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24.xml"/>
  <Override ContentType="application/vnd.openxmlformats-officedocument.presentationml.slideLayout+xml" PartName="/ppt/slideLayouts/slideLayout11.xml"/>
  <Override ContentType="application/vnd.openxmlformats-officedocument.presentationml.slideLayout+xml" PartName="/ppt/slideLayouts/slideLayout29.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25.xml"/>
  <Override ContentType="application/vnd.openxmlformats-officedocument.presentationml.slideLayout+xml" PartName="/ppt/slideLayouts/slideLayout17.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6.xml"/>
  <Override ContentType="application/vnd.openxmlformats-officedocument.presentationml.slideLayout+xml" PartName="/ppt/slideLayouts/slideLayout21.xml"/>
  <Override ContentType="application/vnd.openxmlformats-officedocument.presentationml.slideLayout+xml" PartName="/ppt/slideLayouts/slideLayout30.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26.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9.xml"/>
  <Override ContentType="application/vnd.openxmlformats-officedocument.presentationml.slideLayout+xml" PartName="/ppt/slideLayouts/slideLayout31.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8.xml"/>
  <Override ContentType="application/vnd.openxmlformats-officedocument.presentationml.slideLayout+xml" PartName="/ppt/slideLayouts/slideLayout27.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23.xml"/>
  <Override ContentType="application/vnd.openxmlformats-officedocument.presentationml.slideLayout+xml" PartName="/ppt/slideLayouts/slideLayout8.xml"/>
  <Override ContentType="application/vnd.openxmlformats-officedocument.presentationml.slideLayout+xml" PartName="/ppt/slideLayouts/slideLayout32.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80"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 id="284" r:id="rId35"/>
    <p:sldId id="285" r:id="rId36"/>
    <p:sldId id="286" r:id="rId37"/>
    <p:sldId id="287" r:id="rId38"/>
    <p:sldId id="288" r:id="rId39"/>
    <p:sldId id="289" r:id="rId40"/>
    <p:sldId id="290" r:id="rId41"/>
    <p:sldId id="291" r:id="rId42"/>
    <p:sldId id="292" r:id="rId43"/>
  </p:sldIdLst>
  <p:sldSz cy="5143500" cx="9144000"/>
  <p:notesSz cx="6858000" cy="9144000"/>
  <p:embeddedFontLst>
    <p:embeddedFont>
      <p:font typeface="Krona One"/>
      <p:regular r:id="rId44"/>
    </p:embeddedFont>
    <p:embeddedFont>
      <p:font typeface="Roboto"/>
      <p:regular r:id="rId45"/>
      <p:bold r:id="rId46"/>
      <p:italic r:id="rId47"/>
      <p:boldItalic r:id="rId48"/>
    </p:embeddedFont>
    <p:embeddedFont>
      <p:font typeface="Lato"/>
      <p:regular r:id="rId49"/>
      <p:bold r:id="rId50"/>
      <p:italic r:id="rId51"/>
      <p:boldItalic r:id="rId52"/>
    </p:embeddedFont>
    <p:embeddedFont>
      <p:font typeface="Itim"/>
      <p:regular r:id="rId53"/>
    </p:embeddedFont>
    <p:embeddedFont>
      <p:font typeface="Questrial"/>
      <p:regular r:id="rId54"/>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9AA0A6"/>
          </p15:clr>
        </p15:guide>
        <p15:guide id="2" pos="2880">
          <p15:clr>
            <a:srgbClr val="9AA0A6"/>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8CD4A620-EB12-4255-A15E-4ED44B72FCD6}">
  <a:tblStyle styleId="{8CD4A620-EB12-4255-A15E-4ED44B72FCD6}" styleName="Table_0">
    <a:wholeTbl>
      <a:tcTxStyle>
        <a:font>
          <a:latin typeface="Arial"/>
          <a:ea typeface="Arial"/>
          <a:cs typeface="Arial"/>
        </a:font>
        <a:srgbClr val="000000"/>
      </a:tcTx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4.xml"/><Relationship Id="rId42" Type="http://schemas.openxmlformats.org/officeDocument/2006/relationships/slide" Target="slides/slide36.xml"/><Relationship Id="rId41" Type="http://schemas.openxmlformats.org/officeDocument/2006/relationships/slide" Target="slides/slide35.xml"/><Relationship Id="rId44" Type="http://schemas.openxmlformats.org/officeDocument/2006/relationships/font" Target="fonts/KronaOne-regular.fntdata"/><Relationship Id="rId43" Type="http://schemas.openxmlformats.org/officeDocument/2006/relationships/slide" Target="slides/slide37.xml"/><Relationship Id="rId46" Type="http://schemas.openxmlformats.org/officeDocument/2006/relationships/font" Target="fonts/Roboto-bold.fntdata"/><Relationship Id="rId45" Type="http://schemas.openxmlformats.org/officeDocument/2006/relationships/font" Target="fonts/Roboto-regular.fntdata"/><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3.xml"/><Relationship Id="rId48" Type="http://schemas.openxmlformats.org/officeDocument/2006/relationships/font" Target="fonts/Roboto-boldItalic.fntdata"/><Relationship Id="rId47" Type="http://schemas.openxmlformats.org/officeDocument/2006/relationships/font" Target="fonts/Roboto-italic.fntdata"/><Relationship Id="rId49" Type="http://schemas.openxmlformats.org/officeDocument/2006/relationships/font" Target="fonts/Lato-regular.fntdata"/><Relationship Id="rId5" Type="http://schemas.openxmlformats.org/officeDocument/2006/relationships/slideMaster" Target="slideMasters/slideMaster1.xml"/><Relationship Id="rId6" Type="http://schemas.openxmlformats.org/officeDocument/2006/relationships/notesMaster" Target="notesMasters/notesMaster1.xml"/><Relationship Id="rId7" Type="http://schemas.openxmlformats.org/officeDocument/2006/relationships/slide" Target="slides/slide1.xml"/><Relationship Id="rId8" Type="http://schemas.openxmlformats.org/officeDocument/2006/relationships/slide" Target="slides/slide2.xml"/><Relationship Id="rId31" Type="http://schemas.openxmlformats.org/officeDocument/2006/relationships/slide" Target="slides/slide25.xml"/><Relationship Id="rId30" Type="http://schemas.openxmlformats.org/officeDocument/2006/relationships/slide" Target="slides/slide24.xml"/><Relationship Id="rId33" Type="http://schemas.openxmlformats.org/officeDocument/2006/relationships/slide" Target="slides/slide27.xml"/><Relationship Id="rId32" Type="http://schemas.openxmlformats.org/officeDocument/2006/relationships/slide" Target="slides/slide26.xml"/><Relationship Id="rId35" Type="http://schemas.openxmlformats.org/officeDocument/2006/relationships/slide" Target="slides/slide29.xml"/><Relationship Id="rId34" Type="http://schemas.openxmlformats.org/officeDocument/2006/relationships/slide" Target="slides/slide28.xml"/><Relationship Id="rId37" Type="http://schemas.openxmlformats.org/officeDocument/2006/relationships/slide" Target="slides/slide31.xml"/><Relationship Id="rId36" Type="http://schemas.openxmlformats.org/officeDocument/2006/relationships/slide" Target="slides/slide30.xml"/><Relationship Id="rId39" Type="http://schemas.openxmlformats.org/officeDocument/2006/relationships/slide" Target="slides/slide33.xml"/><Relationship Id="rId38" Type="http://schemas.openxmlformats.org/officeDocument/2006/relationships/slide" Target="slides/slide32.xml"/><Relationship Id="rId20" Type="http://schemas.openxmlformats.org/officeDocument/2006/relationships/slide" Target="slides/slide14.xml"/><Relationship Id="rId22" Type="http://schemas.openxmlformats.org/officeDocument/2006/relationships/slide" Target="slides/slide16.xml"/><Relationship Id="rId21" Type="http://schemas.openxmlformats.org/officeDocument/2006/relationships/slide" Target="slides/slide15.xml"/><Relationship Id="rId24" Type="http://schemas.openxmlformats.org/officeDocument/2006/relationships/slide" Target="slides/slide18.xml"/><Relationship Id="rId23" Type="http://schemas.openxmlformats.org/officeDocument/2006/relationships/slide" Target="slides/slide17.xml"/><Relationship Id="rId26" Type="http://schemas.openxmlformats.org/officeDocument/2006/relationships/slide" Target="slides/slide20.xml"/><Relationship Id="rId25" Type="http://schemas.openxmlformats.org/officeDocument/2006/relationships/slide" Target="slides/slide19.xml"/><Relationship Id="rId28" Type="http://schemas.openxmlformats.org/officeDocument/2006/relationships/slide" Target="slides/slide22.xml"/><Relationship Id="rId27" Type="http://schemas.openxmlformats.org/officeDocument/2006/relationships/slide" Target="slides/slide21.xml"/><Relationship Id="rId29" Type="http://schemas.openxmlformats.org/officeDocument/2006/relationships/slide" Target="slides/slide23.xml"/><Relationship Id="rId51" Type="http://schemas.openxmlformats.org/officeDocument/2006/relationships/font" Target="fonts/Lato-italic.fntdata"/><Relationship Id="rId50" Type="http://schemas.openxmlformats.org/officeDocument/2006/relationships/font" Target="fonts/Lato-bold.fntdata"/><Relationship Id="rId53" Type="http://schemas.openxmlformats.org/officeDocument/2006/relationships/font" Target="fonts/Itim-regular.fntdata"/><Relationship Id="rId52" Type="http://schemas.openxmlformats.org/officeDocument/2006/relationships/font" Target="fonts/Lato-boldItalic.fntdata"/><Relationship Id="rId11" Type="http://schemas.openxmlformats.org/officeDocument/2006/relationships/slide" Target="slides/slide5.xml"/><Relationship Id="rId10" Type="http://schemas.openxmlformats.org/officeDocument/2006/relationships/slide" Target="slides/slide4.xml"/><Relationship Id="rId54" Type="http://schemas.openxmlformats.org/officeDocument/2006/relationships/font" Target="fonts/Questrial-regular.fntdata"/><Relationship Id="rId13" Type="http://schemas.openxmlformats.org/officeDocument/2006/relationships/slide" Target="slides/slide7.xml"/><Relationship Id="rId12" Type="http://schemas.openxmlformats.org/officeDocument/2006/relationships/slide" Target="slides/slide6.xml"/><Relationship Id="rId15" Type="http://schemas.openxmlformats.org/officeDocument/2006/relationships/slide" Target="slides/slide9.xml"/><Relationship Id="rId14" Type="http://schemas.openxmlformats.org/officeDocument/2006/relationships/slide" Target="slides/slide8.xml"/><Relationship Id="rId17" Type="http://schemas.openxmlformats.org/officeDocument/2006/relationships/slide" Target="slides/slide11.xml"/><Relationship Id="rId16" Type="http://schemas.openxmlformats.org/officeDocument/2006/relationships/slide" Target="slides/slide10.xml"/><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2" name="Shape 592"/>
        <p:cNvGrpSpPr/>
        <p:nvPr/>
      </p:nvGrpSpPr>
      <p:grpSpPr>
        <a:xfrm>
          <a:off x="0" y="0"/>
          <a:ext cx="0" cy="0"/>
          <a:chOff x="0" y="0"/>
          <a:chExt cx="0" cy="0"/>
        </a:xfrm>
      </p:grpSpPr>
      <p:sp>
        <p:nvSpPr>
          <p:cNvPr id="593" name="Google Shape;593;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594" name="Google Shape;594;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4" name="Shape 624"/>
        <p:cNvGrpSpPr/>
        <p:nvPr/>
      </p:nvGrpSpPr>
      <p:grpSpPr>
        <a:xfrm>
          <a:off x="0" y="0"/>
          <a:ext cx="0" cy="0"/>
          <a:chOff x="0" y="0"/>
          <a:chExt cx="0" cy="0"/>
        </a:xfrm>
      </p:grpSpPr>
      <p:sp>
        <p:nvSpPr>
          <p:cNvPr id="625" name="Google Shape;625;ga1242414e1_0_8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26" name="Google Shape;626;ga1242414e1_0_8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89" name="Shape 689"/>
        <p:cNvGrpSpPr/>
        <p:nvPr/>
      </p:nvGrpSpPr>
      <p:grpSpPr>
        <a:xfrm>
          <a:off x="0" y="0"/>
          <a:ext cx="0" cy="0"/>
          <a:chOff x="0" y="0"/>
          <a:chExt cx="0" cy="0"/>
        </a:xfrm>
      </p:grpSpPr>
      <p:sp>
        <p:nvSpPr>
          <p:cNvPr id="690" name="Google Shape;690;g8b385fd27f_2_9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91" name="Google Shape;691;g8b385fd27f_2_9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24" name="Shape 724"/>
        <p:cNvGrpSpPr/>
        <p:nvPr/>
      </p:nvGrpSpPr>
      <p:grpSpPr>
        <a:xfrm>
          <a:off x="0" y="0"/>
          <a:ext cx="0" cy="0"/>
          <a:chOff x="0" y="0"/>
          <a:chExt cx="0" cy="0"/>
        </a:xfrm>
      </p:grpSpPr>
      <p:sp>
        <p:nvSpPr>
          <p:cNvPr id="725" name="Google Shape;725;g24adac2d93f_0_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26" name="Google Shape;726;g24adac2d93f_0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60" name="Shape 760"/>
        <p:cNvGrpSpPr/>
        <p:nvPr/>
      </p:nvGrpSpPr>
      <p:grpSpPr>
        <a:xfrm>
          <a:off x="0" y="0"/>
          <a:ext cx="0" cy="0"/>
          <a:chOff x="0" y="0"/>
          <a:chExt cx="0" cy="0"/>
        </a:xfrm>
      </p:grpSpPr>
      <p:sp>
        <p:nvSpPr>
          <p:cNvPr id="761" name="Google Shape;761;ga1242414e1_0_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62" name="Google Shape;762;ga1242414e1_0_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72" name="Shape 772"/>
        <p:cNvGrpSpPr/>
        <p:nvPr/>
      </p:nvGrpSpPr>
      <p:grpSpPr>
        <a:xfrm>
          <a:off x="0" y="0"/>
          <a:ext cx="0" cy="0"/>
          <a:chOff x="0" y="0"/>
          <a:chExt cx="0" cy="0"/>
        </a:xfrm>
      </p:grpSpPr>
      <p:sp>
        <p:nvSpPr>
          <p:cNvPr id="773" name="Google Shape;773;g24adac2d93f_0_7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74" name="Google Shape;774;g24adac2d93f_0_7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84" name="Shape 784"/>
        <p:cNvGrpSpPr/>
        <p:nvPr/>
      </p:nvGrpSpPr>
      <p:grpSpPr>
        <a:xfrm>
          <a:off x="0" y="0"/>
          <a:ext cx="0" cy="0"/>
          <a:chOff x="0" y="0"/>
          <a:chExt cx="0" cy="0"/>
        </a:xfrm>
      </p:grpSpPr>
      <p:sp>
        <p:nvSpPr>
          <p:cNvPr id="785" name="Google Shape;785;g24adac2d93f_0_6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86" name="Google Shape;786;g24adac2d93f_0_6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96" name="Shape 796"/>
        <p:cNvGrpSpPr/>
        <p:nvPr/>
      </p:nvGrpSpPr>
      <p:grpSpPr>
        <a:xfrm>
          <a:off x="0" y="0"/>
          <a:ext cx="0" cy="0"/>
          <a:chOff x="0" y="0"/>
          <a:chExt cx="0" cy="0"/>
        </a:xfrm>
      </p:grpSpPr>
      <p:sp>
        <p:nvSpPr>
          <p:cNvPr id="797" name="Google Shape;797;g8b385fd27f_2_9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98" name="Google Shape;798;g8b385fd27f_2_9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69" name="Shape 869"/>
        <p:cNvGrpSpPr/>
        <p:nvPr/>
      </p:nvGrpSpPr>
      <p:grpSpPr>
        <a:xfrm>
          <a:off x="0" y="0"/>
          <a:ext cx="0" cy="0"/>
          <a:chOff x="0" y="0"/>
          <a:chExt cx="0" cy="0"/>
        </a:xfrm>
      </p:grpSpPr>
      <p:sp>
        <p:nvSpPr>
          <p:cNvPr id="870" name="Google Shape;870;g24adac2d93f_0_8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71" name="Google Shape;871;g24adac2d93f_0_8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99" name="Shape 899"/>
        <p:cNvGrpSpPr/>
        <p:nvPr/>
      </p:nvGrpSpPr>
      <p:grpSpPr>
        <a:xfrm>
          <a:off x="0" y="0"/>
          <a:ext cx="0" cy="0"/>
          <a:chOff x="0" y="0"/>
          <a:chExt cx="0" cy="0"/>
        </a:xfrm>
      </p:grpSpPr>
      <p:sp>
        <p:nvSpPr>
          <p:cNvPr id="900" name="Google Shape;900;ga1242414e1_0_20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01" name="Google Shape;901;ga1242414e1_0_20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00" name="Shape 1000"/>
        <p:cNvGrpSpPr/>
        <p:nvPr/>
      </p:nvGrpSpPr>
      <p:grpSpPr>
        <a:xfrm>
          <a:off x="0" y="0"/>
          <a:ext cx="0" cy="0"/>
          <a:chOff x="0" y="0"/>
          <a:chExt cx="0" cy="0"/>
        </a:xfrm>
      </p:grpSpPr>
      <p:sp>
        <p:nvSpPr>
          <p:cNvPr id="1001" name="Google Shape;1001;g24adac2d93f_0_16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02" name="Google Shape;1002;g24adac2d93f_0_16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01" name="Shape 1101"/>
        <p:cNvGrpSpPr/>
        <p:nvPr/>
      </p:nvGrpSpPr>
      <p:grpSpPr>
        <a:xfrm>
          <a:off x="0" y="0"/>
          <a:ext cx="0" cy="0"/>
          <a:chOff x="0" y="0"/>
          <a:chExt cx="0" cy="0"/>
        </a:xfrm>
      </p:grpSpPr>
      <p:sp>
        <p:nvSpPr>
          <p:cNvPr id="1102" name="Google Shape;1102;ga1242414e1_0_31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03" name="Google Shape;1103;ga1242414e1_0_3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00" name="Shape 1200"/>
        <p:cNvGrpSpPr/>
        <p:nvPr/>
      </p:nvGrpSpPr>
      <p:grpSpPr>
        <a:xfrm>
          <a:off x="0" y="0"/>
          <a:ext cx="0" cy="0"/>
          <a:chOff x="0" y="0"/>
          <a:chExt cx="0" cy="0"/>
        </a:xfrm>
      </p:grpSpPr>
      <p:sp>
        <p:nvSpPr>
          <p:cNvPr id="1201" name="Google Shape;1201;g24adac2d93f_0_26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02" name="Google Shape;1202;g24adac2d93f_0_26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01" name="Shape 1301"/>
        <p:cNvGrpSpPr/>
        <p:nvPr/>
      </p:nvGrpSpPr>
      <p:grpSpPr>
        <a:xfrm>
          <a:off x="0" y="0"/>
          <a:ext cx="0" cy="0"/>
          <a:chOff x="0" y="0"/>
          <a:chExt cx="0" cy="0"/>
        </a:xfrm>
      </p:grpSpPr>
      <p:sp>
        <p:nvSpPr>
          <p:cNvPr id="1302" name="Google Shape;1302;ga1242414e1_0_25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03" name="Google Shape;1303;ga1242414e1_0_25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25" name="Shape 1325"/>
        <p:cNvGrpSpPr/>
        <p:nvPr/>
      </p:nvGrpSpPr>
      <p:grpSpPr>
        <a:xfrm>
          <a:off x="0" y="0"/>
          <a:ext cx="0" cy="0"/>
          <a:chOff x="0" y="0"/>
          <a:chExt cx="0" cy="0"/>
        </a:xfrm>
      </p:grpSpPr>
      <p:sp>
        <p:nvSpPr>
          <p:cNvPr id="1326" name="Google Shape;1326;g24adac2d93f_0_36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27" name="Google Shape;1327;g24adac2d93f_0_36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49" name="Shape 1349"/>
        <p:cNvGrpSpPr/>
        <p:nvPr/>
      </p:nvGrpSpPr>
      <p:grpSpPr>
        <a:xfrm>
          <a:off x="0" y="0"/>
          <a:ext cx="0" cy="0"/>
          <a:chOff x="0" y="0"/>
          <a:chExt cx="0" cy="0"/>
        </a:xfrm>
      </p:grpSpPr>
      <p:sp>
        <p:nvSpPr>
          <p:cNvPr id="1350" name="Google Shape;1350;ga1242414e1_0_32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51" name="Google Shape;1351;ga1242414e1_0_3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55" name="Shape 1455"/>
        <p:cNvGrpSpPr/>
        <p:nvPr/>
      </p:nvGrpSpPr>
      <p:grpSpPr>
        <a:xfrm>
          <a:off x="0" y="0"/>
          <a:ext cx="0" cy="0"/>
          <a:chOff x="0" y="0"/>
          <a:chExt cx="0" cy="0"/>
        </a:xfrm>
      </p:grpSpPr>
      <p:sp>
        <p:nvSpPr>
          <p:cNvPr id="1456" name="Google Shape;1456;ga1242414e1_0_11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57" name="Google Shape;1457;ga1242414e1_0_1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64" name="Shape 1464"/>
        <p:cNvGrpSpPr/>
        <p:nvPr/>
      </p:nvGrpSpPr>
      <p:grpSpPr>
        <a:xfrm>
          <a:off x="0" y="0"/>
          <a:ext cx="0" cy="0"/>
          <a:chOff x="0" y="0"/>
          <a:chExt cx="0" cy="0"/>
        </a:xfrm>
      </p:grpSpPr>
      <p:sp>
        <p:nvSpPr>
          <p:cNvPr id="1465" name="Google Shape;1465;g24adac2d93f_0_39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66" name="Google Shape;1466;g24adac2d93f_0_39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73" name="Shape 1473"/>
        <p:cNvGrpSpPr/>
        <p:nvPr/>
      </p:nvGrpSpPr>
      <p:grpSpPr>
        <a:xfrm>
          <a:off x="0" y="0"/>
          <a:ext cx="0" cy="0"/>
          <a:chOff x="0" y="0"/>
          <a:chExt cx="0" cy="0"/>
        </a:xfrm>
      </p:grpSpPr>
      <p:sp>
        <p:nvSpPr>
          <p:cNvPr id="1474" name="Google Shape;1474;g24adac2d93f_0_40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75" name="Google Shape;1475;g24adac2d93f_0_40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82" name="Shape 1482"/>
        <p:cNvGrpSpPr/>
        <p:nvPr/>
      </p:nvGrpSpPr>
      <p:grpSpPr>
        <a:xfrm>
          <a:off x="0" y="0"/>
          <a:ext cx="0" cy="0"/>
          <a:chOff x="0" y="0"/>
          <a:chExt cx="0" cy="0"/>
        </a:xfrm>
      </p:grpSpPr>
      <p:sp>
        <p:nvSpPr>
          <p:cNvPr id="1483" name="Google Shape;1483;g24adac2d93f_0_42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84" name="Google Shape;1484;g24adac2d93f_0_4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91" name="Shape 1491"/>
        <p:cNvGrpSpPr/>
        <p:nvPr/>
      </p:nvGrpSpPr>
      <p:grpSpPr>
        <a:xfrm>
          <a:off x="0" y="0"/>
          <a:ext cx="0" cy="0"/>
          <a:chOff x="0" y="0"/>
          <a:chExt cx="0" cy="0"/>
        </a:xfrm>
      </p:grpSpPr>
      <p:sp>
        <p:nvSpPr>
          <p:cNvPr id="1492" name="Google Shape;1492;ga1242414e1_0_11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93" name="Google Shape;1493;ga1242414e1_0_1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00" name="Shape 1500"/>
        <p:cNvGrpSpPr/>
        <p:nvPr/>
      </p:nvGrpSpPr>
      <p:grpSpPr>
        <a:xfrm>
          <a:off x="0" y="0"/>
          <a:ext cx="0" cy="0"/>
          <a:chOff x="0" y="0"/>
          <a:chExt cx="0" cy="0"/>
        </a:xfrm>
      </p:grpSpPr>
      <p:sp>
        <p:nvSpPr>
          <p:cNvPr id="1501" name="Google Shape;1501;g24adac2d93f_0_43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02" name="Google Shape;1502;g24adac2d93f_0_4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09" name="Shape 1509"/>
        <p:cNvGrpSpPr/>
        <p:nvPr/>
      </p:nvGrpSpPr>
      <p:grpSpPr>
        <a:xfrm>
          <a:off x="0" y="0"/>
          <a:ext cx="0" cy="0"/>
          <a:chOff x="0" y="0"/>
          <a:chExt cx="0" cy="0"/>
        </a:xfrm>
      </p:grpSpPr>
      <p:sp>
        <p:nvSpPr>
          <p:cNvPr id="1510" name="Google Shape;1510;g24adac2d93f_0_54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11" name="Google Shape;1511;g24adac2d93f_0_54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18" name="Shape 1518"/>
        <p:cNvGrpSpPr/>
        <p:nvPr/>
      </p:nvGrpSpPr>
      <p:grpSpPr>
        <a:xfrm>
          <a:off x="0" y="0"/>
          <a:ext cx="0" cy="0"/>
          <a:chOff x="0" y="0"/>
          <a:chExt cx="0" cy="0"/>
        </a:xfrm>
      </p:grpSpPr>
      <p:sp>
        <p:nvSpPr>
          <p:cNvPr id="1519" name="Google Shape;1519;ga1242414e1_0_17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20" name="Google Shape;1520;ga1242414e1_0_17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53" name="Shape 1553"/>
        <p:cNvGrpSpPr/>
        <p:nvPr/>
      </p:nvGrpSpPr>
      <p:grpSpPr>
        <a:xfrm>
          <a:off x="0" y="0"/>
          <a:ext cx="0" cy="0"/>
          <a:chOff x="0" y="0"/>
          <a:chExt cx="0" cy="0"/>
        </a:xfrm>
      </p:grpSpPr>
      <p:sp>
        <p:nvSpPr>
          <p:cNvPr id="1554" name="Google Shape;1554;g24adac2d93f_0_45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55" name="Google Shape;1555;g24adac2d93f_0_45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88" name="Shape 1588"/>
        <p:cNvGrpSpPr/>
        <p:nvPr/>
      </p:nvGrpSpPr>
      <p:grpSpPr>
        <a:xfrm>
          <a:off x="0" y="0"/>
          <a:ext cx="0" cy="0"/>
          <a:chOff x="0" y="0"/>
          <a:chExt cx="0" cy="0"/>
        </a:xfrm>
      </p:grpSpPr>
      <p:sp>
        <p:nvSpPr>
          <p:cNvPr id="1589" name="Google Shape;1589;ga1242414e1_0_29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90" name="Google Shape;1590;ga1242414e1_0_29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39" name="Shape 1639"/>
        <p:cNvGrpSpPr/>
        <p:nvPr/>
      </p:nvGrpSpPr>
      <p:grpSpPr>
        <a:xfrm>
          <a:off x="0" y="0"/>
          <a:ext cx="0" cy="0"/>
          <a:chOff x="0" y="0"/>
          <a:chExt cx="0" cy="0"/>
        </a:xfrm>
      </p:grpSpPr>
      <p:sp>
        <p:nvSpPr>
          <p:cNvPr id="1640" name="Google Shape;1640;g24adac2d93f_0_49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41" name="Google Shape;1641;g24adac2d93f_0_49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90" name="Shape 1690"/>
        <p:cNvGrpSpPr/>
        <p:nvPr/>
      </p:nvGrpSpPr>
      <p:grpSpPr>
        <a:xfrm>
          <a:off x="0" y="0"/>
          <a:ext cx="0" cy="0"/>
          <a:chOff x="0" y="0"/>
          <a:chExt cx="0" cy="0"/>
        </a:xfrm>
      </p:grpSpPr>
      <p:sp>
        <p:nvSpPr>
          <p:cNvPr id="1691" name="Google Shape;1691;g24adac2d93f_0_55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92" name="Google Shape;1692;g24adac2d93f_0_55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41" name="Shape 1741"/>
        <p:cNvGrpSpPr/>
        <p:nvPr/>
      </p:nvGrpSpPr>
      <p:grpSpPr>
        <a:xfrm>
          <a:off x="0" y="0"/>
          <a:ext cx="0" cy="0"/>
          <a:chOff x="0" y="0"/>
          <a:chExt cx="0" cy="0"/>
        </a:xfrm>
      </p:grpSpPr>
      <p:sp>
        <p:nvSpPr>
          <p:cNvPr id="1742" name="Google Shape;1742;g24adac2d93f_0_60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43" name="Google Shape;1743;g24adac2d93f_0_60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71" name="Shape 1771"/>
        <p:cNvGrpSpPr/>
        <p:nvPr/>
      </p:nvGrpSpPr>
      <p:grpSpPr>
        <a:xfrm>
          <a:off x="0" y="0"/>
          <a:ext cx="0" cy="0"/>
          <a:chOff x="0" y="0"/>
          <a:chExt cx="0" cy="0"/>
        </a:xfrm>
      </p:grpSpPr>
      <p:sp>
        <p:nvSpPr>
          <p:cNvPr id="1772" name="Google Shape;1772;g24adac2d93f_0_63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73" name="Google Shape;1773;g24adac2d93f_0_6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01" name="Shape 1801"/>
        <p:cNvGrpSpPr/>
        <p:nvPr/>
      </p:nvGrpSpPr>
      <p:grpSpPr>
        <a:xfrm>
          <a:off x="0" y="0"/>
          <a:ext cx="0" cy="0"/>
          <a:chOff x="0" y="0"/>
          <a:chExt cx="0" cy="0"/>
        </a:xfrm>
      </p:grpSpPr>
      <p:sp>
        <p:nvSpPr>
          <p:cNvPr id="1802" name="Google Shape;1802;g24adac2d93f_0_66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03" name="Google Shape;1803;g24adac2d93f_0_66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31" name="Shape 1831"/>
        <p:cNvGrpSpPr/>
        <p:nvPr/>
      </p:nvGrpSpPr>
      <p:grpSpPr>
        <a:xfrm>
          <a:off x="0" y="0"/>
          <a:ext cx="0" cy="0"/>
          <a:chOff x="0" y="0"/>
          <a:chExt cx="0" cy="0"/>
        </a:xfrm>
      </p:grpSpPr>
      <p:sp>
        <p:nvSpPr>
          <p:cNvPr id="1832" name="Google Shape;1832;g24adac2d93f_0_69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33" name="Google Shape;1833;g24adac2d93f_0_69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61" name="Shape 1861"/>
        <p:cNvGrpSpPr/>
        <p:nvPr/>
      </p:nvGrpSpPr>
      <p:grpSpPr>
        <a:xfrm>
          <a:off x="0" y="0"/>
          <a:ext cx="0" cy="0"/>
          <a:chOff x="0" y="0"/>
          <a:chExt cx="0" cy="0"/>
        </a:xfrm>
      </p:grpSpPr>
      <p:sp>
        <p:nvSpPr>
          <p:cNvPr id="1862" name="Google Shape;1862;g24adac2d93f_0_72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63" name="Google Shape;1863;g24adac2d93f_0_7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12" name="Shape 1912"/>
        <p:cNvGrpSpPr/>
        <p:nvPr/>
      </p:nvGrpSpPr>
      <p:grpSpPr>
        <a:xfrm>
          <a:off x="0" y="0"/>
          <a:ext cx="0" cy="0"/>
          <a:chOff x="0" y="0"/>
          <a:chExt cx="0" cy="0"/>
        </a:xfrm>
      </p:grpSpPr>
      <p:sp>
        <p:nvSpPr>
          <p:cNvPr id="1913" name="Google Shape;1913;ga1242414e1_0_28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14" name="Google Shape;1914;ga1242414e1_0_28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21" name="Shape 1921"/>
        <p:cNvGrpSpPr/>
        <p:nvPr/>
      </p:nvGrpSpPr>
      <p:grpSpPr>
        <a:xfrm>
          <a:off x="0" y="0"/>
          <a:ext cx="0" cy="0"/>
          <a:chOff x="0" y="0"/>
          <a:chExt cx="0" cy="0"/>
        </a:xfrm>
      </p:grpSpPr>
      <p:sp>
        <p:nvSpPr>
          <p:cNvPr id="1922" name="Google Shape;1922;g24adac2d93f_0_78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23" name="Google Shape;1923;g24adac2d93f_0_78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30" name="Shape 1930"/>
        <p:cNvGrpSpPr/>
        <p:nvPr/>
      </p:nvGrpSpPr>
      <p:grpSpPr>
        <a:xfrm>
          <a:off x="0" y="0"/>
          <a:ext cx="0" cy="0"/>
          <a:chOff x="0" y="0"/>
          <a:chExt cx="0" cy="0"/>
        </a:xfrm>
      </p:grpSpPr>
      <p:sp>
        <p:nvSpPr>
          <p:cNvPr id="1931" name="Google Shape;1931;g24adac2d93f_0_77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32" name="Google Shape;1932;g24adac2d93f_0_77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39" name="Shape 1939"/>
        <p:cNvGrpSpPr/>
        <p:nvPr/>
      </p:nvGrpSpPr>
      <p:grpSpPr>
        <a:xfrm>
          <a:off x="0" y="0"/>
          <a:ext cx="0" cy="0"/>
          <a:chOff x="0" y="0"/>
          <a:chExt cx="0" cy="0"/>
        </a:xfrm>
      </p:grpSpPr>
      <p:sp>
        <p:nvSpPr>
          <p:cNvPr id="1940" name="Google Shape;1940;g8b385fd27f_2_10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41" name="Google Shape;1941;g8b385fd27f_2_10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hyperlink" Target="https://slidesgo.com/" TargetMode="External"/><Relationship Id="rId3" Type="http://schemas.openxmlformats.org/officeDocument/2006/relationships/hyperlink" Target="https://www.flaticon.com/" TargetMode="External"/><Relationship Id="rId4" Type="http://schemas.openxmlformats.org/officeDocument/2006/relationships/hyperlink" Target="https://www.freepik.com/" TargetMode="Externa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8" name="Shape 8"/>
        <p:cNvGrpSpPr/>
        <p:nvPr/>
      </p:nvGrpSpPr>
      <p:grpSpPr>
        <a:xfrm>
          <a:off x="0" y="0"/>
          <a:ext cx="0" cy="0"/>
          <a:chOff x="0" y="0"/>
          <a:chExt cx="0" cy="0"/>
        </a:xfrm>
      </p:grpSpPr>
      <p:sp>
        <p:nvSpPr>
          <p:cNvPr id="9" name="Google Shape;9;p2"/>
          <p:cNvSpPr txBox="1"/>
          <p:nvPr>
            <p:ph type="ctrTitle"/>
          </p:nvPr>
        </p:nvSpPr>
        <p:spPr>
          <a:xfrm>
            <a:off x="713100" y="1214338"/>
            <a:ext cx="5798100" cy="2293800"/>
          </a:xfrm>
          <a:prstGeom prst="rect">
            <a:avLst/>
          </a:prstGeom>
        </p:spPr>
        <p:txBody>
          <a:bodyPr anchorCtr="0" anchor="t" bIns="91425" lIns="91425" spcFirstLastPara="1" rIns="91425" wrap="square" tIns="91425">
            <a:noAutofit/>
          </a:bodyPr>
          <a:lstStyle>
            <a:lvl1pPr lvl="0" rtl="0" algn="l">
              <a:spcBef>
                <a:spcPts val="0"/>
              </a:spcBef>
              <a:spcAft>
                <a:spcPts val="0"/>
              </a:spcAft>
              <a:buSzPts val="4800"/>
              <a:buNone/>
              <a:defRPr sz="4600"/>
            </a:lvl1pPr>
            <a:lvl2pPr lvl="1" rtl="0" algn="ctr">
              <a:spcBef>
                <a:spcPts val="0"/>
              </a:spcBef>
              <a:spcAft>
                <a:spcPts val="0"/>
              </a:spcAft>
              <a:buSzPts val="5200"/>
              <a:buNone/>
              <a:defRPr sz="5200"/>
            </a:lvl2pPr>
            <a:lvl3pPr lvl="2" rtl="0" algn="ctr">
              <a:spcBef>
                <a:spcPts val="0"/>
              </a:spcBef>
              <a:spcAft>
                <a:spcPts val="0"/>
              </a:spcAft>
              <a:buSzPts val="5200"/>
              <a:buNone/>
              <a:defRPr sz="5200"/>
            </a:lvl3pPr>
            <a:lvl4pPr lvl="3" rtl="0" algn="ctr">
              <a:spcBef>
                <a:spcPts val="0"/>
              </a:spcBef>
              <a:spcAft>
                <a:spcPts val="0"/>
              </a:spcAft>
              <a:buSzPts val="5200"/>
              <a:buNone/>
              <a:defRPr sz="5200"/>
            </a:lvl4pPr>
            <a:lvl5pPr lvl="4" rtl="0" algn="ctr">
              <a:spcBef>
                <a:spcPts val="0"/>
              </a:spcBef>
              <a:spcAft>
                <a:spcPts val="0"/>
              </a:spcAft>
              <a:buSzPts val="5200"/>
              <a:buNone/>
              <a:defRPr sz="5200"/>
            </a:lvl5pPr>
            <a:lvl6pPr lvl="5" rtl="0" algn="ctr">
              <a:spcBef>
                <a:spcPts val="0"/>
              </a:spcBef>
              <a:spcAft>
                <a:spcPts val="0"/>
              </a:spcAft>
              <a:buSzPts val="5200"/>
              <a:buNone/>
              <a:defRPr sz="5200"/>
            </a:lvl6pPr>
            <a:lvl7pPr lvl="6" rtl="0" algn="ctr">
              <a:spcBef>
                <a:spcPts val="0"/>
              </a:spcBef>
              <a:spcAft>
                <a:spcPts val="0"/>
              </a:spcAft>
              <a:buSzPts val="5200"/>
              <a:buNone/>
              <a:defRPr sz="5200"/>
            </a:lvl7pPr>
            <a:lvl8pPr lvl="7" rtl="0" algn="ctr">
              <a:spcBef>
                <a:spcPts val="0"/>
              </a:spcBef>
              <a:spcAft>
                <a:spcPts val="0"/>
              </a:spcAft>
              <a:buSzPts val="5200"/>
              <a:buNone/>
              <a:defRPr sz="5200"/>
            </a:lvl8pPr>
            <a:lvl9pPr lvl="8" rtl="0" algn="ctr">
              <a:spcBef>
                <a:spcPts val="0"/>
              </a:spcBef>
              <a:spcAft>
                <a:spcPts val="0"/>
              </a:spcAft>
              <a:buSzPts val="5200"/>
              <a:buNone/>
              <a:defRPr sz="5200"/>
            </a:lvl9pPr>
          </a:lstStyle>
          <a:p/>
        </p:txBody>
      </p:sp>
      <p:sp>
        <p:nvSpPr>
          <p:cNvPr id="10" name="Google Shape;10;p2"/>
          <p:cNvSpPr txBox="1"/>
          <p:nvPr>
            <p:ph idx="1" type="subTitle"/>
          </p:nvPr>
        </p:nvSpPr>
        <p:spPr>
          <a:xfrm>
            <a:off x="713100" y="3572475"/>
            <a:ext cx="4271100" cy="3567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800"/>
              <a:buNone/>
              <a:defRPr sz="1600"/>
            </a:lvl1pPr>
            <a:lvl2pPr lvl="1" rtl="0" algn="ctr">
              <a:lnSpc>
                <a:spcPct val="100000"/>
              </a:lnSpc>
              <a:spcBef>
                <a:spcPts val="0"/>
              </a:spcBef>
              <a:spcAft>
                <a:spcPts val="0"/>
              </a:spcAft>
              <a:buSzPts val="1800"/>
              <a:buNone/>
              <a:defRPr sz="1800"/>
            </a:lvl2pPr>
            <a:lvl3pPr lvl="2" rtl="0" algn="ctr">
              <a:lnSpc>
                <a:spcPct val="100000"/>
              </a:lnSpc>
              <a:spcBef>
                <a:spcPts val="0"/>
              </a:spcBef>
              <a:spcAft>
                <a:spcPts val="0"/>
              </a:spcAft>
              <a:buSzPts val="1800"/>
              <a:buNone/>
              <a:defRPr sz="1800"/>
            </a:lvl3pPr>
            <a:lvl4pPr lvl="3" rtl="0" algn="ctr">
              <a:lnSpc>
                <a:spcPct val="100000"/>
              </a:lnSpc>
              <a:spcBef>
                <a:spcPts val="0"/>
              </a:spcBef>
              <a:spcAft>
                <a:spcPts val="0"/>
              </a:spcAft>
              <a:buSzPts val="1800"/>
              <a:buNone/>
              <a:defRPr sz="1800"/>
            </a:lvl4pPr>
            <a:lvl5pPr lvl="4" rtl="0" algn="ctr">
              <a:lnSpc>
                <a:spcPct val="100000"/>
              </a:lnSpc>
              <a:spcBef>
                <a:spcPts val="0"/>
              </a:spcBef>
              <a:spcAft>
                <a:spcPts val="0"/>
              </a:spcAft>
              <a:buSzPts val="1800"/>
              <a:buNone/>
              <a:defRPr sz="1800"/>
            </a:lvl5pPr>
            <a:lvl6pPr lvl="5" rtl="0" algn="ctr">
              <a:lnSpc>
                <a:spcPct val="100000"/>
              </a:lnSpc>
              <a:spcBef>
                <a:spcPts val="0"/>
              </a:spcBef>
              <a:spcAft>
                <a:spcPts val="0"/>
              </a:spcAft>
              <a:buSzPts val="1800"/>
              <a:buNone/>
              <a:defRPr sz="1800"/>
            </a:lvl6pPr>
            <a:lvl7pPr lvl="6" rtl="0" algn="ctr">
              <a:lnSpc>
                <a:spcPct val="100000"/>
              </a:lnSpc>
              <a:spcBef>
                <a:spcPts val="0"/>
              </a:spcBef>
              <a:spcAft>
                <a:spcPts val="0"/>
              </a:spcAft>
              <a:buSzPts val="1800"/>
              <a:buNone/>
              <a:defRPr sz="1800"/>
            </a:lvl7pPr>
            <a:lvl8pPr lvl="7" rtl="0" algn="ctr">
              <a:lnSpc>
                <a:spcPct val="100000"/>
              </a:lnSpc>
              <a:spcBef>
                <a:spcPts val="0"/>
              </a:spcBef>
              <a:spcAft>
                <a:spcPts val="0"/>
              </a:spcAft>
              <a:buSzPts val="1800"/>
              <a:buNone/>
              <a:defRPr sz="1800"/>
            </a:lvl8pPr>
            <a:lvl9pPr lvl="8" rtl="0" algn="ctr">
              <a:lnSpc>
                <a:spcPct val="100000"/>
              </a:lnSpc>
              <a:spcBef>
                <a:spcPts val="0"/>
              </a:spcBef>
              <a:spcAft>
                <a:spcPts val="0"/>
              </a:spcAft>
              <a:buSzPts val="1800"/>
              <a:buNone/>
              <a:defRPr sz="1800"/>
            </a:lvl9pPr>
          </a:lstStyle>
          <a:p/>
        </p:txBody>
      </p:sp>
      <p:sp>
        <p:nvSpPr>
          <p:cNvPr id="11" name="Google Shape;11;p2"/>
          <p:cNvSpPr/>
          <p:nvPr/>
        </p:nvSpPr>
        <p:spPr>
          <a:xfrm rot="-2700000">
            <a:off x="7699611" y="4507405"/>
            <a:ext cx="532653" cy="530292"/>
          </a:xfrm>
          <a:custGeom>
            <a:rect b="b" l="l" r="r" t="t"/>
            <a:pathLst>
              <a:path extrusionOk="0" h="7412" w="7445">
                <a:moveTo>
                  <a:pt x="3723" y="0"/>
                </a:moveTo>
                <a:cubicBezTo>
                  <a:pt x="1665" y="0"/>
                  <a:pt x="1" y="1683"/>
                  <a:pt x="17" y="3745"/>
                </a:cubicBezTo>
                <a:cubicBezTo>
                  <a:pt x="35" y="5755"/>
                  <a:pt x="1673" y="7393"/>
                  <a:pt x="3684" y="7411"/>
                </a:cubicBezTo>
                <a:cubicBezTo>
                  <a:pt x="3694" y="7411"/>
                  <a:pt x="3704" y="7411"/>
                  <a:pt x="3714" y="7411"/>
                </a:cubicBezTo>
                <a:cubicBezTo>
                  <a:pt x="5772" y="7411"/>
                  <a:pt x="7444" y="5737"/>
                  <a:pt x="7428" y="3675"/>
                </a:cubicBezTo>
                <a:cubicBezTo>
                  <a:pt x="7410" y="1665"/>
                  <a:pt x="5764" y="17"/>
                  <a:pt x="3753" y="0"/>
                </a:cubicBezTo>
                <a:cubicBezTo>
                  <a:pt x="3743" y="0"/>
                  <a:pt x="3733" y="0"/>
                  <a:pt x="3723" y="0"/>
                </a:cubicBezTo>
                <a:close/>
              </a:path>
            </a:pathLst>
          </a:custGeom>
          <a:solidFill>
            <a:srgbClr val="FFFFFF">
              <a:alpha val="2114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 name="Google Shape;12;p2"/>
          <p:cNvSpPr/>
          <p:nvPr/>
        </p:nvSpPr>
        <p:spPr>
          <a:xfrm rot="5400000">
            <a:off x="-69541" y="76065"/>
            <a:ext cx="1238732" cy="1086605"/>
          </a:xfrm>
          <a:custGeom>
            <a:rect b="b" l="l" r="r" t="t"/>
            <a:pathLst>
              <a:path extrusionOk="0" h="8407" w="9584">
                <a:moveTo>
                  <a:pt x="2199" y="0"/>
                </a:moveTo>
                <a:cubicBezTo>
                  <a:pt x="1449" y="0"/>
                  <a:pt x="707" y="123"/>
                  <a:pt x="1" y="360"/>
                </a:cubicBezTo>
                <a:lnTo>
                  <a:pt x="1" y="2183"/>
                </a:lnTo>
                <a:cubicBezTo>
                  <a:pt x="686" y="1863"/>
                  <a:pt x="1437" y="1694"/>
                  <a:pt x="2198" y="1694"/>
                </a:cubicBezTo>
                <a:cubicBezTo>
                  <a:pt x="3012" y="1694"/>
                  <a:pt x="3837" y="1887"/>
                  <a:pt x="4609" y="2295"/>
                </a:cubicBezTo>
                <a:cubicBezTo>
                  <a:pt x="6850" y="3475"/>
                  <a:pt x="7878" y="6064"/>
                  <a:pt x="7165" y="8407"/>
                </a:cubicBezTo>
                <a:lnTo>
                  <a:pt x="8913" y="8407"/>
                </a:lnTo>
                <a:cubicBezTo>
                  <a:pt x="9583" y="5434"/>
                  <a:pt x="8216" y="2277"/>
                  <a:pt x="5399" y="792"/>
                </a:cubicBezTo>
                <a:cubicBezTo>
                  <a:pt x="4377" y="255"/>
                  <a:pt x="3281" y="0"/>
                  <a:pt x="2199" y="0"/>
                </a:cubicBezTo>
                <a:close/>
              </a:path>
            </a:pathLst>
          </a:custGeom>
          <a:gradFill>
            <a:gsLst>
              <a:gs pos="0">
                <a:schemeClr val="accent1"/>
              </a:gs>
              <a:gs pos="40000">
                <a:srgbClr val="BBACF0"/>
              </a:gs>
              <a:gs pos="100000">
                <a:srgbClr val="FFFFFF">
                  <a:alpha val="0"/>
                </a:srgbClr>
              </a:gs>
            </a:gsLst>
            <a:lin ang="54007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 name="Google Shape;13;p2"/>
          <p:cNvSpPr/>
          <p:nvPr/>
        </p:nvSpPr>
        <p:spPr>
          <a:xfrm rot="-2700000">
            <a:off x="363863" y="4273635"/>
            <a:ext cx="604933" cy="602252"/>
          </a:xfrm>
          <a:custGeom>
            <a:rect b="b" l="l" r="r" t="t"/>
            <a:pathLst>
              <a:path extrusionOk="0" h="7412" w="7445">
                <a:moveTo>
                  <a:pt x="3723" y="0"/>
                </a:moveTo>
                <a:cubicBezTo>
                  <a:pt x="1665" y="0"/>
                  <a:pt x="1" y="1683"/>
                  <a:pt x="17" y="3745"/>
                </a:cubicBezTo>
                <a:cubicBezTo>
                  <a:pt x="35" y="5755"/>
                  <a:pt x="1673" y="7393"/>
                  <a:pt x="3684" y="7411"/>
                </a:cubicBezTo>
                <a:cubicBezTo>
                  <a:pt x="3694" y="7411"/>
                  <a:pt x="3704" y="7411"/>
                  <a:pt x="3714" y="7411"/>
                </a:cubicBezTo>
                <a:cubicBezTo>
                  <a:pt x="5772" y="7411"/>
                  <a:pt x="7444" y="5737"/>
                  <a:pt x="7428" y="3675"/>
                </a:cubicBezTo>
                <a:cubicBezTo>
                  <a:pt x="7410" y="1665"/>
                  <a:pt x="5764" y="17"/>
                  <a:pt x="3753" y="0"/>
                </a:cubicBezTo>
                <a:cubicBezTo>
                  <a:pt x="3743" y="0"/>
                  <a:pt x="3733" y="0"/>
                  <a:pt x="3723" y="0"/>
                </a:cubicBezTo>
                <a:close/>
              </a:path>
            </a:pathLst>
          </a:custGeom>
          <a:gradFill>
            <a:gsLst>
              <a:gs pos="0">
                <a:schemeClr val="accent1"/>
              </a:gs>
              <a:gs pos="100000">
                <a:srgbClr val="FFFFFF">
                  <a:alpha val="0"/>
                </a:srgbClr>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 name="Google Shape;14;p2"/>
          <p:cNvSpPr/>
          <p:nvPr/>
        </p:nvSpPr>
        <p:spPr>
          <a:xfrm>
            <a:off x="329470" y="237790"/>
            <a:ext cx="299808" cy="334417"/>
          </a:xfrm>
          <a:custGeom>
            <a:rect b="b" l="l" r="r" t="t"/>
            <a:pathLst>
              <a:path extrusionOk="0" h="2435" w="2183">
                <a:moveTo>
                  <a:pt x="220" y="153"/>
                </a:moveTo>
                <a:lnTo>
                  <a:pt x="2011" y="1333"/>
                </a:lnTo>
                <a:lnTo>
                  <a:pt x="94" y="2292"/>
                </a:lnTo>
                <a:lnTo>
                  <a:pt x="94" y="2292"/>
                </a:lnTo>
                <a:lnTo>
                  <a:pt x="220" y="153"/>
                </a:lnTo>
                <a:close/>
                <a:moveTo>
                  <a:pt x="145" y="1"/>
                </a:moveTo>
                <a:lnTo>
                  <a:pt x="0" y="2435"/>
                </a:lnTo>
                <a:lnTo>
                  <a:pt x="2182" y="1341"/>
                </a:lnTo>
                <a:lnTo>
                  <a:pt x="14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5" name="Google Shape;15;p2"/>
          <p:cNvGrpSpPr/>
          <p:nvPr/>
        </p:nvGrpSpPr>
        <p:grpSpPr>
          <a:xfrm>
            <a:off x="2323316" y="4323257"/>
            <a:ext cx="464200" cy="448819"/>
            <a:chOff x="1620923" y="4468283"/>
            <a:chExt cx="314073" cy="303667"/>
          </a:xfrm>
        </p:grpSpPr>
        <p:sp>
          <p:nvSpPr>
            <p:cNvPr id="16" name="Google Shape;16;p2"/>
            <p:cNvSpPr/>
            <p:nvPr/>
          </p:nvSpPr>
          <p:spPr>
            <a:xfrm>
              <a:off x="1743950" y="4468283"/>
              <a:ext cx="108905" cy="108905"/>
            </a:xfrm>
            <a:custGeom>
              <a:rect b="b" l="l" r="r" t="t"/>
              <a:pathLst>
                <a:path extrusionOk="0" h="1172" w="1172">
                  <a:moveTo>
                    <a:pt x="705" y="94"/>
                  </a:moveTo>
                  <a:lnTo>
                    <a:pt x="705" y="467"/>
                  </a:lnTo>
                  <a:lnTo>
                    <a:pt x="1078" y="467"/>
                  </a:lnTo>
                  <a:lnTo>
                    <a:pt x="1078" y="705"/>
                  </a:lnTo>
                  <a:lnTo>
                    <a:pt x="705" y="705"/>
                  </a:lnTo>
                  <a:lnTo>
                    <a:pt x="705" y="1078"/>
                  </a:lnTo>
                  <a:lnTo>
                    <a:pt x="467" y="1078"/>
                  </a:lnTo>
                  <a:lnTo>
                    <a:pt x="467" y="705"/>
                  </a:lnTo>
                  <a:lnTo>
                    <a:pt x="94" y="705"/>
                  </a:lnTo>
                  <a:lnTo>
                    <a:pt x="94" y="467"/>
                  </a:lnTo>
                  <a:lnTo>
                    <a:pt x="467" y="467"/>
                  </a:lnTo>
                  <a:lnTo>
                    <a:pt x="467" y="94"/>
                  </a:lnTo>
                  <a:close/>
                  <a:moveTo>
                    <a:pt x="375" y="0"/>
                  </a:moveTo>
                  <a:lnTo>
                    <a:pt x="375" y="373"/>
                  </a:lnTo>
                  <a:lnTo>
                    <a:pt x="0" y="373"/>
                  </a:lnTo>
                  <a:lnTo>
                    <a:pt x="0" y="797"/>
                  </a:lnTo>
                  <a:lnTo>
                    <a:pt x="375" y="797"/>
                  </a:lnTo>
                  <a:lnTo>
                    <a:pt x="375" y="1171"/>
                  </a:lnTo>
                  <a:lnTo>
                    <a:pt x="799" y="1171"/>
                  </a:lnTo>
                  <a:lnTo>
                    <a:pt x="799" y="797"/>
                  </a:lnTo>
                  <a:lnTo>
                    <a:pt x="1172" y="797"/>
                  </a:lnTo>
                  <a:lnTo>
                    <a:pt x="1172" y="373"/>
                  </a:lnTo>
                  <a:lnTo>
                    <a:pt x="799" y="373"/>
                  </a:lnTo>
                  <a:lnTo>
                    <a:pt x="799"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 name="Google Shape;17;p2"/>
            <p:cNvSpPr/>
            <p:nvPr/>
          </p:nvSpPr>
          <p:spPr>
            <a:xfrm>
              <a:off x="1620923" y="4601531"/>
              <a:ext cx="108905" cy="108905"/>
            </a:xfrm>
            <a:custGeom>
              <a:rect b="b" l="l" r="r" t="t"/>
              <a:pathLst>
                <a:path extrusionOk="0" h="1172" w="1172">
                  <a:moveTo>
                    <a:pt x="705" y="94"/>
                  </a:moveTo>
                  <a:lnTo>
                    <a:pt x="705" y="467"/>
                  </a:lnTo>
                  <a:lnTo>
                    <a:pt x="1078" y="467"/>
                  </a:lnTo>
                  <a:lnTo>
                    <a:pt x="1078" y="705"/>
                  </a:lnTo>
                  <a:lnTo>
                    <a:pt x="705" y="705"/>
                  </a:lnTo>
                  <a:lnTo>
                    <a:pt x="705" y="1078"/>
                  </a:lnTo>
                  <a:lnTo>
                    <a:pt x="467" y="1078"/>
                  </a:lnTo>
                  <a:lnTo>
                    <a:pt x="467" y="705"/>
                  </a:lnTo>
                  <a:lnTo>
                    <a:pt x="94" y="705"/>
                  </a:lnTo>
                  <a:lnTo>
                    <a:pt x="94" y="467"/>
                  </a:lnTo>
                  <a:lnTo>
                    <a:pt x="467" y="467"/>
                  </a:lnTo>
                  <a:lnTo>
                    <a:pt x="467" y="94"/>
                  </a:lnTo>
                  <a:close/>
                  <a:moveTo>
                    <a:pt x="375" y="0"/>
                  </a:moveTo>
                  <a:lnTo>
                    <a:pt x="375" y="373"/>
                  </a:lnTo>
                  <a:lnTo>
                    <a:pt x="0" y="373"/>
                  </a:lnTo>
                  <a:lnTo>
                    <a:pt x="0" y="799"/>
                  </a:lnTo>
                  <a:lnTo>
                    <a:pt x="375" y="799"/>
                  </a:lnTo>
                  <a:lnTo>
                    <a:pt x="375" y="1172"/>
                  </a:lnTo>
                  <a:lnTo>
                    <a:pt x="799" y="1172"/>
                  </a:lnTo>
                  <a:lnTo>
                    <a:pt x="799" y="799"/>
                  </a:lnTo>
                  <a:lnTo>
                    <a:pt x="1171" y="799"/>
                  </a:lnTo>
                  <a:lnTo>
                    <a:pt x="1171" y="373"/>
                  </a:lnTo>
                  <a:lnTo>
                    <a:pt x="799" y="373"/>
                  </a:lnTo>
                  <a:lnTo>
                    <a:pt x="799"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 name="Google Shape;18;p2"/>
            <p:cNvSpPr/>
            <p:nvPr/>
          </p:nvSpPr>
          <p:spPr>
            <a:xfrm>
              <a:off x="1826091" y="4663044"/>
              <a:ext cx="108905" cy="108905"/>
            </a:xfrm>
            <a:custGeom>
              <a:rect b="b" l="l" r="r" t="t"/>
              <a:pathLst>
                <a:path extrusionOk="0" h="1172" w="1172">
                  <a:moveTo>
                    <a:pt x="703" y="94"/>
                  </a:moveTo>
                  <a:lnTo>
                    <a:pt x="703" y="467"/>
                  </a:lnTo>
                  <a:lnTo>
                    <a:pt x="1078" y="467"/>
                  </a:lnTo>
                  <a:lnTo>
                    <a:pt x="1078" y="705"/>
                  </a:lnTo>
                  <a:lnTo>
                    <a:pt x="703" y="705"/>
                  </a:lnTo>
                  <a:lnTo>
                    <a:pt x="703" y="1078"/>
                  </a:lnTo>
                  <a:lnTo>
                    <a:pt x="467" y="1078"/>
                  </a:lnTo>
                  <a:lnTo>
                    <a:pt x="467" y="705"/>
                  </a:lnTo>
                  <a:lnTo>
                    <a:pt x="92" y="705"/>
                  </a:lnTo>
                  <a:lnTo>
                    <a:pt x="92" y="467"/>
                  </a:lnTo>
                  <a:lnTo>
                    <a:pt x="467" y="467"/>
                  </a:lnTo>
                  <a:lnTo>
                    <a:pt x="467" y="94"/>
                  </a:lnTo>
                  <a:close/>
                  <a:moveTo>
                    <a:pt x="373" y="0"/>
                  </a:moveTo>
                  <a:lnTo>
                    <a:pt x="373" y="373"/>
                  </a:lnTo>
                  <a:lnTo>
                    <a:pt x="0" y="373"/>
                  </a:lnTo>
                  <a:lnTo>
                    <a:pt x="0" y="799"/>
                  </a:lnTo>
                  <a:lnTo>
                    <a:pt x="373" y="799"/>
                  </a:lnTo>
                  <a:lnTo>
                    <a:pt x="373" y="1172"/>
                  </a:lnTo>
                  <a:lnTo>
                    <a:pt x="797" y="1172"/>
                  </a:lnTo>
                  <a:lnTo>
                    <a:pt x="797" y="799"/>
                  </a:lnTo>
                  <a:lnTo>
                    <a:pt x="1172" y="799"/>
                  </a:lnTo>
                  <a:lnTo>
                    <a:pt x="1172" y="373"/>
                  </a:lnTo>
                  <a:lnTo>
                    <a:pt x="797" y="373"/>
                  </a:lnTo>
                  <a:lnTo>
                    <a:pt x="797"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9" name="Google Shape;19;p2"/>
          <p:cNvGrpSpPr/>
          <p:nvPr/>
        </p:nvGrpSpPr>
        <p:grpSpPr>
          <a:xfrm>
            <a:off x="7997216" y="4603384"/>
            <a:ext cx="853559" cy="283602"/>
            <a:chOff x="2990941" y="3799255"/>
            <a:chExt cx="577510" cy="191882"/>
          </a:xfrm>
        </p:grpSpPr>
        <p:sp>
          <p:nvSpPr>
            <p:cNvPr id="20" name="Google Shape;20;p2"/>
            <p:cNvSpPr/>
            <p:nvPr/>
          </p:nvSpPr>
          <p:spPr>
            <a:xfrm>
              <a:off x="2990941" y="3799255"/>
              <a:ext cx="414063" cy="63373"/>
            </a:xfrm>
            <a:custGeom>
              <a:rect b="b" l="l" r="r" t="t"/>
              <a:pathLst>
                <a:path extrusionOk="0" h="682" w="4456">
                  <a:moveTo>
                    <a:pt x="4108" y="87"/>
                  </a:moveTo>
                  <a:cubicBezTo>
                    <a:pt x="4252" y="87"/>
                    <a:pt x="4372" y="205"/>
                    <a:pt x="4372" y="341"/>
                  </a:cubicBezTo>
                  <a:cubicBezTo>
                    <a:pt x="4372" y="486"/>
                    <a:pt x="4252" y="596"/>
                    <a:pt x="4108" y="596"/>
                  </a:cubicBezTo>
                  <a:lnTo>
                    <a:pt x="339" y="596"/>
                  </a:lnTo>
                  <a:cubicBezTo>
                    <a:pt x="196" y="596"/>
                    <a:pt x="84" y="486"/>
                    <a:pt x="84" y="341"/>
                  </a:cubicBezTo>
                  <a:cubicBezTo>
                    <a:pt x="84" y="205"/>
                    <a:pt x="196" y="87"/>
                    <a:pt x="339" y="87"/>
                  </a:cubicBezTo>
                  <a:close/>
                  <a:moveTo>
                    <a:pt x="339" y="1"/>
                  </a:moveTo>
                  <a:cubicBezTo>
                    <a:pt x="154" y="1"/>
                    <a:pt x="1" y="154"/>
                    <a:pt x="1" y="341"/>
                  </a:cubicBezTo>
                  <a:cubicBezTo>
                    <a:pt x="1" y="529"/>
                    <a:pt x="154" y="681"/>
                    <a:pt x="339" y="681"/>
                  </a:cubicBezTo>
                  <a:lnTo>
                    <a:pt x="4108" y="681"/>
                  </a:lnTo>
                  <a:cubicBezTo>
                    <a:pt x="4303" y="681"/>
                    <a:pt x="4456" y="529"/>
                    <a:pt x="4456" y="341"/>
                  </a:cubicBezTo>
                  <a:cubicBezTo>
                    <a:pt x="4456" y="154"/>
                    <a:pt x="4303" y="1"/>
                    <a:pt x="410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 name="Google Shape;21;p2"/>
            <p:cNvSpPr/>
            <p:nvPr/>
          </p:nvSpPr>
          <p:spPr>
            <a:xfrm>
              <a:off x="3153366" y="3927114"/>
              <a:ext cx="415085" cy="64024"/>
            </a:xfrm>
            <a:custGeom>
              <a:rect b="b" l="l" r="r" t="t"/>
              <a:pathLst>
                <a:path extrusionOk="0" h="689" w="4467">
                  <a:moveTo>
                    <a:pt x="4118" y="86"/>
                  </a:moveTo>
                  <a:cubicBezTo>
                    <a:pt x="4262" y="86"/>
                    <a:pt x="4372" y="204"/>
                    <a:pt x="4372" y="340"/>
                  </a:cubicBezTo>
                  <a:cubicBezTo>
                    <a:pt x="4372" y="485"/>
                    <a:pt x="4262" y="603"/>
                    <a:pt x="4118" y="603"/>
                  </a:cubicBezTo>
                  <a:lnTo>
                    <a:pt x="349" y="603"/>
                  </a:lnTo>
                  <a:cubicBezTo>
                    <a:pt x="204" y="603"/>
                    <a:pt x="94" y="485"/>
                    <a:pt x="94" y="340"/>
                  </a:cubicBezTo>
                  <a:cubicBezTo>
                    <a:pt x="94" y="204"/>
                    <a:pt x="204" y="86"/>
                    <a:pt x="349" y="86"/>
                  </a:cubicBezTo>
                  <a:close/>
                  <a:moveTo>
                    <a:pt x="349" y="0"/>
                  </a:moveTo>
                  <a:cubicBezTo>
                    <a:pt x="162" y="0"/>
                    <a:pt x="1" y="153"/>
                    <a:pt x="1" y="340"/>
                  </a:cubicBezTo>
                  <a:cubicBezTo>
                    <a:pt x="1" y="536"/>
                    <a:pt x="162" y="689"/>
                    <a:pt x="349" y="689"/>
                  </a:cubicBezTo>
                  <a:lnTo>
                    <a:pt x="4118" y="689"/>
                  </a:lnTo>
                  <a:cubicBezTo>
                    <a:pt x="4313" y="689"/>
                    <a:pt x="4466" y="536"/>
                    <a:pt x="4466" y="340"/>
                  </a:cubicBezTo>
                  <a:cubicBezTo>
                    <a:pt x="4466" y="153"/>
                    <a:pt x="4313" y="0"/>
                    <a:pt x="411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2" name="Google Shape;22;p2"/>
          <p:cNvSpPr/>
          <p:nvPr/>
        </p:nvSpPr>
        <p:spPr>
          <a:xfrm rot="-2700000">
            <a:off x="1342697" y="246745"/>
            <a:ext cx="317918" cy="316509"/>
          </a:xfrm>
          <a:custGeom>
            <a:rect b="b" l="l" r="r" t="t"/>
            <a:pathLst>
              <a:path extrusionOk="0" h="7412" w="7445">
                <a:moveTo>
                  <a:pt x="3723" y="0"/>
                </a:moveTo>
                <a:cubicBezTo>
                  <a:pt x="1665" y="0"/>
                  <a:pt x="1" y="1683"/>
                  <a:pt x="17" y="3745"/>
                </a:cubicBezTo>
                <a:cubicBezTo>
                  <a:pt x="35" y="5755"/>
                  <a:pt x="1673" y="7393"/>
                  <a:pt x="3684" y="7411"/>
                </a:cubicBezTo>
                <a:cubicBezTo>
                  <a:pt x="3694" y="7411"/>
                  <a:pt x="3704" y="7411"/>
                  <a:pt x="3714" y="7411"/>
                </a:cubicBezTo>
                <a:cubicBezTo>
                  <a:pt x="5772" y="7411"/>
                  <a:pt x="7444" y="5737"/>
                  <a:pt x="7428" y="3675"/>
                </a:cubicBezTo>
                <a:cubicBezTo>
                  <a:pt x="7410" y="1665"/>
                  <a:pt x="5764" y="17"/>
                  <a:pt x="3753" y="0"/>
                </a:cubicBezTo>
                <a:cubicBezTo>
                  <a:pt x="3743" y="0"/>
                  <a:pt x="3733" y="0"/>
                  <a:pt x="3723" y="0"/>
                </a:cubicBezTo>
                <a:close/>
              </a:path>
            </a:pathLst>
          </a:custGeom>
          <a:solidFill>
            <a:srgbClr val="FFFFFF">
              <a:alpha val="2114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 name="Google Shape;23;p2"/>
          <p:cNvSpPr/>
          <p:nvPr/>
        </p:nvSpPr>
        <p:spPr>
          <a:xfrm rot="-2700000">
            <a:off x="246022" y="1643920"/>
            <a:ext cx="317918" cy="316509"/>
          </a:xfrm>
          <a:custGeom>
            <a:rect b="b" l="l" r="r" t="t"/>
            <a:pathLst>
              <a:path extrusionOk="0" h="7412" w="7445">
                <a:moveTo>
                  <a:pt x="3723" y="0"/>
                </a:moveTo>
                <a:cubicBezTo>
                  <a:pt x="1665" y="0"/>
                  <a:pt x="1" y="1683"/>
                  <a:pt x="17" y="3745"/>
                </a:cubicBezTo>
                <a:cubicBezTo>
                  <a:pt x="35" y="5755"/>
                  <a:pt x="1673" y="7393"/>
                  <a:pt x="3684" y="7411"/>
                </a:cubicBezTo>
                <a:cubicBezTo>
                  <a:pt x="3694" y="7411"/>
                  <a:pt x="3704" y="7411"/>
                  <a:pt x="3714" y="7411"/>
                </a:cubicBezTo>
                <a:cubicBezTo>
                  <a:pt x="5772" y="7411"/>
                  <a:pt x="7444" y="5737"/>
                  <a:pt x="7428" y="3675"/>
                </a:cubicBezTo>
                <a:cubicBezTo>
                  <a:pt x="7410" y="1665"/>
                  <a:pt x="5764" y="17"/>
                  <a:pt x="3753" y="0"/>
                </a:cubicBezTo>
                <a:cubicBezTo>
                  <a:pt x="3743" y="0"/>
                  <a:pt x="3733" y="0"/>
                  <a:pt x="3723" y="0"/>
                </a:cubicBezTo>
                <a:close/>
              </a:path>
            </a:pathLst>
          </a:custGeom>
          <a:solidFill>
            <a:srgbClr val="FFFFFF">
              <a:alpha val="2114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 name="Google Shape;24;p2"/>
          <p:cNvSpPr/>
          <p:nvPr/>
        </p:nvSpPr>
        <p:spPr>
          <a:xfrm rot="-2700493">
            <a:off x="2298024" y="359317"/>
            <a:ext cx="91772" cy="91365"/>
          </a:xfrm>
          <a:custGeom>
            <a:rect b="b" l="l" r="r" t="t"/>
            <a:pathLst>
              <a:path extrusionOk="0" h="7412" w="7445">
                <a:moveTo>
                  <a:pt x="3723" y="0"/>
                </a:moveTo>
                <a:cubicBezTo>
                  <a:pt x="1665" y="0"/>
                  <a:pt x="1" y="1683"/>
                  <a:pt x="17" y="3745"/>
                </a:cubicBezTo>
                <a:cubicBezTo>
                  <a:pt x="35" y="5755"/>
                  <a:pt x="1673" y="7393"/>
                  <a:pt x="3684" y="7411"/>
                </a:cubicBezTo>
                <a:cubicBezTo>
                  <a:pt x="3694" y="7411"/>
                  <a:pt x="3704" y="7411"/>
                  <a:pt x="3714" y="7411"/>
                </a:cubicBezTo>
                <a:cubicBezTo>
                  <a:pt x="5772" y="7411"/>
                  <a:pt x="7444" y="5737"/>
                  <a:pt x="7428" y="3675"/>
                </a:cubicBezTo>
                <a:cubicBezTo>
                  <a:pt x="7410" y="1665"/>
                  <a:pt x="5764" y="17"/>
                  <a:pt x="3753" y="0"/>
                </a:cubicBezTo>
                <a:cubicBezTo>
                  <a:pt x="3743" y="0"/>
                  <a:pt x="3733" y="0"/>
                  <a:pt x="3723" y="0"/>
                </a:cubicBezTo>
                <a:close/>
              </a:path>
            </a:pathLst>
          </a:custGeom>
          <a:no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 name="Google Shape;25;p2"/>
          <p:cNvSpPr/>
          <p:nvPr/>
        </p:nvSpPr>
        <p:spPr>
          <a:xfrm rot="-2700359">
            <a:off x="2460394" y="166736"/>
            <a:ext cx="251797" cy="250681"/>
          </a:xfrm>
          <a:custGeom>
            <a:rect b="b" l="l" r="r" t="t"/>
            <a:pathLst>
              <a:path extrusionOk="0" h="7412" w="7445">
                <a:moveTo>
                  <a:pt x="3723" y="0"/>
                </a:moveTo>
                <a:cubicBezTo>
                  <a:pt x="1665" y="0"/>
                  <a:pt x="1" y="1683"/>
                  <a:pt x="17" y="3745"/>
                </a:cubicBezTo>
                <a:cubicBezTo>
                  <a:pt x="35" y="5755"/>
                  <a:pt x="1673" y="7393"/>
                  <a:pt x="3684" y="7411"/>
                </a:cubicBezTo>
                <a:cubicBezTo>
                  <a:pt x="3694" y="7411"/>
                  <a:pt x="3704" y="7411"/>
                  <a:pt x="3714" y="7411"/>
                </a:cubicBezTo>
                <a:cubicBezTo>
                  <a:pt x="5772" y="7411"/>
                  <a:pt x="7444" y="5737"/>
                  <a:pt x="7428" y="3675"/>
                </a:cubicBezTo>
                <a:cubicBezTo>
                  <a:pt x="7410" y="1665"/>
                  <a:pt x="5764" y="17"/>
                  <a:pt x="3753" y="0"/>
                </a:cubicBezTo>
                <a:cubicBezTo>
                  <a:pt x="3743" y="0"/>
                  <a:pt x="3733" y="0"/>
                  <a:pt x="3723" y="0"/>
                </a:cubicBezTo>
                <a:close/>
              </a:path>
            </a:pathLst>
          </a:custGeom>
          <a:no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6" name="Shape 26"/>
        <p:cNvGrpSpPr/>
        <p:nvPr/>
      </p:nvGrpSpPr>
      <p:grpSpPr>
        <a:xfrm>
          <a:off x="0" y="0"/>
          <a:ext cx="0" cy="0"/>
          <a:chOff x="0" y="0"/>
          <a:chExt cx="0" cy="0"/>
        </a:xfrm>
      </p:grpSpPr>
      <p:sp>
        <p:nvSpPr>
          <p:cNvPr id="27" name="Google Shape;27;p3"/>
          <p:cNvSpPr txBox="1"/>
          <p:nvPr>
            <p:ph type="title"/>
          </p:nvPr>
        </p:nvSpPr>
        <p:spPr>
          <a:xfrm>
            <a:off x="924925" y="2355126"/>
            <a:ext cx="2816400" cy="1099800"/>
          </a:xfrm>
          <a:prstGeom prst="rect">
            <a:avLst/>
          </a:prstGeom>
        </p:spPr>
        <p:txBody>
          <a:bodyPr anchorCtr="0" anchor="b" bIns="91425" lIns="91425" spcFirstLastPara="1" rIns="91425" wrap="square" tIns="91425">
            <a:noAutofit/>
          </a:bodyPr>
          <a:lstStyle>
            <a:lvl1pPr lvl="0" rtl="0" algn="l">
              <a:spcBef>
                <a:spcPts val="0"/>
              </a:spcBef>
              <a:spcAft>
                <a:spcPts val="0"/>
              </a:spcAft>
              <a:buSzPts val="2400"/>
              <a:buNone/>
              <a:defRPr>
                <a:solidFill>
                  <a:schemeClr val="dk1"/>
                </a:solidFill>
              </a:defRPr>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
        <p:nvSpPr>
          <p:cNvPr id="28" name="Google Shape;28;p3"/>
          <p:cNvSpPr txBox="1"/>
          <p:nvPr>
            <p:ph idx="1" type="body"/>
          </p:nvPr>
        </p:nvSpPr>
        <p:spPr>
          <a:xfrm>
            <a:off x="924925" y="3291713"/>
            <a:ext cx="2816400" cy="635400"/>
          </a:xfrm>
          <a:prstGeom prst="rect">
            <a:avLst/>
          </a:prstGeom>
        </p:spPr>
        <p:txBody>
          <a:bodyPr anchorCtr="0" anchor="t" bIns="91425" lIns="91425" spcFirstLastPara="1" rIns="91425" wrap="square" tIns="91425">
            <a:noAutofit/>
          </a:bodyPr>
          <a:lstStyle>
            <a:lvl1pPr indent="-317500" lvl="0" marL="457200" rtl="0">
              <a:spcBef>
                <a:spcPts val="0"/>
              </a:spcBef>
              <a:spcAft>
                <a:spcPts val="0"/>
              </a:spcAft>
              <a:buSzPts val="1400"/>
              <a:buChar char="●"/>
              <a:defRPr sz="1600">
                <a:solidFill>
                  <a:schemeClr val="dk1"/>
                </a:solidFill>
              </a:defRPr>
            </a:lvl1pPr>
            <a:lvl2pPr indent="-317500" lvl="1" marL="914400" rtl="0">
              <a:spcBef>
                <a:spcPts val="0"/>
              </a:spcBef>
              <a:spcAft>
                <a:spcPts val="0"/>
              </a:spcAft>
              <a:buSzPts val="1400"/>
              <a:buChar char="○"/>
              <a:defRPr/>
            </a:lvl2pPr>
            <a:lvl3pPr indent="-317500" lvl="2" marL="1371600" rtl="0">
              <a:spcBef>
                <a:spcPts val="0"/>
              </a:spcBef>
              <a:spcAft>
                <a:spcPts val="0"/>
              </a:spcAft>
              <a:buSzPts val="1400"/>
              <a:buChar char="■"/>
              <a:defRPr/>
            </a:lvl3pPr>
            <a:lvl4pPr indent="-317500" lvl="3" marL="1828800" rtl="0">
              <a:spcBef>
                <a:spcPts val="0"/>
              </a:spcBef>
              <a:spcAft>
                <a:spcPts val="0"/>
              </a:spcAft>
              <a:buSzPts val="1400"/>
              <a:buChar char="●"/>
              <a:defRPr/>
            </a:lvl4pPr>
            <a:lvl5pPr indent="-317500" lvl="4" marL="2286000" rtl="0">
              <a:spcBef>
                <a:spcPts val="0"/>
              </a:spcBef>
              <a:spcAft>
                <a:spcPts val="0"/>
              </a:spcAft>
              <a:buSzPts val="1400"/>
              <a:buChar char="○"/>
              <a:defRPr/>
            </a:lvl5pPr>
            <a:lvl6pPr indent="-317500" lvl="5" marL="2743200" rtl="0">
              <a:spcBef>
                <a:spcPts val="0"/>
              </a:spcBef>
              <a:spcAft>
                <a:spcPts val="0"/>
              </a:spcAft>
              <a:buSzPts val="1400"/>
              <a:buChar char="■"/>
              <a:defRPr/>
            </a:lvl6pPr>
            <a:lvl7pPr indent="-317500" lvl="6" marL="3200400" rtl="0">
              <a:spcBef>
                <a:spcPts val="0"/>
              </a:spcBef>
              <a:spcAft>
                <a:spcPts val="0"/>
              </a:spcAft>
              <a:buSzPts val="1400"/>
              <a:buChar char="●"/>
              <a:defRPr/>
            </a:lvl7pPr>
            <a:lvl8pPr indent="-317500" lvl="7" marL="3657600" rtl="0">
              <a:spcBef>
                <a:spcPts val="0"/>
              </a:spcBef>
              <a:spcAft>
                <a:spcPts val="0"/>
              </a:spcAft>
              <a:buSzPts val="1400"/>
              <a:buChar char="○"/>
              <a:defRPr/>
            </a:lvl8pPr>
            <a:lvl9pPr indent="-317500" lvl="8" marL="4114800" rtl="0">
              <a:spcBef>
                <a:spcPts val="0"/>
              </a:spcBef>
              <a:spcAft>
                <a:spcPts val="0"/>
              </a:spcAft>
              <a:buSzPts val="1400"/>
              <a:buChar char="■"/>
              <a:defRPr/>
            </a:lvl9pPr>
          </a:lstStyle>
          <a:p/>
        </p:txBody>
      </p:sp>
      <p:sp>
        <p:nvSpPr>
          <p:cNvPr id="29" name="Google Shape;29;p3"/>
          <p:cNvSpPr txBox="1"/>
          <p:nvPr>
            <p:ph hasCustomPrompt="1" idx="2" type="title"/>
          </p:nvPr>
        </p:nvSpPr>
        <p:spPr>
          <a:xfrm>
            <a:off x="924925" y="1492975"/>
            <a:ext cx="1312200" cy="719700"/>
          </a:xfrm>
          <a:prstGeom prst="rect">
            <a:avLst/>
          </a:prstGeom>
        </p:spPr>
        <p:txBody>
          <a:bodyPr anchorCtr="0" anchor="t" bIns="91425" lIns="91425" spcFirstLastPara="1" rIns="91425" wrap="square" tIns="91425">
            <a:noAutofit/>
          </a:bodyPr>
          <a:lstStyle>
            <a:lvl1pPr lvl="0" rtl="0" algn="l">
              <a:spcBef>
                <a:spcPts val="0"/>
              </a:spcBef>
              <a:spcAft>
                <a:spcPts val="0"/>
              </a:spcAft>
              <a:buSzPts val="4800"/>
              <a:buNone/>
              <a:defRPr sz="4800">
                <a:solidFill>
                  <a:schemeClr val="accent4"/>
                </a:solidFill>
              </a:defRPr>
            </a:lvl1pPr>
            <a:lvl2pPr lvl="1" rtl="0" algn="ctr">
              <a:spcBef>
                <a:spcPts val="0"/>
              </a:spcBef>
              <a:spcAft>
                <a:spcPts val="0"/>
              </a:spcAft>
              <a:buSzPts val="4800"/>
              <a:buNone/>
              <a:defRPr sz="4800"/>
            </a:lvl2pPr>
            <a:lvl3pPr lvl="2" rtl="0" algn="ctr">
              <a:spcBef>
                <a:spcPts val="0"/>
              </a:spcBef>
              <a:spcAft>
                <a:spcPts val="0"/>
              </a:spcAft>
              <a:buSzPts val="4800"/>
              <a:buNone/>
              <a:defRPr sz="4800"/>
            </a:lvl3pPr>
            <a:lvl4pPr lvl="3" rtl="0" algn="ctr">
              <a:spcBef>
                <a:spcPts val="0"/>
              </a:spcBef>
              <a:spcAft>
                <a:spcPts val="0"/>
              </a:spcAft>
              <a:buSzPts val="4800"/>
              <a:buNone/>
              <a:defRPr sz="4800"/>
            </a:lvl4pPr>
            <a:lvl5pPr lvl="4" rtl="0" algn="ctr">
              <a:spcBef>
                <a:spcPts val="0"/>
              </a:spcBef>
              <a:spcAft>
                <a:spcPts val="0"/>
              </a:spcAft>
              <a:buSzPts val="4800"/>
              <a:buNone/>
              <a:defRPr sz="4800"/>
            </a:lvl5pPr>
            <a:lvl6pPr lvl="5" rtl="0" algn="ctr">
              <a:spcBef>
                <a:spcPts val="0"/>
              </a:spcBef>
              <a:spcAft>
                <a:spcPts val="0"/>
              </a:spcAft>
              <a:buSzPts val="4800"/>
              <a:buNone/>
              <a:defRPr sz="4800"/>
            </a:lvl6pPr>
            <a:lvl7pPr lvl="6" rtl="0" algn="ctr">
              <a:spcBef>
                <a:spcPts val="0"/>
              </a:spcBef>
              <a:spcAft>
                <a:spcPts val="0"/>
              </a:spcAft>
              <a:buSzPts val="4800"/>
              <a:buNone/>
              <a:defRPr sz="4800"/>
            </a:lvl7pPr>
            <a:lvl8pPr lvl="7" rtl="0" algn="ctr">
              <a:spcBef>
                <a:spcPts val="0"/>
              </a:spcBef>
              <a:spcAft>
                <a:spcPts val="0"/>
              </a:spcAft>
              <a:buSzPts val="4800"/>
              <a:buNone/>
              <a:defRPr sz="4800"/>
            </a:lvl8pPr>
            <a:lvl9pPr lvl="8" rtl="0" algn="ctr">
              <a:spcBef>
                <a:spcPts val="0"/>
              </a:spcBef>
              <a:spcAft>
                <a:spcPts val="0"/>
              </a:spcAft>
              <a:buSzPts val="4800"/>
              <a:buNone/>
              <a:defRPr sz="4800"/>
            </a:lvl9pPr>
          </a:lstStyle>
          <a:p>
            <a:r>
              <a:t>xx%</a:t>
            </a:r>
          </a:p>
        </p:txBody>
      </p:sp>
      <p:sp>
        <p:nvSpPr>
          <p:cNvPr id="30" name="Google Shape;30;p3"/>
          <p:cNvSpPr/>
          <p:nvPr/>
        </p:nvSpPr>
        <p:spPr>
          <a:xfrm rot="5400000">
            <a:off x="-103256" y="109790"/>
            <a:ext cx="1787823" cy="1568242"/>
          </a:xfrm>
          <a:custGeom>
            <a:rect b="b" l="l" r="r" t="t"/>
            <a:pathLst>
              <a:path extrusionOk="0" h="8407" w="9584">
                <a:moveTo>
                  <a:pt x="2199" y="0"/>
                </a:moveTo>
                <a:cubicBezTo>
                  <a:pt x="1449" y="0"/>
                  <a:pt x="707" y="123"/>
                  <a:pt x="1" y="360"/>
                </a:cubicBezTo>
                <a:lnTo>
                  <a:pt x="1" y="2183"/>
                </a:lnTo>
                <a:cubicBezTo>
                  <a:pt x="686" y="1863"/>
                  <a:pt x="1437" y="1694"/>
                  <a:pt x="2198" y="1694"/>
                </a:cubicBezTo>
                <a:cubicBezTo>
                  <a:pt x="3012" y="1694"/>
                  <a:pt x="3837" y="1887"/>
                  <a:pt x="4609" y="2295"/>
                </a:cubicBezTo>
                <a:cubicBezTo>
                  <a:pt x="6850" y="3475"/>
                  <a:pt x="7878" y="6064"/>
                  <a:pt x="7165" y="8407"/>
                </a:cubicBezTo>
                <a:lnTo>
                  <a:pt x="8913" y="8407"/>
                </a:lnTo>
                <a:cubicBezTo>
                  <a:pt x="9583" y="5434"/>
                  <a:pt x="8216" y="2277"/>
                  <a:pt x="5399" y="792"/>
                </a:cubicBezTo>
                <a:cubicBezTo>
                  <a:pt x="4377" y="255"/>
                  <a:pt x="3281" y="0"/>
                  <a:pt x="2199" y="0"/>
                </a:cubicBezTo>
                <a:close/>
              </a:path>
            </a:pathLst>
          </a:custGeom>
          <a:gradFill>
            <a:gsLst>
              <a:gs pos="0">
                <a:schemeClr val="accent1"/>
              </a:gs>
              <a:gs pos="40000">
                <a:srgbClr val="BBACF0"/>
              </a:gs>
              <a:gs pos="100000">
                <a:srgbClr val="FFFFFF">
                  <a:alpha val="0"/>
                </a:srgbClr>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 name="Google Shape;31;p3"/>
          <p:cNvSpPr/>
          <p:nvPr/>
        </p:nvSpPr>
        <p:spPr>
          <a:xfrm>
            <a:off x="470920" y="669590"/>
            <a:ext cx="299808" cy="334417"/>
          </a:xfrm>
          <a:custGeom>
            <a:rect b="b" l="l" r="r" t="t"/>
            <a:pathLst>
              <a:path extrusionOk="0" h="2435" w="2183">
                <a:moveTo>
                  <a:pt x="220" y="153"/>
                </a:moveTo>
                <a:lnTo>
                  <a:pt x="2011" y="1333"/>
                </a:lnTo>
                <a:lnTo>
                  <a:pt x="94" y="2292"/>
                </a:lnTo>
                <a:lnTo>
                  <a:pt x="94" y="2292"/>
                </a:lnTo>
                <a:lnTo>
                  <a:pt x="220" y="153"/>
                </a:lnTo>
                <a:close/>
                <a:moveTo>
                  <a:pt x="145" y="1"/>
                </a:moveTo>
                <a:lnTo>
                  <a:pt x="0" y="2435"/>
                </a:lnTo>
                <a:lnTo>
                  <a:pt x="2182" y="1341"/>
                </a:lnTo>
                <a:lnTo>
                  <a:pt x="14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32" name="Shape 32"/>
        <p:cNvGrpSpPr/>
        <p:nvPr/>
      </p:nvGrpSpPr>
      <p:grpSpPr>
        <a:xfrm>
          <a:off x="0" y="0"/>
          <a:ext cx="0" cy="0"/>
          <a:chOff x="0" y="0"/>
          <a:chExt cx="0" cy="0"/>
        </a:xfrm>
      </p:grpSpPr>
      <p:sp>
        <p:nvSpPr>
          <p:cNvPr id="33" name="Google Shape;33;p4"/>
          <p:cNvSpPr txBox="1"/>
          <p:nvPr>
            <p:ph type="title"/>
          </p:nvPr>
        </p:nvSpPr>
        <p:spPr>
          <a:xfrm>
            <a:off x="720000" y="540000"/>
            <a:ext cx="7704000" cy="4776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30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
        <p:nvSpPr>
          <p:cNvPr id="34" name="Google Shape;34;p4"/>
          <p:cNvSpPr txBox="1"/>
          <p:nvPr>
            <p:ph idx="1" type="body"/>
          </p:nvPr>
        </p:nvSpPr>
        <p:spPr>
          <a:xfrm>
            <a:off x="720000" y="1152475"/>
            <a:ext cx="7704000" cy="3450900"/>
          </a:xfrm>
          <a:prstGeom prst="rect">
            <a:avLst/>
          </a:prstGeom>
        </p:spPr>
        <p:txBody>
          <a:bodyPr anchorCtr="0" anchor="t" bIns="91425" lIns="91425" spcFirstLastPara="1" rIns="91425" wrap="square" tIns="91425">
            <a:noAutofit/>
          </a:bodyPr>
          <a:lstStyle>
            <a:lvl1pPr indent="-317500" lvl="0" marL="457200" rtl="0">
              <a:lnSpc>
                <a:spcPct val="100000"/>
              </a:lnSpc>
              <a:spcBef>
                <a:spcPts val="0"/>
              </a:spcBef>
              <a:spcAft>
                <a:spcPts val="0"/>
              </a:spcAft>
              <a:buClr>
                <a:srgbClr val="434343"/>
              </a:buClr>
              <a:buSzPts val="1400"/>
              <a:buFont typeface="Livvic"/>
              <a:buChar char="●"/>
              <a:defRPr sz="2400">
                <a:latin typeface="Itim"/>
                <a:ea typeface="Itim"/>
                <a:cs typeface="Itim"/>
                <a:sym typeface="Itim"/>
              </a:defRPr>
            </a:lvl1pPr>
            <a:lvl2pPr indent="-317500" lvl="1" marL="914400" rtl="0">
              <a:lnSpc>
                <a:spcPct val="100000"/>
              </a:lnSpc>
              <a:spcBef>
                <a:spcPts val="0"/>
              </a:spcBef>
              <a:spcAft>
                <a:spcPts val="0"/>
              </a:spcAft>
              <a:buClr>
                <a:srgbClr val="434343"/>
              </a:buClr>
              <a:buSzPts val="1400"/>
              <a:buFont typeface="Roboto Condensed"/>
              <a:buChar char="○"/>
              <a:defRPr/>
            </a:lvl2pPr>
            <a:lvl3pPr indent="-317500" lvl="2" marL="1371600" rtl="0">
              <a:lnSpc>
                <a:spcPct val="100000"/>
              </a:lnSpc>
              <a:spcBef>
                <a:spcPts val="0"/>
              </a:spcBef>
              <a:spcAft>
                <a:spcPts val="0"/>
              </a:spcAft>
              <a:buClr>
                <a:srgbClr val="434343"/>
              </a:buClr>
              <a:buSzPts val="1400"/>
              <a:buFont typeface="Roboto Condensed"/>
              <a:buChar char="■"/>
              <a:defRPr/>
            </a:lvl3pPr>
            <a:lvl4pPr indent="-317500" lvl="3" marL="1828800" rtl="0">
              <a:lnSpc>
                <a:spcPct val="100000"/>
              </a:lnSpc>
              <a:spcBef>
                <a:spcPts val="0"/>
              </a:spcBef>
              <a:spcAft>
                <a:spcPts val="0"/>
              </a:spcAft>
              <a:buClr>
                <a:srgbClr val="434343"/>
              </a:buClr>
              <a:buSzPts val="1400"/>
              <a:buFont typeface="Roboto Condensed"/>
              <a:buChar char="●"/>
              <a:defRPr/>
            </a:lvl4pPr>
            <a:lvl5pPr indent="-317500" lvl="4" marL="2286000" rtl="0">
              <a:lnSpc>
                <a:spcPct val="100000"/>
              </a:lnSpc>
              <a:spcBef>
                <a:spcPts val="0"/>
              </a:spcBef>
              <a:spcAft>
                <a:spcPts val="0"/>
              </a:spcAft>
              <a:buClr>
                <a:srgbClr val="434343"/>
              </a:buClr>
              <a:buSzPts val="1400"/>
              <a:buFont typeface="Roboto Condensed"/>
              <a:buChar char="○"/>
              <a:defRPr/>
            </a:lvl5pPr>
            <a:lvl6pPr indent="-317500" lvl="5" marL="2743200" rtl="0">
              <a:lnSpc>
                <a:spcPct val="100000"/>
              </a:lnSpc>
              <a:spcBef>
                <a:spcPts val="0"/>
              </a:spcBef>
              <a:spcAft>
                <a:spcPts val="0"/>
              </a:spcAft>
              <a:buClr>
                <a:srgbClr val="434343"/>
              </a:buClr>
              <a:buSzPts val="1400"/>
              <a:buFont typeface="Roboto Condensed"/>
              <a:buChar char="■"/>
              <a:defRPr/>
            </a:lvl6pPr>
            <a:lvl7pPr indent="-317500" lvl="6" marL="3200400" rtl="0">
              <a:lnSpc>
                <a:spcPct val="100000"/>
              </a:lnSpc>
              <a:spcBef>
                <a:spcPts val="0"/>
              </a:spcBef>
              <a:spcAft>
                <a:spcPts val="0"/>
              </a:spcAft>
              <a:buClr>
                <a:srgbClr val="434343"/>
              </a:buClr>
              <a:buSzPts val="1400"/>
              <a:buFont typeface="Roboto Condensed"/>
              <a:buChar char="●"/>
              <a:defRPr/>
            </a:lvl7pPr>
            <a:lvl8pPr indent="-317500" lvl="7" marL="3657600" rtl="0">
              <a:lnSpc>
                <a:spcPct val="100000"/>
              </a:lnSpc>
              <a:spcBef>
                <a:spcPts val="0"/>
              </a:spcBef>
              <a:spcAft>
                <a:spcPts val="0"/>
              </a:spcAft>
              <a:buClr>
                <a:srgbClr val="434343"/>
              </a:buClr>
              <a:buSzPts val="1400"/>
              <a:buFont typeface="Roboto Condensed"/>
              <a:buChar char="○"/>
              <a:defRPr/>
            </a:lvl8pPr>
            <a:lvl9pPr indent="-317500" lvl="8" marL="4114800" rtl="0">
              <a:lnSpc>
                <a:spcPct val="100000"/>
              </a:lnSpc>
              <a:spcBef>
                <a:spcPts val="0"/>
              </a:spcBef>
              <a:spcAft>
                <a:spcPts val="0"/>
              </a:spcAft>
              <a:buClr>
                <a:srgbClr val="434343"/>
              </a:buClr>
              <a:buSzPts val="1400"/>
              <a:buFont typeface="Roboto Condensed"/>
              <a:buChar char="■"/>
              <a:defRPr/>
            </a:lvl9pPr>
          </a:lstStyle>
          <a:p/>
        </p:txBody>
      </p:sp>
      <p:sp>
        <p:nvSpPr>
          <p:cNvPr id="35" name="Google Shape;35;p4"/>
          <p:cNvSpPr/>
          <p:nvPr/>
        </p:nvSpPr>
        <p:spPr>
          <a:xfrm flipH="1" rot="-5400000">
            <a:off x="7465969" y="109790"/>
            <a:ext cx="1787823" cy="1568242"/>
          </a:xfrm>
          <a:custGeom>
            <a:rect b="b" l="l" r="r" t="t"/>
            <a:pathLst>
              <a:path extrusionOk="0" h="8407" w="9584">
                <a:moveTo>
                  <a:pt x="2199" y="0"/>
                </a:moveTo>
                <a:cubicBezTo>
                  <a:pt x="1449" y="0"/>
                  <a:pt x="707" y="123"/>
                  <a:pt x="1" y="360"/>
                </a:cubicBezTo>
                <a:lnTo>
                  <a:pt x="1" y="2183"/>
                </a:lnTo>
                <a:cubicBezTo>
                  <a:pt x="686" y="1863"/>
                  <a:pt x="1437" y="1694"/>
                  <a:pt x="2198" y="1694"/>
                </a:cubicBezTo>
                <a:cubicBezTo>
                  <a:pt x="3012" y="1694"/>
                  <a:pt x="3837" y="1887"/>
                  <a:pt x="4609" y="2295"/>
                </a:cubicBezTo>
                <a:cubicBezTo>
                  <a:pt x="6850" y="3475"/>
                  <a:pt x="7878" y="6064"/>
                  <a:pt x="7165" y="8407"/>
                </a:cubicBezTo>
                <a:lnTo>
                  <a:pt x="8913" y="8407"/>
                </a:lnTo>
                <a:cubicBezTo>
                  <a:pt x="9583" y="5434"/>
                  <a:pt x="8216" y="2277"/>
                  <a:pt x="5399" y="792"/>
                </a:cubicBezTo>
                <a:cubicBezTo>
                  <a:pt x="4377" y="255"/>
                  <a:pt x="3281" y="0"/>
                  <a:pt x="2199" y="0"/>
                </a:cubicBezTo>
                <a:close/>
              </a:path>
            </a:pathLst>
          </a:custGeom>
          <a:gradFill>
            <a:gsLst>
              <a:gs pos="0">
                <a:schemeClr val="accent1"/>
              </a:gs>
              <a:gs pos="40000">
                <a:srgbClr val="BBACF0"/>
              </a:gs>
              <a:gs pos="100000">
                <a:srgbClr val="FFFFFF">
                  <a:alpha val="0"/>
                </a:srgbClr>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 name="Google Shape;36;p4"/>
          <p:cNvSpPr/>
          <p:nvPr/>
        </p:nvSpPr>
        <p:spPr>
          <a:xfrm flipH="1">
            <a:off x="8379807" y="669590"/>
            <a:ext cx="299808" cy="334417"/>
          </a:xfrm>
          <a:custGeom>
            <a:rect b="b" l="l" r="r" t="t"/>
            <a:pathLst>
              <a:path extrusionOk="0" h="2435" w="2183">
                <a:moveTo>
                  <a:pt x="220" y="153"/>
                </a:moveTo>
                <a:lnTo>
                  <a:pt x="2011" y="1333"/>
                </a:lnTo>
                <a:lnTo>
                  <a:pt x="94" y="2292"/>
                </a:lnTo>
                <a:lnTo>
                  <a:pt x="94" y="2292"/>
                </a:lnTo>
                <a:lnTo>
                  <a:pt x="220" y="153"/>
                </a:lnTo>
                <a:close/>
                <a:moveTo>
                  <a:pt x="145" y="1"/>
                </a:moveTo>
                <a:lnTo>
                  <a:pt x="0" y="2435"/>
                </a:lnTo>
                <a:lnTo>
                  <a:pt x="2182" y="1341"/>
                </a:lnTo>
                <a:lnTo>
                  <a:pt x="14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7" name="Google Shape;37;p4"/>
          <p:cNvGrpSpPr/>
          <p:nvPr/>
        </p:nvGrpSpPr>
        <p:grpSpPr>
          <a:xfrm>
            <a:off x="247266" y="4509107"/>
            <a:ext cx="464200" cy="448819"/>
            <a:chOff x="1620923" y="4468283"/>
            <a:chExt cx="314073" cy="303667"/>
          </a:xfrm>
        </p:grpSpPr>
        <p:sp>
          <p:nvSpPr>
            <p:cNvPr id="38" name="Google Shape;38;p4"/>
            <p:cNvSpPr/>
            <p:nvPr/>
          </p:nvSpPr>
          <p:spPr>
            <a:xfrm>
              <a:off x="1743950" y="4468283"/>
              <a:ext cx="108905" cy="108905"/>
            </a:xfrm>
            <a:custGeom>
              <a:rect b="b" l="l" r="r" t="t"/>
              <a:pathLst>
                <a:path extrusionOk="0" h="1172" w="1172">
                  <a:moveTo>
                    <a:pt x="705" y="94"/>
                  </a:moveTo>
                  <a:lnTo>
                    <a:pt x="705" y="467"/>
                  </a:lnTo>
                  <a:lnTo>
                    <a:pt x="1078" y="467"/>
                  </a:lnTo>
                  <a:lnTo>
                    <a:pt x="1078" y="705"/>
                  </a:lnTo>
                  <a:lnTo>
                    <a:pt x="705" y="705"/>
                  </a:lnTo>
                  <a:lnTo>
                    <a:pt x="705" y="1078"/>
                  </a:lnTo>
                  <a:lnTo>
                    <a:pt x="467" y="1078"/>
                  </a:lnTo>
                  <a:lnTo>
                    <a:pt x="467" y="705"/>
                  </a:lnTo>
                  <a:lnTo>
                    <a:pt x="94" y="705"/>
                  </a:lnTo>
                  <a:lnTo>
                    <a:pt x="94" y="467"/>
                  </a:lnTo>
                  <a:lnTo>
                    <a:pt x="467" y="467"/>
                  </a:lnTo>
                  <a:lnTo>
                    <a:pt x="467" y="94"/>
                  </a:lnTo>
                  <a:close/>
                  <a:moveTo>
                    <a:pt x="375" y="0"/>
                  </a:moveTo>
                  <a:lnTo>
                    <a:pt x="375" y="373"/>
                  </a:lnTo>
                  <a:lnTo>
                    <a:pt x="0" y="373"/>
                  </a:lnTo>
                  <a:lnTo>
                    <a:pt x="0" y="797"/>
                  </a:lnTo>
                  <a:lnTo>
                    <a:pt x="375" y="797"/>
                  </a:lnTo>
                  <a:lnTo>
                    <a:pt x="375" y="1171"/>
                  </a:lnTo>
                  <a:lnTo>
                    <a:pt x="799" y="1171"/>
                  </a:lnTo>
                  <a:lnTo>
                    <a:pt x="799" y="797"/>
                  </a:lnTo>
                  <a:lnTo>
                    <a:pt x="1172" y="797"/>
                  </a:lnTo>
                  <a:lnTo>
                    <a:pt x="1172" y="373"/>
                  </a:lnTo>
                  <a:lnTo>
                    <a:pt x="799" y="373"/>
                  </a:lnTo>
                  <a:lnTo>
                    <a:pt x="799"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 name="Google Shape;39;p4"/>
            <p:cNvSpPr/>
            <p:nvPr/>
          </p:nvSpPr>
          <p:spPr>
            <a:xfrm>
              <a:off x="1620923" y="4601531"/>
              <a:ext cx="108905" cy="108905"/>
            </a:xfrm>
            <a:custGeom>
              <a:rect b="b" l="l" r="r" t="t"/>
              <a:pathLst>
                <a:path extrusionOk="0" h="1172" w="1172">
                  <a:moveTo>
                    <a:pt x="705" y="94"/>
                  </a:moveTo>
                  <a:lnTo>
                    <a:pt x="705" y="467"/>
                  </a:lnTo>
                  <a:lnTo>
                    <a:pt x="1078" y="467"/>
                  </a:lnTo>
                  <a:lnTo>
                    <a:pt x="1078" y="705"/>
                  </a:lnTo>
                  <a:lnTo>
                    <a:pt x="705" y="705"/>
                  </a:lnTo>
                  <a:lnTo>
                    <a:pt x="705" y="1078"/>
                  </a:lnTo>
                  <a:lnTo>
                    <a:pt x="467" y="1078"/>
                  </a:lnTo>
                  <a:lnTo>
                    <a:pt x="467" y="705"/>
                  </a:lnTo>
                  <a:lnTo>
                    <a:pt x="94" y="705"/>
                  </a:lnTo>
                  <a:lnTo>
                    <a:pt x="94" y="467"/>
                  </a:lnTo>
                  <a:lnTo>
                    <a:pt x="467" y="467"/>
                  </a:lnTo>
                  <a:lnTo>
                    <a:pt x="467" y="94"/>
                  </a:lnTo>
                  <a:close/>
                  <a:moveTo>
                    <a:pt x="375" y="0"/>
                  </a:moveTo>
                  <a:lnTo>
                    <a:pt x="375" y="373"/>
                  </a:lnTo>
                  <a:lnTo>
                    <a:pt x="0" y="373"/>
                  </a:lnTo>
                  <a:lnTo>
                    <a:pt x="0" y="799"/>
                  </a:lnTo>
                  <a:lnTo>
                    <a:pt x="375" y="799"/>
                  </a:lnTo>
                  <a:lnTo>
                    <a:pt x="375" y="1172"/>
                  </a:lnTo>
                  <a:lnTo>
                    <a:pt x="799" y="1172"/>
                  </a:lnTo>
                  <a:lnTo>
                    <a:pt x="799" y="799"/>
                  </a:lnTo>
                  <a:lnTo>
                    <a:pt x="1171" y="799"/>
                  </a:lnTo>
                  <a:lnTo>
                    <a:pt x="1171" y="373"/>
                  </a:lnTo>
                  <a:lnTo>
                    <a:pt x="799" y="373"/>
                  </a:lnTo>
                  <a:lnTo>
                    <a:pt x="799"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 name="Google Shape;40;p4"/>
            <p:cNvSpPr/>
            <p:nvPr/>
          </p:nvSpPr>
          <p:spPr>
            <a:xfrm>
              <a:off x="1826091" y="4663044"/>
              <a:ext cx="108905" cy="108905"/>
            </a:xfrm>
            <a:custGeom>
              <a:rect b="b" l="l" r="r" t="t"/>
              <a:pathLst>
                <a:path extrusionOk="0" h="1172" w="1172">
                  <a:moveTo>
                    <a:pt x="703" y="94"/>
                  </a:moveTo>
                  <a:lnTo>
                    <a:pt x="703" y="467"/>
                  </a:lnTo>
                  <a:lnTo>
                    <a:pt x="1078" y="467"/>
                  </a:lnTo>
                  <a:lnTo>
                    <a:pt x="1078" y="705"/>
                  </a:lnTo>
                  <a:lnTo>
                    <a:pt x="703" y="705"/>
                  </a:lnTo>
                  <a:lnTo>
                    <a:pt x="703" y="1078"/>
                  </a:lnTo>
                  <a:lnTo>
                    <a:pt x="467" y="1078"/>
                  </a:lnTo>
                  <a:lnTo>
                    <a:pt x="467" y="705"/>
                  </a:lnTo>
                  <a:lnTo>
                    <a:pt x="92" y="705"/>
                  </a:lnTo>
                  <a:lnTo>
                    <a:pt x="92" y="467"/>
                  </a:lnTo>
                  <a:lnTo>
                    <a:pt x="467" y="467"/>
                  </a:lnTo>
                  <a:lnTo>
                    <a:pt x="467" y="94"/>
                  </a:lnTo>
                  <a:close/>
                  <a:moveTo>
                    <a:pt x="373" y="0"/>
                  </a:moveTo>
                  <a:lnTo>
                    <a:pt x="373" y="373"/>
                  </a:lnTo>
                  <a:lnTo>
                    <a:pt x="0" y="373"/>
                  </a:lnTo>
                  <a:lnTo>
                    <a:pt x="0" y="799"/>
                  </a:lnTo>
                  <a:lnTo>
                    <a:pt x="373" y="799"/>
                  </a:lnTo>
                  <a:lnTo>
                    <a:pt x="373" y="1172"/>
                  </a:lnTo>
                  <a:lnTo>
                    <a:pt x="797" y="1172"/>
                  </a:lnTo>
                  <a:lnTo>
                    <a:pt x="797" y="799"/>
                  </a:lnTo>
                  <a:lnTo>
                    <a:pt x="1172" y="799"/>
                  </a:lnTo>
                  <a:lnTo>
                    <a:pt x="1172" y="373"/>
                  </a:lnTo>
                  <a:lnTo>
                    <a:pt x="797" y="373"/>
                  </a:lnTo>
                  <a:lnTo>
                    <a:pt x="797"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1" name="Google Shape;41;p4"/>
          <p:cNvSpPr/>
          <p:nvPr/>
        </p:nvSpPr>
        <p:spPr>
          <a:xfrm rot="-2700493">
            <a:off x="255849" y="392542"/>
            <a:ext cx="91772" cy="91365"/>
          </a:xfrm>
          <a:custGeom>
            <a:rect b="b" l="l" r="r" t="t"/>
            <a:pathLst>
              <a:path extrusionOk="0" h="7412" w="7445">
                <a:moveTo>
                  <a:pt x="3723" y="0"/>
                </a:moveTo>
                <a:cubicBezTo>
                  <a:pt x="1665" y="0"/>
                  <a:pt x="1" y="1683"/>
                  <a:pt x="17" y="3745"/>
                </a:cubicBezTo>
                <a:cubicBezTo>
                  <a:pt x="35" y="5755"/>
                  <a:pt x="1673" y="7393"/>
                  <a:pt x="3684" y="7411"/>
                </a:cubicBezTo>
                <a:cubicBezTo>
                  <a:pt x="3694" y="7411"/>
                  <a:pt x="3704" y="7411"/>
                  <a:pt x="3714" y="7411"/>
                </a:cubicBezTo>
                <a:cubicBezTo>
                  <a:pt x="5772" y="7411"/>
                  <a:pt x="7444" y="5737"/>
                  <a:pt x="7428" y="3675"/>
                </a:cubicBezTo>
                <a:cubicBezTo>
                  <a:pt x="7410" y="1665"/>
                  <a:pt x="5764" y="17"/>
                  <a:pt x="3753" y="0"/>
                </a:cubicBezTo>
                <a:cubicBezTo>
                  <a:pt x="3743" y="0"/>
                  <a:pt x="3733" y="0"/>
                  <a:pt x="3723" y="0"/>
                </a:cubicBezTo>
                <a:close/>
              </a:path>
            </a:pathLst>
          </a:custGeom>
          <a:no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 name="Google Shape;42;p4"/>
          <p:cNvSpPr/>
          <p:nvPr/>
        </p:nvSpPr>
        <p:spPr>
          <a:xfrm rot="-2700359">
            <a:off x="418219" y="199961"/>
            <a:ext cx="251797" cy="250681"/>
          </a:xfrm>
          <a:custGeom>
            <a:rect b="b" l="l" r="r" t="t"/>
            <a:pathLst>
              <a:path extrusionOk="0" h="7412" w="7445">
                <a:moveTo>
                  <a:pt x="3723" y="0"/>
                </a:moveTo>
                <a:cubicBezTo>
                  <a:pt x="1665" y="0"/>
                  <a:pt x="1" y="1683"/>
                  <a:pt x="17" y="3745"/>
                </a:cubicBezTo>
                <a:cubicBezTo>
                  <a:pt x="35" y="5755"/>
                  <a:pt x="1673" y="7393"/>
                  <a:pt x="3684" y="7411"/>
                </a:cubicBezTo>
                <a:cubicBezTo>
                  <a:pt x="3694" y="7411"/>
                  <a:pt x="3704" y="7411"/>
                  <a:pt x="3714" y="7411"/>
                </a:cubicBezTo>
                <a:cubicBezTo>
                  <a:pt x="5772" y="7411"/>
                  <a:pt x="7444" y="5737"/>
                  <a:pt x="7428" y="3675"/>
                </a:cubicBezTo>
                <a:cubicBezTo>
                  <a:pt x="7410" y="1665"/>
                  <a:pt x="5764" y="17"/>
                  <a:pt x="3753" y="0"/>
                </a:cubicBezTo>
                <a:cubicBezTo>
                  <a:pt x="3743" y="0"/>
                  <a:pt x="3733" y="0"/>
                  <a:pt x="3723" y="0"/>
                </a:cubicBezTo>
                <a:close/>
              </a:path>
            </a:pathLst>
          </a:custGeom>
          <a:no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43" name="Shape 43"/>
        <p:cNvGrpSpPr/>
        <p:nvPr/>
      </p:nvGrpSpPr>
      <p:grpSpPr>
        <a:xfrm>
          <a:off x="0" y="0"/>
          <a:ext cx="0" cy="0"/>
          <a:chOff x="0" y="0"/>
          <a:chExt cx="0" cy="0"/>
        </a:xfrm>
      </p:grpSpPr>
      <p:sp>
        <p:nvSpPr>
          <p:cNvPr id="44" name="Google Shape;44;p5"/>
          <p:cNvSpPr txBox="1"/>
          <p:nvPr>
            <p:ph type="title"/>
          </p:nvPr>
        </p:nvSpPr>
        <p:spPr>
          <a:xfrm>
            <a:off x="720000" y="540000"/>
            <a:ext cx="7704000" cy="477600"/>
          </a:xfrm>
          <a:prstGeom prst="rect">
            <a:avLst/>
          </a:prstGeom>
        </p:spPr>
        <p:txBody>
          <a:bodyPr anchorCtr="0" anchor="t"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
        <p:nvSpPr>
          <p:cNvPr id="45" name="Google Shape;45;p5"/>
          <p:cNvSpPr txBox="1"/>
          <p:nvPr>
            <p:ph idx="1" type="subTitle"/>
          </p:nvPr>
        </p:nvSpPr>
        <p:spPr>
          <a:xfrm>
            <a:off x="719891" y="2970613"/>
            <a:ext cx="4237800" cy="698700"/>
          </a:xfrm>
          <a:prstGeom prst="rect">
            <a:avLst/>
          </a:prstGeom>
        </p:spPr>
        <p:txBody>
          <a:bodyPr anchorCtr="0" anchor="t" bIns="91425" lIns="91425" spcFirstLastPara="1" rIns="91425" wrap="square" tIns="91425">
            <a:noAutofit/>
          </a:bodyPr>
          <a:lstStyle>
            <a:lvl1pPr lvl="0" rtl="0" algn="r">
              <a:lnSpc>
                <a:spcPct val="100000"/>
              </a:lnSpc>
              <a:spcBef>
                <a:spcPts val="0"/>
              </a:spcBef>
              <a:spcAft>
                <a:spcPts val="0"/>
              </a:spcAft>
              <a:buSzPts val="1400"/>
              <a:buNone/>
              <a:defRPr/>
            </a:lvl1pPr>
            <a:lvl2pPr lvl="1" rtl="0">
              <a:lnSpc>
                <a:spcPct val="100000"/>
              </a:lnSpc>
              <a:spcBef>
                <a:spcPts val="0"/>
              </a:spcBef>
              <a:spcAft>
                <a:spcPts val="0"/>
              </a:spcAft>
              <a:buSzPts val="2100"/>
              <a:buNone/>
              <a:defRPr sz="2100"/>
            </a:lvl2pPr>
            <a:lvl3pPr lvl="2" rtl="0">
              <a:lnSpc>
                <a:spcPct val="100000"/>
              </a:lnSpc>
              <a:spcBef>
                <a:spcPts val="0"/>
              </a:spcBef>
              <a:spcAft>
                <a:spcPts val="0"/>
              </a:spcAft>
              <a:buSzPts val="2100"/>
              <a:buNone/>
              <a:defRPr sz="2100"/>
            </a:lvl3pPr>
            <a:lvl4pPr lvl="3" rtl="0">
              <a:lnSpc>
                <a:spcPct val="100000"/>
              </a:lnSpc>
              <a:spcBef>
                <a:spcPts val="0"/>
              </a:spcBef>
              <a:spcAft>
                <a:spcPts val="0"/>
              </a:spcAft>
              <a:buSzPts val="2100"/>
              <a:buNone/>
              <a:defRPr sz="2100"/>
            </a:lvl4pPr>
            <a:lvl5pPr lvl="4" rtl="0">
              <a:lnSpc>
                <a:spcPct val="100000"/>
              </a:lnSpc>
              <a:spcBef>
                <a:spcPts val="0"/>
              </a:spcBef>
              <a:spcAft>
                <a:spcPts val="0"/>
              </a:spcAft>
              <a:buSzPts val="2100"/>
              <a:buNone/>
              <a:defRPr sz="2100"/>
            </a:lvl5pPr>
            <a:lvl6pPr lvl="5" rtl="0">
              <a:lnSpc>
                <a:spcPct val="100000"/>
              </a:lnSpc>
              <a:spcBef>
                <a:spcPts val="0"/>
              </a:spcBef>
              <a:spcAft>
                <a:spcPts val="0"/>
              </a:spcAft>
              <a:buSzPts val="2100"/>
              <a:buNone/>
              <a:defRPr sz="2100"/>
            </a:lvl6pPr>
            <a:lvl7pPr lvl="6" rtl="0">
              <a:lnSpc>
                <a:spcPct val="100000"/>
              </a:lnSpc>
              <a:spcBef>
                <a:spcPts val="0"/>
              </a:spcBef>
              <a:spcAft>
                <a:spcPts val="0"/>
              </a:spcAft>
              <a:buSzPts val="2100"/>
              <a:buNone/>
              <a:defRPr sz="2100"/>
            </a:lvl7pPr>
            <a:lvl8pPr lvl="7" rtl="0">
              <a:lnSpc>
                <a:spcPct val="100000"/>
              </a:lnSpc>
              <a:spcBef>
                <a:spcPts val="0"/>
              </a:spcBef>
              <a:spcAft>
                <a:spcPts val="0"/>
              </a:spcAft>
              <a:buSzPts val="2100"/>
              <a:buNone/>
              <a:defRPr sz="2100"/>
            </a:lvl8pPr>
            <a:lvl9pPr lvl="8" rtl="0">
              <a:lnSpc>
                <a:spcPct val="100000"/>
              </a:lnSpc>
              <a:spcBef>
                <a:spcPts val="0"/>
              </a:spcBef>
              <a:spcAft>
                <a:spcPts val="0"/>
              </a:spcAft>
              <a:buSzPts val="2100"/>
              <a:buNone/>
              <a:defRPr sz="2100"/>
            </a:lvl9pPr>
          </a:lstStyle>
          <a:p/>
        </p:txBody>
      </p:sp>
      <p:sp>
        <p:nvSpPr>
          <p:cNvPr id="46" name="Google Shape;46;p5"/>
          <p:cNvSpPr txBox="1"/>
          <p:nvPr>
            <p:ph idx="2" type="subTitle"/>
          </p:nvPr>
        </p:nvSpPr>
        <p:spPr>
          <a:xfrm>
            <a:off x="719900" y="1690097"/>
            <a:ext cx="4237800" cy="543900"/>
          </a:xfrm>
          <a:prstGeom prst="rect">
            <a:avLst/>
          </a:prstGeom>
        </p:spPr>
        <p:txBody>
          <a:bodyPr anchorCtr="0" anchor="t" bIns="91425" lIns="91425" spcFirstLastPara="1" rIns="91425" wrap="square" tIns="91425">
            <a:noAutofit/>
          </a:bodyPr>
          <a:lstStyle>
            <a:lvl1pPr lvl="0" rtl="0" algn="r">
              <a:lnSpc>
                <a:spcPct val="100000"/>
              </a:lnSpc>
              <a:spcBef>
                <a:spcPts val="0"/>
              </a:spcBef>
              <a:spcAft>
                <a:spcPts val="0"/>
              </a:spcAft>
              <a:buSzPts val="1400"/>
              <a:buNone/>
              <a:defRPr/>
            </a:lvl1pPr>
            <a:lvl2pPr lvl="1" rtl="0">
              <a:lnSpc>
                <a:spcPct val="100000"/>
              </a:lnSpc>
              <a:spcBef>
                <a:spcPts val="0"/>
              </a:spcBef>
              <a:spcAft>
                <a:spcPts val="0"/>
              </a:spcAft>
              <a:buSzPts val="2100"/>
              <a:buNone/>
              <a:defRPr sz="2100"/>
            </a:lvl2pPr>
            <a:lvl3pPr lvl="2" rtl="0">
              <a:lnSpc>
                <a:spcPct val="100000"/>
              </a:lnSpc>
              <a:spcBef>
                <a:spcPts val="0"/>
              </a:spcBef>
              <a:spcAft>
                <a:spcPts val="0"/>
              </a:spcAft>
              <a:buSzPts val="2100"/>
              <a:buNone/>
              <a:defRPr sz="2100"/>
            </a:lvl3pPr>
            <a:lvl4pPr lvl="3" rtl="0">
              <a:lnSpc>
                <a:spcPct val="100000"/>
              </a:lnSpc>
              <a:spcBef>
                <a:spcPts val="0"/>
              </a:spcBef>
              <a:spcAft>
                <a:spcPts val="0"/>
              </a:spcAft>
              <a:buSzPts val="2100"/>
              <a:buNone/>
              <a:defRPr sz="2100"/>
            </a:lvl4pPr>
            <a:lvl5pPr lvl="4" rtl="0">
              <a:lnSpc>
                <a:spcPct val="100000"/>
              </a:lnSpc>
              <a:spcBef>
                <a:spcPts val="0"/>
              </a:spcBef>
              <a:spcAft>
                <a:spcPts val="0"/>
              </a:spcAft>
              <a:buSzPts val="2100"/>
              <a:buNone/>
              <a:defRPr sz="2100"/>
            </a:lvl5pPr>
            <a:lvl6pPr lvl="5" rtl="0">
              <a:lnSpc>
                <a:spcPct val="100000"/>
              </a:lnSpc>
              <a:spcBef>
                <a:spcPts val="0"/>
              </a:spcBef>
              <a:spcAft>
                <a:spcPts val="0"/>
              </a:spcAft>
              <a:buSzPts val="2100"/>
              <a:buNone/>
              <a:defRPr sz="2100"/>
            </a:lvl6pPr>
            <a:lvl7pPr lvl="6" rtl="0">
              <a:lnSpc>
                <a:spcPct val="100000"/>
              </a:lnSpc>
              <a:spcBef>
                <a:spcPts val="0"/>
              </a:spcBef>
              <a:spcAft>
                <a:spcPts val="0"/>
              </a:spcAft>
              <a:buSzPts val="2100"/>
              <a:buNone/>
              <a:defRPr sz="2100"/>
            </a:lvl7pPr>
            <a:lvl8pPr lvl="7" rtl="0">
              <a:lnSpc>
                <a:spcPct val="100000"/>
              </a:lnSpc>
              <a:spcBef>
                <a:spcPts val="0"/>
              </a:spcBef>
              <a:spcAft>
                <a:spcPts val="0"/>
              </a:spcAft>
              <a:buSzPts val="2100"/>
              <a:buNone/>
              <a:defRPr sz="2100"/>
            </a:lvl8pPr>
            <a:lvl9pPr lvl="8" rtl="0">
              <a:lnSpc>
                <a:spcPct val="100000"/>
              </a:lnSpc>
              <a:spcBef>
                <a:spcPts val="0"/>
              </a:spcBef>
              <a:spcAft>
                <a:spcPts val="0"/>
              </a:spcAft>
              <a:buSzPts val="2100"/>
              <a:buNone/>
              <a:defRPr sz="2100"/>
            </a:lvl9pPr>
          </a:lstStyle>
          <a:p/>
        </p:txBody>
      </p:sp>
      <p:sp>
        <p:nvSpPr>
          <p:cNvPr id="47" name="Google Shape;47;p5"/>
          <p:cNvSpPr txBox="1"/>
          <p:nvPr>
            <p:ph idx="3" type="subTitle"/>
          </p:nvPr>
        </p:nvSpPr>
        <p:spPr>
          <a:xfrm>
            <a:off x="713100" y="2614704"/>
            <a:ext cx="4244700" cy="477600"/>
          </a:xfrm>
          <a:prstGeom prst="rect">
            <a:avLst/>
          </a:prstGeom>
        </p:spPr>
        <p:txBody>
          <a:bodyPr anchorCtr="0" anchor="b" bIns="91425" lIns="91425" spcFirstLastPara="1" rIns="91425" wrap="square" tIns="91425">
            <a:noAutofit/>
          </a:bodyPr>
          <a:lstStyle>
            <a:lvl1pPr lvl="0" algn="r">
              <a:spcBef>
                <a:spcPts val="0"/>
              </a:spcBef>
              <a:spcAft>
                <a:spcPts val="0"/>
              </a:spcAft>
              <a:buSzPts val="2400"/>
              <a:buFont typeface="Anton"/>
              <a:buNone/>
              <a:defRPr sz="1800">
                <a:latin typeface="Krona One"/>
                <a:ea typeface="Krona One"/>
                <a:cs typeface="Krona One"/>
                <a:sym typeface="Krona 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8" name="Google Shape;48;p5"/>
          <p:cNvSpPr txBox="1"/>
          <p:nvPr>
            <p:ph idx="4" type="subTitle"/>
          </p:nvPr>
        </p:nvSpPr>
        <p:spPr>
          <a:xfrm>
            <a:off x="713100" y="1334191"/>
            <a:ext cx="4244700" cy="477600"/>
          </a:xfrm>
          <a:prstGeom prst="rect">
            <a:avLst/>
          </a:prstGeom>
        </p:spPr>
        <p:txBody>
          <a:bodyPr anchorCtr="0" anchor="b" bIns="91425" lIns="91425" spcFirstLastPara="1" rIns="91425" wrap="square" tIns="91425">
            <a:noAutofit/>
          </a:bodyPr>
          <a:lstStyle>
            <a:lvl1pPr lvl="0" rtl="0" algn="r">
              <a:spcBef>
                <a:spcPts val="0"/>
              </a:spcBef>
              <a:spcAft>
                <a:spcPts val="0"/>
              </a:spcAft>
              <a:buSzPts val="2400"/>
              <a:buFont typeface="Anton"/>
              <a:buNone/>
              <a:defRPr sz="1800">
                <a:latin typeface="Krona One"/>
                <a:ea typeface="Krona One"/>
                <a:cs typeface="Krona One"/>
                <a:sym typeface="Krona 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49" name="Google Shape;49;p5"/>
          <p:cNvSpPr/>
          <p:nvPr/>
        </p:nvSpPr>
        <p:spPr>
          <a:xfrm rot="-2700000">
            <a:off x="188018" y="4156188"/>
            <a:ext cx="820485" cy="816848"/>
          </a:xfrm>
          <a:custGeom>
            <a:rect b="b" l="l" r="r" t="t"/>
            <a:pathLst>
              <a:path extrusionOk="0" h="7412" w="7445">
                <a:moveTo>
                  <a:pt x="3723" y="0"/>
                </a:moveTo>
                <a:cubicBezTo>
                  <a:pt x="1665" y="0"/>
                  <a:pt x="1" y="1683"/>
                  <a:pt x="17" y="3745"/>
                </a:cubicBezTo>
                <a:cubicBezTo>
                  <a:pt x="35" y="5755"/>
                  <a:pt x="1673" y="7393"/>
                  <a:pt x="3684" y="7411"/>
                </a:cubicBezTo>
                <a:cubicBezTo>
                  <a:pt x="3694" y="7411"/>
                  <a:pt x="3704" y="7411"/>
                  <a:pt x="3714" y="7411"/>
                </a:cubicBezTo>
                <a:cubicBezTo>
                  <a:pt x="5772" y="7411"/>
                  <a:pt x="7444" y="5737"/>
                  <a:pt x="7428" y="3675"/>
                </a:cubicBezTo>
                <a:cubicBezTo>
                  <a:pt x="7410" y="1665"/>
                  <a:pt x="5764" y="17"/>
                  <a:pt x="3753" y="0"/>
                </a:cubicBezTo>
                <a:cubicBezTo>
                  <a:pt x="3743" y="0"/>
                  <a:pt x="3733" y="0"/>
                  <a:pt x="3723" y="0"/>
                </a:cubicBezTo>
                <a:close/>
              </a:path>
            </a:pathLst>
          </a:custGeom>
          <a:gradFill>
            <a:gsLst>
              <a:gs pos="0">
                <a:schemeClr val="accent1"/>
              </a:gs>
              <a:gs pos="100000">
                <a:srgbClr val="FFFFFF">
                  <a:alpha val="0"/>
                </a:srgbClr>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 name="Google Shape;50;p5"/>
          <p:cNvSpPr/>
          <p:nvPr/>
        </p:nvSpPr>
        <p:spPr>
          <a:xfrm rot="-2700000">
            <a:off x="385813" y="143340"/>
            <a:ext cx="689980" cy="686922"/>
          </a:xfrm>
          <a:custGeom>
            <a:rect b="b" l="l" r="r" t="t"/>
            <a:pathLst>
              <a:path extrusionOk="0" h="7412" w="7445">
                <a:moveTo>
                  <a:pt x="3723" y="0"/>
                </a:moveTo>
                <a:cubicBezTo>
                  <a:pt x="1665" y="0"/>
                  <a:pt x="1" y="1683"/>
                  <a:pt x="17" y="3745"/>
                </a:cubicBezTo>
                <a:cubicBezTo>
                  <a:pt x="35" y="5755"/>
                  <a:pt x="1673" y="7393"/>
                  <a:pt x="3684" y="7411"/>
                </a:cubicBezTo>
                <a:cubicBezTo>
                  <a:pt x="3694" y="7411"/>
                  <a:pt x="3704" y="7411"/>
                  <a:pt x="3714" y="7411"/>
                </a:cubicBezTo>
                <a:cubicBezTo>
                  <a:pt x="5772" y="7411"/>
                  <a:pt x="7444" y="5737"/>
                  <a:pt x="7428" y="3675"/>
                </a:cubicBezTo>
                <a:cubicBezTo>
                  <a:pt x="7410" y="1665"/>
                  <a:pt x="5764" y="17"/>
                  <a:pt x="3753" y="0"/>
                </a:cubicBezTo>
                <a:cubicBezTo>
                  <a:pt x="3743" y="0"/>
                  <a:pt x="3733" y="0"/>
                  <a:pt x="3723" y="0"/>
                </a:cubicBezTo>
                <a:close/>
              </a:path>
            </a:pathLst>
          </a:custGeom>
          <a:gradFill>
            <a:gsLst>
              <a:gs pos="0">
                <a:schemeClr val="lt1">
                  <a:alpha val="21140"/>
                </a:schemeClr>
              </a:gs>
              <a:gs pos="100000">
                <a:srgbClr val="FFFFFF">
                  <a:alpha val="0"/>
                  <a:alpha val="21140"/>
                </a:srgbClr>
              </a:gs>
            </a:gsLst>
            <a:lin ang="8100019"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 name="Google Shape;51;p5"/>
          <p:cNvSpPr/>
          <p:nvPr/>
        </p:nvSpPr>
        <p:spPr>
          <a:xfrm rot="-5400000">
            <a:off x="7738596" y="3738099"/>
            <a:ext cx="1497356" cy="1313447"/>
          </a:xfrm>
          <a:custGeom>
            <a:rect b="b" l="l" r="r" t="t"/>
            <a:pathLst>
              <a:path extrusionOk="0" h="8407" w="9584">
                <a:moveTo>
                  <a:pt x="2199" y="0"/>
                </a:moveTo>
                <a:cubicBezTo>
                  <a:pt x="1449" y="0"/>
                  <a:pt x="707" y="123"/>
                  <a:pt x="1" y="360"/>
                </a:cubicBezTo>
                <a:lnTo>
                  <a:pt x="1" y="2183"/>
                </a:lnTo>
                <a:cubicBezTo>
                  <a:pt x="686" y="1863"/>
                  <a:pt x="1437" y="1694"/>
                  <a:pt x="2198" y="1694"/>
                </a:cubicBezTo>
                <a:cubicBezTo>
                  <a:pt x="3012" y="1694"/>
                  <a:pt x="3837" y="1887"/>
                  <a:pt x="4609" y="2295"/>
                </a:cubicBezTo>
                <a:cubicBezTo>
                  <a:pt x="6850" y="3475"/>
                  <a:pt x="7878" y="6064"/>
                  <a:pt x="7165" y="8407"/>
                </a:cubicBezTo>
                <a:lnTo>
                  <a:pt x="8913" y="8407"/>
                </a:lnTo>
                <a:cubicBezTo>
                  <a:pt x="9583" y="5434"/>
                  <a:pt x="8216" y="2277"/>
                  <a:pt x="5399" y="792"/>
                </a:cubicBezTo>
                <a:cubicBezTo>
                  <a:pt x="4377" y="255"/>
                  <a:pt x="3281" y="0"/>
                  <a:pt x="2199" y="0"/>
                </a:cubicBezTo>
                <a:close/>
              </a:path>
            </a:pathLst>
          </a:custGeom>
          <a:gradFill>
            <a:gsLst>
              <a:gs pos="0">
                <a:schemeClr val="accent1"/>
              </a:gs>
              <a:gs pos="40000">
                <a:srgbClr val="BBACF0"/>
              </a:gs>
              <a:gs pos="100000">
                <a:srgbClr val="FFFFFF">
                  <a:alpha val="0"/>
                </a:srgbClr>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 name="Google Shape;52;p5"/>
          <p:cNvSpPr/>
          <p:nvPr/>
        </p:nvSpPr>
        <p:spPr>
          <a:xfrm rot="10800000">
            <a:off x="8603147" y="4701409"/>
            <a:ext cx="274054" cy="305690"/>
          </a:xfrm>
          <a:custGeom>
            <a:rect b="b" l="l" r="r" t="t"/>
            <a:pathLst>
              <a:path extrusionOk="0" h="2435" w="2183">
                <a:moveTo>
                  <a:pt x="220" y="153"/>
                </a:moveTo>
                <a:lnTo>
                  <a:pt x="2011" y="1333"/>
                </a:lnTo>
                <a:lnTo>
                  <a:pt x="94" y="2292"/>
                </a:lnTo>
                <a:lnTo>
                  <a:pt x="94" y="2292"/>
                </a:lnTo>
                <a:lnTo>
                  <a:pt x="220" y="153"/>
                </a:lnTo>
                <a:close/>
                <a:moveTo>
                  <a:pt x="145" y="1"/>
                </a:moveTo>
                <a:lnTo>
                  <a:pt x="0" y="2435"/>
                </a:lnTo>
                <a:lnTo>
                  <a:pt x="2182" y="1341"/>
                </a:lnTo>
                <a:lnTo>
                  <a:pt x="14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53" name="Google Shape;53;p5"/>
          <p:cNvGrpSpPr/>
          <p:nvPr/>
        </p:nvGrpSpPr>
        <p:grpSpPr>
          <a:xfrm>
            <a:off x="8528023" y="746242"/>
            <a:ext cx="424313" cy="410253"/>
            <a:chOff x="1620923" y="4468283"/>
            <a:chExt cx="314073" cy="303667"/>
          </a:xfrm>
        </p:grpSpPr>
        <p:sp>
          <p:nvSpPr>
            <p:cNvPr id="54" name="Google Shape;54;p5"/>
            <p:cNvSpPr/>
            <p:nvPr/>
          </p:nvSpPr>
          <p:spPr>
            <a:xfrm>
              <a:off x="1743950" y="4468283"/>
              <a:ext cx="108905" cy="108905"/>
            </a:xfrm>
            <a:custGeom>
              <a:rect b="b" l="l" r="r" t="t"/>
              <a:pathLst>
                <a:path extrusionOk="0" h="1172" w="1172">
                  <a:moveTo>
                    <a:pt x="705" y="94"/>
                  </a:moveTo>
                  <a:lnTo>
                    <a:pt x="705" y="467"/>
                  </a:lnTo>
                  <a:lnTo>
                    <a:pt x="1078" y="467"/>
                  </a:lnTo>
                  <a:lnTo>
                    <a:pt x="1078" y="705"/>
                  </a:lnTo>
                  <a:lnTo>
                    <a:pt x="705" y="705"/>
                  </a:lnTo>
                  <a:lnTo>
                    <a:pt x="705" y="1078"/>
                  </a:lnTo>
                  <a:lnTo>
                    <a:pt x="467" y="1078"/>
                  </a:lnTo>
                  <a:lnTo>
                    <a:pt x="467" y="705"/>
                  </a:lnTo>
                  <a:lnTo>
                    <a:pt x="94" y="705"/>
                  </a:lnTo>
                  <a:lnTo>
                    <a:pt x="94" y="467"/>
                  </a:lnTo>
                  <a:lnTo>
                    <a:pt x="467" y="467"/>
                  </a:lnTo>
                  <a:lnTo>
                    <a:pt x="467" y="94"/>
                  </a:lnTo>
                  <a:close/>
                  <a:moveTo>
                    <a:pt x="375" y="0"/>
                  </a:moveTo>
                  <a:lnTo>
                    <a:pt x="375" y="373"/>
                  </a:lnTo>
                  <a:lnTo>
                    <a:pt x="0" y="373"/>
                  </a:lnTo>
                  <a:lnTo>
                    <a:pt x="0" y="797"/>
                  </a:lnTo>
                  <a:lnTo>
                    <a:pt x="375" y="797"/>
                  </a:lnTo>
                  <a:lnTo>
                    <a:pt x="375" y="1171"/>
                  </a:lnTo>
                  <a:lnTo>
                    <a:pt x="799" y="1171"/>
                  </a:lnTo>
                  <a:lnTo>
                    <a:pt x="799" y="797"/>
                  </a:lnTo>
                  <a:lnTo>
                    <a:pt x="1172" y="797"/>
                  </a:lnTo>
                  <a:lnTo>
                    <a:pt x="1172" y="373"/>
                  </a:lnTo>
                  <a:lnTo>
                    <a:pt x="799" y="373"/>
                  </a:lnTo>
                  <a:lnTo>
                    <a:pt x="799"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 name="Google Shape;55;p5"/>
            <p:cNvSpPr/>
            <p:nvPr/>
          </p:nvSpPr>
          <p:spPr>
            <a:xfrm>
              <a:off x="1620923" y="4601531"/>
              <a:ext cx="108905" cy="108905"/>
            </a:xfrm>
            <a:custGeom>
              <a:rect b="b" l="l" r="r" t="t"/>
              <a:pathLst>
                <a:path extrusionOk="0" h="1172" w="1172">
                  <a:moveTo>
                    <a:pt x="705" y="94"/>
                  </a:moveTo>
                  <a:lnTo>
                    <a:pt x="705" y="467"/>
                  </a:lnTo>
                  <a:lnTo>
                    <a:pt x="1078" y="467"/>
                  </a:lnTo>
                  <a:lnTo>
                    <a:pt x="1078" y="705"/>
                  </a:lnTo>
                  <a:lnTo>
                    <a:pt x="705" y="705"/>
                  </a:lnTo>
                  <a:lnTo>
                    <a:pt x="705" y="1078"/>
                  </a:lnTo>
                  <a:lnTo>
                    <a:pt x="467" y="1078"/>
                  </a:lnTo>
                  <a:lnTo>
                    <a:pt x="467" y="705"/>
                  </a:lnTo>
                  <a:lnTo>
                    <a:pt x="94" y="705"/>
                  </a:lnTo>
                  <a:lnTo>
                    <a:pt x="94" y="467"/>
                  </a:lnTo>
                  <a:lnTo>
                    <a:pt x="467" y="467"/>
                  </a:lnTo>
                  <a:lnTo>
                    <a:pt x="467" y="94"/>
                  </a:lnTo>
                  <a:close/>
                  <a:moveTo>
                    <a:pt x="375" y="0"/>
                  </a:moveTo>
                  <a:lnTo>
                    <a:pt x="375" y="373"/>
                  </a:lnTo>
                  <a:lnTo>
                    <a:pt x="0" y="373"/>
                  </a:lnTo>
                  <a:lnTo>
                    <a:pt x="0" y="799"/>
                  </a:lnTo>
                  <a:lnTo>
                    <a:pt x="375" y="799"/>
                  </a:lnTo>
                  <a:lnTo>
                    <a:pt x="375" y="1172"/>
                  </a:lnTo>
                  <a:lnTo>
                    <a:pt x="799" y="1172"/>
                  </a:lnTo>
                  <a:lnTo>
                    <a:pt x="799" y="799"/>
                  </a:lnTo>
                  <a:lnTo>
                    <a:pt x="1171" y="799"/>
                  </a:lnTo>
                  <a:lnTo>
                    <a:pt x="1171" y="373"/>
                  </a:lnTo>
                  <a:lnTo>
                    <a:pt x="799" y="373"/>
                  </a:lnTo>
                  <a:lnTo>
                    <a:pt x="799"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 name="Google Shape;56;p5"/>
            <p:cNvSpPr/>
            <p:nvPr/>
          </p:nvSpPr>
          <p:spPr>
            <a:xfrm>
              <a:off x="1826091" y="4663044"/>
              <a:ext cx="108905" cy="108905"/>
            </a:xfrm>
            <a:custGeom>
              <a:rect b="b" l="l" r="r" t="t"/>
              <a:pathLst>
                <a:path extrusionOk="0" h="1172" w="1172">
                  <a:moveTo>
                    <a:pt x="703" y="94"/>
                  </a:moveTo>
                  <a:lnTo>
                    <a:pt x="703" y="467"/>
                  </a:lnTo>
                  <a:lnTo>
                    <a:pt x="1078" y="467"/>
                  </a:lnTo>
                  <a:lnTo>
                    <a:pt x="1078" y="705"/>
                  </a:lnTo>
                  <a:lnTo>
                    <a:pt x="703" y="705"/>
                  </a:lnTo>
                  <a:lnTo>
                    <a:pt x="703" y="1078"/>
                  </a:lnTo>
                  <a:lnTo>
                    <a:pt x="467" y="1078"/>
                  </a:lnTo>
                  <a:lnTo>
                    <a:pt x="467" y="705"/>
                  </a:lnTo>
                  <a:lnTo>
                    <a:pt x="92" y="705"/>
                  </a:lnTo>
                  <a:lnTo>
                    <a:pt x="92" y="467"/>
                  </a:lnTo>
                  <a:lnTo>
                    <a:pt x="467" y="467"/>
                  </a:lnTo>
                  <a:lnTo>
                    <a:pt x="467" y="94"/>
                  </a:lnTo>
                  <a:close/>
                  <a:moveTo>
                    <a:pt x="373" y="0"/>
                  </a:moveTo>
                  <a:lnTo>
                    <a:pt x="373" y="373"/>
                  </a:lnTo>
                  <a:lnTo>
                    <a:pt x="0" y="373"/>
                  </a:lnTo>
                  <a:lnTo>
                    <a:pt x="0" y="799"/>
                  </a:lnTo>
                  <a:lnTo>
                    <a:pt x="373" y="799"/>
                  </a:lnTo>
                  <a:lnTo>
                    <a:pt x="373" y="1172"/>
                  </a:lnTo>
                  <a:lnTo>
                    <a:pt x="797" y="1172"/>
                  </a:lnTo>
                  <a:lnTo>
                    <a:pt x="797" y="799"/>
                  </a:lnTo>
                  <a:lnTo>
                    <a:pt x="1172" y="799"/>
                  </a:lnTo>
                  <a:lnTo>
                    <a:pt x="1172" y="373"/>
                  </a:lnTo>
                  <a:lnTo>
                    <a:pt x="797" y="373"/>
                  </a:lnTo>
                  <a:lnTo>
                    <a:pt x="797"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57" name="Google Shape;57;p5"/>
          <p:cNvSpPr/>
          <p:nvPr/>
        </p:nvSpPr>
        <p:spPr>
          <a:xfrm>
            <a:off x="244010" y="1017588"/>
            <a:ext cx="371975" cy="371975"/>
          </a:xfrm>
          <a:custGeom>
            <a:rect b="b" l="l" r="r" t="t"/>
            <a:pathLst>
              <a:path extrusionOk="0" h="2963" w="2963">
                <a:moveTo>
                  <a:pt x="1478" y="926"/>
                </a:moveTo>
                <a:cubicBezTo>
                  <a:pt x="1783" y="926"/>
                  <a:pt x="2038" y="1172"/>
                  <a:pt x="2038" y="1478"/>
                </a:cubicBezTo>
                <a:cubicBezTo>
                  <a:pt x="2038" y="1783"/>
                  <a:pt x="1783" y="2038"/>
                  <a:pt x="1478" y="2038"/>
                </a:cubicBezTo>
                <a:cubicBezTo>
                  <a:pt x="1172" y="2038"/>
                  <a:pt x="926" y="1783"/>
                  <a:pt x="926" y="1478"/>
                </a:cubicBezTo>
                <a:cubicBezTo>
                  <a:pt x="926" y="1172"/>
                  <a:pt x="1172" y="926"/>
                  <a:pt x="1478" y="926"/>
                </a:cubicBezTo>
                <a:close/>
                <a:moveTo>
                  <a:pt x="1223" y="1"/>
                </a:moveTo>
                <a:lnTo>
                  <a:pt x="1223" y="366"/>
                </a:lnTo>
                <a:cubicBezTo>
                  <a:pt x="1095" y="392"/>
                  <a:pt x="977" y="443"/>
                  <a:pt x="867" y="510"/>
                </a:cubicBezTo>
                <a:lnTo>
                  <a:pt x="612" y="256"/>
                </a:lnTo>
                <a:lnTo>
                  <a:pt x="256" y="612"/>
                </a:lnTo>
                <a:lnTo>
                  <a:pt x="510" y="867"/>
                </a:lnTo>
                <a:cubicBezTo>
                  <a:pt x="441" y="977"/>
                  <a:pt x="390" y="1097"/>
                  <a:pt x="366" y="1223"/>
                </a:cubicBezTo>
                <a:lnTo>
                  <a:pt x="1" y="1223"/>
                </a:lnTo>
                <a:lnTo>
                  <a:pt x="1" y="1732"/>
                </a:lnTo>
                <a:lnTo>
                  <a:pt x="366" y="1732"/>
                </a:lnTo>
                <a:cubicBezTo>
                  <a:pt x="390" y="1861"/>
                  <a:pt x="441" y="1979"/>
                  <a:pt x="510" y="2089"/>
                </a:cubicBezTo>
                <a:lnTo>
                  <a:pt x="256" y="2352"/>
                </a:lnTo>
                <a:lnTo>
                  <a:pt x="612" y="2708"/>
                </a:lnTo>
                <a:lnTo>
                  <a:pt x="867" y="2445"/>
                </a:lnTo>
                <a:cubicBezTo>
                  <a:pt x="977" y="2515"/>
                  <a:pt x="1095" y="2566"/>
                  <a:pt x="1223" y="2598"/>
                </a:cubicBezTo>
                <a:lnTo>
                  <a:pt x="1223" y="2963"/>
                </a:lnTo>
                <a:lnTo>
                  <a:pt x="1732" y="2963"/>
                </a:lnTo>
                <a:lnTo>
                  <a:pt x="1732" y="2598"/>
                </a:lnTo>
                <a:cubicBezTo>
                  <a:pt x="1859" y="2566"/>
                  <a:pt x="1979" y="2515"/>
                  <a:pt x="2089" y="2445"/>
                </a:cubicBezTo>
                <a:lnTo>
                  <a:pt x="2352" y="2708"/>
                </a:lnTo>
                <a:lnTo>
                  <a:pt x="2708" y="2352"/>
                </a:lnTo>
                <a:lnTo>
                  <a:pt x="2445" y="2089"/>
                </a:lnTo>
                <a:cubicBezTo>
                  <a:pt x="2513" y="1979"/>
                  <a:pt x="2564" y="1861"/>
                  <a:pt x="2598" y="1732"/>
                </a:cubicBezTo>
                <a:lnTo>
                  <a:pt x="2963" y="1732"/>
                </a:lnTo>
                <a:lnTo>
                  <a:pt x="2963" y="1223"/>
                </a:lnTo>
                <a:lnTo>
                  <a:pt x="2598" y="1223"/>
                </a:lnTo>
                <a:cubicBezTo>
                  <a:pt x="2564" y="1097"/>
                  <a:pt x="2513" y="977"/>
                  <a:pt x="2445" y="867"/>
                </a:cubicBezTo>
                <a:lnTo>
                  <a:pt x="2708" y="612"/>
                </a:lnTo>
                <a:lnTo>
                  <a:pt x="2352" y="256"/>
                </a:lnTo>
                <a:lnTo>
                  <a:pt x="2089" y="510"/>
                </a:lnTo>
                <a:cubicBezTo>
                  <a:pt x="1979" y="443"/>
                  <a:pt x="1859" y="392"/>
                  <a:pt x="1732" y="366"/>
                </a:cubicBezTo>
                <a:lnTo>
                  <a:pt x="1732"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58" name="Google Shape;58;p5"/>
          <p:cNvGrpSpPr/>
          <p:nvPr/>
        </p:nvGrpSpPr>
        <p:grpSpPr>
          <a:xfrm>
            <a:off x="7633604" y="256409"/>
            <a:ext cx="853559" cy="283602"/>
            <a:chOff x="2990941" y="3799255"/>
            <a:chExt cx="577510" cy="191882"/>
          </a:xfrm>
        </p:grpSpPr>
        <p:sp>
          <p:nvSpPr>
            <p:cNvPr id="59" name="Google Shape;59;p5"/>
            <p:cNvSpPr/>
            <p:nvPr/>
          </p:nvSpPr>
          <p:spPr>
            <a:xfrm>
              <a:off x="2990941" y="3799255"/>
              <a:ext cx="414063" cy="63373"/>
            </a:xfrm>
            <a:custGeom>
              <a:rect b="b" l="l" r="r" t="t"/>
              <a:pathLst>
                <a:path extrusionOk="0" h="682" w="4456">
                  <a:moveTo>
                    <a:pt x="4108" y="87"/>
                  </a:moveTo>
                  <a:cubicBezTo>
                    <a:pt x="4252" y="87"/>
                    <a:pt x="4372" y="205"/>
                    <a:pt x="4372" y="341"/>
                  </a:cubicBezTo>
                  <a:cubicBezTo>
                    <a:pt x="4372" y="486"/>
                    <a:pt x="4252" y="596"/>
                    <a:pt x="4108" y="596"/>
                  </a:cubicBezTo>
                  <a:lnTo>
                    <a:pt x="339" y="596"/>
                  </a:lnTo>
                  <a:cubicBezTo>
                    <a:pt x="196" y="596"/>
                    <a:pt x="84" y="486"/>
                    <a:pt x="84" y="341"/>
                  </a:cubicBezTo>
                  <a:cubicBezTo>
                    <a:pt x="84" y="205"/>
                    <a:pt x="196" y="87"/>
                    <a:pt x="339" y="87"/>
                  </a:cubicBezTo>
                  <a:close/>
                  <a:moveTo>
                    <a:pt x="339" y="1"/>
                  </a:moveTo>
                  <a:cubicBezTo>
                    <a:pt x="154" y="1"/>
                    <a:pt x="1" y="154"/>
                    <a:pt x="1" y="341"/>
                  </a:cubicBezTo>
                  <a:cubicBezTo>
                    <a:pt x="1" y="529"/>
                    <a:pt x="154" y="681"/>
                    <a:pt x="339" y="681"/>
                  </a:cubicBezTo>
                  <a:lnTo>
                    <a:pt x="4108" y="681"/>
                  </a:lnTo>
                  <a:cubicBezTo>
                    <a:pt x="4303" y="681"/>
                    <a:pt x="4456" y="529"/>
                    <a:pt x="4456" y="341"/>
                  </a:cubicBezTo>
                  <a:cubicBezTo>
                    <a:pt x="4456" y="154"/>
                    <a:pt x="4303" y="1"/>
                    <a:pt x="410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 name="Google Shape;60;p5"/>
            <p:cNvSpPr/>
            <p:nvPr/>
          </p:nvSpPr>
          <p:spPr>
            <a:xfrm>
              <a:off x="3153366" y="3927114"/>
              <a:ext cx="415085" cy="64024"/>
            </a:xfrm>
            <a:custGeom>
              <a:rect b="b" l="l" r="r" t="t"/>
              <a:pathLst>
                <a:path extrusionOk="0" h="689" w="4467">
                  <a:moveTo>
                    <a:pt x="4118" y="86"/>
                  </a:moveTo>
                  <a:cubicBezTo>
                    <a:pt x="4262" y="86"/>
                    <a:pt x="4372" y="204"/>
                    <a:pt x="4372" y="340"/>
                  </a:cubicBezTo>
                  <a:cubicBezTo>
                    <a:pt x="4372" y="485"/>
                    <a:pt x="4262" y="603"/>
                    <a:pt x="4118" y="603"/>
                  </a:cubicBezTo>
                  <a:lnTo>
                    <a:pt x="349" y="603"/>
                  </a:lnTo>
                  <a:cubicBezTo>
                    <a:pt x="204" y="603"/>
                    <a:pt x="94" y="485"/>
                    <a:pt x="94" y="340"/>
                  </a:cubicBezTo>
                  <a:cubicBezTo>
                    <a:pt x="94" y="204"/>
                    <a:pt x="204" y="86"/>
                    <a:pt x="349" y="86"/>
                  </a:cubicBezTo>
                  <a:close/>
                  <a:moveTo>
                    <a:pt x="349" y="0"/>
                  </a:moveTo>
                  <a:cubicBezTo>
                    <a:pt x="162" y="0"/>
                    <a:pt x="1" y="153"/>
                    <a:pt x="1" y="340"/>
                  </a:cubicBezTo>
                  <a:cubicBezTo>
                    <a:pt x="1" y="536"/>
                    <a:pt x="162" y="689"/>
                    <a:pt x="349" y="689"/>
                  </a:cubicBezTo>
                  <a:lnTo>
                    <a:pt x="4118" y="689"/>
                  </a:lnTo>
                  <a:cubicBezTo>
                    <a:pt x="4313" y="689"/>
                    <a:pt x="4466" y="536"/>
                    <a:pt x="4466" y="340"/>
                  </a:cubicBezTo>
                  <a:cubicBezTo>
                    <a:pt x="4466" y="153"/>
                    <a:pt x="4313" y="0"/>
                    <a:pt x="411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61" name="Shape 61"/>
        <p:cNvGrpSpPr/>
        <p:nvPr/>
      </p:nvGrpSpPr>
      <p:grpSpPr>
        <a:xfrm>
          <a:off x="0" y="0"/>
          <a:ext cx="0" cy="0"/>
          <a:chOff x="0" y="0"/>
          <a:chExt cx="0" cy="0"/>
        </a:xfrm>
      </p:grpSpPr>
      <p:sp>
        <p:nvSpPr>
          <p:cNvPr id="62" name="Google Shape;62;p6"/>
          <p:cNvSpPr txBox="1"/>
          <p:nvPr>
            <p:ph type="title"/>
          </p:nvPr>
        </p:nvSpPr>
        <p:spPr>
          <a:xfrm>
            <a:off x="720000" y="540000"/>
            <a:ext cx="7704000" cy="477600"/>
          </a:xfrm>
          <a:prstGeom prst="rect">
            <a:avLst/>
          </a:prstGeom>
        </p:spPr>
        <p:txBody>
          <a:bodyPr anchorCtr="0" anchor="t"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
        <p:nvSpPr>
          <p:cNvPr id="63" name="Google Shape;63;p6"/>
          <p:cNvSpPr/>
          <p:nvPr/>
        </p:nvSpPr>
        <p:spPr>
          <a:xfrm rot="2700000">
            <a:off x="8263312" y="4055712"/>
            <a:ext cx="666948" cy="663992"/>
          </a:xfrm>
          <a:custGeom>
            <a:rect b="b" l="l" r="r" t="t"/>
            <a:pathLst>
              <a:path extrusionOk="0" h="7412" w="7445">
                <a:moveTo>
                  <a:pt x="3723" y="0"/>
                </a:moveTo>
                <a:cubicBezTo>
                  <a:pt x="1665" y="0"/>
                  <a:pt x="1" y="1683"/>
                  <a:pt x="17" y="3745"/>
                </a:cubicBezTo>
                <a:cubicBezTo>
                  <a:pt x="35" y="5755"/>
                  <a:pt x="1673" y="7393"/>
                  <a:pt x="3684" y="7411"/>
                </a:cubicBezTo>
                <a:cubicBezTo>
                  <a:pt x="3694" y="7411"/>
                  <a:pt x="3704" y="7411"/>
                  <a:pt x="3714" y="7411"/>
                </a:cubicBezTo>
                <a:cubicBezTo>
                  <a:pt x="5772" y="7411"/>
                  <a:pt x="7444" y="5737"/>
                  <a:pt x="7428" y="3675"/>
                </a:cubicBezTo>
                <a:cubicBezTo>
                  <a:pt x="7410" y="1665"/>
                  <a:pt x="5764" y="17"/>
                  <a:pt x="3753" y="0"/>
                </a:cubicBezTo>
                <a:cubicBezTo>
                  <a:pt x="3743" y="0"/>
                  <a:pt x="3733" y="0"/>
                  <a:pt x="3723" y="0"/>
                </a:cubicBezTo>
                <a:close/>
              </a:path>
            </a:pathLst>
          </a:custGeom>
          <a:gradFill>
            <a:gsLst>
              <a:gs pos="0">
                <a:schemeClr val="lt1"/>
              </a:gs>
              <a:gs pos="100000">
                <a:schemeClr val="dk2"/>
              </a:gs>
            </a:gsLst>
            <a:lin ang="16200038"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 name="Google Shape;64;p6"/>
          <p:cNvSpPr/>
          <p:nvPr/>
        </p:nvSpPr>
        <p:spPr>
          <a:xfrm rot="10800000">
            <a:off x="7905259" y="2"/>
            <a:ext cx="1238732" cy="1086605"/>
          </a:xfrm>
          <a:custGeom>
            <a:rect b="b" l="l" r="r" t="t"/>
            <a:pathLst>
              <a:path extrusionOk="0" h="8407" w="9584">
                <a:moveTo>
                  <a:pt x="2199" y="0"/>
                </a:moveTo>
                <a:cubicBezTo>
                  <a:pt x="1449" y="0"/>
                  <a:pt x="707" y="123"/>
                  <a:pt x="1" y="360"/>
                </a:cubicBezTo>
                <a:lnTo>
                  <a:pt x="1" y="2183"/>
                </a:lnTo>
                <a:cubicBezTo>
                  <a:pt x="686" y="1863"/>
                  <a:pt x="1437" y="1694"/>
                  <a:pt x="2198" y="1694"/>
                </a:cubicBezTo>
                <a:cubicBezTo>
                  <a:pt x="3012" y="1694"/>
                  <a:pt x="3837" y="1887"/>
                  <a:pt x="4609" y="2295"/>
                </a:cubicBezTo>
                <a:cubicBezTo>
                  <a:pt x="6850" y="3475"/>
                  <a:pt x="7878" y="6064"/>
                  <a:pt x="7165" y="8407"/>
                </a:cubicBezTo>
                <a:lnTo>
                  <a:pt x="8913" y="8407"/>
                </a:lnTo>
                <a:cubicBezTo>
                  <a:pt x="9583" y="5434"/>
                  <a:pt x="8216" y="2277"/>
                  <a:pt x="5399" y="792"/>
                </a:cubicBezTo>
                <a:cubicBezTo>
                  <a:pt x="4377" y="255"/>
                  <a:pt x="3281" y="0"/>
                  <a:pt x="2199" y="0"/>
                </a:cubicBezTo>
                <a:close/>
              </a:path>
            </a:pathLst>
          </a:custGeom>
          <a:gradFill>
            <a:gsLst>
              <a:gs pos="0">
                <a:schemeClr val="accent1"/>
              </a:gs>
              <a:gs pos="40000">
                <a:srgbClr val="BBACF0"/>
              </a:gs>
              <a:gs pos="100000">
                <a:srgbClr val="FFFFFF">
                  <a:alpha val="0"/>
                </a:srgbClr>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 name="Google Shape;65;p6"/>
          <p:cNvSpPr/>
          <p:nvPr/>
        </p:nvSpPr>
        <p:spPr>
          <a:xfrm>
            <a:off x="329470" y="237790"/>
            <a:ext cx="299808" cy="334417"/>
          </a:xfrm>
          <a:custGeom>
            <a:rect b="b" l="l" r="r" t="t"/>
            <a:pathLst>
              <a:path extrusionOk="0" h="2435" w="2183">
                <a:moveTo>
                  <a:pt x="220" y="153"/>
                </a:moveTo>
                <a:lnTo>
                  <a:pt x="2011" y="1333"/>
                </a:lnTo>
                <a:lnTo>
                  <a:pt x="94" y="2292"/>
                </a:lnTo>
                <a:lnTo>
                  <a:pt x="94" y="2292"/>
                </a:lnTo>
                <a:lnTo>
                  <a:pt x="220" y="153"/>
                </a:lnTo>
                <a:close/>
                <a:moveTo>
                  <a:pt x="145" y="1"/>
                </a:moveTo>
                <a:lnTo>
                  <a:pt x="0" y="2435"/>
                </a:lnTo>
                <a:lnTo>
                  <a:pt x="2182" y="1341"/>
                </a:lnTo>
                <a:lnTo>
                  <a:pt x="14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66" name="Google Shape;66;p6"/>
          <p:cNvGrpSpPr/>
          <p:nvPr/>
        </p:nvGrpSpPr>
        <p:grpSpPr>
          <a:xfrm>
            <a:off x="247266" y="4509107"/>
            <a:ext cx="464200" cy="448819"/>
            <a:chOff x="1620923" y="4468283"/>
            <a:chExt cx="314073" cy="303667"/>
          </a:xfrm>
        </p:grpSpPr>
        <p:sp>
          <p:nvSpPr>
            <p:cNvPr id="67" name="Google Shape;67;p6"/>
            <p:cNvSpPr/>
            <p:nvPr/>
          </p:nvSpPr>
          <p:spPr>
            <a:xfrm>
              <a:off x="1743950" y="4468283"/>
              <a:ext cx="108905" cy="108905"/>
            </a:xfrm>
            <a:custGeom>
              <a:rect b="b" l="l" r="r" t="t"/>
              <a:pathLst>
                <a:path extrusionOk="0" h="1172" w="1172">
                  <a:moveTo>
                    <a:pt x="705" y="94"/>
                  </a:moveTo>
                  <a:lnTo>
                    <a:pt x="705" y="467"/>
                  </a:lnTo>
                  <a:lnTo>
                    <a:pt x="1078" y="467"/>
                  </a:lnTo>
                  <a:lnTo>
                    <a:pt x="1078" y="705"/>
                  </a:lnTo>
                  <a:lnTo>
                    <a:pt x="705" y="705"/>
                  </a:lnTo>
                  <a:lnTo>
                    <a:pt x="705" y="1078"/>
                  </a:lnTo>
                  <a:lnTo>
                    <a:pt x="467" y="1078"/>
                  </a:lnTo>
                  <a:lnTo>
                    <a:pt x="467" y="705"/>
                  </a:lnTo>
                  <a:lnTo>
                    <a:pt x="94" y="705"/>
                  </a:lnTo>
                  <a:lnTo>
                    <a:pt x="94" y="467"/>
                  </a:lnTo>
                  <a:lnTo>
                    <a:pt x="467" y="467"/>
                  </a:lnTo>
                  <a:lnTo>
                    <a:pt x="467" y="94"/>
                  </a:lnTo>
                  <a:close/>
                  <a:moveTo>
                    <a:pt x="375" y="0"/>
                  </a:moveTo>
                  <a:lnTo>
                    <a:pt x="375" y="373"/>
                  </a:lnTo>
                  <a:lnTo>
                    <a:pt x="0" y="373"/>
                  </a:lnTo>
                  <a:lnTo>
                    <a:pt x="0" y="797"/>
                  </a:lnTo>
                  <a:lnTo>
                    <a:pt x="375" y="797"/>
                  </a:lnTo>
                  <a:lnTo>
                    <a:pt x="375" y="1171"/>
                  </a:lnTo>
                  <a:lnTo>
                    <a:pt x="799" y="1171"/>
                  </a:lnTo>
                  <a:lnTo>
                    <a:pt x="799" y="797"/>
                  </a:lnTo>
                  <a:lnTo>
                    <a:pt x="1172" y="797"/>
                  </a:lnTo>
                  <a:lnTo>
                    <a:pt x="1172" y="373"/>
                  </a:lnTo>
                  <a:lnTo>
                    <a:pt x="799" y="373"/>
                  </a:lnTo>
                  <a:lnTo>
                    <a:pt x="799"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 name="Google Shape;68;p6"/>
            <p:cNvSpPr/>
            <p:nvPr/>
          </p:nvSpPr>
          <p:spPr>
            <a:xfrm>
              <a:off x="1620923" y="4601531"/>
              <a:ext cx="108905" cy="108905"/>
            </a:xfrm>
            <a:custGeom>
              <a:rect b="b" l="l" r="r" t="t"/>
              <a:pathLst>
                <a:path extrusionOk="0" h="1172" w="1172">
                  <a:moveTo>
                    <a:pt x="705" y="94"/>
                  </a:moveTo>
                  <a:lnTo>
                    <a:pt x="705" y="467"/>
                  </a:lnTo>
                  <a:lnTo>
                    <a:pt x="1078" y="467"/>
                  </a:lnTo>
                  <a:lnTo>
                    <a:pt x="1078" y="705"/>
                  </a:lnTo>
                  <a:lnTo>
                    <a:pt x="705" y="705"/>
                  </a:lnTo>
                  <a:lnTo>
                    <a:pt x="705" y="1078"/>
                  </a:lnTo>
                  <a:lnTo>
                    <a:pt x="467" y="1078"/>
                  </a:lnTo>
                  <a:lnTo>
                    <a:pt x="467" y="705"/>
                  </a:lnTo>
                  <a:lnTo>
                    <a:pt x="94" y="705"/>
                  </a:lnTo>
                  <a:lnTo>
                    <a:pt x="94" y="467"/>
                  </a:lnTo>
                  <a:lnTo>
                    <a:pt x="467" y="467"/>
                  </a:lnTo>
                  <a:lnTo>
                    <a:pt x="467" y="94"/>
                  </a:lnTo>
                  <a:close/>
                  <a:moveTo>
                    <a:pt x="375" y="0"/>
                  </a:moveTo>
                  <a:lnTo>
                    <a:pt x="375" y="373"/>
                  </a:lnTo>
                  <a:lnTo>
                    <a:pt x="0" y="373"/>
                  </a:lnTo>
                  <a:lnTo>
                    <a:pt x="0" y="799"/>
                  </a:lnTo>
                  <a:lnTo>
                    <a:pt x="375" y="799"/>
                  </a:lnTo>
                  <a:lnTo>
                    <a:pt x="375" y="1172"/>
                  </a:lnTo>
                  <a:lnTo>
                    <a:pt x="799" y="1172"/>
                  </a:lnTo>
                  <a:lnTo>
                    <a:pt x="799" y="799"/>
                  </a:lnTo>
                  <a:lnTo>
                    <a:pt x="1171" y="799"/>
                  </a:lnTo>
                  <a:lnTo>
                    <a:pt x="1171" y="373"/>
                  </a:lnTo>
                  <a:lnTo>
                    <a:pt x="799" y="373"/>
                  </a:lnTo>
                  <a:lnTo>
                    <a:pt x="799"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 name="Google Shape;69;p6"/>
            <p:cNvSpPr/>
            <p:nvPr/>
          </p:nvSpPr>
          <p:spPr>
            <a:xfrm>
              <a:off x="1826091" y="4663044"/>
              <a:ext cx="108905" cy="108905"/>
            </a:xfrm>
            <a:custGeom>
              <a:rect b="b" l="l" r="r" t="t"/>
              <a:pathLst>
                <a:path extrusionOk="0" h="1172" w="1172">
                  <a:moveTo>
                    <a:pt x="703" y="94"/>
                  </a:moveTo>
                  <a:lnTo>
                    <a:pt x="703" y="467"/>
                  </a:lnTo>
                  <a:lnTo>
                    <a:pt x="1078" y="467"/>
                  </a:lnTo>
                  <a:lnTo>
                    <a:pt x="1078" y="705"/>
                  </a:lnTo>
                  <a:lnTo>
                    <a:pt x="703" y="705"/>
                  </a:lnTo>
                  <a:lnTo>
                    <a:pt x="703" y="1078"/>
                  </a:lnTo>
                  <a:lnTo>
                    <a:pt x="467" y="1078"/>
                  </a:lnTo>
                  <a:lnTo>
                    <a:pt x="467" y="705"/>
                  </a:lnTo>
                  <a:lnTo>
                    <a:pt x="92" y="705"/>
                  </a:lnTo>
                  <a:lnTo>
                    <a:pt x="92" y="467"/>
                  </a:lnTo>
                  <a:lnTo>
                    <a:pt x="467" y="467"/>
                  </a:lnTo>
                  <a:lnTo>
                    <a:pt x="467" y="94"/>
                  </a:lnTo>
                  <a:close/>
                  <a:moveTo>
                    <a:pt x="373" y="0"/>
                  </a:moveTo>
                  <a:lnTo>
                    <a:pt x="373" y="373"/>
                  </a:lnTo>
                  <a:lnTo>
                    <a:pt x="0" y="373"/>
                  </a:lnTo>
                  <a:lnTo>
                    <a:pt x="0" y="799"/>
                  </a:lnTo>
                  <a:lnTo>
                    <a:pt x="373" y="799"/>
                  </a:lnTo>
                  <a:lnTo>
                    <a:pt x="373" y="1172"/>
                  </a:lnTo>
                  <a:lnTo>
                    <a:pt x="797" y="1172"/>
                  </a:lnTo>
                  <a:lnTo>
                    <a:pt x="797" y="799"/>
                  </a:lnTo>
                  <a:lnTo>
                    <a:pt x="1172" y="799"/>
                  </a:lnTo>
                  <a:lnTo>
                    <a:pt x="1172" y="373"/>
                  </a:lnTo>
                  <a:lnTo>
                    <a:pt x="797" y="373"/>
                  </a:lnTo>
                  <a:lnTo>
                    <a:pt x="797"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70" name="Google Shape;70;p6"/>
          <p:cNvSpPr/>
          <p:nvPr/>
        </p:nvSpPr>
        <p:spPr>
          <a:xfrm rot="-2700493">
            <a:off x="338049" y="903492"/>
            <a:ext cx="91772" cy="91365"/>
          </a:xfrm>
          <a:custGeom>
            <a:rect b="b" l="l" r="r" t="t"/>
            <a:pathLst>
              <a:path extrusionOk="0" h="7412" w="7445">
                <a:moveTo>
                  <a:pt x="3723" y="0"/>
                </a:moveTo>
                <a:cubicBezTo>
                  <a:pt x="1665" y="0"/>
                  <a:pt x="1" y="1683"/>
                  <a:pt x="17" y="3745"/>
                </a:cubicBezTo>
                <a:cubicBezTo>
                  <a:pt x="35" y="5755"/>
                  <a:pt x="1673" y="7393"/>
                  <a:pt x="3684" y="7411"/>
                </a:cubicBezTo>
                <a:cubicBezTo>
                  <a:pt x="3694" y="7411"/>
                  <a:pt x="3704" y="7411"/>
                  <a:pt x="3714" y="7411"/>
                </a:cubicBezTo>
                <a:cubicBezTo>
                  <a:pt x="5772" y="7411"/>
                  <a:pt x="7444" y="5737"/>
                  <a:pt x="7428" y="3675"/>
                </a:cubicBezTo>
                <a:cubicBezTo>
                  <a:pt x="7410" y="1665"/>
                  <a:pt x="5764" y="17"/>
                  <a:pt x="3753" y="0"/>
                </a:cubicBezTo>
                <a:cubicBezTo>
                  <a:pt x="3743" y="0"/>
                  <a:pt x="3733" y="0"/>
                  <a:pt x="3723" y="0"/>
                </a:cubicBezTo>
                <a:close/>
              </a:path>
            </a:pathLst>
          </a:custGeom>
          <a:no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 name="Google Shape;71;p6"/>
          <p:cNvSpPr/>
          <p:nvPr/>
        </p:nvSpPr>
        <p:spPr>
          <a:xfrm rot="-2700359">
            <a:off x="500419" y="710911"/>
            <a:ext cx="251797" cy="250681"/>
          </a:xfrm>
          <a:custGeom>
            <a:rect b="b" l="l" r="r" t="t"/>
            <a:pathLst>
              <a:path extrusionOk="0" h="7412" w="7445">
                <a:moveTo>
                  <a:pt x="3723" y="0"/>
                </a:moveTo>
                <a:cubicBezTo>
                  <a:pt x="1665" y="0"/>
                  <a:pt x="1" y="1683"/>
                  <a:pt x="17" y="3745"/>
                </a:cubicBezTo>
                <a:cubicBezTo>
                  <a:pt x="35" y="5755"/>
                  <a:pt x="1673" y="7393"/>
                  <a:pt x="3684" y="7411"/>
                </a:cubicBezTo>
                <a:cubicBezTo>
                  <a:pt x="3694" y="7411"/>
                  <a:pt x="3704" y="7411"/>
                  <a:pt x="3714" y="7411"/>
                </a:cubicBezTo>
                <a:cubicBezTo>
                  <a:pt x="5772" y="7411"/>
                  <a:pt x="7444" y="5737"/>
                  <a:pt x="7428" y="3675"/>
                </a:cubicBezTo>
                <a:cubicBezTo>
                  <a:pt x="7410" y="1665"/>
                  <a:pt x="5764" y="17"/>
                  <a:pt x="3753" y="0"/>
                </a:cubicBezTo>
                <a:cubicBezTo>
                  <a:pt x="3743" y="0"/>
                  <a:pt x="3733" y="0"/>
                  <a:pt x="3723" y="0"/>
                </a:cubicBezTo>
                <a:close/>
              </a:path>
            </a:pathLst>
          </a:custGeom>
          <a:no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72" name="Google Shape;72;p6"/>
          <p:cNvGrpSpPr/>
          <p:nvPr/>
        </p:nvGrpSpPr>
        <p:grpSpPr>
          <a:xfrm>
            <a:off x="8097841" y="263209"/>
            <a:ext cx="853559" cy="283602"/>
            <a:chOff x="2990941" y="3799255"/>
            <a:chExt cx="577510" cy="191882"/>
          </a:xfrm>
        </p:grpSpPr>
        <p:sp>
          <p:nvSpPr>
            <p:cNvPr id="73" name="Google Shape;73;p6"/>
            <p:cNvSpPr/>
            <p:nvPr/>
          </p:nvSpPr>
          <p:spPr>
            <a:xfrm>
              <a:off x="2990941" y="3799255"/>
              <a:ext cx="414063" cy="63373"/>
            </a:xfrm>
            <a:custGeom>
              <a:rect b="b" l="l" r="r" t="t"/>
              <a:pathLst>
                <a:path extrusionOk="0" h="682" w="4456">
                  <a:moveTo>
                    <a:pt x="4108" y="87"/>
                  </a:moveTo>
                  <a:cubicBezTo>
                    <a:pt x="4252" y="87"/>
                    <a:pt x="4372" y="205"/>
                    <a:pt x="4372" y="341"/>
                  </a:cubicBezTo>
                  <a:cubicBezTo>
                    <a:pt x="4372" y="486"/>
                    <a:pt x="4252" y="596"/>
                    <a:pt x="4108" y="596"/>
                  </a:cubicBezTo>
                  <a:lnTo>
                    <a:pt x="339" y="596"/>
                  </a:lnTo>
                  <a:cubicBezTo>
                    <a:pt x="196" y="596"/>
                    <a:pt x="84" y="486"/>
                    <a:pt x="84" y="341"/>
                  </a:cubicBezTo>
                  <a:cubicBezTo>
                    <a:pt x="84" y="205"/>
                    <a:pt x="196" y="87"/>
                    <a:pt x="339" y="87"/>
                  </a:cubicBezTo>
                  <a:close/>
                  <a:moveTo>
                    <a:pt x="339" y="1"/>
                  </a:moveTo>
                  <a:cubicBezTo>
                    <a:pt x="154" y="1"/>
                    <a:pt x="1" y="154"/>
                    <a:pt x="1" y="341"/>
                  </a:cubicBezTo>
                  <a:cubicBezTo>
                    <a:pt x="1" y="529"/>
                    <a:pt x="154" y="681"/>
                    <a:pt x="339" y="681"/>
                  </a:cubicBezTo>
                  <a:lnTo>
                    <a:pt x="4108" y="681"/>
                  </a:lnTo>
                  <a:cubicBezTo>
                    <a:pt x="4303" y="681"/>
                    <a:pt x="4456" y="529"/>
                    <a:pt x="4456" y="341"/>
                  </a:cubicBezTo>
                  <a:cubicBezTo>
                    <a:pt x="4456" y="154"/>
                    <a:pt x="4303" y="1"/>
                    <a:pt x="410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 name="Google Shape;74;p6"/>
            <p:cNvSpPr/>
            <p:nvPr/>
          </p:nvSpPr>
          <p:spPr>
            <a:xfrm>
              <a:off x="3153366" y="3927114"/>
              <a:ext cx="415085" cy="64024"/>
            </a:xfrm>
            <a:custGeom>
              <a:rect b="b" l="l" r="r" t="t"/>
              <a:pathLst>
                <a:path extrusionOk="0" h="689" w="4467">
                  <a:moveTo>
                    <a:pt x="4118" y="86"/>
                  </a:moveTo>
                  <a:cubicBezTo>
                    <a:pt x="4262" y="86"/>
                    <a:pt x="4372" y="204"/>
                    <a:pt x="4372" y="340"/>
                  </a:cubicBezTo>
                  <a:cubicBezTo>
                    <a:pt x="4372" y="485"/>
                    <a:pt x="4262" y="603"/>
                    <a:pt x="4118" y="603"/>
                  </a:cubicBezTo>
                  <a:lnTo>
                    <a:pt x="349" y="603"/>
                  </a:lnTo>
                  <a:cubicBezTo>
                    <a:pt x="204" y="603"/>
                    <a:pt x="94" y="485"/>
                    <a:pt x="94" y="340"/>
                  </a:cubicBezTo>
                  <a:cubicBezTo>
                    <a:pt x="94" y="204"/>
                    <a:pt x="204" y="86"/>
                    <a:pt x="349" y="86"/>
                  </a:cubicBezTo>
                  <a:close/>
                  <a:moveTo>
                    <a:pt x="349" y="0"/>
                  </a:moveTo>
                  <a:cubicBezTo>
                    <a:pt x="162" y="0"/>
                    <a:pt x="1" y="153"/>
                    <a:pt x="1" y="340"/>
                  </a:cubicBezTo>
                  <a:cubicBezTo>
                    <a:pt x="1" y="536"/>
                    <a:pt x="162" y="689"/>
                    <a:pt x="349" y="689"/>
                  </a:cubicBezTo>
                  <a:lnTo>
                    <a:pt x="4118" y="689"/>
                  </a:lnTo>
                  <a:cubicBezTo>
                    <a:pt x="4313" y="689"/>
                    <a:pt x="4466" y="536"/>
                    <a:pt x="4466" y="340"/>
                  </a:cubicBezTo>
                  <a:cubicBezTo>
                    <a:pt x="4466" y="153"/>
                    <a:pt x="4313" y="0"/>
                    <a:pt x="411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5" name="Google Shape;75;p6"/>
          <p:cNvGrpSpPr/>
          <p:nvPr/>
        </p:nvGrpSpPr>
        <p:grpSpPr>
          <a:xfrm>
            <a:off x="8424007" y="3861434"/>
            <a:ext cx="576217" cy="897239"/>
            <a:chOff x="5072451" y="1229074"/>
            <a:chExt cx="466837" cy="726922"/>
          </a:xfrm>
        </p:grpSpPr>
        <p:sp>
          <p:nvSpPr>
            <p:cNvPr id="76" name="Google Shape;76;p6"/>
            <p:cNvSpPr/>
            <p:nvPr/>
          </p:nvSpPr>
          <p:spPr>
            <a:xfrm>
              <a:off x="5072451" y="1229074"/>
              <a:ext cx="289454" cy="356637"/>
            </a:xfrm>
            <a:custGeom>
              <a:rect b="b" l="l" r="r" t="t"/>
              <a:pathLst>
                <a:path extrusionOk="0" h="3838" w="3115">
                  <a:moveTo>
                    <a:pt x="908" y="1"/>
                  </a:moveTo>
                  <a:cubicBezTo>
                    <a:pt x="771" y="1"/>
                    <a:pt x="656" y="44"/>
                    <a:pt x="593" y="90"/>
                  </a:cubicBezTo>
                  <a:cubicBezTo>
                    <a:pt x="397" y="234"/>
                    <a:pt x="92" y="880"/>
                    <a:pt x="475" y="1457"/>
                  </a:cubicBezTo>
                  <a:cubicBezTo>
                    <a:pt x="848" y="2035"/>
                    <a:pt x="0" y="2510"/>
                    <a:pt x="526" y="3266"/>
                  </a:cubicBezTo>
                  <a:cubicBezTo>
                    <a:pt x="526" y="3274"/>
                    <a:pt x="534" y="3282"/>
                    <a:pt x="534" y="3290"/>
                  </a:cubicBezTo>
                  <a:cubicBezTo>
                    <a:pt x="792" y="3655"/>
                    <a:pt x="1194" y="3838"/>
                    <a:pt x="1596" y="3838"/>
                  </a:cubicBezTo>
                  <a:cubicBezTo>
                    <a:pt x="2000" y="3838"/>
                    <a:pt x="2405" y="3653"/>
                    <a:pt x="2665" y="3282"/>
                  </a:cubicBezTo>
                  <a:cubicBezTo>
                    <a:pt x="2919" y="2909"/>
                    <a:pt x="3115" y="2467"/>
                    <a:pt x="2962" y="2094"/>
                  </a:cubicBezTo>
                  <a:cubicBezTo>
                    <a:pt x="2614" y="1245"/>
                    <a:pt x="2121" y="2035"/>
                    <a:pt x="1799" y="931"/>
                  </a:cubicBezTo>
                  <a:cubicBezTo>
                    <a:pt x="1581" y="189"/>
                    <a:pt x="1195" y="1"/>
                    <a:pt x="908" y="1"/>
                  </a:cubicBezTo>
                  <a:close/>
                </a:path>
              </a:pathLst>
            </a:custGeom>
            <a:gradFill>
              <a:gsLst>
                <a:gs pos="0">
                  <a:schemeClr val="accent4"/>
                </a:gs>
                <a:gs pos="100000">
                  <a:schemeClr val="accent6"/>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 name="Google Shape;77;p6"/>
            <p:cNvSpPr/>
            <p:nvPr/>
          </p:nvSpPr>
          <p:spPr>
            <a:xfrm>
              <a:off x="5154407" y="1271446"/>
              <a:ext cx="138083" cy="462197"/>
            </a:xfrm>
            <a:custGeom>
              <a:rect b="b" l="l" r="r" t="t"/>
              <a:pathLst>
                <a:path extrusionOk="0" h="4974" w="1486">
                  <a:moveTo>
                    <a:pt x="43" y="0"/>
                  </a:moveTo>
                  <a:lnTo>
                    <a:pt x="0" y="25"/>
                  </a:lnTo>
                  <a:cubicBezTo>
                    <a:pt x="1349" y="2139"/>
                    <a:pt x="1434" y="4949"/>
                    <a:pt x="1434" y="4973"/>
                  </a:cubicBezTo>
                  <a:lnTo>
                    <a:pt x="1485" y="4973"/>
                  </a:lnTo>
                  <a:cubicBezTo>
                    <a:pt x="1485" y="4949"/>
                    <a:pt x="1400" y="2129"/>
                    <a:pt x="43" y="0"/>
                  </a:cubicBezTo>
                  <a:close/>
                </a:path>
              </a:pathLst>
            </a:custGeom>
            <a:solidFill>
              <a:srgbClr val="DFDFD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 name="Google Shape;78;p6"/>
            <p:cNvSpPr/>
            <p:nvPr/>
          </p:nvSpPr>
          <p:spPr>
            <a:xfrm>
              <a:off x="5331699" y="1422256"/>
              <a:ext cx="207589" cy="227288"/>
            </a:xfrm>
            <a:custGeom>
              <a:rect b="b" l="l" r="r" t="t"/>
              <a:pathLst>
                <a:path extrusionOk="0" h="2446" w="2234">
                  <a:moveTo>
                    <a:pt x="1738" y="0"/>
                  </a:moveTo>
                  <a:cubicBezTo>
                    <a:pt x="1559" y="0"/>
                    <a:pt x="1331" y="108"/>
                    <a:pt x="1113" y="482"/>
                  </a:cubicBezTo>
                  <a:cubicBezTo>
                    <a:pt x="927" y="803"/>
                    <a:pt x="785" y="834"/>
                    <a:pt x="647" y="834"/>
                  </a:cubicBezTo>
                  <a:cubicBezTo>
                    <a:pt x="615" y="834"/>
                    <a:pt x="583" y="832"/>
                    <a:pt x="550" y="832"/>
                  </a:cubicBezTo>
                  <a:cubicBezTo>
                    <a:pt x="433" y="832"/>
                    <a:pt x="312" y="854"/>
                    <a:pt x="164" y="1058"/>
                  </a:cubicBezTo>
                  <a:cubicBezTo>
                    <a:pt x="1" y="1280"/>
                    <a:pt x="52" y="1594"/>
                    <a:pt x="164" y="1881"/>
                  </a:cubicBezTo>
                  <a:cubicBezTo>
                    <a:pt x="298" y="2242"/>
                    <a:pt x="635" y="2445"/>
                    <a:pt x="981" y="2445"/>
                  </a:cubicBezTo>
                  <a:cubicBezTo>
                    <a:pt x="1183" y="2445"/>
                    <a:pt x="1387" y="2376"/>
                    <a:pt x="1555" y="2230"/>
                  </a:cubicBezTo>
                  <a:cubicBezTo>
                    <a:pt x="1563" y="2230"/>
                    <a:pt x="1563" y="2221"/>
                    <a:pt x="1572" y="2221"/>
                  </a:cubicBezTo>
                  <a:cubicBezTo>
                    <a:pt x="2038" y="1806"/>
                    <a:pt x="1555" y="1364"/>
                    <a:pt x="1895" y="1042"/>
                  </a:cubicBezTo>
                  <a:cubicBezTo>
                    <a:pt x="2234" y="728"/>
                    <a:pt x="2140" y="252"/>
                    <a:pt x="2038" y="125"/>
                  </a:cubicBezTo>
                  <a:cubicBezTo>
                    <a:pt x="1989" y="68"/>
                    <a:pt x="1879" y="0"/>
                    <a:pt x="1738" y="0"/>
                  </a:cubicBezTo>
                  <a:close/>
                </a:path>
              </a:pathLst>
            </a:custGeom>
            <a:gradFill>
              <a:gsLst>
                <a:gs pos="0">
                  <a:schemeClr val="accent4"/>
                </a:gs>
                <a:gs pos="100000">
                  <a:schemeClr val="accent6"/>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 name="Google Shape;79;p6"/>
            <p:cNvSpPr/>
            <p:nvPr/>
          </p:nvSpPr>
          <p:spPr>
            <a:xfrm>
              <a:off x="5332721" y="1451247"/>
              <a:ext cx="164752" cy="282391"/>
            </a:xfrm>
            <a:custGeom>
              <a:rect b="b" l="l" r="r" t="t"/>
              <a:pathLst>
                <a:path extrusionOk="0" h="3039" w="1773">
                  <a:moveTo>
                    <a:pt x="1748" y="1"/>
                  </a:moveTo>
                  <a:cubicBezTo>
                    <a:pt x="518" y="1172"/>
                    <a:pt x="0" y="3014"/>
                    <a:pt x="0" y="3030"/>
                  </a:cubicBezTo>
                  <a:lnTo>
                    <a:pt x="33" y="3038"/>
                  </a:lnTo>
                  <a:cubicBezTo>
                    <a:pt x="33" y="3022"/>
                    <a:pt x="542" y="1188"/>
                    <a:pt x="1772" y="25"/>
                  </a:cubicBezTo>
                  <a:lnTo>
                    <a:pt x="1748" y="1"/>
                  </a:lnTo>
                  <a:close/>
                </a:path>
              </a:pathLst>
            </a:custGeom>
            <a:solidFill>
              <a:srgbClr val="DFDFD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 name="Google Shape;80;p6"/>
            <p:cNvSpPr/>
            <p:nvPr/>
          </p:nvSpPr>
          <p:spPr>
            <a:xfrm>
              <a:off x="5196964" y="1740694"/>
              <a:ext cx="243736" cy="215301"/>
            </a:xfrm>
            <a:custGeom>
              <a:rect b="b" l="l" r="r" t="t"/>
              <a:pathLst>
                <a:path extrusionOk="0" h="2317" w="2623">
                  <a:moveTo>
                    <a:pt x="0" y="0"/>
                  </a:moveTo>
                  <a:lnTo>
                    <a:pt x="60" y="357"/>
                  </a:lnTo>
                  <a:lnTo>
                    <a:pt x="365" y="2317"/>
                  </a:lnTo>
                  <a:lnTo>
                    <a:pt x="2309" y="2317"/>
                  </a:lnTo>
                  <a:lnTo>
                    <a:pt x="2410" y="1595"/>
                  </a:lnTo>
                  <a:lnTo>
                    <a:pt x="2606" y="94"/>
                  </a:lnTo>
                  <a:lnTo>
                    <a:pt x="2622" y="0"/>
                  </a:lnTo>
                  <a:close/>
                </a:path>
              </a:pathLst>
            </a:custGeom>
            <a:solidFill>
              <a:srgbClr val="8DE4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 name="Google Shape;81;p6"/>
            <p:cNvSpPr/>
            <p:nvPr/>
          </p:nvSpPr>
          <p:spPr>
            <a:xfrm>
              <a:off x="5202447" y="1749429"/>
              <a:ext cx="236674" cy="139570"/>
            </a:xfrm>
            <a:custGeom>
              <a:rect b="b" l="l" r="r" t="t"/>
              <a:pathLst>
                <a:path extrusionOk="0" h="1502" w="2547">
                  <a:moveTo>
                    <a:pt x="2547" y="0"/>
                  </a:moveTo>
                  <a:lnTo>
                    <a:pt x="1" y="263"/>
                  </a:lnTo>
                  <a:lnTo>
                    <a:pt x="2351" y="1501"/>
                  </a:lnTo>
                  <a:lnTo>
                    <a:pt x="2547" y="0"/>
                  </a:lnTo>
                  <a:close/>
                </a:path>
              </a:pathLst>
            </a:custGeom>
            <a:solidFill>
              <a:srgbClr val="55335C">
                <a:alpha val="1071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 name="Google Shape;82;p6"/>
            <p:cNvSpPr/>
            <p:nvPr/>
          </p:nvSpPr>
          <p:spPr>
            <a:xfrm>
              <a:off x="5171783" y="1696371"/>
              <a:ext cx="298281" cy="77497"/>
            </a:xfrm>
            <a:custGeom>
              <a:rect b="b" l="l" r="r" t="t"/>
              <a:pathLst>
                <a:path extrusionOk="0" h="834" w="3210">
                  <a:moveTo>
                    <a:pt x="1" y="1"/>
                  </a:moveTo>
                  <a:lnTo>
                    <a:pt x="1" y="834"/>
                  </a:lnTo>
                  <a:lnTo>
                    <a:pt x="3209" y="834"/>
                  </a:lnTo>
                  <a:lnTo>
                    <a:pt x="3209" y="1"/>
                  </a:lnTo>
                  <a:close/>
                </a:path>
              </a:pathLst>
            </a:custGeom>
            <a:solidFill>
              <a:srgbClr val="8DE4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83" name="Google Shape;83;p6"/>
          <p:cNvSpPr/>
          <p:nvPr/>
        </p:nvSpPr>
        <p:spPr>
          <a:xfrm>
            <a:off x="8490458" y="4603381"/>
            <a:ext cx="406931" cy="406931"/>
          </a:xfrm>
          <a:custGeom>
            <a:rect b="b" l="l" r="r" t="t"/>
            <a:pathLst>
              <a:path extrusionOk="0" h="2963" w="2963">
                <a:moveTo>
                  <a:pt x="1478" y="926"/>
                </a:moveTo>
                <a:cubicBezTo>
                  <a:pt x="1783" y="926"/>
                  <a:pt x="2038" y="1172"/>
                  <a:pt x="2038" y="1478"/>
                </a:cubicBezTo>
                <a:cubicBezTo>
                  <a:pt x="2038" y="1783"/>
                  <a:pt x="1783" y="2038"/>
                  <a:pt x="1478" y="2038"/>
                </a:cubicBezTo>
                <a:cubicBezTo>
                  <a:pt x="1172" y="2038"/>
                  <a:pt x="926" y="1783"/>
                  <a:pt x="926" y="1478"/>
                </a:cubicBezTo>
                <a:cubicBezTo>
                  <a:pt x="926" y="1172"/>
                  <a:pt x="1172" y="926"/>
                  <a:pt x="1478" y="926"/>
                </a:cubicBezTo>
                <a:close/>
                <a:moveTo>
                  <a:pt x="1223" y="1"/>
                </a:moveTo>
                <a:lnTo>
                  <a:pt x="1223" y="366"/>
                </a:lnTo>
                <a:cubicBezTo>
                  <a:pt x="1095" y="392"/>
                  <a:pt x="977" y="443"/>
                  <a:pt x="867" y="510"/>
                </a:cubicBezTo>
                <a:lnTo>
                  <a:pt x="612" y="256"/>
                </a:lnTo>
                <a:lnTo>
                  <a:pt x="256" y="612"/>
                </a:lnTo>
                <a:lnTo>
                  <a:pt x="510" y="867"/>
                </a:lnTo>
                <a:cubicBezTo>
                  <a:pt x="441" y="977"/>
                  <a:pt x="390" y="1097"/>
                  <a:pt x="366" y="1223"/>
                </a:cubicBezTo>
                <a:lnTo>
                  <a:pt x="1" y="1223"/>
                </a:lnTo>
                <a:lnTo>
                  <a:pt x="1" y="1732"/>
                </a:lnTo>
                <a:lnTo>
                  <a:pt x="366" y="1732"/>
                </a:lnTo>
                <a:cubicBezTo>
                  <a:pt x="390" y="1861"/>
                  <a:pt x="441" y="1979"/>
                  <a:pt x="510" y="2089"/>
                </a:cubicBezTo>
                <a:lnTo>
                  <a:pt x="256" y="2352"/>
                </a:lnTo>
                <a:lnTo>
                  <a:pt x="612" y="2708"/>
                </a:lnTo>
                <a:lnTo>
                  <a:pt x="867" y="2445"/>
                </a:lnTo>
                <a:cubicBezTo>
                  <a:pt x="977" y="2515"/>
                  <a:pt x="1095" y="2566"/>
                  <a:pt x="1223" y="2598"/>
                </a:cubicBezTo>
                <a:lnTo>
                  <a:pt x="1223" y="2963"/>
                </a:lnTo>
                <a:lnTo>
                  <a:pt x="1732" y="2963"/>
                </a:lnTo>
                <a:lnTo>
                  <a:pt x="1732" y="2598"/>
                </a:lnTo>
                <a:cubicBezTo>
                  <a:pt x="1859" y="2566"/>
                  <a:pt x="1979" y="2515"/>
                  <a:pt x="2089" y="2445"/>
                </a:cubicBezTo>
                <a:lnTo>
                  <a:pt x="2352" y="2708"/>
                </a:lnTo>
                <a:lnTo>
                  <a:pt x="2708" y="2352"/>
                </a:lnTo>
                <a:lnTo>
                  <a:pt x="2445" y="2089"/>
                </a:lnTo>
                <a:cubicBezTo>
                  <a:pt x="2513" y="1979"/>
                  <a:pt x="2564" y="1861"/>
                  <a:pt x="2598" y="1732"/>
                </a:cubicBezTo>
                <a:lnTo>
                  <a:pt x="2963" y="1732"/>
                </a:lnTo>
                <a:lnTo>
                  <a:pt x="2963" y="1223"/>
                </a:lnTo>
                <a:lnTo>
                  <a:pt x="2598" y="1223"/>
                </a:lnTo>
                <a:cubicBezTo>
                  <a:pt x="2564" y="1097"/>
                  <a:pt x="2513" y="977"/>
                  <a:pt x="2445" y="867"/>
                </a:cubicBezTo>
                <a:lnTo>
                  <a:pt x="2708" y="612"/>
                </a:lnTo>
                <a:lnTo>
                  <a:pt x="2352" y="256"/>
                </a:lnTo>
                <a:lnTo>
                  <a:pt x="2089" y="510"/>
                </a:lnTo>
                <a:cubicBezTo>
                  <a:pt x="1979" y="443"/>
                  <a:pt x="1859" y="392"/>
                  <a:pt x="1732" y="366"/>
                </a:cubicBezTo>
                <a:lnTo>
                  <a:pt x="1732"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84" name="Shape 84"/>
        <p:cNvGrpSpPr/>
        <p:nvPr/>
      </p:nvGrpSpPr>
      <p:grpSpPr>
        <a:xfrm>
          <a:off x="0" y="0"/>
          <a:ext cx="0" cy="0"/>
          <a:chOff x="0" y="0"/>
          <a:chExt cx="0" cy="0"/>
        </a:xfrm>
      </p:grpSpPr>
      <p:sp>
        <p:nvSpPr>
          <p:cNvPr id="85" name="Google Shape;85;p7"/>
          <p:cNvSpPr txBox="1"/>
          <p:nvPr>
            <p:ph type="title"/>
          </p:nvPr>
        </p:nvSpPr>
        <p:spPr>
          <a:xfrm>
            <a:off x="720010" y="539496"/>
            <a:ext cx="7704000" cy="519300"/>
          </a:xfrm>
          <a:prstGeom prst="rect">
            <a:avLst/>
          </a:prstGeom>
        </p:spPr>
        <p:txBody>
          <a:bodyPr anchorCtr="0" anchor="t" bIns="91425" lIns="91425" spcFirstLastPara="1" rIns="91425" wrap="square" tIns="91425">
            <a:noAutofit/>
          </a:bodyPr>
          <a:lstStyle>
            <a:lvl1pPr lvl="0" rtl="0" algn="l">
              <a:spcBef>
                <a:spcPts val="0"/>
              </a:spcBef>
              <a:spcAft>
                <a:spcPts val="0"/>
              </a:spcAft>
              <a:buSzPts val="3000"/>
              <a:buNone/>
              <a:defRPr/>
            </a:lvl1pPr>
            <a:lvl2pPr lvl="1" rtl="0" algn="r">
              <a:spcBef>
                <a:spcPts val="0"/>
              </a:spcBef>
              <a:spcAft>
                <a:spcPts val="0"/>
              </a:spcAft>
              <a:buSzPts val="2800"/>
              <a:buNone/>
              <a:defRPr>
                <a:latin typeface="Roboto"/>
                <a:ea typeface="Roboto"/>
                <a:cs typeface="Roboto"/>
                <a:sym typeface="Roboto"/>
              </a:defRPr>
            </a:lvl2pPr>
            <a:lvl3pPr lvl="2" rtl="0" algn="r">
              <a:spcBef>
                <a:spcPts val="0"/>
              </a:spcBef>
              <a:spcAft>
                <a:spcPts val="0"/>
              </a:spcAft>
              <a:buSzPts val="2800"/>
              <a:buNone/>
              <a:defRPr>
                <a:latin typeface="Roboto"/>
                <a:ea typeface="Roboto"/>
                <a:cs typeface="Roboto"/>
                <a:sym typeface="Roboto"/>
              </a:defRPr>
            </a:lvl3pPr>
            <a:lvl4pPr lvl="3" rtl="0" algn="r">
              <a:spcBef>
                <a:spcPts val="0"/>
              </a:spcBef>
              <a:spcAft>
                <a:spcPts val="0"/>
              </a:spcAft>
              <a:buSzPts val="2800"/>
              <a:buNone/>
              <a:defRPr>
                <a:latin typeface="Roboto"/>
                <a:ea typeface="Roboto"/>
                <a:cs typeface="Roboto"/>
                <a:sym typeface="Roboto"/>
              </a:defRPr>
            </a:lvl4pPr>
            <a:lvl5pPr lvl="4" rtl="0" algn="r">
              <a:spcBef>
                <a:spcPts val="0"/>
              </a:spcBef>
              <a:spcAft>
                <a:spcPts val="0"/>
              </a:spcAft>
              <a:buSzPts val="2800"/>
              <a:buNone/>
              <a:defRPr>
                <a:latin typeface="Roboto"/>
                <a:ea typeface="Roboto"/>
                <a:cs typeface="Roboto"/>
                <a:sym typeface="Roboto"/>
              </a:defRPr>
            </a:lvl5pPr>
            <a:lvl6pPr lvl="5" rtl="0" algn="r">
              <a:spcBef>
                <a:spcPts val="0"/>
              </a:spcBef>
              <a:spcAft>
                <a:spcPts val="0"/>
              </a:spcAft>
              <a:buSzPts val="2800"/>
              <a:buNone/>
              <a:defRPr>
                <a:latin typeface="Roboto"/>
                <a:ea typeface="Roboto"/>
                <a:cs typeface="Roboto"/>
                <a:sym typeface="Roboto"/>
              </a:defRPr>
            </a:lvl6pPr>
            <a:lvl7pPr lvl="6" rtl="0" algn="r">
              <a:spcBef>
                <a:spcPts val="0"/>
              </a:spcBef>
              <a:spcAft>
                <a:spcPts val="0"/>
              </a:spcAft>
              <a:buSzPts val="2800"/>
              <a:buNone/>
              <a:defRPr>
                <a:latin typeface="Roboto"/>
                <a:ea typeface="Roboto"/>
                <a:cs typeface="Roboto"/>
                <a:sym typeface="Roboto"/>
              </a:defRPr>
            </a:lvl7pPr>
            <a:lvl8pPr lvl="7" rtl="0" algn="r">
              <a:spcBef>
                <a:spcPts val="0"/>
              </a:spcBef>
              <a:spcAft>
                <a:spcPts val="0"/>
              </a:spcAft>
              <a:buSzPts val="2800"/>
              <a:buNone/>
              <a:defRPr>
                <a:latin typeface="Roboto"/>
                <a:ea typeface="Roboto"/>
                <a:cs typeface="Roboto"/>
                <a:sym typeface="Roboto"/>
              </a:defRPr>
            </a:lvl8pPr>
            <a:lvl9pPr lvl="8" rtl="0" algn="r">
              <a:spcBef>
                <a:spcPts val="0"/>
              </a:spcBef>
              <a:spcAft>
                <a:spcPts val="0"/>
              </a:spcAft>
              <a:buSzPts val="2800"/>
              <a:buNone/>
              <a:defRPr>
                <a:latin typeface="Roboto"/>
                <a:ea typeface="Roboto"/>
                <a:cs typeface="Roboto"/>
                <a:sym typeface="Roboto"/>
              </a:defRPr>
            </a:lvl9pPr>
          </a:lstStyle>
          <a:p/>
        </p:txBody>
      </p:sp>
      <p:sp>
        <p:nvSpPr>
          <p:cNvPr id="86" name="Google Shape;86;p7"/>
          <p:cNvSpPr txBox="1"/>
          <p:nvPr>
            <p:ph idx="1" type="subTitle"/>
          </p:nvPr>
        </p:nvSpPr>
        <p:spPr>
          <a:xfrm>
            <a:off x="713100" y="1941225"/>
            <a:ext cx="3992700" cy="2532900"/>
          </a:xfrm>
          <a:prstGeom prst="rect">
            <a:avLst/>
          </a:prstGeom>
        </p:spPr>
        <p:txBody>
          <a:bodyPr anchorCtr="0" anchor="t" bIns="91425" lIns="91425" spcFirstLastPara="1" rIns="91425" wrap="square" tIns="91425">
            <a:noAutofit/>
          </a:bodyPr>
          <a:lstStyle>
            <a:lvl1pPr lvl="0" marR="245595" rtl="0">
              <a:lnSpc>
                <a:spcPct val="100000"/>
              </a:lnSpc>
              <a:spcBef>
                <a:spcPts val="0"/>
              </a:spcBef>
              <a:spcAft>
                <a:spcPts val="0"/>
              </a:spcAft>
              <a:buSzPts val="1400"/>
              <a:buChar char="●"/>
              <a:defRPr/>
            </a:lvl1pPr>
            <a:lvl2pPr lvl="1" rtl="0" algn="r">
              <a:lnSpc>
                <a:spcPct val="100000"/>
              </a:lnSpc>
              <a:spcBef>
                <a:spcPts val="1000"/>
              </a:spcBef>
              <a:spcAft>
                <a:spcPts val="0"/>
              </a:spcAft>
              <a:buSzPts val="1400"/>
              <a:buChar char="○"/>
              <a:defRPr sz="2100"/>
            </a:lvl2pPr>
            <a:lvl3pPr lvl="2" rtl="0" algn="r">
              <a:lnSpc>
                <a:spcPct val="100000"/>
              </a:lnSpc>
              <a:spcBef>
                <a:spcPts val="0"/>
              </a:spcBef>
              <a:spcAft>
                <a:spcPts val="0"/>
              </a:spcAft>
              <a:buSzPts val="1400"/>
              <a:buChar char="■"/>
              <a:defRPr sz="2100"/>
            </a:lvl3pPr>
            <a:lvl4pPr lvl="3" rtl="0" algn="r">
              <a:lnSpc>
                <a:spcPct val="100000"/>
              </a:lnSpc>
              <a:spcBef>
                <a:spcPts val="0"/>
              </a:spcBef>
              <a:spcAft>
                <a:spcPts val="0"/>
              </a:spcAft>
              <a:buSzPts val="1400"/>
              <a:buChar char="●"/>
              <a:defRPr sz="2100"/>
            </a:lvl4pPr>
            <a:lvl5pPr lvl="4" rtl="0" algn="r">
              <a:lnSpc>
                <a:spcPct val="100000"/>
              </a:lnSpc>
              <a:spcBef>
                <a:spcPts val="0"/>
              </a:spcBef>
              <a:spcAft>
                <a:spcPts val="0"/>
              </a:spcAft>
              <a:buSzPts val="1400"/>
              <a:buChar char="○"/>
              <a:defRPr sz="2100"/>
            </a:lvl5pPr>
            <a:lvl6pPr lvl="5" rtl="0" algn="r">
              <a:lnSpc>
                <a:spcPct val="100000"/>
              </a:lnSpc>
              <a:spcBef>
                <a:spcPts val="0"/>
              </a:spcBef>
              <a:spcAft>
                <a:spcPts val="0"/>
              </a:spcAft>
              <a:buSzPts val="1400"/>
              <a:buChar char="■"/>
              <a:defRPr sz="2100"/>
            </a:lvl6pPr>
            <a:lvl7pPr lvl="6" rtl="0" algn="r">
              <a:lnSpc>
                <a:spcPct val="100000"/>
              </a:lnSpc>
              <a:spcBef>
                <a:spcPts val="0"/>
              </a:spcBef>
              <a:spcAft>
                <a:spcPts val="0"/>
              </a:spcAft>
              <a:buSzPts val="1400"/>
              <a:buChar char="●"/>
              <a:defRPr sz="2100"/>
            </a:lvl7pPr>
            <a:lvl8pPr lvl="7" rtl="0" algn="r">
              <a:lnSpc>
                <a:spcPct val="100000"/>
              </a:lnSpc>
              <a:spcBef>
                <a:spcPts val="0"/>
              </a:spcBef>
              <a:spcAft>
                <a:spcPts val="0"/>
              </a:spcAft>
              <a:buSzPts val="1400"/>
              <a:buChar char="○"/>
              <a:defRPr sz="2100"/>
            </a:lvl8pPr>
            <a:lvl9pPr lvl="8" rtl="0" algn="r">
              <a:lnSpc>
                <a:spcPct val="100000"/>
              </a:lnSpc>
              <a:spcBef>
                <a:spcPts val="0"/>
              </a:spcBef>
              <a:spcAft>
                <a:spcPts val="0"/>
              </a:spcAft>
              <a:buSzPts val="1400"/>
              <a:buChar char="■"/>
              <a:defRPr sz="2100"/>
            </a:lvl9pPr>
          </a:lstStyle>
          <a:p/>
        </p:txBody>
      </p:sp>
      <p:sp>
        <p:nvSpPr>
          <p:cNvPr id="87" name="Google Shape;87;p7"/>
          <p:cNvSpPr/>
          <p:nvPr/>
        </p:nvSpPr>
        <p:spPr>
          <a:xfrm>
            <a:off x="0" y="4074077"/>
            <a:ext cx="1219181" cy="1069433"/>
          </a:xfrm>
          <a:custGeom>
            <a:rect b="b" l="l" r="r" t="t"/>
            <a:pathLst>
              <a:path extrusionOk="0" h="8407" w="9584">
                <a:moveTo>
                  <a:pt x="2199" y="0"/>
                </a:moveTo>
                <a:cubicBezTo>
                  <a:pt x="1449" y="0"/>
                  <a:pt x="707" y="123"/>
                  <a:pt x="1" y="360"/>
                </a:cubicBezTo>
                <a:lnTo>
                  <a:pt x="1" y="2183"/>
                </a:lnTo>
                <a:cubicBezTo>
                  <a:pt x="686" y="1863"/>
                  <a:pt x="1437" y="1694"/>
                  <a:pt x="2198" y="1694"/>
                </a:cubicBezTo>
                <a:cubicBezTo>
                  <a:pt x="3012" y="1694"/>
                  <a:pt x="3837" y="1887"/>
                  <a:pt x="4609" y="2295"/>
                </a:cubicBezTo>
                <a:cubicBezTo>
                  <a:pt x="6850" y="3475"/>
                  <a:pt x="7878" y="6064"/>
                  <a:pt x="7165" y="8407"/>
                </a:cubicBezTo>
                <a:lnTo>
                  <a:pt x="8913" y="8407"/>
                </a:lnTo>
                <a:cubicBezTo>
                  <a:pt x="9583" y="5434"/>
                  <a:pt x="8216" y="2277"/>
                  <a:pt x="5399" y="792"/>
                </a:cubicBezTo>
                <a:cubicBezTo>
                  <a:pt x="4377" y="255"/>
                  <a:pt x="3281" y="0"/>
                  <a:pt x="2199" y="0"/>
                </a:cubicBezTo>
                <a:close/>
              </a:path>
            </a:pathLst>
          </a:custGeom>
          <a:gradFill>
            <a:gsLst>
              <a:gs pos="0">
                <a:schemeClr val="accent1"/>
              </a:gs>
              <a:gs pos="40000">
                <a:srgbClr val="BBACF0"/>
              </a:gs>
              <a:gs pos="100000">
                <a:srgbClr val="FFFFFF">
                  <a:alpha val="0"/>
                </a:srgbClr>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88" name="Google Shape;88;p7"/>
          <p:cNvGrpSpPr/>
          <p:nvPr/>
        </p:nvGrpSpPr>
        <p:grpSpPr>
          <a:xfrm>
            <a:off x="255791" y="137732"/>
            <a:ext cx="464200" cy="448819"/>
            <a:chOff x="1620923" y="4468283"/>
            <a:chExt cx="314073" cy="303667"/>
          </a:xfrm>
        </p:grpSpPr>
        <p:sp>
          <p:nvSpPr>
            <p:cNvPr id="89" name="Google Shape;89;p7"/>
            <p:cNvSpPr/>
            <p:nvPr/>
          </p:nvSpPr>
          <p:spPr>
            <a:xfrm>
              <a:off x="1743950" y="4468283"/>
              <a:ext cx="108905" cy="108905"/>
            </a:xfrm>
            <a:custGeom>
              <a:rect b="b" l="l" r="r" t="t"/>
              <a:pathLst>
                <a:path extrusionOk="0" h="1172" w="1172">
                  <a:moveTo>
                    <a:pt x="705" y="94"/>
                  </a:moveTo>
                  <a:lnTo>
                    <a:pt x="705" y="467"/>
                  </a:lnTo>
                  <a:lnTo>
                    <a:pt x="1078" y="467"/>
                  </a:lnTo>
                  <a:lnTo>
                    <a:pt x="1078" y="705"/>
                  </a:lnTo>
                  <a:lnTo>
                    <a:pt x="705" y="705"/>
                  </a:lnTo>
                  <a:lnTo>
                    <a:pt x="705" y="1078"/>
                  </a:lnTo>
                  <a:lnTo>
                    <a:pt x="467" y="1078"/>
                  </a:lnTo>
                  <a:lnTo>
                    <a:pt x="467" y="705"/>
                  </a:lnTo>
                  <a:lnTo>
                    <a:pt x="94" y="705"/>
                  </a:lnTo>
                  <a:lnTo>
                    <a:pt x="94" y="467"/>
                  </a:lnTo>
                  <a:lnTo>
                    <a:pt x="467" y="467"/>
                  </a:lnTo>
                  <a:lnTo>
                    <a:pt x="467" y="94"/>
                  </a:lnTo>
                  <a:close/>
                  <a:moveTo>
                    <a:pt x="375" y="0"/>
                  </a:moveTo>
                  <a:lnTo>
                    <a:pt x="375" y="373"/>
                  </a:lnTo>
                  <a:lnTo>
                    <a:pt x="0" y="373"/>
                  </a:lnTo>
                  <a:lnTo>
                    <a:pt x="0" y="797"/>
                  </a:lnTo>
                  <a:lnTo>
                    <a:pt x="375" y="797"/>
                  </a:lnTo>
                  <a:lnTo>
                    <a:pt x="375" y="1171"/>
                  </a:lnTo>
                  <a:lnTo>
                    <a:pt x="799" y="1171"/>
                  </a:lnTo>
                  <a:lnTo>
                    <a:pt x="799" y="797"/>
                  </a:lnTo>
                  <a:lnTo>
                    <a:pt x="1172" y="797"/>
                  </a:lnTo>
                  <a:lnTo>
                    <a:pt x="1172" y="373"/>
                  </a:lnTo>
                  <a:lnTo>
                    <a:pt x="799" y="373"/>
                  </a:lnTo>
                  <a:lnTo>
                    <a:pt x="799"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 name="Google Shape;90;p7"/>
            <p:cNvSpPr/>
            <p:nvPr/>
          </p:nvSpPr>
          <p:spPr>
            <a:xfrm>
              <a:off x="1620923" y="4601531"/>
              <a:ext cx="108905" cy="108905"/>
            </a:xfrm>
            <a:custGeom>
              <a:rect b="b" l="l" r="r" t="t"/>
              <a:pathLst>
                <a:path extrusionOk="0" h="1172" w="1172">
                  <a:moveTo>
                    <a:pt x="705" y="94"/>
                  </a:moveTo>
                  <a:lnTo>
                    <a:pt x="705" y="467"/>
                  </a:lnTo>
                  <a:lnTo>
                    <a:pt x="1078" y="467"/>
                  </a:lnTo>
                  <a:lnTo>
                    <a:pt x="1078" y="705"/>
                  </a:lnTo>
                  <a:lnTo>
                    <a:pt x="705" y="705"/>
                  </a:lnTo>
                  <a:lnTo>
                    <a:pt x="705" y="1078"/>
                  </a:lnTo>
                  <a:lnTo>
                    <a:pt x="467" y="1078"/>
                  </a:lnTo>
                  <a:lnTo>
                    <a:pt x="467" y="705"/>
                  </a:lnTo>
                  <a:lnTo>
                    <a:pt x="94" y="705"/>
                  </a:lnTo>
                  <a:lnTo>
                    <a:pt x="94" y="467"/>
                  </a:lnTo>
                  <a:lnTo>
                    <a:pt x="467" y="467"/>
                  </a:lnTo>
                  <a:lnTo>
                    <a:pt x="467" y="94"/>
                  </a:lnTo>
                  <a:close/>
                  <a:moveTo>
                    <a:pt x="375" y="0"/>
                  </a:moveTo>
                  <a:lnTo>
                    <a:pt x="375" y="373"/>
                  </a:lnTo>
                  <a:lnTo>
                    <a:pt x="0" y="373"/>
                  </a:lnTo>
                  <a:lnTo>
                    <a:pt x="0" y="799"/>
                  </a:lnTo>
                  <a:lnTo>
                    <a:pt x="375" y="799"/>
                  </a:lnTo>
                  <a:lnTo>
                    <a:pt x="375" y="1172"/>
                  </a:lnTo>
                  <a:lnTo>
                    <a:pt x="799" y="1172"/>
                  </a:lnTo>
                  <a:lnTo>
                    <a:pt x="799" y="799"/>
                  </a:lnTo>
                  <a:lnTo>
                    <a:pt x="1171" y="799"/>
                  </a:lnTo>
                  <a:lnTo>
                    <a:pt x="1171" y="373"/>
                  </a:lnTo>
                  <a:lnTo>
                    <a:pt x="799" y="373"/>
                  </a:lnTo>
                  <a:lnTo>
                    <a:pt x="799"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 name="Google Shape;91;p7"/>
            <p:cNvSpPr/>
            <p:nvPr/>
          </p:nvSpPr>
          <p:spPr>
            <a:xfrm>
              <a:off x="1826091" y="4663044"/>
              <a:ext cx="108905" cy="108905"/>
            </a:xfrm>
            <a:custGeom>
              <a:rect b="b" l="l" r="r" t="t"/>
              <a:pathLst>
                <a:path extrusionOk="0" h="1172" w="1172">
                  <a:moveTo>
                    <a:pt x="703" y="94"/>
                  </a:moveTo>
                  <a:lnTo>
                    <a:pt x="703" y="467"/>
                  </a:lnTo>
                  <a:lnTo>
                    <a:pt x="1078" y="467"/>
                  </a:lnTo>
                  <a:lnTo>
                    <a:pt x="1078" y="705"/>
                  </a:lnTo>
                  <a:lnTo>
                    <a:pt x="703" y="705"/>
                  </a:lnTo>
                  <a:lnTo>
                    <a:pt x="703" y="1078"/>
                  </a:lnTo>
                  <a:lnTo>
                    <a:pt x="467" y="1078"/>
                  </a:lnTo>
                  <a:lnTo>
                    <a:pt x="467" y="705"/>
                  </a:lnTo>
                  <a:lnTo>
                    <a:pt x="92" y="705"/>
                  </a:lnTo>
                  <a:lnTo>
                    <a:pt x="92" y="467"/>
                  </a:lnTo>
                  <a:lnTo>
                    <a:pt x="467" y="467"/>
                  </a:lnTo>
                  <a:lnTo>
                    <a:pt x="467" y="94"/>
                  </a:lnTo>
                  <a:close/>
                  <a:moveTo>
                    <a:pt x="373" y="0"/>
                  </a:moveTo>
                  <a:lnTo>
                    <a:pt x="373" y="373"/>
                  </a:lnTo>
                  <a:lnTo>
                    <a:pt x="0" y="373"/>
                  </a:lnTo>
                  <a:lnTo>
                    <a:pt x="0" y="799"/>
                  </a:lnTo>
                  <a:lnTo>
                    <a:pt x="373" y="799"/>
                  </a:lnTo>
                  <a:lnTo>
                    <a:pt x="373" y="1172"/>
                  </a:lnTo>
                  <a:lnTo>
                    <a:pt x="797" y="1172"/>
                  </a:lnTo>
                  <a:lnTo>
                    <a:pt x="797" y="799"/>
                  </a:lnTo>
                  <a:lnTo>
                    <a:pt x="1172" y="799"/>
                  </a:lnTo>
                  <a:lnTo>
                    <a:pt x="1172" y="373"/>
                  </a:lnTo>
                  <a:lnTo>
                    <a:pt x="797" y="373"/>
                  </a:lnTo>
                  <a:lnTo>
                    <a:pt x="797"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92" name="Google Shape;92;p7"/>
          <p:cNvSpPr/>
          <p:nvPr/>
        </p:nvSpPr>
        <p:spPr>
          <a:xfrm rot="2700000">
            <a:off x="6569719" y="134936"/>
            <a:ext cx="1022480" cy="1017948"/>
          </a:xfrm>
          <a:custGeom>
            <a:rect b="b" l="l" r="r" t="t"/>
            <a:pathLst>
              <a:path extrusionOk="0" h="7412" w="7445">
                <a:moveTo>
                  <a:pt x="3723" y="0"/>
                </a:moveTo>
                <a:cubicBezTo>
                  <a:pt x="1665" y="0"/>
                  <a:pt x="1" y="1683"/>
                  <a:pt x="17" y="3745"/>
                </a:cubicBezTo>
                <a:cubicBezTo>
                  <a:pt x="35" y="5755"/>
                  <a:pt x="1673" y="7393"/>
                  <a:pt x="3684" y="7411"/>
                </a:cubicBezTo>
                <a:cubicBezTo>
                  <a:pt x="3694" y="7411"/>
                  <a:pt x="3704" y="7411"/>
                  <a:pt x="3714" y="7411"/>
                </a:cubicBezTo>
                <a:cubicBezTo>
                  <a:pt x="5772" y="7411"/>
                  <a:pt x="7444" y="5737"/>
                  <a:pt x="7428" y="3675"/>
                </a:cubicBezTo>
                <a:cubicBezTo>
                  <a:pt x="7410" y="1665"/>
                  <a:pt x="5764" y="17"/>
                  <a:pt x="3753" y="0"/>
                </a:cubicBezTo>
                <a:cubicBezTo>
                  <a:pt x="3743" y="0"/>
                  <a:pt x="3733" y="0"/>
                  <a:pt x="3723" y="0"/>
                </a:cubicBezTo>
                <a:close/>
              </a:path>
            </a:pathLst>
          </a:custGeom>
          <a:gradFill>
            <a:gsLst>
              <a:gs pos="0">
                <a:schemeClr val="lt1"/>
              </a:gs>
              <a:gs pos="100000">
                <a:srgbClr val="FFFFFF">
                  <a:alpha val="0"/>
                </a:srgbClr>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 name="Google Shape;93;p7"/>
          <p:cNvSpPr/>
          <p:nvPr/>
        </p:nvSpPr>
        <p:spPr>
          <a:xfrm rot="-2700000">
            <a:off x="8539772" y="2749557"/>
            <a:ext cx="317918" cy="316509"/>
          </a:xfrm>
          <a:custGeom>
            <a:rect b="b" l="l" r="r" t="t"/>
            <a:pathLst>
              <a:path extrusionOk="0" h="7412" w="7445">
                <a:moveTo>
                  <a:pt x="3723" y="0"/>
                </a:moveTo>
                <a:cubicBezTo>
                  <a:pt x="1665" y="0"/>
                  <a:pt x="1" y="1683"/>
                  <a:pt x="17" y="3745"/>
                </a:cubicBezTo>
                <a:cubicBezTo>
                  <a:pt x="35" y="5755"/>
                  <a:pt x="1673" y="7393"/>
                  <a:pt x="3684" y="7411"/>
                </a:cubicBezTo>
                <a:cubicBezTo>
                  <a:pt x="3694" y="7411"/>
                  <a:pt x="3704" y="7411"/>
                  <a:pt x="3714" y="7411"/>
                </a:cubicBezTo>
                <a:cubicBezTo>
                  <a:pt x="5772" y="7411"/>
                  <a:pt x="7444" y="5737"/>
                  <a:pt x="7428" y="3675"/>
                </a:cubicBezTo>
                <a:cubicBezTo>
                  <a:pt x="7410" y="1665"/>
                  <a:pt x="5764" y="17"/>
                  <a:pt x="3753" y="0"/>
                </a:cubicBezTo>
                <a:cubicBezTo>
                  <a:pt x="3743" y="0"/>
                  <a:pt x="3733" y="0"/>
                  <a:pt x="3723" y="0"/>
                </a:cubicBezTo>
                <a:close/>
              </a:path>
            </a:pathLst>
          </a:custGeom>
          <a:solidFill>
            <a:srgbClr val="FFFFFF">
              <a:alpha val="2114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94" name="Google Shape;94;p7"/>
          <p:cNvGrpSpPr/>
          <p:nvPr/>
        </p:nvGrpSpPr>
        <p:grpSpPr>
          <a:xfrm>
            <a:off x="8261295" y="423005"/>
            <a:ext cx="484756" cy="355352"/>
            <a:chOff x="8261295" y="423005"/>
            <a:chExt cx="484756" cy="355352"/>
          </a:xfrm>
        </p:grpSpPr>
        <p:sp>
          <p:nvSpPr>
            <p:cNvPr id="95" name="Google Shape;95;p7"/>
            <p:cNvSpPr/>
            <p:nvPr/>
          </p:nvSpPr>
          <p:spPr>
            <a:xfrm rot="-2700493">
              <a:off x="8280149" y="667917"/>
              <a:ext cx="91772" cy="91365"/>
            </a:xfrm>
            <a:custGeom>
              <a:rect b="b" l="l" r="r" t="t"/>
              <a:pathLst>
                <a:path extrusionOk="0" h="7412" w="7445">
                  <a:moveTo>
                    <a:pt x="3723" y="0"/>
                  </a:moveTo>
                  <a:cubicBezTo>
                    <a:pt x="1665" y="0"/>
                    <a:pt x="1" y="1683"/>
                    <a:pt x="17" y="3745"/>
                  </a:cubicBezTo>
                  <a:cubicBezTo>
                    <a:pt x="35" y="5755"/>
                    <a:pt x="1673" y="7393"/>
                    <a:pt x="3684" y="7411"/>
                  </a:cubicBezTo>
                  <a:cubicBezTo>
                    <a:pt x="3694" y="7411"/>
                    <a:pt x="3704" y="7411"/>
                    <a:pt x="3714" y="7411"/>
                  </a:cubicBezTo>
                  <a:cubicBezTo>
                    <a:pt x="5772" y="7411"/>
                    <a:pt x="7444" y="5737"/>
                    <a:pt x="7428" y="3675"/>
                  </a:cubicBezTo>
                  <a:cubicBezTo>
                    <a:pt x="7410" y="1665"/>
                    <a:pt x="5764" y="17"/>
                    <a:pt x="3753" y="0"/>
                  </a:cubicBezTo>
                  <a:cubicBezTo>
                    <a:pt x="3743" y="0"/>
                    <a:pt x="3733" y="0"/>
                    <a:pt x="3723" y="0"/>
                  </a:cubicBezTo>
                  <a:close/>
                </a:path>
              </a:pathLst>
            </a:custGeom>
            <a:no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 name="Google Shape;96;p7"/>
            <p:cNvSpPr/>
            <p:nvPr/>
          </p:nvSpPr>
          <p:spPr>
            <a:xfrm rot="-2700359">
              <a:off x="8442519" y="475336"/>
              <a:ext cx="251797" cy="250681"/>
            </a:xfrm>
            <a:custGeom>
              <a:rect b="b" l="l" r="r" t="t"/>
              <a:pathLst>
                <a:path extrusionOk="0" h="7412" w="7445">
                  <a:moveTo>
                    <a:pt x="3723" y="0"/>
                  </a:moveTo>
                  <a:cubicBezTo>
                    <a:pt x="1665" y="0"/>
                    <a:pt x="1" y="1683"/>
                    <a:pt x="17" y="3745"/>
                  </a:cubicBezTo>
                  <a:cubicBezTo>
                    <a:pt x="35" y="5755"/>
                    <a:pt x="1673" y="7393"/>
                    <a:pt x="3684" y="7411"/>
                  </a:cubicBezTo>
                  <a:cubicBezTo>
                    <a:pt x="3694" y="7411"/>
                    <a:pt x="3704" y="7411"/>
                    <a:pt x="3714" y="7411"/>
                  </a:cubicBezTo>
                  <a:cubicBezTo>
                    <a:pt x="5772" y="7411"/>
                    <a:pt x="7444" y="5737"/>
                    <a:pt x="7428" y="3675"/>
                  </a:cubicBezTo>
                  <a:cubicBezTo>
                    <a:pt x="7410" y="1665"/>
                    <a:pt x="5764" y="17"/>
                    <a:pt x="3753" y="0"/>
                  </a:cubicBezTo>
                  <a:cubicBezTo>
                    <a:pt x="3743" y="0"/>
                    <a:pt x="3733" y="0"/>
                    <a:pt x="3723" y="0"/>
                  </a:cubicBezTo>
                  <a:close/>
                </a:path>
              </a:pathLst>
            </a:custGeom>
            <a:no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97" name="Google Shape;97;p7"/>
          <p:cNvSpPr/>
          <p:nvPr/>
        </p:nvSpPr>
        <p:spPr>
          <a:xfrm rot="-4487949">
            <a:off x="7279749" y="332149"/>
            <a:ext cx="132398" cy="147701"/>
          </a:xfrm>
          <a:custGeom>
            <a:rect b="b" l="l" r="r" t="t"/>
            <a:pathLst>
              <a:path extrusionOk="0" h="2435" w="2183">
                <a:moveTo>
                  <a:pt x="220" y="153"/>
                </a:moveTo>
                <a:lnTo>
                  <a:pt x="2011" y="1333"/>
                </a:lnTo>
                <a:lnTo>
                  <a:pt x="94" y="2292"/>
                </a:lnTo>
                <a:lnTo>
                  <a:pt x="94" y="2292"/>
                </a:lnTo>
                <a:lnTo>
                  <a:pt x="220" y="153"/>
                </a:lnTo>
                <a:close/>
                <a:moveTo>
                  <a:pt x="145" y="1"/>
                </a:moveTo>
                <a:lnTo>
                  <a:pt x="0" y="2435"/>
                </a:lnTo>
                <a:lnTo>
                  <a:pt x="2182" y="1341"/>
                </a:lnTo>
                <a:lnTo>
                  <a:pt x="14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98" name="Shape 98"/>
        <p:cNvGrpSpPr/>
        <p:nvPr/>
      </p:nvGrpSpPr>
      <p:grpSpPr>
        <a:xfrm>
          <a:off x="0" y="0"/>
          <a:ext cx="0" cy="0"/>
          <a:chOff x="0" y="0"/>
          <a:chExt cx="0" cy="0"/>
        </a:xfrm>
      </p:grpSpPr>
      <p:sp>
        <p:nvSpPr>
          <p:cNvPr id="99" name="Google Shape;99;p8"/>
          <p:cNvSpPr txBox="1"/>
          <p:nvPr>
            <p:ph type="title"/>
          </p:nvPr>
        </p:nvSpPr>
        <p:spPr>
          <a:xfrm>
            <a:off x="868350" y="2082100"/>
            <a:ext cx="7513500" cy="1111200"/>
          </a:xfrm>
          <a:prstGeom prst="rect">
            <a:avLst/>
          </a:prstGeom>
        </p:spPr>
        <p:txBody>
          <a:bodyPr anchorCtr="0" anchor="b" bIns="91425" lIns="91425" spcFirstLastPara="1" rIns="91425" wrap="square" tIns="91425">
            <a:noAutofit/>
          </a:bodyPr>
          <a:lstStyle>
            <a:lvl1pPr lvl="0" rtl="0">
              <a:spcBef>
                <a:spcPts val="0"/>
              </a:spcBef>
              <a:spcAft>
                <a:spcPts val="0"/>
              </a:spcAft>
              <a:buSzPts val="4800"/>
              <a:buNone/>
              <a:defRPr sz="7200"/>
            </a:lvl1pPr>
            <a:lvl2pPr lvl="1" rtl="0">
              <a:spcBef>
                <a:spcPts val="0"/>
              </a:spcBef>
              <a:spcAft>
                <a:spcPts val="0"/>
              </a:spcAft>
              <a:buSzPts val="4800"/>
              <a:buNone/>
              <a:defRPr sz="4800"/>
            </a:lvl2pPr>
            <a:lvl3pPr lvl="2" rtl="0">
              <a:spcBef>
                <a:spcPts val="0"/>
              </a:spcBef>
              <a:spcAft>
                <a:spcPts val="0"/>
              </a:spcAft>
              <a:buSzPts val="4800"/>
              <a:buNone/>
              <a:defRPr sz="4800"/>
            </a:lvl3pPr>
            <a:lvl4pPr lvl="3" rtl="0">
              <a:spcBef>
                <a:spcPts val="0"/>
              </a:spcBef>
              <a:spcAft>
                <a:spcPts val="0"/>
              </a:spcAft>
              <a:buSzPts val="4800"/>
              <a:buNone/>
              <a:defRPr sz="4800"/>
            </a:lvl4pPr>
            <a:lvl5pPr lvl="4" rtl="0">
              <a:spcBef>
                <a:spcPts val="0"/>
              </a:spcBef>
              <a:spcAft>
                <a:spcPts val="0"/>
              </a:spcAft>
              <a:buSzPts val="4800"/>
              <a:buNone/>
              <a:defRPr sz="4800"/>
            </a:lvl5pPr>
            <a:lvl6pPr lvl="5" rtl="0">
              <a:spcBef>
                <a:spcPts val="0"/>
              </a:spcBef>
              <a:spcAft>
                <a:spcPts val="0"/>
              </a:spcAft>
              <a:buSzPts val="4800"/>
              <a:buNone/>
              <a:defRPr sz="4800"/>
            </a:lvl6pPr>
            <a:lvl7pPr lvl="6" rtl="0">
              <a:spcBef>
                <a:spcPts val="0"/>
              </a:spcBef>
              <a:spcAft>
                <a:spcPts val="0"/>
              </a:spcAft>
              <a:buSzPts val="4800"/>
              <a:buNone/>
              <a:defRPr sz="4800"/>
            </a:lvl7pPr>
            <a:lvl8pPr lvl="7" rtl="0">
              <a:spcBef>
                <a:spcPts val="0"/>
              </a:spcBef>
              <a:spcAft>
                <a:spcPts val="0"/>
              </a:spcAft>
              <a:buSzPts val="4800"/>
              <a:buNone/>
              <a:defRPr sz="4800"/>
            </a:lvl8pPr>
            <a:lvl9pPr lvl="8" rtl="0">
              <a:spcBef>
                <a:spcPts val="0"/>
              </a:spcBef>
              <a:spcAft>
                <a:spcPts val="0"/>
              </a:spcAft>
              <a:buSzPts val="4800"/>
              <a:buNone/>
              <a:defRPr sz="4800"/>
            </a:lvl9pPr>
          </a:lstStyle>
          <a:p/>
        </p:txBody>
      </p:sp>
      <p:sp>
        <p:nvSpPr>
          <p:cNvPr id="100" name="Google Shape;100;p8"/>
          <p:cNvSpPr txBox="1"/>
          <p:nvPr>
            <p:ph idx="1" type="subTitle"/>
          </p:nvPr>
        </p:nvSpPr>
        <p:spPr>
          <a:xfrm>
            <a:off x="815175" y="3040975"/>
            <a:ext cx="7513500" cy="3801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800"/>
              <a:buNone/>
              <a:defRPr sz="1600"/>
            </a:lvl1pPr>
            <a:lvl2pPr lvl="1" rtl="0" algn="ctr">
              <a:lnSpc>
                <a:spcPct val="100000"/>
              </a:lnSpc>
              <a:spcBef>
                <a:spcPts val="0"/>
              </a:spcBef>
              <a:spcAft>
                <a:spcPts val="0"/>
              </a:spcAft>
              <a:buSzPts val="2100"/>
              <a:buNone/>
              <a:defRPr sz="2100"/>
            </a:lvl2pPr>
            <a:lvl3pPr lvl="2" rtl="0" algn="ctr">
              <a:lnSpc>
                <a:spcPct val="100000"/>
              </a:lnSpc>
              <a:spcBef>
                <a:spcPts val="0"/>
              </a:spcBef>
              <a:spcAft>
                <a:spcPts val="0"/>
              </a:spcAft>
              <a:buSzPts val="2100"/>
              <a:buNone/>
              <a:defRPr sz="2100"/>
            </a:lvl3pPr>
            <a:lvl4pPr lvl="3" rtl="0" algn="ctr">
              <a:lnSpc>
                <a:spcPct val="100000"/>
              </a:lnSpc>
              <a:spcBef>
                <a:spcPts val="0"/>
              </a:spcBef>
              <a:spcAft>
                <a:spcPts val="0"/>
              </a:spcAft>
              <a:buSzPts val="2100"/>
              <a:buNone/>
              <a:defRPr sz="2100"/>
            </a:lvl4pPr>
            <a:lvl5pPr lvl="4" rtl="0" algn="ctr">
              <a:lnSpc>
                <a:spcPct val="100000"/>
              </a:lnSpc>
              <a:spcBef>
                <a:spcPts val="0"/>
              </a:spcBef>
              <a:spcAft>
                <a:spcPts val="0"/>
              </a:spcAft>
              <a:buSzPts val="2100"/>
              <a:buNone/>
              <a:defRPr sz="2100"/>
            </a:lvl5pPr>
            <a:lvl6pPr lvl="5" rtl="0" algn="ctr">
              <a:lnSpc>
                <a:spcPct val="100000"/>
              </a:lnSpc>
              <a:spcBef>
                <a:spcPts val="0"/>
              </a:spcBef>
              <a:spcAft>
                <a:spcPts val="0"/>
              </a:spcAft>
              <a:buSzPts val="2100"/>
              <a:buNone/>
              <a:defRPr sz="2100"/>
            </a:lvl6pPr>
            <a:lvl7pPr lvl="6" rtl="0" algn="ctr">
              <a:lnSpc>
                <a:spcPct val="100000"/>
              </a:lnSpc>
              <a:spcBef>
                <a:spcPts val="0"/>
              </a:spcBef>
              <a:spcAft>
                <a:spcPts val="0"/>
              </a:spcAft>
              <a:buSzPts val="2100"/>
              <a:buNone/>
              <a:defRPr sz="2100"/>
            </a:lvl7pPr>
            <a:lvl8pPr lvl="7" rtl="0" algn="ctr">
              <a:lnSpc>
                <a:spcPct val="100000"/>
              </a:lnSpc>
              <a:spcBef>
                <a:spcPts val="0"/>
              </a:spcBef>
              <a:spcAft>
                <a:spcPts val="0"/>
              </a:spcAft>
              <a:buSzPts val="2100"/>
              <a:buNone/>
              <a:defRPr sz="2100"/>
            </a:lvl8pPr>
            <a:lvl9pPr lvl="8" rtl="0" algn="ctr">
              <a:lnSpc>
                <a:spcPct val="100000"/>
              </a:lnSpc>
              <a:spcBef>
                <a:spcPts val="0"/>
              </a:spcBef>
              <a:spcAft>
                <a:spcPts val="0"/>
              </a:spcAft>
              <a:buSzPts val="2100"/>
              <a:buNone/>
              <a:defRPr sz="2100"/>
            </a:lvl9pPr>
          </a:lstStyle>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101" name="Shape 101"/>
        <p:cNvGrpSpPr/>
        <p:nvPr/>
      </p:nvGrpSpPr>
      <p:grpSpPr>
        <a:xfrm>
          <a:off x="0" y="0"/>
          <a:ext cx="0" cy="0"/>
          <a:chOff x="0" y="0"/>
          <a:chExt cx="0" cy="0"/>
        </a:xfrm>
      </p:grpSpPr>
      <p:sp>
        <p:nvSpPr>
          <p:cNvPr id="102" name="Google Shape;102;p9"/>
          <p:cNvSpPr txBox="1"/>
          <p:nvPr>
            <p:ph type="title"/>
          </p:nvPr>
        </p:nvSpPr>
        <p:spPr>
          <a:xfrm>
            <a:off x="720101" y="1822700"/>
            <a:ext cx="3908700" cy="688500"/>
          </a:xfrm>
          <a:prstGeom prst="rect">
            <a:avLst/>
          </a:prstGeom>
        </p:spPr>
        <p:txBody>
          <a:bodyPr anchorCtr="0" anchor="b" bIns="91425" lIns="91425" spcFirstLastPara="1" rIns="91425" wrap="square" tIns="91425">
            <a:noAutofit/>
          </a:bodyPr>
          <a:lstStyle>
            <a:lvl1pPr lvl="0" rtl="0" algn="r">
              <a:spcBef>
                <a:spcPts val="0"/>
              </a:spcBef>
              <a:spcAft>
                <a:spcPts val="0"/>
              </a:spcAft>
              <a:buSzPts val="3000"/>
              <a:buNone/>
              <a:defRPr/>
            </a:lvl1pPr>
            <a:lvl2pPr lvl="1" rtl="0">
              <a:spcBef>
                <a:spcPts val="0"/>
              </a:spcBef>
              <a:spcAft>
                <a:spcPts val="0"/>
              </a:spcAft>
              <a:buSzPts val="2800"/>
              <a:buNone/>
              <a:defRPr>
                <a:latin typeface="Roboto"/>
                <a:ea typeface="Roboto"/>
                <a:cs typeface="Roboto"/>
                <a:sym typeface="Roboto"/>
              </a:defRPr>
            </a:lvl2pPr>
            <a:lvl3pPr lvl="2" rtl="0">
              <a:spcBef>
                <a:spcPts val="0"/>
              </a:spcBef>
              <a:spcAft>
                <a:spcPts val="0"/>
              </a:spcAft>
              <a:buSzPts val="2800"/>
              <a:buNone/>
              <a:defRPr>
                <a:latin typeface="Roboto"/>
                <a:ea typeface="Roboto"/>
                <a:cs typeface="Roboto"/>
                <a:sym typeface="Roboto"/>
              </a:defRPr>
            </a:lvl3pPr>
            <a:lvl4pPr lvl="3" rtl="0">
              <a:spcBef>
                <a:spcPts val="0"/>
              </a:spcBef>
              <a:spcAft>
                <a:spcPts val="0"/>
              </a:spcAft>
              <a:buSzPts val="2800"/>
              <a:buNone/>
              <a:defRPr>
                <a:latin typeface="Roboto"/>
                <a:ea typeface="Roboto"/>
                <a:cs typeface="Roboto"/>
                <a:sym typeface="Roboto"/>
              </a:defRPr>
            </a:lvl4pPr>
            <a:lvl5pPr lvl="4" rtl="0">
              <a:spcBef>
                <a:spcPts val="0"/>
              </a:spcBef>
              <a:spcAft>
                <a:spcPts val="0"/>
              </a:spcAft>
              <a:buSzPts val="2800"/>
              <a:buNone/>
              <a:defRPr>
                <a:latin typeface="Roboto"/>
                <a:ea typeface="Roboto"/>
                <a:cs typeface="Roboto"/>
                <a:sym typeface="Roboto"/>
              </a:defRPr>
            </a:lvl5pPr>
            <a:lvl6pPr lvl="5" rtl="0">
              <a:spcBef>
                <a:spcPts val="0"/>
              </a:spcBef>
              <a:spcAft>
                <a:spcPts val="0"/>
              </a:spcAft>
              <a:buSzPts val="2800"/>
              <a:buNone/>
              <a:defRPr>
                <a:latin typeface="Roboto"/>
                <a:ea typeface="Roboto"/>
                <a:cs typeface="Roboto"/>
                <a:sym typeface="Roboto"/>
              </a:defRPr>
            </a:lvl6pPr>
            <a:lvl7pPr lvl="6" rtl="0">
              <a:spcBef>
                <a:spcPts val="0"/>
              </a:spcBef>
              <a:spcAft>
                <a:spcPts val="0"/>
              </a:spcAft>
              <a:buSzPts val="2800"/>
              <a:buNone/>
              <a:defRPr>
                <a:latin typeface="Roboto"/>
                <a:ea typeface="Roboto"/>
                <a:cs typeface="Roboto"/>
                <a:sym typeface="Roboto"/>
              </a:defRPr>
            </a:lvl7pPr>
            <a:lvl8pPr lvl="7" rtl="0">
              <a:spcBef>
                <a:spcPts val="0"/>
              </a:spcBef>
              <a:spcAft>
                <a:spcPts val="0"/>
              </a:spcAft>
              <a:buSzPts val="2800"/>
              <a:buNone/>
              <a:defRPr>
                <a:latin typeface="Roboto"/>
                <a:ea typeface="Roboto"/>
                <a:cs typeface="Roboto"/>
                <a:sym typeface="Roboto"/>
              </a:defRPr>
            </a:lvl8pPr>
            <a:lvl9pPr lvl="8" rtl="0">
              <a:spcBef>
                <a:spcPts val="0"/>
              </a:spcBef>
              <a:spcAft>
                <a:spcPts val="0"/>
              </a:spcAft>
              <a:buSzPts val="2800"/>
              <a:buNone/>
              <a:defRPr>
                <a:latin typeface="Roboto"/>
                <a:ea typeface="Roboto"/>
                <a:cs typeface="Roboto"/>
                <a:sym typeface="Roboto"/>
              </a:defRPr>
            </a:lvl9pPr>
          </a:lstStyle>
          <a:p/>
        </p:txBody>
      </p:sp>
      <p:sp>
        <p:nvSpPr>
          <p:cNvPr id="103" name="Google Shape;103;p9"/>
          <p:cNvSpPr txBox="1"/>
          <p:nvPr>
            <p:ph idx="1" type="subTitle"/>
          </p:nvPr>
        </p:nvSpPr>
        <p:spPr>
          <a:xfrm>
            <a:off x="720000" y="2358700"/>
            <a:ext cx="3908700" cy="962100"/>
          </a:xfrm>
          <a:prstGeom prst="rect">
            <a:avLst/>
          </a:prstGeom>
        </p:spPr>
        <p:txBody>
          <a:bodyPr anchorCtr="0" anchor="t" bIns="91425" lIns="91425" spcFirstLastPara="1" rIns="91425" wrap="square" tIns="91425">
            <a:noAutofit/>
          </a:bodyPr>
          <a:lstStyle>
            <a:lvl1pPr lvl="0" rtl="0" algn="r">
              <a:lnSpc>
                <a:spcPct val="100000"/>
              </a:lnSpc>
              <a:spcBef>
                <a:spcPts val="0"/>
              </a:spcBef>
              <a:spcAft>
                <a:spcPts val="0"/>
              </a:spcAft>
              <a:buClr>
                <a:srgbClr val="5B595B"/>
              </a:buClr>
              <a:buSzPts val="1400"/>
              <a:buFont typeface="Lato"/>
              <a:buChar char="●"/>
              <a:defRPr/>
            </a:lvl1pPr>
            <a:lvl2pPr lvl="1" rtl="0" algn="ctr">
              <a:lnSpc>
                <a:spcPct val="100000"/>
              </a:lnSpc>
              <a:spcBef>
                <a:spcPts val="0"/>
              </a:spcBef>
              <a:spcAft>
                <a:spcPts val="0"/>
              </a:spcAft>
              <a:buClr>
                <a:srgbClr val="5B595B"/>
              </a:buClr>
              <a:buSzPts val="1400"/>
              <a:buFont typeface="Lato"/>
              <a:buChar char="○"/>
              <a:defRPr sz="2100"/>
            </a:lvl2pPr>
            <a:lvl3pPr lvl="2" rtl="0" algn="ctr">
              <a:lnSpc>
                <a:spcPct val="100000"/>
              </a:lnSpc>
              <a:spcBef>
                <a:spcPts val="0"/>
              </a:spcBef>
              <a:spcAft>
                <a:spcPts val="0"/>
              </a:spcAft>
              <a:buClr>
                <a:srgbClr val="5B595B"/>
              </a:buClr>
              <a:buSzPts val="1400"/>
              <a:buFont typeface="Lato"/>
              <a:buChar char="■"/>
              <a:defRPr sz="2100"/>
            </a:lvl3pPr>
            <a:lvl4pPr lvl="3" rtl="0" algn="ctr">
              <a:lnSpc>
                <a:spcPct val="100000"/>
              </a:lnSpc>
              <a:spcBef>
                <a:spcPts val="0"/>
              </a:spcBef>
              <a:spcAft>
                <a:spcPts val="0"/>
              </a:spcAft>
              <a:buClr>
                <a:srgbClr val="5B595B"/>
              </a:buClr>
              <a:buSzPts val="1400"/>
              <a:buFont typeface="Lato"/>
              <a:buChar char="●"/>
              <a:defRPr sz="2100"/>
            </a:lvl4pPr>
            <a:lvl5pPr lvl="4" rtl="0" algn="ctr">
              <a:lnSpc>
                <a:spcPct val="100000"/>
              </a:lnSpc>
              <a:spcBef>
                <a:spcPts val="0"/>
              </a:spcBef>
              <a:spcAft>
                <a:spcPts val="0"/>
              </a:spcAft>
              <a:buClr>
                <a:srgbClr val="5B595B"/>
              </a:buClr>
              <a:buSzPts val="1400"/>
              <a:buFont typeface="Lato"/>
              <a:buChar char="○"/>
              <a:defRPr sz="2100"/>
            </a:lvl5pPr>
            <a:lvl6pPr lvl="5" rtl="0" algn="ctr">
              <a:lnSpc>
                <a:spcPct val="100000"/>
              </a:lnSpc>
              <a:spcBef>
                <a:spcPts val="0"/>
              </a:spcBef>
              <a:spcAft>
                <a:spcPts val="0"/>
              </a:spcAft>
              <a:buClr>
                <a:srgbClr val="5B595B"/>
              </a:buClr>
              <a:buSzPts val="1400"/>
              <a:buFont typeface="Lato"/>
              <a:buChar char="■"/>
              <a:defRPr sz="2100"/>
            </a:lvl6pPr>
            <a:lvl7pPr lvl="6" rtl="0" algn="ctr">
              <a:lnSpc>
                <a:spcPct val="100000"/>
              </a:lnSpc>
              <a:spcBef>
                <a:spcPts val="0"/>
              </a:spcBef>
              <a:spcAft>
                <a:spcPts val="0"/>
              </a:spcAft>
              <a:buClr>
                <a:srgbClr val="5B595B"/>
              </a:buClr>
              <a:buSzPts val="1400"/>
              <a:buFont typeface="Lato"/>
              <a:buChar char="●"/>
              <a:defRPr sz="2100"/>
            </a:lvl7pPr>
            <a:lvl8pPr lvl="7" rtl="0" algn="ctr">
              <a:lnSpc>
                <a:spcPct val="100000"/>
              </a:lnSpc>
              <a:spcBef>
                <a:spcPts val="0"/>
              </a:spcBef>
              <a:spcAft>
                <a:spcPts val="0"/>
              </a:spcAft>
              <a:buClr>
                <a:srgbClr val="5B595B"/>
              </a:buClr>
              <a:buSzPts val="1400"/>
              <a:buFont typeface="Lato"/>
              <a:buChar char="○"/>
              <a:defRPr sz="2100"/>
            </a:lvl8pPr>
            <a:lvl9pPr lvl="8" rtl="0" algn="ctr">
              <a:lnSpc>
                <a:spcPct val="100000"/>
              </a:lnSpc>
              <a:spcBef>
                <a:spcPts val="0"/>
              </a:spcBef>
              <a:spcAft>
                <a:spcPts val="0"/>
              </a:spcAft>
              <a:buClr>
                <a:srgbClr val="5B595B"/>
              </a:buClr>
              <a:buSzPts val="1400"/>
              <a:buFont typeface="Lato"/>
              <a:buChar char="■"/>
              <a:defRPr sz="2100"/>
            </a:lvl9pPr>
          </a:lstStyle>
          <a:p/>
        </p:txBody>
      </p:sp>
      <p:sp>
        <p:nvSpPr>
          <p:cNvPr id="104" name="Google Shape;104;p9"/>
          <p:cNvSpPr/>
          <p:nvPr/>
        </p:nvSpPr>
        <p:spPr>
          <a:xfrm rot="5400000">
            <a:off x="-84360" y="90876"/>
            <a:ext cx="1479961" cy="1298209"/>
          </a:xfrm>
          <a:custGeom>
            <a:rect b="b" l="l" r="r" t="t"/>
            <a:pathLst>
              <a:path extrusionOk="0" h="8407" w="9584">
                <a:moveTo>
                  <a:pt x="2199" y="0"/>
                </a:moveTo>
                <a:cubicBezTo>
                  <a:pt x="1449" y="0"/>
                  <a:pt x="707" y="123"/>
                  <a:pt x="1" y="360"/>
                </a:cubicBezTo>
                <a:lnTo>
                  <a:pt x="1" y="2183"/>
                </a:lnTo>
                <a:cubicBezTo>
                  <a:pt x="686" y="1863"/>
                  <a:pt x="1437" y="1694"/>
                  <a:pt x="2198" y="1694"/>
                </a:cubicBezTo>
                <a:cubicBezTo>
                  <a:pt x="3012" y="1694"/>
                  <a:pt x="3837" y="1887"/>
                  <a:pt x="4609" y="2295"/>
                </a:cubicBezTo>
                <a:cubicBezTo>
                  <a:pt x="6850" y="3475"/>
                  <a:pt x="7878" y="6064"/>
                  <a:pt x="7165" y="8407"/>
                </a:cubicBezTo>
                <a:lnTo>
                  <a:pt x="8913" y="8407"/>
                </a:lnTo>
                <a:cubicBezTo>
                  <a:pt x="9583" y="5434"/>
                  <a:pt x="8216" y="2277"/>
                  <a:pt x="5399" y="792"/>
                </a:cubicBezTo>
                <a:cubicBezTo>
                  <a:pt x="4377" y="255"/>
                  <a:pt x="3281" y="0"/>
                  <a:pt x="2199" y="0"/>
                </a:cubicBezTo>
                <a:close/>
              </a:path>
            </a:pathLst>
          </a:custGeom>
          <a:gradFill>
            <a:gsLst>
              <a:gs pos="0">
                <a:schemeClr val="accent1"/>
              </a:gs>
              <a:gs pos="40000">
                <a:srgbClr val="BBACF0"/>
              </a:gs>
              <a:gs pos="100000">
                <a:srgbClr val="FFFFFF">
                  <a:alpha val="0"/>
                </a:srgbClr>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 name="Google Shape;105;p9"/>
          <p:cNvSpPr/>
          <p:nvPr/>
        </p:nvSpPr>
        <p:spPr>
          <a:xfrm rot="-2700000">
            <a:off x="246022" y="1643920"/>
            <a:ext cx="317918" cy="316509"/>
          </a:xfrm>
          <a:custGeom>
            <a:rect b="b" l="l" r="r" t="t"/>
            <a:pathLst>
              <a:path extrusionOk="0" h="7412" w="7445">
                <a:moveTo>
                  <a:pt x="3723" y="0"/>
                </a:moveTo>
                <a:cubicBezTo>
                  <a:pt x="1665" y="0"/>
                  <a:pt x="1" y="1683"/>
                  <a:pt x="17" y="3745"/>
                </a:cubicBezTo>
                <a:cubicBezTo>
                  <a:pt x="35" y="5755"/>
                  <a:pt x="1673" y="7393"/>
                  <a:pt x="3684" y="7411"/>
                </a:cubicBezTo>
                <a:cubicBezTo>
                  <a:pt x="3694" y="7411"/>
                  <a:pt x="3704" y="7411"/>
                  <a:pt x="3714" y="7411"/>
                </a:cubicBezTo>
                <a:cubicBezTo>
                  <a:pt x="5772" y="7411"/>
                  <a:pt x="7444" y="5737"/>
                  <a:pt x="7428" y="3675"/>
                </a:cubicBezTo>
                <a:cubicBezTo>
                  <a:pt x="7410" y="1665"/>
                  <a:pt x="5764" y="17"/>
                  <a:pt x="3753" y="0"/>
                </a:cubicBezTo>
                <a:cubicBezTo>
                  <a:pt x="3743" y="0"/>
                  <a:pt x="3733" y="0"/>
                  <a:pt x="3723" y="0"/>
                </a:cubicBezTo>
                <a:close/>
              </a:path>
            </a:pathLst>
          </a:custGeom>
          <a:solidFill>
            <a:srgbClr val="FFFFFF">
              <a:alpha val="2114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106" name="Shape 106"/>
        <p:cNvGrpSpPr/>
        <p:nvPr/>
      </p:nvGrpSpPr>
      <p:grpSpPr>
        <a:xfrm>
          <a:off x="0" y="0"/>
          <a:ext cx="0" cy="0"/>
          <a:chOff x="0" y="0"/>
          <a:chExt cx="0" cy="0"/>
        </a:xfrm>
      </p:grpSpPr>
      <p:sp>
        <p:nvSpPr>
          <p:cNvPr id="107" name="Google Shape;107;p10"/>
          <p:cNvSpPr txBox="1"/>
          <p:nvPr>
            <p:ph type="title"/>
          </p:nvPr>
        </p:nvSpPr>
        <p:spPr>
          <a:xfrm>
            <a:off x="720000" y="3671950"/>
            <a:ext cx="3271200" cy="931200"/>
          </a:xfrm>
          <a:prstGeom prst="rect">
            <a:avLst/>
          </a:prstGeom>
        </p:spPr>
        <p:txBody>
          <a:bodyPr anchorCtr="0" anchor="t" bIns="91425" lIns="91425" spcFirstLastPara="1" rIns="91425" wrap="square" tIns="91425">
            <a:noAutofit/>
          </a:bodyPr>
          <a:lstStyle>
            <a:lvl1pPr lvl="0" rtl="0" algn="l">
              <a:spcBef>
                <a:spcPts val="0"/>
              </a:spcBef>
              <a:spcAft>
                <a:spcPts val="0"/>
              </a:spcAft>
              <a:buSzPts val="30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108" name="Shape 108"/>
        <p:cNvGrpSpPr/>
        <p:nvPr/>
      </p:nvGrpSpPr>
      <p:grpSpPr>
        <a:xfrm>
          <a:off x="0" y="0"/>
          <a:ext cx="0" cy="0"/>
          <a:chOff x="0" y="0"/>
          <a:chExt cx="0" cy="0"/>
        </a:xfrm>
      </p:grpSpPr>
      <p:sp>
        <p:nvSpPr>
          <p:cNvPr id="109" name="Google Shape;109;p11"/>
          <p:cNvSpPr txBox="1"/>
          <p:nvPr>
            <p:ph hasCustomPrompt="1" type="title"/>
          </p:nvPr>
        </p:nvSpPr>
        <p:spPr>
          <a:xfrm>
            <a:off x="1344238" y="1717875"/>
            <a:ext cx="6455400" cy="11514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7200"/>
              <a:buNone/>
              <a:defRPr sz="7200"/>
            </a:lvl1pPr>
            <a:lvl2pPr lvl="1" rtl="0" algn="ctr">
              <a:spcBef>
                <a:spcPts val="0"/>
              </a:spcBef>
              <a:spcAft>
                <a:spcPts val="0"/>
              </a:spcAft>
              <a:buSzPts val="12000"/>
              <a:buNone/>
              <a:defRPr sz="12000"/>
            </a:lvl2pPr>
            <a:lvl3pPr lvl="2" rtl="0" algn="ctr">
              <a:spcBef>
                <a:spcPts val="0"/>
              </a:spcBef>
              <a:spcAft>
                <a:spcPts val="0"/>
              </a:spcAft>
              <a:buSzPts val="12000"/>
              <a:buNone/>
              <a:defRPr sz="12000"/>
            </a:lvl3pPr>
            <a:lvl4pPr lvl="3" rtl="0" algn="ctr">
              <a:spcBef>
                <a:spcPts val="0"/>
              </a:spcBef>
              <a:spcAft>
                <a:spcPts val="0"/>
              </a:spcAft>
              <a:buSzPts val="12000"/>
              <a:buNone/>
              <a:defRPr sz="12000"/>
            </a:lvl4pPr>
            <a:lvl5pPr lvl="4" rtl="0" algn="ctr">
              <a:spcBef>
                <a:spcPts val="0"/>
              </a:spcBef>
              <a:spcAft>
                <a:spcPts val="0"/>
              </a:spcAft>
              <a:buSzPts val="12000"/>
              <a:buNone/>
              <a:defRPr sz="12000"/>
            </a:lvl5pPr>
            <a:lvl6pPr lvl="5" rtl="0" algn="ctr">
              <a:spcBef>
                <a:spcPts val="0"/>
              </a:spcBef>
              <a:spcAft>
                <a:spcPts val="0"/>
              </a:spcAft>
              <a:buSzPts val="12000"/>
              <a:buNone/>
              <a:defRPr sz="12000"/>
            </a:lvl6pPr>
            <a:lvl7pPr lvl="6" rtl="0" algn="ctr">
              <a:spcBef>
                <a:spcPts val="0"/>
              </a:spcBef>
              <a:spcAft>
                <a:spcPts val="0"/>
              </a:spcAft>
              <a:buSzPts val="12000"/>
              <a:buNone/>
              <a:defRPr sz="12000"/>
            </a:lvl7pPr>
            <a:lvl8pPr lvl="7" rtl="0" algn="ctr">
              <a:spcBef>
                <a:spcPts val="0"/>
              </a:spcBef>
              <a:spcAft>
                <a:spcPts val="0"/>
              </a:spcAft>
              <a:buSzPts val="12000"/>
              <a:buNone/>
              <a:defRPr sz="12000"/>
            </a:lvl8pPr>
            <a:lvl9pPr lvl="8" rtl="0" algn="ctr">
              <a:spcBef>
                <a:spcPts val="0"/>
              </a:spcBef>
              <a:spcAft>
                <a:spcPts val="0"/>
              </a:spcAft>
              <a:buSzPts val="12000"/>
              <a:buNone/>
              <a:defRPr sz="12000"/>
            </a:lvl9pPr>
          </a:lstStyle>
          <a:p>
            <a:r>
              <a:t>xx%</a:t>
            </a:r>
          </a:p>
        </p:txBody>
      </p:sp>
      <p:sp>
        <p:nvSpPr>
          <p:cNvPr id="110" name="Google Shape;110;p11"/>
          <p:cNvSpPr txBox="1"/>
          <p:nvPr>
            <p:ph idx="1" type="body"/>
          </p:nvPr>
        </p:nvSpPr>
        <p:spPr>
          <a:xfrm>
            <a:off x="720000" y="2633991"/>
            <a:ext cx="7704000" cy="387000"/>
          </a:xfrm>
          <a:prstGeom prst="rect">
            <a:avLst/>
          </a:prstGeom>
        </p:spPr>
        <p:txBody>
          <a:bodyPr anchorCtr="0" anchor="t" bIns="91425" lIns="91425" spcFirstLastPara="1" rIns="91425" wrap="square" tIns="91425">
            <a:noAutofit/>
          </a:bodyPr>
          <a:lstStyle>
            <a:lvl1pPr indent="-317500" lvl="0" marL="457200" rtl="0" algn="ctr">
              <a:spcBef>
                <a:spcPts val="0"/>
              </a:spcBef>
              <a:spcAft>
                <a:spcPts val="0"/>
              </a:spcAft>
              <a:buSzPts val="1400"/>
              <a:buChar char="●"/>
              <a:defRPr sz="1600"/>
            </a:lvl1pPr>
            <a:lvl2pPr indent="-317500" lvl="1" marL="914400" rtl="0" algn="ctr">
              <a:spcBef>
                <a:spcPts val="0"/>
              </a:spcBef>
              <a:spcAft>
                <a:spcPts val="0"/>
              </a:spcAft>
              <a:buSzPts val="1400"/>
              <a:buChar char="○"/>
              <a:defRPr/>
            </a:lvl2pPr>
            <a:lvl3pPr indent="-317500" lvl="2" marL="1371600" rtl="0" algn="ctr">
              <a:spcBef>
                <a:spcPts val="0"/>
              </a:spcBef>
              <a:spcAft>
                <a:spcPts val="0"/>
              </a:spcAft>
              <a:buSzPts val="1400"/>
              <a:buChar char="■"/>
              <a:defRPr/>
            </a:lvl3pPr>
            <a:lvl4pPr indent="-317500" lvl="3" marL="1828800" rtl="0" algn="ctr">
              <a:spcBef>
                <a:spcPts val="0"/>
              </a:spcBef>
              <a:spcAft>
                <a:spcPts val="0"/>
              </a:spcAft>
              <a:buSzPts val="1400"/>
              <a:buChar char="●"/>
              <a:defRPr/>
            </a:lvl4pPr>
            <a:lvl5pPr indent="-317500" lvl="4" marL="2286000" rtl="0" algn="ctr">
              <a:spcBef>
                <a:spcPts val="0"/>
              </a:spcBef>
              <a:spcAft>
                <a:spcPts val="0"/>
              </a:spcAft>
              <a:buSzPts val="1400"/>
              <a:buChar char="○"/>
              <a:defRPr/>
            </a:lvl5pPr>
            <a:lvl6pPr indent="-317500" lvl="5" marL="2743200" rtl="0" algn="ctr">
              <a:spcBef>
                <a:spcPts val="0"/>
              </a:spcBef>
              <a:spcAft>
                <a:spcPts val="0"/>
              </a:spcAft>
              <a:buSzPts val="1400"/>
              <a:buChar char="■"/>
              <a:defRPr/>
            </a:lvl6pPr>
            <a:lvl7pPr indent="-317500" lvl="6" marL="3200400" rtl="0" algn="ctr">
              <a:spcBef>
                <a:spcPts val="0"/>
              </a:spcBef>
              <a:spcAft>
                <a:spcPts val="0"/>
              </a:spcAft>
              <a:buSzPts val="1400"/>
              <a:buChar char="●"/>
              <a:defRPr/>
            </a:lvl7pPr>
            <a:lvl8pPr indent="-317500" lvl="7" marL="3657600" rtl="0" algn="ctr">
              <a:spcBef>
                <a:spcPts val="0"/>
              </a:spcBef>
              <a:spcAft>
                <a:spcPts val="0"/>
              </a:spcAft>
              <a:buSzPts val="1400"/>
              <a:buChar char="○"/>
              <a:defRPr/>
            </a:lvl8pPr>
            <a:lvl9pPr indent="-317500" lvl="8" marL="4114800" rtl="0" algn="ctr">
              <a:spcBef>
                <a:spcPts val="0"/>
              </a:spcBef>
              <a:spcAft>
                <a:spcPts val="0"/>
              </a:spcAft>
              <a:buSzPts val="1400"/>
              <a:buChar char="■"/>
              <a:defRPr/>
            </a:lvl9pPr>
          </a:lstStyle>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bg>
      <p:bgPr>
        <a:solidFill>
          <a:schemeClr val="dk1"/>
        </a:solidFill>
      </p:bgPr>
    </p:bg>
    <p:spTree>
      <p:nvGrpSpPr>
        <p:cNvPr id="111" name="Shape 111"/>
        <p:cNvGrpSpPr/>
        <p:nvPr/>
      </p:nvGrpSpPr>
      <p:grpSpPr>
        <a:xfrm>
          <a:off x="0" y="0"/>
          <a:ext cx="0" cy="0"/>
          <a:chOff x="0" y="0"/>
          <a:chExt cx="0" cy="0"/>
        </a:xfrm>
      </p:grpSpPr>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hree columns ">
  <p:cSld name="CUSTOM_7">
    <p:spTree>
      <p:nvGrpSpPr>
        <p:cNvPr id="112" name="Shape 112"/>
        <p:cNvGrpSpPr/>
        <p:nvPr/>
      </p:nvGrpSpPr>
      <p:grpSpPr>
        <a:xfrm>
          <a:off x="0" y="0"/>
          <a:ext cx="0" cy="0"/>
          <a:chOff x="0" y="0"/>
          <a:chExt cx="0" cy="0"/>
        </a:xfrm>
      </p:grpSpPr>
      <p:sp>
        <p:nvSpPr>
          <p:cNvPr id="113" name="Google Shape;113;p13"/>
          <p:cNvSpPr txBox="1"/>
          <p:nvPr>
            <p:ph type="title"/>
          </p:nvPr>
        </p:nvSpPr>
        <p:spPr>
          <a:xfrm>
            <a:off x="720000" y="540000"/>
            <a:ext cx="7704000" cy="477600"/>
          </a:xfrm>
          <a:prstGeom prst="rect">
            <a:avLst/>
          </a:prstGeom>
        </p:spPr>
        <p:txBody>
          <a:bodyPr anchorCtr="0" anchor="t"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
        <p:nvSpPr>
          <p:cNvPr id="114" name="Google Shape;114;p13"/>
          <p:cNvSpPr txBox="1"/>
          <p:nvPr>
            <p:ph idx="1" type="subTitle"/>
          </p:nvPr>
        </p:nvSpPr>
        <p:spPr>
          <a:xfrm>
            <a:off x="719401" y="3904675"/>
            <a:ext cx="2337600" cy="6987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a:solidFill>
                  <a:schemeClr val="dk1"/>
                </a:solidFill>
              </a:defRPr>
            </a:lvl1pPr>
            <a:lvl2pPr lvl="1" rtl="0">
              <a:lnSpc>
                <a:spcPct val="100000"/>
              </a:lnSpc>
              <a:spcBef>
                <a:spcPts val="0"/>
              </a:spcBef>
              <a:spcAft>
                <a:spcPts val="0"/>
              </a:spcAft>
              <a:buSzPts val="2100"/>
              <a:buNone/>
              <a:defRPr sz="2100"/>
            </a:lvl2pPr>
            <a:lvl3pPr lvl="2" rtl="0">
              <a:lnSpc>
                <a:spcPct val="100000"/>
              </a:lnSpc>
              <a:spcBef>
                <a:spcPts val="0"/>
              </a:spcBef>
              <a:spcAft>
                <a:spcPts val="0"/>
              </a:spcAft>
              <a:buSzPts val="2100"/>
              <a:buNone/>
              <a:defRPr sz="2100"/>
            </a:lvl3pPr>
            <a:lvl4pPr lvl="3" rtl="0">
              <a:lnSpc>
                <a:spcPct val="100000"/>
              </a:lnSpc>
              <a:spcBef>
                <a:spcPts val="0"/>
              </a:spcBef>
              <a:spcAft>
                <a:spcPts val="0"/>
              </a:spcAft>
              <a:buSzPts val="2100"/>
              <a:buNone/>
              <a:defRPr sz="2100"/>
            </a:lvl4pPr>
            <a:lvl5pPr lvl="4" rtl="0">
              <a:lnSpc>
                <a:spcPct val="100000"/>
              </a:lnSpc>
              <a:spcBef>
                <a:spcPts val="0"/>
              </a:spcBef>
              <a:spcAft>
                <a:spcPts val="0"/>
              </a:spcAft>
              <a:buSzPts val="2100"/>
              <a:buNone/>
              <a:defRPr sz="2100"/>
            </a:lvl5pPr>
            <a:lvl6pPr lvl="5" rtl="0">
              <a:lnSpc>
                <a:spcPct val="100000"/>
              </a:lnSpc>
              <a:spcBef>
                <a:spcPts val="0"/>
              </a:spcBef>
              <a:spcAft>
                <a:spcPts val="0"/>
              </a:spcAft>
              <a:buSzPts val="2100"/>
              <a:buNone/>
              <a:defRPr sz="2100"/>
            </a:lvl6pPr>
            <a:lvl7pPr lvl="6" rtl="0">
              <a:lnSpc>
                <a:spcPct val="100000"/>
              </a:lnSpc>
              <a:spcBef>
                <a:spcPts val="0"/>
              </a:spcBef>
              <a:spcAft>
                <a:spcPts val="0"/>
              </a:spcAft>
              <a:buSzPts val="2100"/>
              <a:buNone/>
              <a:defRPr sz="2100"/>
            </a:lvl7pPr>
            <a:lvl8pPr lvl="7" rtl="0">
              <a:lnSpc>
                <a:spcPct val="100000"/>
              </a:lnSpc>
              <a:spcBef>
                <a:spcPts val="0"/>
              </a:spcBef>
              <a:spcAft>
                <a:spcPts val="0"/>
              </a:spcAft>
              <a:buSzPts val="2100"/>
              <a:buNone/>
              <a:defRPr sz="2100"/>
            </a:lvl8pPr>
            <a:lvl9pPr lvl="8" rtl="0">
              <a:lnSpc>
                <a:spcPct val="100000"/>
              </a:lnSpc>
              <a:spcBef>
                <a:spcPts val="0"/>
              </a:spcBef>
              <a:spcAft>
                <a:spcPts val="0"/>
              </a:spcAft>
              <a:buSzPts val="2100"/>
              <a:buNone/>
              <a:defRPr sz="2100"/>
            </a:lvl9pPr>
          </a:lstStyle>
          <a:p/>
        </p:txBody>
      </p:sp>
      <p:sp>
        <p:nvSpPr>
          <p:cNvPr id="115" name="Google Shape;115;p13"/>
          <p:cNvSpPr txBox="1"/>
          <p:nvPr>
            <p:ph idx="2" type="subTitle"/>
          </p:nvPr>
        </p:nvSpPr>
        <p:spPr>
          <a:xfrm>
            <a:off x="6087000" y="3904675"/>
            <a:ext cx="2337600" cy="6987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a:solidFill>
                  <a:schemeClr val="dk1"/>
                </a:solidFill>
              </a:defRPr>
            </a:lvl1pPr>
            <a:lvl2pPr lvl="1" rtl="0">
              <a:lnSpc>
                <a:spcPct val="100000"/>
              </a:lnSpc>
              <a:spcBef>
                <a:spcPts val="0"/>
              </a:spcBef>
              <a:spcAft>
                <a:spcPts val="0"/>
              </a:spcAft>
              <a:buSzPts val="2100"/>
              <a:buNone/>
              <a:defRPr sz="2100"/>
            </a:lvl2pPr>
            <a:lvl3pPr lvl="2" rtl="0">
              <a:lnSpc>
                <a:spcPct val="100000"/>
              </a:lnSpc>
              <a:spcBef>
                <a:spcPts val="0"/>
              </a:spcBef>
              <a:spcAft>
                <a:spcPts val="0"/>
              </a:spcAft>
              <a:buSzPts val="2100"/>
              <a:buNone/>
              <a:defRPr sz="2100"/>
            </a:lvl3pPr>
            <a:lvl4pPr lvl="3" rtl="0">
              <a:lnSpc>
                <a:spcPct val="100000"/>
              </a:lnSpc>
              <a:spcBef>
                <a:spcPts val="0"/>
              </a:spcBef>
              <a:spcAft>
                <a:spcPts val="0"/>
              </a:spcAft>
              <a:buSzPts val="2100"/>
              <a:buNone/>
              <a:defRPr sz="2100"/>
            </a:lvl4pPr>
            <a:lvl5pPr lvl="4" rtl="0">
              <a:lnSpc>
                <a:spcPct val="100000"/>
              </a:lnSpc>
              <a:spcBef>
                <a:spcPts val="0"/>
              </a:spcBef>
              <a:spcAft>
                <a:spcPts val="0"/>
              </a:spcAft>
              <a:buSzPts val="2100"/>
              <a:buNone/>
              <a:defRPr sz="2100"/>
            </a:lvl5pPr>
            <a:lvl6pPr lvl="5" rtl="0">
              <a:lnSpc>
                <a:spcPct val="100000"/>
              </a:lnSpc>
              <a:spcBef>
                <a:spcPts val="0"/>
              </a:spcBef>
              <a:spcAft>
                <a:spcPts val="0"/>
              </a:spcAft>
              <a:buSzPts val="2100"/>
              <a:buNone/>
              <a:defRPr sz="2100"/>
            </a:lvl6pPr>
            <a:lvl7pPr lvl="6" rtl="0">
              <a:lnSpc>
                <a:spcPct val="100000"/>
              </a:lnSpc>
              <a:spcBef>
                <a:spcPts val="0"/>
              </a:spcBef>
              <a:spcAft>
                <a:spcPts val="0"/>
              </a:spcAft>
              <a:buSzPts val="2100"/>
              <a:buNone/>
              <a:defRPr sz="2100"/>
            </a:lvl7pPr>
            <a:lvl8pPr lvl="7" rtl="0">
              <a:lnSpc>
                <a:spcPct val="100000"/>
              </a:lnSpc>
              <a:spcBef>
                <a:spcPts val="0"/>
              </a:spcBef>
              <a:spcAft>
                <a:spcPts val="0"/>
              </a:spcAft>
              <a:buSzPts val="2100"/>
              <a:buNone/>
              <a:defRPr sz="2100"/>
            </a:lvl8pPr>
            <a:lvl9pPr lvl="8" rtl="0">
              <a:lnSpc>
                <a:spcPct val="100000"/>
              </a:lnSpc>
              <a:spcBef>
                <a:spcPts val="0"/>
              </a:spcBef>
              <a:spcAft>
                <a:spcPts val="0"/>
              </a:spcAft>
              <a:buSzPts val="2100"/>
              <a:buNone/>
              <a:defRPr sz="2100"/>
            </a:lvl9pPr>
          </a:lstStyle>
          <a:p/>
        </p:txBody>
      </p:sp>
      <p:sp>
        <p:nvSpPr>
          <p:cNvPr id="116" name="Google Shape;116;p13"/>
          <p:cNvSpPr txBox="1"/>
          <p:nvPr>
            <p:ph idx="3" type="subTitle"/>
          </p:nvPr>
        </p:nvSpPr>
        <p:spPr>
          <a:xfrm>
            <a:off x="3403201" y="3904675"/>
            <a:ext cx="2337600" cy="6987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a:solidFill>
                  <a:schemeClr val="dk1"/>
                </a:solidFill>
              </a:defRPr>
            </a:lvl1pPr>
            <a:lvl2pPr lvl="1" rtl="0">
              <a:lnSpc>
                <a:spcPct val="100000"/>
              </a:lnSpc>
              <a:spcBef>
                <a:spcPts val="0"/>
              </a:spcBef>
              <a:spcAft>
                <a:spcPts val="0"/>
              </a:spcAft>
              <a:buSzPts val="2100"/>
              <a:buNone/>
              <a:defRPr sz="2100"/>
            </a:lvl2pPr>
            <a:lvl3pPr lvl="2" rtl="0">
              <a:lnSpc>
                <a:spcPct val="100000"/>
              </a:lnSpc>
              <a:spcBef>
                <a:spcPts val="0"/>
              </a:spcBef>
              <a:spcAft>
                <a:spcPts val="0"/>
              </a:spcAft>
              <a:buSzPts val="2100"/>
              <a:buNone/>
              <a:defRPr sz="2100"/>
            </a:lvl3pPr>
            <a:lvl4pPr lvl="3" rtl="0">
              <a:lnSpc>
                <a:spcPct val="100000"/>
              </a:lnSpc>
              <a:spcBef>
                <a:spcPts val="0"/>
              </a:spcBef>
              <a:spcAft>
                <a:spcPts val="0"/>
              </a:spcAft>
              <a:buSzPts val="2100"/>
              <a:buNone/>
              <a:defRPr sz="2100"/>
            </a:lvl4pPr>
            <a:lvl5pPr lvl="4" rtl="0">
              <a:lnSpc>
                <a:spcPct val="100000"/>
              </a:lnSpc>
              <a:spcBef>
                <a:spcPts val="0"/>
              </a:spcBef>
              <a:spcAft>
                <a:spcPts val="0"/>
              </a:spcAft>
              <a:buSzPts val="2100"/>
              <a:buNone/>
              <a:defRPr sz="2100"/>
            </a:lvl5pPr>
            <a:lvl6pPr lvl="5" rtl="0">
              <a:lnSpc>
                <a:spcPct val="100000"/>
              </a:lnSpc>
              <a:spcBef>
                <a:spcPts val="0"/>
              </a:spcBef>
              <a:spcAft>
                <a:spcPts val="0"/>
              </a:spcAft>
              <a:buSzPts val="2100"/>
              <a:buNone/>
              <a:defRPr sz="2100"/>
            </a:lvl6pPr>
            <a:lvl7pPr lvl="6" rtl="0">
              <a:lnSpc>
                <a:spcPct val="100000"/>
              </a:lnSpc>
              <a:spcBef>
                <a:spcPts val="0"/>
              </a:spcBef>
              <a:spcAft>
                <a:spcPts val="0"/>
              </a:spcAft>
              <a:buSzPts val="2100"/>
              <a:buNone/>
              <a:defRPr sz="2100"/>
            </a:lvl7pPr>
            <a:lvl8pPr lvl="7" rtl="0">
              <a:lnSpc>
                <a:spcPct val="100000"/>
              </a:lnSpc>
              <a:spcBef>
                <a:spcPts val="0"/>
              </a:spcBef>
              <a:spcAft>
                <a:spcPts val="0"/>
              </a:spcAft>
              <a:buSzPts val="2100"/>
              <a:buNone/>
              <a:defRPr sz="2100"/>
            </a:lvl8pPr>
            <a:lvl9pPr lvl="8" rtl="0">
              <a:lnSpc>
                <a:spcPct val="100000"/>
              </a:lnSpc>
              <a:spcBef>
                <a:spcPts val="0"/>
              </a:spcBef>
              <a:spcAft>
                <a:spcPts val="0"/>
              </a:spcAft>
              <a:buSzPts val="2100"/>
              <a:buNone/>
              <a:defRPr sz="2100"/>
            </a:lvl9pPr>
          </a:lstStyle>
          <a:p/>
        </p:txBody>
      </p:sp>
      <p:sp>
        <p:nvSpPr>
          <p:cNvPr id="117" name="Google Shape;117;p13"/>
          <p:cNvSpPr txBox="1"/>
          <p:nvPr>
            <p:ph idx="4" type="subTitle"/>
          </p:nvPr>
        </p:nvSpPr>
        <p:spPr>
          <a:xfrm>
            <a:off x="719400" y="3554550"/>
            <a:ext cx="2337600" cy="4776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400"/>
              <a:buFont typeface="Anton"/>
              <a:buNone/>
              <a:defRPr sz="1800">
                <a:solidFill>
                  <a:schemeClr val="dk1"/>
                </a:solidFill>
                <a:latin typeface="Krona One"/>
                <a:ea typeface="Krona One"/>
                <a:cs typeface="Krona One"/>
                <a:sym typeface="Krona 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118" name="Google Shape;118;p13"/>
          <p:cNvSpPr txBox="1"/>
          <p:nvPr>
            <p:ph idx="5" type="subTitle"/>
          </p:nvPr>
        </p:nvSpPr>
        <p:spPr>
          <a:xfrm>
            <a:off x="3403203" y="3554550"/>
            <a:ext cx="2337600" cy="4776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400"/>
              <a:buFont typeface="Anton"/>
              <a:buNone/>
              <a:defRPr sz="1800">
                <a:solidFill>
                  <a:schemeClr val="dk1"/>
                </a:solidFill>
                <a:latin typeface="Krona One"/>
                <a:ea typeface="Krona One"/>
                <a:cs typeface="Krona One"/>
                <a:sym typeface="Krona 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119" name="Google Shape;119;p13"/>
          <p:cNvSpPr txBox="1"/>
          <p:nvPr>
            <p:ph idx="6" type="subTitle"/>
          </p:nvPr>
        </p:nvSpPr>
        <p:spPr>
          <a:xfrm>
            <a:off x="6087007" y="3554550"/>
            <a:ext cx="2337600" cy="4776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400"/>
              <a:buFont typeface="Anton"/>
              <a:buNone/>
              <a:defRPr sz="1800">
                <a:solidFill>
                  <a:schemeClr val="dk1"/>
                </a:solidFill>
                <a:latin typeface="Krona One"/>
                <a:ea typeface="Krona One"/>
                <a:cs typeface="Krona One"/>
                <a:sym typeface="Krona 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120" name="Google Shape;120;p13"/>
          <p:cNvSpPr/>
          <p:nvPr/>
        </p:nvSpPr>
        <p:spPr>
          <a:xfrm>
            <a:off x="226750" y="136406"/>
            <a:ext cx="274054" cy="305690"/>
          </a:xfrm>
          <a:custGeom>
            <a:rect b="b" l="l" r="r" t="t"/>
            <a:pathLst>
              <a:path extrusionOk="0" h="2435" w="2183">
                <a:moveTo>
                  <a:pt x="220" y="153"/>
                </a:moveTo>
                <a:lnTo>
                  <a:pt x="2011" y="1333"/>
                </a:lnTo>
                <a:lnTo>
                  <a:pt x="94" y="2292"/>
                </a:lnTo>
                <a:lnTo>
                  <a:pt x="94" y="2292"/>
                </a:lnTo>
                <a:lnTo>
                  <a:pt x="220" y="153"/>
                </a:lnTo>
                <a:close/>
                <a:moveTo>
                  <a:pt x="145" y="1"/>
                </a:moveTo>
                <a:lnTo>
                  <a:pt x="0" y="2435"/>
                </a:lnTo>
                <a:lnTo>
                  <a:pt x="2182" y="1341"/>
                </a:lnTo>
                <a:lnTo>
                  <a:pt x="14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21" name="Google Shape;121;p13"/>
          <p:cNvGrpSpPr/>
          <p:nvPr/>
        </p:nvGrpSpPr>
        <p:grpSpPr>
          <a:xfrm>
            <a:off x="8444698" y="257617"/>
            <a:ext cx="424313" cy="410253"/>
            <a:chOff x="1620923" y="4468283"/>
            <a:chExt cx="314073" cy="303667"/>
          </a:xfrm>
        </p:grpSpPr>
        <p:sp>
          <p:nvSpPr>
            <p:cNvPr id="122" name="Google Shape;122;p13"/>
            <p:cNvSpPr/>
            <p:nvPr/>
          </p:nvSpPr>
          <p:spPr>
            <a:xfrm>
              <a:off x="1743950" y="4468283"/>
              <a:ext cx="108905" cy="108905"/>
            </a:xfrm>
            <a:custGeom>
              <a:rect b="b" l="l" r="r" t="t"/>
              <a:pathLst>
                <a:path extrusionOk="0" h="1172" w="1172">
                  <a:moveTo>
                    <a:pt x="705" y="94"/>
                  </a:moveTo>
                  <a:lnTo>
                    <a:pt x="705" y="467"/>
                  </a:lnTo>
                  <a:lnTo>
                    <a:pt x="1078" y="467"/>
                  </a:lnTo>
                  <a:lnTo>
                    <a:pt x="1078" y="705"/>
                  </a:lnTo>
                  <a:lnTo>
                    <a:pt x="705" y="705"/>
                  </a:lnTo>
                  <a:lnTo>
                    <a:pt x="705" y="1078"/>
                  </a:lnTo>
                  <a:lnTo>
                    <a:pt x="467" y="1078"/>
                  </a:lnTo>
                  <a:lnTo>
                    <a:pt x="467" y="705"/>
                  </a:lnTo>
                  <a:lnTo>
                    <a:pt x="94" y="705"/>
                  </a:lnTo>
                  <a:lnTo>
                    <a:pt x="94" y="467"/>
                  </a:lnTo>
                  <a:lnTo>
                    <a:pt x="467" y="467"/>
                  </a:lnTo>
                  <a:lnTo>
                    <a:pt x="467" y="94"/>
                  </a:lnTo>
                  <a:close/>
                  <a:moveTo>
                    <a:pt x="375" y="0"/>
                  </a:moveTo>
                  <a:lnTo>
                    <a:pt x="375" y="373"/>
                  </a:lnTo>
                  <a:lnTo>
                    <a:pt x="0" y="373"/>
                  </a:lnTo>
                  <a:lnTo>
                    <a:pt x="0" y="797"/>
                  </a:lnTo>
                  <a:lnTo>
                    <a:pt x="375" y="797"/>
                  </a:lnTo>
                  <a:lnTo>
                    <a:pt x="375" y="1171"/>
                  </a:lnTo>
                  <a:lnTo>
                    <a:pt x="799" y="1171"/>
                  </a:lnTo>
                  <a:lnTo>
                    <a:pt x="799" y="797"/>
                  </a:lnTo>
                  <a:lnTo>
                    <a:pt x="1172" y="797"/>
                  </a:lnTo>
                  <a:lnTo>
                    <a:pt x="1172" y="373"/>
                  </a:lnTo>
                  <a:lnTo>
                    <a:pt x="799" y="373"/>
                  </a:lnTo>
                  <a:lnTo>
                    <a:pt x="799"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 name="Google Shape;123;p13"/>
            <p:cNvSpPr/>
            <p:nvPr/>
          </p:nvSpPr>
          <p:spPr>
            <a:xfrm>
              <a:off x="1620923" y="4601531"/>
              <a:ext cx="108905" cy="108905"/>
            </a:xfrm>
            <a:custGeom>
              <a:rect b="b" l="l" r="r" t="t"/>
              <a:pathLst>
                <a:path extrusionOk="0" h="1172" w="1172">
                  <a:moveTo>
                    <a:pt x="705" y="94"/>
                  </a:moveTo>
                  <a:lnTo>
                    <a:pt x="705" y="467"/>
                  </a:lnTo>
                  <a:lnTo>
                    <a:pt x="1078" y="467"/>
                  </a:lnTo>
                  <a:lnTo>
                    <a:pt x="1078" y="705"/>
                  </a:lnTo>
                  <a:lnTo>
                    <a:pt x="705" y="705"/>
                  </a:lnTo>
                  <a:lnTo>
                    <a:pt x="705" y="1078"/>
                  </a:lnTo>
                  <a:lnTo>
                    <a:pt x="467" y="1078"/>
                  </a:lnTo>
                  <a:lnTo>
                    <a:pt x="467" y="705"/>
                  </a:lnTo>
                  <a:lnTo>
                    <a:pt x="94" y="705"/>
                  </a:lnTo>
                  <a:lnTo>
                    <a:pt x="94" y="467"/>
                  </a:lnTo>
                  <a:lnTo>
                    <a:pt x="467" y="467"/>
                  </a:lnTo>
                  <a:lnTo>
                    <a:pt x="467" y="94"/>
                  </a:lnTo>
                  <a:close/>
                  <a:moveTo>
                    <a:pt x="375" y="0"/>
                  </a:moveTo>
                  <a:lnTo>
                    <a:pt x="375" y="373"/>
                  </a:lnTo>
                  <a:lnTo>
                    <a:pt x="0" y="373"/>
                  </a:lnTo>
                  <a:lnTo>
                    <a:pt x="0" y="799"/>
                  </a:lnTo>
                  <a:lnTo>
                    <a:pt x="375" y="799"/>
                  </a:lnTo>
                  <a:lnTo>
                    <a:pt x="375" y="1172"/>
                  </a:lnTo>
                  <a:lnTo>
                    <a:pt x="799" y="1172"/>
                  </a:lnTo>
                  <a:lnTo>
                    <a:pt x="799" y="799"/>
                  </a:lnTo>
                  <a:lnTo>
                    <a:pt x="1171" y="799"/>
                  </a:lnTo>
                  <a:lnTo>
                    <a:pt x="1171" y="373"/>
                  </a:lnTo>
                  <a:lnTo>
                    <a:pt x="799" y="373"/>
                  </a:lnTo>
                  <a:lnTo>
                    <a:pt x="799"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 name="Google Shape;124;p13"/>
            <p:cNvSpPr/>
            <p:nvPr/>
          </p:nvSpPr>
          <p:spPr>
            <a:xfrm>
              <a:off x="1826091" y="4663044"/>
              <a:ext cx="108905" cy="108905"/>
            </a:xfrm>
            <a:custGeom>
              <a:rect b="b" l="l" r="r" t="t"/>
              <a:pathLst>
                <a:path extrusionOk="0" h="1172" w="1172">
                  <a:moveTo>
                    <a:pt x="703" y="94"/>
                  </a:moveTo>
                  <a:lnTo>
                    <a:pt x="703" y="467"/>
                  </a:lnTo>
                  <a:lnTo>
                    <a:pt x="1078" y="467"/>
                  </a:lnTo>
                  <a:lnTo>
                    <a:pt x="1078" y="705"/>
                  </a:lnTo>
                  <a:lnTo>
                    <a:pt x="703" y="705"/>
                  </a:lnTo>
                  <a:lnTo>
                    <a:pt x="703" y="1078"/>
                  </a:lnTo>
                  <a:lnTo>
                    <a:pt x="467" y="1078"/>
                  </a:lnTo>
                  <a:lnTo>
                    <a:pt x="467" y="705"/>
                  </a:lnTo>
                  <a:lnTo>
                    <a:pt x="92" y="705"/>
                  </a:lnTo>
                  <a:lnTo>
                    <a:pt x="92" y="467"/>
                  </a:lnTo>
                  <a:lnTo>
                    <a:pt x="467" y="467"/>
                  </a:lnTo>
                  <a:lnTo>
                    <a:pt x="467" y="94"/>
                  </a:lnTo>
                  <a:close/>
                  <a:moveTo>
                    <a:pt x="373" y="0"/>
                  </a:moveTo>
                  <a:lnTo>
                    <a:pt x="373" y="373"/>
                  </a:lnTo>
                  <a:lnTo>
                    <a:pt x="0" y="373"/>
                  </a:lnTo>
                  <a:lnTo>
                    <a:pt x="0" y="799"/>
                  </a:lnTo>
                  <a:lnTo>
                    <a:pt x="373" y="799"/>
                  </a:lnTo>
                  <a:lnTo>
                    <a:pt x="373" y="1172"/>
                  </a:lnTo>
                  <a:lnTo>
                    <a:pt x="797" y="1172"/>
                  </a:lnTo>
                  <a:lnTo>
                    <a:pt x="797" y="799"/>
                  </a:lnTo>
                  <a:lnTo>
                    <a:pt x="1172" y="799"/>
                  </a:lnTo>
                  <a:lnTo>
                    <a:pt x="1172" y="373"/>
                  </a:lnTo>
                  <a:lnTo>
                    <a:pt x="797" y="373"/>
                  </a:lnTo>
                  <a:lnTo>
                    <a:pt x="797"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25" name="Google Shape;125;p13"/>
          <p:cNvSpPr/>
          <p:nvPr/>
        </p:nvSpPr>
        <p:spPr>
          <a:xfrm>
            <a:off x="8635460" y="3182575"/>
            <a:ext cx="371975" cy="371975"/>
          </a:xfrm>
          <a:custGeom>
            <a:rect b="b" l="l" r="r" t="t"/>
            <a:pathLst>
              <a:path extrusionOk="0" h="2963" w="2963">
                <a:moveTo>
                  <a:pt x="1478" y="926"/>
                </a:moveTo>
                <a:cubicBezTo>
                  <a:pt x="1783" y="926"/>
                  <a:pt x="2038" y="1172"/>
                  <a:pt x="2038" y="1478"/>
                </a:cubicBezTo>
                <a:cubicBezTo>
                  <a:pt x="2038" y="1783"/>
                  <a:pt x="1783" y="2038"/>
                  <a:pt x="1478" y="2038"/>
                </a:cubicBezTo>
                <a:cubicBezTo>
                  <a:pt x="1172" y="2038"/>
                  <a:pt x="926" y="1783"/>
                  <a:pt x="926" y="1478"/>
                </a:cubicBezTo>
                <a:cubicBezTo>
                  <a:pt x="926" y="1172"/>
                  <a:pt x="1172" y="926"/>
                  <a:pt x="1478" y="926"/>
                </a:cubicBezTo>
                <a:close/>
                <a:moveTo>
                  <a:pt x="1223" y="1"/>
                </a:moveTo>
                <a:lnTo>
                  <a:pt x="1223" y="366"/>
                </a:lnTo>
                <a:cubicBezTo>
                  <a:pt x="1095" y="392"/>
                  <a:pt x="977" y="443"/>
                  <a:pt x="867" y="510"/>
                </a:cubicBezTo>
                <a:lnTo>
                  <a:pt x="612" y="256"/>
                </a:lnTo>
                <a:lnTo>
                  <a:pt x="256" y="612"/>
                </a:lnTo>
                <a:lnTo>
                  <a:pt x="510" y="867"/>
                </a:lnTo>
                <a:cubicBezTo>
                  <a:pt x="441" y="977"/>
                  <a:pt x="390" y="1097"/>
                  <a:pt x="366" y="1223"/>
                </a:cubicBezTo>
                <a:lnTo>
                  <a:pt x="1" y="1223"/>
                </a:lnTo>
                <a:lnTo>
                  <a:pt x="1" y="1732"/>
                </a:lnTo>
                <a:lnTo>
                  <a:pt x="366" y="1732"/>
                </a:lnTo>
                <a:cubicBezTo>
                  <a:pt x="390" y="1861"/>
                  <a:pt x="441" y="1979"/>
                  <a:pt x="510" y="2089"/>
                </a:cubicBezTo>
                <a:lnTo>
                  <a:pt x="256" y="2352"/>
                </a:lnTo>
                <a:lnTo>
                  <a:pt x="612" y="2708"/>
                </a:lnTo>
                <a:lnTo>
                  <a:pt x="867" y="2445"/>
                </a:lnTo>
                <a:cubicBezTo>
                  <a:pt x="977" y="2515"/>
                  <a:pt x="1095" y="2566"/>
                  <a:pt x="1223" y="2598"/>
                </a:cubicBezTo>
                <a:lnTo>
                  <a:pt x="1223" y="2963"/>
                </a:lnTo>
                <a:lnTo>
                  <a:pt x="1732" y="2963"/>
                </a:lnTo>
                <a:lnTo>
                  <a:pt x="1732" y="2598"/>
                </a:lnTo>
                <a:cubicBezTo>
                  <a:pt x="1859" y="2566"/>
                  <a:pt x="1979" y="2515"/>
                  <a:pt x="2089" y="2445"/>
                </a:cubicBezTo>
                <a:lnTo>
                  <a:pt x="2352" y="2708"/>
                </a:lnTo>
                <a:lnTo>
                  <a:pt x="2708" y="2352"/>
                </a:lnTo>
                <a:lnTo>
                  <a:pt x="2445" y="2089"/>
                </a:lnTo>
                <a:cubicBezTo>
                  <a:pt x="2513" y="1979"/>
                  <a:pt x="2564" y="1861"/>
                  <a:pt x="2598" y="1732"/>
                </a:cubicBezTo>
                <a:lnTo>
                  <a:pt x="2963" y="1732"/>
                </a:lnTo>
                <a:lnTo>
                  <a:pt x="2963" y="1223"/>
                </a:lnTo>
                <a:lnTo>
                  <a:pt x="2598" y="1223"/>
                </a:lnTo>
                <a:cubicBezTo>
                  <a:pt x="2564" y="1097"/>
                  <a:pt x="2513" y="977"/>
                  <a:pt x="2445" y="867"/>
                </a:cubicBezTo>
                <a:lnTo>
                  <a:pt x="2708" y="612"/>
                </a:lnTo>
                <a:lnTo>
                  <a:pt x="2352" y="256"/>
                </a:lnTo>
                <a:lnTo>
                  <a:pt x="2089" y="510"/>
                </a:lnTo>
                <a:cubicBezTo>
                  <a:pt x="1979" y="443"/>
                  <a:pt x="1859" y="392"/>
                  <a:pt x="1732" y="366"/>
                </a:cubicBezTo>
                <a:lnTo>
                  <a:pt x="1732"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26" name="Google Shape;126;p13"/>
          <p:cNvGrpSpPr/>
          <p:nvPr/>
        </p:nvGrpSpPr>
        <p:grpSpPr>
          <a:xfrm>
            <a:off x="8424600" y="4001430"/>
            <a:ext cx="464512" cy="917083"/>
            <a:chOff x="6428903" y="1212999"/>
            <a:chExt cx="376336" cy="742998"/>
          </a:xfrm>
        </p:grpSpPr>
        <p:sp>
          <p:nvSpPr>
            <p:cNvPr id="127" name="Google Shape;127;p13"/>
            <p:cNvSpPr/>
            <p:nvPr/>
          </p:nvSpPr>
          <p:spPr>
            <a:xfrm>
              <a:off x="6479452" y="1212999"/>
              <a:ext cx="239926" cy="312963"/>
            </a:xfrm>
            <a:custGeom>
              <a:rect b="b" l="l" r="r" t="t"/>
              <a:pathLst>
                <a:path extrusionOk="0" h="3368" w="2582">
                  <a:moveTo>
                    <a:pt x="1453" y="1"/>
                  </a:moveTo>
                  <a:cubicBezTo>
                    <a:pt x="1202" y="1"/>
                    <a:pt x="813" y="181"/>
                    <a:pt x="772" y="968"/>
                  </a:cubicBezTo>
                  <a:cubicBezTo>
                    <a:pt x="729" y="1943"/>
                    <a:pt x="161" y="1393"/>
                    <a:pt x="51" y="2165"/>
                  </a:cubicBezTo>
                  <a:cubicBezTo>
                    <a:pt x="0" y="2504"/>
                    <a:pt x="247" y="2827"/>
                    <a:pt x="534" y="3090"/>
                  </a:cubicBezTo>
                  <a:cubicBezTo>
                    <a:pt x="746" y="3279"/>
                    <a:pt x="1004" y="3368"/>
                    <a:pt x="1259" y="3368"/>
                  </a:cubicBezTo>
                  <a:cubicBezTo>
                    <a:pt x="1691" y="3368"/>
                    <a:pt x="2115" y="3115"/>
                    <a:pt x="2292" y="2667"/>
                  </a:cubicBezTo>
                  <a:cubicBezTo>
                    <a:pt x="2300" y="2656"/>
                    <a:pt x="2300" y="2648"/>
                    <a:pt x="2300" y="2640"/>
                  </a:cubicBezTo>
                  <a:cubicBezTo>
                    <a:pt x="2581" y="1911"/>
                    <a:pt x="1783" y="1689"/>
                    <a:pt x="1978" y="1139"/>
                  </a:cubicBezTo>
                  <a:cubicBezTo>
                    <a:pt x="2174" y="578"/>
                    <a:pt x="1791" y="110"/>
                    <a:pt x="1603" y="26"/>
                  </a:cubicBezTo>
                  <a:cubicBezTo>
                    <a:pt x="1566" y="11"/>
                    <a:pt x="1513" y="1"/>
                    <a:pt x="1453" y="1"/>
                  </a:cubicBezTo>
                  <a:close/>
                </a:path>
              </a:pathLst>
            </a:custGeom>
            <a:gradFill>
              <a:gsLst>
                <a:gs pos="0">
                  <a:schemeClr val="lt2"/>
                </a:gs>
                <a:gs pos="100000">
                  <a:schemeClr val="dk2"/>
                </a:gs>
              </a:gsLst>
              <a:lin ang="8100019"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 name="Google Shape;128;p13"/>
            <p:cNvSpPr/>
            <p:nvPr/>
          </p:nvSpPr>
          <p:spPr>
            <a:xfrm>
              <a:off x="6545704" y="1250074"/>
              <a:ext cx="67833" cy="409509"/>
            </a:xfrm>
            <a:custGeom>
              <a:rect b="b" l="l" r="r" t="t"/>
              <a:pathLst>
                <a:path extrusionOk="0" h="4407" w="730">
                  <a:moveTo>
                    <a:pt x="687" y="0"/>
                  </a:moveTo>
                  <a:cubicBezTo>
                    <a:pt x="0" y="2029"/>
                    <a:pt x="493" y="4388"/>
                    <a:pt x="501" y="4407"/>
                  </a:cubicBezTo>
                  <a:lnTo>
                    <a:pt x="544" y="4396"/>
                  </a:lnTo>
                  <a:cubicBezTo>
                    <a:pt x="534" y="4380"/>
                    <a:pt x="43" y="2037"/>
                    <a:pt x="729" y="8"/>
                  </a:cubicBezTo>
                  <a:lnTo>
                    <a:pt x="687" y="0"/>
                  </a:lnTo>
                  <a:close/>
                </a:path>
              </a:pathLst>
            </a:custGeom>
            <a:solidFill>
              <a:srgbClr val="DFDFD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 name="Google Shape;129;p13"/>
            <p:cNvSpPr/>
            <p:nvPr/>
          </p:nvSpPr>
          <p:spPr>
            <a:xfrm>
              <a:off x="6461239" y="1684663"/>
              <a:ext cx="306923" cy="271334"/>
            </a:xfrm>
            <a:custGeom>
              <a:rect b="b" l="l" r="r" t="t"/>
              <a:pathLst>
                <a:path extrusionOk="0" h="2920" w="3303">
                  <a:moveTo>
                    <a:pt x="0" y="0"/>
                  </a:moveTo>
                  <a:lnTo>
                    <a:pt x="68" y="442"/>
                  </a:lnTo>
                  <a:lnTo>
                    <a:pt x="459" y="2920"/>
                  </a:lnTo>
                  <a:lnTo>
                    <a:pt x="2912" y="2920"/>
                  </a:lnTo>
                  <a:lnTo>
                    <a:pt x="3040" y="2003"/>
                  </a:lnTo>
                  <a:lnTo>
                    <a:pt x="3286" y="119"/>
                  </a:lnTo>
                  <a:lnTo>
                    <a:pt x="3303" y="0"/>
                  </a:lnTo>
                  <a:close/>
                </a:path>
              </a:pathLst>
            </a:custGeom>
            <a:solidFill>
              <a:srgbClr val="8DE4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 name="Google Shape;130;p13"/>
            <p:cNvSpPr/>
            <p:nvPr/>
          </p:nvSpPr>
          <p:spPr>
            <a:xfrm>
              <a:off x="6467465" y="1695628"/>
              <a:ext cx="299210" cy="175159"/>
            </a:xfrm>
            <a:custGeom>
              <a:rect b="b" l="l" r="r" t="t"/>
              <a:pathLst>
                <a:path extrusionOk="0" h="1885" w="3220">
                  <a:moveTo>
                    <a:pt x="3219" y="1"/>
                  </a:moveTo>
                  <a:lnTo>
                    <a:pt x="1" y="324"/>
                  </a:lnTo>
                  <a:lnTo>
                    <a:pt x="2973" y="1885"/>
                  </a:lnTo>
                  <a:lnTo>
                    <a:pt x="3219" y="1"/>
                  </a:lnTo>
                  <a:close/>
                </a:path>
              </a:pathLst>
            </a:custGeom>
            <a:solidFill>
              <a:srgbClr val="55335C">
                <a:alpha val="1071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 name="Google Shape;131;p13"/>
            <p:cNvSpPr/>
            <p:nvPr/>
          </p:nvSpPr>
          <p:spPr>
            <a:xfrm>
              <a:off x="6428903" y="1628632"/>
              <a:ext cx="376336" cy="97197"/>
            </a:xfrm>
            <a:custGeom>
              <a:rect b="b" l="l" r="r" t="t"/>
              <a:pathLst>
                <a:path extrusionOk="0" h="1046" w="4050">
                  <a:moveTo>
                    <a:pt x="0" y="0"/>
                  </a:moveTo>
                  <a:lnTo>
                    <a:pt x="0" y="1045"/>
                  </a:lnTo>
                  <a:lnTo>
                    <a:pt x="4050" y="1045"/>
                  </a:lnTo>
                  <a:lnTo>
                    <a:pt x="4050" y="0"/>
                  </a:lnTo>
                  <a:close/>
                </a:path>
              </a:pathLst>
            </a:custGeom>
            <a:solidFill>
              <a:srgbClr val="8DE4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32" name="Google Shape;132;p13"/>
          <p:cNvGrpSpPr/>
          <p:nvPr/>
        </p:nvGrpSpPr>
        <p:grpSpPr>
          <a:xfrm>
            <a:off x="143182" y="4021273"/>
            <a:ext cx="576217" cy="897239"/>
            <a:chOff x="5072451" y="1229074"/>
            <a:chExt cx="466837" cy="726922"/>
          </a:xfrm>
        </p:grpSpPr>
        <p:sp>
          <p:nvSpPr>
            <p:cNvPr id="133" name="Google Shape;133;p13"/>
            <p:cNvSpPr/>
            <p:nvPr/>
          </p:nvSpPr>
          <p:spPr>
            <a:xfrm>
              <a:off x="5072451" y="1229074"/>
              <a:ext cx="289454" cy="356637"/>
            </a:xfrm>
            <a:custGeom>
              <a:rect b="b" l="l" r="r" t="t"/>
              <a:pathLst>
                <a:path extrusionOk="0" h="3838" w="3115">
                  <a:moveTo>
                    <a:pt x="908" y="1"/>
                  </a:moveTo>
                  <a:cubicBezTo>
                    <a:pt x="771" y="1"/>
                    <a:pt x="656" y="44"/>
                    <a:pt x="593" y="90"/>
                  </a:cubicBezTo>
                  <a:cubicBezTo>
                    <a:pt x="397" y="234"/>
                    <a:pt x="92" y="880"/>
                    <a:pt x="475" y="1457"/>
                  </a:cubicBezTo>
                  <a:cubicBezTo>
                    <a:pt x="848" y="2035"/>
                    <a:pt x="0" y="2510"/>
                    <a:pt x="526" y="3266"/>
                  </a:cubicBezTo>
                  <a:cubicBezTo>
                    <a:pt x="526" y="3274"/>
                    <a:pt x="534" y="3282"/>
                    <a:pt x="534" y="3290"/>
                  </a:cubicBezTo>
                  <a:cubicBezTo>
                    <a:pt x="792" y="3655"/>
                    <a:pt x="1194" y="3838"/>
                    <a:pt x="1596" y="3838"/>
                  </a:cubicBezTo>
                  <a:cubicBezTo>
                    <a:pt x="2000" y="3838"/>
                    <a:pt x="2405" y="3653"/>
                    <a:pt x="2665" y="3282"/>
                  </a:cubicBezTo>
                  <a:cubicBezTo>
                    <a:pt x="2919" y="2909"/>
                    <a:pt x="3115" y="2467"/>
                    <a:pt x="2962" y="2094"/>
                  </a:cubicBezTo>
                  <a:cubicBezTo>
                    <a:pt x="2614" y="1245"/>
                    <a:pt x="2121" y="2035"/>
                    <a:pt x="1799" y="931"/>
                  </a:cubicBezTo>
                  <a:cubicBezTo>
                    <a:pt x="1581" y="189"/>
                    <a:pt x="1195" y="1"/>
                    <a:pt x="908" y="1"/>
                  </a:cubicBezTo>
                  <a:close/>
                </a:path>
              </a:pathLst>
            </a:custGeom>
            <a:gradFill>
              <a:gsLst>
                <a:gs pos="0">
                  <a:schemeClr val="accent4"/>
                </a:gs>
                <a:gs pos="100000">
                  <a:schemeClr val="accent6"/>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 name="Google Shape;134;p13"/>
            <p:cNvSpPr/>
            <p:nvPr/>
          </p:nvSpPr>
          <p:spPr>
            <a:xfrm>
              <a:off x="5154407" y="1271446"/>
              <a:ext cx="138083" cy="462197"/>
            </a:xfrm>
            <a:custGeom>
              <a:rect b="b" l="l" r="r" t="t"/>
              <a:pathLst>
                <a:path extrusionOk="0" h="4974" w="1486">
                  <a:moveTo>
                    <a:pt x="43" y="0"/>
                  </a:moveTo>
                  <a:lnTo>
                    <a:pt x="0" y="25"/>
                  </a:lnTo>
                  <a:cubicBezTo>
                    <a:pt x="1349" y="2139"/>
                    <a:pt x="1434" y="4949"/>
                    <a:pt x="1434" y="4973"/>
                  </a:cubicBezTo>
                  <a:lnTo>
                    <a:pt x="1485" y="4973"/>
                  </a:lnTo>
                  <a:cubicBezTo>
                    <a:pt x="1485" y="4949"/>
                    <a:pt x="1400" y="2129"/>
                    <a:pt x="43" y="0"/>
                  </a:cubicBezTo>
                  <a:close/>
                </a:path>
              </a:pathLst>
            </a:custGeom>
            <a:solidFill>
              <a:srgbClr val="DFDFD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 name="Google Shape;135;p13"/>
            <p:cNvSpPr/>
            <p:nvPr/>
          </p:nvSpPr>
          <p:spPr>
            <a:xfrm>
              <a:off x="5331699" y="1422256"/>
              <a:ext cx="207589" cy="227288"/>
            </a:xfrm>
            <a:custGeom>
              <a:rect b="b" l="l" r="r" t="t"/>
              <a:pathLst>
                <a:path extrusionOk="0" h="2446" w="2234">
                  <a:moveTo>
                    <a:pt x="1738" y="0"/>
                  </a:moveTo>
                  <a:cubicBezTo>
                    <a:pt x="1559" y="0"/>
                    <a:pt x="1331" y="108"/>
                    <a:pt x="1113" y="482"/>
                  </a:cubicBezTo>
                  <a:cubicBezTo>
                    <a:pt x="927" y="803"/>
                    <a:pt x="785" y="834"/>
                    <a:pt x="647" y="834"/>
                  </a:cubicBezTo>
                  <a:cubicBezTo>
                    <a:pt x="615" y="834"/>
                    <a:pt x="583" y="832"/>
                    <a:pt x="550" y="832"/>
                  </a:cubicBezTo>
                  <a:cubicBezTo>
                    <a:pt x="433" y="832"/>
                    <a:pt x="312" y="854"/>
                    <a:pt x="164" y="1058"/>
                  </a:cubicBezTo>
                  <a:cubicBezTo>
                    <a:pt x="1" y="1280"/>
                    <a:pt x="52" y="1594"/>
                    <a:pt x="164" y="1881"/>
                  </a:cubicBezTo>
                  <a:cubicBezTo>
                    <a:pt x="298" y="2242"/>
                    <a:pt x="635" y="2445"/>
                    <a:pt x="981" y="2445"/>
                  </a:cubicBezTo>
                  <a:cubicBezTo>
                    <a:pt x="1183" y="2445"/>
                    <a:pt x="1387" y="2376"/>
                    <a:pt x="1555" y="2230"/>
                  </a:cubicBezTo>
                  <a:cubicBezTo>
                    <a:pt x="1563" y="2230"/>
                    <a:pt x="1563" y="2221"/>
                    <a:pt x="1572" y="2221"/>
                  </a:cubicBezTo>
                  <a:cubicBezTo>
                    <a:pt x="2038" y="1806"/>
                    <a:pt x="1555" y="1364"/>
                    <a:pt x="1895" y="1042"/>
                  </a:cubicBezTo>
                  <a:cubicBezTo>
                    <a:pt x="2234" y="728"/>
                    <a:pt x="2140" y="252"/>
                    <a:pt x="2038" y="125"/>
                  </a:cubicBezTo>
                  <a:cubicBezTo>
                    <a:pt x="1989" y="68"/>
                    <a:pt x="1879" y="0"/>
                    <a:pt x="1738" y="0"/>
                  </a:cubicBezTo>
                  <a:close/>
                </a:path>
              </a:pathLst>
            </a:custGeom>
            <a:gradFill>
              <a:gsLst>
                <a:gs pos="0">
                  <a:schemeClr val="accent4"/>
                </a:gs>
                <a:gs pos="100000">
                  <a:schemeClr val="accent6"/>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 name="Google Shape;136;p13"/>
            <p:cNvSpPr/>
            <p:nvPr/>
          </p:nvSpPr>
          <p:spPr>
            <a:xfrm>
              <a:off x="5332721" y="1451247"/>
              <a:ext cx="164752" cy="282391"/>
            </a:xfrm>
            <a:custGeom>
              <a:rect b="b" l="l" r="r" t="t"/>
              <a:pathLst>
                <a:path extrusionOk="0" h="3039" w="1773">
                  <a:moveTo>
                    <a:pt x="1748" y="1"/>
                  </a:moveTo>
                  <a:cubicBezTo>
                    <a:pt x="518" y="1172"/>
                    <a:pt x="0" y="3014"/>
                    <a:pt x="0" y="3030"/>
                  </a:cubicBezTo>
                  <a:lnTo>
                    <a:pt x="33" y="3038"/>
                  </a:lnTo>
                  <a:cubicBezTo>
                    <a:pt x="33" y="3022"/>
                    <a:pt x="542" y="1188"/>
                    <a:pt x="1772" y="25"/>
                  </a:cubicBezTo>
                  <a:lnTo>
                    <a:pt x="1748" y="1"/>
                  </a:lnTo>
                  <a:close/>
                </a:path>
              </a:pathLst>
            </a:custGeom>
            <a:solidFill>
              <a:srgbClr val="DFDFD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 name="Google Shape;137;p13"/>
            <p:cNvSpPr/>
            <p:nvPr/>
          </p:nvSpPr>
          <p:spPr>
            <a:xfrm>
              <a:off x="5196964" y="1740694"/>
              <a:ext cx="243736" cy="215301"/>
            </a:xfrm>
            <a:custGeom>
              <a:rect b="b" l="l" r="r" t="t"/>
              <a:pathLst>
                <a:path extrusionOk="0" h="2317" w="2623">
                  <a:moveTo>
                    <a:pt x="0" y="0"/>
                  </a:moveTo>
                  <a:lnTo>
                    <a:pt x="60" y="357"/>
                  </a:lnTo>
                  <a:lnTo>
                    <a:pt x="365" y="2317"/>
                  </a:lnTo>
                  <a:lnTo>
                    <a:pt x="2309" y="2317"/>
                  </a:lnTo>
                  <a:lnTo>
                    <a:pt x="2410" y="1595"/>
                  </a:lnTo>
                  <a:lnTo>
                    <a:pt x="2606" y="94"/>
                  </a:lnTo>
                  <a:lnTo>
                    <a:pt x="2622" y="0"/>
                  </a:lnTo>
                  <a:close/>
                </a:path>
              </a:pathLst>
            </a:custGeom>
            <a:solidFill>
              <a:srgbClr val="8DE4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 name="Google Shape;138;p13"/>
            <p:cNvSpPr/>
            <p:nvPr/>
          </p:nvSpPr>
          <p:spPr>
            <a:xfrm>
              <a:off x="5202447" y="1749429"/>
              <a:ext cx="236674" cy="139570"/>
            </a:xfrm>
            <a:custGeom>
              <a:rect b="b" l="l" r="r" t="t"/>
              <a:pathLst>
                <a:path extrusionOk="0" h="1502" w="2547">
                  <a:moveTo>
                    <a:pt x="2547" y="0"/>
                  </a:moveTo>
                  <a:lnTo>
                    <a:pt x="1" y="263"/>
                  </a:lnTo>
                  <a:lnTo>
                    <a:pt x="2351" y="1501"/>
                  </a:lnTo>
                  <a:lnTo>
                    <a:pt x="2547" y="0"/>
                  </a:lnTo>
                  <a:close/>
                </a:path>
              </a:pathLst>
            </a:custGeom>
            <a:solidFill>
              <a:srgbClr val="55335C">
                <a:alpha val="1071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 name="Google Shape;139;p13"/>
            <p:cNvSpPr/>
            <p:nvPr/>
          </p:nvSpPr>
          <p:spPr>
            <a:xfrm>
              <a:off x="5171783" y="1696371"/>
              <a:ext cx="298281" cy="77497"/>
            </a:xfrm>
            <a:custGeom>
              <a:rect b="b" l="l" r="r" t="t"/>
              <a:pathLst>
                <a:path extrusionOk="0" h="834" w="3210">
                  <a:moveTo>
                    <a:pt x="1" y="1"/>
                  </a:moveTo>
                  <a:lnTo>
                    <a:pt x="1" y="834"/>
                  </a:lnTo>
                  <a:lnTo>
                    <a:pt x="3209" y="834"/>
                  </a:lnTo>
                  <a:lnTo>
                    <a:pt x="3209" y="1"/>
                  </a:lnTo>
                  <a:close/>
                </a:path>
              </a:pathLst>
            </a:custGeom>
            <a:solidFill>
              <a:srgbClr val="8DE4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40" name="Google Shape;140;p13"/>
          <p:cNvSpPr/>
          <p:nvPr/>
        </p:nvSpPr>
        <p:spPr>
          <a:xfrm rot="5400000">
            <a:off x="-63677" y="70205"/>
            <a:ext cx="1143156" cy="1002745"/>
          </a:xfrm>
          <a:custGeom>
            <a:rect b="b" l="l" r="r" t="t"/>
            <a:pathLst>
              <a:path extrusionOk="0" h="8407" w="9584">
                <a:moveTo>
                  <a:pt x="2199" y="0"/>
                </a:moveTo>
                <a:cubicBezTo>
                  <a:pt x="1449" y="0"/>
                  <a:pt x="707" y="123"/>
                  <a:pt x="1" y="360"/>
                </a:cubicBezTo>
                <a:lnTo>
                  <a:pt x="1" y="2183"/>
                </a:lnTo>
                <a:cubicBezTo>
                  <a:pt x="686" y="1863"/>
                  <a:pt x="1437" y="1694"/>
                  <a:pt x="2198" y="1694"/>
                </a:cubicBezTo>
                <a:cubicBezTo>
                  <a:pt x="3012" y="1694"/>
                  <a:pt x="3837" y="1887"/>
                  <a:pt x="4609" y="2295"/>
                </a:cubicBezTo>
                <a:cubicBezTo>
                  <a:pt x="6850" y="3475"/>
                  <a:pt x="7878" y="6064"/>
                  <a:pt x="7165" y="8407"/>
                </a:cubicBezTo>
                <a:lnTo>
                  <a:pt x="8913" y="8407"/>
                </a:lnTo>
                <a:cubicBezTo>
                  <a:pt x="9583" y="5434"/>
                  <a:pt x="8216" y="2277"/>
                  <a:pt x="5399" y="792"/>
                </a:cubicBezTo>
                <a:cubicBezTo>
                  <a:pt x="4377" y="255"/>
                  <a:pt x="3281" y="0"/>
                  <a:pt x="2199" y="0"/>
                </a:cubicBezTo>
                <a:close/>
              </a:path>
            </a:pathLst>
          </a:custGeom>
          <a:gradFill>
            <a:gsLst>
              <a:gs pos="0">
                <a:schemeClr val="accent1"/>
              </a:gs>
              <a:gs pos="40000">
                <a:srgbClr val="BBACF0"/>
              </a:gs>
              <a:gs pos="100000">
                <a:srgbClr val="FFFFFF">
                  <a:alpha val="0"/>
                </a:srgbClr>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 name="Google Shape;141;p13"/>
          <p:cNvSpPr/>
          <p:nvPr/>
        </p:nvSpPr>
        <p:spPr>
          <a:xfrm rot="-2700000">
            <a:off x="239597" y="1393195"/>
            <a:ext cx="317918" cy="316509"/>
          </a:xfrm>
          <a:custGeom>
            <a:rect b="b" l="l" r="r" t="t"/>
            <a:pathLst>
              <a:path extrusionOk="0" h="7412" w="7445">
                <a:moveTo>
                  <a:pt x="3723" y="0"/>
                </a:moveTo>
                <a:cubicBezTo>
                  <a:pt x="1665" y="0"/>
                  <a:pt x="1" y="1683"/>
                  <a:pt x="17" y="3745"/>
                </a:cubicBezTo>
                <a:cubicBezTo>
                  <a:pt x="35" y="5755"/>
                  <a:pt x="1673" y="7393"/>
                  <a:pt x="3684" y="7411"/>
                </a:cubicBezTo>
                <a:cubicBezTo>
                  <a:pt x="3694" y="7411"/>
                  <a:pt x="3704" y="7411"/>
                  <a:pt x="3714" y="7411"/>
                </a:cubicBezTo>
                <a:cubicBezTo>
                  <a:pt x="5772" y="7411"/>
                  <a:pt x="7444" y="5737"/>
                  <a:pt x="7428" y="3675"/>
                </a:cubicBezTo>
                <a:cubicBezTo>
                  <a:pt x="7410" y="1665"/>
                  <a:pt x="5764" y="17"/>
                  <a:pt x="3753" y="0"/>
                </a:cubicBezTo>
                <a:cubicBezTo>
                  <a:pt x="3743" y="0"/>
                  <a:pt x="3733" y="0"/>
                  <a:pt x="3723" y="0"/>
                </a:cubicBezTo>
                <a:close/>
              </a:path>
            </a:pathLst>
          </a:custGeom>
          <a:solidFill>
            <a:srgbClr val="FFFFFF">
              <a:alpha val="2114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2">
  <p:cSld name="CUSTOM_6">
    <p:spTree>
      <p:nvGrpSpPr>
        <p:cNvPr id="142" name="Shape 142"/>
        <p:cNvGrpSpPr/>
        <p:nvPr/>
      </p:nvGrpSpPr>
      <p:grpSpPr>
        <a:xfrm>
          <a:off x="0" y="0"/>
          <a:ext cx="0" cy="0"/>
          <a:chOff x="0" y="0"/>
          <a:chExt cx="0" cy="0"/>
        </a:xfrm>
      </p:grpSpPr>
      <p:sp>
        <p:nvSpPr>
          <p:cNvPr id="143" name="Google Shape;143;p14"/>
          <p:cNvSpPr txBox="1"/>
          <p:nvPr>
            <p:ph type="title"/>
          </p:nvPr>
        </p:nvSpPr>
        <p:spPr>
          <a:xfrm>
            <a:off x="720150" y="540000"/>
            <a:ext cx="7560300" cy="634500"/>
          </a:xfrm>
          <a:prstGeom prst="rect">
            <a:avLst/>
          </a:prstGeom>
        </p:spPr>
        <p:txBody>
          <a:bodyPr anchorCtr="0" anchor="t" bIns="91425" lIns="91425" spcFirstLastPara="1" rIns="91425" wrap="square" tIns="91425">
            <a:noAutofit/>
          </a:bodyPr>
          <a:lstStyle>
            <a:lvl1pPr lvl="0" rtl="0" algn="l">
              <a:spcBef>
                <a:spcPts val="0"/>
              </a:spcBef>
              <a:spcAft>
                <a:spcPts val="0"/>
              </a:spcAft>
              <a:buSzPts val="3000"/>
              <a:buNone/>
              <a:defRPr/>
            </a:lvl1pPr>
            <a:lvl2pPr lvl="1" rtl="0">
              <a:spcBef>
                <a:spcPts val="0"/>
              </a:spcBef>
              <a:spcAft>
                <a:spcPts val="0"/>
              </a:spcAft>
              <a:buSzPts val="2800"/>
              <a:buNone/>
              <a:defRPr>
                <a:latin typeface="Roboto"/>
                <a:ea typeface="Roboto"/>
                <a:cs typeface="Roboto"/>
                <a:sym typeface="Roboto"/>
              </a:defRPr>
            </a:lvl2pPr>
            <a:lvl3pPr lvl="2" rtl="0">
              <a:spcBef>
                <a:spcPts val="0"/>
              </a:spcBef>
              <a:spcAft>
                <a:spcPts val="0"/>
              </a:spcAft>
              <a:buSzPts val="2800"/>
              <a:buNone/>
              <a:defRPr>
                <a:latin typeface="Roboto"/>
                <a:ea typeface="Roboto"/>
                <a:cs typeface="Roboto"/>
                <a:sym typeface="Roboto"/>
              </a:defRPr>
            </a:lvl3pPr>
            <a:lvl4pPr lvl="3" rtl="0">
              <a:spcBef>
                <a:spcPts val="0"/>
              </a:spcBef>
              <a:spcAft>
                <a:spcPts val="0"/>
              </a:spcAft>
              <a:buSzPts val="2800"/>
              <a:buNone/>
              <a:defRPr>
                <a:latin typeface="Roboto"/>
                <a:ea typeface="Roboto"/>
                <a:cs typeface="Roboto"/>
                <a:sym typeface="Roboto"/>
              </a:defRPr>
            </a:lvl4pPr>
            <a:lvl5pPr lvl="4" rtl="0">
              <a:spcBef>
                <a:spcPts val="0"/>
              </a:spcBef>
              <a:spcAft>
                <a:spcPts val="0"/>
              </a:spcAft>
              <a:buSzPts val="2800"/>
              <a:buNone/>
              <a:defRPr>
                <a:latin typeface="Roboto"/>
                <a:ea typeface="Roboto"/>
                <a:cs typeface="Roboto"/>
                <a:sym typeface="Roboto"/>
              </a:defRPr>
            </a:lvl5pPr>
            <a:lvl6pPr lvl="5" rtl="0">
              <a:spcBef>
                <a:spcPts val="0"/>
              </a:spcBef>
              <a:spcAft>
                <a:spcPts val="0"/>
              </a:spcAft>
              <a:buSzPts val="2800"/>
              <a:buNone/>
              <a:defRPr>
                <a:latin typeface="Roboto"/>
                <a:ea typeface="Roboto"/>
                <a:cs typeface="Roboto"/>
                <a:sym typeface="Roboto"/>
              </a:defRPr>
            </a:lvl6pPr>
            <a:lvl7pPr lvl="6" rtl="0">
              <a:spcBef>
                <a:spcPts val="0"/>
              </a:spcBef>
              <a:spcAft>
                <a:spcPts val="0"/>
              </a:spcAft>
              <a:buSzPts val="2800"/>
              <a:buNone/>
              <a:defRPr>
                <a:latin typeface="Roboto"/>
                <a:ea typeface="Roboto"/>
                <a:cs typeface="Roboto"/>
                <a:sym typeface="Roboto"/>
              </a:defRPr>
            </a:lvl7pPr>
            <a:lvl8pPr lvl="7" rtl="0">
              <a:spcBef>
                <a:spcPts val="0"/>
              </a:spcBef>
              <a:spcAft>
                <a:spcPts val="0"/>
              </a:spcAft>
              <a:buSzPts val="2800"/>
              <a:buNone/>
              <a:defRPr>
                <a:latin typeface="Roboto"/>
                <a:ea typeface="Roboto"/>
                <a:cs typeface="Roboto"/>
                <a:sym typeface="Roboto"/>
              </a:defRPr>
            </a:lvl8pPr>
            <a:lvl9pPr lvl="8" rtl="0">
              <a:spcBef>
                <a:spcPts val="0"/>
              </a:spcBef>
              <a:spcAft>
                <a:spcPts val="0"/>
              </a:spcAft>
              <a:buSzPts val="2800"/>
              <a:buNone/>
              <a:defRPr>
                <a:latin typeface="Roboto"/>
                <a:ea typeface="Roboto"/>
                <a:cs typeface="Roboto"/>
                <a:sym typeface="Roboto"/>
              </a:defRPr>
            </a:lvl9pPr>
          </a:lstStyle>
          <a:p/>
        </p:txBody>
      </p:sp>
      <p:sp>
        <p:nvSpPr>
          <p:cNvPr id="144" name="Google Shape;144;p14"/>
          <p:cNvSpPr txBox="1"/>
          <p:nvPr>
            <p:ph idx="1" type="subTitle"/>
          </p:nvPr>
        </p:nvSpPr>
        <p:spPr>
          <a:xfrm>
            <a:off x="720000" y="1238825"/>
            <a:ext cx="4654500" cy="15471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Clr>
                <a:srgbClr val="5B595B"/>
              </a:buClr>
              <a:buSzPts val="1400"/>
              <a:buFont typeface="Lato"/>
              <a:buChar char="●"/>
              <a:defRPr>
                <a:latin typeface="Lato"/>
                <a:ea typeface="Lato"/>
                <a:cs typeface="Lato"/>
                <a:sym typeface="Lato"/>
              </a:defRPr>
            </a:lvl1pPr>
            <a:lvl2pPr lvl="1" rtl="0" algn="ctr">
              <a:lnSpc>
                <a:spcPct val="100000"/>
              </a:lnSpc>
              <a:spcBef>
                <a:spcPts val="0"/>
              </a:spcBef>
              <a:spcAft>
                <a:spcPts val="0"/>
              </a:spcAft>
              <a:buClr>
                <a:srgbClr val="5B595B"/>
              </a:buClr>
              <a:buSzPts val="1400"/>
              <a:buFont typeface="Lato"/>
              <a:buChar char="○"/>
              <a:defRPr sz="2100"/>
            </a:lvl2pPr>
            <a:lvl3pPr lvl="2" rtl="0" algn="ctr">
              <a:lnSpc>
                <a:spcPct val="100000"/>
              </a:lnSpc>
              <a:spcBef>
                <a:spcPts val="0"/>
              </a:spcBef>
              <a:spcAft>
                <a:spcPts val="0"/>
              </a:spcAft>
              <a:buClr>
                <a:srgbClr val="5B595B"/>
              </a:buClr>
              <a:buSzPts val="1400"/>
              <a:buFont typeface="Lato"/>
              <a:buChar char="■"/>
              <a:defRPr sz="2100"/>
            </a:lvl3pPr>
            <a:lvl4pPr lvl="3" rtl="0" algn="ctr">
              <a:lnSpc>
                <a:spcPct val="100000"/>
              </a:lnSpc>
              <a:spcBef>
                <a:spcPts val="0"/>
              </a:spcBef>
              <a:spcAft>
                <a:spcPts val="0"/>
              </a:spcAft>
              <a:buClr>
                <a:srgbClr val="5B595B"/>
              </a:buClr>
              <a:buSzPts val="1400"/>
              <a:buFont typeface="Lato"/>
              <a:buChar char="●"/>
              <a:defRPr sz="2100"/>
            </a:lvl4pPr>
            <a:lvl5pPr lvl="4" rtl="0" algn="ctr">
              <a:lnSpc>
                <a:spcPct val="100000"/>
              </a:lnSpc>
              <a:spcBef>
                <a:spcPts val="0"/>
              </a:spcBef>
              <a:spcAft>
                <a:spcPts val="0"/>
              </a:spcAft>
              <a:buClr>
                <a:srgbClr val="5B595B"/>
              </a:buClr>
              <a:buSzPts val="1400"/>
              <a:buFont typeface="Lato"/>
              <a:buChar char="○"/>
              <a:defRPr sz="2100"/>
            </a:lvl5pPr>
            <a:lvl6pPr lvl="5" rtl="0" algn="ctr">
              <a:lnSpc>
                <a:spcPct val="100000"/>
              </a:lnSpc>
              <a:spcBef>
                <a:spcPts val="0"/>
              </a:spcBef>
              <a:spcAft>
                <a:spcPts val="0"/>
              </a:spcAft>
              <a:buClr>
                <a:srgbClr val="5B595B"/>
              </a:buClr>
              <a:buSzPts val="1400"/>
              <a:buFont typeface="Lato"/>
              <a:buChar char="■"/>
              <a:defRPr sz="2100"/>
            </a:lvl6pPr>
            <a:lvl7pPr lvl="6" rtl="0" algn="ctr">
              <a:lnSpc>
                <a:spcPct val="100000"/>
              </a:lnSpc>
              <a:spcBef>
                <a:spcPts val="0"/>
              </a:spcBef>
              <a:spcAft>
                <a:spcPts val="0"/>
              </a:spcAft>
              <a:buClr>
                <a:srgbClr val="5B595B"/>
              </a:buClr>
              <a:buSzPts val="1400"/>
              <a:buFont typeface="Lato"/>
              <a:buChar char="●"/>
              <a:defRPr sz="2100"/>
            </a:lvl7pPr>
            <a:lvl8pPr lvl="7" rtl="0" algn="ctr">
              <a:lnSpc>
                <a:spcPct val="100000"/>
              </a:lnSpc>
              <a:spcBef>
                <a:spcPts val="0"/>
              </a:spcBef>
              <a:spcAft>
                <a:spcPts val="0"/>
              </a:spcAft>
              <a:buClr>
                <a:srgbClr val="5B595B"/>
              </a:buClr>
              <a:buSzPts val="1400"/>
              <a:buFont typeface="Lato"/>
              <a:buChar char="○"/>
              <a:defRPr sz="2100"/>
            </a:lvl8pPr>
            <a:lvl9pPr lvl="8" rtl="0" algn="ctr">
              <a:lnSpc>
                <a:spcPct val="100000"/>
              </a:lnSpc>
              <a:spcBef>
                <a:spcPts val="0"/>
              </a:spcBef>
              <a:spcAft>
                <a:spcPts val="0"/>
              </a:spcAft>
              <a:buClr>
                <a:srgbClr val="5B595B"/>
              </a:buClr>
              <a:buSzPts val="1400"/>
              <a:buFont typeface="Lato"/>
              <a:buChar char="■"/>
              <a:defRPr sz="2100"/>
            </a:lvl9pPr>
          </a:lstStyle>
          <a:p/>
        </p:txBody>
      </p:sp>
      <p:sp>
        <p:nvSpPr>
          <p:cNvPr id="145" name="Google Shape;145;p14"/>
          <p:cNvSpPr txBox="1"/>
          <p:nvPr>
            <p:ph idx="2" type="title"/>
          </p:nvPr>
        </p:nvSpPr>
        <p:spPr>
          <a:xfrm>
            <a:off x="720175" y="2977100"/>
            <a:ext cx="7560300" cy="634500"/>
          </a:xfrm>
          <a:prstGeom prst="rect">
            <a:avLst/>
          </a:prstGeom>
        </p:spPr>
        <p:txBody>
          <a:bodyPr anchorCtr="0" anchor="t" bIns="91425" lIns="91425" spcFirstLastPara="1" rIns="91425" wrap="square" tIns="91425">
            <a:noAutofit/>
          </a:bodyPr>
          <a:lstStyle>
            <a:lvl1pPr lvl="0" rtl="0" algn="l">
              <a:spcBef>
                <a:spcPts val="0"/>
              </a:spcBef>
              <a:spcAft>
                <a:spcPts val="0"/>
              </a:spcAft>
              <a:buSzPts val="3000"/>
              <a:buNone/>
              <a:defRPr/>
            </a:lvl1pPr>
            <a:lvl2pPr lvl="1" rtl="0">
              <a:spcBef>
                <a:spcPts val="0"/>
              </a:spcBef>
              <a:spcAft>
                <a:spcPts val="0"/>
              </a:spcAft>
              <a:buSzPts val="2800"/>
              <a:buNone/>
              <a:defRPr>
                <a:latin typeface="Roboto"/>
                <a:ea typeface="Roboto"/>
                <a:cs typeface="Roboto"/>
                <a:sym typeface="Roboto"/>
              </a:defRPr>
            </a:lvl2pPr>
            <a:lvl3pPr lvl="2" rtl="0">
              <a:spcBef>
                <a:spcPts val="0"/>
              </a:spcBef>
              <a:spcAft>
                <a:spcPts val="0"/>
              </a:spcAft>
              <a:buSzPts val="2800"/>
              <a:buNone/>
              <a:defRPr>
                <a:latin typeface="Roboto"/>
                <a:ea typeface="Roboto"/>
                <a:cs typeface="Roboto"/>
                <a:sym typeface="Roboto"/>
              </a:defRPr>
            </a:lvl3pPr>
            <a:lvl4pPr lvl="3" rtl="0">
              <a:spcBef>
                <a:spcPts val="0"/>
              </a:spcBef>
              <a:spcAft>
                <a:spcPts val="0"/>
              </a:spcAft>
              <a:buSzPts val="2800"/>
              <a:buNone/>
              <a:defRPr>
                <a:latin typeface="Roboto"/>
                <a:ea typeface="Roboto"/>
                <a:cs typeface="Roboto"/>
                <a:sym typeface="Roboto"/>
              </a:defRPr>
            </a:lvl4pPr>
            <a:lvl5pPr lvl="4" rtl="0">
              <a:spcBef>
                <a:spcPts val="0"/>
              </a:spcBef>
              <a:spcAft>
                <a:spcPts val="0"/>
              </a:spcAft>
              <a:buSzPts val="2800"/>
              <a:buNone/>
              <a:defRPr>
                <a:latin typeface="Roboto"/>
                <a:ea typeface="Roboto"/>
                <a:cs typeface="Roboto"/>
                <a:sym typeface="Roboto"/>
              </a:defRPr>
            </a:lvl5pPr>
            <a:lvl6pPr lvl="5" rtl="0">
              <a:spcBef>
                <a:spcPts val="0"/>
              </a:spcBef>
              <a:spcAft>
                <a:spcPts val="0"/>
              </a:spcAft>
              <a:buSzPts val="2800"/>
              <a:buNone/>
              <a:defRPr>
                <a:latin typeface="Roboto"/>
                <a:ea typeface="Roboto"/>
                <a:cs typeface="Roboto"/>
                <a:sym typeface="Roboto"/>
              </a:defRPr>
            </a:lvl6pPr>
            <a:lvl7pPr lvl="6" rtl="0">
              <a:spcBef>
                <a:spcPts val="0"/>
              </a:spcBef>
              <a:spcAft>
                <a:spcPts val="0"/>
              </a:spcAft>
              <a:buSzPts val="2800"/>
              <a:buNone/>
              <a:defRPr>
                <a:latin typeface="Roboto"/>
                <a:ea typeface="Roboto"/>
                <a:cs typeface="Roboto"/>
                <a:sym typeface="Roboto"/>
              </a:defRPr>
            </a:lvl7pPr>
            <a:lvl8pPr lvl="7" rtl="0">
              <a:spcBef>
                <a:spcPts val="0"/>
              </a:spcBef>
              <a:spcAft>
                <a:spcPts val="0"/>
              </a:spcAft>
              <a:buSzPts val="2800"/>
              <a:buNone/>
              <a:defRPr>
                <a:latin typeface="Roboto"/>
                <a:ea typeface="Roboto"/>
                <a:cs typeface="Roboto"/>
                <a:sym typeface="Roboto"/>
              </a:defRPr>
            </a:lvl8pPr>
            <a:lvl9pPr lvl="8" rtl="0">
              <a:spcBef>
                <a:spcPts val="0"/>
              </a:spcBef>
              <a:spcAft>
                <a:spcPts val="0"/>
              </a:spcAft>
              <a:buSzPts val="2800"/>
              <a:buNone/>
              <a:defRPr>
                <a:latin typeface="Roboto"/>
                <a:ea typeface="Roboto"/>
                <a:cs typeface="Roboto"/>
                <a:sym typeface="Roboto"/>
              </a:defRPr>
            </a:lvl9pPr>
          </a:lstStyle>
          <a:p/>
        </p:txBody>
      </p:sp>
      <p:sp>
        <p:nvSpPr>
          <p:cNvPr id="146" name="Google Shape;146;p14"/>
          <p:cNvSpPr txBox="1"/>
          <p:nvPr>
            <p:ph idx="3" type="subTitle"/>
          </p:nvPr>
        </p:nvSpPr>
        <p:spPr>
          <a:xfrm>
            <a:off x="720000" y="3643775"/>
            <a:ext cx="4654500" cy="3765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Clr>
                <a:srgbClr val="5B595B"/>
              </a:buClr>
              <a:buSzPts val="1400"/>
              <a:buFont typeface="Lato"/>
              <a:buChar char="●"/>
              <a:defRPr>
                <a:latin typeface="Lato"/>
                <a:ea typeface="Lato"/>
                <a:cs typeface="Lato"/>
                <a:sym typeface="Lato"/>
              </a:defRPr>
            </a:lvl1pPr>
            <a:lvl2pPr lvl="1" rtl="0" algn="ctr">
              <a:lnSpc>
                <a:spcPct val="100000"/>
              </a:lnSpc>
              <a:spcBef>
                <a:spcPts val="0"/>
              </a:spcBef>
              <a:spcAft>
                <a:spcPts val="0"/>
              </a:spcAft>
              <a:buClr>
                <a:srgbClr val="5B595B"/>
              </a:buClr>
              <a:buSzPts val="1400"/>
              <a:buFont typeface="Lato"/>
              <a:buChar char="○"/>
              <a:defRPr sz="2100"/>
            </a:lvl2pPr>
            <a:lvl3pPr lvl="2" rtl="0" algn="ctr">
              <a:lnSpc>
                <a:spcPct val="100000"/>
              </a:lnSpc>
              <a:spcBef>
                <a:spcPts val="0"/>
              </a:spcBef>
              <a:spcAft>
                <a:spcPts val="0"/>
              </a:spcAft>
              <a:buClr>
                <a:srgbClr val="5B595B"/>
              </a:buClr>
              <a:buSzPts val="1400"/>
              <a:buFont typeface="Lato"/>
              <a:buChar char="■"/>
              <a:defRPr sz="2100"/>
            </a:lvl3pPr>
            <a:lvl4pPr lvl="3" rtl="0" algn="ctr">
              <a:lnSpc>
                <a:spcPct val="100000"/>
              </a:lnSpc>
              <a:spcBef>
                <a:spcPts val="0"/>
              </a:spcBef>
              <a:spcAft>
                <a:spcPts val="0"/>
              </a:spcAft>
              <a:buClr>
                <a:srgbClr val="5B595B"/>
              </a:buClr>
              <a:buSzPts val="1400"/>
              <a:buFont typeface="Lato"/>
              <a:buChar char="●"/>
              <a:defRPr sz="2100"/>
            </a:lvl4pPr>
            <a:lvl5pPr lvl="4" rtl="0" algn="ctr">
              <a:lnSpc>
                <a:spcPct val="100000"/>
              </a:lnSpc>
              <a:spcBef>
                <a:spcPts val="0"/>
              </a:spcBef>
              <a:spcAft>
                <a:spcPts val="0"/>
              </a:spcAft>
              <a:buClr>
                <a:srgbClr val="5B595B"/>
              </a:buClr>
              <a:buSzPts val="1400"/>
              <a:buFont typeface="Lato"/>
              <a:buChar char="○"/>
              <a:defRPr sz="2100"/>
            </a:lvl5pPr>
            <a:lvl6pPr lvl="5" rtl="0" algn="ctr">
              <a:lnSpc>
                <a:spcPct val="100000"/>
              </a:lnSpc>
              <a:spcBef>
                <a:spcPts val="0"/>
              </a:spcBef>
              <a:spcAft>
                <a:spcPts val="0"/>
              </a:spcAft>
              <a:buClr>
                <a:srgbClr val="5B595B"/>
              </a:buClr>
              <a:buSzPts val="1400"/>
              <a:buFont typeface="Lato"/>
              <a:buChar char="■"/>
              <a:defRPr sz="2100"/>
            </a:lvl6pPr>
            <a:lvl7pPr lvl="6" rtl="0" algn="ctr">
              <a:lnSpc>
                <a:spcPct val="100000"/>
              </a:lnSpc>
              <a:spcBef>
                <a:spcPts val="0"/>
              </a:spcBef>
              <a:spcAft>
                <a:spcPts val="0"/>
              </a:spcAft>
              <a:buClr>
                <a:srgbClr val="5B595B"/>
              </a:buClr>
              <a:buSzPts val="1400"/>
              <a:buFont typeface="Lato"/>
              <a:buChar char="●"/>
              <a:defRPr sz="2100"/>
            </a:lvl7pPr>
            <a:lvl8pPr lvl="7" rtl="0" algn="ctr">
              <a:lnSpc>
                <a:spcPct val="100000"/>
              </a:lnSpc>
              <a:spcBef>
                <a:spcPts val="0"/>
              </a:spcBef>
              <a:spcAft>
                <a:spcPts val="0"/>
              </a:spcAft>
              <a:buClr>
                <a:srgbClr val="5B595B"/>
              </a:buClr>
              <a:buSzPts val="1400"/>
              <a:buFont typeface="Lato"/>
              <a:buChar char="○"/>
              <a:defRPr sz="2100"/>
            </a:lvl8pPr>
            <a:lvl9pPr lvl="8" rtl="0" algn="ctr">
              <a:lnSpc>
                <a:spcPct val="100000"/>
              </a:lnSpc>
              <a:spcBef>
                <a:spcPts val="0"/>
              </a:spcBef>
              <a:spcAft>
                <a:spcPts val="0"/>
              </a:spcAft>
              <a:buClr>
                <a:srgbClr val="5B595B"/>
              </a:buClr>
              <a:buSzPts val="1400"/>
              <a:buFont typeface="Lato"/>
              <a:buChar char="■"/>
              <a:defRPr sz="2100"/>
            </a:lvl9pPr>
          </a:lstStyle>
          <a:p/>
        </p:txBody>
      </p:sp>
      <p:sp>
        <p:nvSpPr>
          <p:cNvPr id="147" name="Google Shape;147;p14"/>
          <p:cNvSpPr/>
          <p:nvPr/>
        </p:nvSpPr>
        <p:spPr>
          <a:xfrm rot="2700074">
            <a:off x="975755" y="4367393"/>
            <a:ext cx="609290" cy="606589"/>
          </a:xfrm>
          <a:custGeom>
            <a:rect b="b" l="l" r="r" t="t"/>
            <a:pathLst>
              <a:path extrusionOk="0" h="7412" w="7445">
                <a:moveTo>
                  <a:pt x="3723" y="0"/>
                </a:moveTo>
                <a:cubicBezTo>
                  <a:pt x="1665" y="0"/>
                  <a:pt x="1" y="1683"/>
                  <a:pt x="17" y="3745"/>
                </a:cubicBezTo>
                <a:cubicBezTo>
                  <a:pt x="35" y="5755"/>
                  <a:pt x="1673" y="7393"/>
                  <a:pt x="3684" y="7411"/>
                </a:cubicBezTo>
                <a:cubicBezTo>
                  <a:pt x="3694" y="7411"/>
                  <a:pt x="3704" y="7411"/>
                  <a:pt x="3714" y="7411"/>
                </a:cubicBezTo>
                <a:cubicBezTo>
                  <a:pt x="5772" y="7411"/>
                  <a:pt x="7444" y="5737"/>
                  <a:pt x="7428" y="3675"/>
                </a:cubicBezTo>
                <a:cubicBezTo>
                  <a:pt x="7410" y="1665"/>
                  <a:pt x="5764" y="17"/>
                  <a:pt x="3753" y="0"/>
                </a:cubicBezTo>
                <a:cubicBezTo>
                  <a:pt x="3743" y="0"/>
                  <a:pt x="3733" y="0"/>
                  <a:pt x="3723" y="0"/>
                </a:cubicBezTo>
                <a:close/>
              </a:path>
            </a:pathLst>
          </a:custGeom>
          <a:gradFill>
            <a:gsLst>
              <a:gs pos="0">
                <a:schemeClr val="lt1"/>
              </a:gs>
              <a:gs pos="100000">
                <a:schemeClr val="dk2"/>
              </a:gs>
            </a:gsLst>
            <a:lin ang="1619866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 name="Google Shape;148;p14"/>
          <p:cNvSpPr/>
          <p:nvPr/>
        </p:nvSpPr>
        <p:spPr>
          <a:xfrm flipH="1">
            <a:off x="7356169" y="3575279"/>
            <a:ext cx="1787823" cy="1568242"/>
          </a:xfrm>
          <a:custGeom>
            <a:rect b="b" l="l" r="r" t="t"/>
            <a:pathLst>
              <a:path extrusionOk="0" h="8407" w="9584">
                <a:moveTo>
                  <a:pt x="2199" y="0"/>
                </a:moveTo>
                <a:cubicBezTo>
                  <a:pt x="1449" y="0"/>
                  <a:pt x="707" y="123"/>
                  <a:pt x="1" y="360"/>
                </a:cubicBezTo>
                <a:lnTo>
                  <a:pt x="1" y="2183"/>
                </a:lnTo>
                <a:cubicBezTo>
                  <a:pt x="686" y="1863"/>
                  <a:pt x="1437" y="1694"/>
                  <a:pt x="2198" y="1694"/>
                </a:cubicBezTo>
                <a:cubicBezTo>
                  <a:pt x="3012" y="1694"/>
                  <a:pt x="3837" y="1887"/>
                  <a:pt x="4609" y="2295"/>
                </a:cubicBezTo>
                <a:cubicBezTo>
                  <a:pt x="6850" y="3475"/>
                  <a:pt x="7878" y="6064"/>
                  <a:pt x="7165" y="8407"/>
                </a:cubicBezTo>
                <a:lnTo>
                  <a:pt x="8913" y="8407"/>
                </a:lnTo>
                <a:cubicBezTo>
                  <a:pt x="9583" y="5434"/>
                  <a:pt x="8216" y="2277"/>
                  <a:pt x="5399" y="792"/>
                </a:cubicBezTo>
                <a:cubicBezTo>
                  <a:pt x="4377" y="255"/>
                  <a:pt x="3281" y="0"/>
                  <a:pt x="2199" y="0"/>
                </a:cubicBezTo>
                <a:close/>
              </a:path>
            </a:pathLst>
          </a:custGeom>
          <a:gradFill>
            <a:gsLst>
              <a:gs pos="0">
                <a:schemeClr val="accent1"/>
              </a:gs>
              <a:gs pos="40000">
                <a:srgbClr val="BBACF0"/>
              </a:gs>
              <a:gs pos="100000">
                <a:srgbClr val="FFFFFF">
                  <a:alpha val="0"/>
                </a:srgbClr>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49" name="Google Shape;149;p14"/>
          <p:cNvGrpSpPr/>
          <p:nvPr/>
        </p:nvGrpSpPr>
        <p:grpSpPr>
          <a:xfrm>
            <a:off x="386316" y="4446283"/>
            <a:ext cx="464200" cy="448819"/>
            <a:chOff x="1620923" y="4468283"/>
            <a:chExt cx="314073" cy="303667"/>
          </a:xfrm>
        </p:grpSpPr>
        <p:sp>
          <p:nvSpPr>
            <p:cNvPr id="150" name="Google Shape;150;p14"/>
            <p:cNvSpPr/>
            <p:nvPr/>
          </p:nvSpPr>
          <p:spPr>
            <a:xfrm>
              <a:off x="1743950" y="4468283"/>
              <a:ext cx="108905" cy="108905"/>
            </a:xfrm>
            <a:custGeom>
              <a:rect b="b" l="l" r="r" t="t"/>
              <a:pathLst>
                <a:path extrusionOk="0" h="1172" w="1172">
                  <a:moveTo>
                    <a:pt x="705" y="94"/>
                  </a:moveTo>
                  <a:lnTo>
                    <a:pt x="705" y="467"/>
                  </a:lnTo>
                  <a:lnTo>
                    <a:pt x="1078" y="467"/>
                  </a:lnTo>
                  <a:lnTo>
                    <a:pt x="1078" y="705"/>
                  </a:lnTo>
                  <a:lnTo>
                    <a:pt x="705" y="705"/>
                  </a:lnTo>
                  <a:lnTo>
                    <a:pt x="705" y="1078"/>
                  </a:lnTo>
                  <a:lnTo>
                    <a:pt x="467" y="1078"/>
                  </a:lnTo>
                  <a:lnTo>
                    <a:pt x="467" y="705"/>
                  </a:lnTo>
                  <a:lnTo>
                    <a:pt x="94" y="705"/>
                  </a:lnTo>
                  <a:lnTo>
                    <a:pt x="94" y="467"/>
                  </a:lnTo>
                  <a:lnTo>
                    <a:pt x="467" y="467"/>
                  </a:lnTo>
                  <a:lnTo>
                    <a:pt x="467" y="94"/>
                  </a:lnTo>
                  <a:close/>
                  <a:moveTo>
                    <a:pt x="375" y="0"/>
                  </a:moveTo>
                  <a:lnTo>
                    <a:pt x="375" y="373"/>
                  </a:lnTo>
                  <a:lnTo>
                    <a:pt x="0" y="373"/>
                  </a:lnTo>
                  <a:lnTo>
                    <a:pt x="0" y="797"/>
                  </a:lnTo>
                  <a:lnTo>
                    <a:pt x="375" y="797"/>
                  </a:lnTo>
                  <a:lnTo>
                    <a:pt x="375" y="1171"/>
                  </a:lnTo>
                  <a:lnTo>
                    <a:pt x="799" y="1171"/>
                  </a:lnTo>
                  <a:lnTo>
                    <a:pt x="799" y="797"/>
                  </a:lnTo>
                  <a:lnTo>
                    <a:pt x="1172" y="797"/>
                  </a:lnTo>
                  <a:lnTo>
                    <a:pt x="1172" y="373"/>
                  </a:lnTo>
                  <a:lnTo>
                    <a:pt x="799" y="373"/>
                  </a:lnTo>
                  <a:lnTo>
                    <a:pt x="799"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 name="Google Shape;151;p14"/>
            <p:cNvSpPr/>
            <p:nvPr/>
          </p:nvSpPr>
          <p:spPr>
            <a:xfrm>
              <a:off x="1620923" y="4601531"/>
              <a:ext cx="108905" cy="108905"/>
            </a:xfrm>
            <a:custGeom>
              <a:rect b="b" l="l" r="r" t="t"/>
              <a:pathLst>
                <a:path extrusionOk="0" h="1172" w="1172">
                  <a:moveTo>
                    <a:pt x="705" y="94"/>
                  </a:moveTo>
                  <a:lnTo>
                    <a:pt x="705" y="467"/>
                  </a:lnTo>
                  <a:lnTo>
                    <a:pt x="1078" y="467"/>
                  </a:lnTo>
                  <a:lnTo>
                    <a:pt x="1078" y="705"/>
                  </a:lnTo>
                  <a:lnTo>
                    <a:pt x="705" y="705"/>
                  </a:lnTo>
                  <a:lnTo>
                    <a:pt x="705" y="1078"/>
                  </a:lnTo>
                  <a:lnTo>
                    <a:pt x="467" y="1078"/>
                  </a:lnTo>
                  <a:lnTo>
                    <a:pt x="467" y="705"/>
                  </a:lnTo>
                  <a:lnTo>
                    <a:pt x="94" y="705"/>
                  </a:lnTo>
                  <a:lnTo>
                    <a:pt x="94" y="467"/>
                  </a:lnTo>
                  <a:lnTo>
                    <a:pt x="467" y="467"/>
                  </a:lnTo>
                  <a:lnTo>
                    <a:pt x="467" y="94"/>
                  </a:lnTo>
                  <a:close/>
                  <a:moveTo>
                    <a:pt x="375" y="0"/>
                  </a:moveTo>
                  <a:lnTo>
                    <a:pt x="375" y="373"/>
                  </a:lnTo>
                  <a:lnTo>
                    <a:pt x="0" y="373"/>
                  </a:lnTo>
                  <a:lnTo>
                    <a:pt x="0" y="799"/>
                  </a:lnTo>
                  <a:lnTo>
                    <a:pt x="375" y="799"/>
                  </a:lnTo>
                  <a:lnTo>
                    <a:pt x="375" y="1172"/>
                  </a:lnTo>
                  <a:lnTo>
                    <a:pt x="799" y="1172"/>
                  </a:lnTo>
                  <a:lnTo>
                    <a:pt x="799" y="799"/>
                  </a:lnTo>
                  <a:lnTo>
                    <a:pt x="1171" y="799"/>
                  </a:lnTo>
                  <a:lnTo>
                    <a:pt x="1171" y="373"/>
                  </a:lnTo>
                  <a:lnTo>
                    <a:pt x="799" y="373"/>
                  </a:lnTo>
                  <a:lnTo>
                    <a:pt x="799"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 name="Google Shape;152;p14"/>
            <p:cNvSpPr/>
            <p:nvPr/>
          </p:nvSpPr>
          <p:spPr>
            <a:xfrm>
              <a:off x="1826091" y="4663044"/>
              <a:ext cx="108905" cy="108905"/>
            </a:xfrm>
            <a:custGeom>
              <a:rect b="b" l="l" r="r" t="t"/>
              <a:pathLst>
                <a:path extrusionOk="0" h="1172" w="1172">
                  <a:moveTo>
                    <a:pt x="703" y="94"/>
                  </a:moveTo>
                  <a:lnTo>
                    <a:pt x="703" y="467"/>
                  </a:lnTo>
                  <a:lnTo>
                    <a:pt x="1078" y="467"/>
                  </a:lnTo>
                  <a:lnTo>
                    <a:pt x="1078" y="705"/>
                  </a:lnTo>
                  <a:lnTo>
                    <a:pt x="703" y="705"/>
                  </a:lnTo>
                  <a:lnTo>
                    <a:pt x="703" y="1078"/>
                  </a:lnTo>
                  <a:lnTo>
                    <a:pt x="467" y="1078"/>
                  </a:lnTo>
                  <a:lnTo>
                    <a:pt x="467" y="705"/>
                  </a:lnTo>
                  <a:lnTo>
                    <a:pt x="92" y="705"/>
                  </a:lnTo>
                  <a:lnTo>
                    <a:pt x="92" y="467"/>
                  </a:lnTo>
                  <a:lnTo>
                    <a:pt x="467" y="467"/>
                  </a:lnTo>
                  <a:lnTo>
                    <a:pt x="467" y="94"/>
                  </a:lnTo>
                  <a:close/>
                  <a:moveTo>
                    <a:pt x="373" y="0"/>
                  </a:moveTo>
                  <a:lnTo>
                    <a:pt x="373" y="373"/>
                  </a:lnTo>
                  <a:lnTo>
                    <a:pt x="0" y="373"/>
                  </a:lnTo>
                  <a:lnTo>
                    <a:pt x="0" y="799"/>
                  </a:lnTo>
                  <a:lnTo>
                    <a:pt x="373" y="799"/>
                  </a:lnTo>
                  <a:lnTo>
                    <a:pt x="373" y="1172"/>
                  </a:lnTo>
                  <a:lnTo>
                    <a:pt x="797" y="1172"/>
                  </a:lnTo>
                  <a:lnTo>
                    <a:pt x="797" y="799"/>
                  </a:lnTo>
                  <a:lnTo>
                    <a:pt x="1172" y="799"/>
                  </a:lnTo>
                  <a:lnTo>
                    <a:pt x="1172" y="373"/>
                  </a:lnTo>
                  <a:lnTo>
                    <a:pt x="797" y="373"/>
                  </a:lnTo>
                  <a:lnTo>
                    <a:pt x="797"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53" name="Google Shape;153;p14"/>
          <p:cNvSpPr/>
          <p:nvPr/>
        </p:nvSpPr>
        <p:spPr>
          <a:xfrm rot="-4487989">
            <a:off x="8553625" y="2917292"/>
            <a:ext cx="289056" cy="322447"/>
          </a:xfrm>
          <a:custGeom>
            <a:rect b="b" l="l" r="r" t="t"/>
            <a:pathLst>
              <a:path extrusionOk="0" h="2435" w="2183">
                <a:moveTo>
                  <a:pt x="220" y="153"/>
                </a:moveTo>
                <a:lnTo>
                  <a:pt x="2011" y="1333"/>
                </a:lnTo>
                <a:lnTo>
                  <a:pt x="94" y="2292"/>
                </a:lnTo>
                <a:lnTo>
                  <a:pt x="94" y="2292"/>
                </a:lnTo>
                <a:lnTo>
                  <a:pt x="220" y="153"/>
                </a:lnTo>
                <a:close/>
                <a:moveTo>
                  <a:pt x="145" y="1"/>
                </a:moveTo>
                <a:lnTo>
                  <a:pt x="0" y="2435"/>
                </a:lnTo>
                <a:lnTo>
                  <a:pt x="2182" y="1341"/>
                </a:lnTo>
                <a:lnTo>
                  <a:pt x="14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 name="Google Shape;154;p14"/>
          <p:cNvSpPr/>
          <p:nvPr/>
        </p:nvSpPr>
        <p:spPr>
          <a:xfrm flipH="1" rot="-2700000">
            <a:off x="197892" y="153372"/>
            <a:ext cx="541366" cy="538966"/>
          </a:xfrm>
          <a:custGeom>
            <a:rect b="b" l="l" r="r" t="t"/>
            <a:pathLst>
              <a:path extrusionOk="0" h="7412" w="7445">
                <a:moveTo>
                  <a:pt x="3723" y="0"/>
                </a:moveTo>
                <a:cubicBezTo>
                  <a:pt x="1665" y="0"/>
                  <a:pt x="1" y="1683"/>
                  <a:pt x="17" y="3745"/>
                </a:cubicBezTo>
                <a:cubicBezTo>
                  <a:pt x="35" y="5755"/>
                  <a:pt x="1673" y="7393"/>
                  <a:pt x="3684" y="7411"/>
                </a:cubicBezTo>
                <a:cubicBezTo>
                  <a:pt x="3694" y="7411"/>
                  <a:pt x="3704" y="7411"/>
                  <a:pt x="3714" y="7411"/>
                </a:cubicBezTo>
                <a:cubicBezTo>
                  <a:pt x="5772" y="7411"/>
                  <a:pt x="7444" y="5737"/>
                  <a:pt x="7428" y="3675"/>
                </a:cubicBezTo>
                <a:cubicBezTo>
                  <a:pt x="7410" y="1665"/>
                  <a:pt x="5764" y="17"/>
                  <a:pt x="3753" y="0"/>
                </a:cubicBezTo>
                <a:cubicBezTo>
                  <a:pt x="3743" y="0"/>
                  <a:pt x="3733" y="0"/>
                  <a:pt x="3723" y="0"/>
                </a:cubicBezTo>
                <a:close/>
              </a:path>
            </a:pathLst>
          </a:custGeom>
          <a:gradFill>
            <a:gsLst>
              <a:gs pos="0">
                <a:schemeClr val="lt1"/>
              </a:gs>
              <a:gs pos="100000">
                <a:srgbClr val="FFFFFF">
                  <a:alpha val="0"/>
                </a:srgbClr>
              </a:gs>
            </a:gsLst>
            <a:lin ang="8099331"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 name="Google Shape;155;p14"/>
          <p:cNvSpPr/>
          <p:nvPr/>
        </p:nvSpPr>
        <p:spPr>
          <a:xfrm rot="2700000">
            <a:off x="245895" y="539990"/>
            <a:ext cx="299808" cy="334418"/>
          </a:xfrm>
          <a:custGeom>
            <a:rect b="b" l="l" r="r" t="t"/>
            <a:pathLst>
              <a:path extrusionOk="0" h="2435" w="2183">
                <a:moveTo>
                  <a:pt x="220" y="153"/>
                </a:moveTo>
                <a:lnTo>
                  <a:pt x="2011" y="1333"/>
                </a:lnTo>
                <a:lnTo>
                  <a:pt x="94" y="2292"/>
                </a:lnTo>
                <a:lnTo>
                  <a:pt x="94" y="2292"/>
                </a:lnTo>
                <a:lnTo>
                  <a:pt x="220" y="153"/>
                </a:lnTo>
                <a:close/>
                <a:moveTo>
                  <a:pt x="145" y="1"/>
                </a:moveTo>
                <a:lnTo>
                  <a:pt x="0" y="2435"/>
                </a:lnTo>
                <a:lnTo>
                  <a:pt x="2182" y="1341"/>
                </a:lnTo>
                <a:lnTo>
                  <a:pt x="14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p:cSld name="CUSTOM_3">
    <p:spTree>
      <p:nvGrpSpPr>
        <p:cNvPr id="156" name="Shape 156"/>
        <p:cNvGrpSpPr/>
        <p:nvPr/>
      </p:nvGrpSpPr>
      <p:grpSpPr>
        <a:xfrm>
          <a:off x="0" y="0"/>
          <a:ext cx="0" cy="0"/>
          <a:chOff x="0" y="0"/>
          <a:chExt cx="0" cy="0"/>
        </a:xfrm>
      </p:grpSpPr>
      <p:sp>
        <p:nvSpPr>
          <p:cNvPr id="157" name="Google Shape;157;p15"/>
          <p:cNvSpPr txBox="1"/>
          <p:nvPr>
            <p:ph type="title"/>
          </p:nvPr>
        </p:nvSpPr>
        <p:spPr>
          <a:xfrm>
            <a:off x="720000" y="3494905"/>
            <a:ext cx="3848700" cy="398100"/>
          </a:xfrm>
          <a:prstGeom prst="rect">
            <a:avLst/>
          </a:prstGeom>
        </p:spPr>
        <p:txBody>
          <a:bodyPr anchorCtr="0" anchor="t" bIns="91425" lIns="91425" spcFirstLastPara="1" rIns="91425" wrap="square" tIns="91425">
            <a:noAutofit/>
          </a:bodyPr>
          <a:lstStyle>
            <a:lvl1pPr lvl="0" rtl="0" algn="l">
              <a:spcBef>
                <a:spcPts val="0"/>
              </a:spcBef>
              <a:spcAft>
                <a:spcPts val="0"/>
              </a:spcAft>
              <a:buClr>
                <a:schemeClr val="dk2"/>
              </a:buClr>
              <a:buSzPts val="1400"/>
              <a:buNone/>
              <a:defRPr sz="1600"/>
            </a:lvl1pPr>
            <a:lvl2pPr lvl="1" rtl="0">
              <a:spcBef>
                <a:spcPts val="0"/>
              </a:spcBef>
              <a:spcAft>
                <a:spcPts val="0"/>
              </a:spcAft>
              <a:buSzPts val="2800"/>
              <a:buNone/>
              <a:defRPr>
                <a:latin typeface="Lato"/>
                <a:ea typeface="Lato"/>
                <a:cs typeface="Lato"/>
                <a:sym typeface="Lato"/>
              </a:defRPr>
            </a:lvl2pPr>
            <a:lvl3pPr lvl="2" rtl="0">
              <a:spcBef>
                <a:spcPts val="0"/>
              </a:spcBef>
              <a:spcAft>
                <a:spcPts val="0"/>
              </a:spcAft>
              <a:buSzPts val="2800"/>
              <a:buNone/>
              <a:defRPr>
                <a:latin typeface="Lato"/>
                <a:ea typeface="Lato"/>
                <a:cs typeface="Lato"/>
                <a:sym typeface="Lato"/>
              </a:defRPr>
            </a:lvl3pPr>
            <a:lvl4pPr lvl="3" rtl="0">
              <a:spcBef>
                <a:spcPts val="0"/>
              </a:spcBef>
              <a:spcAft>
                <a:spcPts val="0"/>
              </a:spcAft>
              <a:buSzPts val="2800"/>
              <a:buNone/>
              <a:defRPr>
                <a:latin typeface="Lato"/>
                <a:ea typeface="Lato"/>
                <a:cs typeface="Lato"/>
                <a:sym typeface="Lato"/>
              </a:defRPr>
            </a:lvl4pPr>
            <a:lvl5pPr lvl="4" rtl="0">
              <a:spcBef>
                <a:spcPts val="0"/>
              </a:spcBef>
              <a:spcAft>
                <a:spcPts val="0"/>
              </a:spcAft>
              <a:buSzPts val="2800"/>
              <a:buNone/>
              <a:defRPr>
                <a:latin typeface="Lato"/>
                <a:ea typeface="Lato"/>
                <a:cs typeface="Lato"/>
                <a:sym typeface="Lato"/>
              </a:defRPr>
            </a:lvl5pPr>
            <a:lvl6pPr lvl="5" rtl="0">
              <a:spcBef>
                <a:spcPts val="0"/>
              </a:spcBef>
              <a:spcAft>
                <a:spcPts val="0"/>
              </a:spcAft>
              <a:buSzPts val="2800"/>
              <a:buNone/>
              <a:defRPr>
                <a:latin typeface="Lato"/>
                <a:ea typeface="Lato"/>
                <a:cs typeface="Lato"/>
                <a:sym typeface="Lato"/>
              </a:defRPr>
            </a:lvl6pPr>
            <a:lvl7pPr lvl="6" rtl="0">
              <a:spcBef>
                <a:spcPts val="0"/>
              </a:spcBef>
              <a:spcAft>
                <a:spcPts val="0"/>
              </a:spcAft>
              <a:buSzPts val="2800"/>
              <a:buNone/>
              <a:defRPr>
                <a:latin typeface="Lato"/>
                <a:ea typeface="Lato"/>
                <a:cs typeface="Lato"/>
                <a:sym typeface="Lato"/>
              </a:defRPr>
            </a:lvl7pPr>
            <a:lvl8pPr lvl="7" rtl="0">
              <a:spcBef>
                <a:spcPts val="0"/>
              </a:spcBef>
              <a:spcAft>
                <a:spcPts val="0"/>
              </a:spcAft>
              <a:buSzPts val="2800"/>
              <a:buNone/>
              <a:defRPr>
                <a:latin typeface="Lato"/>
                <a:ea typeface="Lato"/>
                <a:cs typeface="Lato"/>
                <a:sym typeface="Lato"/>
              </a:defRPr>
            </a:lvl8pPr>
            <a:lvl9pPr lvl="8" rtl="0">
              <a:spcBef>
                <a:spcPts val="0"/>
              </a:spcBef>
              <a:spcAft>
                <a:spcPts val="0"/>
              </a:spcAft>
              <a:buSzPts val="2800"/>
              <a:buNone/>
              <a:defRPr>
                <a:latin typeface="Lato"/>
                <a:ea typeface="Lato"/>
                <a:cs typeface="Lato"/>
                <a:sym typeface="Lato"/>
              </a:defRPr>
            </a:lvl9pPr>
          </a:lstStyle>
          <a:p/>
        </p:txBody>
      </p:sp>
      <p:sp>
        <p:nvSpPr>
          <p:cNvPr id="158" name="Google Shape;158;p15"/>
          <p:cNvSpPr txBox="1"/>
          <p:nvPr>
            <p:ph idx="1" type="subTitle"/>
          </p:nvPr>
        </p:nvSpPr>
        <p:spPr>
          <a:xfrm>
            <a:off x="720000" y="1487895"/>
            <a:ext cx="5165100" cy="1930800"/>
          </a:xfrm>
          <a:prstGeom prst="rect">
            <a:avLst/>
          </a:prstGeom>
        </p:spPr>
        <p:txBody>
          <a:bodyPr anchorCtr="0" anchor="b" bIns="91425" lIns="91425" spcFirstLastPara="1" rIns="91425" wrap="square" tIns="91425">
            <a:noAutofit/>
          </a:bodyPr>
          <a:lstStyle>
            <a:lvl1pPr lvl="0">
              <a:spcBef>
                <a:spcPts val="0"/>
              </a:spcBef>
              <a:spcAft>
                <a:spcPts val="0"/>
              </a:spcAft>
              <a:buSzPts val="3000"/>
              <a:buNone/>
              <a:defRPr sz="3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59" name="Google Shape;159;p15"/>
          <p:cNvSpPr/>
          <p:nvPr/>
        </p:nvSpPr>
        <p:spPr>
          <a:xfrm flipH="1">
            <a:off x="7924829" y="4074077"/>
            <a:ext cx="1219181" cy="1069433"/>
          </a:xfrm>
          <a:custGeom>
            <a:rect b="b" l="l" r="r" t="t"/>
            <a:pathLst>
              <a:path extrusionOk="0" h="8407" w="9584">
                <a:moveTo>
                  <a:pt x="2199" y="0"/>
                </a:moveTo>
                <a:cubicBezTo>
                  <a:pt x="1449" y="0"/>
                  <a:pt x="707" y="123"/>
                  <a:pt x="1" y="360"/>
                </a:cubicBezTo>
                <a:lnTo>
                  <a:pt x="1" y="2183"/>
                </a:lnTo>
                <a:cubicBezTo>
                  <a:pt x="686" y="1863"/>
                  <a:pt x="1437" y="1694"/>
                  <a:pt x="2198" y="1694"/>
                </a:cubicBezTo>
                <a:cubicBezTo>
                  <a:pt x="3012" y="1694"/>
                  <a:pt x="3837" y="1887"/>
                  <a:pt x="4609" y="2295"/>
                </a:cubicBezTo>
                <a:cubicBezTo>
                  <a:pt x="6850" y="3475"/>
                  <a:pt x="7878" y="6064"/>
                  <a:pt x="7165" y="8407"/>
                </a:cubicBezTo>
                <a:lnTo>
                  <a:pt x="8913" y="8407"/>
                </a:lnTo>
                <a:cubicBezTo>
                  <a:pt x="9583" y="5434"/>
                  <a:pt x="8216" y="2277"/>
                  <a:pt x="5399" y="792"/>
                </a:cubicBezTo>
                <a:cubicBezTo>
                  <a:pt x="4377" y="255"/>
                  <a:pt x="3281" y="0"/>
                  <a:pt x="2199" y="0"/>
                </a:cubicBezTo>
                <a:close/>
              </a:path>
            </a:pathLst>
          </a:custGeom>
          <a:gradFill>
            <a:gsLst>
              <a:gs pos="0">
                <a:schemeClr val="accent1"/>
              </a:gs>
              <a:gs pos="40000">
                <a:srgbClr val="BBACF0"/>
              </a:gs>
              <a:gs pos="100000">
                <a:srgbClr val="FFFFFF">
                  <a:alpha val="0"/>
                </a:srgbClr>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60" name="Google Shape;160;p15"/>
          <p:cNvGrpSpPr/>
          <p:nvPr/>
        </p:nvGrpSpPr>
        <p:grpSpPr>
          <a:xfrm flipH="1">
            <a:off x="8424017" y="137732"/>
            <a:ext cx="464200" cy="448819"/>
            <a:chOff x="1620923" y="4468283"/>
            <a:chExt cx="314073" cy="303667"/>
          </a:xfrm>
        </p:grpSpPr>
        <p:sp>
          <p:nvSpPr>
            <p:cNvPr id="161" name="Google Shape;161;p15"/>
            <p:cNvSpPr/>
            <p:nvPr/>
          </p:nvSpPr>
          <p:spPr>
            <a:xfrm>
              <a:off x="1743950" y="4468283"/>
              <a:ext cx="108905" cy="108905"/>
            </a:xfrm>
            <a:custGeom>
              <a:rect b="b" l="l" r="r" t="t"/>
              <a:pathLst>
                <a:path extrusionOk="0" h="1172" w="1172">
                  <a:moveTo>
                    <a:pt x="705" y="94"/>
                  </a:moveTo>
                  <a:lnTo>
                    <a:pt x="705" y="467"/>
                  </a:lnTo>
                  <a:lnTo>
                    <a:pt x="1078" y="467"/>
                  </a:lnTo>
                  <a:lnTo>
                    <a:pt x="1078" y="705"/>
                  </a:lnTo>
                  <a:lnTo>
                    <a:pt x="705" y="705"/>
                  </a:lnTo>
                  <a:lnTo>
                    <a:pt x="705" y="1078"/>
                  </a:lnTo>
                  <a:lnTo>
                    <a:pt x="467" y="1078"/>
                  </a:lnTo>
                  <a:lnTo>
                    <a:pt x="467" y="705"/>
                  </a:lnTo>
                  <a:lnTo>
                    <a:pt x="94" y="705"/>
                  </a:lnTo>
                  <a:lnTo>
                    <a:pt x="94" y="467"/>
                  </a:lnTo>
                  <a:lnTo>
                    <a:pt x="467" y="467"/>
                  </a:lnTo>
                  <a:lnTo>
                    <a:pt x="467" y="94"/>
                  </a:lnTo>
                  <a:close/>
                  <a:moveTo>
                    <a:pt x="375" y="0"/>
                  </a:moveTo>
                  <a:lnTo>
                    <a:pt x="375" y="373"/>
                  </a:lnTo>
                  <a:lnTo>
                    <a:pt x="0" y="373"/>
                  </a:lnTo>
                  <a:lnTo>
                    <a:pt x="0" y="797"/>
                  </a:lnTo>
                  <a:lnTo>
                    <a:pt x="375" y="797"/>
                  </a:lnTo>
                  <a:lnTo>
                    <a:pt x="375" y="1171"/>
                  </a:lnTo>
                  <a:lnTo>
                    <a:pt x="799" y="1171"/>
                  </a:lnTo>
                  <a:lnTo>
                    <a:pt x="799" y="797"/>
                  </a:lnTo>
                  <a:lnTo>
                    <a:pt x="1172" y="797"/>
                  </a:lnTo>
                  <a:lnTo>
                    <a:pt x="1172" y="373"/>
                  </a:lnTo>
                  <a:lnTo>
                    <a:pt x="799" y="373"/>
                  </a:lnTo>
                  <a:lnTo>
                    <a:pt x="799"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 name="Google Shape;162;p15"/>
            <p:cNvSpPr/>
            <p:nvPr/>
          </p:nvSpPr>
          <p:spPr>
            <a:xfrm>
              <a:off x="1620923" y="4601531"/>
              <a:ext cx="108905" cy="108905"/>
            </a:xfrm>
            <a:custGeom>
              <a:rect b="b" l="l" r="r" t="t"/>
              <a:pathLst>
                <a:path extrusionOk="0" h="1172" w="1172">
                  <a:moveTo>
                    <a:pt x="705" y="94"/>
                  </a:moveTo>
                  <a:lnTo>
                    <a:pt x="705" y="467"/>
                  </a:lnTo>
                  <a:lnTo>
                    <a:pt x="1078" y="467"/>
                  </a:lnTo>
                  <a:lnTo>
                    <a:pt x="1078" y="705"/>
                  </a:lnTo>
                  <a:lnTo>
                    <a:pt x="705" y="705"/>
                  </a:lnTo>
                  <a:lnTo>
                    <a:pt x="705" y="1078"/>
                  </a:lnTo>
                  <a:lnTo>
                    <a:pt x="467" y="1078"/>
                  </a:lnTo>
                  <a:lnTo>
                    <a:pt x="467" y="705"/>
                  </a:lnTo>
                  <a:lnTo>
                    <a:pt x="94" y="705"/>
                  </a:lnTo>
                  <a:lnTo>
                    <a:pt x="94" y="467"/>
                  </a:lnTo>
                  <a:lnTo>
                    <a:pt x="467" y="467"/>
                  </a:lnTo>
                  <a:lnTo>
                    <a:pt x="467" y="94"/>
                  </a:lnTo>
                  <a:close/>
                  <a:moveTo>
                    <a:pt x="375" y="0"/>
                  </a:moveTo>
                  <a:lnTo>
                    <a:pt x="375" y="373"/>
                  </a:lnTo>
                  <a:lnTo>
                    <a:pt x="0" y="373"/>
                  </a:lnTo>
                  <a:lnTo>
                    <a:pt x="0" y="799"/>
                  </a:lnTo>
                  <a:lnTo>
                    <a:pt x="375" y="799"/>
                  </a:lnTo>
                  <a:lnTo>
                    <a:pt x="375" y="1172"/>
                  </a:lnTo>
                  <a:lnTo>
                    <a:pt x="799" y="1172"/>
                  </a:lnTo>
                  <a:lnTo>
                    <a:pt x="799" y="799"/>
                  </a:lnTo>
                  <a:lnTo>
                    <a:pt x="1171" y="799"/>
                  </a:lnTo>
                  <a:lnTo>
                    <a:pt x="1171" y="373"/>
                  </a:lnTo>
                  <a:lnTo>
                    <a:pt x="799" y="373"/>
                  </a:lnTo>
                  <a:lnTo>
                    <a:pt x="799"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 name="Google Shape;163;p15"/>
            <p:cNvSpPr/>
            <p:nvPr/>
          </p:nvSpPr>
          <p:spPr>
            <a:xfrm>
              <a:off x="1826091" y="4663044"/>
              <a:ext cx="108905" cy="108905"/>
            </a:xfrm>
            <a:custGeom>
              <a:rect b="b" l="l" r="r" t="t"/>
              <a:pathLst>
                <a:path extrusionOk="0" h="1172" w="1172">
                  <a:moveTo>
                    <a:pt x="703" y="94"/>
                  </a:moveTo>
                  <a:lnTo>
                    <a:pt x="703" y="467"/>
                  </a:lnTo>
                  <a:lnTo>
                    <a:pt x="1078" y="467"/>
                  </a:lnTo>
                  <a:lnTo>
                    <a:pt x="1078" y="705"/>
                  </a:lnTo>
                  <a:lnTo>
                    <a:pt x="703" y="705"/>
                  </a:lnTo>
                  <a:lnTo>
                    <a:pt x="703" y="1078"/>
                  </a:lnTo>
                  <a:lnTo>
                    <a:pt x="467" y="1078"/>
                  </a:lnTo>
                  <a:lnTo>
                    <a:pt x="467" y="705"/>
                  </a:lnTo>
                  <a:lnTo>
                    <a:pt x="92" y="705"/>
                  </a:lnTo>
                  <a:lnTo>
                    <a:pt x="92" y="467"/>
                  </a:lnTo>
                  <a:lnTo>
                    <a:pt x="467" y="467"/>
                  </a:lnTo>
                  <a:lnTo>
                    <a:pt x="467" y="94"/>
                  </a:lnTo>
                  <a:close/>
                  <a:moveTo>
                    <a:pt x="373" y="0"/>
                  </a:moveTo>
                  <a:lnTo>
                    <a:pt x="373" y="373"/>
                  </a:lnTo>
                  <a:lnTo>
                    <a:pt x="0" y="373"/>
                  </a:lnTo>
                  <a:lnTo>
                    <a:pt x="0" y="799"/>
                  </a:lnTo>
                  <a:lnTo>
                    <a:pt x="373" y="799"/>
                  </a:lnTo>
                  <a:lnTo>
                    <a:pt x="373" y="1172"/>
                  </a:lnTo>
                  <a:lnTo>
                    <a:pt x="797" y="1172"/>
                  </a:lnTo>
                  <a:lnTo>
                    <a:pt x="797" y="799"/>
                  </a:lnTo>
                  <a:lnTo>
                    <a:pt x="1172" y="799"/>
                  </a:lnTo>
                  <a:lnTo>
                    <a:pt x="1172" y="373"/>
                  </a:lnTo>
                  <a:lnTo>
                    <a:pt x="797" y="373"/>
                  </a:lnTo>
                  <a:lnTo>
                    <a:pt x="797"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64" name="Google Shape;164;p15"/>
          <p:cNvSpPr/>
          <p:nvPr/>
        </p:nvSpPr>
        <p:spPr>
          <a:xfrm flipH="1" rot="-2700000">
            <a:off x="1551810" y="134936"/>
            <a:ext cx="1022480" cy="1017948"/>
          </a:xfrm>
          <a:custGeom>
            <a:rect b="b" l="l" r="r" t="t"/>
            <a:pathLst>
              <a:path extrusionOk="0" h="7412" w="7445">
                <a:moveTo>
                  <a:pt x="3723" y="0"/>
                </a:moveTo>
                <a:cubicBezTo>
                  <a:pt x="1665" y="0"/>
                  <a:pt x="1" y="1683"/>
                  <a:pt x="17" y="3745"/>
                </a:cubicBezTo>
                <a:cubicBezTo>
                  <a:pt x="35" y="5755"/>
                  <a:pt x="1673" y="7393"/>
                  <a:pt x="3684" y="7411"/>
                </a:cubicBezTo>
                <a:cubicBezTo>
                  <a:pt x="3694" y="7411"/>
                  <a:pt x="3704" y="7411"/>
                  <a:pt x="3714" y="7411"/>
                </a:cubicBezTo>
                <a:cubicBezTo>
                  <a:pt x="5772" y="7411"/>
                  <a:pt x="7444" y="5737"/>
                  <a:pt x="7428" y="3675"/>
                </a:cubicBezTo>
                <a:cubicBezTo>
                  <a:pt x="7410" y="1665"/>
                  <a:pt x="5764" y="17"/>
                  <a:pt x="3753" y="0"/>
                </a:cubicBezTo>
                <a:cubicBezTo>
                  <a:pt x="3743" y="0"/>
                  <a:pt x="3733" y="0"/>
                  <a:pt x="3723" y="0"/>
                </a:cubicBezTo>
                <a:close/>
              </a:path>
            </a:pathLst>
          </a:custGeom>
          <a:gradFill>
            <a:gsLst>
              <a:gs pos="0">
                <a:schemeClr val="lt1"/>
              </a:gs>
              <a:gs pos="100000">
                <a:srgbClr val="FFFFFF">
                  <a:alpha val="0"/>
                </a:srgbClr>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 name="Google Shape;165;p15"/>
          <p:cNvSpPr/>
          <p:nvPr/>
        </p:nvSpPr>
        <p:spPr>
          <a:xfrm flipH="1" rot="2700000">
            <a:off x="183445" y="2775257"/>
            <a:ext cx="317918" cy="316509"/>
          </a:xfrm>
          <a:custGeom>
            <a:rect b="b" l="l" r="r" t="t"/>
            <a:pathLst>
              <a:path extrusionOk="0" h="7412" w="7445">
                <a:moveTo>
                  <a:pt x="3723" y="0"/>
                </a:moveTo>
                <a:cubicBezTo>
                  <a:pt x="1665" y="0"/>
                  <a:pt x="1" y="1683"/>
                  <a:pt x="17" y="3745"/>
                </a:cubicBezTo>
                <a:cubicBezTo>
                  <a:pt x="35" y="5755"/>
                  <a:pt x="1673" y="7393"/>
                  <a:pt x="3684" y="7411"/>
                </a:cubicBezTo>
                <a:cubicBezTo>
                  <a:pt x="3694" y="7411"/>
                  <a:pt x="3704" y="7411"/>
                  <a:pt x="3714" y="7411"/>
                </a:cubicBezTo>
                <a:cubicBezTo>
                  <a:pt x="5772" y="7411"/>
                  <a:pt x="7444" y="5737"/>
                  <a:pt x="7428" y="3675"/>
                </a:cubicBezTo>
                <a:cubicBezTo>
                  <a:pt x="7410" y="1665"/>
                  <a:pt x="5764" y="17"/>
                  <a:pt x="3753" y="0"/>
                </a:cubicBezTo>
                <a:cubicBezTo>
                  <a:pt x="3743" y="0"/>
                  <a:pt x="3733" y="0"/>
                  <a:pt x="3723" y="0"/>
                </a:cubicBezTo>
                <a:close/>
              </a:path>
            </a:pathLst>
          </a:custGeom>
          <a:solidFill>
            <a:srgbClr val="FFFFFF">
              <a:alpha val="2114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 name="Google Shape;166;p15"/>
          <p:cNvSpPr/>
          <p:nvPr/>
        </p:nvSpPr>
        <p:spPr>
          <a:xfrm flipH="1" rot="-2700000">
            <a:off x="438439" y="433039"/>
            <a:ext cx="475482" cy="473374"/>
          </a:xfrm>
          <a:custGeom>
            <a:rect b="b" l="l" r="r" t="t"/>
            <a:pathLst>
              <a:path extrusionOk="0" h="7412" w="7445">
                <a:moveTo>
                  <a:pt x="3723" y="0"/>
                </a:moveTo>
                <a:cubicBezTo>
                  <a:pt x="1665" y="0"/>
                  <a:pt x="1" y="1683"/>
                  <a:pt x="17" y="3745"/>
                </a:cubicBezTo>
                <a:cubicBezTo>
                  <a:pt x="35" y="5755"/>
                  <a:pt x="1673" y="7393"/>
                  <a:pt x="3684" y="7411"/>
                </a:cubicBezTo>
                <a:cubicBezTo>
                  <a:pt x="3694" y="7411"/>
                  <a:pt x="3704" y="7411"/>
                  <a:pt x="3714" y="7411"/>
                </a:cubicBezTo>
                <a:cubicBezTo>
                  <a:pt x="5772" y="7411"/>
                  <a:pt x="7444" y="5737"/>
                  <a:pt x="7428" y="3675"/>
                </a:cubicBezTo>
                <a:cubicBezTo>
                  <a:pt x="7410" y="1665"/>
                  <a:pt x="5764" y="17"/>
                  <a:pt x="3753" y="0"/>
                </a:cubicBezTo>
                <a:cubicBezTo>
                  <a:pt x="3743" y="0"/>
                  <a:pt x="3733" y="0"/>
                  <a:pt x="3723" y="0"/>
                </a:cubicBezTo>
                <a:close/>
              </a:path>
            </a:pathLst>
          </a:custGeom>
          <a:gradFill>
            <a:gsLst>
              <a:gs pos="0">
                <a:schemeClr val="lt1"/>
              </a:gs>
              <a:gs pos="100000">
                <a:srgbClr val="FFFFFF">
                  <a:alpha val="0"/>
                </a:srgbClr>
              </a:gs>
            </a:gsLst>
            <a:lin ang="8099331"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 name="Google Shape;167;p15"/>
          <p:cNvSpPr/>
          <p:nvPr/>
        </p:nvSpPr>
        <p:spPr>
          <a:xfrm>
            <a:off x="470920" y="669590"/>
            <a:ext cx="299808" cy="334417"/>
          </a:xfrm>
          <a:custGeom>
            <a:rect b="b" l="l" r="r" t="t"/>
            <a:pathLst>
              <a:path extrusionOk="0" h="2435" w="2183">
                <a:moveTo>
                  <a:pt x="220" y="153"/>
                </a:moveTo>
                <a:lnTo>
                  <a:pt x="2011" y="1333"/>
                </a:lnTo>
                <a:lnTo>
                  <a:pt x="94" y="2292"/>
                </a:lnTo>
                <a:lnTo>
                  <a:pt x="94" y="2292"/>
                </a:lnTo>
                <a:lnTo>
                  <a:pt x="220" y="153"/>
                </a:lnTo>
                <a:close/>
                <a:moveTo>
                  <a:pt x="145" y="1"/>
                </a:moveTo>
                <a:lnTo>
                  <a:pt x="0" y="2435"/>
                </a:lnTo>
                <a:lnTo>
                  <a:pt x="2182" y="1341"/>
                </a:lnTo>
                <a:lnTo>
                  <a:pt x="14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six columns ">
  <p:cSld name="CUSTOM_1_1">
    <p:spTree>
      <p:nvGrpSpPr>
        <p:cNvPr id="168" name="Shape 168"/>
        <p:cNvGrpSpPr/>
        <p:nvPr/>
      </p:nvGrpSpPr>
      <p:grpSpPr>
        <a:xfrm>
          <a:off x="0" y="0"/>
          <a:ext cx="0" cy="0"/>
          <a:chOff x="0" y="0"/>
          <a:chExt cx="0" cy="0"/>
        </a:xfrm>
      </p:grpSpPr>
      <p:sp>
        <p:nvSpPr>
          <p:cNvPr id="169" name="Google Shape;169;p16"/>
          <p:cNvSpPr txBox="1"/>
          <p:nvPr>
            <p:ph type="title"/>
          </p:nvPr>
        </p:nvSpPr>
        <p:spPr>
          <a:xfrm>
            <a:off x="720000" y="540000"/>
            <a:ext cx="7704000" cy="477600"/>
          </a:xfrm>
          <a:prstGeom prst="rect">
            <a:avLst/>
          </a:prstGeom>
        </p:spPr>
        <p:txBody>
          <a:bodyPr anchorCtr="0" anchor="t"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2800"/>
              <a:buNone/>
              <a:defRPr>
                <a:latin typeface="Roboto"/>
                <a:ea typeface="Roboto"/>
                <a:cs typeface="Roboto"/>
                <a:sym typeface="Roboto"/>
              </a:defRPr>
            </a:lvl2pPr>
            <a:lvl3pPr lvl="2" rtl="0">
              <a:spcBef>
                <a:spcPts val="0"/>
              </a:spcBef>
              <a:spcAft>
                <a:spcPts val="0"/>
              </a:spcAft>
              <a:buSzPts val="2800"/>
              <a:buNone/>
              <a:defRPr>
                <a:latin typeface="Roboto"/>
                <a:ea typeface="Roboto"/>
                <a:cs typeface="Roboto"/>
                <a:sym typeface="Roboto"/>
              </a:defRPr>
            </a:lvl3pPr>
            <a:lvl4pPr lvl="3" rtl="0">
              <a:spcBef>
                <a:spcPts val="0"/>
              </a:spcBef>
              <a:spcAft>
                <a:spcPts val="0"/>
              </a:spcAft>
              <a:buSzPts val="2800"/>
              <a:buNone/>
              <a:defRPr>
                <a:latin typeface="Roboto"/>
                <a:ea typeface="Roboto"/>
                <a:cs typeface="Roboto"/>
                <a:sym typeface="Roboto"/>
              </a:defRPr>
            </a:lvl4pPr>
            <a:lvl5pPr lvl="4" rtl="0">
              <a:spcBef>
                <a:spcPts val="0"/>
              </a:spcBef>
              <a:spcAft>
                <a:spcPts val="0"/>
              </a:spcAft>
              <a:buSzPts val="2800"/>
              <a:buNone/>
              <a:defRPr>
                <a:latin typeface="Roboto"/>
                <a:ea typeface="Roboto"/>
                <a:cs typeface="Roboto"/>
                <a:sym typeface="Roboto"/>
              </a:defRPr>
            </a:lvl5pPr>
            <a:lvl6pPr lvl="5" rtl="0">
              <a:spcBef>
                <a:spcPts val="0"/>
              </a:spcBef>
              <a:spcAft>
                <a:spcPts val="0"/>
              </a:spcAft>
              <a:buSzPts val="2800"/>
              <a:buNone/>
              <a:defRPr>
                <a:latin typeface="Roboto"/>
                <a:ea typeface="Roboto"/>
                <a:cs typeface="Roboto"/>
                <a:sym typeface="Roboto"/>
              </a:defRPr>
            </a:lvl6pPr>
            <a:lvl7pPr lvl="6" rtl="0">
              <a:spcBef>
                <a:spcPts val="0"/>
              </a:spcBef>
              <a:spcAft>
                <a:spcPts val="0"/>
              </a:spcAft>
              <a:buSzPts val="2800"/>
              <a:buNone/>
              <a:defRPr>
                <a:latin typeface="Roboto"/>
                <a:ea typeface="Roboto"/>
                <a:cs typeface="Roboto"/>
                <a:sym typeface="Roboto"/>
              </a:defRPr>
            </a:lvl7pPr>
            <a:lvl8pPr lvl="7" rtl="0">
              <a:spcBef>
                <a:spcPts val="0"/>
              </a:spcBef>
              <a:spcAft>
                <a:spcPts val="0"/>
              </a:spcAft>
              <a:buSzPts val="2800"/>
              <a:buNone/>
              <a:defRPr>
                <a:latin typeface="Roboto"/>
                <a:ea typeface="Roboto"/>
                <a:cs typeface="Roboto"/>
                <a:sym typeface="Roboto"/>
              </a:defRPr>
            </a:lvl8pPr>
            <a:lvl9pPr lvl="8" rtl="0">
              <a:spcBef>
                <a:spcPts val="0"/>
              </a:spcBef>
              <a:spcAft>
                <a:spcPts val="0"/>
              </a:spcAft>
              <a:buSzPts val="2800"/>
              <a:buNone/>
              <a:defRPr>
                <a:latin typeface="Roboto"/>
                <a:ea typeface="Roboto"/>
                <a:cs typeface="Roboto"/>
                <a:sym typeface="Roboto"/>
              </a:defRPr>
            </a:lvl9pPr>
          </a:lstStyle>
          <a:p/>
        </p:txBody>
      </p:sp>
      <p:sp>
        <p:nvSpPr>
          <p:cNvPr id="170" name="Google Shape;170;p16"/>
          <p:cNvSpPr txBox="1"/>
          <p:nvPr>
            <p:ph idx="1" type="subTitle"/>
          </p:nvPr>
        </p:nvSpPr>
        <p:spPr>
          <a:xfrm>
            <a:off x="1031900" y="2038575"/>
            <a:ext cx="2130600" cy="5631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a:lvl1pPr>
            <a:lvl2pPr lvl="1" rtl="0" algn="ctr">
              <a:lnSpc>
                <a:spcPct val="100000"/>
              </a:lnSpc>
              <a:spcBef>
                <a:spcPts val="0"/>
              </a:spcBef>
              <a:spcAft>
                <a:spcPts val="0"/>
              </a:spcAft>
              <a:buSzPts val="2100"/>
              <a:buNone/>
              <a:defRPr sz="2100"/>
            </a:lvl2pPr>
            <a:lvl3pPr lvl="2" rtl="0" algn="ctr">
              <a:lnSpc>
                <a:spcPct val="100000"/>
              </a:lnSpc>
              <a:spcBef>
                <a:spcPts val="0"/>
              </a:spcBef>
              <a:spcAft>
                <a:spcPts val="0"/>
              </a:spcAft>
              <a:buSzPts val="2100"/>
              <a:buNone/>
              <a:defRPr sz="2100"/>
            </a:lvl3pPr>
            <a:lvl4pPr lvl="3" rtl="0" algn="ctr">
              <a:lnSpc>
                <a:spcPct val="100000"/>
              </a:lnSpc>
              <a:spcBef>
                <a:spcPts val="0"/>
              </a:spcBef>
              <a:spcAft>
                <a:spcPts val="0"/>
              </a:spcAft>
              <a:buSzPts val="2100"/>
              <a:buNone/>
              <a:defRPr sz="2100"/>
            </a:lvl4pPr>
            <a:lvl5pPr lvl="4" rtl="0" algn="ctr">
              <a:lnSpc>
                <a:spcPct val="100000"/>
              </a:lnSpc>
              <a:spcBef>
                <a:spcPts val="0"/>
              </a:spcBef>
              <a:spcAft>
                <a:spcPts val="0"/>
              </a:spcAft>
              <a:buSzPts val="2100"/>
              <a:buNone/>
              <a:defRPr sz="2100"/>
            </a:lvl5pPr>
            <a:lvl6pPr lvl="5" rtl="0" algn="ctr">
              <a:lnSpc>
                <a:spcPct val="100000"/>
              </a:lnSpc>
              <a:spcBef>
                <a:spcPts val="0"/>
              </a:spcBef>
              <a:spcAft>
                <a:spcPts val="0"/>
              </a:spcAft>
              <a:buSzPts val="2100"/>
              <a:buNone/>
              <a:defRPr sz="2100"/>
            </a:lvl6pPr>
            <a:lvl7pPr lvl="6" rtl="0" algn="ctr">
              <a:lnSpc>
                <a:spcPct val="100000"/>
              </a:lnSpc>
              <a:spcBef>
                <a:spcPts val="0"/>
              </a:spcBef>
              <a:spcAft>
                <a:spcPts val="0"/>
              </a:spcAft>
              <a:buSzPts val="2100"/>
              <a:buNone/>
              <a:defRPr sz="2100"/>
            </a:lvl7pPr>
            <a:lvl8pPr lvl="7" rtl="0" algn="ctr">
              <a:lnSpc>
                <a:spcPct val="100000"/>
              </a:lnSpc>
              <a:spcBef>
                <a:spcPts val="0"/>
              </a:spcBef>
              <a:spcAft>
                <a:spcPts val="0"/>
              </a:spcAft>
              <a:buSzPts val="2100"/>
              <a:buNone/>
              <a:defRPr sz="2100"/>
            </a:lvl8pPr>
            <a:lvl9pPr lvl="8" rtl="0" algn="ctr">
              <a:lnSpc>
                <a:spcPct val="100000"/>
              </a:lnSpc>
              <a:spcBef>
                <a:spcPts val="0"/>
              </a:spcBef>
              <a:spcAft>
                <a:spcPts val="0"/>
              </a:spcAft>
              <a:buSzPts val="2100"/>
              <a:buNone/>
              <a:defRPr sz="2100"/>
            </a:lvl9pPr>
          </a:lstStyle>
          <a:p/>
        </p:txBody>
      </p:sp>
      <p:sp>
        <p:nvSpPr>
          <p:cNvPr id="171" name="Google Shape;171;p16"/>
          <p:cNvSpPr txBox="1"/>
          <p:nvPr>
            <p:ph idx="2" type="subTitle"/>
          </p:nvPr>
        </p:nvSpPr>
        <p:spPr>
          <a:xfrm>
            <a:off x="3506695" y="2038575"/>
            <a:ext cx="2130600" cy="5631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a:lvl1pPr>
            <a:lvl2pPr lvl="1" rtl="0" algn="ctr">
              <a:lnSpc>
                <a:spcPct val="100000"/>
              </a:lnSpc>
              <a:spcBef>
                <a:spcPts val="0"/>
              </a:spcBef>
              <a:spcAft>
                <a:spcPts val="0"/>
              </a:spcAft>
              <a:buSzPts val="2100"/>
              <a:buNone/>
              <a:defRPr sz="2100"/>
            </a:lvl2pPr>
            <a:lvl3pPr lvl="2" rtl="0" algn="ctr">
              <a:lnSpc>
                <a:spcPct val="100000"/>
              </a:lnSpc>
              <a:spcBef>
                <a:spcPts val="0"/>
              </a:spcBef>
              <a:spcAft>
                <a:spcPts val="0"/>
              </a:spcAft>
              <a:buSzPts val="2100"/>
              <a:buNone/>
              <a:defRPr sz="2100"/>
            </a:lvl3pPr>
            <a:lvl4pPr lvl="3" rtl="0" algn="ctr">
              <a:lnSpc>
                <a:spcPct val="100000"/>
              </a:lnSpc>
              <a:spcBef>
                <a:spcPts val="0"/>
              </a:spcBef>
              <a:spcAft>
                <a:spcPts val="0"/>
              </a:spcAft>
              <a:buSzPts val="2100"/>
              <a:buNone/>
              <a:defRPr sz="2100"/>
            </a:lvl4pPr>
            <a:lvl5pPr lvl="4" rtl="0" algn="ctr">
              <a:lnSpc>
                <a:spcPct val="100000"/>
              </a:lnSpc>
              <a:spcBef>
                <a:spcPts val="0"/>
              </a:spcBef>
              <a:spcAft>
                <a:spcPts val="0"/>
              </a:spcAft>
              <a:buSzPts val="2100"/>
              <a:buNone/>
              <a:defRPr sz="2100"/>
            </a:lvl5pPr>
            <a:lvl6pPr lvl="5" rtl="0" algn="ctr">
              <a:lnSpc>
                <a:spcPct val="100000"/>
              </a:lnSpc>
              <a:spcBef>
                <a:spcPts val="0"/>
              </a:spcBef>
              <a:spcAft>
                <a:spcPts val="0"/>
              </a:spcAft>
              <a:buSzPts val="2100"/>
              <a:buNone/>
              <a:defRPr sz="2100"/>
            </a:lvl6pPr>
            <a:lvl7pPr lvl="6" rtl="0" algn="ctr">
              <a:lnSpc>
                <a:spcPct val="100000"/>
              </a:lnSpc>
              <a:spcBef>
                <a:spcPts val="0"/>
              </a:spcBef>
              <a:spcAft>
                <a:spcPts val="0"/>
              </a:spcAft>
              <a:buSzPts val="2100"/>
              <a:buNone/>
              <a:defRPr sz="2100"/>
            </a:lvl7pPr>
            <a:lvl8pPr lvl="7" rtl="0" algn="ctr">
              <a:lnSpc>
                <a:spcPct val="100000"/>
              </a:lnSpc>
              <a:spcBef>
                <a:spcPts val="0"/>
              </a:spcBef>
              <a:spcAft>
                <a:spcPts val="0"/>
              </a:spcAft>
              <a:buSzPts val="2100"/>
              <a:buNone/>
              <a:defRPr sz="2100"/>
            </a:lvl8pPr>
            <a:lvl9pPr lvl="8" rtl="0" algn="ctr">
              <a:lnSpc>
                <a:spcPct val="100000"/>
              </a:lnSpc>
              <a:spcBef>
                <a:spcPts val="0"/>
              </a:spcBef>
              <a:spcAft>
                <a:spcPts val="0"/>
              </a:spcAft>
              <a:buSzPts val="2100"/>
              <a:buNone/>
              <a:defRPr sz="2100"/>
            </a:lvl9pPr>
          </a:lstStyle>
          <a:p/>
        </p:txBody>
      </p:sp>
      <p:sp>
        <p:nvSpPr>
          <p:cNvPr id="172" name="Google Shape;172;p16"/>
          <p:cNvSpPr txBox="1"/>
          <p:nvPr>
            <p:ph idx="3" type="subTitle"/>
          </p:nvPr>
        </p:nvSpPr>
        <p:spPr>
          <a:xfrm>
            <a:off x="5981490" y="2038575"/>
            <a:ext cx="2130600" cy="5631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a:lvl1pPr>
            <a:lvl2pPr lvl="1" rtl="0" algn="ctr">
              <a:lnSpc>
                <a:spcPct val="100000"/>
              </a:lnSpc>
              <a:spcBef>
                <a:spcPts val="0"/>
              </a:spcBef>
              <a:spcAft>
                <a:spcPts val="0"/>
              </a:spcAft>
              <a:buSzPts val="2100"/>
              <a:buNone/>
              <a:defRPr sz="2100"/>
            </a:lvl2pPr>
            <a:lvl3pPr lvl="2" rtl="0" algn="ctr">
              <a:lnSpc>
                <a:spcPct val="100000"/>
              </a:lnSpc>
              <a:spcBef>
                <a:spcPts val="0"/>
              </a:spcBef>
              <a:spcAft>
                <a:spcPts val="0"/>
              </a:spcAft>
              <a:buSzPts val="2100"/>
              <a:buNone/>
              <a:defRPr sz="2100"/>
            </a:lvl3pPr>
            <a:lvl4pPr lvl="3" rtl="0" algn="ctr">
              <a:lnSpc>
                <a:spcPct val="100000"/>
              </a:lnSpc>
              <a:spcBef>
                <a:spcPts val="0"/>
              </a:spcBef>
              <a:spcAft>
                <a:spcPts val="0"/>
              </a:spcAft>
              <a:buSzPts val="2100"/>
              <a:buNone/>
              <a:defRPr sz="2100"/>
            </a:lvl4pPr>
            <a:lvl5pPr lvl="4" rtl="0" algn="ctr">
              <a:lnSpc>
                <a:spcPct val="100000"/>
              </a:lnSpc>
              <a:spcBef>
                <a:spcPts val="0"/>
              </a:spcBef>
              <a:spcAft>
                <a:spcPts val="0"/>
              </a:spcAft>
              <a:buSzPts val="2100"/>
              <a:buNone/>
              <a:defRPr sz="2100"/>
            </a:lvl5pPr>
            <a:lvl6pPr lvl="5" rtl="0" algn="ctr">
              <a:lnSpc>
                <a:spcPct val="100000"/>
              </a:lnSpc>
              <a:spcBef>
                <a:spcPts val="0"/>
              </a:spcBef>
              <a:spcAft>
                <a:spcPts val="0"/>
              </a:spcAft>
              <a:buSzPts val="2100"/>
              <a:buNone/>
              <a:defRPr sz="2100"/>
            </a:lvl6pPr>
            <a:lvl7pPr lvl="6" rtl="0" algn="ctr">
              <a:lnSpc>
                <a:spcPct val="100000"/>
              </a:lnSpc>
              <a:spcBef>
                <a:spcPts val="0"/>
              </a:spcBef>
              <a:spcAft>
                <a:spcPts val="0"/>
              </a:spcAft>
              <a:buSzPts val="2100"/>
              <a:buNone/>
              <a:defRPr sz="2100"/>
            </a:lvl7pPr>
            <a:lvl8pPr lvl="7" rtl="0" algn="ctr">
              <a:lnSpc>
                <a:spcPct val="100000"/>
              </a:lnSpc>
              <a:spcBef>
                <a:spcPts val="0"/>
              </a:spcBef>
              <a:spcAft>
                <a:spcPts val="0"/>
              </a:spcAft>
              <a:buSzPts val="2100"/>
              <a:buNone/>
              <a:defRPr sz="2100"/>
            </a:lvl8pPr>
            <a:lvl9pPr lvl="8" rtl="0" algn="ctr">
              <a:lnSpc>
                <a:spcPct val="100000"/>
              </a:lnSpc>
              <a:spcBef>
                <a:spcPts val="0"/>
              </a:spcBef>
              <a:spcAft>
                <a:spcPts val="0"/>
              </a:spcAft>
              <a:buSzPts val="2100"/>
              <a:buNone/>
              <a:defRPr sz="2100"/>
            </a:lvl9pPr>
          </a:lstStyle>
          <a:p/>
        </p:txBody>
      </p:sp>
      <p:sp>
        <p:nvSpPr>
          <p:cNvPr id="173" name="Google Shape;173;p16"/>
          <p:cNvSpPr txBox="1"/>
          <p:nvPr>
            <p:ph idx="4" type="subTitle"/>
          </p:nvPr>
        </p:nvSpPr>
        <p:spPr>
          <a:xfrm>
            <a:off x="1031900" y="3495625"/>
            <a:ext cx="2130600" cy="5631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a:lvl1pPr>
            <a:lvl2pPr lvl="1" rtl="0" algn="ctr">
              <a:lnSpc>
                <a:spcPct val="100000"/>
              </a:lnSpc>
              <a:spcBef>
                <a:spcPts val="0"/>
              </a:spcBef>
              <a:spcAft>
                <a:spcPts val="0"/>
              </a:spcAft>
              <a:buSzPts val="2100"/>
              <a:buNone/>
              <a:defRPr sz="2100"/>
            </a:lvl2pPr>
            <a:lvl3pPr lvl="2" rtl="0" algn="ctr">
              <a:lnSpc>
                <a:spcPct val="100000"/>
              </a:lnSpc>
              <a:spcBef>
                <a:spcPts val="0"/>
              </a:spcBef>
              <a:spcAft>
                <a:spcPts val="0"/>
              </a:spcAft>
              <a:buSzPts val="2100"/>
              <a:buNone/>
              <a:defRPr sz="2100"/>
            </a:lvl3pPr>
            <a:lvl4pPr lvl="3" rtl="0" algn="ctr">
              <a:lnSpc>
                <a:spcPct val="100000"/>
              </a:lnSpc>
              <a:spcBef>
                <a:spcPts val="0"/>
              </a:spcBef>
              <a:spcAft>
                <a:spcPts val="0"/>
              </a:spcAft>
              <a:buSzPts val="2100"/>
              <a:buNone/>
              <a:defRPr sz="2100"/>
            </a:lvl4pPr>
            <a:lvl5pPr lvl="4" rtl="0" algn="ctr">
              <a:lnSpc>
                <a:spcPct val="100000"/>
              </a:lnSpc>
              <a:spcBef>
                <a:spcPts val="0"/>
              </a:spcBef>
              <a:spcAft>
                <a:spcPts val="0"/>
              </a:spcAft>
              <a:buSzPts val="2100"/>
              <a:buNone/>
              <a:defRPr sz="2100"/>
            </a:lvl5pPr>
            <a:lvl6pPr lvl="5" rtl="0" algn="ctr">
              <a:lnSpc>
                <a:spcPct val="100000"/>
              </a:lnSpc>
              <a:spcBef>
                <a:spcPts val="0"/>
              </a:spcBef>
              <a:spcAft>
                <a:spcPts val="0"/>
              </a:spcAft>
              <a:buSzPts val="2100"/>
              <a:buNone/>
              <a:defRPr sz="2100"/>
            </a:lvl6pPr>
            <a:lvl7pPr lvl="6" rtl="0" algn="ctr">
              <a:lnSpc>
                <a:spcPct val="100000"/>
              </a:lnSpc>
              <a:spcBef>
                <a:spcPts val="0"/>
              </a:spcBef>
              <a:spcAft>
                <a:spcPts val="0"/>
              </a:spcAft>
              <a:buSzPts val="2100"/>
              <a:buNone/>
              <a:defRPr sz="2100"/>
            </a:lvl7pPr>
            <a:lvl8pPr lvl="7" rtl="0" algn="ctr">
              <a:lnSpc>
                <a:spcPct val="100000"/>
              </a:lnSpc>
              <a:spcBef>
                <a:spcPts val="0"/>
              </a:spcBef>
              <a:spcAft>
                <a:spcPts val="0"/>
              </a:spcAft>
              <a:buSzPts val="2100"/>
              <a:buNone/>
              <a:defRPr sz="2100"/>
            </a:lvl8pPr>
            <a:lvl9pPr lvl="8" rtl="0" algn="ctr">
              <a:lnSpc>
                <a:spcPct val="100000"/>
              </a:lnSpc>
              <a:spcBef>
                <a:spcPts val="0"/>
              </a:spcBef>
              <a:spcAft>
                <a:spcPts val="0"/>
              </a:spcAft>
              <a:buSzPts val="2100"/>
              <a:buNone/>
              <a:defRPr sz="2100"/>
            </a:lvl9pPr>
          </a:lstStyle>
          <a:p/>
        </p:txBody>
      </p:sp>
      <p:sp>
        <p:nvSpPr>
          <p:cNvPr id="174" name="Google Shape;174;p16"/>
          <p:cNvSpPr txBox="1"/>
          <p:nvPr>
            <p:ph idx="5" type="subTitle"/>
          </p:nvPr>
        </p:nvSpPr>
        <p:spPr>
          <a:xfrm>
            <a:off x="3506695" y="3495625"/>
            <a:ext cx="2130600" cy="5631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a:lvl1pPr>
            <a:lvl2pPr lvl="1" rtl="0" algn="ctr">
              <a:lnSpc>
                <a:spcPct val="100000"/>
              </a:lnSpc>
              <a:spcBef>
                <a:spcPts val="0"/>
              </a:spcBef>
              <a:spcAft>
                <a:spcPts val="0"/>
              </a:spcAft>
              <a:buSzPts val="2100"/>
              <a:buNone/>
              <a:defRPr sz="2100"/>
            </a:lvl2pPr>
            <a:lvl3pPr lvl="2" rtl="0" algn="ctr">
              <a:lnSpc>
                <a:spcPct val="100000"/>
              </a:lnSpc>
              <a:spcBef>
                <a:spcPts val="0"/>
              </a:spcBef>
              <a:spcAft>
                <a:spcPts val="0"/>
              </a:spcAft>
              <a:buSzPts val="2100"/>
              <a:buNone/>
              <a:defRPr sz="2100"/>
            </a:lvl3pPr>
            <a:lvl4pPr lvl="3" rtl="0" algn="ctr">
              <a:lnSpc>
                <a:spcPct val="100000"/>
              </a:lnSpc>
              <a:spcBef>
                <a:spcPts val="0"/>
              </a:spcBef>
              <a:spcAft>
                <a:spcPts val="0"/>
              </a:spcAft>
              <a:buSzPts val="2100"/>
              <a:buNone/>
              <a:defRPr sz="2100"/>
            </a:lvl4pPr>
            <a:lvl5pPr lvl="4" rtl="0" algn="ctr">
              <a:lnSpc>
                <a:spcPct val="100000"/>
              </a:lnSpc>
              <a:spcBef>
                <a:spcPts val="0"/>
              </a:spcBef>
              <a:spcAft>
                <a:spcPts val="0"/>
              </a:spcAft>
              <a:buSzPts val="2100"/>
              <a:buNone/>
              <a:defRPr sz="2100"/>
            </a:lvl5pPr>
            <a:lvl6pPr lvl="5" rtl="0" algn="ctr">
              <a:lnSpc>
                <a:spcPct val="100000"/>
              </a:lnSpc>
              <a:spcBef>
                <a:spcPts val="0"/>
              </a:spcBef>
              <a:spcAft>
                <a:spcPts val="0"/>
              </a:spcAft>
              <a:buSzPts val="2100"/>
              <a:buNone/>
              <a:defRPr sz="2100"/>
            </a:lvl6pPr>
            <a:lvl7pPr lvl="6" rtl="0" algn="ctr">
              <a:lnSpc>
                <a:spcPct val="100000"/>
              </a:lnSpc>
              <a:spcBef>
                <a:spcPts val="0"/>
              </a:spcBef>
              <a:spcAft>
                <a:spcPts val="0"/>
              </a:spcAft>
              <a:buSzPts val="2100"/>
              <a:buNone/>
              <a:defRPr sz="2100"/>
            </a:lvl7pPr>
            <a:lvl8pPr lvl="7" rtl="0" algn="ctr">
              <a:lnSpc>
                <a:spcPct val="100000"/>
              </a:lnSpc>
              <a:spcBef>
                <a:spcPts val="0"/>
              </a:spcBef>
              <a:spcAft>
                <a:spcPts val="0"/>
              </a:spcAft>
              <a:buSzPts val="2100"/>
              <a:buNone/>
              <a:defRPr sz="2100"/>
            </a:lvl8pPr>
            <a:lvl9pPr lvl="8" rtl="0" algn="ctr">
              <a:lnSpc>
                <a:spcPct val="100000"/>
              </a:lnSpc>
              <a:spcBef>
                <a:spcPts val="0"/>
              </a:spcBef>
              <a:spcAft>
                <a:spcPts val="0"/>
              </a:spcAft>
              <a:buSzPts val="2100"/>
              <a:buNone/>
              <a:defRPr sz="2100"/>
            </a:lvl9pPr>
          </a:lstStyle>
          <a:p/>
        </p:txBody>
      </p:sp>
      <p:sp>
        <p:nvSpPr>
          <p:cNvPr id="175" name="Google Shape;175;p16"/>
          <p:cNvSpPr txBox="1"/>
          <p:nvPr>
            <p:ph idx="6" type="subTitle"/>
          </p:nvPr>
        </p:nvSpPr>
        <p:spPr>
          <a:xfrm>
            <a:off x="5981490" y="3495625"/>
            <a:ext cx="2130600" cy="5631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a:lvl1pPr>
            <a:lvl2pPr lvl="1" rtl="0" algn="ctr">
              <a:lnSpc>
                <a:spcPct val="100000"/>
              </a:lnSpc>
              <a:spcBef>
                <a:spcPts val="0"/>
              </a:spcBef>
              <a:spcAft>
                <a:spcPts val="0"/>
              </a:spcAft>
              <a:buSzPts val="2100"/>
              <a:buNone/>
              <a:defRPr sz="2100"/>
            </a:lvl2pPr>
            <a:lvl3pPr lvl="2" rtl="0" algn="ctr">
              <a:lnSpc>
                <a:spcPct val="100000"/>
              </a:lnSpc>
              <a:spcBef>
                <a:spcPts val="0"/>
              </a:spcBef>
              <a:spcAft>
                <a:spcPts val="0"/>
              </a:spcAft>
              <a:buSzPts val="2100"/>
              <a:buNone/>
              <a:defRPr sz="2100"/>
            </a:lvl3pPr>
            <a:lvl4pPr lvl="3" rtl="0" algn="ctr">
              <a:lnSpc>
                <a:spcPct val="100000"/>
              </a:lnSpc>
              <a:spcBef>
                <a:spcPts val="0"/>
              </a:spcBef>
              <a:spcAft>
                <a:spcPts val="0"/>
              </a:spcAft>
              <a:buSzPts val="2100"/>
              <a:buNone/>
              <a:defRPr sz="2100"/>
            </a:lvl4pPr>
            <a:lvl5pPr lvl="4" rtl="0" algn="ctr">
              <a:lnSpc>
                <a:spcPct val="100000"/>
              </a:lnSpc>
              <a:spcBef>
                <a:spcPts val="0"/>
              </a:spcBef>
              <a:spcAft>
                <a:spcPts val="0"/>
              </a:spcAft>
              <a:buSzPts val="2100"/>
              <a:buNone/>
              <a:defRPr sz="2100"/>
            </a:lvl5pPr>
            <a:lvl6pPr lvl="5" rtl="0" algn="ctr">
              <a:lnSpc>
                <a:spcPct val="100000"/>
              </a:lnSpc>
              <a:spcBef>
                <a:spcPts val="0"/>
              </a:spcBef>
              <a:spcAft>
                <a:spcPts val="0"/>
              </a:spcAft>
              <a:buSzPts val="2100"/>
              <a:buNone/>
              <a:defRPr sz="2100"/>
            </a:lvl6pPr>
            <a:lvl7pPr lvl="6" rtl="0" algn="ctr">
              <a:lnSpc>
                <a:spcPct val="100000"/>
              </a:lnSpc>
              <a:spcBef>
                <a:spcPts val="0"/>
              </a:spcBef>
              <a:spcAft>
                <a:spcPts val="0"/>
              </a:spcAft>
              <a:buSzPts val="2100"/>
              <a:buNone/>
              <a:defRPr sz="2100"/>
            </a:lvl7pPr>
            <a:lvl8pPr lvl="7" rtl="0" algn="ctr">
              <a:lnSpc>
                <a:spcPct val="100000"/>
              </a:lnSpc>
              <a:spcBef>
                <a:spcPts val="0"/>
              </a:spcBef>
              <a:spcAft>
                <a:spcPts val="0"/>
              </a:spcAft>
              <a:buSzPts val="2100"/>
              <a:buNone/>
              <a:defRPr sz="2100"/>
            </a:lvl8pPr>
            <a:lvl9pPr lvl="8" rtl="0" algn="ctr">
              <a:lnSpc>
                <a:spcPct val="100000"/>
              </a:lnSpc>
              <a:spcBef>
                <a:spcPts val="0"/>
              </a:spcBef>
              <a:spcAft>
                <a:spcPts val="0"/>
              </a:spcAft>
              <a:buSzPts val="2100"/>
              <a:buNone/>
              <a:defRPr sz="2100"/>
            </a:lvl9pPr>
          </a:lstStyle>
          <a:p/>
        </p:txBody>
      </p:sp>
      <p:sp>
        <p:nvSpPr>
          <p:cNvPr id="176" name="Google Shape;176;p16"/>
          <p:cNvSpPr txBox="1"/>
          <p:nvPr>
            <p:ph idx="7" type="subTitle"/>
          </p:nvPr>
        </p:nvSpPr>
        <p:spPr>
          <a:xfrm>
            <a:off x="1104350" y="1680221"/>
            <a:ext cx="1985700" cy="4776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400"/>
              <a:buFont typeface="Anton"/>
              <a:buNone/>
              <a:defRPr sz="1800">
                <a:latin typeface="Krona One"/>
                <a:ea typeface="Krona One"/>
                <a:cs typeface="Krona One"/>
                <a:sym typeface="Krona 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177" name="Google Shape;177;p16"/>
          <p:cNvSpPr txBox="1"/>
          <p:nvPr>
            <p:ph idx="8" type="subTitle"/>
          </p:nvPr>
        </p:nvSpPr>
        <p:spPr>
          <a:xfrm>
            <a:off x="3579156" y="1680221"/>
            <a:ext cx="1985700" cy="4776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400"/>
              <a:buFont typeface="Anton"/>
              <a:buNone/>
              <a:defRPr sz="1800">
                <a:latin typeface="Krona One"/>
                <a:ea typeface="Krona One"/>
                <a:cs typeface="Krona One"/>
                <a:sym typeface="Krona 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178" name="Google Shape;178;p16"/>
          <p:cNvSpPr txBox="1"/>
          <p:nvPr>
            <p:ph idx="9" type="subTitle"/>
          </p:nvPr>
        </p:nvSpPr>
        <p:spPr>
          <a:xfrm>
            <a:off x="6053962" y="1680221"/>
            <a:ext cx="1985700" cy="4776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400"/>
              <a:buFont typeface="Anton"/>
              <a:buNone/>
              <a:defRPr sz="1800">
                <a:latin typeface="Krona One"/>
                <a:ea typeface="Krona One"/>
                <a:cs typeface="Krona One"/>
                <a:sym typeface="Krona 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179" name="Google Shape;179;p16"/>
          <p:cNvSpPr txBox="1"/>
          <p:nvPr>
            <p:ph idx="13" type="subTitle"/>
          </p:nvPr>
        </p:nvSpPr>
        <p:spPr>
          <a:xfrm>
            <a:off x="1104350" y="3132608"/>
            <a:ext cx="1985700" cy="4776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400"/>
              <a:buFont typeface="Anton"/>
              <a:buNone/>
              <a:defRPr sz="1800">
                <a:latin typeface="Krona One"/>
                <a:ea typeface="Krona One"/>
                <a:cs typeface="Krona One"/>
                <a:sym typeface="Krona 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180" name="Google Shape;180;p16"/>
          <p:cNvSpPr txBox="1"/>
          <p:nvPr>
            <p:ph idx="14" type="subTitle"/>
          </p:nvPr>
        </p:nvSpPr>
        <p:spPr>
          <a:xfrm>
            <a:off x="3579156" y="3132608"/>
            <a:ext cx="1985700" cy="4776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400"/>
              <a:buFont typeface="Anton"/>
              <a:buNone/>
              <a:defRPr sz="1800">
                <a:latin typeface="Krona One"/>
                <a:ea typeface="Krona One"/>
                <a:cs typeface="Krona One"/>
                <a:sym typeface="Krona 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181" name="Google Shape;181;p16"/>
          <p:cNvSpPr txBox="1"/>
          <p:nvPr>
            <p:ph idx="15" type="subTitle"/>
          </p:nvPr>
        </p:nvSpPr>
        <p:spPr>
          <a:xfrm>
            <a:off x="6053962" y="3132608"/>
            <a:ext cx="1985700" cy="4776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400"/>
              <a:buFont typeface="Anton"/>
              <a:buNone/>
              <a:defRPr sz="1800">
                <a:latin typeface="Krona One"/>
                <a:ea typeface="Krona One"/>
                <a:cs typeface="Krona One"/>
                <a:sym typeface="Krona 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182" name="Google Shape;182;p16"/>
          <p:cNvSpPr/>
          <p:nvPr/>
        </p:nvSpPr>
        <p:spPr>
          <a:xfrm rot="2700000">
            <a:off x="109594" y="3987236"/>
            <a:ext cx="1022480" cy="1017948"/>
          </a:xfrm>
          <a:custGeom>
            <a:rect b="b" l="l" r="r" t="t"/>
            <a:pathLst>
              <a:path extrusionOk="0" h="7412" w="7445">
                <a:moveTo>
                  <a:pt x="3723" y="0"/>
                </a:moveTo>
                <a:cubicBezTo>
                  <a:pt x="1665" y="0"/>
                  <a:pt x="1" y="1683"/>
                  <a:pt x="17" y="3745"/>
                </a:cubicBezTo>
                <a:cubicBezTo>
                  <a:pt x="35" y="5755"/>
                  <a:pt x="1673" y="7393"/>
                  <a:pt x="3684" y="7411"/>
                </a:cubicBezTo>
                <a:cubicBezTo>
                  <a:pt x="3694" y="7411"/>
                  <a:pt x="3704" y="7411"/>
                  <a:pt x="3714" y="7411"/>
                </a:cubicBezTo>
                <a:cubicBezTo>
                  <a:pt x="5772" y="7411"/>
                  <a:pt x="7444" y="5737"/>
                  <a:pt x="7428" y="3675"/>
                </a:cubicBezTo>
                <a:cubicBezTo>
                  <a:pt x="7410" y="1665"/>
                  <a:pt x="5764" y="17"/>
                  <a:pt x="3753" y="0"/>
                </a:cubicBezTo>
                <a:cubicBezTo>
                  <a:pt x="3743" y="0"/>
                  <a:pt x="3733" y="0"/>
                  <a:pt x="3723" y="0"/>
                </a:cubicBezTo>
                <a:close/>
              </a:path>
            </a:pathLst>
          </a:custGeom>
          <a:gradFill>
            <a:gsLst>
              <a:gs pos="0">
                <a:schemeClr val="accent1"/>
              </a:gs>
              <a:gs pos="100000">
                <a:srgbClr val="FFFFFF">
                  <a:alpha val="0"/>
                </a:srgbClr>
              </a:gs>
            </a:gsLst>
            <a:lin ang="8099331"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 name="Google Shape;183;p16"/>
          <p:cNvSpPr/>
          <p:nvPr/>
        </p:nvSpPr>
        <p:spPr>
          <a:xfrm rot="2700000">
            <a:off x="8436189" y="3925202"/>
            <a:ext cx="475482" cy="473374"/>
          </a:xfrm>
          <a:custGeom>
            <a:rect b="b" l="l" r="r" t="t"/>
            <a:pathLst>
              <a:path extrusionOk="0" h="7412" w="7445">
                <a:moveTo>
                  <a:pt x="3723" y="0"/>
                </a:moveTo>
                <a:cubicBezTo>
                  <a:pt x="1665" y="0"/>
                  <a:pt x="1" y="1683"/>
                  <a:pt x="17" y="3745"/>
                </a:cubicBezTo>
                <a:cubicBezTo>
                  <a:pt x="35" y="5755"/>
                  <a:pt x="1673" y="7393"/>
                  <a:pt x="3684" y="7411"/>
                </a:cubicBezTo>
                <a:cubicBezTo>
                  <a:pt x="3694" y="7411"/>
                  <a:pt x="3704" y="7411"/>
                  <a:pt x="3714" y="7411"/>
                </a:cubicBezTo>
                <a:cubicBezTo>
                  <a:pt x="5772" y="7411"/>
                  <a:pt x="7444" y="5737"/>
                  <a:pt x="7428" y="3675"/>
                </a:cubicBezTo>
                <a:cubicBezTo>
                  <a:pt x="7410" y="1665"/>
                  <a:pt x="5764" y="17"/>
                  <a:pt x="3753" y="0"/>
                </a:cubicBezTo>
                <a:cubicBezTo>
                  <a:pt x="3743" y="0"/>
                  <a:pt x="3733" y="0"/>
                  <a:pt x="3723" y="0"/>
                </a:cubicBezTo>
                <a:close/>
              </a:path>
            </a:pathLst>
          </a:custGeom>
          <a:gradFill>
            <a:gsLst>
              <a:gs pos="0">
                <a:schemeClr val="dk2"/>
              </a:gs>
              <a:gs pos="100000">
                <a:srgbClr val="FFFFFF">
                  <a:alpha val="0"/>
                </a:srgbClr>
              </a:gs>
            </a:gsLst>
            <a:lin ang="8100019"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 name="Google Shape;184;p16"/>
          <p:cNvSpPr/>
          <p:nvPr/>
        </p:nvSpPr>
        <p:spPr>
          <a:xfrm rot="5400000">
            <a:off x="-103256" y="109790"/>
            <a:ext cx="1787823" cy="1568242"/>
          </a:xfrm>
          <a:custGeom>
            <a:rect b="b" l="l" r="r" t="t"/>
            <a:pathLst>
              <a:path extrusionOk="0" h="8407" w="9584">
                <a:moveTo>
                  <a:pt x="2199" y="0"/>
                </a:moveTo>
                <a:cubicBezTo>
                  <a:pt x="1449" y="0"/>
                  <a:pt x="707" y="123"/>
                  <a:pt x="1" y="360"/>
                </a:cubicBezTo>
                <a:lnTo>
                  <a:pt x="1" y="2183"/>
                </a:lnTo>
                <a:cubicBezTo>
                  <a:pt x="686" y="1863"/>
                  <a:pt x="1437" y="1694"/>
                  <a:pt x="2198" y="1694"/>
                </a:cubicBezTo>
                <a:cubicBezTo>
                  <a:pt x="3012" y="1694"/>
                  <a:pt x="3837" y="1887"/>
                  <a:pt x="4609" y="2295"/>
                </a:cubicBezTo>
                <a:cubicBezTo>
                  <a:pt x="6850" y="3475"/>
                  <a:pt x="7878" y="6064"/>
                  <a:pt x="7165" y="8407"/>
                </a:cubicBezTo>
                <a:lnTo>
                  <a:pt x="8913" y="8407"/>
                </a:lnTo>
                <a:cubicBezTo>
                  <a:pt x="9583" y="5434"/>
                  <a:pt x="8216" y="2277"/>
                  <a:pt x="5399" y="792"/>
                </a:cubicBezTo>
                <a:cubicBezTo>
                  <a:pt x="4377" y="255"/>
                  <a:pt x="3281" y="0"/>
                  <a:pt x="2199" y="0"/>
                </a:cubicBezTo>
                <a:close/>
              </a:path>
            </a:pathLst>
          </a:custGeom>
          <a:gradFill>
            <a:gsLst>
              <a:gs pos="0">
                <a:schemeClr val="accent1"/>
              </a:gs>
              <a:gs pos="40000">
                <a:srgbClr val="BBACF0"/>
              </a:gs>
              <a:gs pos="100000">
                <a:srgbClr val="FFFFFF">
                  <a:alpha val="0"/>
                </a:srgbClr>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 name="Google Shape;185;p16"/>
          <p:cNvSpPr/>
          <p:nvPr/>
        </p:nvSpPr>
        <p:spPr>
          <a:xfrm>
            <a:off x="470920" y="669590"/>
            <a:ext cx="299808" cy="334417"/>
          </a:xfrm>
          <a:custGeom>
            <a:rect b="b" l="l" r="r" t="t"/>
            <a:pathLst>
              <a:path extrusionOk="0" h="2435" w="2183">
                <a:moveTo>
                  <a:pt x="220" y="153"/>
                </a:moveTo>
                <a:lnTo>
                  <a:pt x="2011" y="1333"/>
                </a:lnTo>
                <a:lnTo>
                  <a:pt x="94" y="2292"/>
                </a:lnTo>
                <a:lnTo>
                  <a:pt x="94" y="2292"/>
                </a:lnTo>
                <a:lnTo>
                  <a:pt x="220" y="153"/>
                </a:lnTo>
                <a:close/>
                <a:moveTo>
                  <a:pt x="145" y="1"/>
                </a:moveTo>
                <a:lnTo>
                  <a:pt x="0" y="2435"/>
                </a:lnTo>
                <a:lnTo>
                  <a:pt x="2182" y="1341"/>
                </a:lnTo>
                <a:lnTo>
                  <a:pt x="14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86" name="Google Shape;186;p16"/>
          <p:cNvGrpSpPr/>
          <p:nvPr/>
        </p:nvGrpSpPr>
        <p:grpSpPr>
          <a:xfrm>
            <a:off x="770716" y="4458832"/>
            <a:ext cx="464200" cy="448819"/>
            <a:chOff x="1620923" y="4468283"/>
            <a:chExt cx="314073" cy="303667"/>
          </a:xfrm>
        </p:grpSpPr>
        <p:sp>
          <p:nvSpPr>
            <p:cNvPr id="187" name="Google Shape;187;p16"/>
            <p:cNvSpPr/>
            <p:nvPr/>
          </p:nvSpPr>
          <p:spPr>
            <a:xfrm>
              <a:off x="1743950" y="4468283"/>
              <a:ext cx="108905" cy="108905"/>
            </a:xfrm>
            <a:custGeom>
              <a:rect b="b" l="l" r="r" t="t"/>
              <a:pathLst>
                <a:path extrusionOk="0" h="1172" w="1172">
                  <a:moveTo>
                    <a:pt x="705" y="94"/>
                  </a:moveTo>
                  <a:lnTo>
                    <a:pt x="705" y="467"/>
                  </a:lnTo>
                  <a:lnTo>
                    <a:pt x="1078" y="467"/>
                  </a:lnTo>
                  <a:lnTo>
                    <a:pt x="1078" y="705"/>
                  </a:lnTo>
                  <a:lnTo>
                    <a:pt x="705" y="705"/>
                  </a:lnTo>
                  <a:lnTo>
                    <a:pt x="705" y="1078"/>
                  </a:lnTo>
                  <a:lnTo>
                    <a:pt x="467" y="1078"/>
                  </a:lnTo>
                  <a:lnTo>
                    <a:pt x="467" y="705"/>
                  </a:lnTo>
                  <a:lnTo>
                    <a:pt x="94" y="705"/>
                  </a:lnTo>
                  <a:lnTo>
                    <a:pt x="94" y="467"/>
                  </a:lnTo>
                  <a:lnTo>
                    <a:pt x="467" y="467"/>
                  </a:lnTo>
                  <a:lnTo>
                    <a:pt x="467" y="94"/>
                  </a:lnTo>
                  <a:close/>
                  <a:moveTo>
                    <a:pt x="375" y="0"/>
                  </a:moveTo>
                  <a:lnTo>
                    <a:pt x="375" y="373"/>
                  </a:lnTo>
                  <a:lnTo>
                    <a:pt x="0" y="373"/>
                  </a:lnTo>
                  <a:lnTo>
                    <a:pt x="0" y="797"/>
                  </a:lnTo>
                  <a:lnTo>
                    <a:pt x="375" y="797"/>
                  </a:lnTo>
                  <a:lnTo>
                    <a:pt x="375" y="1171"/>
                  </a:lnTo>
                  <a:lnTo>
                    <a:pt x="799" y="1171"/>
                  </a:lnTo>
                  <a:lnTo>
                    <a:pt x="799" y="797"/>
                  </a:lnTo>
                  <a:lnTo>
                    <a:pt x="1172" y="797"/>
                  </a:lnTo>
                  <a:lnTo>
                    <a:pt x="1172" y="373"/>
                  </a:lnTo>
                  <a:lnTo>
                    <a:pt x="799" y="373"/>
                  </a:lnTo>
                  <a:lnTo>
                    <a:pt x="799"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 name="Google Shape;188;p16"/>
            <p:cNvSpPr/>
            <p:nvPr/>
          </p:nvSpPr>
          <p:spPr>
            <a:xfrm>
              <a:off x="1620923" y="4601531"/>
              <a:ext cx="108905" cy="108905"/>
            </a:xfrm>
            <a:custGeom>
              <a:rect b="b" l="l" r="r" t="t"/>
              <a:pathLst>
                <a:path extrusionOk="0" h="1172" w="1172">
                  <a:moveTo>
                    <a:pt x="705" y="94"/>
                  </a:moveTo>
                  <a:lnTo>
                    <a:pt x="705" y="467"/>
                  </a:lnTo>
                  <a:lnTo>
                    <a:pt x="1078" y="467"/>
                  </a:lnTo>
                  <a:lnTo>
                    <a:pt x="1078" y="705"/>
                  </a:lnTo>
                  <a:lnTo>
                    <a:pt x="705" y="705"/>
                  </a:lnTo>
                  <a:lnTo>
                    <a:pt x="705" y="1078"/>
                  </a:lnTo>
                  <a:lnTo>
                    <a:pt x="467" y="1078"/>
                  </a:lnTo>
                  <a:lnTo>
                    <a:pt x="467" y="705"/>
                  </a:lnTo>
                  <a:lnTo>
                    <a:pt x="94" y="705"/>
                  </a:lnTo>
                  <a:lnTo>
                    <a:pt x="94" y="467"/>
                  </a:lnTo>
                  <a:lnTo>
                    <a:pt x="467" y="467"/>
                  </a:lnTo>
                  <a:lnTo>
                    <a:pt x="467" y="94"/>
                  </a:lnTo>
                  <a:close/>
                  <a:moveTo>
                    <a:pt x="375" y="0"/>
                  </a:moveTo>
                  <a:lnTo>
                    <a:pt x="375" y="373"/>
                  </a:lnTo>
                  <a:lnTo>
                    <a:pt x="0" y="373"/>
                  </a:lnTo>
                  <a:lnTo>
                    <a:pt x="0" y="799"/>
                  </a:lnTo>
                  <a:lnTo>
                    <a:pt x="375" y="799"/>
                  </a:lnTo>
                  <a:lnTo>
                    <a:pt x="375" y="1172"/>
                  </a:lnTo>
                  <a:lnTo>
                    <a:pt x="799" y="1172"/>
                  </a:lnTo>
                  <a:lnTo>
                    <a:pt x="799" y="799"/>
                  </a:lnTo>
                  <a:lnTo>
                    <a:pt x="1171" y="799"/>
                  </a:lnTo>
                  <a:lnTo>
                    <a:pt x="1171" y="373"/>
                  </a:lnTo>
                  <a:lnTo>
                    <a:pt x="799" y="373"/>
                  </a:lnTo>
                  <a:lnTo>
                    <a:pt x="799"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 name="Google Shape;189;p16"/>
            <p:cNvSpPr/>
            <p:nvPr/>
          </p:nvSpPr>
          <p:spPr>
            <a:xfrm>
              <a:off x="1826091" y="4663044"/>
              <a:ext cx="108905" cy="108905"/>
            </a:xfrm>
            <a:custGeom>
              <a:rect b="b" l="l" r="r" t="t"/>
              <a:pathLst>
                <a:path extrusionOk="0" h="1172" w="1172">
                  <a:moveTo>
                    <a:pt x="703" y="94"/>
                  </a:moveTo>
                  <a:lnTo>
                    <a:pt x="703" y="467"/>
                  </a:lnTo>
                  <a:lnTo>
                    <a:pt x="1078" y="467"/>
                  </a:lnTo>
                  <a:lnTo>
                    <a:pt x="1078" y="705"/>
                  </a:lnTo>
                  <a:lnTo>
                    <a:pt x="703" y="705"/>
                  </a:lnTo>
                  <a:lnTo>
                    <a:pt x="703" y="1078"/>
                  </a:lnTo>
                  <a:lnTo>
                    <a:pt x="467" y="1078"/>
                  </a:lnTo>
                  <a:lnTo>
                    <a:pt x="467" y="705"/>
                  </a:lnTo>
                  <a:lnTo>
                    <a:pt x="92" y="705"/>
                  </a:lnTo>
                  <a:lnTo>
                    <a:pt x="92" y="467"/>
                  </a:lnTo>
                  <a:lnTo>
                    <a:pt x="467" y="467"/>
                  </a:lnTo>
                  <a:lnTo>
                    <a:pt x="467" y="94"/>
                  </a:lnTo>
                  <a:close/>
                  <a:moveTo>
                    <a:pt x="373" y="0"/>
                  </a:moveTo>
                  <a:lnTo>
                    <a:pt x="373" y="373"/>
                  </a:lnTo>
                  <a:lnTo>
                    <a:pt x="0" y="373"/>
                  </a:lnTo>
                  <a:lnTo>
                    <a:pt x="0" y="799"/>
                  </a:lnTo>
                  <a:lnTo>
                    <a:pt x="373" y="799"/>
                  </a:lnTo>
                  <a:lnTo>
                    <a:pt x="373" y="1172"/>
                  </a:lnTo>
                  <a:lnTo>
                    <a:pt x="797" y="1172"/>
                  </a:lnTo>
                  <a:lnTo>
                    <a:pt x="797" y="799"/>
                  </a:lnTo>
                  <a:lnTo>
                    <a:pt x="1172" y="799"/>
                  </a:lnTo>
                  <a:lnTo>
                    <a:pt x="1172" y="373"/>
                  </a:lnTo>
                  <a:lnTo>
                    <a:pt x="797" y="373"/>
                  </a:lnTo>
                  <a:lnTo>
                    <a:pt x="797"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90" name="Google Shape;190;p16"/>
          <p:cNvSpPr/>
          <p:nvPr/>
        </p:nvSpPr>
        <p:spPr>
          <a:xfrm>
            <a:off x="8424008" y="4550231"/>
            <a:ext cx="406931" cy="406931"/>
          </a:xfrm>
          <a:custGeom>
            <a:rect b="b" l="l" r="r" t="t"/>
            <a:pathLst>
              <a:path extrusionOk="0" h="2963" w="2963">
                <a:moveTo>
                  <a:pt x="1478" y="926"/>
                </a:moveTo>
                <a:cubicBezTo>
                  <a:pt x="1783" y="926"/>
                  <a:pt x="2038" y="1172"/>
                  <a:pt x="2038" y="1478"/>
                </a:cubicBezTo>
                <a:cubicBezTo>
                  <a:pt x="2038" y="1783"/>
                  <a:pt x="1783" y="2038"/>
                  <a:pt x="1478" y="2038"/>
                </a:cubicBezTo>
                <a:cubicBezTo>
                  <a:pt x="1172" y="2038"/>
                  <a:pt x="926" y="1783"/>
                  <a:pt x="926" y="1478"/>
                </a:cubicBezTo>
                <a:cubicBezTo>
                  <a:pt x="926" y="1172"/>
                  <a:pt x="1172" y="926"/>
                  <a:pt x="1478" y="926"/>
                </a:cubicBezTo>
                <a:close/>
                <a:moveTo>
                  <a:pt x="1223" y="1"/>
                </a:moveTo>
                <a:lnTo>
                  <a:pt x="1223" y="366"/>
                </a:lnTo>
                <a:cubicBezTo>
                  <a:pt x="1095" y="392"/>
                  <a:pt x="977" y="443"/>
                  <a:pt x="867" y="510"/>
                </a:cubicBezTo>
                <a:lnTo>
                  <a:pt x="612" y="256"/>
                </a:lnTo>
                <a:lnTo>
                  <a:pt x="256" y="612"/>
                </a:lnTo>
                <a:lnTo>
                  <a:pt x="510" y="867"/>
                </a:lnTo>
                <a:cubicBezTo>
                  <a:pt x="441" y="977"/>
                  <a:pt x="390" y="1097"/>
                  <a:pt x="366" y="1223"/>
                </a:cubicBezTo>
                <a:lnTo>
                  <a:pt x="1" y="1223"/>
                </a:lnTo>
                <a:lnTo>
                  <a:pt x="1" y="1732"/>
                </a:lnTo>
                <a:lnTo>
                  <a:pt x="366" y="1732"/>
                </a:lnTo>
                <a:cubicBezTo>
                  <a:pt x="390" y="1861"/>
                  <a:pt x="441" y="1979"/>
                  <a:pt x="510" y="2089"/>
                </a:cubicBezTo>
                <a:lnTo>
                  <a:pt x="256" y="2352"/>
                </a:lnTo>
                <a:lnTo>
                  <a:pt x="612" y="2708"/>
                </a:lnTo>
                <a:lnTo>
                  <a:pt x="867" y="2445"/>
                </a:lnTo>
                <a:cubicBezTo>
                  <a:pt x="977" y="2515"/>
                  <a:pt x="1095" y="2566"/>
                  <a:pt x="1223" y="2598"/>
                </a:cubicBezTo>
                <a:lnTo>
                  <a:pt x="1223" y="2963"/>
                </a:lnTo>
                <a:lnTo>
                  <a:pt x="1732" y="2963"/>
                </a:lnTo>
                <a:lnTo>
                  <a:pt x="1732" y="2598"/>
                </a:lnTo>
                <a:cubicBezTo>
                  <a:pt x="1859" y="2566"/>
                  <a:pt x="1979" y="2515"/>
                  <a:pt x="2089" y="2445"/>
                </a:cubicBezTo>
                <a:lnTo>
                  <a:pt x="2352" y="2708"/>
                </a:lnTo>
                <a:lnTo>
                  <a:pt x="2708" y="2352"/>
                </a:lnTo>
                <a:lnTo>
                  <a:pt x="2445" y="2089"/>
                </a:lnTo>
                <a:cubicBezTo>
                  <a:pt x="2513" y="1979"/>
                  <a:pt x="2564" y="1861"/>
                  <a:pt x="2598" y="1732"/>
                </a:cubicBezTo>
                <a:lnTo>
                  <a:pt x="2963" y="1732"/>
                </a:lnTo>
                <a:lnTo>
                  <a:pt x="2963" y="1223"/>
                </a:lnTo>
                <a:lnTo>
                  <a:pt x="2598" y="1223"/>
                </a:lnTo>
                <a:cubicBezTo>
                  <a:pt x="2564" y="1097"/>
                  <a:pt x="2513" y="977"/>
                  <a:pt x="2445" y="867"/>
                </a:cubicBezTo>
                <a:lnTo>
                  <a:pt x="2708" y="612"/>
                </a:lnTo>
                <a:lnTo>
                  <a:pt x="2352" y="256"/>
                </a:lnTo>
                <a:lnTo>
                  <a:pt x="2089" y="510"/>
                </a:lnTo>
                <a:cubicBezTo>
                  <a:pt x="1979" y="443"/>
                  <a:pt x="1859" y="392"/>
                  <a:pt x="1732" y="366"/>
                </a:cubicBezTo>
                <a:lnTo>
                  <a:pt x="1732"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 name="Google Shape;191;p16"/>
          <p:cNvSpPr/>
          <p:nvPr/>
        </p:nvSpPr>
        <p:spPr>
          <a:xfrm rot="-2700000">
            <a:off x="301147" y="1563757"/>
            <a:ext cx="317918" cy="316509"/>
          </a:xfrm>
          <a:custGeom>
            <a:rect b="b" l="l" r="r" t="t"/>
            <a:pathLst>
              <a:path extrusionOk="0" h="7412" w="7445">
                <a:moveTo>
                  <a:pt x="3723" y="0"/>
                </a:moveTo>
                <a:cubicBezTo>
                  <a:pt x="1665" y="0"/>
                  <a:pt x="1" y="1683"/>
                  <a:pt x="17" y="3745"/>
                </a:cubicBezTo>
                <a:cubicBezTo>
                  <a:pt x="35" y="5755"/>
                  <a:pt x="1673" y="7393"/>
                  <a:pt x="3684" y="7411"/>
                </a:cubicBezTo>
                <a:cubicBezTo>
                  <a:pt x="3694" y="7411"/>
                  <a:pt x="3704" y="7411"/>
                  <a:pt x="3714" y="7411"/>
                </a:cubicBezTo>
                <a:cubicBezTo>
                  <a:pt x="5772" y="7411"/>
                  <a:pt x="7444" y="5737"/>
                  <a:pt x="7428" y="3675"/>
                </a:cubicBezTo>
                <a:cubicBezTo>
                  <a:pt x="7410" y="1665"/>
                  <a:pt x="5764" y="17"/>
                  <a:pt x="3753" y="0"/>
                </a:cubicBezTo>
                <a:cubicBezTo>
                  <a:pt x="3743" y="0"/>
                  <a:pt x="3733" y="0"/>
                  <a:pt x="3723" y="0"/>
                </a:cubicBezTo>
                <a:close/>
              </a:path>
            </a:pathLst>
          </a:custGeom>
          <a:solidFill>
            <a:srgbClr val="FFFFFF">
              <a:alpha val="2114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92" name="Google Shape;192;p16"/>
          <p:cNvGrpSpPr/>
          <p:nvPr/>
        </p:nvGrpSpPr>
        <p:grpSpPr>
          <a:xfrm>
            <a:off x="8338445" y="131905"/>
            <a:ext cx="484756" cy="355353"/>
            <a:chOff x="6525370" y="783055"/>
            <a:chExt cx="484756" cy="355353"/>
          </a:xfrm>
        </p:grpSpPr>
        <p:sp>
          <p:nvSpPr>
            <p:cNvPr id="193" name="Google Shape;193;p16"/>
            <p:cNvSpPr/>
            <p:nvPr/>
          </p:nvSpPr>
          <p:spPr>
            <a:xfrm rot="-2700493">
              <a:off x="6544224" y="1027967"/>
              <a:ext cx="91772" cy="91365"/>
            </a:xfrm>
            <a:custGeom>
              <a:rect b="b" l="l" r="r" t="t"/>
              <a:pathLst>
                <a:path extrusionOk="0" h="7412" w="7445">
                  <a:moveTo>
                    <a:pt x="3723" y="0"/>
                  </a:moveTo>
                  <a:cubicBezTo>
                    <a:pt x="1665" y="0"/>
                    <a:pt x="1" y="1683"/>
                    <a:pt x="17" y="3745"/>
                  </a:cubicBezTo>
                  <a:cubicBezTo>
                    <a:pt x="35" y="5755"/>
                    <a:pt x="1673" y="7393"/>
                    <a:pt x="3684" y="7411"/>
                  </a:cubicBezTo>
                  <a:cubicBezTo>
                    <a:pt x="3694" y="7411"/>
                    <a:pt x="3704" y="7411"/>
                    <a:pt x="3714" y="7411"/>
                  </a:cubicBezTo>
                  <a:cubicBezTo>
                    <a:pt x="5772" y="7411"/>
                    <a:pt x="7444" y="5737"/>
                    <a:pt x="7428" y="3675"/>
                  </a:cubicBezTo>
                  <a:cubicBezTo>
                    <a:pt x="7410" y="1665"/>
                    <a:pt x="5764" y="17"/>
                    <a:pt x="3753" y="0"/>
                  </a:cubicBezTo>
                  <a:cubicBezTo>
                    <a:pt x="3743" y="0"/>
                    <a:pt x="3733" y="0"/>
                    <a:pt x="3723" y="0"/>
                  </a:cubicBezTo>
                  <a:close/>
                </a:path>
              </a:pathLst>
            </a:custGeom>
            <a:no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 name="Google Shape;194;p16"/>
            <p:cNvSpPr/>
            <p:nvPr/>
          </p:nvSpPr>
          <p:spPr>
            <a:xfrm rot="-2700359">
              <a:off x="6706594" y="835386"/>
              <a:ext cx="251797" cy="250681"/>
            </a:xfrm>
            <a:custGeom>
              <a:rect b="b" l="l" r="r" t="t"/>
              <a:pathLst>
                <a:path extrusionOk="0" h="7412" w="7445">
                  <a:moveTo>
                    <a:pt x="3723" y="0"/>
                  </a:moveTo>
                  <a:cubicBezTo>
                    <a:pt x="1665" y="0"/>
                    <a:pt x="1" y="1683"/>
                    <a:pt x="17" y="3745"/>
                  </a:cubicBezTo>
                  <a:cubicBezTo>
                    <a:pt x="35" y="5755"/>
                    <a:pt x="1673" y="7393"/>
                    <a:pt x="3684" y="7411"/>
                  </a:cubicBezTo>
                  <a:cubicBezTo>
                    <a:pt x="3694" y="7411"/>
                    <a:pt x="3704" y="7411"/>
                    <a:pt x="3714" y="7411"/>
                  </a:cubicBezTo>
                  <a:cubicBezTo>
                    <a:pt x="5772" y="7411"/>
                    <a:pt x="7444" y="5737"/>
                    <a:pt x="7428" y="3675"/>
                  </a:cubicBezTo>
                  <a:cubicBezTo>
                    <a:pt x="7410" y="1665"/>
                    <a:pt x="5764" y="17"/>
                    <a:pt x="3753" y="0"/>
                  </a:cubicBezTo>
                  <a:cubicBezTo>
                    <a:pt x="3743" y="0"/>
                    <a:pt x="3733" y="0"/>
                    <a:pt x="3723" y="0"/>
                  </a:cubicBezTo>
                  <a:close/>
                </a:path>
              </a:pathLst>
            </a:custGeom>
            <a:no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95" name="Google Shape;195;p16"/>
          <p:cNvSpPr/>
          <p:nvPr/>
        </p:nvSpPr>
        <p:spPr>
          <a:xfrm rot="-4487949">
            <a:off x="793149" y="235724"/>
            <a:ext cx="132398" cy="147701"/>
          </a:xfrm>
          <a:custGeom>
            <a:rect b="b" l="l" r="r" t="t"/>
            <a:pathLst>
              <a:path extrusionOk="0" h="2435" w="2183">
                <a:moveTo>
                  <a:pt x="220" y="153"/>
                </a:moveTo>
                <a:lnTo>
                  <a:pt x="2011" y="1333"/>
                </a:lnTo>
                <a:lnTo>
                  <a:pt x="94" y="2292"/>
                </a:lnTo>
                <a:lnTo>
                  <a:pt x="94" y="2292"/>
                </a:lnTo>
                <a:lnTo>
                  <a:pt x="220" y="153"/>
                </a:lnTo>
                <a:close/>
                <a:moveTo>
                  <a:pt x="145" y="1"/>
                </a:moveTo>
                <a:lnTo>
                  <a:pt x="0" y="2435"/>
                </a:lnTo>
                <a:lnTo>
                  <a:pt x="2182" y="1341"/>
                </a:lnTo>
                <a:lnTo>
                  <a:pt x="14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6" name="Google Shape;196;p16"/>
          <p:cNvSpPr/>
          <p:nvPr/>
        </p:nvSpPr>
        <p:spPr>
          <a:xfrm rot="-4487989">
            <a:off x="7809562" y="4592466"/>
            <a:ext cx="289056" cy="322447"/>
          </a:xfrm>
          <a:custGeom>
            <a:rect b="b" l="l" r="r" t="t"/>
            <a:pathLst>
              <a:path extrusionOk="0" h="2435" w="2183">
                <a:moveTo>
                  <a:pt x="220" y="153"/>
                </a:moveTo>
                <a:lnTo>
                  <a:pt x="2011" y="1333"/>
                </a:lnTo>
                <a:lnTo>
                  <a:pt x="94" y="2292"/>
                </a:lnTo>
                <a:lnTo>
                  <a:pt x="94" y="2292"/>
                </a:lnTo>
                <a:lnTo>
                  <a:pt x="220" y="153"/>
                </a:lnTo>
                <a:close/>
                <a:moveTo>
                  <a:pt x="145" y="1"/>
                </a:moveTo>
                <a:lnTo>
                  <a:pt x="0" y="2435"/>
                </a:lnTo>
                <a:lnTo>
                  <a:pt x="2182" y="1341"/>
                </a:lnTo>
                <a:lnTo>
                  <a:pt x="14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 name="Google Shape;197;p16"/>
          <p:cNvSpPr/>
          <p:nvPr/>
        </p:nvSpPr>
        <p:spPr>
          <a:xfrm rot="10800000">
            <a:off x="7636535" y="11"/>
            <a:ext cx="1507467" cy="1322295"/>
          </a:xfrm>
          <a:custGeom>
            <a:rect b="b" l="l" r="r" t="t"/>
            <a:pathLst>
              <a:path extrusionOk="0" h="8407" w="9584">
                <a:moveTo>
                  <a:pt x="2199" y="0"/>
                </a:moveTo>
                <a:cubicBezTo>
                  <a:pt x="1449" y="0"/>
                  <a:pt x="707" y="123"/>
                  <a:pt x="1" y="360"/>
                </a:cubicBezTo>
                <a:lnTo>
                  <a:pt x="1" y="2183"/>
                </a:lnTo>
                <a:cubicBezTo>
                  <a:pt x="686" y="1863"/>
                  <a:pt x="1437" y="1694"/>
                  <a:pt x="2198" y="1694"/>
                </a:cubicBezTo>
                <a:cubicBezTo>
                  <a:pt x="3012" y="1694"/>
                  <a:pt x="3837" y="1887"/>
                  <a:pt x="4609" y="2295"/>
                </a:cubicBezTo>
                <a:cubicBezTo>
                  <a:pt x="6850" y="3475"/>
                  <a:pt x="7878" y="6064"/>
                  <a:pt x="7165" y="8407"/>
                </a:cubicBezTo>
                <a:lnTo>
                  <a:pt x="8913" y="8407"/>
                </a:lnTo>
                <a:cubicBezTo>
                  <a:pt x="9583" y="5434"/>
                  <a:pt x="8216" y="2277"/>
                  <a:pt x="5399" y="792"/>
                </a:cubicBezTo>
                <a:cubicBezTo>
                  <a:pt x="4377" y="255"/>
                  <a:pt x="3281" y="0"/>
                  <a:pt x="2199" y="0"/>
                </a:cubicBezTo>
                <a:close/>
              </a:path>
            </a:pathLst>
          </a:custGeom>
          <a:gradFill>
            <a:gsLst>
              <a:gs pos="0">
                <a:schemeClr val="accent1"/>
              </a:gs>
              <a:gs pos="40000">
                <a:srgbClr val="BBACF0"/>
              </a:gs>
              <a:gs pos="100000">
                <a:srgbClr val="FFFFFF">
                  <a:alpha val="0"/>
                </a:srgbClr>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98" name="Google Shape;198;p16"/>
          <p:cNvGrpSpPr/>
          <p:nvPr/>
        </p:nvGrpSpPr>
        <p:grpSpPr>
          <a:xfrm>
            <a:off x="8424000" y="3392980"/>
            <a:ext cx="464512" cy="917083"/>
            <a:chOff x="6428903" y="1212999"/>
            <a:chExt cx="376336" cy="742998"/>
          </a:xfrm>
        </p:grpSpPr>
        <p:sp>
          <p:nvSpPr>
            <p:cNvPr id="199" name="Google Shape;199;p16"/>
            <p:cNvSpPr/>
            <p:nvPr/>
          </p:nvSpPr>
          <p:spPr>
            <a:xfrm>
              <a:off x="6479452" y="1212999"/>
              <a:ext cx="239926" cy="312963"/>
            </a:xfrm>
            <a:custGeom>
              <a:rect b="b" l="l" r="r" t="t"/>
              <a:pathLst>
                <a:path extrusionOk="0" h="3368" w="2582">
                  <a:moveTo>
                    <a:pt x="1453" y="1"/>
                  </a:moveTo>
                  <a:cubicBezTo>
                    <a:pt x="1202" y="1"/>
                    <a:pt x="813" y="181"/>
                    <a:pt x="772" y="968"/>
                  </a:cubicBezTo>
                  <a:cubicBezTo>
                    <a:pt x="729" y="1943"/>
                    <a:pt x="161" y="1393"/>
                    <a:pt x="51" y="2165"/>
                  </a:cubicBezTo>
                  <a:cubicBezTo>
                    <a:pt x="0" y="2504"/>
                    <a:pt x="247" y="2827"/>
                    <a:pt x="534" y="3090"/>
                  </a:cubicBezTo>
                  <a:cubicBezTo>
                    <a:pt x="746" y="3279"/>
                    <a:pt x="1004" y="3368"/>
                    <a:pt x="1259" y="3368"/>
                  </a:cubicBezTo>
                  <a:cubicBezTo>
                    <a:pt x="1691" y="3368"/>
                    <a:pt x="2115" y="3115"/>
                    <a:pt x="2292" y="2667"/>
                  </a:cubicBezTo>
                  <a:cubicBezTo>
                    <a:pt x="2300" y="2656"/>
                    <a:pt x="2300" y="2648"/>
                    <a:pt x="2300" y="2640"/>
                  </a:cubicBezTo>
                  <a:cubicBezTo>
                    <a:pt x="2581" y="1911"/>
                    <a:pt x="1783" y="1689"/>
                    <a:pt x="1978" y="1139"/>
                  </a:cubicBezTo>
                  <a:cubicBezTo>
                    <a:pt x="2174" y="578"/>
                    <a:pt x="1791" y="110"/>
                    <a:pt x="1603" y="26"/>
                  </a:cubicBezTo>
                  <a:cubicBezTo>
                    <a:pt x="1566" y="11"/>
                    <a:pt x="1513" y="1"/>
                    <a:pt x="1453" y="1"/>
                  </a:cubicBezTo>
                  <a:close/>
                </a:path>
              </a:pathLst>
            </a:custGeom>
            <a:gradFill>
              <a:gsLst>
                <a:gs pos="0">
                  <a:schemeClr val="lt2"/>
                </a:gs>
                <a:gs pos="100000">
                  <a:schemeClr val="dk2"/>
                </a:gs>
              </a:gsLst>
              <a:lin ang="8100019"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 name="Google Shape;200;p16"/>
            <p:cNvSpPr/>
            <p:nvPr/>
          </p:nvSpPr>
          <p:spPr>
            <a:xfrm>
              <a:off x="6545704" y="1250074"/>
              <a:ext cx="67833" cy="409509"/>
            </a:xfrm>
            <a:custGeom>
              <a:rect b="b" l="l" r="r" t="t"/>
              <a:pathLst>
                <a:path extrusionOk="0" h="4407" w="730">
                  <a:moveTo>
                    <a:pt x="687" y="0"/>
                  </a:moveTo>
                  <a:cubicBezTo>
                    <a:pt x="0" y="2029"/>
                    <a:pt x="493" y="4388"/>
                    <a:pt x="501" y="4407"/>
                  </a:cubicBezTo>
                  <a:lnTo>
                    <a:pt x="544" y="4396"/>
                  </a:lnTo>
                  <a:cubicBezTo>
                    <a:pt x="534" y="4380"/>
                    <a:pt x="43" y="2037"/>
                    <a:pt x="729" y="8"/>
                  </a:cubicBezTo>
                  <a:lnTo>
                    <a:pt x="687" y="0"/>
                  </a:lnTo>
                  <a:close/>
                </a:path>
              </a:pathLst>
            </a:custGeom>
            <a:solidFill>
              <a:srgbClr val="DFDFD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 name="Google Shape;201;p16"/>
            <p:cNvSpPr/>
            <p:nvPr/>
          </p:nvSpPr>
          <p:spPr>
            <a:xfrm>
              <a:off x="6461239" y="1684663"/>
              <a:ext cx="306923" cy="271334"/>
            </a:xfrm>
            <a:custGeom>
              <a:rect b="b" l="l" r="r" t="t"/>
              <a:pathLst>
                <a:path extrusionOk="0" h="2920" w="3303">
                  <a:moveTo>
                    <a:pt x="0" y="0"/>
                  </a:moveTo>
                  <a:lnTo>
                    <a:pt x="68" y="442"/>
                  </a:lnTo>
                  <a:lnTo>
                    <a:pt x="459" y="2920"/>
                  </a:lnTo>
                  <a:lnTo>
                    <a:pt x="2912" y="2920"/>
                  </a:lnTo>
                  <a:lnTo>
                    <a:pt x="3040" y="2003"/>
                  </a:lnTo>
                  <a:lnTo>
                    <a:pt x="3286" y="119"/>
                  </a:lnTo>
                  <a:lnTo>
                    <a:pt x="3303" y="0"/>
                  </a:lnTo>
                  <a:close/>
                </a:path>
              </a:pathLst>
            </a:custGeom>
            <a:solidFill>
              <a:srgbClr val="8DE4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 name="Google Shape;202;p16"/>
            <p:cNvSpPr/>
            <p:nvPr/>
          </p:nvSpPr>
          <p:spPr>
            <a:xfrm>
              <a:off x="6467465" y="1695628"/>
              <a:ext cx="299210" cy="175159"/>
            </a:xfrm>
            <a:custGeom>
              <a:rect b="b" l="l" r="r" t="t"/>
              <a:pathLst>
                <a:path extrusionOk="0" h="1885" w="3220">
                  <a:moveTo>
                    <a:pt x="3219" y="1"/>
                  </a:moveTo>
                  <a:lnTo>
                    <a:pt x="1" y="324"/>
                  </a:lnTo>
                  <a:lnTo>
                    <a:pt x="2973" y="1885"/>
                  </a:lnTo>
                  <a:lnTo>
                    <a:pt x="3219" y="1"/>
                  </a:lnTo>
                  <a:close/>
                </a:path>
              </a:pathLst>
            </a:custGeom>
            <a:solidFill>
              <a:srgbClr val="55335C">
                <a:alpha val="1071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 name="Google Shape;203;p16"/>
            <p:cNvSpPr/>
            <p:nvPr/>
          </p:nvSpPr>
          <p:spPr>
            <a:xfrm>
              <a:off x="6428903" y="1628632"/>
              <a:ext cx="376336" cy="97197"/>
            </a:xfrm>
            <a:custGeom>
              <a:rect b="b" l="l" r="r" t="t"/>
              <a:pathLst>
                <a:path extrusionOk="0" h="1046" w="4050">
                  <a:moveTo>
                    <a:pt x="0" y="0"/>
                  </a:moveTo>
                  <a:lnTo>
                    <a:pt x="0" y="1045"/>
                  </a:lnTo>
                  <a:lnTo>
                    <a:pt x="4050" y="1045"/>
                  </a:lnTo>
                  <a:lnTo>
                    <a:pt x="4050" y="0"/>
                  </a:lnTo>
                  <a:close/>
                </a:path>
              </a:pathLst>
            </a:custGeom>
            <a:solidFill>
              <a:srgbClr val="8DE4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04" name="Google Shape;204;p16"/>
          <p:cNvGrpSpPr/>
          <p:nvPr/>
        </p:nvGrpSpPr>
        <p:grpSpPr>
          <a:xfrm>
            <a:off x="262907" y="3402896"/>
            <a:ext cx="576217" cy="897239"/>
            <a:chOff x="5072451" y="1229074"/>
            <a:chExt cx="466837" cy="726922"/>
          </a:xfrm>
        </p:grpSpPr>
        <p:sp>
          <p:nvSpPr>
            <p:cNvPr id="205" name="Google Shape;205;p16"/>
            <p:cNvSpPr/>
            <p:nvPr/>
          </p:nvSpPr>
          <p:spPr>
            <a:xfrm>
              <a:off x="5072451" y="1229074"/>
              <a:ext cx="289454" cy="356637"/>
            </a:xfrm>
            <a:custGeom>
              <a:rect b="b" l="l" r="r" t="t"/>
              <a:pathLst>
                <a:path extrusionOk="0" h="3838" w="3115">
                  <a:moveTo>
                    <a:pt x="908" y="1"/>
                  </a:moveTo>
                  <a:cubicBezTo>
                    <a:pt x="771" y="1"/>
                    <a:pt x="656" y="44"/>
                    <a:pt x="593" y="90"/>
                  </a:cubicBezTo>
                  <a:cubicBezTo>
                    <a:pt x="397" y="234"/>
                    <a:pt x="92" y="880"/>
                    <a:pt x="475" y="1457"/>
                  </a:cubicBezTo>
                  <a:cubicBezTo>
                    <a:pt x="848" y="2035"/>
                    <a:pt x="0" y="2510"/>
                    <a:pt x="526" y="3266"/>
                  </a:cubicBezTo>
                  <a:cubicBezTo>
                    <a:pt x="526" y="3274"/>
                    <a:pt x="534" y="3282"/>
                    <a:pt x="534" y="3290"/>
                  </a:cubicBezTo>
                  <a:cubicBezTo>
                    <a:pt x="792" y="3655"/>
                    <a:pt x="1194" y="3838"/>
                    <a:pt x="1596" y="3838"/>
                  </a:cubicBezTo>
                  <a:cubicBezTo>
                    <a:pt x="2000" y="3838"/>
                    <a:pt x="2405" y="3653"/>
                    <a:pt x="2665" y="3282"/>
                  </a:cubicBezTo>
                  <a:cubicBezTo>
                    <a:pt x="2919" y="2909"/>
                    <a:pt x="3115" y="2467"/>
                    <a:pt x="2962" y="2094"/>
                  </a:cubicBezTo>
                  <a:cubicBezTo>
                    <a:pt x="2614" y="1245"/>
                    <a:pt x="2121" y="2035"/>
                    <a:pt x="1799" y="931"/>
                  </a:cubicBezTo>
                  <a:cubicBezTo>
                    <a:pt x="1581" y="189"/>
                    <a:pt x="1195" y="1"/>
                    <a:pt x="908" y="1"/>
                  </a:cubicBezTo>
                  <a:close/>
                </a:path>
              </a:pathLst>
            </a:custGeom>
            <a:gradFill>
              <a:gsLst>
                <a:gs pos="0">
                  <a:schemeClr val="accent4"/>
                </a:gs>
                <a:gs pos="100000">
                  <a:schemeClr val="accent6"/>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 name="Google Shape;206;p16"/>
            <p:cNvSpPr/>
            <p:nvPr/>
          </p:nvSpPr>
          <p:spPr>
            <a:xfrm>
              <a:off x="5154407" y="1271446"/>
              <a:ext cx="138083" cy="462197"/>
            </a:xfrm>
            <a:custGeom>
              <a:rect b="b" l="l" r="r" t="t"/>
              <a:pathLst>
                <a:path extrusionOk="0" h="4974" w="1486">
                  <a:moveTo>
                    <a:pt x="43" y="0"/>
                  </a:moveTo>
                  <a:lnTo>
                    <a:pt x="0" y="25"/>
                  </a:lnTo>
                  <a:cubicBezTo>
                    <a:pt x="1349" y="2139"/>
                    <a:pt x="1434" y="4949"/>
                    <a:pt x="1434" y="4973"/>
                  </a:cubicBezTo>
                  <a:lnTo>
                    <a:pt x="1485" y="4973"/>
                  </a:lnTo>
                  <a:cubicBezTo>
                    <a:pt x="1485" y="4949"/>
                    <a:pt x="1400" y="2129"/>
                    <a:pt x="43" y="0"/>
                  </a:cubicBezTo>
                  <a:close/>
                </a:path>
              </a:pathLst>
            </a:custGeom>
            <a:solidFill>
              <a:srgbClr val="DFDFD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7" name="Google Shape;207;p16"/>
            <p:cNvSpPr/>
            <p:nvPr/>
          </p:nvSpPr>
          <p:spPr>
            <a:xfrm>
              <a:off x="5331699" y="1422256"/>
              <a:ext cx="207589" cy="227288"/>
            </a:xfrm>
            <a:custGeom>
              <a:rect b="b" l="l" r="r" t="t"/>
              <a:pathLst>
                <a:path extrusionOk="0" h="2446" w="2234">
                  <a:moveTo>
                    <a:pt x="1738" y="0"/>
                  </a:moveTo>
                  <a:cubicBezTo>
                    <a:pt x="1559" y="0"/>
                    <a:pt x="1331" y="108"/>
                    <a:pt x="1113" y="482"/>
                  </a:cubicBezTo>
                  <a:cubicBezTo>
                    <a:pt x="927" y="803"/>
                    <a:pt x="785" y="834"/>
                    <a:pt x="647" y="834"/>
                  </a:cubicBezTo>
                  <a:cubicBezTo>
                    <a:pt x="615" y="834"/>
                    <a:pt x="583" y="832"/>
                    <a:pt x="550" y="832"/>
                  </a:cubicBezTo>
                  <a:cubicBezTo>
                    <a:pt x="433" y="832"/>
                    <a:pt x="312" y="854"/>
                    <a:pt x="164" y="1058"/>
                  </a:cubicBezTo>
                  <a:cubicBezTo>
                    <a:pt x="1" y="1280"/>
                    <a:pt x="52" y="1594"/>
                    <a:pt x="164" y="1881"/>
                  </a:cubicBezTo>
                  <a:cubicBezTo>
                    <a:pt x="298" y="2242"/>
                    <a:pt x="635" y="2445"/>
                    <a:pt x="981" y="2445"/>
                  </a:cubicBezTo>
                  <a:cubicBezTo>
                    <a:pt x="1183" y="2445"/>
                    <a:pt x="1387" y="2376"/>
                    <a:pt x="1555" y="2230"/>
                  </a:cubicBezTo>
                  <a:cubicBezTo>
                    <a:pt x="1563" y="2230"/>
                    <a:pt x="1563" y="2221"/>
                    <a:pt x="1572" y="2221"/>
                  </a:cubicBezTo>
                  <a:cubicBezTo>
                    <a:pt x="2038" y="1806"/>
                    <a:pt x="1555" y="1364"/>
                    <a:pt x="1895" y="1042"/>
                  </a:cubicBezTo>
                  <a:cubicBezTo>
                    <a:pt x="2234" y="728"/>
                    <a:pt x="2140" y="252"/>
                    <a:pt x="2038" y="125"/>
                  </a:cubicBezTo>
                  <a:cubicBezTo>
                    <a:pt x="1989" y="68"/>
                    <a:pt x="1879" y="0"/>
                    <a:pt x="1738" y="0"/>
                  </a:cubicBezTo>
                  <a:close/>
                </a:path>
              </a:pathLst>
            </a:custGeom>
            <a:gradFill>
              <a:gsLst>
                <a:gs pos="0">
                  <a:schemeClr val="accent4"/>
                </a:gs>
                <a:gs pos="100000">
                  <a:schemeClr val="accent6"/>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 name="Google Shape;208;p16"/>
            <p:cNvSpPr/>
            <p:nvPr/>
          </p:nvSpPr>
          <p:spPr>
            <a:xfrm>
              <a:off x="5332721" y="1451247"/>
              <a:ext cx="164752" cy="282391"/>
            </a:xfrm>
            <a:custGeom>
              <a:rect b="b" l="l" r="r" t="t"/>
              <a:pathLst>
                <a:path extrusionOk="0" h="3039" w="1773">
                  <a:moveTo>
                    <a:pt x="1748" y="1"/>
                  </a:moveTo>
                  <a:cubicBezTo>
                    <a:pt x="518" y="1172"/>
                    <a:pt x="0" y="3014"/>
                    <a:pt x="0" y="3030"/>
                  </a:cubicBezTo>
                  <a:lnTo>
                    <a:pt x="33" y="3038"/>
                  </a:lnTo>
                  <a:cubicBezTo>
                    <a:pt x="33" y="3022"/>
                    <a:pt x="542" y="1188"/>
                    <a:pt x="1772" y="25"/>
                  </a:cubicBezTo>
                  <a:lnTo>
                    <a:pt x="1748" y="1"/>
                  </a:lnTo>
                  <a:close/>
                </a:path>
              </a:pathLst>
            </a:custGeom>
            <a:solidFill>
              <a:srgbClr val="DFDFD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9" name="Google Shape;209;p16"/>
            <p:cNvSpPr/>
            <p:nvPr/>
          </p:nvSpPr>
          <p:spPr>
            <a:xfrm>
              <a:off x="5196964" y="1740694"/>
              <a:ext cx="243736" cy="215301"/>
            </a:xfrm>
            <a:custGeom>
              <a:rect b="b" l="l" r="r" t="t"/>
              <a:pathLst>
                <a:path extrusionOk="0" h="2317" w="2623">
                  <a:moveTo>
                    <a:pt x="0" y="0"/>
                  </a:moveTo>
                  <a:lnTo>
                    <a:pt x="60" y="357"/>
                  </a:lnTo>
                  <a:lnTo>
                    <a:pt x="365" y="2317"/>
                  </a:lnTo>
                  <a:lnTo>
                    <a:pt x="2309" y="2317"/>
                  </a:lnTo>
                  <a:lnTo>
                    <a:pt x="2410" y="1595"/>
                  </a:lnTo>
                  <a:lnTo>
                    <a:pt x="2606" y="94"/>
                  </a:lnTo>
                  <a:lnTo>
                    <a:pt x="2622" y="0"/>
                  </a:lnTo>
                  <a:close/>
                </a:path>
              </a:pathLst>
            </a:custGeom>
            <a:solidFill>
              <a:srgbClr val="8DE4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 name="Google Shape;210;p16"/>
            <p:cNvSpPr/>
            <p:nvPr/>
          </p:nvSpPr>
          <p:spPr>
            <a:xfrm>
              <a:off x="5202447" y="1749429"/>
              <a:ext cx="236674" cy="139570"/>
            </a:xfrm>
            <a:custGeom>
              <a:rect b="b" l="l" r="r" t="t"/>
              <a:pathLst>
                <a:path extrusionOk="0" h="1502" w="2547">
                  <a:moveTo>
                    <a:pt x="2547" y="0"/>
                  </a:moveTo>
                  <a:lnTo>
                    <a:pt x="1" y="263"/>
                  </a:lnTo>
                  <a:lnTo>
                    <a:pt x="2351" y="1501"/>
                  </a:lnTo>
                  <a:lnTo>
                    <a:pt x="2547" y="0"/>
                  </a:lnTo>
                  <a:close/>
                </a:path>
              </a:pathLst>
            </a:custGeom>
            <a:solidFill>
              <a:srgbClr val="55335C">
                <a:alpha val="1071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 name="Google Shape;211;p16"/>
            <p:cNvSpPr/>
            <p:nvPr/>
          </p:nvSpPr>
          <p:spPr>
            <a:xfrm>
              <a:off x="5171783" y="1696371"/>
              <a:ext cx="298281" cy="77497"/>
            </a:xfrm>
            <a:custGeom>
              <a:rect b="b" l="l" r="r" t="t"/>
              <a:pathLst>
                <a:path extrusionOk="0" h="834" w="3210">
                  <a:moveTo>
                    <a:pt x="1" y="1"/>
                  </a:moveTo>
                  <a:lnTo>
                    <a:pt x="1" y="834"/>
                  </a:lnTo>
                  <a:lnTo>
                    <a:pt x="3209" y="834"/>
                  </a:lnTo>
                  <a:lnTo>
                    <a:pt x="3209" y="1"/>
                  </a:lnTo>
                  <a:close/>
                </a:path>
              </a:pathLst>
            </a:custGeom>
            <a:solidFill>
              <a:srgbClr val="8DE4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1">
  <p:cSld name="CUSTOM_5">
    <p:spTree>
      <p:nvGrpSpPr>
        <p:cNvPr id="212" name="Shape 212"/>
        <p:cNvGrpSpPr/>
        <p:nvPr/>
      </p:nvGrpSpPr>
      <p:grpSpPr>
        <a:xfrm>
          <a:off x="0" y="0"/>
          <a:ext cx="0" cy="0"/>
          <a:chOff x="0" y="0"/>
          <a:chExt cx="0" cy="0"/>
        </a:xfrm>
      </p:grpSpPr>
      <p:sp>
        <p:nvSpPr>
          <p:cNvPr id="213" name="Google Shape;213;p17"/>
          <p:cNvSpPr txBox="1"/>
          <p:nvPr>
            <p:ph type="title"/>
          </p:nvPr>
        </p:nvSpPr>
        <p:spPr>
          <a:xfrm>
            <a:off x="720000" y="540000"/>
            <a:ext cx="7704000" cy="477600"/>
          </a:xfrm>
          <a:prstGeom prst="rect">
            <a:avLst/>
          </a:prstGeom>
        </p:spPr>
        <p:txBody>
          <a:bodyPr anchorCtr="0" anchor="t"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
        <p:nvSpPr>
          <p:cNvPr id="214" name="Google Shape;214;p17"/>
          <p:cNvSpPr/>
          <p:nvPr/>
        </p:nvSpPr>
        <p:spPr>
          <a:xfrm rot="10800000">
            <a:off x="7924831" y="5289"/>
            <a:ext cx="1219181" cy="1069433"/>
          </a:xfrm>
          <a:custGeom>
            <a:rect b="b" l="l" r="r" t="t"/>
            <a:pathLst>
              <a:path extrusionOk="0" h="8407" w="9584">
                <a:moveTo>
                  <a:pt x="2199" y="0"/>
                </a:moveTo>
                <a:cubicBezTo>
                  <a:pt x="1449" y="0"/>
                  <a:pt x="707" y="123"/>
                  <a:pt x="1" y="360"/>
                </a:cubicBezTo>
                <a:lnTo>
                  <a:pt x="1" y="2183"/>
                </a:lnTo>
                <a:cubicBezTo>
                  <a:pt x="686" y="1863"/>
                  <a:pt x="1437" y="1694"/>
                  <a:pt x="2198" y="1694"/>
                </a:cubicBezTo>
                <a:cubicBezTo>
                  <a:pt x="3012" y="1694"/>
                  <a:pt x="3837" y="1887"/>
                  <a:pt x="4609" y="2295"/>
                </a:cubicBezTo>
                <a:cubicBezTo>
                  <a:pt x="6850" y="3475"/>
                  <a:pt x="7878" y="6064"/>
                  <a:pt x="7165" y="8407"/>
                </a:cubicBezTo>
                <a:lnTo>
                  <a:pt x="8913" y="8407"/>
                </a:lnTo>
                <a:cubicBezTo>
                  <a:pt x="9583" y="5434"/>
                  <a:pt x="8216" y="2277"/>
                  <a:pt x="5399" y="792"/>
                </a:cubicBezTo>
                <a:cubicBezTo>
                  <a:pt x="4377" y="255"/>
                  <a:pt x="3281" y="0"/>
                  <a:pt x="2199" y="0"/>
                </a:cubicBezTo>
                <a:close/>
              </a:path>
            </a:pathLst>
          </a:custGeom>
          <a:gradFill>
            <a:gsLst>
              <a:gs pos="0">
                <a:schemeClr val="accent1"/>
              </a:gs>
              <a:gs pos="40000">
                <a:srgbClr val="BBACF0"/>
              </a:gs>
              <a:gs pos="100000">
                <a:srgbClr val="FFFFFF">
                  <a:alpha val="0"/>
                </a:srgbClr>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15" name="Google Shape;215;p17"/>
          <p:cNvGrpSpPr/>
          <p:nvPr/>
        </p:nvGrpSpPr>
        <p:grpSpPr>
          <a:xfrm flipH="1">
            <a:off x="8503057" y="4501532"/>
            <a:ext cx="464200" cy="448819"/>
            <a:chOff x="1620923" y="4468283"/>
            <a:chExt cx="314073" cy="303667"/>
          </a:xfrm>
        </p:grpSpPr>
        <p:sp>
          <p:nvSpPr>
            <p:cNvPr id="216" name="Google Shape;216;p17"/>
            <p:cNvSpPr/>
            <p:nvPr/>
          </p:nvSpPr>
          <p:spPr>
            <a:xfrm>
              <a:off x="1743950" y="4468283"/>
              <a:ext cx="108905" cy="108905"/>
            </a:xfrm>
            <a:custGeom>
              <a:rect b="b" l="l" r="r" t="t"/>
              <a:pathLst>
                <a:path extrusionOk="0" h="1172" w="1172">
                  <a:moveTo>
                    <a:pt x="705" y="94"/>
                  </a:moveTo>
                  <a:lnTo>
                    <a:pt x="705" y="467"/>
                  </a:lnTo>
                  <a:lnTo>
                    <a:pt x="1078" y="467"/>
                  </a:lnTo>
                  <a:lnTo>
                    <a:pt x="1078" y="705"/>
                  </a:lnTo>
                  <a:lnTo>
                    <a:pt x="705" y="705"/>
                  </a:lnTo>
                  <a:lnTo>
                    <a:pt x="705" y="1078"/>
                  </a:lnTo>
                  <a:lnTo>
                    <a:pt x="467" y="1078"/>
                  </a:lnTo>
                  <a:lnTo>
                    <a:pt x="467" y="705"/>
                  </a:lnTo>
                  <a:lnTo>
                    <a:pt x="94" y="705"/>
                  </a:lnTo>
                  <a:lnTo>
                    <a:pt x="94" y="467"/>
                  </a:lnTo>
                  <a:lnTo>
                    <a:pt x="467" y="467"/>
                  </a:lnTo>
                  <a:lnTo>
                    <a:pt x="467" y="94"/>
                  </a:lnTo>
                  <a:close/>
                  <a:moveTo>
                    <a:pt x="375" y="0"/>
                  </a:moveTo>
                  <a:lnTo>
                    <a:pt x="375" y="373"/>
                  </a:lnTo>
                  <a:lnTo>
                    <a:pt x="0" y="373"/>
                  </a:lnTo>
                  <a:lnTo>
                    <a:pt x="0" y="797"/>
                  </a:lnTo>
                  <a:lnTo>
                    <a:pt x="375" y="797"/>
                  </a:lnTo>
                  <a:lnTo>
                    <a:pt x="375" y="1171"/>
                  </a:lnTo>
                  <a:lnTo>
                    <a:pt x="799" y="1171"/>
                  </a:lnTo>
                  <a:lnTo>
                    <a:pt x="799" y="797"/>
                  </a:lnTo>
                  <a:lnTo>
                    <a:pt x="1172" y="797"/>
                  </a:lnTo>
                  <a:lnTo>
                    <a:pt x="1172" y="373"/>
                  </a:lnTo>
                  <a:lnTo>
                    <a:pt x="799" y="373"/>
                  </a:lnTo>
                  <a:lnTo>
                    <a:pt x="799"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 name="Google Shape;217;p17"/>
            <p:cNvSpPr/>
            <p:nvPr/>
          </p:nvSpPr>
          <p:spPr>
            <a:xfrm>
              <a:off x="1620923" y="4601531"/>
              <a:ext cx="108905" cy="108905"/>
            </a:xfrm>
            <a:custGeom>
              <a:rect b="b" l="l" r="r" t="t"/>
              <a:pathLst>
                <a:path extrusionOk="0" h="1172" w="1172">
                  <a:moveTo>
                    <a:pt x="705" y="94"/>
                  </a:moveTo>
                  <a:lnTo>
                    <a:pt x="705" y="467"/>
                  </a:lnTo>
                  <a:lnTo>
                    <a:pt x="1078" y="467"/>
                  </a:lnTo>
                  <a:lnTo>
                    <a:pt x="1078" y="705"/>
                  </a:lnTo>
                  <a:lnTo>
                    <a:pt x="705" y="705"/>
                  </a:lnTo>
                  <a:lnTo>
                    <a:pt x="705" y="1078"/>
                  </a:lnTo>
                  <a:lnTo>
                    <a:pt x="467" y="1078"/>
                  </a:lnTo>
                  <a:lnTo>
                    <a:pt x="467" y="705"/>
                  </a:lnTo>
                  <a:lnTo>
                    <a:pt x="94" y="705"/>
                  </a:lnTo>
                  <a:lnTo>
                    <a:pt x="94" y="467"/>
                  </a:lnTo>
                  <a:lnTo>
                    <a:pt x="467" y="467"/>
                  </a:lnTo>
                  <a:lnTo>
                    <a:pt x="467" y="94"/>
                  </a:lnTo>
                  <a:close/>
                  <a:moveTo>
                    <a:pt x="375" y="0"/>
                  </a:moveTo>
                  <a:lnTo>
                    <a:pt x="375" y="373"/>
                  </a:lnTo>
                  <a:lnTo>
                    <a:pt x="0" y="373"/>
                  </a:lnTo>
                  <a:lnTo>
                    <a:pt x="0" y="799"/>
                  </a:lnTo>
                  <a:lnTo>
                    <a:pt x="375" y="799"/>
                  </a:lnTo>
                  <a:lnTo>
                    <a:pt x="375" y="1172"/>
                  </a:lnTo>
                  <a:lnTo>
                    <a:pt x="799" y="1172"/>
                  </a:lnTo>
                  <a:lnTo>
                    <a:pt x="799" y="799"/>
                  </a:lnTo>
                  <a:lnTo>
                    <a:pt x="1171" y="799"/>
                  </a:lnTo>
                  <a:lnTo>
                    <a:pt x="1171" y="373"/>
                  </a:lnTo>
                  <a:lnTo>
                    <a:pt x="799" y="373"/>
                  </a:lnTo>
                  <a:lnTo>
                    <a:pt x="799"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 name="Google Shape;218;p17"/>
            <p:cNvSpPr/>
            <p:nvPr/>
          </p:nvSpPr>
          <p:spPr>
            <a:xfrm>
              <a:off x="1826091" y="4663044"/>
              <a:ext cx="108905" cy="108905"/>
            </a:xfrm>
            <a:custGeom>
              <a:rect b="b" l="l" r="r" t="t"/>
              <a:pathLst>
                <a:path extrusionOk="0" h="1172" w="1172">
                  <a:moveTo>
                    <a:pt x="703" y="94"/>
                  </a:moveTo>
                  <a:lnTo>
                    <a:pt x="703" y="467"/>
                  </a:lnTo>
                  <a:lnTo>
                    <a:pt x="1078" y="467"/>
                  </a:lnTo>
                  <a:lnTo>
                    <a:pt x="1078" y="705"/>
                  </a:lnTo>
                  <a:lnTo>
                    <a:pt x="703" y="705"/>
                  </a:lnTo>
                  <a:lnTo>
                    <a:pt x="703" y="1078"/>
                  </a:lnTo>
                  <a:lnTo>
                    <a:pt x="467" y="1078"/>
                  </a:lnTo>
                  <a:lnTo>
                    <a:pt x="467" y="705"/>
                  </a:lnTo>
                  <a:lnTo>
                    <a:pt x="92" y="705"/>
                  </a:lnTo>
                  <a:lnTo>
                    <a:pt x="92" y="467"/>
                  </a:lnTo>
                  <a:lnTo>
                    <a:pt x="467" y="467"/>
                  </a:lnTo>
                  <a:lnTo>
                    <a:pt x="467" y="94"/>
                  </a:lnTo>
                  <a:close/>
                  <a:moveTo>
                    <a:pt x="373" y="0"/>
                  </a:moveTo>
                  <a:lnTo>
                    <a:pt x="373" y="373"/>
                  </a:lnTo>
                  <a:lnTo>
                    <a:pt x="0" y="373"/>
                  </a:lnTo>
                  <a:lnTo>
                    <a:pt x="0" y="799"/>
                  </a:lnTo>
                  <a:lnTo>
                    <a:pt x="373" y="799"/>
                  </a:lnTo>
                  <a:lnTo>
                    <a:pt x="373" y="1172"/>
                  </a:lnTo>
                  <a:lnTo>
                    <a:pt x="797" y="1172"/>
                  </a:lnTo>
                  <a:lnTo>
                    <a:pt x="797" y="799"/>
                  </a:lnTo>
                  <a:lnTo>
                    <a:pt x="1172" y="799"/>
                  </a:lnTo>
                  <a:lnTo>
                    <a:pt x="1172" y="373"/>
                  </a:lnTo>
                  <a:lnTo>
                    <a:pt x="797" y="373"/>
                  </a:lnTo>
                  <a:lnTo>
                    <a:pt x="797"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19" name="Google Shape;219;p17"/>
          <p:cNvGrpSpPr/>
          <p:nvPr/>
        </p:nvGrpSpPr>
        <p:grpSpPr>
          <a:xfrm>
            <a:off x="8492772" y="184655"/>
            <a:ext cx="484756" cy="355353"/>
            <a:chOff x="6525370" y="783055"/>
            <a:chExt cx="484756" cy="355353"/>
          </a:xfrm>
        </p:grpSpPr>
        <p:sp>
          <p:nvSpPr>
            <p:cNvPr id="220" name="Google Shape;220;p17"/>
            <p:cNvSpPr/>
            <p:nvPr/>
          </p:nvSpPr>
          <p:spPr>
            <a:xfrm rot="-2700493">
              <a:off x="6544224" y="1027967"/>
              <a:ext cx="91772" cy="91365"/>
            </a:xfrm>
            <a:custGeom>
              <a:rect b="b" l="l" r="r" t="t"/>
              <a:pathLst>
                <a:path extrusionOk="0" h="7412" w="7445">
                  <a:moveTo>
                    <a:pt x="3723" y="0"/>
                  </a:moveTo>
                  <a:cubicBezTo>
                    <a:pt x="1665" y="0"/>
                    <a:pt x="1" y="1683"/>
                    <a:pt x="17" y="3745"/>
                  </a:cubicBezTo>
                  <a:cubicBezTo>
                    <a:pt x="35" y="5755"/>
                    <a:pt x="1673" y="7393"/>
                    <a:pt x="3684" y="7411"/>
                  </a:cubicBezTo>
                  <a:cubicBezTo>
                    <a:pt x="3694" y="7411"/>
                    <a:pt x="3704" y="7411"/>
                    <a:pt x="3714" y="7411"/>
                  </a:cubicBezTo>
                  <a:cubicBezTo>
                    <a:pt x="5772" y="7411"/>
                    <a:pt x="7444" y="5737"/>
                    <a:pt x="7428" y="3675"/>
                  </a:cubicBezTo>
                  <a:cubicBezTo>
                    <a:pt x="7410" y="1665"/>
                    <a:pt x="5764" y="17"/>
                    <a:pt x="3753" y="0"/>
                  </a:cubicBezTo>
                  <a:cubicBezTo>
                    <a:pt x="3743" y="0"/>
                    <a:pt x="3733" y="0"/>
                    <a:pt x="3723" y="0"/>
                  </a:cubicBezTo>
                  <a:close/>
                </a:path>
              </a:pathLst>
            </a:custGeom>
            <a:no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 name="Google Shape;221;p17"/>
            <p:cNvSpPr/>
            <p:nvPr/>
          </p:nvSpPr>
          <p:spPr>
            <a:xfrm rot="-2700359">
              <a:off x="6706594" y="835386"/>
              <a:ext cx="251797" cy="250681"/>
            </a:xfrm>
            <a:custGeom>
              <a:rect b="b" l="l" r="r" t="t"/>
              <a:pathLst>
                <a:path extrusionOk="0" h="7412" w="7445">
                  <a:moveTo>
                    <a:pt x="3723" y="0"/>
                  </a:moveTo>
                  <a:cubicBezTo>
                    <a:pt x="1665" y="0"/>
                    <a:pt x="1" y="1683"/>
                    <a:pt x="17" y="3745"/>
                  </a:cubicBezTo>
                  <a:cubicBezTo>
                    <a:pt x="35" y="5755"/>
                    <a:pt x="1673" y="7393"/>
                    <a:pt x="3684" y="7411"/>
                  </a:cubicBezTo>
                  <a:cubicBezTo>
                    <a:pt x="3694" y="7411"/>
                    <a:pt x="3704" y="7411"/>
                    <a:pt x="3714" y="7411"/>
                  </a:cubicBezTo>
                  <a:cubicBezTo>
                    <a:pt x="5772" y="7411"/>
                    <a:pt x="7444" y="5737"/>
                    <a:pt x="7428" y="3675"/>
                  </a:cubicBezTo>
                  <a:cubicBezTo>
                    <a:pt x="7410" y="1665"/>
                    <a:pt x="5764" y="17"/>
                    <a:pt x="3753" y="0"/>
                  </a:cubicBezTo>
                  <a:cubicBezTo>
                    <a:pt x="3743" y="0"/>
                    <a:pt x="3733" y="0"/>
                    <a:pt x="3723" y="0"/>
                  </a:cubicBezTo>
                  <a:close/>
                </a:path>
              </a:pathLst>
            </a:custGeom>
            <a:no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22" name="Google Shape;222;p17"/>
          <p:cNvSpPr/>
          <p:nvPr/>
        </p:nvSpPr>
        <p:spPr>
          <a:xfrm flipH="1" rot="2700000">
            <a:off x="340097" y="278340"/>
            <a:ext cx="689980" cy="686922"/>
          </a:xfrm>
          <a:custGeom>
            <a:rect b="b" l="l" r="r" t="t"/>
            <a:pathLst>
              <a:path extrusionOk="0" h="7412" w="7445">
                <a:moveTo>
                  <a:pt x="3723" y="0"/>
                </a:moveTo>
                <a:cubicBezTo>
                  <a:pt x="1665" y="0"/>
                  <a:pt x="1" y="1683"/>
                  <a:pt x="17" y="3745"/>
                </a:cubicBezTo>
                <a:cubicBezTo>
                  <a:pt x="35" y="5755"/>
                  <a:pt x="1673" y="7393"/>
                  <a:pt x="3684" y="7411"/>
                </a:cubicBezTo>
                <a:cubicBezTo>
                  <a:pt x="3694" y="7411"/>
                  <a:pt x="3704" y="7411"/>
                  <a:pt x="3714" y="7411"/>
                </a:cubicBezTo>
                <a:cubicBezTo>
                  <a:pt x="5772" y="7411"/>
                  <a:pt x="7444" y="5737"/>
                  <a:pt x="7428" y="3675"/>
                </a:cubicBezTo>
                <a:cubicBezTo>
                  <a:pt x="7410" y="1665"/>
                  <a:pt x="5764" y="17"/>
                  <a:pt x="3753" y="0"/>
                </a:cubicBezTo>
                <a:cubicBezTo>
                  <a:pt x="3743" y="0"/>
                  <a:pt x="3733" y="0"/>
                  <a:pt x="3723" y="0"/>
                </a:cubicBezTo>
                <a:close/>
              </a:path>
            </a:pathLst>
          </a:custGeom>
          <a:gradFill>
            <a:gsLst>
              <a:gs pos="0">
                <a:schemeClr val="lt1">
                  <a:alpha val="21140"/>
                </a:schemeClr>
              </a:gs>
              <a:gs pos="100000">
                <a:srgbClr val="FFFFFF">
                  <a:alpha val="0"/>
                  <a:alpha val="21140"/>
                </a:srgbClr>
              </a:gs>
            </a:gsLst>
            <a:lin ang="8100019"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 name="Google Shape;223;p17"/>
          <p:cNvSpPr/>
          <p:nvPr/>
        </p:nvSpPr>
        <p:spPr>
          <a:xfrm flipH="1">
            <a:off x="8528030" y="1017588"/>
            <a:ext cx="371975" cy="371975"/>
          </a:xfrm>
          <a:custGeom>
            <a:rect b="b" l="l" r="r" t="t"/>
            <a:pathLst>
              <a:path extrusionOk="0" h="2963" w="2963">
                <a:moveTo>
                  <a:pt x="1478" y="926"/>
                </a:moveTo>
                <a:cubicBezTo>
                  <a:pt x="1783" y="926"/>
                  <a:pt x="2038" y="1172"/>
                  <a:pt x="2038" y="1478"/>
                </a:cubicBezTo>
                <a:cubicBezTo>
                  <a:pt x="2038" y="1783"/>
                  <a:pt x="1783" y="2038"/>
                  <a:pt x="1478" y="2038"/>
                </a:cubicBezTo>
                <a:cubicBezTo>
                  <a:pt x="1172" y="2038"/>
                  <a:pt x="926" y="1783"/>
                  <a:pt x="926" y="1478"/>
                </a:cubicBezTo>
                <a:cubicBezTo>
                  <a:pt x="926" y="1172"/>
                  <a:pt x="1172" y="926"/>
                  <a:pt x="1478" y="926"/>
                </a:cubicBezTo>
                <a:close/>
                <a:moveTo>
                  <a:pt x="1223" y="1"/>
                </a:moveTo>
                <a:lnTo>
                  <a:pt x="1223" y="366"/>
                </a:lnTo>
                <a:cubicBezTo>
                  <a:pt x="1095" y="392"/>
                  <a:pt x="977" y="443"/>
                  <a:pt x="867" y="510"/>
                </a:cubicBezTo>
                <a:lnTo>
                  <a:pt x="612" y="256"/>
                </a:lnTo>
                <a:lnTo>
                  <a:pt x="256" y="612"/>
                </a:lnTo>
                <a:lnTo>
                  <a:pt x="510" y="867"/>
                </a:lnTo>
                <a:cubicBezTo>
                  <a:pt x="441" y="977"/>
                  <a:pt x="390" y="1097"/>
                  <a:pt x="366" y="1223"/>
                </a:cubicBezTo>
                <a:lnTo>
                  <a:pt x="1" y="1223"/>
                </a:lnTo>
                <a:lnTo>
                  <a:pt x="1" y="1732"/>
                </a:lnTo>
                <a:lnTo>
                  <a:pt x="366" y="1732"/>
                </a:lnTo>
                <a:cubicBezTo>
                  <a:pt x="390" y="1861"/>
                  <a:pt x="441" y="1979"/>
                  <a:pt x="510" y="2089"/>
                </a:cubicBezTo>
                <a:lnTo>
                  <a:pt x="256" y="2352"/>
                </a:lnTo>
                <a:lnTo>
                  <a:pt x="612" y="2708"/>
                </a:lnTo>
                <a:lnTo>
                  <a:pt x="867" y="2445"/>
                </a:lnTo>
                <a:cubicBezTo>
                  <a:pt x="977" y="2515"/>
                  <a:pt x="1095" y="2566"/>
                  <a:pt x="1223" y="2598"/>
                </a:cubicBezTo>
                <a:lnTo>
                  <a:pt x="1223" y="2963"/>
                </a:lnTo>
                <a:lnTo>
                  <a:pt x="1732" y="2963"/>
                </a:lnTo>
                <a:lnTo>
                  <a:pt x="1732" y="2598"/>
                </a:lnTo>
                <a:cubicBezTo>
                  <a:pt x="1859" y="2566"/>
                  <a:pt x="1979" y="2515"/>
                  <a:pt x="2089" y="2445"/>
                </a:cubicBezTo>
                <a:lnTo>
                  <a:pt x="2352" y="2708"/>
                </a:lnTo>
                <a:lnTo>
                  <a:pt x="2708" y="2352"/>
                </a:lnTo>
                <a:lnTo>
                  <a:pt x="2445" y="2089"/>
                </a:lnTo>
                <a:cubicBezTo>
                  <a:pt x="2513" y="1979"/>
                  <a:pt x="2564" y="1861"/>
                  <a:pt x="2598" y="1732"/>
                </a:cubicBezTo>
                <a:lnTo>
                  <a:pt x="2963" y="1732"/>
                </a:lnTo>
                <a:lnTo>
                  <a:pt x="2963" y="1223"/>
                </a:lnTo>
                <a:lnTo>
                  <a:pt x="2598" y="1223"/>
                </a:lnTo>
                <a:cubicBezTo>
                  <a:pt x="2564" y="1097"/>
                  <a:pt x="2513" y="977"/>
                  <a:pt x="2445" y="867"/>
                </a:cubicBezTo>
                <a:lnTo>
                  <a:pt x="2708" y="612"/>
                </a:lnTo>
                <a:lnTo>
                  <a:pt x="2352" y="256"/>
                </a:lnTo>
                <a:lnTo>
                  <a:pt x="2089" y="510"/>
                </a:lnTo>
                <a:cubicBezTo>
                  <a:pt x="1979" y="443"/>
                  <a:pt x="1859" y="392"/>
                  <a:pt x="1732" y="366"/>
                </a:cubicBezTo>
                <a:lnTo>
                  <a:pt x="1732"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24" name="Google Shape;224;p17"/>
          <p:cNvGrpSpPr/>
          <p:nvPr/>
        </p:nvGrpSpPr>
        <p:grpSpPr>
          <a:xfrm flipH="1">
            <a:off x="656852" y="256409"/>
            <a:ext cx="853559" cy="283602"/>
            <a:chOff x="2990941" y="3799255"/>
            <a:chExt cx="577510" cy="191882"/>
          </a:xfrm>
        </p:grpSpPr>
        <p:sp>
          <p:nvSpPr>
            <p:cNvPr id="225" name="Google Shape;225;p17"/>
            <p:cNvSpPr/>
            <p:nvPr/>
          </p:nvSpPr>
          <p:spPr>
            <a:xfrm>
              <a:off x="2990941" y="3799255"/>
              <a:ext cx="414063" cy="63373"/>
            </a:xfrm>
            <a:custGeom>
              <a:rect b="b" l="l" r="r" t="t"/>
              <a:pathLst>
                <a:path extrusionOk="0" h="682" w="4456">
                  <a:moveTo>
                    <a:pt x="4108" y="87"/>
                  </a:moveTo>
                  <a:cubicBezTo>
                    <a:pt x="4252" y="87"/>
                    <a:pt x="4372" y="205"/>
                    <a:pt x="4372" y="341"/>
                  </a:cubicBezTo>
                  <a:cubicBezTo>
                    <a:pt x="4372" y="486"/>
                    <a:pt x="4252" y="596"/>
                    <a:pt x="4108" y="596"/>
                  </a:cubicBezTo>
                  <a:lnTo>
                    <a:pt x="339" y="596"/>
                  </a:lnTo>
                  <a:cubicBezTo>
                    <a:pt x="196" y="596"/>
                    <a:pt x="84" y="486"/>
                    <a:pt x="84" y="341"/>
                  </a:cubicBezTo>
                  <a:cubicBezTo>
                    <a:pt x="84" y="205"/>
                    <a:pt x="196" y="87"/>
                    <a:pt x="339" y="87"/>
                  </a:cubicBezTo>
                  <a:close/>
                  <a:moveTo>
                    <a:pt x="339" y="1"/>
                  </a:moveTo>
                  <a:cubicBezTo>
                    <a:pt x="154" y="1"/>
                    <a:pt x="1" y="154"/>
                    <a:pt x="1" y="341"/>
                  </a:cubicBezTo>
                  <a:cubicBezTo>
                    <a:pt x="1" y="529"/>
                    <a:pt x="154" y="681"/>
                    <a:pt x="339" y="681"/>
                  </a:cubicBezTo>
                  <a:lnTo>
                    <a:pt x="4108" y="681"/>
                  </a:lnTo>
                  <a:cubicBezTo>
                    <a:pt x="4303" y="681"/>
                    <a:pt x="4456" y="529"/>
                    <a:pt x="4456" y="341"/>
                  </a:cubicBezTo>
                  <a:cubicBezTo>
                    <a:pt x="4456" y="154"/>
                    <a:pt x="4303" y="1"/>
                    <a:pt x="410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6" name="Google Shape;226;p17"/>
            <p:cNvSpPr/>
            <p:nvPr/>
          </p:nvSpPr>
          <p:spPr>
            <a:xfrm>
              <a:off x="3153366" y="3927114"/>
              <a:ext cx="415085" cy="64024"/>
            </a:xfrm>
            <a:custGeom>
              <a:rect b="b" l="l" r="r" t="t"/>
              <a:pathLst>
                <a:path extrusionOk="0" h="689" w="4467">
                  <a:moveTo>
                    <a:pt x="4118" y="86"/>
                  </a:moveTo>
                  <a:cubicBezTo>
                    <a:pt x="4262" y="86"/>
                    <a:pt x="4372" y="204"/>
                    <a:pt x="4372" y="340"/>
                  </a:cubicBezTo>
                  <a:cubicBezTo>
                    <a:pt x="4372" y="485"/>
                    <a:pt x="4262" y="603"/>
                    <a:pt x="4118" y="603"/>
                  </a:cubicBezTo>
                  <a:lnTo>
                    <a:pt x="349" y="603"/>
                  </a:lnTo>
                  <a:cubicBezTo>
                    <a:pt x="204" y="603"/>
                    <a:pt x="94" y="485"/>
                    <a:pt x="94" y="340"/>
                  </a:cubicBezTo>
                  <a:cubicBezTo>
                    <a:pt x="94" y="204"/>
                    <a:pt x="204" y="86"/>
                    <a:pt x="349" y="86"/>
                  </a:cubicBezTo>
                  <a:close/>
                  <a:moveTo>
                    <a:pt x="349" y="0"/>
                  </a:moveTo>
                  <a:cubicBezTo>
                    <a:pt x="162" y="0"/>
                    <a:pt x="1" y="153"/>
                    <a:pt x="1" y="340"/>
                  </a:cubicBezTo>
                  <a:cubicBezTo>
                    <a:pt x="1" y="536"/>
                    <a:pt x="162" y="689"/>
                    <a:pt x="349" y="689"/>
                  </a:cubicBezTo>
                  <a:lnTo>
                    <a:pt x="4118" y="689"/>
                  </a:lnTo>
                  <a:cubicBezTo>
                    <a:pt x="4313" y="689"/>
                    <a:pt x="4466" y="536"/>
                    <a:pt x="4466" y="340"/>
                  </a:cubicBezTo>
                  <a:cubicBezTo>
                    <a:pt x="4466" y="153"/>
                    <a:pt x="4313" y="0"/>
                    <a:pt x="411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27" name="Google Shape;227;p17"/>
          <p:cNvSpPr/>
          <p:nvPr/>
        </p:nvSpPr>
        <p:spPr>
          <a:xfrm flipH="1">
            <a:off x="424400" y="4645690"/>
            <a:ext cx="299808" cy="334417"/>
          </a:xfrm>
          <a:custGeom>
            <a:rect b="b" l="l" r="r" t="t"/>
            <a:pathLst>
              <a:path extrusionOk="0" h="2435" w="2183">
                <a:moveTo>
                  <a:pt x="220" y="153"/>
                </a:moveTo>
                <a:lnTo>
                  <a:pt x="2011" y="1333"/>
                </a:lnTo>
                <a:lnTo>
                  <a:pt x="94" y="2292"/>
                </a:lnTo>
                <a:lnTo>
                  <a:pt x="94" y="2292"/>
                </a:lnTo>
                <a:lnTo>
                  <a:pt x="220" y="153"/>
                </a:lnTo>
                <a:close/>
                <a:moveTo>
                  <a:pt x="145" y="1"/>
                </a:moveTo>
                <a:lnTo>
                  <a:pt x="0" y="2435"/>
                </a:lnTo>
                <a:lnTo>
                  <a:pt x="2182" y="1341"/>
                </a:lnTo>
                <a:lnTo>
                  <a:pt x="14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 name="Google Shape;228;p17"/>
          <p:cNvSpPr/>
          <p:nvPr/>
        </p:nvSpPr>
        <p:spPr>
          <a:xfrm flipH="1" rot="4406365">
            <a:off x="316809" y="4414240"/>
            <a:ext cx="193540" cy="215866"/>
          </a:xfrm>
          <a:custGeom>
            <a:rect b="b" l="l" r="r" t="t"/>
            <a:pathLst>
              <a:path extrusionOk="0" h="2435" w="2183">
                <a:moveTo>
                  <a:pt x="220" y="153"/>
                </a:moveTo>
                <a:lnTo>
                  <a:pt x="2011" y="1333"/>
                </a:lnTo>
                <a:lnTo>
                  <a:pt x="94" y="2292"/>
                </a:lnTo>
                <a:lnTo>
                  <a:pt x="94" y="2292"/>
                </a:lnTo>
                <a:lnTo>
                  <a:pt x="220" y="153"/>
                </a:lnTo>
                <a:close/>
                <a:moveTo>
                  <a:pt x="145" y="1"/>
                </a:moveTo>
                <a:lnTo>
                  <a:pt x="0" y="2435"/>
                </a:lnTo>
                <a:lnTo>
                  <a:pt x="2182" y="1341"/>
                </a:lnTo>
                <a:lnTo>
                  <a:pt x="14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2">
  <p:cSld name="CUSTOM_5_1">
    <p:spTree>
      <p:nvGrpSpPr>
        <p:cNvPr id="229" name="Shape 229"/>
        <p:cNvGrpSpPr/>
        <p:nvPr/>
      </p:nvGrpSpPr>
      <p:grpSpPr>
        <a:xfrm>
          <a:off x="0" y="0"/>
          <a:ext cx="0" cy="0"/>
          <a:chOff x="0" y="0"/>
          <a:chExt cx="0" cy="0"/>
        </a:xfrm>
      </p:grpSpPr>
      <p:sp>
        <p:nvSpPr>
          <p:cNvPr id="230" name="Google Shape;230;p18"/>
          <p:cNvSpPr txBox="1"/>
          <p:nvPr>
            <p:ph type="title"/>
          </p:nvPr>
        </p:nvSpPr>
        <p:spPr>
          <a:xfrm>
            <a:off x="720000" y="540000"/>
            <a:ext cx="7704000" cy="477600"/>
          </a:xfrm>
          <a:prstGeom prst="rect">
            <a:avLst/>
          </a:prstGeom>
        </p:spPr>
        <p:txBody>
          <a:bodyPr anchorCtr="0" anchor="t"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
        <p:nvSpPr>
          <p:cNvPr id="231" name="Google Shape;231;p18"/>
          <p:cNvSpPr/>
          <p:nvPr/>
        </p:nvSpPr>
        <p:spPr>
          <a:xfrm flipH="1" rot="10800000">
            <a:off x="4394" y="-7"/>
            <a:ext cx="1787823" cy="1568242"/>
          </a:xfrm>
          <a:custGeom>
            <a:rect b="b" l="l" r="r" t="t"/>
            <a:pathLst>
              <a:path extrusionOk="0" h="8407" w="9584">
                <a:moveTo>
                  <a:pt x="2199" y="0"/>
                </a:moveTo>
                <a:cubicBezTo>
                  <a:pt x="1449" y="0"/>
                  <a:pt x="707" y="123"/>
                  <a:pt x="1" y="360"/>
                </a:cubicBezTo>
                <a:lnTo>
                  <a:pt x="1" y="2183"/>
                </a:lnTo>
                <a:cubicBezTo>
                  <a:pt x="686" y="1863"/>
                  <a:pt x="1437" y="1694"/>
                  <a:pt x="2198" y="1694"/>
                </a:cubicBezTo>
                <a:cubicBezTo>
                  <a:pt x="3012" y="1694"/>
                  <a:pt x="3837" y="1887"/>
                  <a:pt x="4609" y="2295"/>
                </a:cubicBezTo>
                <a:cubicBezTo>
                  <a:pt x="6850" y="3475"/>
                  <a:pt x="7878" y="6064"/>
                  <a:pt x="7165" y="8407"/>
                </a:cubicBezTo>
                <a:lnTo>
                  <a:pt x="8913" y="8407"/>
                </a:lnTo>
                <a:cubicBezTo>
                  <a:pt x="9583" y="5434"/>
                  <a:pt x="8216" y="2277"/>
                  <a:pt x="5399" y="792"/>
                </a:cubicBezTo>
                <a:cubicBezTo>
                  <a:pt x="4377" y="255"/>
                  <a:pt x="3281" y="0"/>
                  <a:pt x="2199" y="0"/>
                </a:cubicBezTo>
                <a:close/>
              </a:path>
            </a:pathLst>
          </a:custGeom>
          <a:gradFill>
            <a:gsLst>
              <a:gs pos="0">
                <a:schemeClr val="accent1"/>
              </a:gs>
              <a:gs pos="40000">
                <a:srgbClr val="BBACF0"/>
              </a:gs>
              <a:gs pos="100000">
                <a:srgbClr val="FFFFFF">
                  <a:alpha val="0"/>
                </a:srgbClr>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32" name="Google Shape;232;p18"/>
          <p:cNvGrpSpPr/>
          <p:nvPr/>
        </p:nvGrpSpPr>
        <p:grpSpPr>
          <a:xfrm flipH="1" rot="10800000">
            <a:off x="388716" y="389837"/>
            <a:ext cx="464200" cy="448819"/>
            <a:chOff x="1620923" y="4468283"/>
            <a:chExt cx="314073" cy="303667"/>
          </a:xfrm>
        </p:grpSpPr>
        <p:sp>
          <p:nvSpPr>
            <p:cNvPr id="233" name="Google Shape;233;p18"/>
            <p:cNvSpPr/>
            <p:nvPr/>
          </p:nvSpPr>
          <p:spPr>
            <a:xfrm>
              <a:off x="1743950" y="4468283"/>
              <a:ext cx="108905" cy="108905"/>
            </a:xfrm>
            <a:custGeom>
              <a:rect b="b" l="l" r="r" t="t"/>
              <a:pathLst>
                <a:path extrusionOk="0" h="1172" w="1172">
                  <a:moveTo>
                    <a:pt x="705" y="94"/>
                  </a:moveTo>
                  <a:lnTo>
                    <a:pt x="705" y="467"/>
                  </a:lnTo>
                  <a:lnTo>
                    <a:pt x="1078" y="467"/>
                  </a:lnTo>
                  <a:lnTo>
                    <a:pt x="1078" y="705"/>
                  </a:lnTo>
                  <a:lnTo>
                    <a:pt x="705" y="705"/>
                  </a:lnTo>
                  <a:lnTo>
                    <a:pt x="705" y="1078"/>
                  </a:lnTo>
                  <a:lnTo>
                    <a:pt x="467" y="1078"/>
                  </a:lnTo>
                  <a:lnTo>
                    <a:pt x="467" y="705"/>
                  </a:lnTo>
                  <a:lnTo>
                    <a:pt x="94" y="705"/>
                  </a:lnTo>
                  <a:lnTo>
                    <a:pt x="94" y="467"/>
                  </a:lnTo>
                  <a:lnTo>
                    <a:pt x="467" y="467"/>
                  </a:lnTo>
                  <a:lnTo>
                    <a:pt x="467" y="94"/>
                  </a:lnTo>
                  <a:close/>
                  <a:moveTo>
                    <a:pt x="375" y="0"/>
                  </a:moveTo>
                  <a:lnTo>
                    <a:pt x="375" y="373"/>
                  </a:lnTo>
                  <a:lnTo>
                    <a:pt x="0" y="373"/>
                  </a:lnTo>
                  <a:lnTo>
                    <a:pt x="0" y="797"/>
                  </a:lnTo>
                  <a:lnTo>
                    <a:pt x="375" y="797"/>
                  </a:lnTo>
                  <a:lnTo>
                    <a:pt x="375" y="1171"/>
                  </a:lnTo>
                  <a:lnTo>
                    <a:pt x="799" y="1171"/>
                  </a:lnTo>
                  <a:lnTo>
                    <a:pt x="799" y="797"/>
                  </a:lnTo>
                  <a:lnTo>
                    <a:pt x="1172" y="797"/>
                  </a:lnTo>
                  <a:lnTo>
                    <a:pt x="1172" y="373"/>
                  </a:lnTo>
                  <a:lnTo>
                    <a:pt x="799" y="373"/>
                  </a:lnTo>
                  <a:lnTo>
                    <a:pt x="799"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 name="Google Shape;234;p18"/>
            <p:cNvSpPr/>
            <p:nvPr/>
          </p:nvSpPr>
          <p:spPr>
            <a:xfrm>
              <a:off x="1620923" y="4601531"/>
              <a:ext cx="108905" cy="108905"/>
            </a:xfrm>
            <a:custGeom>
              <a:rect b="b" l="l" r="r" t="t"/>
              <a:pathLst>
                <a:path extrusionOk="0" h="1172" w="1172">
                  <a:moveTo>
                    <a:pt x="705" y="94"/>
                  </a:moveTo>
                  <a:lnTo>
                    <a:pt x="705" y="467"/>
                  </a:lnTo>
                  <a:lnTo>
                    <a:pt x="1078" y="467"/>
                  </a:lnTo>
                  <a:lnTo>
                    <a:pt x="1078" y="705"/>
                  </a:lnTo>
                  <a:lnTo>
                    <a:pt x="705" y="705"/>
                  </a:lnTo>
                  <a:lnTo>
                    <a:pt x="705" y="1078"/>
                  </a:lnTo>
                  <a:lnTo>
                    <a:pt x="467" y="1078"/>
                  </a:lnTo>
                  <a:lnTo>
                    <a:pt x="467" y="705"/>
                  </a:lnTo>
                  <a:lnTo>
                    <a:pt x="94" y="705"/>
                  </a:lnTo>
                  <a:lnTo>
                    <a:pt x="94" y="467"/>
                  </a:lnTo>
                  <a:lnTo>
                    <a:pt x="467" y="467"/>
                  </a:lnTo>
                  <a:lnTo>
                    <a:pt x="467" y="94"/>
                  </a:lnTo>
                  <a:close/>
                  <a:moveTo>
                    <a:pt x="375" y="0"/>
                  </a:moveTo>
                  <a:lnTo>
                    <a:pt x="375" y="373"/>
                  </a:lnTo>
                  <a:lnTo>
                    <a:pt x="0" y="373"/>
                  </a:lnTo>
                  <a:lnTo>
                    <a:pt x="0" y="799"/>
                  </a:lnTo>
                  <a:lnTo>
                    <a:pt x="375" y="799"/>
                  </a:lnTo>
                  <a:lnTo>
                    <a:pt x="375" y="1172"/>
                  </a:lnTo>
                  <a:lnTo>
                    <a:pt x="799" y="1172"/>
                  </a:lnTo>
                  <a:lnTo>
                    <a:pt x="799" y="799"/>
                  </a:lnTo>
                  <a:lnTo>
                    <a:pt x="1171" y="799"/>
                  </a:lnTo>
                  <a:lnTo>
                    <a:pt x="1171" y="373"/>
                  </a:lnTo>
                  <a:lnTo>
                    <a:pt x="799" y="373"/>
                  </a:lnTo>
                  <a:lnTo>
                    <a:pt x="799"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 name="Google Shape;235;p18"/>
            <p:cNvSpPr/>
            <p:nvPr/>
          </p:nvSpPr>
          <p:spPr>
            <a:xfrm>
              <a:off x="1826091" y="4663044"/>
              <a:ext cx="108905" cy="108905"/>
            </a:xfrm>
            <a:custGeom>
              <a:rect b="b" l="l" r="r" t="t"/>
              <a:pathLst>
                <a:path extrusionOk="0" h="1172" w="1172">
                  <a:moveTo>
                    <a:pt x="703" y="94"/>
                  </a:moveTo>
                  <a:lnTo>
                    <a:pt x="703" y="467"/>
                  </a:lnTo>
                  <a:lnTo>
                    <a:pt x="1078" y="467"/>
                  </a:lnTo>
                  <a:lnTo>
                    <a:pt x="1078" y="705"/>
                  </a:lnTo>
                  <a:lnTo>
                    <a:pt x="703" y="705"/>
                  </a:lnTo>
                  <a:lnTo>
                    <a:pt x="703" y="1078"/>
                  </a:lnTo>
                  <a:lnTo>
                    <a:pt x="467" y="1078"/>
                  </a:lnTo>
                  <a:lnTo>
                    <a:pt x="467" y="705"/>
                  </a:lnTo>
                  <a:lnTo>
                    <a:pt x="92" y="705"/>
                  </a:lnTo>
                  <a:lnTo>
                    <a:pt x="92" y="467"/>
                  </a:lnTo>
                  <a:lnTo>
                    <a:pt x="467" y="467"/>
                  </a:lnTo>
                  <a:lnTo>
                    <a:pt x="467" y="94"/>
                  </a:lnTo>
                  <a:close/>
                  <a:moveTo>
                    <a:pt x="373" y="0"/>
                  </a:moveTo>
                  <a:lnTo>
                    <a:pt x="373" y="373"/>
                  </a:lnTo>
                  <a:lnTo>
                    <a:pt x="0" y="373"/>
                  </a:lnTo>
                  <a:lnTo>
                    <a:pt x="0" y="799"/>
                  </a:lnTo>
                  <a:lnTo>
                    <a:pt x="373" y="799"/>
                  </a:lnTo>
                  <a:lnTo>
                    <a:pt x="373" y="1172"/>
                  </a:lnTo>
                  <a:lnTo>
                    <a:pt x="797" y="1172"/>
                  </a:lnTo>
                  <a:lnTo>
                    <a:pt x="797" y="799"/>
                  </a:lnTo>
                  <a:lnTo>
                    <a:pt x="1172" y="799"/>
                  </a:lnTo>
                  <a:lnTo>
                    <a:pt x="1172" y="373"/>
                  </a:lnTo>
                  <a:lnTo>
                    <a:pt x="797" y="373"/>
                  </a:lnTo>
                  <a:lnTo>
                    <a:pt x="797"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36" name="Google Shape;236;p18"/>
          <p:cNvSpPr/>
          <p:nvPr/>
        </p:nvSpPr>
        <p:spPr>
          <a:xfrm flipH="1" rot="8100000">
            <a:off x="7696194" y="148129"/>
            <a:ext cx="1022480" cy="1017948"/>
          </a:xfrm>
          <a:custGeom>
            <a:rect b="b" l="l" r="r" t="t"/>
            <a:pathLst>
              <a:path extrusionOk="0" h="7412" w="7445">
                <a:moveTo>
                  <a:pt x="3723" y="0"/>
                </a:moveTo>
                <a:cubicBezTo>
                  <a:pt x="1665" y="0"/>
                  <a:pt x="1" y="1683"/>
                  <a:pt x="17" y="3745"/>
                </a:cubicBezTo>
                <a:cubicBezTo>
                  <a:pt x="35" y="5755"/>
                  <a:pt x="1673" y="7393"/>
                  <a:pt x="3684" y="7411"/>
                </a:cubicBezTo>
                <a:cubicBezTo>
                  <a:pt x="3694" y="7411"/>
                  <a:pt x="3704" y="7411"/>
                  <a:pt x="3714" y="7411"/>
                </a:cubicBezTo>
                <a:cubicBezTo>
                  <a:pt x="5772" y="7411"/>
                  <a:pt x="7444" y="5737"/>
                  <a:pt x="7428" y="3675"/>
                </a:cubicBezTo>
                <a:cubicBezTo>
                  <a:pt x="7410" y="1665"/>
                  <a:pt x="5764" y="17"/>
                  <a:pt x="3753" y="0"/>
                </a:cubicBezTo>
                <a:cubicBezTo>
                  <a:pt x="3743" y="0"/>
                  <a:pt x="3733" y="0"/>
                  <a:pt x="3723" y="0"/>
                </a:cubicBezTo>
                <a:close/>
              </a:path>
            </a:pathLst>
          </a:custGeom>
          <a:gradFill>
            <a:gsLst>
              <a:gs pos="0">
                <a:schemeClr val="lt1"/>
              </a:gs>
              <a:gs pos="100000">
                <a:srgbClr val="FFFFFF">
                  <a:alpha val="0"/>
                </a:srgbClr>
              </a:gs>
            </a:gsLst>
            <a:lin ang="1350003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7" name="Google Shape;237;p18"/>
          <p:cNvSpPr/>
          <p:nvPr/>
        </p:nvSpPr>
        <p:spPr>
          <a:xfrm flipH="1" rot="-6312011">
            <a:off x="8558025" y="1588750"/>
            <a:ext cx="289056" cy="322447"/>
          </a:xfrm>
          <a:custGeom>
            <a:rect b="b" l="l" r="r" t="t"/>
            <a:pathLst>
              <a:path extrusionOk="0" h="2435" w="2183">
                <a:moveTo>
                  <a:pt x="220" y="153"/>
                </a:moveTo>
                <a:lnTo>
                  <a:pt x="2011" y="1333"/>
                </a:lnTo>
                <a:lnTo>
                  <a:pt x="94" y="2292"/>
                </a:lnTo>
                <a:lnTo>
                  <a:pt x="94" y="2292"/>
                </a:lnTo>
                <a:lnTo>
                  <a:pt x="220" y="153"/>
                </a:lnTo>
                <a:close/>
                <a:moveTo>
                  <a:pt x="145" y="1"/>
                </a:moveTo>
                <a:lnTo>
                  <a:pt x="0" y="2435"/>
                </a:lnTo>
                <a:lnTo>
                  <a:pt x="2182" y="1341"/>
                </a:lnTo>
                <a:lnTo>
                  <a:pt x="14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 name="Google Shape;238;p18"/>
          <p:cNvSpPr/>
          <p:nvPr/>
        </p:nvSpPr>
        <p:spPr>
          <a:xfrm rot="-2700000">
            <a:off x="595851" y="4476160"/>
            <a:ext cx="604933" cy="602252"/>
          </a:xfrm>
          <a:custGeom>
            <a:rect b="b" l="l" r="r" t="t"/>
            <a:pathLst>
              <a:path extrusionOk="0" h="7412" w="7445">
                <a:moveTo>
                  <a:pt x="3723" y="0"/>
                </a:moveTo>
                <a:cubicBezTo>
                  <a:pt x="1665" y="0"/>
                  <a:pt x="1" y="1683"/>
                  <a:pt x="17" y="3745"/>
                </a:cubicBezTo>
                <a:cubicBezTo>
                  <a:pt x="35" y="5755"/>
                  <a:pt x="1673" y="7393"/>
                  <a:pt x="3684" y="7411"/>
                </a:cubicBezTo>
                <a:cubicBezTo>
                  <a:pt x="3694" y="7411"/>
                  <a:pt x="3704" y="7411"/>
                  <a:pt x="3714" y="7411"/>
                </a:cubicBezTo>
                <a:cubicBezTo>
                  <a:pt x="5772" y="7411"/>
                  <a:pt x="7444" y="5737"/>
                  <a:pt x="7428" y="3675"/>
                </a:cubicBezTo>
                <a:cubicBezTo>
                  <a:pt x="7410" y="1665"/>
                  <a:pt x="5764" y="17"/>
                  <a:pt x="3753" y="0"/>
                </a:cubicBezTo>
                <a:cubicBezTo>
                  <a:pt x="3743" y="0"/>
                  <a:pt x="3733" y="0"/>
                  <a:pt x="3723" y="0"/>
                </a:cubicBezTo>
                <a:close/>
              </a:path>
            </a:pathLst>
          </a:custGeom>
          <a:gradFill>
            <a:gsLst>
              <a:gs pos="0">
                <a:schemeClr val="accent1"/>
              </a:gs>
              <a:gs pos="100000">
                <a:srgbClr val="FFFFFF">
                  <a:alpha val="0"/>
                </a:srgbClr>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39" name="Google Shape;239;p18"/>
          <p:cNvGrpSpPr/>
          <p:nvPr/>
        </p:nvGrpSpPr>
        <p:grpSpPr>
          <a:xfrm>
            <a:off x="214491" y="4552869"/>
            <a:ext cx="464200" cy="448819"/>
            <a:chOff x="1620923" y="4468283"/>
            <a:chExt cx="314073" cy="303667"/>
          </a:xfrm>
        </p:grpSpPr>
        <p:sp>
          <p:nvSpPr>
            <p:cNvPr id="240" name="Google Shape;240;p18"/>
            <p:cNvSpPr/>
            <p:nvPr/>
          </p:nvSpPr>
          <p:spPr>
            <a:xfrm>
              <a:off x="1743950" y="4468283"/>
              <a:ext cx="108905" cy="108905"/>
            </a:xfrm>
            <a:custGeom>
              <a:rect b="b" l="l" r="r" t="t"/>
              <a:pathLst>
                <a:path extrusionOk="0" h="1172" w="1172">
                  <a:moveTo>
                    <a:pt x="705" y="94"/>
                  </a:moveTo>
                  <a:lnTo>
                    <a:pt x="705" y="467"/>
                  </a:lnTo>
                  <a:lnTo>
                    <a:pt x="1078" y="467"/>
                  </a:lnTo>
                  <a:lnTo>
                    <a:pt x="1078" y="705"/>
                  </a:lnTo>
                  <a:lnTo>
                    <a:pt x="705" y="705"/>
                  </a:lnTo>
                  <a:lnTo>
                    <a:pt x="705" y="1078"/>
                  </a:lnTo>
                  <a:lnTo>
                    <a:pt x="467" y="1078"/>
                  </a:lnTo>
                  <a:lnTo>
                    <a:pt x="467" y="705"/>
                  </a:lnTo>
                  <a:lnTo>
                    <a:pt x="94" y="705"/>
                  </a:lnTo>
                  <a:lnTo>
                    <a:pt x="94" y="467"/>
                  </a:lnTo>
                  <a:lnTo>
                    <a:pt x="467" y="467"/>
                  </a:lnTo>
                  <a:lnTo>
                    <a:pt x="467" y="94"/>
                  </a:lnTo>
                  <a:close/>
                  <a:moveTo>
                    <a:pt x="375" y="0"/>
                  </a:moveTo>
                  <a:lnTo>
                    <a:pt x="375" y="373"/>
                  </a:lnTo>
                  <a:lnTo>
                    <a:pt x="0" y="373"/>
                  </a:lnTo>
                  <a:lnTo>
                    <a:pt x="0" y="797"/>
                  </a:lnTo>
                  <a:lnTo>
                    <a:pt x="375" y="797"/>
                  </a:lnTo>
                  <a:lnTo>
                    <a:pt x="375" y="1171"/>
                  </a:lnTo>
                  <a:lnTo>
                    <a:pt x="799" y="1171"/>
                  </a:lnTo>
                  <a:lnTo>
                    <a:pt x="799" y="797"/>
                  </a:lnTo>
                  <a:lnTo>
                    <a:pt x="1172" y="797"/>
                  </a:lnTo>
                  <a:lnTo>
                    <a:pt x="1172" y="373"/>
                  </a:lnTo>
                  <a:lnTo>
                    <a:pt x="799" y="373"/>
                  </a:lnTo>
                  <a:lnTo>
                    <a:pt x="799"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1" name="Google Shape;241;p18"/>
            <p:cNvSpPr/>
            <p:nvPr/>
          </p:nvSpPr>
          <p:spPr>
            <a:xfrm>
              <a:off x="1620923" y="4601531"/>
              <a:ext cx="108905" cy="108905"/>
            </a:xfrm>
            <a:custGeom>
              <a:rect b="b" l="l" r="r" t="t"/>
              <a:pathLst>
                <a:path extrusionOk="0" h="1172" w="1172">
                  <a:moveTo>
                    <a:pt x="705" y="94"/>
                  </a:moveTo>
                  <a:lnTo>
                    <a:pt x="705" y="467"/>
                  </a:lnTo>
                  <a:lnTo>
                    <a:pt x="1078" y="467"/>
                  </a:lnTo>
                  <a:lnTo>
                    <a:pt x="1078" y="705"/>
                  </a:lnTo>
                  <a:lnTo>
                    <a:pt x="705" y="705"/>
                  </a:lnTo>
                  <a:lnTo>
                    <a:pt x="705" y="1078"/>
                  </a:lnTo>
                  <a:lnTo>
                    <a:pt x="467" y="1078"/>
                  </a:lnTo>
                  <a:lnTo>
                    <a:pt x="467" y="705"/>
                  </a:lnTo>
                  <a:lnTo>
                    <a:pt x="94" y="705"/>
                  </a:lnTo>
                  <a:lnTo>
                    <a:pt x="94" y="467"/>
                  </a:lnTo>
                  <a:lnTo>
                    <a:pt x="467" y="467"/>
                  </a:lnTo>
                  <a:lnTo>
                    <a:pt x="467" y="94"/>
                  </a:lnTo>
                  <a:close/>
                  <a:moveTo>
                    <a:pt x="375" y="0"/>
                  </a:moveTo>
                  <a:lnTo>
                    <a:pt x="375" y="373"/>
                  </a:lnTo>
                  <a:lnTo>
                    <a:pt x="0" y="373"/>
                  </a:lnTo>
                  <a:lnTo>
                    <a:pt x="0" y="799"/>
                  </a:lnTo>
                  <a:lnTo>
                    <a:pt x="375" y="799"/>
                  </a:lnTo>
                  <a:lnTo>
                    <a:pt x="375" y="1172"/>
                  </a:lnTo>
                  <a:lnTo>
                    <a:pt x="799" y="1172"/>
                  </a:lnTo>
                  <a:lnTo>
                    <a:pt x="799" y="799"/>
                  </a:lnTo>
                  <a:lnTo>
                    <a:pt x="1171" y="799"/>
                  </a:lnTo>
                  <a:lnTo>
                    <a:pt x="1171" y="373"/>
                  </a:lnTo>
                  <a:lnTo>
                    <a:pt x="799" y="373"/>
                  </a:lnTo>
                  <a:lnTo>
                    <a:pt x="799"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2" name="Google Shape;242;p18"/>
            <p:cNvSpPr/>
            <p:nvPr/>
          </p:nvSpPr>
          <p:spPr>
            <a:xfrm>
              <a:off x="1826091" y="4663044"/>
              <a:ext cx="108905" cy="108905"/>
            </a:xfrm>
            <a:custGeom>
              <a:rect b="b" l="l" r="r" t="t"/>
              <a:pathLst>
                <a:path extrusionOk="0" h="1172" w="1172">
                  <a:moveTo>
                    <a:pt x="703" y="94"/>
                  </a:moveTo>
                  <a:lnTo>
                    <a:pt x="703" y="467"/>
                  </a:lnTo>
                  <a:lnTo>
                    <a:pt x="1078" y="467"/>
                  </a:lnTo>
                  <a:lnTo>
                    <a:pt x="1078" y="705"/>
                  </a:lnTo>
                  <a:lnTo>
                    <a:pt x="703" y="705"/>
                  </a:lnTo>
                  <a:lnTo>
                    <a:pt x="703" y="1078"/>
                  </a:lnTo>
                  <a:lnTo>
                    <a:pt x="467" y="1078"/>
                  </a:lnTo>
                  <a:lnTo>
                    <a:pt x="467" y="705"/>
                  </a:lnTo>
                  <a:lnTo>
                    <a:pt x="92" y="705"/>
                  </a:lnTo>
                  <a:lnTo>
                    <a:pt x="92" y="467"/>
                  </a:lnTo>
                  <a:lnTo>
                    <a:pt x="467" y="467"/>
                  </a:lnTo>
                  <a:lnTo>
                    <a:pt x="467" y="94"/>
                  </a:lnTo>
                  <a:close/>
                  <a:moveTo>
                    <a:pt x="373" y="0"/>
                  </a:moveTo>
                  <a:lnTo>
                    <a:pt x="373" y="373"/>
                  </a:lnTo>
                  <a:lnTo>
                    <a:pt x="0" y="373"/>
                  </a:lnTo>
                  <a:lnTo>
                    <a:pt x="0" y="799"/>
                  </a:lnTo>
                  <a:lnTo>
                    <a:pt x="373" y="799"/>
                  </a:lnTo>
                  <a:lnTo>
                    <a:pt x="373" y="1172"/>
                  </a:lnTo>
                  <a:lnTo>
                    <a:pt x="797" y="1172"/>
                  </a:lnTo>
                  <a:lnTo>
                    <a:pt x="797" y="799"/>
                  </a:lnTo>
                  <a:lnTo>
                    <a:pt x="1172" y="799"/>
                  </a:lnTo>
                  <a:lnTo>
                    <a:pt x="1172" y="373"/>
                  </a:lnTo>
                  <a:lnTo>
                    <a:pt x="797" y="373"/>
                  </a:lnTo>
                  <a:lnTo>
                    <a:pt x="797"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43" name="Google Shape;243;p18"/>
          <p:cNvSpPr/>
          <p:nvPr/>
        </p:nvSpPr>
        <p:spPr>
          <a:xfrm rot="-2700000">
            <a:off x="8574422" y="4619020"/>
            <a:ext cx="317918" cy="316509"/>
          </a:xfrm>
          <a:custGeom>
            <a:rect b="b" l="l" r="r" t="t"/>
            <a:pathLst>
              <a:path extrusionOk="0" h="7412" w="7445">
                <a:moveTo>
                  <a:pt x="3723" y="0"/>
                </a:moveTo>
                <a:cubicBezTo>
                  <a:pt x="1665" y="0"/>
                  <a:pt x="1" y="1683"/>
                  <a:pt x="17" y="3745"/>
                </a:cubicBezTo>
                <a:cubicBezTo>
                  <a:pt x="35" y="5755"/>
                  <a:pt x="1673" y="7393"/>
                  <a:pt x="3684" y="7411"/>
                </a:cubicBezTo>
                <a:cubicBezTo>
                  <a:pt x="3694" y="7411"/>
                  <a:pt x="3704" y="7411"/>
                  <a:pt x="3714" y="7411"/>
                </a:cubicBezTo>
                <a:cubicBezTo>
                  <a:pt x="5772" y="7411"/>
                  <a:pt x="7444" y="5737"/>
                  <a:pt x="7428" y="3675"/>
                </a:cubicBezTo>
                <a:cubicBezTo>
                  <a:pt x="7410" y="1665"/>
                  <a:pt x="5764" y="17"/>
                  <a:pt x="3753" y="0"/>
                </a:cubicBezTo>
                <a:cubicBezTo>
                  <a:pt x="3743" y="0"/>
                  <a:pt x="3733" y="0"/>
                  <a:pt x="3723" y="0"/>
                </a:cubicBezTo>
                <a:close/>
              </a:path>
            </a:pathLst>
          </a:custGeom>
          <a:solidFill>
            <a:srgbClr val="FFFFFF">
              <a:alpha val="2114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4" name="Google Shape;244;p18"/>
          <p:cNvSpPr/>
          <p:nvPr/>
        </p:nvSpPr>
        <p:spPr>
          <a:xfrm rot="-2700493">
            <a:off x="8390024" y="4529079"/>
            <a:ext cx="91772" cy="91365"/>
          </a:xfrm>
          <a:custGeom>
            <a:rect b="b" l="l" r="r" t="t"/>
            <a:pathLst>
              <a:path extrusionOk="0" h="7412" w="7445">
                <a:moveTo>
                  <a:pt x="3723" y="0"/>
                </a:moveTo>
                <a:cubicBezTo>
                  <a:pt x="1665" y="0"/>
                  <a:pt x="1" y="1683"/>
                  <a:pt x="17" y="3745"/>
                </a:cubicBezTo>
                <a:cubicBezTo>
                  <a:pt x="35" y="5755"/>
                  <a:pt x="1673" y="7393"/>
                  <a:pt x="3684" y="7411"/>
                </a:cubicBezTo>
                <a:cubicBezTo>
                  <a:pt x="3694" y="7411"/>
                  <a:pt x="3704" y="7411"/>
                  <a:pt x="3714" y="7411"/>
                </a:cubicBezTo>
                <a:cubicBezTo>
                  <a:pt x="5772" y="7411"/>
                  <a:pt x="7444" y="5737"/>
                  <a:pt x="7428" y="3675"/>
                </a:cubicBezTo>
                <a:cubicBezTo>
                  <a:pt x="7410" y="1665"/>
                  <a:pt x="5764" y="17"/>
                  <a:pt x="3753" y="0"/>
                </a:cubicBezTo>
                <a:cubicBezTo>
                  <a:pt x="3743" y="0"/>
                  <a:pt x="3733" y="0"/>
                  <a:pt x="3723" y="0"/>
                </a:cubicBezTo>
                <a:close/>
              </a:path>
            </a:pathLst>
          </a:custGeom>
          <a:no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5" name="Google Shape;245;p18"/>
          <p:cNvSpPr/>
          <p:nvPr/>
        </p:nvSpPr>
        <p:spPr>
          <a:xfrm rot="-2700359">
            <a:off x="8761194" y="4249961"/>
            <a:ext cx="251797" cy="250681"/>
          </a:xfrm>
          <a:custGeom>
            <a:rect b="b" l="l" r="r" t="t"/>
            <a:pathLst>
              <a:path extrusionOk="0" h="7412" w="7445">
                <a:moveTo>
                  <a:pt x="3723" y="0"/>
                </a:moveTo>
                <a:cubicBezTo>
                  <a:pt x="1665" y="0"/>
                  <a:pt x="1" y="1683"/>
                  <a:pt x="17" y="3745"/>
                </a:cubicBezTo>
                <a:cubicBezTo>
                  <a:pt x="35" y="5755"/>
                  <a:pt x="1673" y="7393"/>
                  <a:pt x="3684" y="7411"/>
                </a:cubicBezTo>
                <a:cubicBezTo>
                  <a:pt x="3694" y="7411"/>
                  <a:pt x="3704" y="7411"/>
                  <a:pt x="3714" y="7411"/>
                </a:cubicBezTo>
                <a:cubicBezTo>
                  <a:pt x="5772" y="7411"/>
                  <a:pt x="7444" y="5737"/>
                  <a:pt x="7428" y="3675"/>
                </a:cubicBezTo>
                <a:cubicBezTo>
                  <a:pt x="7410" y="1665"/>
                  <a:pt x="5764" y="17"/>
                  <a:pt x="3753" y="0"/>
                </a:cubicBezTo>
                <a:cubicBezTo>
                  <a:pt x="3743" y="0"/>
                  <a:pt x="3733" y="0"/>
                  <a:pt x="3723" y="0"/>
                </a:cubicBezTo>
                <a:close/>
              </a:path>
            </a:pathLst>
          </a:custGeom>
          <a:no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3">
  <p:cSld name="CUSTOM_5_2">
    <p:spTree>
      <p:nvGrpSpPr>
        <p:cNvPr id="246" name="Shape 246"/>
        <p:cNvGrpSpPr/>
        <p:nvPr/>
      </p:nvGrpSpPr>
      <p:grpSpPr>
        <a:xfrm>
          <a:off x="0" y="0"/>
          <a:ext cx="0" cy="0"/>
          <a:chOff x="0" y="0"/>
          <a:chExt cx="0" cy="0"/>
        </a:xfrm>
      </p:grpSpPr>
      <p:sp>
        <p:nvSpPr>
          <p:cNvPr id="247" name="Google Shape;247;p19"/>
          <p:cNvSpPr txBox="1"/>
          <p:nvPr>
            <p:ph type="title"/>
          </p:nvPr>
        </p:nvSpPr>
        <p:spPr>
          <a:xfrm>
            <a:off x="720000" y="540000"/>
            <a:ext cx="7704000" cy="477600"/>
          </a:xfrm>
          <a:prstGeom prst="rect">
            <a:avLst/>
          </a:prstGeom>
        </p:spPr>
        <p:txBody>
          <a:bodyPr anchorCtr="0" anchor="t"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
        <p:nvSpPr>
          <p:cNvPr id="248" name="Google Shape;248;p19"/>
          <p:cNvSpPr/>
          <p:nvPr/>
        </p:nvSpPr>
        <p:spPr>
          <a:xfrm flipH="1" rot="10800000">
            <a:off x="4" y="5289"/>
            <a:ext cx="1219181" cy="1069433"/>
          </a:xfrm>
          <a:custGeom>
            <a:rect b="b" l="l" r="r" t="t"/>
            <a:pathLst>
              <a:path extrusionOk="0" h="8407" w="9584">
                <a:moveTo>
                  <a:pt x="2199" y="0"/>
                </a:moveTo>
                <a:cubicBezTo>
                  <a:pt x="1449" y="0"/>
                  <a:pt x="707" y="123"/>
                  <a:pt x="1" y="360"/>
                </a:cubicBezTo>
                <a:lnTo>
                  <a:pt x="1" y="2183"/>
                </a:lnTo>
                <a:cubicBezTo>
                  <a:pt x="686" y="1863"/>
                  <a:pt x="1437" y="1694"/>
                  <a:pt x="2198" y="1694"/>
                </a:cubicBezTo>
                <a:cubicBezTo>
                  <a:pt x="3012" y="1694"/>
                  <a:pt x="3837" y="1887"/>
                  <a:pt x="4609" y="2295"/>
                </a:cubicBezTo>
                <a:cubicBezTo>
                  <a:pt x="6850" y="3475"/>
                  <a:pt x="7878" y="6064"/>
                  <a:pt x="7165" y="8407"/>
                </a:cubicBezTo>
                <a:lnTo>
                  <a:pt x="8913" y="8407"/>
                </a:lnTo>
                <a:cubicBezTo>
                  <a:pt x="9583" y="5434"/>
                  <a:pt x="8216" y="2277"/>
                  <a:pt x="5399" y="792"/>
                </a:cubicBezTo>
                <a:cubicBezTo>
                  <a:pt x="4377" y="255"/>
                  <a:pt x="3281" y="0"/>
                  <a:pt x="2199" y="0"/>
                </a:cubicBezTo>
                <a:close/>
              </a:path>
            </a:pathLst>
          </a:custGeom>
          <a:gradFill>
            <a:gsLst>
              <a:gs pos="0">
                <a:schemeClr val="accent1"/>
              </a:gs>
              <a:gs pos="40000">
                <a:srgbClr val="BBACF0"/>
              </a:gs>
              <a:gs pos="100000">
                <a:srgbClr val="FFFFFF">
                  <a:alpha val="0"/>
                </a:srgbClr>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49" name="Google Shape;249;p19"/>
          <p:cNvGrpSpPr/>
          <p:nvPr/>
        </p:nvGrpSpPr>
        <p:grpSpPr>
          <a:xfrm>
            <a:off x="377508" y="4398657"/>
            <a:ext cx="464200" cy="448819"/>
            <a:chOff x="1620923" y="4468283"/>
            <a:chExt cx="314073" cy="303667"/>
          </a:xfrm>
        </p:grpSpPr>
        <p:sp>
          <p:nvSpPr>
            <p:cNvPr id="250" name="Google Shape;250;p19"/>
            <p:cNvSpPr/>
            <p:nvPr/>
          </p:nvSpPr>
          <p:spPr>
            <a:xfrm>
              <a:off x="1743950" y="4468283"/>
              <a:ext cx="108905" cy="108905"/>
            </a:xfrm>
            <a:custGeom>
              <a:rect b="b" l="l" r="r" t="t"/>
              <a:pathLst>
                <a:path extrusionOk="0" h="1172" w="1172">
                  <a:moveTo>
                    <a:pt x="705" y="94"/>
                  </a:moveTo>
                  <a:lnTo>
                    <a:pt x="705" y="467"/>
                  </a:lnTo>
                  <a:lnTo>
                    <a:pt x="1078" y="467"/>
                  </a:lnTo>
                  <a:lnTo>
                    <a:pt x="1078" y="705"/>
                  </a:lnTo>
                  <a:lnTo>
                    <a:pt x="705" y="705"/>
                  </a:lnTo>
                  <a:lnTo>
                    <a:pt x="705" y="1078"/>
                  </a:lnTo>
                  <a:lnTo>
                    <a:pt x="467" y="1078"/>
                  </a:lnTo>
                  <a:lnTo>
                    <a:pt x="467" y="705"/>
                  </a:lnTo>
                  <a:lnTo>
                    <a:pt x="94" y="705"/>
                  </a:lnTo>
                  <a:lnTo>
                    <a:pt x="94" y="467"/>
                  </a:lnTo>
                  <a:lnTo>
                    <a:pt x="467" y="467"/>
                  </a:lnTo>
                  <a:lnTo>
                    <a:pt x="467" y="94"/>
                  </a:lnTo>
                  <a:close/>
                  <a:moveTo>
                    <a:pt x="375" y="0"/>
                  </a:moveTo>
                  <a:lnTo>
                    <a:pt x="375" y="373"/>
                  </a:lnTo>
                  <a:lnTo>
                    <a:pt x="0" y="373"/>
                  </a:lnTo>
                  <a:lnTo>
                    <a:pt x="0" y="797"/>
                  </a:lnTo>
                  <a:lnTo>
                    <a:pt x="375" y="797"/>
                  </a:lnTo>
                  <a:lnTo>
                    <a:pt x="375" y="1171"/>
                  </a:lnTo>
                  <a:lnTo>
                    <a:pt x="799" y="1171"/>
                  </a:lnTo>
                  <a:lnTo>
                    <a:pt x="799" y="797"/>
                  </a:lnTo>
                  <a:lnTo>
                    <a:pt x="1172" y="797"/>
                  </a:lnTo>
                  <a:lnTo>
                    <a:pt x="1172" y="373"/>
                  </a:lnTo>
                  <a:lnTo>
                    <a:pt x="799" y="373"/>
                  </a:lnTo>
                  <a:lnTo>
                    <a:pt x="799"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1" name="Google Shape;251;p19"/>
            <p:cNvSpPr/>
            <p:nvPr/>
          </p:nvSpPr>
          <p:spPr>
            <a:xfrm>
              <a:off x="1620923" y="4601531"/>
              <a:ext cx="108905" cy="108905"/>
            </a:xfrm>
            <a:custGeom>
              <a:rect b="b" l="l" r="r" t="t"/>
              <a:pathLst>
                <a:path extrusionOk="0" h="1172" w="1172">
                  <a:moveTo>
                    <a:pt x="705" y="94"/>
                  </a:moveTo>
                  <a:lnTo>
                    <a:pt x="705" y="467"/>
                  </a:lnTo>
                  <a:lnTo>
                    <a:pt x="1078" y="467"/>
                  </a:lnTo>
                  <a:lnTo>
                    <a:pt x="1078" y="705"/>
                  </a:lnTo>
                  <a:lnTo>
                    <a:pt x="705" y="705"/>
                  </a:lnTo>
                  <a:lnTo>
                    <a:pt x="705" y="1078"/>
                  </a:lnTo>
                  <a:lnTo>
                    <a:pt x="467" y="1078"/>
                  </a:lnTo>
                  <a:lnTo>
                    <a:pt x="467" y="705"/>
                  </a:lnTo>
                  <a:lnTo>
                    <a:pt x="94" y="705"/>
                  </a:lnTo>
                  <a:lnTo>
                    <a:pt x="94" y="467"/>
                  </a:lnTo>
                  <a:lnTo>
                    <a:pt x="467" y="467"/>
                  </a:lnTo>
                  <a:lnTo>
                    <a:pt x="467" y="94"/>
                  </a:lnTo>
                  <a:close/>
                  <a:moveTo>
                    <a:pt x="375" y="0"/>
                  </a:moveTo>
                  <a:lnTo>
                    <a:pt x="375" y="373"/>
                  </a:lnTo>
                  <a:lnTo>
                    <a:pt x="0" y="373"/>
                  </a:lnTo>
                  <a:lnTo>
                    <a:pt x="0" y="799"/>
                  </a:lnTo>
                  <a:lnTo>
                    <a:pt x="375" y="799"/>
                  </a:lnTo>
                  <a:lnTo>
                    <a:pt x="375" y="1172"/>
                  </a:lnTo>
                  <a:lnTo>
                    <a:pt x="799" y="1172"/>
                  </a:lnTo>
                  <a:lnTo>
                    <a:pt x="799" y="799"/>
                  </a:lnTo>
                  <a:lnTo>
                    <a:pt x="1171" y="799"/>
                  </a:lnTo>
                  <a:lnTo>
                    <a:pt x="1171" y="373"/>
                  </a:lnTo>
                  <a:lnTo>
                    <a:pt x="799" y="373"/>
                  </a:lnTo>
                  <a:lnTo>
                    <a:pt x="799"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 name="Google Shape;252;p19"/>
            <p:cNvSpPr/>
            <p:nvPr/>
          </p:nvSpPr>
          <p:spPr>
            <a:xfrm>
              <a:off x="1826091" y="4663044"/>
              <a:ext cx="108905" cy="108905"/>
            </a:xfrm>
            <a:custGeom>
              <a:rect b="b" l="l" r="r" t="t"/>
              <a:pathLst>
                <a:path extrusionOk="0" h="1172" w="1172">
                  <a:moveTo>
                    <a:pt x="703" y="94"/>
                  </a:moveTo>
                  <a:lnTo>
                    <a:pt x="703" y="467"/>
                  </a:lnTo>
                  <a:lnTo>
                    <a:pt x="1078" y="467"/>
                  </a:lnTo>
                  <a:lnTo>
                    <a:pt x="1078" y="705"/>
                  </a:lnTo>
                  <a:lnTo>
                    <a:pt x="703" y="705"/>
                  </a:lnTo>
                  <a:lnTo>
                    <a:pt x="703" y="1078"/>
                  </a:lnTo>
                  <a:lnTo>
                    <a:pt x="467" y="1078"/>
                  </a:lnTo>
                  <a:lnTo>
                    <a:pt x="467" y="705"/>
                  </a:lnTo>
                  <a:lnTo>
                    <a:pt x="92" y="705"/>
                  </a:lnTo>
                  <a:lnTo>
                    <a:pt x="92" y="467"/>
                  </a:lnTo>
                  <a:lnTo>
                    <a:pt x="467" y="467"/>
                  </a:lnTo>
                  <a:lnTo>
                    <a:pt x="467" y="94"/>
                  </a:lnTo>
                  <a:close/>
                  <a:moveTo>
                    <a:pt x="373" y="0"/>
                  </a:moveTo>
                  <a:lnTo>
                    <a:pt x="373" y="373"/>
                  </a:lnTo>
                  <a:lnTo>
                    <a:pt x="0" y="373"/>
                  </a:lnTo>
                  <a:lnTo>
                    <a:pt x="0" y="799"/>
                  </a:lnTo>
                  <a:lnTo>
                    <a:pt x="373" y="799"/>
                  </a:lnTo>
                  <a:lnTo>
                    <a:pt x="373" y="1172"/>
                  </a:lnTo>
                  <a:lnTo>
                    <a:pt x="797" y="1172"/>
                  </a:lnTo>
                  <a:lnTo>
                    <a:pt x="797" y="799"/>
                  </a:lnTo>
                  <a:lnTo>
                    <a:pt x="1172" y="799"/>
                  </a:lnTo>
                  <a:lnTo>
                    <a:pt x="1172" y="373"/>
                  </a:lnTo>
                  <a:lnTo>
                    <a:pt x="797" y="373"/>
                  </a:lnTo>
                  <a:lnTo>
                    <a:pt x="797"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53" name="Google Shape;253;p19"/>
          <p:cNvSpPr/>
          <p:nvPr/>
        </p:nvSpPr>
        <p:spPr>
          <a:xfrm flipH="1">
            <a:off x="8423999" y="4516669"/>
            <a:ext cx="406931" cy="406931"/>
          </a:xfrm>
          <a:custGeom>
            <a:rect b="b" l="l" r="r" t="t"/>
            <a:pathLst>
              <a:path extrusionOk="0" h="2963" w="2963">
                <a:moveTo>
                  <a:pt x="1478" y="926"/>
                </a:moveTo>
                <a:cubicBezTo>
                  <a:pt x="1783" y="926"/>
                  <a:pt x="2038" y="1172"/>
                  <a:pt x="2038" y="1478"/>
                </a:cubicBezTo>
                <a:cubicBezTo>
                  <a:pt x="2038" y="1783"/>
                  <a:pt x="1783" y="2038"/>
                  <a:pt x="1478" y="2038"/>
                </a:cubicBezTo>
                <a:cubicBezTo>
                  <a:pt x="1172" y="2038"/>
                  <a:pt x="926" y="1783"/>
                  <a:pt x="926" y="1478"/>
                </a:cubicBezTo>
                <a:cubicBezTo>
                  <a:pt x="926" y="1172"/>
                  <a:pt x="1172" y="926"/>
                  <a:pt x="1478" y="926"/>
                </a:cubicBezTo>
                <a:close/>
                <a:moveTo>
                  <a:pt x="1223" y="1"/>
                </a:moveTo>
                <a:lnTo>
                  <a:pt x="1223" y="366"/>
                </a:lnTo>
                <a:cubicBezTo>
                  <a:pt x="1095" y="392"/>
                  <a:pt x="977" y="443"/>
                  <a:pt x="867" y="510"/>
                </a:cubicBezTo>
                <a:lnTo>
                  <a:pt x="612" y="256"/>
                </a:lnTo>
                <a:lnTo>
                  <a:pt x="256" y="612"/>
                </a:lnTo>
                <a:lnTo>
                  <a:pt x="510" y="867"/>
                </a:lnTo>
                <a:cubicBezTo>
                  <a:pt x="441" y="977"/>
                  <a:pt x="390" y="1097"/>
                  <a:pt x="366" y="1223"/>
                </a:cubicBezTo>
                <a:lnTo>
                  <a:pt x="1" y="1223"/>
                </a:lnTo>
                <a:lnTo>
                  <a:pt x="1" y="1732"/>
                </a:lnTo>
                <a:lnTo>
                  <a:pt x="366" y="1732"/>
                </a:lnTo>
                <a:cubicBezTo>
                  <a:pt x="390" y="1861"/>
                  <a:pt x="441" y="1979"/>
                  <a:pt x="510" y="2089"/>
                </a:cubicBezTo>
                <a:lnTo>
                  <a:pt x="256" y="2352"/>
                </a:lnTo>
                <a:lnTo>
                  <a:pt x="612" y="2708"/>
                </a:lnTo>
                <a:lnTo>
                  <a:pt x="867" y="2445"/>
                </a:lnTo>
                <a:cubicBezTo>
                  <a:pt x="977" y="2515"/>
                  <a:pt x="1095" y="2566"/>
                  <a:pt x="1223" y="2598"/>
                </a:cubicBezTo>
                <a:lnTo>
                  <a:pt x="1223" y="2963"/>
                </a:lnTo>
                <a:lnTo>
                  <a:pt x="1732" y="2963"/>
                </a:lnTo>
                <a:lnTo>
                  <a:pt x="1732" y="2598"/>
                </a:lnTo>
                <a:cubicBezTo>
                  <a:pt x="1859" y="2566"/>
                  <a:pt x="1979" y="2515"/>
                  <a:pt x="2089" y="2445"/>
                </a:cubicBezTo>
                <a:lnTo>
                  <a:pt x="2352" y="2708"/>
                </a:lnTo>
                <a:lnTo>
                  <a:pt x="2708" y="2352"/>
                </a:lnTo>
                <a:lnTo>
                  <a:pt x="2445" y="2089"/>
                </a:lnTo>
                <a:cubicBezTo>
                  <a:pt x="2513" y="1979"/>
                  <a:pt x="2564" y="1861"/>
                  <a:pt x="2598" y="1732"/>
                </a:cubicBezTo>
                <a:lnTo>
                  <a:pt x="2963" y="1732"/>
                </a:lnTo>
                <a:lnTo>
                  <a:pt x="2963" y="1223"/>
                </a:lnTo>
                <a:lnTo>
                  <a:pt x="2598" y="1223"/>
                </a:lnTo>
                <a:cubicBezTo>
                  <a:pt x="2564" y="1097"/>
                  <a:pt x="2513" y="977"/>
                  <a:pt x="2445" y="867"/>
                </a:cubicBezTo>
                <a:lnTo>
                  <a:pt x="2708" y="612"/>
                </a:lnTo>
                <a:lnTo>
                  <a:pt x="2352" y="256"/>
                </a:lnTo>
                <a:lnTo>
                  <a:pt x="2089" y="510"/>
                </a:lnTo>
                <a:cubicBezTo>
                  <a:pt x="1979" y="443"/>
                  <a:pt x="1859" y="392"/>
                  <a:pt x="1732" y="366"/>
                </a:cubicBezTo>
                <a:lnTo>
                  <a:pt x="1732"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54" name="Google Shape;254;p19"/>
          <p:cNvGrpSpPr/>
          <p:nvPr/>
        </p:nvGrpSpPr>
        <p:grpSpPr>
          <a:xfrm flipH="1">
            <a:off x="166487" y="184655"/>
            <a:ext cx="484756" cy="355353"/>
            <a:chOff x="6525370" y="783055"/>
            <a:chExt cx="484756" cy="355353"/>
          </a:xfrm>
        </p:grpSpPr>
        <p:sp>
          <p:nvSpPr>
            <p:cNvPr id="255" name="Google Shape;255;p19"/>
            <p:cNvSpPr/>
            <p:nvPr/>
          </p:nvSpPr>
          <p:spPr>
            <a:xfrm rot="-2700493">
              <a:off x="6544224" y="1027967"/>
              <a:ext cx="91772" cy="91365"/>
            </a:xfrm>
            <a:custGeom>
              <a:rect b="b" l="l" r="r" t="t"/>
              <a:pathLst>
                <a:path extrusionOk="0" h="7412" w="7445">
                  <a:moveTo>
                    <a:pt x="3723" y="0"/>
                  </a:moveTo>
                  <a:cubicBezTo>
                    <a:pt x="1665" y="0"/>
                    <a:pt x="1" y="1683"/>
                    <a:pt x="17" y="3745"/>
                  </a:cubicBezTo>
                  <a:cubicBezTo>
                    <a:pt x="35" y="5755"/>
                    <a:pt x="1673" y="7393"/>
                    <a:pt x="3684" y="7411"/>
                  </a:cubicBezTo>
                  <a:cubicBezTo>
                    <a:pt x="3694" y="7411"/>
                    <a:pt x="3704" y="7411"/>
                    <a:pt x="3714" y="7411"/>
                  </a:cubicBezTo>
                  <a:cubicBezTo>
                    <a:pt x="5772" y="7411"/>
                    <a:pt x="7444" y="5737"/>
                    <a:pt x="7428" y="3675"/>
                  </a:cubicBezTo>
                  <a:cubicBezTo>
                    <a:pt x="7410" y="1665"/>
                    <a:pt x="5764" y="17"/>
                    <a:pt x="3753" y="0"/>
                  </a:cubicBezTo>
                  <a:cubicBezTo>
                    <a:pt x="3743" y="0"/>
                    <a:pt x="3733" y="0"/>
                    <a:pt x="3723" y="0"/>
                  </a:cubicBezTo>
                  <a:close/>
                </a:path>
              </a:pathLst>
            </a:custGeom>
            <a:no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6" name="Google Shape;256;p19"/>
            <p:cNvSpPr/>
            <p:nvPr/>
          </p:nvSpPr>
          <p:spPr>
            <a:xfrm rot="-2700359">
              <a:off x="6706594" y="835386"/>
              <a:ext cx="251797" cy="250681"/>
            </a:xfrm>
            <a:custGeom>
              <a:rect b="b" l="l" r="r" t="t"/>
              <a:pathLst>
                <a:path extrusionOk="0" h="7412" w="7445">
                  <a:moveTo>
                    <a:pt x="3723" y="0"/>
                  </a:moveTo>
                  <a:cubicBezTo>
                    <a:pt x="1665" y="0"/>
                    <a:pt x="1" y="1683"/>
                    <a:pt x="17" y="3745"/>
                  </a:cubicBezTo>
                  <a:cubicBezTo>
                    <a:pt x="35" y="5755"/>
                    <a:pt x="1673" y="7393"/>
                    <a:pt x="3684" y="7411"/>
                  </a:cubicBezTo>
                  <a:cubicBezTo>
                    <a:pt x="3694" y="7411"/>
                    <a:pt x="3704" y="7411"/>
                    <a:pt x="3714" y="7411"/>
                  </a:cubicBezTo>
                  <a:cubicBezTo>
                    <a:pt x="5772" y="7411"/>
                    <a:pt x="7444" y="5737"/>
                    <a:pt x="7428" y="3675"/>
                  </a:cubicBezTo>
                  <a:cubicBezTo>
                    <a:pt x="7410" y="1665"/>
                    <a:pt x="5764" y="17"/>
                    <a:pt x="3753" y="0"/>
                  </a:cubicBezTo>
                  <a:cubicBezTo>
                    <a:pt x="3743" y="0"/>
                    <a:pt x="3733" y="0"/>
                    <a:pt x="3723" y="0"/>
                  </a:cubicBezTo>
                  <a:close/>
                </a:path>
              </a:pathLst>
            </a:custGeom>
            <a:no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57" name="Google Shape;257;p19"/>
          <p:cNvSpPr/>
          <p:nvPr/>
        </p:nvSpPr>
        <p:spPr>
          <a:xfrm rot="-2700000">
            <a:off x="8113938" y="278340"/>
            <a:ext cx="689980" cy="686922"/>
          </a:xfrm>
          <a:custGeom>
            <a:rect b="b" l="l" r="r" t="t"/>
            <a:pathLst>
              <a:path extrusionOk="0" h="7412" w="7445">
                <a:moveTo>
                  <a:pt x="3723" y="0"/>
                </a:moveTo>
                <a:cubicBezTo>
                  <a:pt x="1665" y="0"/>
                  <a:pt x="1" y="1683"/>
                  <a:pt x="17" y="3745"/>
                </a:cubicBezTo>
                <a:cubicBezTo>
                  <a:pt x="35" y="5755"/>
                  <a:pt x="1673" y="7393"/>
                  <a:pt x="3684" y="7411"/>
                </a:cubicBezTo>
                <a:cubicBezTo>
                  <a:pt x="3694" y="7411"/>
                  <a:pt x="3704" y="7411"/>
                  <a:pt x="3714" y="7411"/>
                </a:cubicBezTo>
                <a:cubicBezTo>
                  <a:pt x="5772" y="7411"/>
                  <a:pt x="7444" y="5737"/>
                  <a:pt x="7428" y="3675"/>
                </a:cubicBezTo>
                <a:cubicBezTo>
                  <a:pt x="7410" y="1665"/>
                  <a:pt x="5764" y="17"/>
                  <a:pt x="3753" y="0"/>
                </a:cubicBezTo>
                <a:cubicBezTo>
                  <a:pt x="3743" y="0"/>
                  <a:pt x="3733" y="0"/>
                  <a:pt x="3723" y="0"/>
                </a:cubicBezTo>
                <a:close/>
              </a:path>
            </a:pathLst>
          </a:custGeom>
          <a:gradFill>
            <a:gsLst>
              <a:gs pos="0">
                <a:schemeClr val="lt1">
                  <a:alpha val="21140"/>
                </a:schemeClr>
              </a:gs>
              <a:gs pos="100000">
                <a:srgbClr val="FFFFFF">
                  <a:alpha val="0"/>
                  <a:alpha val="21140"/>
                </a:srgbClr>
              </a:gs>
            </a:gsLst>
            <a:lin ang="8100019"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 name="Google Shape;258;p19"/>
          <p:cNvSpPr/>
          <p:nvPr/>
        </p:nvSpPr>
        <p:spPr>
          <a:xfrm>
            <a:off x="244010" y="1017588"/>
            <a:ext cx="371975" cy="371975"/>
          </a:xfrm>
          <a:custGeom>
            <a:rect b="b" l="l" r="r" t="t"/>
            <a:pathLst>
              <a:path extrusionOk="0" h="2963" w="2963">
                <a:moveTo>
                  <a:pt x="1478" y="926"/>
                </a:moveTo>
                <a:cubicBezTo>
                  <a:pt x="1783" y="926"/>
                  <a:pt x="2038" y="1172"/>
                  <a:pt x="2038" y="1478"/>
                </a:cubicBezTo>
                <a:cubicBezTo>
                  <a:pt x="2038" y="1783"/>
                  <a:pt x="1783" y="2038"/>
                  <a:pt x="1478" y="2038"/>
                </a:cubicBezTo>
                <a:cubicBezTo>
                  <a:pt x="1172" y="2038"/>
                  <a:pt x="926" y="1783"/>
                  <a:pt x="926" y="1478"/>
                </a:cubicBezTo>
                <a:cubicBezTo>
                  <a:pt x="926" y="1172"/>
                  <a:pt x="1172" y="926"/>
                  <a:pt x="1478" y="926"/>
                </a:cubicBezTo>
                <a:close/>
                <a:moveTo>
                  <a:pt x="1223" y="1"/>
                </a:moveTo>
                <a:lnTo>
                  <a:pt x="1223" y="366"/>
                </a:lnTo>
                <a:cubicBezTo>
                  <a:pt x="1095" y="392"/>
                  <a:pt x="977" y="443"/>
                  <a:pt x="867" y="510"/>
                </a:cubicBezTo>
                <a:lnTo>
                  <a:pt x="612" y="256"/>
                </a:lnTo>
                <a:lnTo>
                  <a:pt x="256" y="612"/>
                </a:lnTo>
                <a:lnTo>
                  <a:pt x="510" y="867"/>
                </a:lnTo>
                <a:cubicBezTo>
                  <a:pt x="441" y="977"/>
                  <a:pt x="390" y="1097"/>
                  <a:pt x="366" y="1223"/>
                </a:cubicBezTo>
                <a:lnTo>
                  <a:pt x="1" y="1223"/>
                </a:lnTo>
                <a:lnTo>
                  <a:pt x="1" y="1732"/>
                </a:lnTo>
                <a:lnTo>
                  <a:pt x="366" y="1732"/>
                </a:lnTo>
                <a:cubicBezTo>
                  <a:pt x="390" y="1861"/>
                  <a:pt x="441" y="1979"/>
                  <a:pt x="510" y="2089"/>
                </a:cubicBezTo>
                <a:lnTo>
                  <a:pt x="256" y="2352"/>
                </a:lnTo>
                <a:lnTo>
                  <a:pt x="612" y="2708"/>
                </a:lnTo>
                <a:lnTo>
                  <a:pt x="867" y="2445"/>
                </a:lnTo>
                <a:cubicBezTo>
                  <a:pt x="977" y="2515"/>
                  <a:pt x="1095" y="2566"/>
                  <a:pt x="1223" y="2598"/>
                </a:cubicBezTo>
                <a:lnTo>
                  <a:pt x="1223" y="2963"/>
                </a:lnTo>
                <a:lnTo>
                  <a:pt x="1732" y="2963"/>
                </a:lnTo>
                <a:lnTo>
                  <a:pt x="1732" y="2598"/>
                </a:lnTo>
                <a:cubicBezTo>
                  <a:pt x="1859" y="2566"/>
                  <a:pt x="1979" y="2515"/>
                  <a:pt x="2089" y="2445"/>
                </a:cubicBezTo>
                <a:lnTo>
                  <a:pt x="2352" y="2708"/>
                </a:lnTo>
                <a:lnTo>
                  <a:pt x="2708" y="2352"/>
                </a:lnTo>
                <a:lnTo>
                  <a:pt x="2445" y="2089"/>
                </a:lnTo>
                <a:cubicBezTo>
                  <a:pt x="2513" y="1979"/>
                  <a:pt x="2564" y="1861"/>
                  <a:pt x="2598" y="1732"/>
                </a:cubicBezTo>
                <a:lnTo>
                  <a:pt x="2963" y="1732"/>
                </a:lnTo>
                <a:lnTo>
                  <a:pt x="2963" y="1223"/>
                </a:lnTo>
                <a:lnTo>
                  <a:pt x="2598" y="1223"/>
                </a:lnTo>
                <a:cubicBezTo>
                  <a:pt x="2564" y="1097"/>
                  <a:pt x="2513" y="977"/>
                  <a:pt x="2445" y="867"/>
                </a:cubicBezTo>
                <a:lnTo>
                  <a:pt x="2708" y="612"/>
                </a:lnTo>
                <a:lnTo>
                  <a:pt x="2352" y="256"/>
                </a:lnTo>
                <a:lnTo>
                  <a:pt x="2089" y="510"/>
                </a:lnTo>
                <a:cubicBezTo>
                  <a:pt x="1979" y="443"/>
                  <a:pt x="1859" y="392"/>
                  <a:pt x="1732" y="366"/>
                </a:cubicBezTo>
                <a:lnTo>
                  <a:pt x="1732"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59" name="Google Shape;259;p19"/>
          <p:cNvGrpSpPr/>
          <p:nvPr/>
        </p:nvGrpSpPr>
        <p:grpSpPr>
          <a:xfrm>
            <a:off x="7633604" y="256409"/>
            <a:ext cx="853559" cy="283602"/>
            <a:chOff x="2990941" y="3799255"/>
            <a:chExt cx="577510" cy="191882"/>
          </a:xfrm>
        </p:grpSpPr>
        <p:sp>
          <p:nvSpPr>
            <p:cNvPr id="260" name="Google Shape;260;p19"/>
            <p:cNvSpPr/>
            <p:nvPr/>
          </p:nvSpPr>
          <p:spPr>
            <a:xfrm>
              <a:off x="2990941" y="3799255"/>
              <a:ext cx="414063" cy="63373"/>
            </a:xfrm>
            <a:custGeom>
              <a:rect b="b" l="l" r="r" t="t"/>
              <a:pathLst>
                <a:path extrusionOk="0" h="682" w="4456">
                  <a:moveTo>
                    <a:pt x="4108" y="87"/>
                  </a:moveTo>
                  <a:cubicBezTo>
                    <a:pt x="4252" y="87"/>
                    <a:pt x="4372" y="205"/>
                    <a:pt x="4372" y="341"/>
                  </a:cubicBezTo>
                  <a:cubicBezTo>
                    <a:pt x="4372" y="486"/>
                    <a:pt x="4252" y="596"/>
                    <a:pt x="4108" y="596"/>
                  </a:cubicBezTo>
                  <a:lnTo>
                    <a:pt x="339" y="596"/>
                  </a:lnTo>
                  <a:cubicBezTo>
                    <a:pt x="196" y="596"/>
                    <a:pt x="84" y="486"/>
                    <a:pt x="84" y="341"/>
                  </a:cubicBezTo>
                  <a:cubicBezTo>
                    <a:pt x="84" y="205"/>
                    <a:pt x="196" y="87"/>
                    <a:pt x="339" y="87"/>
                  </a:cubicBezTo>
                  <a:close/>
                  <a:moveTo>
                    <a:pt x="339" y="1"/>
                  </a:moveTo>
                  <a:cubicBezTo>
                    <a:pt x="154" y="1"/>
                    <a:pt x="1" y="154"/>
                    <a:pt x="1" y="341"/>
                  </a:cubicBezTo>
                  <a:cubicBezTo>
                    <a:pt x="1" y="529"/>
                    <a:pt x="154" y="681"/>
                    <a:pt x="339" y="681"/>
                  </a:cubicBezTo>
                  <a:lnTo>
                    <a:pt x="4108" y="681"/>
                  </a:lnTo>
                  <a:cubicBezTo>
                    <a:pt x="4303" y="681"/>
                    <a:pt x="4456" y="529"/>
                    <a:pt x="4456" y="341"/>
                  </a:cubicBezTo>
                  <a:cubicBezTo>
                    <a:pt x="4456" y="154"/>
                    <a:pt x="4303" y="1"/>
                    <a:pt x="410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1" name="Google Shape;261;p19"/>
            <p:cNvSpPr/>
            <p:nvPr/>
          </p:nvSpPr>
          <p:spPr>
            <a:xfrm>
              <a:off x="3153366" y="3927114"/>
              <a:ext cx="415085" cy="64024"/>
            </a:xfrm>
            <a:custGeom>
              <a:rect b="b" l="l" r="r" t="t"/>
              <a:pathLst>
                <a:path extrusionOk="0" h="689" w="4467">
                  <a:moveTo>
                    <a:pt x="4118" y="86"/>
                  </a:moveTo>
                  <a:cubicBezTo>
                    <a:pt x="4262" y="86"/>
                    <a:pt x="4372" y="204"/>
                    <a:pt x="4372" y="340"/>
                  </a:cubicBezTo>
                  <a:cubicBezTo>
                    <a:pt x="4372" y="485"/>
                    <a:pt x="4262" y="603"/>
                    <a:pt x="4118" y="603"/>
                  </a:cubicBezTo>
                  <a:lnTo>
                    <a:pt x="349" y="603"/>
                  </a:lnTo>
                  <a:cubicBezTo>
                    <a:pt x="204" y="603"/>
                    <a:pt x="94" y="485"/>
                    <a:pt x="94" y="340"/>
                  </a:cubicBezTo>
                  <a:cubicBezTo>
                    <a:pt x="94" y="204"/>
                    <a:pt x="204" y="86"/>
                    <a:pt x="349" y="86"/>
                  </a:cubicBezTo>
                  <a:close/>
                  <a:moveTo>
                    <a:pt x="349" y="0"/>
                  </a:moveTo>
                  <a:cubicBezTo>
                    <a:pt x="162" y="0"/>
                    <a:pt x="1" y="153"/>
                    <a:pt x="1" y="340"/>
                  </a:cubicBezTo>
                  <a:cubicBezTo>
                    <a:pt x="1" y="536"/>
                    <a:pt x="162" y="689"/>
                    <a:pt x="349" y="689"/>
                  </a:cubicBezTo>
                  <a:lnTo>
                    <a:pt x="4118" y="689"/>
                  </a:lnTo>
                  <a:cubicBezTo>
                    <a:pt x="4313" y="689"/>
                    <a:pt x="4466" y="536"/>
                    <a:pt x="4466" y="340"/>
                  </a:cubicBezTo>
                  <a:cubicBezTo>
                    <a:pt x="4466" y="153"/>
                    <a:pt x="4313" y="0"/>
                    <a:pt x="411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62" name="Google Shape;262;p19"/>
          <p:cNvSpPr/>
          <p:nvPr/>
        </p:nvSpPr>
        <p:spPr>
          <a:xfrm>
            <a:off x="7910483" y="4603365"/>
            <a:ext cx="299808" cy="334417"/>
          </a:xfrm>
          <a:custGeom>
            <a:rect b="b" l="l" r="r" t="t"/>
            <a:pathLst>
              <a:path extrusionOk="0" h="2435" w="2183">
                <a:moveTo>
                  <a:pt x="220" y="153"/>
                </a:moveTo>
                <a:lnTo>
                  <a:pt x="2011" y="1333"/>
                </a:lnTo>
                <a:lnTo>
                  <a:pt x="94" y="2292"/>
                </a:lnTo>
                <a:lnTo>
                  <a:pt x="94" y="2292"/>
                </a:lnTo>
                <a:lnTo>
                  <a:pt x="220" y="153"/>
                </a:lnTo>
                <a:close/>
                <a:moveTo>
                  <a:pt x="145" y="1"/>
                </a:moveTo>
                <a:lnTo>
                  <a:pt x="0" y="2435"/>
                </a:lnTo>
                <a:lnTo>
                  <a:pt x="2182" y="1341"/>
                </a:lnTo>
                <a:lnTo>
                  <a:pt x="14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4">
  <p:cSld name="CUSTOM_5_2_1">
    <p:spTree>
      <p:nvGrpSpPr>
        <p:cNvPr id="263" name="Shape 263"/>
        <p:cNvGrpSpPr/>
        <p:nvPr/>
      </p:nvGrpSpPr>
      <p:grpSpPr>
        <a:xfrm>
          <a:off x="0" y="0"/>
          <a:ext cx="0" cy="0"/>
          <a:chOff x="0" y="0"/>
          <a:chExt cx="0" cy="0"/>
        </a:xfrm>
      </p:grpSpPr>
      <p:sp>
        <p:nvSpPr>
          <p:cNvPr id="264" name="Google Shape;264;p20"/>
          <p:cNvSpPr txBox="1"/>
          <p:nvPr>
            <p:ph type="title"/>
          </p:nvPr>
        </p:nvSpPr>
        <p:spPr>
          <a:xfrm>
            <a:off x="720000" y="540000"/>
            <a:ext cx="7704000" cy="477600"/>
          </a:xfrm>
          <a:prstGeom prst="rect">
            <a:avLst/>
          </a:prstGeom>
        </p:spPr>
        <p:txBody>
          <a:bodyPr anchorCtr="0" anchor="t"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grpSp>
        <p:nvGrpSpPr>
          <p:cNvPr id="265" name="Google Shape;265;p20"/>
          <p:cNvGrpSpPr/>
          <p:nvPr/>
        </p:nvGrpSpPr>
        <p:grpSpPr>
          <a:xfrm flipH="1">
            <a:off x="340639" y="3855333"/>
            <a:ext cx="981415" cy="1056055"/>
            <a:chOff x="7076275" y="3151183"/>
            <a:chExt cx="1438603" cy="1548241"/>
          </a:xfrm>
        </p:grpSpPr>
        <p:grpSp>
          <p:nvGrpSpPr>
            <p:cNvPr id="266" name="Google Shape;266;p20"/>
            <p:cNvGrpSpPr/>
            <p:nvPr/>
          </p:nvGrpSpPr>
          <p:grpSpPr>
            <a:xfrm>
              <a:off x="7693222" y="3151183"/>
              <a:ext cx="730769" cy="1442828"/>
              <a:chOff x="6428903" y="1212999"/>
              <a:chExt cx="376336" cy="742998"/>
            </a:xfrm>
          </p:grpSpPr>
          <p:sp>
            <p:nvSpPr>
              <p:cNvPr id="267" name="Google Shape;267;p20"/>
              <p:cNvSpPr/>
              <p:nvPr/>
            </p:nvSpPr>
            <p:spPr>
              <a:xfrm>
                <a:off x="6479452" y="1212999"/>
                <a:ext cx="239926" cy="312963"/>
              </a:xfrm>
              <a:custGeom>
                <a:rect b="b" l="l" r="r" t="t"/>
                <a:pathLst>
                  <a:path extrusionOk="0" h="3368" w="2582">
                    <a:moveTo>
                      <a:pt x="1453" y="1"/>
                    </a:moveTo>
                    <a:cubicBezTo>
                      <a:pt x="1202" y="1"/>
                      <a:pt x="813" y="181"/>
                      <a:pt x="772" y="968"/>
                    </a:cubicBezTo>
                    <a:cubicBezTo>
                      <a:pt x="729" y="1943"/>
                      <a:pt x="161" y="1393"/>
                      <a:pt x="51" y="2165"/>
                    </a:cubicBezTo>
                    <a:cubicBezTo>
                      <a:pt x="0" y="2504"/>
                      <a:pt x="247" y="2827"/>
                      <a:pt x="534" y="3090"/>
                    </a:cubicBezTo>
                    <a:cubicBezTo>
                      <a:pt x="746" y="3279"/>
                      <a:pt x="1004" y="3368"/>
                      <a:pt x="1259" y="3368"/>
                    </a:cubicBezTo>
                    <a:cubicBezTo>
                      <a:pt x="1691" y="3368"/>
                      <a:pt x="2115" y="3115"/>
                      <a:pt x="2292" y="2667"/>
                    </a:cubicBezTo>
                    <a:cubicBezTo>
                      <a:pt x="2300" y="2656"/>
                      <a:pt x="2300" y="2648"/>
                      <a:pt x="2300" y="2640"/>
                    </a:cubicBezTo>
                    <a:cubicBezTo>
                      <a:pt x="2581" y="1911"/>
                      <a:pt x="1783" y="1689"/>
                      <a:pt x="1978" y="1139"/>
                    </a:cubicBezTo>
                    <a:cubicBezTo>
                      <a:pt x="2174" y="578"/>
                      <a:pt x="1791" y="110"/>
                      <a:pt x="1603" y="26"/>
                    </a:cubicBezTo>
                    <a:cubicBezTo>
                      <a:pt x="1566" y="11"/>
                      <a:pt x="1513" y="1"/>
                      <a:pt x="1453" y="1"/>
                    </a:cubicBezTo>
                    <a:close/>
                  </a:path>
                </a:pathLst>
              </a:custGeom>
              <a:gradFill>
                <a:gsLst>
                  <a:gs pos="0">
                    <a:schemeClr val="lt2"/>
                  </a:gs>
                  <a:gs pos="100000">
                    <a:schemeClr val="dk2"/>
                  </a:gs>
                </a:gsLst>
                <a:lin ang="8100019"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8" name="Google Shape;268;p20"/>
              <p:cNvSpPr/>
              <p:nvPr/>
            </p:nvSpPr>
            <p:spPr>
              <a:xfrm>
                <a:off x="6545704" y="1250074"/>
                <a:ext cx="67833" cy="409509"/>
              </a:xfrm>
              <a:custGeom>
                <a:rect b="b" l="l" r="r" t="t"/>
                <a:pathLst>
                  <a:path extrusionOk="0" h="4407" w="730">
                    <a:moveTo>
                      <a:pt x="687" y="0"/>
                    </a:moveTo>
                    <a:cubicBezTo>
                      <a:pt x="0" y="2029"/>
                      <a:pt x="493" y="4388"/>
                      <a:pt x="501" y="4407"/>
                    </a:cubicBezTo>
                    <a:lnTo>
                      <a:pt x="544" y="4396"/>
                    </a:lnTo>
                    <a:cubicBezTo>
                      <a:pt x="534" y="4380"/>
                      <a:pt x="43" y="2037"/>
                      <a:pt x="729" y="8"/>
                    </a:cubicBezTo>
                    <a:lnTo>
                      <a:pt x="687" y="0"/>
                    </a:lnTo>
                    <a:close/>
                  </a:path>
                </a:pathLst>
              </a:custGeom>
              <a:solidFill>
                <a:srgbClr val="DFDFD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9" name="Google Shape;269;p20"/>
              <p:cNvSpPr/>
              <p:nvPr/>
            </p:nvSpPr>
            <p:spPr>
              <a:xfrm>
                <a:off x="6461239" y="1684663"/>
                <a:ext cx="306923" cy="271334"/>
              </a:xfrm>
              <a:custGeom>
                <a:rect b="b" l="l" r="r" t="t"/>
                <a:pathLst>
                  <a:path extrusionOk="0" h="2920" w="3303">
                    <a:moveTo>
                      <a:pt x="0" y="0"/>
                    </a:moveTo>
                    <a:lnTo>
                      <a:pt x="68" y="442"/>
                    </a:lnTo>
                    <a:lnTo>
                      <a:pt x="459" y="2920"/>
                    </a:lnTo>
                    <a:lnTo>
                      <a:pt x="2912" y="2920"/>
                    </a:lnTo>
                    <a:lnTo>
                      <a:pt x="3040" y="2003"/>
                    </a:lnTo>
                    <a:lnTo>
                      <a:pt x="3286" y="119"/>
                    </a:lnTo>
                    <a:lnTo>
                      <a:pt x="3303" y="0"/>
                    </a:lnTo>
                    <a:close/>
                  </a:path>
                </a:pathLst>
              </a:custGeom>
              <a:solidFill>
                <a:srgbClr val="8DE4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 name="Google Shape;270;p20"/>
              <p:cNvSpPr/>
              <p:nvPr/>
            </p:nvSpPr>
            <p:spPr>
              <a:xfrm>
                <a:off x="6467465" y="1695628"/>
                <a:ext cx="299210" cy="175159"/>
              </a:xfrm>
              <a:custGeom>
                <a:rect b="b" l="l" r="r" t="t"/>
                <a:pathLst>
                  <a:path extrusionOk="0" h="1885" w="3220">
                    <a:moveTo>
                      <a:pt x="3219" y="1"/>
                    </a:moveTo>
                    <a:lnTo>
                      <a:pt x="1" y="324"/>
                    </a:lnTo>
                    <a:lnTo>
                      <a:pt x="2973" y="1885"/>
                    </a:lnTo>
                    <a:lnTo>
                      <a:pt x="3219" y="1"/>
                    </a:lnTo>
                    <a:close/>
                  </a:path>
                </a:pathLst>
              </a:custGeom>
              <a:solidFill>
                <a:srgbClr val="55335C">
                  <a:alpha val="1071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1" name="Google Shape;271;p20"/>
              <p:cNvSpPr/>
              <p:nvPr/>
            </p:nvSpPr>
            <p:spPr>
              <a:xfrm>
                <a:off x="6428903" y="1628632"/>
                <a:ext cx="376336" cy="97197"/>
              </a:xfrm>
              <a:custGeom>
                <a:rect b="b" l="l" r="r" t="t"/>
                <a:pathLst>
                  <a:path extrusionOk="0" h="1046" w="4050">
                    <a:moveTo>
                      <a:pt x="0" y="0"/>
                    </a:moveTo>
                    <a:lnTo>
                      <a:pt x="0" y="1045"/>
                    </a:lnTo>
                    <a:lnTo>
                      <a:pt x="4050" y="1045"/>
                    </a:lnTo>
                    <a:lnTo>
                      <a:pt x="4050" y="0"/>
                    </a:lnTo>
                    <a:close/>
                  </a:path>
                </a:pathLst>
              </a:custGeom>
              <a:solidFill>
                <a:srgbClr val="8DE4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72" name="Google Shape;272;p20"/>
            <p:cNvGrpSpPr/>
            <p:nvPr/>
          </p:nvGrpSpPr>
          <p:grpSpPr>
            <a:xfrm>
              <a:off x="7165508" y="3406419"/>
              <a:ext cx="762625" cy="1187499"/>
              <a:chOff x="5072451" y="1229074"/>
              <a:chExt cx="466837" cy="726922"/>
            </a:xfrm>
          </p:grpSpPr>
          <p:sp>
            <p:nvSpPr>
              <p:cNvPr id="273" name="Google Shape;273;p20"/>
              <p:cNvSpPr/>
              <p:nvPr/>
            </p:nvSpPr>
            <p:spPr>
              <a:xfrm>
                <a:off x="5072451" y="1229074"/>
                <a:ext cx="289454" cy="356637"/>
              </a:xfrm>
              <a:custGeom>
                <a:rect b="b" l="l" r="r" t="t"/>
                <a:pathLst>
                  <a:path extrusionOk="0" h="3838" w="3115">
                    <a:moveTo>
                      <a:pt x="908" y="1"/>
                    </a:moveTo>
                    <a:cubicBezTo>
                      <a:pt x="771" y="1"/>
                      <a:pt x="656" y="44"/>
                      <a:pt x="593" y="90"/>
                    </a:cubicBezTo>
                    <a:cubicBezTo>
                      <a:pt x="397" y="234"/>
                      <a:pt x="92" y="880"/>
                      <a:pt x="475" y="1457"/>
                    </a:cubicBezTo>
                    <a:cubicBezTo>
                      <a:pt x="848" y="2035"/>
                      <a:pt x="0" y="2510"/>
                      <a:pt x="526" y="3266"/>
                    </a:cubicBezTo>
                    <a:cubicBezTo>
                      <a:pt x="526" y="3274"/>
                      <a:pt x="534" y="3282"/>
                      <a:pt x="534" y="3290"/>
                    </a:cubicBezTo>
                    <a:cubicBezTo>
                      <a:pt x="792" y="3655"/>
                      <a:pt x="1194" y="3838"/>
                      <a:pt x="1596" y="3838"/>
                    </a:cubicBezTo>
                    <a:cubicBezTo>
                      <a:pt x="2000" y="3838"/>
                      <a:pt x="2405" y="3653"/>
                      <a:pt x="2665" y="3282"/>
                    </a:cubicBezTo>
                    <a:cubicBezTo>
                      <a:pt x="2919" y="2909"/>
                      <a:pt x="3115" y="2467"/>
                      <a:pt x="2962" y="2094"/>
                    </a:cubicBezTo>
                    <a:cubicBezTo>
                      <a:pt x="2614" y="1245"/>
                      <a:pt x="2121" y="2035"/>
                      <a:pt x="1799" y="931"/>
                    </a:cubicBezTo>
                    <a:cubicBezTo>
                      <a:pt x="1581" y="189"/>
                      <a:pt x="1195" y="1"/>
                      <a:pt x="908" y="1"/>
                    </a:cubicBezTo>
                    <a:close/>
                  </a:path>
                </a:pathLst>
              </a:custGeom>
              <a:gradFill>
                <a:gsLst>
                  <a:gs pos="0">
                    <a:schemeClr val="accent4"/>
                  </a:gs>
                  <a:gs pos="100000">
                    <a:schemeClr val="accent6"/>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4" name="Google Shape;274;p20"/>
              <p:cNvSpPr/>
              <p:nvPr/>
            </p:nvSpPr>
            <p:spPr>
              <a:xfrm>
                <a:off x="5154407" y="1271446"/>
                <a:ext cx="138083" cy="462197"/>
              </a:xfrm>
              <a:custGeom>
                <a:rect b="b" l="l" r="r" t="t"/>
                <a:pathLst>
                  <a:path extrusionOk="0" h="4974" w="1486">
                    <a:moveTo>
                      <a:pt x="43" y="0"/>
                    </a:moveTo>
                    <a:lnTo>
                      <a:pt x="0" y="25"/>
                    </a:lnTo>
                    <a:cubicBezTo>
                      <a:pt x="1349" y="2139"/>
                      <a:pt x="1434" y="4949"/>
                      <a:pt x="1434" y="4973"/>
                    </a:cubicBezTo>
                    <a:lnTo>
                      <a:pt x="1485" y="4973"/>
                    </a:lnTo>
                    <a:cubicBezTo>
                      <a:pt x="1485" y="4949"/>
                      <a:pt x="1400" y="2129"/>
                      <a:pt x="43" y="0"/>
                    </a:cubicBezTo>
                    <a:close/>
                  </a:path>
                </a:pathLst>
              </a:custGeom>
              <a:solidFill>
                <a:srgbClr val="DFDFD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5" name="Google Shape;275;p20"/>
              <p:cNvSpPr/>
              <p:nvPr/>
            </p:nvSpPr>
            <p:spPr>
              <a:xfrm>
                <a:off x="5331699" y="1422256"/>
                <a:ext cx="207589" cy="227288"/>
              </a:xfrm>
              <a:custGeom>
                <a:rect b="b" l="l" r="r" t="t"/>
                <a:pathLst>
                  <a:path extrusionOk="0" h="2446" w="2234">
                    <a:moveTo>
                      <a:pt x="1738" y="0"/>
                    </a:moveTo>
                    <a:cubicBezTo>
                      <a:pt x="1559" y="0"/>
                      <a:pt x="1331" y="108"/>
                      <a:pt x="1113" y="482"/>
                    </a:cubicBezTo>
                    <a:cubicBezTo>
                      <a:pt x="927" y="803"/>
                      <a:pt x="785" y="834"/>
                      <a:pt x="647" y="834"/>
                    </a:cubicBezTo>
                    <a:cubicBezTo>
                      <a:pt x="615" y="834"/>
                      <a:pt x="583" y="832"/>
                      <a:pt x="550" y="832"/>
                    </a:cubicBezTo>
                    <a:cubicBezTo>
                      <a:pt x="433" y="832"/>
                      <a:pt x="312" y="854"/>
                      <a:pt x="164" y="1058"/>
                    </a:cubicBezTo>
                    <a:cubicBezTo>
                      <a:pt x="1" y="1280"/>
                      <a:pt x="52" y="1594"/>
                      <a:pt x="164" y="1881"/>
                    </a:cubicBezTo>
                    <a:cubicBezTo>
                      <a:pt x="298" y="2242"/>
                      <a:pt x="635" y="2445"/>
                      <a:pt x="981" y="2445"/>
                    </a:cubicBezTo>
                    <a:cubicBezTo>
                      <a:pt x="1183" y="2445"/>
                      <a:pt x="1387" y="2376"/>
                      <a:pt x="1555" y="2230"/>
                    </a:cubicBezTo>
                    <a:cubicBezTo>
                      <a:pt x="1563" y="2230"/>
                      <a:pt x="1563" y="2221"/>
                      <a:pt x="1572" y="2221"/>
                    </a:cubicBezTo>
                    <a:cubicBezTo>
                      <a:pt x="2038" y="1806"/>
                      <a:pt x="1555" y="1364"/>
                      <a:pt x="1895" y="1042"/>
                    </a:cubicBezTo>
                    <a:cubicBezTo>
                      <a:pt x="2234" y="728"/>
                      <a:pt x="2140" y="252"/>
                      <a:pt x="2038" y="125"/>
                    </a:cubicBezTo>
                    <a:cubicBezTo>
                      <a:pt x="1989" y="68"/>
                      <a:pt x="1879" y="0"/>
                      <a:pt x="1738" y="0"/>
                    </a:cubicBezTo>
                    <a:close/>
                  </a:path>
                </a:pathLst>
              </a:custGeom>
              <a:gradFill>
                <a:gsLst>
                  <a:gs pos="0">
                    <a:schemeClr val="accent4"/>
                  </a:gs>
                  <a:gs pos="100000">
                    <a:schemeClr val="accent6"/>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6" name="Google Shape;276;p20"/>
              <p:cNvSpPr/>
              <p:nvPr/>
            </p:nvSpPr>
            <p:spPr>
              <a:xfrm>
                <a:off x="5332721" y="1451247"/>
                <a:ext cx="164752" cy="282391"/>
              </a:xfrm>
              <a:custGeom>
                <a:rect b="b" l="l" r="r" t="t"/>
                <a:pathLst>
                  <a:path extrusionOk="0" h="3039" w="1773">
                    <a:moveTo>
                      <a:pt x="1748" y="1"/>
                    </a:moveTo>
                    <a:cubicBezTo>
                      <a:pt x="518" y="1172"/>
                      <a:pt x="0" y="3014"/>
                      <a:pt x="0" y="3030"/>
                    </a:cubicBezTo>
                    <a:lnTo>
                      <a:pt x="33" y="3038"/>
                    </a:lnTo>
                    <a:cubicBezTo>
                      <a:pt x="33" y="3022"/>
                      <a:pt x="542" y="1188"/>
                      <a:pt x="1772" y="25"/>
                    </a:cubicBezTo>
                    <a:lnTo>
                      <a:pt x="1748" y="1"/>
                    </a:lnTo>
                    <a:close/>
                  </a:path>
                </a:pathLst>
              </a:custGeom>
              <a:solidFill>
                <a:srgbClr val="DFDFD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7" name="Google Shape;277;p20"/>
              <p:cNvSpPr/>
              <p:nvPr/>
            </p:nvSpPr>
            <p:spPr>
              <a:xfrm>
                <a:off x="5196964" y="1740694"/>
                <a:ext cx="243736" cy="215301"/>
              </a:xfrm>
              <a:custGeom>
                <a:rect b="b" l="l" r="r" t="t"/>
                <a:pathLst>
                  <a:path extrusionOk="0" h="2317" w="2623">
                    <a:moveTo>
                      <a:pt x="0" y="0"/>
                    </a:moveTo>
                    <a:lnTo>
                      <a:pt x="60" y="357"/>
                    </a:lnTo>
                    <a:lnTo>
                      <a:pt x="365" y="2317"/>
                    </a:lnTo>
                    <a:lnTo>
                      <a:pt x="2309" y="2317"/>
                    </a:lnTo>
                    <a:lnTo>
                      <a:pt x="2410" y="1595"/>
                    </a:lnTo>
                    <a:lnTo>
                      <a:pt x="2606" y="94"/>
                    </a:lnTo>
                    <a:lnTo>
                      <a:pt x="2622" y="0"/>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8" name="Google Shape;278;p20"/>
              <p:cNvSpPr/>
              <p:nvPr/>
            </p:nvSpPr>
            <p:spPr>
              <a:xfrm>
                <a:off x="5202447" y="1749429"/>
                <a:ext cx="236674" cy="139570"/>
              </a:xfrm>
              <a:custGeom>
                <a:rect b="b" l="l" r="r" t="t"/>
                <a:pathLst>
                  <a:path extrusionOk="0" h="1502" w="2547">
                    <a:moveTo>
                      <a:pt x="2547" y="0"/>
                    </a:moveTo>
                    <a:lnTo>
                      <a:pt x="1" y="263"/>
                    </a:lnTo>
                    <a:lnTo>
                      <a:pt x="2351" y="1501"/>
                    </a:lnTo>
                    <a:lnTo>
                      <a:pt x="2547" y="0"/>
                    </a:lnTo>
                    <a:close/>
                  </a:path>
                </a:pathLst>
              </a:custGeom>
              <a:solidFill>
                <a:srgbClr val="55335C">
                  <a:alpha val="1071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9" name="Google Shape;279;p20"/>
              <p:cNvSpPr/>
              <p:nvPr/>
            </p:nvSpPr>
            <p:spPr>
              <a:xfrm>
                <a:off x="5171783" y="1696371"/>
                <a:ext cx="298281" cy="77497"/>
              </a:xfrm>
              <a:custGeom>
                <a:rect b="b" l="l" r="r" t="t"/>
                <a:pathLst>
                  <a:path extrusionOk="0" h="834" w="3210">
                    <a:moveTo>
                      <a:pt x="1" y="1"/>
                    </a:moveTo>
                    <a:lnTo>
                      <a:pt x="1" y="834"/>
                    </a:lnTo>
                    <a:lnTo>
                      <a:pt x="3209" y="834"/>
                    </a:lnTo>
                    <a:lnTo>
                      <a:pt x="3209"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80" name="Google Shape;280;p20"/>
            <p:cNvSpPr/>
            <p:nvPr/>
          </p:nvSpPr>
          <p:spPr>
            <a:xfrm>
              <a:off x="7076275" y="4593918"/>
              <a:ext cx="1438603" cy="105506"/>
            </a:xfrm>
            <a:custGeom>
              <a:rect b="b" l="l" r="r" t="t"/>
              <a:pathLst>
                <a:path extrusionOk="0" h="687" w="15202">
                  <a:moveTo>
                    <a:pt x="349" y="0"/>
                  </a:moveTo>
                  <a:cubicBezTo>
                    <a:pt x="153" y="0"/>
                    <a:pt x="0" y="153"/>
                    <a:pt x="0" y="339"/>
                  </a:cubicBezTo>
                  <a:cubicBezTo>
                    <a:pt x="0" y="534"/>
                    <a:pt x="153" y="687"/>
                    <a:pt x="349" y="687"/>
                  </a:cubicBezTo>
                  <a:lnTo>
                    <a:pt x="14863" y="687"/>
                  </a:lnTo>
                  <a:cubicBezTo>
                    <a:pt x="15049" y="687"/>
                    <a:pt x="15202" y="534"/>
                    <a:pt x="15202" y="339"/>
                  </a:cubicBezTo>
                  <a:cubicBezTo>
                    <a:pt x="15202" y="153"/>
                    <a:pt x="15049" y="0"/>
                    <a:pt x="14863" y="0"/>
                  </a:cubicBezTo>
                  <a:close/>
                </a:path>
              </a:pathLst>
            </a:custGeom>
            <a:solidFill>
              <a:srgbClr val="55335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81" name="Google Shape;281;p20"/>
          <p:cNvSpPr/>
          <p:nvPr/>
        </p:nvSpPr>
        <p:spPr>
          <a:xfrm rot="10800000">
            <a:off x="7924829" y="5289"/>
            <a:ext cx="1219181" cy="1069433"/>
          </a:xfrm>
          <a:custGeom>
            <a:rect b="b" l="l" r="r" t="t"/>
            <a:pathLst>
              <a:path extrusionOk="0" h="8407" w="9584">
                <a:moveTo>
                  <a:pt x="2199" y="0"/>
                </a:moveTo>
                <a:cubicBezTo>
                  <a:pt x="1449" y="0"/>
                  <a:pt x="707" y="123"/>
                  <a:pt x="1" y="360"/>
                </a:cubicBezTo>
                <a:lnTo>
                  <a:pt x="1" y="2183"/>
                </a:lnTo>
                <a:cubicBezTo>
                  <a:pt x="686" y="1863"/>
                  <a:pt x="1437" y="1694"/>
                  <a:pt x="2198" y="1694"/>
                </a:cubicBezTo>
                <a:cubicBezTo>
                  <a:pt x="3012" y="1694"/>
                  <a:pt x="3837" y="1887"/>
                  <a:pt x="4609" y="2295"/>
                </a:cubicBezTo>
                <a:cubicBezTo>
                  <a:pt x="6850" y="3475"/>
                  <a:pt x="7878" y="6064"/>
                  <a:pt x="7165" y="8407"/>
                </a:cubicBezTo>
                <a:lnTo>
                  <a:pt x="8913" y="8407"/>
                </a:lnTo>
                <a:cubicBezTo>
                  <a:pt x="9583" y="5434"/>
                  <a:pt x="8216" y="2277"/>
                  <a:pt x="5399" y="792"/>
                </a:cubicBezTo>
                <a:cubicBezTo>
                  <a:pt x="4377" y="255"/>
                  <a:pt x="3281" y="0"/>
                  <a:pt x="2199" y="0"/>
                </a:cubicBezTo>
                <a:close/>
              </a:path>
            </a:pathLst>
          </a:custGeom>
          <a:gradFill>
            <a:gsLst>
              <a:gs pos="0">
                <a:schemeClr val="accent1"/>
              </a:gs>
              <a:gs pos="40000">
                <a:srgbClr val="BBACF0"/>
              </a:gs>
              <a:gs pos="100000">
                <a:srgbClr val="FFFFFF">
                  <a:alpha val="0"/>
                </a:srgbClr>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2" name="Google Shape;282;p20"/>
          <p:cNvSpPr/>
          <p:nvPr/>
        </p:nvSpPr>
        <p:spPr>
          <a:xfrm flipH="1">
            <a:off x="1011656" y="4398640"/>
            <a:ext cx="299808" cy="334417"/>
          </a:xfrm>
          <a:custGeom>
            <a:rect b="b" l="l" r="r" t="t"/>
            <a:pathLst>
              <a:path extrusionOk="0" h="2435" w="2183">
                <a:moveTo>
                  <a:pt x="220" y="153"/>
                </a:moveTo>
                <a:lnTo>
                  <a:pt x="2011" y="1333"/>
                </a:lnTo>
                <a:lnTo>
                  <a:pt x="94" y="2292"/>
                </a:lnTo>
                <a:lnTo>
                  <a:pt x="94" y="2292"/>
                </a:lnTo>
                <a:lnTo>
                  <a:pt x="220" y="153"/>
                </a:lnTo>
                <a:close/>
                <a:moveTo>
                  <a:pt x="145" y="1"/>
                </a:moveTo>
                <a:lnTo>
                  <a:pt x="0" y="2435"/>
                </a:lnTo>
                <a:lnTo>
                  <a:pt x="2182" y="1341"/>
                </a:lnTo>
                <a:lnTo>
                  <a:pt x="14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83" name="Google Shape;283;p20"/>
          <p:cNvGrpSpPr/>
          <p:nvPr/>
        </p:nvGrpSpPr>
        <p:grpSpPr>
          <a:xfrm flipH="1">
            <a:off x="8302305" y="4398657"/>
            <a:ext cx="464200" cy="448819"/>
            <a:chOff x="1620923" y="4468283"/>
            <a:chExt cx="314073" cy="303667"/>
          </a:xfrm>
        </p:grpSpPr>
        <p:sp>
          <p:nvSpPr>
            <p:cNvPr id="284" name="Google Shape;284;p20"/>
            <p:cNvSpPr/>
            <p:nvPr/>
          </p:nvSpPr>
          <p:spPr>
            <a:xfrm>
              <a:off x="1743950" y="4468283"/>
              <a:ext cx="108905" cy="108905"/>
            </a:xfrm>
            <a:custGeom>
              <a:rect b="b" l="l" r="r" t="t"/>
              <a:pathLst>
                <a:path extrusionOk="0" h="1172" w="1172">
                  <a:moveTo>
                    <a:pt x="705" y="94"/>
                  </a:moveTo>
                  <a:lnTo>
                    <a:pt x="705" y="467"/>
                  </a:lnTo>
                  <a:lnTo>
                    <a:pt x="1078" y="467"/>
                  </a:lnTo>
                  <a:lnTo>
                    <a:pt x="1078" y="705"/>
                  </a:lnTo>
                  <a:lnTo>
                    <a:pt x="705" y="705"/>
                  </a:lnTo>
                  <a:lnTo>
                    <a:pt x="705" y="1078"/>
                  </a:lnTo>
                  <a:lnTo>
                    <a:pt x="467" y="1078"/>
                  </a:lnTo>
                  <a:lnTo>
                    <a:pt x="467" y="705"/>
                  </a:lnTo>
                  <a:lnTo>
                    <a:pt x="94" y="705"/>
                  </a:lnTo>
                  <a:lnTo>
                    <a:pt x="94" y="467"/>
                  </a:lnTo>
                  <a:lnTo>
                    <a:pt x="467" y="467"/>
                  </a:lnTo>
                  <a:lnTo>
                    <a:pt x="467" y="94"/>
                  </a:lnTo>
                  <a:close/>
                  <a:moveTo>
                    <a:pt x="375" y="0"/>
                  </a:moveTo>
                  <a:lnTo>
                    <a:pt x="375" y="373"/>
                  </a:lnTo>
                  <a:lnTo>
                    <a:pt x="0" y="373"/>
                  </a:lnTo>
                  <a:lnTo>
                    <a:pt x="0" y="797"/>
                  </a:lnTo>
                  <a:lnTo>
                    <a:pt x="375" y="797"/>
                  </a:lnTo>
                  <a:lnTo>
                    <a:pt x="375" y="1171"/>
                  </a:lnTo>
                  <a:lnTo>
                    <a:pt x="799" y="1171"/>
                  </a:lnTo>
                  <a:lnTo>
                    <a:pt x="799" y="797"/>
                  </a:lnTo>
                  <a:lnTo>
                    <a:pt x="1172" y="797"/>
                  </a:lnTo>
                  <a:lnTo>
                    <a:pt x="1172" y="373"/>
                  </a:lnTo>
                  <a:lnTo>
                    <a:pt x="799" y="373"/>
                  </a:lnTo>
                  <a:lnTo>
                    <a:pt x="799"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5" name="Google Shape;285;p20"/>
            <p:cNvSpPr/>
            <p:nvPr/>
          </p:nvSpPr>
          <p:spPr>
            <a:xfrm>
              <a:off x="1620923" y="4601531"/>
              <a:ext cx="108905" cy="108905"/>
            </a:xfrm>
            <a:custGeom>
              <a:rect b="b" l="l" r="r" t="t"/>
              <a:pathLst>
                <a:path extrusionOk="0" h="1172" w="1172">
                  <a:moveTo>
                    <a:pt x="705" y="94"/>
                  </a:moveTo>
                  <a:lnTo>
                    <a:pt x="705" y="467"/>
                  </a:lnTo>
                  <a:lnTo>
                    <a:pt x="1078" y="467"/>
                  </a:lnTo>
                  <a:lnTo>
                    <a:pt x="1078" y="705"/>
                  </a:lnTo>
                  <a:lnTo>
                    <a:pt x="705" y="705"/>
                  </a:lnTo>
                  <a:lnTo>
                    <a:pt x="705" y="1078"/>
                  </a:lnTo>
                  <a:lnTo>
                    <a:pt x="467" y="1078"/>
                  </a:lnTo>
                  <a:lnTo>
                    <a:pt x="467" y="705"/>
                  </a:lnTo>
                  <a:lnTo>
                    <a:pt x="94" y="705"/>
                  </a:lnTo>
                  <a:lnTo>
                    <a:pt x="94" y="467"/>
                  </a:lnTo>
                  <a:lnTo>
                    <a:pt x="467" y="467"/>
                  </a:lnTo>
                  <a:lnTo>
                    <a:pt x="467" y="94"/>
                  </a:lnTo>
                  <a:close/>
                  <a:moveTo>
                    <a:pt x="375" y="0"/>
                  </a:moveTo>
                  <a:lnTo>
                    <a:pt x="375" y="373"/>
                  </a:lnTo>
                  <a:lnTo>
                    <a:pt x="0" y="373"/>
                  </a:lnTo>
                  <a:lnTo>
                    <a:pt x="0" y="799"/>
                  </a:lnTo>
                  <a:lnTo>
                    <a:pt x="375" y="799"/>
                  </a:lnTo>
                  <a:lnTo>
                    <a:pt x="375" y="1172"/>
                  </a:lnTo>
                  <a:lnTo>
                    <a:pt x="799" y="1172"/>
                  </a:lnTo>
                  <a:lnTo>
                    <a:pt x="799" y="799"/>
                  </a:lnTo>
                  <a:lnTo>
                    <a:pt x="1171" y="799"/>
                  </a:lnTo>
                  <a:lnTo>
                    <a:pt x="1171" y="373"/>
                  </a:lnTo>
                  <a:lnTo>
                    <a:pt x="799" y="373"/>
                  </a:lnTo>
                  <a:lnTo>
                    <a:pt x="799"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6" name="Google Shape;286;p20"/>
            <p:cNvSpPr/>
            <p:nvPr/>
          </p:nvSpPr>
          <p:spPr>
            <a:xfrm>
              <a:off x="1826091" y="4663044"/>
              <a:ext cx="108905" cy="108905"/>
            </a:xfrm>
            <a:custGeom>
              <a:rect b="b" l="l" r="r" t="t"/>
              <a:pathLst>
                <a:path extrusionOk="0" h="1172" w="1172">
                  <a:moveTo>
                    <a:pt x="703" y="94"/>
                  </a:moveTo>
                  <a:lnTo>
                    <a:pt x="703" y="467"/>
                  </a:lnTo>
                  <a:lnTo>
                    <a:pt x="1078" y="467"/>
                  </a:lnTo>
                  <a:lnTo>
                    <a:pt x="1078" y="705"/>
                  </a:lnTo>
                  <a:lnTo>
                    <a:pt x="703" y="705"/>
                  </a:lnTo>
                  <a:lnTo>
                    <a:pt x="703" y="1078"/>
                  </a:lnTo>
                  <a:lnTo>
                    <a:pt x="467" y="1078"/>
                  </a:lnTo>
                  <a:lnTo>
                    <a:pt x="467" y="705"/>
                  </a:lnTo>
                  <a:lnTo>
                    <a:pt x="92" y="705"/>
                  </a:lnTo>
                  <a:lnTo>
                    <a:pt x="92" y="467"/>
                  </a:lnTo>
                  <a:lnTo>
                    <a:pt x="467" y="467"/>
                  </a:lnTo>
                  <a:lnTo>
                    <a:pt x="467" y="94"/>
                  </a:lnTo>
                  <a:close/>
                  <a:moveTo>
                    <a:pt x="373" y="0"/>
                  </a:moveTo>
                  <a:lnTo>
                    <a:pt x="373" y="373"/>
                  </a:lnTo>
                  <a:lnTo>
                    <a:pt x="0" y="373"/>
                  </a:lnTo>
                  <a:lnTo>
                    <a:pt x="0" y="799"/>
                  </a:lnTo>
                  <a:lnTo>
                    <a:pt x="373" y="799"/>
                  </a:lnTo>
                  <a:lnTo>
                    <a:pt x="373" y="1172"/>
                  </a:lnTo>
                  <a:lnTo>
                    <a:pt x="797" y="1172"/>
                  </a:lnTo>
                  <a:lnTo>
                    <a:pt x="797" y="799"/>
                  </a:lnTo>
                  <a:lnTo>
                    <a:pt x="1172" y="799"/>
                  </a:lnTo>
                  <a:lnTo>
                    <a:pt x="1172" y="373"/>
                  </a:lnTo>
                  <a:lnTo>
                    <a:pt x="797" y="373"/>
                  </a:lnTo>
                  <a:lnTo>
                    <a:pt x="797"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87" name="Google Shape;287;p20"/>
          <p:cNvSpPr/>
          <p:nvPr/>
        </p:nvSpPr>
        <p:spPr>
          <a:xfrm flipH="1" rot="-2700000">
            <a:off x="362360" y="275086"/>
            <a:ext cx="1022480" cy="1017948"/>
          </a:xfrm>
          <a:custGeom>
            <a:rect b="b" l="l" r="r" t="t"/>
            <a:pathLst>
              <a:path extrusionOk="0" h="7412" w="7445">
                <a:moveTo>
                  <a:pt x="3723" y="0"/>
                </a:moveTo>
                <a:cubicBezTo>
                  <a:pt x="1665" y="0"/>
                  <a:pt x="1" y="1683"/>
                  <a:pt x="17" y="3745"/>
                </a:cubicBezTo>
                <a:cubicBezTo>
                  <a:pt x="35" y="5755"/>
                  <a:pt x="1673" y="7393"/>
                  <a:pt x="3684" y="7411"/>
                </a:cubicBezTo>
                <a:cubicBezTo>
                  <a:pt x="3694" y="7411"/>
                  <a:pt x="3704" y="7411"/>
                  <a:pt x="3714" y="7411"/>
                </a:cubicBezTo>
                <a:cubicBezTo>
                  <a:pt x="5772" y="7411"/>
                  <a:pt x="7444" y="5737"/>
                  <a:pt x="7428" y="3675"/>
                </a:cubicBezTo>
                <a:cubicBezTo>
                  <a:pt x="7410" y="1665"/>
                  <a:pt x="5764" y="17"/>
                  <a:pt x="3753" y="0"/>
                </a:cubicBezTo>
                <a:cubicBezTo>
                  <a:pt x="3743" y="0"/>
                  <a:pt x="3733" y="0"/>
                  <a:pt x="3723" y="0"/>
                </a:cubicBezTo>
                <a:close/>
              </a:path>
            </a:pathLst>
          </a:custGeom>
          <a:gradFill>
            <a:gsLst>
              <a:gs pos="0">
                <a:schemeClr val="lt1"/>
              </a:gs>
              <a:gs pos="100000">
                <a:srgbClr val="FFFFFF">
                  <a:alpha val="0"/>
                </a:srgbClr>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8" name="Google Shape;288;p20"/>
          <p:cNvSpPr/>
          <p:nvPr/>
        </p:nvSpPr>
        <p:spPr>
          <a:xfrm>
            <a:off x="374495" y="920315"/>
            <a:ext cx="299808" cy="334417"/>
          </a:xfrm>
          <a:custGeom>
            <a:rect b="b" l="l" r="r" t="t"/>
            <a:pathLst>
              <a:path extrusionOk="0" h="2435" w="2183">
                <a:moveTo>
                  <a:pt x="220" y="153"/>
                </a:moveTo>
                <a:lnTo>
                  <a:pt x="2011" y="1333"/>
                </a:lnTo>
                <a:lnTo>
                  <a:pt x="94" y="2292"/>
                </a:lnTo>
                <a:lnTo>
                  <a:pt x="94" y="2292"/>
                </a:lnTo>
                <a:lnTo>
                  <a:pt x="220" y="153"/>
                </a:lnTo>
                <a:close/>
                <a:moveTo>
                  <a:pt x="145" y="1"/>
                </a:moveTo>
                <a:lnTo>
                  <a:pt x="0" y="2435"/>
                </a:lnTo>
                <a:lnTo>
                  <a:pt x="2182" y="1341"/>
                </a:lnTo>
                <a:lnTo>
                  <a:pt x="14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9" name="Google Shape;289;p20"/>
          <p:cNvSpPr/>
          <p:nvPr/>
        </p:nvSpPr>
        <p:spPr>
          <a:xfrm>
            <a:off x="8302308" y="884069"/>
            <a:ext cx="406931" cy="406931"/>
          </a:xfrm>
          <a:custGeom>
            <a:rect b="b" l="l" r="r" t="t"/>
            <a:pathLst>
              <a:path extrusionOk="0" h="2963" w="2963">
                <a:moveTo>
                  <a:pt x="1478" y="926"/>
                </a:moveTo>
                <a:cubicBezTo>
                  <a:pt x="1783" y="926"/>
                  <a:pt x="2038" y="1172"/>
                  <a:pt x="2038" y="1478"/>
                </a:cubicBezTo>
                <a:cubicBezTo>
                  <a:pt x="2038" y="1783"/>
                  <a:pt x="1783" y="2038"/>
                  <a:pt x="1478" y="2038"/>
                </a:cubicBezTo>
                <a:cubicBezTo>
                  <a:pt x="1172" y="2038"/>
                  <a:pt x="926" y="1783"/>
                  <a:pt x="926" y="1478"/>
                </a:cubicBezTo>
                <a:cubicBezTo>
                  <a:pt x="926" y="1172"/>
                  <a:pt x="1172" y="926"/>
                  <a:pt x="1478" y="926"/>
                </a:cubicBezTo>
                <a:close/>
                <a:moveTo>
                  <a:pt x="1223" y="1"/>
                </a:moveTo>
                <a:lnTo>
                  <a:pt x="1223" y="366"/>
                </a:lnTo>
                <a:cubicBezTo>
                  <a:pt x="1095" y="392"/>
                  <a:pt x="977" y="443"/>
                  <a:pt x="867" y="510"/>
                </a:cubicBezTo>
                <a:lnTo>
                  <a:pt x="612" y="256"/>
                </a:lnTo>
                <a:lnTo>
                  <a:pt x="256" y="612"/>
                </a:lnTo>
                <a:lnTo>
                  <a:pt x="510" y="867"/>
                </a:lnTo>
                <a:cubicBezTo>
                  <a:pt x="441" y="977"/>
                  <a:pt x="390" y="1097"/>
                  <a:pt x="366" y="1223"/>
                </a:cubicBezTo>
                <a:lnTo>
                  <a:pt x="1" y="1223"/>
                </a:lnTo>
                <a:lnTo>
                  <a:pt x="1" y="1732"/>
                </a:lnTo>
                <a:lnTo>
                  <a:pt x="366" y="1732"/>
                </a:lnTo>
                <a:cubicBezTo>
                  <a:pt x="390" y="1861"/>
                  <a:pt x="441" y="1979"/>
                  <a:pt x="510" y="2089"/>
                </a:cubicBezTo>
                <a:lnTo>
                  <a:pt x="256" y="2352"/>
                </a:lnTo>
                <a:lnTo>
                  <a:pt x="612" y="2708"/>
                </a:lnTo>
                <a:lnTo>
                  <a:pt x="867" y="2445"/>
                </a:lnTo>
                <a:cubicBezTo>
                  <a:pt x="977" y="2515"/>
                  <a:pt x="1095" y="2566"/>
                  <a:pt x="1223" y="2598"/>
                </a:cubicBezTo>
                <a:lnTo>
                  <a:pt x="1223" y="2963"/>
                </a:lnTo>
                <a:lnTo>
                  <a:pt x="1732" y="2963"/>
                </a:lnTo>
                <a:lnTo>
                  <a:pt x="1732" y="2598"/>
                </a:lnTo>
                <a:cubicBezTo>
                  <a:pt x="1859" y="2566"/>
                  <a:pt x="1979" y="2515"/>
                  <a:pt x="2089" y="2445"/>
                </a:cubicBezTo>
                <a:lnTo>
                  <a:pt x="2352" y="2708"/>
                </a:lnTo>
                <a:lnTo>
                  <a:pt x="2708" y="2352"/>
                </a:lnTo>
                <a:lnTo>
                  <a:pt x="2445" y="2089"/>
                </a:lnTo>
                <a:cubicBezTo>
                  <a:pt x="2513" y="1979"/>
                  <a:pt x="2564" y="1861"/>
                  <a:pt x="2598" y="1732"/>
                </a:cubicBezTo>
                <a:lnTo>
                  <a:pt x="2963" y="1732"/>
                </a:lnTo>
                <a:lnTo>
                  <a:pt x="2963" y="1223"/>
                </a:lnTo>
                <a:lnTo>
                  <a:pt x="2598" y="1223"/>
                </a:lnTo>
                <a:cubicBezTo>
                  <a:pt x="2564" y="1097"/>
                  <a:pt x="2513" y="977"/>
                  <a:pt x="2445" y="867"/>
                </a:cubicBezTo>
                <a:lnTo>
                  <a:pt x="2708" y="612"/>
                </a:lnTo>
                <a:lnTo>
                  <a:pt x="2352" y="256"/>
                </a:lnTo>
                <a:lnTo>
                  <a:pt x="2089" y="510"/>
                </a:lnTo>
                <a:cubicBezTo>
                  <a:pt x="1979" y="443"/>
                  <a:pt x="1859" y="392"/>
                  <a:pt x="1732" y="366"/>
                </a:cubicBezTo>
                <a:lnTo>
                  <a:pt x="1732"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90" name="Google Shape;290;p20"/>
          <p:cNvGrpSpPr/>
          <p:nvPr/>
        </p:nvGrpSpPr>
        <p:grpSpPr>
          <a:xfrm>
            <a:off x="8492770" y="184655"/>
            <a:ext cx="484756" cy="355353"/>
            <a:chOff x="6525370" y="783055"/>
            <a:chExt cx="484756" cy="355353"/>
          </a:xfrm>
        </p:grpSpPr>
        <p:sp>
          <p:nvSpPr>
            <p:cNvPr id="291" name="Google Shape;291;p20"/>
            <p:cNvSpPr/>
            <p:nvPr/>
          </p:nvSpPr>
          <p:spPr>
            <a:xfrm rot="-2700493">
              <a:off x="6544224" y="1027967"/>
              <a:ext cx="91772" cy="91365"/>
            </a:xfrm>
            <a:custGeom>
              <a:rect b="b" l="l" r="r" t="t"/>
              <a:pathLst>
                <a:path extrusionOk="0" h="7412" w="7445">
                  <a:moveTo>
                    <a:pt x="3723" y="0"/>
                  </a:moveTo>
                  <a:cubicBezTo>
                    <a:pt x="1665" y="0"/>
                    <a:pt x="1" y="1683"/>
                    <a:pt x="17" y="3745"/>
                  </a:cubicBezTo>
                  <a:cubicBezTo>
                    <a:pt x="35" y="5755"/>
                    <a:pt x="1673" y="7393"/>
                    <a:pt x="3684" y="7411"/>
                  </a:cubicBezTo>
                  <a:cubicBezTo>
                    <a:pt x="3694" y="7411"/>
                    <a:pt x="3704" y="7411"/>
                    <a:pt x="3714" y="7411"/>
                  </a:cubicBezTo>
                  <a:cubicBezTo>
                    <a:pt x="5772" y="7411"/>
                    <a:pt x="7444" y="5737"/>
                    <a:pt x="7428" y="3675"/>
                  </a:cubicBezTo>
                  <a:cubicBezTo>
                    <a:pt x="7410" y="1665"/>
                    <a:pt x="5764" y="17"/>
                    <a:pt x="3753" y="0"/>
                  </a:cubicBezTo>
                  <a:cubicBezTo>
                    <a:pt x="3743" y="0"/>
                    <a:pt x="3733" y="0"/>
                    <a:pt x="3723" y="0"/>
                  </a:cubicBezTo>
                  <a:close/>
                </a:path>
              </a:pathLst>
            </a:custGeom>
            <a:no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2" name="Google Shape;292;p20"/>
            <p:cNvSpPr/>
            <p:nvPr/>
          </p:nvSpPr>
          <p:spPr>
            <a:xfrm rot="-2700359">
              <a:off x="6706594" y="835386"/>
              <a:ext cx="251797" cy="250681"/>
            </a:xfrm>
            <a:custGeom>
              <a:rect b="b" l="l" r="r" t="t"/>
              <a:pathLst>
                <a:path extrusionOk="0" h="7412" w="7445">
                  <a:moveTo>
                    <a:pt x="3723" y="0"/>
                  </a:moveTo>
                  <a:cubicBezTo>
                    <a:pt x="1665" y="0"/>
                    <a:pt x="1" y="1683"/>
                    <a:pt x="17" y="3745"/>
                  </a:cubicBezTo>
                  <a:cubicBezTo>
                    <a:pt x="35" y="5755"/>
                    <a:pt x="1673" y="7393"/>
                    <a:pt x="3684" y="7411"/>
                  </a:cubicBezTo>
                  <a:cubicBezTo>
                    <a:pt x="3694" y="7411"/>
                    <a:pt x="3704" y="7411"/>
                    <a:pt x="3714" y="7411"/>
                  </a:cubicBezTo>
                  <a:cubicBezTo>
                    <a:pt x="5772" y="7411"/>
                    <a:pt x="7444" y="5737"/>
                    <a:pt x="7428" y="3675"/>
                  </a:cubicBezTo>
                  <a:cubicBezTo>
                    <a:pt x="7410" y="1665"/>
                    <a:pt x="5764" y="17"/>
                    <a:pt x="3753" y="0"/>
                  </a:cubicBezTo>
                  <a:cubicBezTo>
                    <a:pt x="3743" y="0"/>
                    <a:pt x="3733" y="0"/>
                    <a:pt x="3723" y="0"/>
                  </a:cubicBezTo>
                  <a:close/>
                </a:path>
              </a:pathLst>
            </a:custGeom>
            <a:no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5">
  <p:cSld name="CUSTOM_5_2_1_2">
    <p:spTree>
      <p:nvGrpSpPr>
        <p:cNvPr id="293" name="Shape 293"/>
        <p:cNvGrpSpPr/>
        <p:nvPr/>
      </p:nvGrpSpPr>
      <p:grpSpPr>
        <a:xfrm>
          <a:off x="0" y="0"/>
          <a:ext cx="0" cy="0"/>
          <a:chOff x="0" y="0"/>
          <a:chExt cx="0" cy="0"/>
        </a:xfrm>
      </p:grpSpPr>
      <p:sp>
        <p:nvSpPr>
          <p:cNvPr id="294" name="Google Shape;294;p21"/>
          <p:cNvSpPr txBox="1"/>
          <p:nvPr>
            <p:ph type="title"/>
          </p:nvPr>
        </p:nvSpPr>
        <p:spPr>
          <a:xfrm>
            <a:off x="720000" y="540000"/>
            <a:ext cx="7704000" cy="477600"/>
          </a:xfrm>
          <a:prstGeom prst="rect">
            <a:avLst/>
          </a:prstGeom>
        </p:spPr>
        <p:txBody>
          <a:bodyPr anchorCtr="0" anchor="t"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
        <p:nvSpPr>
          <p:cNvPr id="295" name="Google Shape;295;p21"/>
          <p:cNvSpPr/>
          <p:nvPr/>
        </p:nvSpPr>
        <p:spPr>
          <a:xfrm rot="8340427">
            <a:off x="381528" y="179093"/>
            <a:ext cx="663134" cy="660193"/>
          </a:xfrm>
          <a:custGeom>
            <a:rect b="b" l="l" r="r" t="t"/>
            <a:pathLst>
              <a:path extrusionOk="0" h="7412" w="7445">
                <a:moveTo>
                  <a:pt x="3723" y="0"/>
                </a:moveTo>
                <a:cubicBezTo>
                  <a:pt x="1665" y="0"/>
                  <a:pt x="1" y="1683"/>
                  <a:pt x="17" y="3745"/>
                </a:cubicBezTo>
                <a:cubicBezTo>
                  <a:pt x="35" y="5755"/>
                  <a:pt x="1673" y="7393"/>
                  <a:pt x="3684" y="7411"/>
                </a:cubicBezTo>
                <a:cubicBezTo>
                  <a:pt x="3694" y="7411"/>
                  <a:pt x="3704" y="7411"/>
                  <a:pt x="3714" y="7411"/>
                </a:cubicBezTo>
                <a:cubicBezTo>
                  <a:pt x="5772" y="7411"/>
                  <a:pt x="7444" y="5737"/>
                  <a:pt x="7428" y="3675"/>
                </a:cubicBezTo>
                <a:cubicBezTo>
                  <a:pt x="7410" y="1665"/>
                  <a:pt x="5764" y="17"/>
                  <a:pt x="3753" y="0"/>
                </a:cubicBezTo>
                <a:cubicBezTo>
                  <a:pt x="3743" y="0"/>
                  <a:pt x="3733" y="0"/>
                  <a:pt x="3723" y="0"/>
                </a:cubicBezTo>
                <a:close/>
              </a:path>
            </a:pathLst>
          </a:custGeom>
          <a:gradFill>
            <a:gsLst>
              <a:gs pos="0">
                <a:schemeClr val="lt1"/>
              </a:gs>
              <a:gs pos="100000">
                <a:schemeClr val="dk2"/>
              </a:gs>
            </a:gsLst>
            <a:lin ang="1619866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6" name="Google Shape;296;p21"/>
          <p:cNvSpPr/>
          <p:nvPr/>
        </p:nvSpPr>
        <p:spPr>
          <a:xfrm flipH="1" rot="8100064">
            <a:off x="7967801" y="3660565"/>
            <a:ext cx="708471" cy="705331"/>
          </a:xfrm>
          <a:custGeom>
            <a:rect b="b" l="l" r="r" t="t"/>
            <a:pathLst>
              <a:path extrusionOk="0" h="7412" w="7445">
                <a:moveTo>
                  <a:pt x="3723" y="0"/>
                </a:moveTo>
                <a:cubicBezTo>
                  <a:pt x="1665" y="0"/>
                  <a:pt x="1" y="1683"/>
                  <a:pt x="17" y="3745"/>
                </a:cubicBezTo>
                <a:cubicBezTo>
                  <a:pt x="35" y="5755"/>
                  <a:pt x="1673" y="7393"/>
                  <a:pt x="3684" y="7411"/>
                </a:cubicBezTo>
                <a:cubicBezTo>
                  <a:pt x="3694" y="7411"/>
                  <a:pt x="3704" y="7411"/>
                  <a:pt x="3714" y="7411"/>
                </a:cubicBezTo>
                <a:cubicBezTo>
                  <a:pt x="5772" y="7411"/>
                  <a:pt x="7444" y="5737"/>
                  <a:pt x="7428" y="3675"/>
                </a:cubicBezTo>
                <a:cubicBezTo>
                  <a:pt x="7410" y="1665"/>
                  <a:pt x="5764" y="17"/>
                  <a:pt x="3753" y="0"/>
                </a:cubicBezTo>
                <a:cubicBezTo>
                  <a:pt x="3743" y="0"/>
                  <a:pt x="3733" y="0"/>
                  <a:pt x="3723" y="0"/>
                </a:cubicBezTo>
                <a:close/>
              </a:path>
            </a:pathLst>
          </a:custGeom>
          <a:gradFill>
            <a:gsLst>
              <a:gs pos="0">
                <a:schemeClr val="lt2"/>
              </a:gs>
              <a:gs pos="100000">
                <a:schemeClr val="dk2"/>
              </a:gs>
            </a:gsLst>
            <a:lin ang="8099331"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7" name="Google Shape;297;p21"/>
          <p:cNvSpPr/>
          <p:nvPr/>
        </p:nvSpPr>
        <p:spPr>
          <a:xfrm flipH="1" rot="-6312051">
            <a:off x="7791924" y="4558238"/>
            <a:ext cx="132398" cy="147701"/>
          </a:xfrm>
          <a:custGeom>
            <a:rect b="b" l="l" r="r" t="t"/>
            <a:pathLst>
              <a:path extrusionOk="0" h="2435" w="2183">
                <a:moveTo>
                  <a:pt x="220" y="153"/>
                </a:moveTo>
                <a:lnTo>
                  <a:pt x="2011" y="1333"/>
                </a:lnTo>
                <a:lnTo>
                  <a:pt x="94" y="2292"/>
                </a:lnTo>
                <a:lnTo>
                  <a:pt x="94" y="2292"/>
                </a:lnTo>
                <a:lnTo>
                  <a:pt x="220" y="153"/>
                </a:lnTo>
                <a:close/>
                <a:moveTo>
                  <a:pt x="145" y="1"/>
                </a:moveTo>
                <a:lnTo>
                  <a:pt x="0" y="2435"/>
                </a:lnTo>
                <a:lnTo>
                  <a:pt x="2182" y="1341"/>
                </a:lnTo>
                <a:lnTo>
                  <a:pt x="14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8" name="Google Shape;298;p21"/>
          <p:cNvSpPr/>
          <p:nvPr/>
        </p:nvSpPr>
        <p:spPr>
          <a:xfrm flipH="1" rot="-6312011">
            <a:off x="8558025" y="4604125"/>
            <a:ext cx="289056" cy="322447"/>
          </a:xfrm>
          <a:custGeom>
            <a:rect b="b" l="l" r="r" t="t"/>
            <a:pathLst>
              <a:path extrusionOk="0" h="2435" w="2183">
                <a:moveTo>
                  <a:pt x="220" y="153"/>
                </a:moveTo>
                <a:lnTo>
                  <a:pt x="2011" y="1333"/>
                </a:lnTo>
                <a:lnTo>
                  <a:pt x="94" y="2292"/>
                </a:lnTo>
                <a:lnTo>
                  <a:pt x="94" y="2292"/>
                </a:lnTo>
                <a:lnTo>
                  <a:pt x="220" y="153"/>
                </a:lnTo>
                <a:close/>
                <a:moveTo>
                  <a:pt x="145" y="1"/>
                </a:moveTo>
                <a:lnTo>
                  <a:pt x="0" y="2435"/>
                </a:lnTo>
                <a:lnTo>
                  <a:pt x="2182" y="1341"/>
                </a:lnTo>
                <a:lnTo>
                  <a:pt x="14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9" name="Google Shape;299;p21"/>
          <p:cNvSpPr/>
          <p:nvPr/>
        </p:nvSpPr>
        <p:spPr>
          <a:xfrm rot="1817695">
            <a:off x="349812" y="471799"/>
            <a:ext cx="233402" cy="260413"/>
          </a:xfrm>
          <a:custGeom>
            <a:rect b="b" l="l" r="r" t="t"/>
            <a:pathLst>
              <a:path extrusionOk="0" h="2435" w="2183">
                <a:moveTo>
                  <a:pt x="220" y="153"/>
                </a:moveTo>
                <a:lnTo>
                  <a:pt x="2011" y="1333"/>
                </a:lnTo>
                <a:lnTo>
                  <a:pt x="94" y="2292"/>
                </a:lnTo>
                <a:lnTo>
                  <a:pt x="94" y="2292"/>
                </a:lnTo>
                <a:lnTo>
                  <a:pt x="220" y="153"/>
                </a:lnTo>
                <a:close/>
                <a:moveTo>
                  <a:pt x="145" y="1"/>
                </a:moveTo>
                <a:lnTo>
                  <a:pt x="0" y="2435"/>
                </a:lnTo>
                <a:lnTo>
                  <a:pt x="2182" y="1341"/>
                </a:lnTo>
                <a:lnTo>
                  <a:pt x="14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0" name="Google Shape;300;p21"/>
          <p:cNvSpPr/>
          <p:nvPr/>
        </p:nvSpPr>
        <p:spPr>
          <a:xfrm rot="-4487915">
            <a:off x="8474348" y="129888"/>
            <a:ext cx="297213" cy="331573"/>
          </a:xfrm>
          <a:custGeom>
            <a:rect b="b" l="l" r="r" t="t"/>
            <a:pathLst>
              <a:path extrusionOk="0" h="2435" w="2183">
                <a:moveTo>
                  <a:pt x="220" y="153"/>
                </a:moveTo>
                <a:lnTo>
                  <a:pt x="2011" y="1333"/>
                </a:lnTo>
                <a:lnTo>
                  <a:pt x="94" y="2292"/>
                </a:lnTo>
                <a:lnTo>
                  <a:pt x="94" y="2292"/>
                </a:lnTo>
                <a:lnTo>
                  <a:pt x="220" y="153"/>
                </a:lnTo>
                <a:close/>
                <a:moveTo>
                  <a:pt x="145" y="1"/>
                </a:moveTo>
                <a:lnTo>
                  <a:pt x="0" y="2435"/>
                </a:lnTo>
                <a:lnTo>
                  <a:pt x="2182" y="1341"/>
                </a:lnTo>
                <a:lnTo>
                  <a:pt x="14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1" name="Google Shape;301;p21"/>
          <p:cNvSpPr/>
          <p:nvPr/>
        </p:nvSpPr>
        <p:spPr>
          <a:xfrm rot="-4488029">
            <a:off x="8664001" y="3265959"/>
            <a:ext cx="171147" cy="190907"/>
          </a:xfrm>
          <a:custGeom>
            <a:rect b="b" l="l" r="r" t="t"/>
            <a:pathLst>
              <a:path extrusionOk="0" h="2435" w="2183">
                <a:moveTo>
                  <a:pt x="220" y="153"/>
                </a:moveTo>
                <a:lnTo>
                  <a:pt x="2011" y="1333"/>
                </a:lnTo>
                <a:lnTo>
                  <a:pt x="94" y="2292"/>
                </a:lnTo>
                <a:lnTo>
                  <a:pt x="94" y="2292"/>
                </a:lnTo>
                <a:lnTo>
                  <a:pt x="220" y="153"/>
                </a:lnTo>
                <a:close/>
                <a:moveTo>
                  <a:pt x="145" y="1"/>
                </a:moveTo>
                <a:lnTo>
                  <a:pt x="0" y="2435"/>
                </a:lnTo>
                <a:lnTo>
                  <a:pt x="2182" y="1341"/>
                </a:lnTo>
                <a:lnTo>
                  <a:pt x="14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 name="Google Shape;302;p21"/>
          <p:cNvSpPr/>
          <p:nvPr/>
        </p:nvSpPr>
        <p:spPr>
          <a:xfrm rot="5400000">
            <a:off x="-1205100" y="2051188"/>
            <a:ext cx="1995300" cy="1995300"/>
          </a:xfrm>
          <a:prstGeom prst="blockArc">
            <a:avLst>
              <a:gd fmla="val 10800000" name="adj1"/>
              <a:gd fmla="val 21594214" name="adj2"/>
              <a:gd fmla="val 18108" name="adj3"/>
            </a:avLst>
          </a:prstGeom>
          <a:gradFill>
            <a:gsLst>
              <a:gs pos="0">
                <a:schemeClr val="accent1"/>
              </a:gs>
              <a:gs pos="40000">
                <a:srgbClr val="BBACF0"/>
              </a:gs>
              <a:gs pos="100000">
                <a:srgbClr val="FFFFFF">
                  <a:alpha val="0"/>
                </a:srgbClr>
              </a:gs>
            </a:gsLst>
            <a:lin ang="54007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3" name="Google Shape;303;p21"/>
          <p:cNvSpPr/>
          <p:nvPr/>
        </p:nvSpPr>
        <p:spPr>
          <a:xfrm rot="2700084">
            <a:off x="177223" y="3447570"/>
            <a:ext cx="1071755" cy="1067004"/>
          </a:xfrm>
          <a:custGeom>
            <a:rect b="b" l="l" r="r" t="t"/>
            <a:pathLst>
              <a:path extrusionOk="0" h="7412" w="7445">
                <a:moveTo>
                  <a:pt x="3723" y="0"/>
                </a:moveTo>
                <a:cubicBezTo>
                  <a:pt x="1665" y="0"/>
                  <a:pt x="1" y="1683"/>
                  <a:pt x="17" y="3745"/>
                </a:cubicBezTo>
                <a:cubicBezTo>
                  <a:pt x="35" y="5755"/>
                  <a:pt x="1673" y="7393"/>
                  <a:pt x="3684" y="7411"/>
                </a:cubicBezTo>
                <a:cubicBezTo>
                  <a:pt x="3694" y="7411"/>
                  <a:pt x="3704" y="7411"/>
                  <a:pt x="3714" y="7411"/>
                </a:cubicBezTo>
                <a:cubicBezTo>
                  <a:pt x="5772" y="7411"/>
                  <a:pt x="7444" y="5737"/>
                  <a:pt x="7428" y="3675"/>
                </a:cubicBezTo>
                <a:cubicBezTo>
                  <a:pt x="7410" y="1665"/>
                  <a:pt x="5764" y="17"/>
                  <a:pt x="3753" y="0"/>
                </a:cubicBezTo>
                <a:cubicBezTo>
                  <a:pt x="3743" y="0"/>
                  <a:pt x="3733" y="0"/>
                  <a:pt x="3723" y="0"/>
                </a:cubicBezTo>
                <a:close/>
              </a:path>
            </a:pathLst>
          </a:custGeom>
          <a:gradFill>
            <a:gsLst>
              <a:gs pos="0">
                <a:schemeClr val="lt1"/>
              </a:gs>
              <a:gs pos="100000">
                <a:schemeClr val="dk2"/>
              </a:gs>
            </a:gsLst>
            <a:lin ang="1619866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04" name="Google Shape;304;p21"/>
          <p:cNvGrpSpPr/>
          <p:nvPr/>
        </p:nvGrpSpPr>
        <p:grpSpPr>
          <a:xfrm>
            <a:off x="545541" y="4378970"/>
            <a:ext cx="464200" cy="448819"/>
            <a:chOff x="1620923" y="4468283"/>
            <a:chExt cx="314073" cy="303667"/>
          </a:xfrm>
        </p:grpSpPr>
        <p:sp>
          <p:nvSpPr>
            <p:cNvPr id="305" name="Google Shape;305;p21"/>
            <p:cNvSpPr/>
            <p:nvPr/>
          </p:nvSpPr>
          <p:spPr>
            <a:xfrm>
              <a:off x="1743950" y="4468283"/>
              <a:ext cx="108905" cy="108905"/>
            </a:xfrm>
            <a:custGeom>
              <a:rect b="b" l="l" r="r" t="t"/>
              <a:pathLst>
                <a:path extrusionOk="0" h="1172" w="1172">
                  <a:moveTo>
                    <a:pt x="705" y="94"/>
                  </a:moveTo>
                  <a:lnTo>
                    <a:pt x="705" y="467"/>
                  </a:lnTo>
                  <a:lnTo>
                    <a:pt x="1078" y="467"/>
                  </a:lnTo>
                  <a:lnTo>
                    <a:pt x="1078" y="705"/>
                  </a:lnTo>
                  <a:lnTo>
                    <a:pt x="705" y="705"/>
                  </a:lnTo>
                  <a:lnTo>
                    <a:pt x="705" y="1078"/>
                  </a:lnTo>
                  <a:lnTo>
                    <a:pt x="467" y="1078"/>
                  </a:lnTo>
                  <a:lnTo>
                    <a:pt x="467" y="705"/>
                  </a:lnTo>
                  <a:lnTo>
                    <a:pt x="94" y="705"/>
                  </a:lnTo>
                  <a:lnTo>
                    <a:pt x="94" y="467"/>
                  </a:lnTo>
                  <a:lnTo>
                    <a:pt x="467" y="467"/>
                  </a:lnTo>
                  <a:lnTo>
                    <a:pt x="467" y="94"/>
                  </a:lnTo>
                  <a:close/>
                  <a:moveTo>
                    <a:pt x="375" y="0"/>
                  </a:moveTo>
                  <a:lnTo>
                    <a:pt x="375" y="373"/>
                  </a:lnTo>
                  <a:lnTo>
                    <a:pt x="0" y="373"/>
                  </a:lnTo>
                  <a:lnTo>
                    <a:pt x="0" y="797"/>
                  </a:lnTo>
                  <a:lnTo>
                    <a:pt x="375" y="797"/>
                  </a:lnTo>
                  <a:lnTo>
                    <a:pt x="375" y="1171"/>
                  </a:lnTo>
                  <a:lnTo>
                    <a:pt x="799" y="1171"/>
                  </a:lnTo>
                  <a:lnTo>
                    <a:pt x="799" y="797"/>
                  </a:lnTo>
                  <a:lnTo>
                    <a:pt x="1172" y="797"/>
                  </a:lnTo>
                  <a:lnTo>
                    <a:pt x="1172" y="373"/>
                  </a:lnTo>
                  <a:lnTo>
                    <a:pt x="799" y="373"/>
                  </a:lnTo>
                  <a:lnTo>
                    <a:pt x="799"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6" name="Google Shape;306;p21"/>
            <p:cNvSpPr/>
            <p:nvPr/>
          </p:nvSpPr>
          <p:spPr>
            <a:xfrm>
              <a:off x="1620923" y="4601531"/>
              <a:ext cx="108905" cy="108905"/>
            </a:xfrm>
            <a:custGeom>
              <a:rect b="b" l="l" r="r" t="t"/>
              <a:pathLst>
                <a:path extrusionOk="0" h="1172" w="1172">
                  <a:moveTo>
                    <a:pt x="705" y="94"/>
                  </a:moveTo>
                  <a:lnTo>
                    <a:pt x="705" y="467"/>
                  </a:lnTo>
                  <a:lnTo>
                    <a:pt x="1078" y="467"/>
                  </a:lnTo>
                  <a:lnTo>
                    <a:pt x="1078" y="705"/>
                  </a:lnTo>
                  <a:lnTo>
                    <a:pt x="705" y="705"/>
                  </a:lnTo>
                  <a:lnTo>
                    <a:pt x="705" y="1078"/>
                  </a:lnTo>
                  <a:lnTo>
                    <a:pt x="467" y="1078"/>
                  </a:lnTo>
                  <a:lnTo>
                    <a:pt x="467" y="705"/>
                  </a:lnTo>
                  <a:lnTo>
                    <a:pt x="94" y="705"/>
                  </a:lnTo>
                  <a:lnTo>
                    <a:pt x="94" y="467"/>
                  </a:lnTo>
                  <a:lnTo>
                    <a:pt x="467" y="467"/>
                  </a:lnTo>
                  <a:lnTo>
                    <a:pt x="467" y="94"/>
                  </a:lnTo>
                  <a:close/>
                  <a:moveTo>
                    <a:pt x="375" y="0"/>
                  </a:moveTo>
                  <a:lnTo>
                    <a:pt x="375" y="373"/>
                  </a:lnTo>
                  <a:lnTo>
                    <a:pt x="0" y="373"/>
                  </a:lnTo>
                  <a:lnTo>
                    <a:pt x="0" y="799"/>
                  </a:lnTo>
                  <a:lnTo>
                    <a:pt x="375" y="799"/>
                  </a:lnTo>
                  <a:lnTo>
                    <a:pt x="375" y="1172"/>
                  </a:lnTo>
                  <a:lnTo>
                    <a:pt x="799" y="1172"/>
                  </a:lnTo>
                  <a:lnTo>
                    <a:pt x="799" y="799"/>
                  </a:lnTo>
                  <a:lnTo>
                    <a:pt x="1171" y="799"/>
                  </a:lnTo>
                  <a:lnTo>
                    <a:pt x="1171" y="373"/>
                  </a:lnTo>
                  <a:lnTo>
                    <a:pt x="799" y="373"/>
                  </a:lnTo>
                  <a:lnTo>
                    <a:pt x="799"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7" name="Google Shape;307;p21"/>
            <p:cNvSpPr/>
            <p:nvPr/>
          </p:nvSpPr>
          <p:spPr>
            <a:xfrm>
              <a:off x="1826091" y="4663044"/>
              <a:ext cx="108905" cy="108905"/>
            </a:xfrm>
            <a:custGeom>
              <a:rect b="b" l="l" r="r" t="t"/>
              <a:pathLst>
                <a:path extrusionOk="0" h="1172" w="1172">
                  <a:moveTo>
                    <a:pt x="703" y="94"/>
                  </a:moveTo>
                  <a:lnTo>
                    <a:pt x="703" y="467"/>
                  </a:lnTo>
                  <a:lnTo>
                    <a:pt x="1078" y="467"/>
                  </a:lnTo>
                  <a:lnTo>
                    <a:pt x="1078" y="705"/>
                  </a:lnTo>
                  <a:lnTo>
                    <a:pt x="703" y="705"/>
                  </a:lnTo>
                  <a:lnTo>
                    <a:pt x="703" y="1078"/>
                  </a:lnTo>
                  <a:lnTo>
                    <a:pt x="467" y="1078"/>
                  </a:lnTo>
                  <a:lnTo>
                    <a:pt x="467" y="705"/>
                  </a:lnTo>
                  <a:lnTo>
                    <a:pt x="92" y="705"/>
                  </a:lnTo>
                  <a:lnTo>
                    <a:pt x="92" y="467"/>
                  </a:lnTo>
                  <a:lnTo>
                    <a:pt x="467" y="467"/>
                  </a:lnTo>
                  <a:lnTo>
                    <a:pt x="467" y="94"/>
                  </a:lnTo>
                  <a:close/>
                  <a:moveTo>
                    <a:pt x="373" y="0"/>
                  </a:moveTo>
                  <a:lnTo>
                    <a:pt x="373" y="373"/>
                  </a:lnTo>
                  <a:lnTo>
                    <a:pt x="0" y="373"/>
                  </a:lnTo>
                  <a:lnTo>
                    <a:pt x="0" y="799"/>
                  </a:lnTo>
                  <a:lnTo>
                    <a:pt x="373" y="799"/>
                  </a:lnTo>
                  <a:lnTo>
                    <a:pt x="373" y="1172"/>
                  </a:lnTo>
                  <a:lnTo>
                    <a:pt x="797" y="1172"/>
                  </a:lnTo>
                  <a:lnTo>
                    <a:pt x="797" y="799"/>
                  </a:lnTo>
                  <a:lnTo>
                    <a:pt x="1172" y="799"/>
                  </a:lnTo>
                  <a:lnTo>
                    <a:pt x="1172" y="373"/>
                  </a:lnTo>
                  <a:lnTo>
                    <a:pt x="797" y="373"/>
                  </a:lnTo>
                  <a:lnTo>
                    <a:pt x="797"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08" name="Google Shape;308;p21"/>
          <p:cNvSpPr/>
          <p:nvPr/>
        </p:nvSpPr>
        <p:spPr>
          <a:xfrm rot="-2700493">
            <a:off x="8442849" y="679592"/>
            <a:ext cx="91772" cy="91365"/>
          </a:xfrm>
          <a:custGeom>
            <a:rect b="b" l="l" r="r" t="t"/>
            <a:pathLst>
              <a:path extrusionOk="0" h="7412" w="7445">
                <a:moveTo>
                  <a:pt x="3723" y="0"/>
                </a:moveTo>
                <a:cubicBezTo>
                  <a:pt x="1665" y="0"/>
                  <a:pt x="1" y="1683"/>
                  <a:pt x="17" y="3745"/>
                </a:cubicBezTo>
                <a:cubicBezTo>
                  <a:pt x="35" y="5755"/>
                  <a:pt x="1673" y="7393"/>
                  <a:pt x="3684" y="7411"/>
                </a:cubicBezTo>
                <a:cubicBezTo>
                  <a:pt x="3694" y="7411"/>
                  <a:pt x="3704" y="7411"/>
                  <a:pt x="3714" y="7411"/>
                </a:cubicBezTo>
                <a:cubicBezTo>
                  <a:pt x="5772" y="7411"/>
                  <a:pt x="7444" y="5737"/>
                  <a:pt x="7428" y="3675"/>
                </a:cubicBezTo>
                <a:cubicBezTo>
                  <a:pt x="7410" y="1665"/>
                  <a:pt x="5764" y="17"/>
                  <a:pt x="3753" y="0"/>
                </a:cubicBezTo>
                <a:cubicBezTo>
                  <a:pt x="3743" y="0"/>
                  <a:pt x="3733" y="0"/>
                  <a:pt x="3723" y="0"/>
                </a:cubicBezTo>
                <a:close/>
              </a:path>
            </a:pathLst>
          </a:custGeom>
          <a:no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9" name="Google Shape;309;p21"/>
          <p:cNvSpPr/>
          <p:nvPr/>
        </p:nvSpPr>
        <p:spPr>
          <a:xfrm rot="-2700359">
            <a:off x="8686769" y="599936"/>
            <a:ext cx="251797" cy="250681"/>
          </a:xfrm>
          <a:custGeom>
            <a:rect b="b" l="l" r="r" t="t"/>
            <a:pathLst>
              <a:path extrusionOk="0" h="7412" w="7445">
                <a:moveTo>
                  <a:pt x="3723" y="0"/>
                </a:moveTo>
                <a:cubicBezTo>
                  <a:pt x="1665" y="0"/>
                  <a:pt x="1" y="1683"/>
                  <a:pt x="17" y="3745"/>
                </a:cubicBezTo>
                <a:cubicBezTo>
                  <a:pt x="35" y="5755"/>
                  <a:pt x="1673" y="7393"/>
                  <a:pt x="3684" y="7411"/>
                </a:cubicBezTo>
                <a:cubicBezTo>
                  <a:pt x="3694" y="7411"/>
                  <a:pt x="3704" y="7411"/>
                  <a:pt x="3714" y="7411"/>
                </a:cubicBezTo>
                <a:cubicBezTo>
                  <a:pt x="5772" y="7411"/>
                  <a:pt x="7444" y="5737"/>
                  <a:pt x="7428" y="3675"/>
                </a:cubicBezTo>
                <a:cubicBezTo>
                  <a:pt x="7410" y="1665"/>
                  <a:pt x="5764" y="17"/>
                  <a:pt x="3753" y="0"/>
                </a:cubicBezTo>
                <a:cubicBezTo>
                  <a:pt x="3743" y="0"/>
                  <a:pt x="3733" y="0"/>
                  <a:pt x="3723" y="0"/>
                </a:cubicBezTo>
                <a:close/>
              </a:path>
            </a:pathLst>
          </a:custGeom>
          <a:no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five columns ">
  <p:cSld name="CUSTOM_5_2_1_2_1_1_1">
    <p:spTree>
      <p:nvGrpSpPr>
        <p:cNvPr id="310" name="Shape 310"/>
        <p:cNvGrpSpPr/>
        <p:nvPr/>
      </p:nvGrpSpPr>
      <p:grpSpPr>
        <a:xfrm>
          <a:off x="0" y="0"/>
          <a:ext cx="0" cy="0"/>
          <a:chOff x="0" y="0"/>
          <a:chExt cx="0" cy="0"/>
        </a:xfrm>
      </p:grpSpPr>
      <p:sp>
        <p:nvSpPr>
          <p:cNvPr id="311" name="Google Shape;311;p22"/>
          <p:cNvSpPr txBox="1"/>
          <p:nvPr>
            <p:ph type="title"/>
          </p:nvPr>
        </p:nvSpPr>
        <p:spPr>
          <a:xfrm>
            <a:off x="720000" y="540000"/>
            <a:ext cx="7704000" cy="477600"/>
          </a:xfrm>
          <a:prstGeom prst="rect">
            <a:avLst/>
          </a:prstGeom>
        </p:spPr>
        <p:txBody>
          <a:bodyPr anchorCtr="0" anchor="t"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
        <p:nvSpPr>
          <p:cNvPr id="312" name="Google Shape;312;p22"/>
          <p:cNvSpPr txBox="1"/>
          <p:nvPr>
            <p:ph idx="1" type="subTitle"/>
          </p:nvPr>
        </p:nvSpPr>
        <p:spPr>
          <a:xfrm>
            <a:off x="1031900" y="2195500"/>
            <a:ext cx="2130600" cy="5631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a:lvl1pPr>
            <a:lvl2pPr lvl="1" rtl="0" algn="ctr">
              <a:lnSpc>
                <a:spcPct val="100000"/>
              </a:lnSpc>
              <a:spcBef>
                <a:spcPts val="0"/>
              </a:spcBef>
              <a:spcAft>
                <a:spcPts val="0"/>
              </a:spcAft>
              <a:buSzPts val="2100"/>
              <a:buNone/>
              <a:defRPr sz="2100"/>
            </a:lvl2pPr>
            <a:lvl3pPr lvl="2" rtl="0" algn="ctr">
              <a:lnSpc>
                <a:spcPct val="100000"/>
              </a:lnSpc>
              <a:spcBef>
                <a:spcPts val="0"/>
              </a:spcBef>
              <a:spcAft>
                <a:spcPts val="0"/>
              </a:spcAft>
              <a:buSzPts val="2100"/>
              <a:buNone/>
              <a:defRPr sz="2100"/>
            </a:lvl3pPr>
            <a:lvl4pPr lvl="3" rtl="0" algn="ctr">
              <a:lnSpc>
                <a:spcPct val="100000"/>
              </a:lnSpc>
              <a:spcBef>
                <a:spcPts val="0"/>
              </a:spcBef>
              <a:spcAft>
                <a:spcPts val="0"/>
              </a:spcAft>
              <a:buSzPts val="2100"/>
              <a:buNone/>
              <a:defRPr sz="2100"/>
            </a:lvl4pPr>
            <a:lvl5pPr lvl="4" rtl="0" algn="ctr">
              <a:lnSpc>
                <a:spcPct val="100000"/>
              </a:lnSpc>
              <a:spcBef>
                <a:spcPts val="0"/>
              </a:spcBef>
              <a:spcAft>
                <a:spcPts val="0"/>
              </a:spcAft>
              <a:buSzPts val="2100"/>
              <a:buNone/>
              <a:defRPr sz="2100"/>
            </a:lvl5pPr>
            <a:lvl6pPr lvl="5" rtl="0" algn="ctr">
              <a:lnSpc>
                <a:spcPct val="100000"/>
              </a:lnSpc>
              <a:spcBef>
                <a:spcPts val="0"/>
              </a:spcBef>
              <a:spcAft>
                <a:spcPts val="0"/>
              </a:spcAft>
              <a:buSzPts val="2100"/>
              <a:buNone/>
              <a:defRPr sz="2100"/>
            </a:lvl6pPr>
            <a:lvl7pPr lvl="6" rtl="0" algn="ctr">
              <a:lnSpc>
                <a:spcPct val="100000"/>
              </a:lnSpc>
              <a:spcBef>
                <a:spcPts val="0"/>
              </a:spcBef>
              <a:spcAft>
                <a:spcPts val="0"/>
              </a:spcAft>
              <a:buSzPts val="2100"/>
              <a:buNone/>
              <a:defRPr sz="2100"/>
            </a:lvl7pPr>
            <a:lvl8pPr lvl="7" rtl="0" algn="ctr">
              <a:lnSpc>
                <a:spcPct val="100000"/>
              </a:lnSpc>
              <a:spcBef>
                <a:spcPts val="0"/>
              </a:spcBef>
              <a:spcAft>
                <a:spcPts val="0"/>
              </a:spcAft>
              <a:buSzPts val="2100"/>
              <a:buNone/>
              <a:defRPr sz="2100"/>
            </a:lvl8pPr>
            <a:lvl9pPr lvl="8" rtl="0" algn="ctr">
              <a:lnSpc>
                <a:spcPct val="100000"/>
              </a:lnSpc>
              <a:spcBef>
                <a:spcPts val="0"/>
              </a:spcBef>
              <a:spcAft>
                <a:spcPts val="0"/>
              </a:spcAft>
              <a:buSzPts val="2100"/>
              <a:buNone/>
              <a:defRPr sz="2100"/>
            </a:lvl9pPr>
          </a:lstStyle>
          <a:p/>
        </p:txBody>
      </p:sp>
      <p:sp>
        <p:nvSpPr>
          <p:cNvPr id="313" name="Google Shape;313;p22"/>
          <p:cNvSpPr txBox="1"/>
          <p:nvPr>
            <p:ph idx="2" type="subTitle"/>
          </p:nvPr>
        </p:nvSpPr>
        <p:spPr>
          <a:xfrm>
            <a:off x="3506695" y="2195500"/>
            <a:ext cx="2130600" cy="5631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a:lvl1pPr>
            <a:lvl2pPr lvl="1" rtl="0" algn="ctr">
              <a:lnSpc>
                <a:spcPct val="100000"/>
              </a:lnSpc>
              <a:spcBef>
                <a:spcPts val="0"/>
              </a:spcBef>
              <a:spcAft>
                <a:spcPts val="0"/>
              </a:spcAft>
              <a:buSzPts val="2100"/>
              <a:buNone/>
              <a:defRPr sz="2100"/>
            </a:lvl2pPr>
            <a:lvl3pPr lvl="2" rtl="0" algn="ctr">
              <a:lnSpc>
                <a:spcPct val="100000"/>
              </a:lnSpc>
              <a:spcBef>
                <a:spcPts val="0"/>
              </a:spcBef>
              <a:spcAft>
                <a:spcPts val="0"/>
              </a:spcAft>
              <a:buSzPts val="2100"/>
              <a:buNone/>
              <a:defRPr sz="2100"/>
            </a:lvl3pPr>
            <a:lvl4pPr lvl="3" rtl="0" algn="ctr">
              <a:lnSpc>
                <a:spcPct val="100000"/>
              </a:lnSpc>
              <a:spcBef>
                <a:spcPts val="0"/>
              </a:spcBef>
              <a:spcAft>
                <a:spcPts val="0"/>
              </a:spcAft>
              <a:buSzPts val="2100"/>
              <a:buNone/>
              <a:defRPr sz="2100"/>
            </a:lvl4pPr>
            <a:lvl5pPr lvl="4" rtl="0" algn="ctr">
              <a:lnSpc>
                <a:spcPct val="100000"/>
              </a:lnSpc>
              <a:spcBef>
                <a:spcPts val="0"/>
              </a:spcBef>
              <a:spcAft>
                <a:spcPts val="0"/>
              </a:spcAft>
              <a:buSzPts val="2100"/>
              <a:buNone/>
              <a:defRPr sz="2100"/>
            </a:lvl5pPr>
            <a:lvl6pPr lvl="5" rtl="0" algn="ctr">
              <a:lnSpc>
                <a:spcPct val="100000"/>
              </a:lnSpc>
              <a:spcBef>
                <a:spcPts val="0"/>
              </a:spcBef>
              <a:spcAft>
                <a:spcPts val="0"/>
              </a:spcAft>
              <a:buSzPts val="2100"/>
              <a:buNone/>
              <a:defRPr sz="2100"/>
            </a:lvl6pPr>
            <a:lvl7pPr lvl="6" rtl="0" algn="ctr">
              <a:lnSpc>
                <a:spcPct val="100000"/>
              </a:lnSpc>
              <a:spcBef>
                <a:spcPts val="0"/>
              </a:spcBef>
              <a:spcAft>
                <a:spcPts val="0"/>
              </a:spcAft>
              <a:buSzPts val="2100"/>
              <a:buNone/>
              <a:defRPr sz="2100"/>
            </a:lvl7pPr>
            <a:lvl8pPr lvl="7" rtl="0" algn="ctr">
              <a:lnSpc>
                <a:spcPct val="100000"/>
              </a:lnSpc>
              <a:spcBef>
                <a:spcPts val="0"/>
              </a:spcBef>
              <a:spcAft>
                <a:spcPts val="0"/>
              </a:spcAft>
              <a:buSzPts val="2100"/>
              <a:buNone/>
              <a:defRPr sz="2100"/>
            </a:lvl8pPr>
            <a:lvl9pPr lvl="8" rtl="0" algn="ctr">
              <a:lnSpc>
                <a:spcPct val="100000"/>
              </a:lnSpc>
              <a:spcBef>
                <a:spcPts val="0"/>
              </a:spcBef>
              <a:spcAft>
                <a:spcPts val="0"/>
              </a:spcAft>
              <a:buSzPts val="2100"/>
              <a:buNone/>
              <a:defRPr sz="2100"/>
            </a:lvl9pPr>
          </a:lstStyle>
          <a:p/>
        </p:txBody>
      </p:sp>
      <p:sp>
        <p:nvSpPr>
          <p:cNvPr id="314" name="Google Shape;314;p22"/>
          <p:cNvSpPr txBox="1"/>
          <p:nvPr>
            <p:ph idx="3" type="subTitle"/>
          </p:nvPr>
        </p:nvSpPr>
        <p:spPr>
          <a:xfrm>
            <a:off x="5981490" y="2195500"/>
            <a:ext cx="2130600" cy="5631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a:lvl1pPr>
            <a:lvl2pPr lvl="1" rtl="0" algn="ctr">
              <a:lnSpc>
                <a:spcPct val="100000"/>
              </a:lnSpc>
              <a:spcBef>
                <a:spcPts val="0"/>
              </a:spcBef>
              <a:spcAft>
                <a:spcPts val="0"/>
              </a:spcAft>
              <a:buSzPts val="2100"/>
              <a:buNone/>
              <a:defRPr sz="2100"/>
            </a:lvl2pPr>
            <a:lvl3pPr lvl="2" rtl="0" algn="ctr">
              <a:lnSpc>
                <a:spcPct val="100000"/>
              </a:lnSpc>
              <a:spcBef>
                <a:spcPts val="0"/>
              </a:spcBef>
              <a:spcAft>
                <a:spcPts val="0"/>
              </a:spcAft>
              <a:buSzPts val="2100"/>
              <a:buNone/>
              <a:defRPr sz="2100"/>
            </a:lvl3pPr>
            <a:lvl4pPr lvl="3" rtl="0" algn="ctr">
              <a:lnSpc>
                <a:spcPct val="100000"/>
              </a:lnSpc>
              <a:spcBef>
                <a:spcPts val="0"/>
              </a:spcBef>
              <a:spcAft>
                <a:spcPts val="0"/>
              </a:spcAft>
              <a:buSzPts val="2100"/>
              <a:buNone/>
              <a:defRPr sz="2100"/>
            </a:lvl4pPr>
            <a:lvl5pPr lvl="4" rtl="0" algn="ctr">
              <a:lnSpc>
                <a:spcPct val="100000"/>
              </a:lnSpc>
              <a:spcBef>
                <a:spcPts val="0"/>
              </a:spcBef>
              <a:spcAft>
                <a:spcPts val="0"/>
              </a:spcAft>
              <a:buSzPts val="2100"/>
              <a:buNone/>
              <a:defRPr sz="2100"/>
            </a:lvl5pPr>
            <a:lvl6pPr lvl="5" rtl="0" algn="ctr">
              <a:lnSpc>
                <a:spcPct val="100000"/>
              </a:lnSpc>
              <a:spcBef>
                <a:spcPts val="0"/>
              </a:spcBef>
              <a:spcAft>
                <a:spcPts val="0"/>
              </a:spcAft>
              <a:buSzPts val="2100"/>
              <a:buNone/>
              <a:defRPr sz="2100"/>
            </a:lvl6pPr>
            <a:lvl7pPr lvl="6" rtl="0" algn="ctr">
              <a:lnSpc>
                <a:spcPct val="100000"/>
              </a:lnSpc>
              <a:spcBef>
                <a:spcPts val="0"/>
              </a:spcBef>
              <a:spcAft>
                <a:spcPts val="0"/>
              </a:spcAft>
              <a:buSzPts val="2100"/>
              <a:buNone/>
              <a:defRPr sz="2100"/>
            </a:lvl7pPr>
            <a:lvl8pPr lvl="7" rtl="0" algn="ctr">
              <a:lnSpc>
                <a:spcPct val="100000"/>
              </a:lnSpc>
              <a:spcBef>
                <a:spcPts val="0"/>
              </a:spcBef>
              <a:spcAft>
                <a:spcPts val="0"/>
              </a:spcAft>
              <a:buSzPts val="2100"/>
              <a:buNone/>
              <a:defRPr sz="2100"/>
            </a:lvl8pPr>
            <a:lvl9pPr lvl="8" rtl="0" algn="ctr">
              <a:lnSpc>
                <a:spcPct val="100000"/>
              </a:lnSpc>
              <a:spcBef>
                <a:spcPts val="0"/>
              </a:spcBef>
              <a:spcAft>
                <a:spcPts val="0"/>
              </a:spcAft>
              <a:buSzPts val="2100"/>
              <a:buNone/>
              <a:defRPr sz="2100"/>
            </a:lvl9pPr>
          </a:lstStyle>
          <a:p/>
        </p:txBody>
      </p:sp>
      <p:sp>
        <p:nvSpPr>
          <p:cNvPr id="315" name="Google Shape;315;p22"/>
          <p:cNvSpPr txBox="1"/>
          <p:nvPr>
            <p:ph idx="4" type="subTitle"/>
          </p:nvPr>
        </p:nvSpPr>
        <p:spPr>
          <a:xfrm>
            <a:off x="2269300" y="3652550"/>
            <a:ext cx="2130600" cy="5631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a:lvl1pPr>
            <a:lvl2pPr lvl="1" rtl="0" algn="ctr">
              <a:lnSpc>
                <a:spcPct val="100000"/>
              </a:lnSpc>
              <a:spcBef>
                <a:spcPts val="0"/>
              </a:spcBef>
              <a:spcAft>
                <a:spcPts val="0"/>
              </a:spcAft>
              <a:buSzPts val="2100"/>
              <a:buNone/>
              <a:defRPr sz="2100"/>
            </a:lvl2pPr>
            <a:lvl3pPr lvl="2" rtl="0" algn="ctr">
              <a:lnSpc>
                <a:spcPct val="100000"/>
              </a:lnSpc>
              <a:spcBef>
                <a:spcPts val="0"/>
              </a:spcBef>
              <a:spcAft>
                <a:spcPts val="0"/>
              </a:spcAft>
              <a:buSzPts val="2100"/>
              <a:buNone/>
              <a:defRPr sz="2100"/>
            </a:lvl3pPr>
            <a:lvl4pPr lvl="3" rtl="0" algn="ctr">
              <a:lnSpc>
                <a:spcPct val="100000"/>
              </a:lnSpc>
              <a:spcBef>
                <a:spcPts val="0"/>
              </a:spcBef>
              <a:spcAft>
                <a:spcPts val="0"/>
              </a:spcAft>
              <a:buSzPts val="2100"/>
              <a:buNone/>
              <a:defRPr sz="2100"/>
            </a:lvl4pPr>
            <a:lvl5pPr lvl="4" rtl="0" algn="ctr">
              <a:lnSpc>
                <a:spcPct val="100000"/>
              </a:lnSpc>
              <a:spcBef>
                <a:spcPts val="0"/>
              </a:spcBef>
              <a:spcAft>
                <a:spcPts val="0"/>
              </a:spcAft>
              <a:buSzPts val="2100"/>
              <a:buNone/>
              <a:defRPr sz="2100"/>
            </a:lvl5pPr>
            <a:lvl6pPr lvl="5" rtl="0" algn="ctr">
              <a:lnSpc>
                <a:spcPct val="100000"/>
              </a:lnSpc>
              <a:spcBef>
                <a:spcPts val="0"/>
              </a:spcBef>
              <a:spcAft>
                <a:spcPts val="0"/>
              </a:spcAft>
              <a:buSzPts val="2100"/>
              <a:buNone/>
              <a:defRPr sz="2100"/>
            </a:lvl6pPr>
            <a:lvl7pPr lvl="6" rtl="0" algn="ctr">
              <a:lnSpc>
                <a:spcPct val="100000"/>
              </a:lnSpc>
              <a:spcBef>
                <a:spcPts val="0"/>
              </a:spcBef>
              <a:spcAft>
                <a:spcPts val="0"/>
              </a:spcAft>
              <a:buSzPts val="2100"/>
              <a:buNone/>
              <a:defRPr sz="2100"/>
            </a:lvl7pPr>
            <a:lvl8pPr lvl="7" rtl="0" algn="ctr">
              <a:lnSpc>
                <a:spcPct val="100000"/>
              </a:lnSpc>
              <a:spcBef>
                <a:spcPts val="0"/>
              </a:spcBef>
              <a:spcAft>
                <a:spcPts val="0"/>
              </a:spcAft>
              <a:buSzPts val="2100"/>
              <a:buNone/>
              <a:defRPr sz="2100"/>
            </a:lvl8pPr>
            <a:lvl9pPr lvl="8" rtl="0" algn="ctr">
              <a:lnSpc>
                <a:spcPct val="100000"/>
              </a:lnSpc>
              <a:spcBef>
                <a:spcPts val="0"/>
              </a:spcBef>
              <a:spcAft>
                <a:spcPts val="0"/>
              </a:spcAft>
              <a:buSzPts val="2100"/>
              <a:buNone/>
              <a:defRPr sz="2100"/>
            </a:lvl9pPr>
          </a:lstStyle>
          <a:p/>
        </p:txBody>
      </p:sp>
      <p:sp>
        <p:nvSpPr>
          <p:cNvPr id="316" name="Google Shape;316;p22"/>
          <p:cNvSpPr txBox="1"/>
          <p:nvPr>
            <p:ph idx="5" type="subTitle"/>
          </p:nvPr>
        </p:nvSpPr>
        <p:spPr>
          <a:xfrm>
            <a:off x="4744095" y="3652550"/>
            <a:ext cx="2130600" cy="5631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a:lvl1pPr>
            <a:lvl2pPr lvl="1" rtl="0" algn="ctr">
              <a:lnSpc>
                <a:spcPct val="100000"/>
              </a:lnSpc>
              <a:spcBef>
                <a:spcPts val="0"/>
              </a:spcBef>
              <a:spcAft>
                <a:spcPts val="0"/>
              </a:spcAft>
              <a:buSzPts val="2100"/>
              <a:buNone/>
              <a:defRPr sz="2100"/>
            </a:lvl2pPr>
            <a:lvl3pPr lvl="2" rtl="0" algn="ctr">
              <a:lnSpc>
                <a:spcPct val="100000"/>
              </a:lnSpc>
              <a:spcBef>
                <a:spcPts val="0"/>
              </a:spcBef>
              <a:spcAft>
                <a:spcPts val="0"/>
              </a:spcAft>
              <a:buSzPts val="2100"/>
              <a:buNone/>
              <a:defRPr sz="2100"/>
            </a:lvl3pPr>
            <a:lvl4pPr lvl="3" rtl="0" algn="ctr">
              <a:lnSpc>
                <a:spcPct val="100000"/>
              </a:lnSpc>
              <a:spcBef>
                <a:spcPts val="0"/>
              </a:spcBef>
              <a:spcAft>
                <a:spcPts val="0"/>
              </a:spcAft>
              <a:buSzPts val="2100"/>
              <a:buNone/>
              <a:defRPr sz="2100"/>
            </a:lvl4pPr>
            <a:lvl5pPr lvl="4" rtl="0" algn="ctr">
              <a:lnSpc>
                <a:spcPct val="100000"/>
              </a:lnSpc>
              <a:spcBef>
                <a:spcPts val="0"/>
              </a:spcBef>
              <a:spcAft>
                <a:spcPts val="0"/>
              </a:spcAft>
              <a:buSzPts val="2100"/>
              <a:buNone/>
              <a:defRPr sz="2100"/>
            </a:lvl5pPr>
            <a:lvl6pPr lvl="5" rtl="0" algn="ctr">
              <a:lnSpc>
                <a:spcPct val="100000"/>
              </a:lnSpc>
              <a:spcBef>
                <a:spcPts val="0"/>
              </a:spcBef>
              <a:spcAft>
                <a:spcPts val="0"/>
              </a:spcAft>
              <a:buSzPts val="2100"/>
              <a:buNone/>
              <a:defRPr sz="2100"/>
            </a:lvl6pPr>
            <a:lvl7pPr lvl="6" rtl="0" algn="ctr">
              <a:lnSpc>
                <a:spcPct val="100000"/>
              </a:lnSpc>
              <a:spcBef>
                <a:spcPts val="0"/>
              </a:spcBef>
              <a:spcAft>
                <a:spcPts val="0"/>
              </a:spcAft>
              <a:buSzPts val="2100"/>
              <a:buNone/>
              <a:defRPr sz="2100"/>
            </a:lvl7pPr>
            <a:lvl8pPr lvl="7" rtl="0" algn="ctr">
              <a:lnSpc>
                <a:spcPct val="100000"/>
              </a:lnSpc>
              <a:spcBef>
                <a:spcPts val="0"/>
              </a:spcBef>
              <a:spcAft>
                <a:spcPts val="0"/>
              </a:spcAft>
              <a:buSzPts val="2100"/>
              <a:buNone/>
              <a:defRPr sz="2100"/>
            </a:lvl8pPr>
            <a:lvl9pPr lvl="8" rtl="0" algn="ctr">
              <a:lnSpc>
                <a:spcPct val="100000"/>
              </a:lnSpc>
              <a:spcBef>
                <a:spcPts val="0"/>
              </a:spcBef>
              <a:spcAft>
                <a:spcPts val="0"/>
              </a:spcAft>
              <a:buSzPts val="2100"/>
              <a:buNone/>
              <a:defRPr sz="2100"/>
            </a:lvl9pPr>
          </a:lstStyle>
          <a:p/>
        </p:txBody>
      </p:sp>
      <p:sp>
        <p:nvSpPr>
          <p:cNvPr id="317" name="Google Shape;317;p22"/>
          <p:cNvSpPr txBox="1"/>
          <p:nvPr>
            <p:ph idx="6" type="subTitle"/>
          </p:nvPr>
        </p:nvSpPr>
        <p:spPr>
          <a:xfrm>
            <a:off x="1104350" y="1837146"/>
            <a:ext cx="1985700" cy="4776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400"/>
              <a:buFont typeface="Anton"/>
              <a:buNone/>
              <a:defRPr sz="1800">
                <a:latin typeface="Krona One"/>
                <a:ea typeface="Krona One"/>
                <a:cs typeface="Krona One"/>
                <a:sym typeface="Krona 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318" name="Google Shape;318;p22"/>
          <p:cNvSpPr txBox="1"/>
          <p:nvPr>
            <p:ph idx="7" type="subTitle"/>
          </p:nvPr>
        </p:nvSpPr>
        <p:spPr>
          <a:xfrm>
            <a:off x="3579156" y="1837146"/>
            <a:ext cx="1985700" cy="4776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400"/>
              <a:buFont typeface="Anton"/>
              <a:buNone/>
              <a:defRPr sz="1800">
                <a:latin typeface="Krona One"/>
                <a:ea typeface="Krona One"/>
                <a:cs typeface="Krona One"/>
                <a:sym typeface="Krona 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319" name="Google Shape;319;p22"/>
          <p:cNvSpPr txBox="1"/>
          <p:nvPr>
            <p:ph idx="8" type="subTitle"/>
          </p:nvPr>
        </p:nvSpPr>
        <p:spPr>
          <a:xfrm>
            <a:off x="6053962" y="1837146"/>
            <a:ext cx="1985700" cy="4776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400"/>
              <a:buFont typeface="Anton"/>
              <a:buNone/>
              <a:defRPr sz="1800">
                <a:latin typeface="Krona One"/>
                <a:ea typeface="Krona One"/>
                <a:cs typeface="Krona One"/>
                <a:sym typeface="Krona 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320" name="Google Shape;320;p22"/>
          <p:cNvSpPr txBox="1"/>
          <p:nvPr>
            <p:ph idx="9" type="subTitle"/>
          </p:nvPr>
        </p:nvSpPr>
        <p:spPr>
          <a:xfrm>
            <a:off x="2341750" y="3289533"/>
            <a:ext cx="1985700" cy="4776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400"/>
              <a:buFont typeface="Anton"/>
              <a:buNone/>
              <a:defRPr sz="1800">
                <a:latin typeface="Krona One"/>
                <a:ea typeface="Krona One"/>
                <a:cs typeface="Krona One"/>
                <a:sym typeface="Krona 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321" name="Google Shape;321;p22"/>
          <p:cNvSpPr txBox="1"/>
          <p:nvPr>
            <p:ph idx="13" type="subTitle"/>
          </p:nvPr>
        </p:nvSpPr>
        <p:spPr>
          <a:xfrm>
            <a:off x="4816556" y="3289533"/>
            <a:ext cx="1985700" cy="4776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400"/>
              <a:buFont typeface="Anton"/>
              <a:buNone/>
              <a:defRPr sz="1800">
                <a:latin typeface="Krona One"/>
                <a:ea typeface="Krona One"/>
                <a:cs typeface="Krona One"/>
                <a:sym typeface="Krona 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322" name="Google Shape;322;p22"/>
          <p:cNvSpPr/>
          <p:nvPr/>
        </p:nvSpPr>
        <p:spPr>
          <a:xfrm flipH="1" rot="10800000">
            <a:off x="3" y="5"/>
            <a:ext cx="1479961" cy="1298209"/>
          </a:xfrm>
          <a:custGeom>
            <a:rect b="b" l="l" r="r" t="t"/>
            <a:pathLst>
              <a:path extrusionOk="0" h="8407" w="9584">
                <a:moveTo>
                  <a:pt x="2199" y="0"/>
                </a:moveTo>
                <a:cubicBezTo>
                  <a:pt x="1449" y="0"/>
                  <a:pt x="707" y="123"/>
                  <a:pt x="1" y="360"/>
                </a:cubicBezTo>
                <a:lnTo>
                  <a:pt x="1" y="2183"/>
                </a:lnTo>
                <a:cubicBezTo>
                  <a:pt x="686" y="1863"/>
                  <a:pt x="1437" y="1694"/>
                  <a:pt x="2198" y="1694"/>
                </a:cubicBezTo>
                <a:cubicBezTo>
                  <a:pt x="3012" y="1694"/>
                  <a:pt x="3837" y="1887"/>
                  <a:pt x="4609" y="2295"/>
                </a:cubicBezTo>
                <a:cubicBezTo>
                  <a:pt x="6850" y="3475"/>
                  <a:pt x="7878" y="6064"/>
                  <a:pt x="7165" y="8407"/>
                </a:cubicBezTo>
                <a:lnTo>
                  <a:pt x="8913" y="8407"/>
                </a:lnTo>
                <a:cubicBezTo>
                  <a:pt x="9583" y="5434"/>
                  <a:pt x="8216" y="2277"/>
                  <a:pt x="5399" y="792"/>
                </a:cubicBezTo>
                <a:cubicBezTo>
                  <a:pt x="4377" y="255"/>
                  <a:pt x="3281" y="0"/>
                  <a:pt x="2199" y="0"/>
                </a:cubicBezTo>
                <a:close/>
              </a:path>
            </a:pathLst>
          </a:custGeom>
          <a:gradFill>
            <a:gsLst>
              <a:gs pos="0">
                <a:schemeClr val="accent1"/>
              </a:gs>
              <a:gs pos="40000">
                <a:srgbClr val="BBACF0"/>
              </a:gs>
              <a:gs pos="100000">
                <a:srgbClr val="FFFFFF">
                  <a:alpha val="0"/>
                </a:srgbClr>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3" name="Google Shape;323;p22"/>
          <p:cNvSpPr/>
          <p:nvPr/>
        </p:nvSpPr>
        <p:spPr>
          <a:xfrm rot="-2699961">
            <a:off x="363590" y="3752847"/>
            <a:ext cx="1155683" cy="1150560"/>
          </a:xfrm>
          <a:custGeom>
            <a:rect b="b" l="l" r="r" t="t"/>
            <a:pathLst>
              <a:path extrusionOk="0" h="7412" w="7445">
                <a:moveTo>
                  <a:pt x="3723" y="0"/>
                </a:moveTo>
                <a:cubicBezTo>
                  <a:pt x="1665" y="0"/>
                  <a:pt x="1" y="1683"/>
                  <a:pt x="17" y="3745"/>
                </a:cubicBezTo>
                <a:cubicBezTo>
                  <a:pt x="35" y="5755"/>
                  <a:pt x="1673" y="7393"/>
                  <a:pt x="3684" y="7411"/>
                </a:cubicBezTo>
                <a:cubicBezTo>
                  <a:pt x="3694" y="7411"/>
                  <a:pt x="3704" y="7411"/>
                  <a:pt x="3714" y="7411"/>
                </a:cubicBezTo>
                <a:cubicBezTo>
                  <a:pt x="5772" y="7411"/>
                  <a:pt x="7444" y="5737"/>
                  <a:pt x="7428" y="3675"/>
                </a:cubicBezTo>
                <a:cubicBezTo>
                  <a:pt x="7410" y="1665"/>
                  <a:pt x="5764" y="17"/>
                  <a:pt x="3753" y="0"/>
                </a:cubicBezTo>
                <a:cubicBezTo>
                  <a:pt x="3743" y="0"/>
                  <a:pt x="3733" y="0"/>
                  <a:pt x="3723" y="0"/>
                </a:cubicBezTo>
                <a:close/>
              </a:path>
            </a:pathLst>
          </a:custGeom>
          <a:gradFill>
            <a:gsLst>
              <a:gs pos="0">
                <a:schemeClr val="lt2">
                  <a:alpha val="21140"/>
                </a:schemeClr>
              </a:gs>
              <a:gs pos="100000">
                <a:schemeClr val="dk2">
                  <a:alpha val="21140"/>
                </a:schemeClr>
              </a:gs>
            </a:gsLst>
            <a:lin ang="8099331"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4" name="Google Shape;324;p22"/>
          <p:cNvSpPr/>
          <p:nvPr/>
        </p:nvSpPr>
        <p:spPr>
          <a:xfrm rot="2700000">
            <a:off x="7963169" y="128911"/>
            <a:ext cx="1022480" cy="1017948"/>
          </a:xfrm>
          <a:custGeom>
            <a:rect b="b" l="l" r="r" t="t"/>
            <a:pathLst>
              <a:path extrusionOk="0" h="7412" w="7445">
                <a:moveTo>
                  <a:pt x="3723" y="0"/>
                </a:moveTo>
                <a:cubicBezTo>
                  <a:pt x="1665" y="0"/>
                  <a:pt x="1" y="1683"/>
                  <a:pt x="17" y="3745"/>
                </a:cubicBezTo>
                <a:cubicBezTo>
                  <a:pt x="35" y="5755"/>
                  <a:pt x="1673" y="7393"/>
                  <a:pt x="3684" y="7411"/>
                </a:cubicBezTo>
                <a:cubicBezTo>
                  <a:pt x="3694" y="7411"/>
                  <a:pt x="3704" y="7411"/>
                  <a:pt x="3714" y="7411"/>
                </a:cubicBezTo>
                <a:cubicBezTo>
                  <a:pt x="5772" y="7411"/>
                  <a:pt x="7444" y="5737"/>
                  <a:pt x="7428" y="3675"/>
                </a:cubicBezTo>
                <a:cubicBezTo>
                  <a:pt x="7410" y="1665"/>
                  <a:pt x="5764" y="17"/>
                  <a:pt x="3753" y="0"/>
                </a:cubicBezTo>
                <a:cubicBezTo>
                  <a:pt x="3743" y="0"/>
                  <a:pt x="3733" y="0"/>
                  <a:pt x="3723" y="0"/>
                </a:cubicBezTo>
                <a:close/>
              </a:path>
            </a:pathLst>
          </a:custGeom>
          <a:gradFill>
            <a:gsLst>
              <a:gs pos="0">
                <a:schemeClr val="lt2"/>
              </a:gs>
              <a:gs pos="100000">
                <a:schemeClr val="dk2"/>
              </a:gs>
            </a:gsLst>
            <a:lin ang="8099331"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5" name="Google Shape;325;p22"/>
          <p:cNvSpPr/>
          <p:nvPr/>
        </p:nvSpPr>
        <p:spPr>
          <a:xfrm>
            <a:off x="386585" y="354013"/>
            <a:ext cx="371975" cy="371975"/>
          </a:xfrm>
          <a:custGeom>
            <a:rect b="b" l="l" r="r" t="t"/>
            <a:pathLst>
              <a:path extrusionOk="0" h="2963" w="2963">
                <a:moveTo>
                  <a:pt x="1478" y="926"/>
                </a:moveTo>
                <a:cubicBezTo>
                  <a:pt x="1783" y="926"/>
                  <a:pt x="2038" y="1172"/>
                  <a:pt x="2038" y="1478"/>
                </a:cubicBezTo>
                <a:cubicBezTo>
                  <a:pt x="2038" y="1783"/>
                  <a:pt x="1783" y="2038"/>
                  <a:pt x="1478" y="2038"/>
                </a:cubicBezTo>
                <a:cubicBezTo>
                  <a:pt x="1172" y="2038"/>
                  <a:pt x="926" y="1783"/>
                  <a:pt x="926" y="1478"/>
                </a:cubicBezTo>
                <a:cubicBezTo>
                  <a:pt x="926" y="1172"/>
                  <a:pt x="1172" y="926"/>
                  <a:pt x="1478" y="926"/>
                </a:cubicBezTo>
                <a:close/>
                <a:moveTo>
                  <a:pt x="1223" y="1"/>
                </a:moveTo>
                <a:lnTo>
                  <a:pt x="1223" y="366"/>
                </a:lnTo>
                <a:cubicBezTo>
                  <a:pt x="1095" y="392"/>
                  <a:pt x="977" y="443"/>
                  <a:pt x="867" y="510"/>
                </a:cubicBezTo>
                <a:lnTo>
                  <a:pt x="612" y="256"/>
                </a:lnTo>
                <a:lnTo>
                  <a:pt x="256" y="612"/>
                </a:lnTo>
                <a:lnTo>
                  <a:pt x="510" y="867"/>
                </a:lnTo>
                <a:cubicBezTo>
                  <a:pt x="441" y="977"/>
                  <a:pt x="390" y="1097"/>
                  <a:pt x="366" y="1223"/>
                </a:cubicBezTo>
                <a:lnTo>
                  <a:pt x="1" y="1223"/>
                </a:lnTo>
                <a:lnTo>
                  <a:pt x="1" y="1732"/>
                </a:lnTo>
                <a:lnTo>
                  <a:pt x="366" y="1732"/>
                </a:lnTo>
                <a:cubicBezTo>
                  <a:pt x="390" y="1861"/>
                  <a:pt x="441" y="1979"/>
                  <a:pt x="510" y="2089"/>
                </a:cubicBezTo>
                <a:lnTo>
                  <a:pt x="256" y="2352"/>
                </a:lnTo>
                <a:lnTo>
                  <a:pt x="612" y="2708"/>
                </a:lnTo>
                <a:lnTo>
                  <a:pt x="867" y="2445"/>
                </a:lnTo>
                <a:cubicBezTo>
                  <a:pt x="977" y="2515"/>
                  <a:pt x="1095" y="2566"/>
                  <a:pt x="1223" y="2598"/>
                </a:cubicBezTo>
                <a:lnTo>
                  <a:pt x="1223" y="2963"/>
                </a:lnTo>
                <a:lnTo>
                  <a:pt x="1732" y="2963"/>
                </a:lnTo>
                <a:lnTo>
                  <a:pt x="1732" y="2598"/>
                </a:lnTo>
                <a:cubicBezTo>
                  <a:pt x="1859" y="2566"/>
                  <a:pt x="1979" y="2515"/>
                  <a:pt x="2089" y="2445"/>
                </a:cubicBezTo>
                <a:lnTo>
                  <a:pt x="2352" y="2708"/>
                </a:lnTo>
                <a:lnTo>
                  <a:pt x="2708" y="2352"/>
                </a:lnTo>
                <a:lnTo>
                  <a:pt x="2445" y="2089"/>
                </a:lnTo>
                <a:cubicBezTo>
                  <a:pt x="2513" y="1979"/>
                  <a:pt x="2564" y="1861"/>
                  <a:pt x="2598" y="1732"/>
                </a:cubicBezTo>
                <a:lnTo>
                  <a:pt x="2963" y="1732"/>
                </a:lnTo>
                <a:lnTo>
                  <a:pt x="2963" y="1223"/>
                </a:lnTo>
                <a:lnTo>
                  <a:pt x="2598" y="1223"/>
                </a:lnTo>
                <a:cubicBezTo>
                  <a:pt x="2564" y="1097"/>
                  <a:pt x="2513" y="977"/>
                  <a:pt x="2445" y="867"/>
                </a:cubicBezTo>
                <a:lnTo>
                  <a:pt x="2708" y="612"/>
                </a:lnTo>
                <a:lnTo>
                  <a:pt x="2352" y="256"/>
                </a:lnTo>
                <a:lnTo>
                  <a:pt x="2089" y="510"/>
                </a:lnTo>
                <a:cubicBezTo>
                  <a:pt x="1979" y="443"/>
                  <a:pt x="1859" y="392"/>
                  <a:pt x="1732" y="366"/>
                </a:cubicBezTo>
                <a:lnTo>
                  <a:pt x="1732"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6" name="Google Shape;326;p22"/>
          <p:cNvSpPr/>
          <p:nvPr/>
        </p:nvSpPr>
        <p:spPr>
          <a:xfrm flipH="1">
            <a:off x="7655278" y="3845280"/>
            <a:ext cx="1479961" cy="1298209"/>
          </a:xfrm>
          <a:custGeom>
            <a:rect b="b" l="l" r="r" t="t"/>
            <a:pathLst>
              <a:path extrusionOk="0" h="8407" w="9584">
                <a:moveTo>
                  <a:pt x="2199" y="0"/>
                </a:moveTo>
                <a:cubicBezTo>
                  <a:pt x="1449" y="0"/>
                  <a:pt x="707" y="123"/>
                  <a:pt x="1" y="360"/>
                </a:cubicBezTo>
                <a:lnTo>
                  <a:pt x="1" y="2183"/>
                </a:lnTo>
                <a:cubicBezTo>
                  <a:pt x="686" y="1863"/>
                  <a:pt x="1437" y="1694"/>
                  <a:pt x="2198" y="1694"/>
                </a:cubicBezTo>
                <a:cubicBezTo>
                  <a:pt x="3012" y="1694"/>
                  <a:pt x="3837" y="1887"/>
                  <a:pt x="4609" y="2295"/>
                </a:cubicBezTo>
                <a:cubicBezTo>
                  <a:pt x="6850" y="3475"/>
                  <a:pt x="7878" y="6064"/>
                  <a:pt x="7165" y="8407"/>
                </a:cubicBezTo>
                <a:lnTo>
                  <a:pt x="8913" y="8407"/>
                </a:lnTo>
                <a:cubicBezTo>
                  <a:pt x="9583" y="5434"/>
                  <a:pt x="8216" y="2277"/>
                  <a:pt x="5399" y="792"/>
                </a:cubicBezTo>
                <a:cubicBezTo>
                  <a:pt x="4377" y="255"/>
                  <a:pt x="3281" y="0"/>
                  <a:pt x="2199" y="0"/>
                </a:cubicBezTo>
                <a:close/>
              </a:path>
            </a:pathLst>
          </a:custGeom>
          <a:gradFill>
            <a:gsLst>
              <a:gs pos="0">
                <a:schemeClr val="accent1"/>
              </a:gs>
              <a:gs pos="40000">
                <a:srgbClr val="BBACF0"/>
              </a:gs>
              <a:gs pos="100000">
                <a:srgbClr val="FFFFFF">
                  <a:alpha val="0"/>
                </a:srgbClr>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27" name="Google Shape;327;p22"/>
          <p:cNvGrpSpPr/>
          <p:nvPr/>
        </p:nvGrpSpPr>
        <p:grpSpPr>
          <a:xfrm flipH="1">
            <a:off x="7089558" y="4603363"/>
            <a:ext cx="780216" cy="259233"/>
            <a:chOff x="2990941" y="3799255"/>
            <a:chExt cx="577510" cy="191882"/>
          </a:xfrm>
        </p:grpSpPr>
        <p:sp>
          <p:nvSpPr>
            <p:cNvPr id="328" name="Google Shape;328;p22"/>
            <p:cNvSpPr/>
            <p:nvPr/>
          </p:nvSpPr>
          <p:spPr>
            <a:xfrm>
              <a:off x="2990941" y="3799255"/>
              <a:ext cx="414063" cy="63373"/>
            </a:xfrm>
            <a:custGeom>
              <a:rect b="b" l="l" r="r" t="t"/>
              <a:pathLst>
                <a:path extrusionOk="0" h="682" w="4456">
                  <a:moveTo>
                    <a:pt x="4108" y="87"/>
                  </a:moveTo>
                  <a:cubicBezTo>
                    <a:pt x="4252" y="87"/>
                    <a:pt x="4372" y="205"/>
                    <a:pt x="4372" y="341"/>
                  </a:cubicBezTo>
                  <a:cubicBezTo>
                    <a:pt x="4372" y="486"/>
                    <a:pt x="4252" y="596"/>
                    <a:pt x="4108" y="596"/>
                  </a:cubicBezTo>
                  <a:lnTo>
                    <a:pt x="339" y="596"/>
                  </a:lnTo>
                  <a:cubicBezTo>
                    <a:pt x="196" y="596"/>
                    <a:pt x="84" y="486"/>
                    <a:pt x="84" y="341"/>
                  </a:cubicBezTo>
                  <a:cubicBezTo>
                    <a:pt x="84" y="205"/>
                    <a:pt x="196" y="87"/>
                    <a:pt x="339" y="87"/>
                  </a:cubicBezTo>
                  <a:close/>
                  <a:moveTo>
                    <a:pt x="339" y="1"/>
                  </a:moveTo>
                  <a:cubicBezTo>
                    <a:pt x="154" y="1"/>
                    <a:pt x="1" y="154"/>
                    <a:pt x="1" y="341"/>
                  </a:cubicBezTo>
                  <a:cubicBezTo>
                    <a:pt x="1" y="529"/>
                    <a:pt x="154" y="681"/>
                    <a:pt x="339" y="681"/>
                  </a:cubicBezTo>
                  <a:lnTo>
                    <a:pt x="4108" y="681"/>
                  </a:lnTo>
                  <a:cubicBezTo>
                    <a:pt x="4303" y="681"/>
                    <a:pt x="4456" y="529"/>
                    <a:pt x="4456" y="341"/>
                  </a:cubicBezTo>
                  <a:cubicBezTo>
                    <a:pt x="4456" y="154"/>
                    <a:pt x="4303" y="1"/>
                    <a:pt x="410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9" name="Google Shape;329;p22"/>
            <p:cNvSpPr/>
            <p:nvPr/>
          </p:nvSpPr>
          <p:spPr>
            <a:xfrm>
              <a:off x="3153366" y="3927114"/>
              <a:ext cx="415085" cy="64024"/>
            </a:xfrm>
            <a:custGeom>
              <a:rect b="b" l="l" r="r" t="t"/>
              <a:pathLst>
                <a:path extrusionOk="0" h="689" w="4467">
                  <a:moveTo>
                    <a:pt x="4118" y="86"/>
                  </a:moveTo>
                  <a:cubicBezTo>
                    <a:pt x="4262" y="86"/>
                    <a:pt x="4372" y="204"/>
                    <a:pt x="4372" y="340"/>
                  </a:cubicBezTo>
                  <a:cubicBezTo>
                    <a:pt x="4372" y="485"/>
                    <a:pt x="4262" y="603"/>
                    <a:pt x="4118" y="603"/>
                  </a:cubicBezTo>
                  <a:lnTo>
                    <a:pt x="349" y="603"/>
                  </a:lnTo>
                  <a:cubicBezTo>
                    <a:pt x="204" y="603"/>
                    <a:pt x="94" y="485"/>
                    <a:pt x="94" y="340"/>
                  </a:cubicBezTo>
                  <a:cubicBezTo>
                    <a:pt x="94" y="204"/>
                    <a:pt x="204" y="86"/>
                    <a:pt x="349" y="86"/>
                  </a:cubicBezTo>
                  <a:close/>
                  <a:moveTo>
                    <a:pt x="349" y="0"/>
                  </a:moveTo>
                  <a:cubicBezTo>
                    <a:pt x="162" y="0"/>
                    <a:pt x="1" y="153"/>
                    <a:pt x="1" y="340"/>
                  </a:cubicBezTo>
                  <a:cubicBezTo>
                    <a:pt x="1" y="536"/>
                    <a:pt x="162" y="689"/>
                    <a:pt x="349" y="689"/>
                  </a:cubicBezTo>
                  <a:lnTo>
                    <a:pt x="4118" y="689"/>
                  </a:lnTo>
                  <a:cubicBezTo>
                    <a:pt x="4313" y="689"/>
                    <a:pt x="4466" y="536"/>
                    <a:pt x="4466" y="340"/>
                  </a:cubicBezTo>
                  <a:cubicBezTo>
                    <a:pt x="4466" y="153"/>
                    <a:pt x="4313" y="0"/>
                    <a:pt x="411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30" name="Google Shape;330;p22"/>
          <p:cNvSpPr/>
          <p:nvPr/>
        </p:nvSpPr>
        <p:spPr>
          <a:xfrm rot="-2700088">
            <a:off x="185689" y="1180074"/>
            <a:ext cx="515688" cy="513403"/>
          </a:xfrm>
          <a:custGeom>
            <a:rect b="b" l="l" r="r" t="t"/>
            <a:pathLst>
              <a:path extrusionOk="0" h="7412" w="7445">
                <a:moveTo>
                  <a:pt x="3723" y="0"/>
                </a:moveTo>
                <a:cubicBezTo>
                  <a:pt x="1665" y="0"/>
                  <a:pt x="1" y="1683"/>
                  <a:pt x="17" y="3745"/>
                </a:cubicBezTo>
                <a:cubicBezTo>
                  <a:pt x="35" y="5755"/>
                  <a:pt x="1673" y="7393"/>
                  <a:pt x="3684" y="7411"/>
                </a:cubicBezTo>
                <a:cubicBezTo>
                  <a:pt x="3694" y="7411"/>
                  <a:pt x="3704" y="7411"/>
                  <a:pt x="3714" y="7411"/>
                </a:cubicBezTo>
                <a:cubicBezTo>
                  <a:pt x="5772" y="7411"/>
                  <a:pt x="7444" y="5737"/>
                  <a:pt x="7428" y="3675"/>
                </a:cubicBezTo>
                <a:cubicBezTo>
                  <a:pt x="7410" y="1665"/>
                  <a:pt x="5764" y="17"/>
                  <a:pt x="3753" y="0"/>
                </a:cubicBezTo>
                <a:cubicBezTo>
                  <a:pt x="3743" y="0"/>
                  <a:pt x="3733" y="0"/>
                  <a:pt x="3723" y="0"/>
                </a:cubicBezTo>
                <a:close/>
              </a:path>
            </a:pathLst>
          </a:custGeom>
          <a:gradFill>
            <a:gsLst>
              <a:gs pos="0">
                <a:schemeClr val="lt2">
                  <a:alpha val="21140"/>
                </a:schemeClr>
              </a:gs>
              <a:gs pos="100000">
                <a:schemeClr val="dk2">
                  <a:alpha val="21140"/>
                </a:schemeClr>
              </a:gs>
            </a:gsLst>
            <a:lin ang="8099331"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3">
  <p:cSld name="CUSTOM_5_2_1_1_1">
    <p:spTree>
      <p:nvGrpSpPr>
        <p:cNvPr id="331" name="Shape 331"/>
        <p:cNvGrpSpPr/>
        <p:nvPr/>
      </p:nvGrpSpPr>
      <p:grpSpPr>
        <a:xfrm>
          <a:off x="0" y="0"/>
          <a:ext cx="0" cy="0"/>
          <a:chOff x="0" y="0"/>
          <a:chExt cx="0" cy="0"/>
        </a:xfrm>
      </p:grpSpPr>
      <p:sp>
        <p:nvSpPr>
          <p:cNvPr id="332" name="Google Shape;332;p23"/>
          <p:cNvSpPr txBox="1"/>
          <p:nvPr>
            <p:ph type="title"/>
          </p:nvPr>
        </p:nvSpPr>
        <p:spPr>
          <a:xfrm>
            <a:off x="3168000" y="2663346"/>
            <a:ext cx="2808000" cy="561000"/>
          </a:xfrm>
          <a:prstGeom prst="rect">
            <a:avLst/>
          </a:prstGeom>
        </p:spPr>
        <p:txBody>
          <a:bodyPr anchorCtr="0" anchor="b" bIns="91425" lIns="91425" spcFirstLastPara="1" rIns="91425" wrap="square" tIns="91425">
            <a:noAutofit/>
          </a:bodyPr>
          <a:lstStyle>
            <a:lvl1pPr lvl="0" rtl="0">
              <a:spcBef>
                <a:spcPts val="0"/>
              </a:spcBef>
              <a:spcAft>
                <a:spcPts val="0"/>
              </a:spcAft>
              <a:buSzPts val="2400"/>
              <a:buNone/>
              <a:defRPr>
                <a:solidFill>
                  <a:schemeClr val="dk1"/>
                </a:solidFill>
              </a:defRPr>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
        <p:nvSpPr>
          <p:cNvPr id="333" name="Google Shape;333;p23"/>
          <p:cNvSpPr txBox="1"/>
          <p:nvPr>
            <p:ph idx="1" type="body"/>
          </p:nvPr>
        </p:nvSpPr>
        <p:spPr>
          <a:xfrm>
            <a:off x="2547900" y="3058135"/>
            <a:ext cx="4048200" cy="356700"/>
          </a:xfrm>
          <a:prstGeom prst="rect">
            <a:avLst/>
          </a:prstGeom>
        </p:spPr>
        <p:txBody>
          <a:bodyPr anchorCtr="0" anchor="t" bIns="91425" lIns="91425" spcFirstLastPara="1" rIns="91425" wrap="square" tIns="91425">
            <a:noAutofit/>
          </a:bodyPr>
          <a:lstStyle>
            <a:lvl1pPr indent="-317500" lvl="0" marL="457200" rtl="0" algn="ctr">
              <a:spcBef>
                <a:spcPts val="0"/>
              </a:spcBef>
              <a:spcAft>
                <a:spcPts val="0"/>
              </a:spcAft>
              <a:buSzPts val="1400"/>
              <a:buChar char="●"/>
              <a:defRPr sz="1600">
                <a:solidFill>
                  <a:schemeClr val="dk1"/>
                </a:solidFill>
              </a:defRPr>
            </a:lvl1pPr>
            <a:lvl2pPr indent="-317500" lvl="1" marL="914400" rtl="0">
              <a:spcBef>
                <a:spcPts val="0"/>
              </a:spcBef>
              <a:spcAft>
                <a:spcPts val="0"/>
              </a:spcAft>
              <a:buSzPts val="1400"/>
              <a:buChar char="○"/>
              <a:defRPr/>
            </a:lvl2pPr>
            <a:lvl3pPr indent="-317500" lvl="2" marL="1371600" rtl="0">
              <a:spcBef>
                <a:spcPts val="0"/>
              </a:spcBef>
              <a:spcAft>
                <a:spcPts val="0"/>
              </a:spcAft>
              <a:buSzPts val="1400"/>
              <a:buChar char="■"/>
              <a:defRPr/>
            </a:lvl3pPr>
            <a:lvl4pPr indent="-317500" lvl="3" marL="1828800" rtl="0">
              <a:spcBef>
                <a:spcPts val="0"/>
              </a:spcBef>
              <a:spcAft>
                <a:spcPts val="0"/>
              </a:spcAft>
              <a:buSzPts val="1400"/>
              <a:buChar char="●"/>
              <a:defRPr/>
            </a:lvl4pPr>
            <a:lvl5pPr indent="-317500" lvl="4" marL="2286000" rtl="0">
              <a:spcBef>
                <a:spcPts val="0"/>
              </a:spcBef>
              <a:spcAft>
                <a:spcPts val="0"/>
              </a:spcAft>
              <a:buSzPts val="1400"/>
              <a:buChar char="○"/>
              <a:defRPr/>
            </a:lvl5pPr>
            <a:lvl6pPr indent="-317500" lvl="5" marL="2743200" rtl="0">
              <a:spcBef>
                <a:spcPts val="0"/>
              </a:spcBef>
              <a:spcAft>
                <a:spcPts val="0"/>
              </a:spcAft>
              <a:buSzPts val="1400"/>
              <a:buChar char="■"/>
              <a:defRPr/>
            </a:lvl6pPr>
            <a:lvl7pPr indent="-317500" lvl="6" marL="3200400" rtl="0">
              <a:spcBef>
                <a:spcPts val="0"/>
              </a:spcBef>
              <a:spcAft>
                <a:spcPts val="0"/>
              </a:spcAft>
              <a:buSzPts val="1400"/>
              <a:buChar char="●"/>
              <a:defRPr/>
            </a:lvl7pPr>
            <a:lvl8pPr indent="-317500" lvl="7" marL="3657600" rtl="0">
              <a:spcBef>
                <a:spcPts val="0"/>
              </a:spcBef>
              <a:spcAft>
                <a:spcPts val="0"/>
              </a:spcAft>
              <a:buSzPts val="1400"/>
              <a:buChar char="○"/>
              <a:defRPr/>
            </a:lvl8pPr>
            <a:lvl9pPr indent="-317500" lvl="8" marL="4114800" rtl="0">
              <a:spcBef>
                <a:spcPts val="0"/>
              </a:spcBef>
              <a:spcAft>
                <a:spcPts val="0"/>
              </a:spcAft>
              <a:buSzPts val="1400"/>
              <a:buChar char="■"/>
              <a:defRPr/>
            </a:lvl9pPr>
          </a:lstStyle>
          <a:p/>
        </p:txBody>
      </p:sp>
      <p:sp>
        <p:nvSpPr>
          <p:cNvPr id="334" name="Google Shape;334;p23"/>
          <p:cNvSpPr txBox="1"/>
          <p:nvPr>
            <p:ph hasCustomPrompt="1" idx="2" type="title"/>
          </p:nvPr>
        </p:nvSpPr>
        <p:spPr>
          <a:xfrm>
            <a:off x="3168000" y="1728665"/>
            <a:ext cx="2808000" cy="719700"/>
          </a:xfrm>
          <a:prstGeom prst="rect">
            <a:avLst/>
          </a:prstGeom>
        </p:spPr>
        <p:txBody>
          <a:bodyPr anchorCtr="0" anchor="t" bIns="91425" lIns="91425" spcFirstLastPara="1" rIns="91425" wrap="square" tIns="91425">
            <a:noAutofit/>
          </a:bodyPr>
          <a:lstStyle>
            <a:lvl1pPr lvl="0" rtl="0">
              <a:spcBef>
                <a:spcPts val="0"/>
              </a:spcBef>
              <a:spcAft>
                <a:spcPts val="0"/>
              </a:spcAft>
              <a:buSzPts val="4800"/>
              <a:buNone/>
              <a:defRPr sz="4800">
                <a:solidFill>
                  <a:schemeClr val="accent4"/>
                </a:solidFill>
              </a:defRPr>
            </a:lvl1pPr>
            <a:lvl2pPr lvl="1" rtl="0" algn="ctr">
              <a:spcBef>
                <a:spcPts val="0"/>
              </a:spcBef>
              <a:spcAft>
                <a:spcPts val="0"/>
              </a:spcAft>
              <a:buSzPts val="4800"/>
              <a:buNone/>
              <a:defRPr sz="4800"/>
            </a:lvl2pPr>
            <a:lvl3pPr lvl="2" rtl="0" algn="ctr">
              <a:spcBef>
                <a:spcPts val="0"/>
              </a:spcBef>
              <a:spcAft>
                <a:spcPts val="0"/>
              </a:spcAft>
              <a:buSzPts val="4800"/>
              <a:buNone/>
              <a:defRPr sz="4800"/>
            </a:lvl3pPr>
            <a:lvl4pPr lvl="3" rtl="0" algn="ctr">
              <a:spcBef>
                <a:spcPts val="0"/>
              </a:spcBef>
              <a:spcAft>
                <a:spcPts val="0"/>
              </a:spcAft>
              <a:buSzPts val="4800"/>
              <a:buNone/>
              <a:defRPr sz="4800"/>
            </a:lvl4pPr>
            <a:lvl5pPr lvl="4" rtl="0" algn="ctr">
              <a:spcBef>
                <a:spcPts val="0"/>
              </a:spcBef>
              <a:spcAft>
                <a:spcPts val="0"/>
              </a:spcAft>
              <a:buSzPts val="4800"/>
              <a:buNone/>
              <a:defRPr sz="4800"/>
            </a:lvl5pPr>
            <a:lvl6pPr lvl="5" rtl="0" algn="ctr">
              <a:spcBef>
                <a:spcPts val="0"/>
              </a:spcBef>
              <a:spcAft>
                <a:spcPts val="0"/>
              </a:spcAft>
              <a:buSzPts val="4800"/>
              <a:buNone/>
              <a:defRPr sz="4800"/>
            </a:lvl6pPr>
            <a:lvl7pPr lvl="6" rtl="0" algn="ctr">
              <a:spcBef>
                <a:spcPts val="0"/>
              </a:spcBef>
              <a:spcAft>
                <a:spcPts val="0"/>
              </a:spcAft>
              <a:buSzPts val="4800"/>
              <a:buNone/>
              <a:defRPr sz="4800"/>
            </a:lvl7pPr>
            <a:lvl8pPr lvl="7" rtl="0" algn="ctr">
              <a:spcBef>
                <a:spcPts val="0"/>
              </a:spcBef>
              <a:spcAft>
                <a:spcPts val="0"/>
              </a:spcAft>
              <a:buSzPts val="4800"/>
              <a:buNone/>
              <a:defRPr sz="4800"/>
            </a:lvl8pPr>
            <a:lvl9pPr lvl="8" rtl="0" algn="ctr">
              <a:spcBef>
                <a:spcPts val="0"/>
              </a:spcBef>
              <a:spcAft>
                <a:spcPts val="0"/>
              </a:spcAft>
              <a:buSzPts val="4800"/>
              <a:buNone/>
              <a:defRPr sz="4800"/>
            </a:lvl9pPr>
          </a:lstStyle>
          <a:p>
            <a:r>
              <a:t>xx%</a:t>
            </a:r>
          </a:p>
        </p:txBody>
      </p:sp>
      <p:sp>
        <p:nvSpPr>
          <p:cNvPr id="335" name="Google Shape;335;p23"/>
          <p:cNvSpPr/>
          <p:nvPr/>
        </p:nvSpPr>
        <p:spPr>
          <a:xfrm>
            <a:off x="4394" y="3575265"/>
            <a:ext cx="1787823" cy="1568242"/>
          </a:xfrm>
          <a:custGeom>
            <a:rect b="b" l="l" r="r" t="t"/>
            <a:pathLst>
              <a:path extrusionOk="0" h="8407" w="9584">
                <a:moveTo>
                  <a:pt x="2199" y="0"/>
                </a:moveTo>
                <a:cubicBezTo>
                  <a:pt x="1449" y="0"/>
                  <a:pt x="707" y="123"/>
                  <a:pt x="1" y="360"/>
                </a:cubicBezTo>
                <a:lnTo>
                  <a:pt x="1" y="2183"/>
                </a:lnTo>
                <a:cubicBezTo>
                  <a:pt x="686" y="1863"/>
                  <a:pt x="1437" y="1694"/>
                  <a:pt x="2198" y="1694"/>
                </a:cubicBezTo>
                <a:cubicBezTo>
                  <a:pt x="3012" y="1694"/>
                  <a:pt x="3837" y="1887"/>
                  <a:pt x="4609" y="2295"/>
                </a:cubicBezTo>
                <a:cubicBezTo>
                  <a:pt x="6850" y="3475"/>
                  <a:pt x="7878" y="6064"/>
                  <a:pt x="7165" y="8407"/>
                </a:cubicBezTo>
                <a:lnTo>
                  <a:pt x="8913" y="8407"/>
                </a:lnTo>
                <a:cubicBezTo>
                  <a:pt x="9583" y="5434"/>
                  <a:pt x="8216" y="2277"/>
                  <a:pt x="5399" y="792"/>
                </a:cubicBezTo>
                <a:cubicBezTo>
                  <a:pt x="4377" y="255"/>
                  <a:pt x="3281" y="0"/>
                  <a:pt x="2199" y="0"/>
                </a:cubicBezTo>
                <a:close/>
              </a:path>
            </a:pathLst>
          </a:custGeom>
          <a:gradFill>
            <a:gsLst>
              <a:gs pos="0">
                <a:schemeClr val="accent1"/>
              </a:gs>
              <a:gs pos="40000">
                <a:srgbClr val="BBACF0"/>
              </a:gs>
              <a:gs pos="100000">
                <a:srgbClr val="FFFFFF">
                  <a:alpha val="0"/>
                </a:srgbClr>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36" name="Google Shape;336;p23"/>
          <p:cNvGrpSpPr/>
          <p:nvPr/>
        </p:nvGrpSpPr>
        <p:grpSpPr>
          <a:xfrm>
            <a:off x="388716" y="4378969"/>
            <a:ext cx="464200" cy="448819"/>
            <a:chOff x="1620923" y="4468283"/>
            <a:chExt cx="314073" cy="303667"/>
          </a:xfrm>
        </p:grpSpPr>
        <p:sp>
          <p:nvSpPr>
            <p:cNvPr id="337" name="Google Shape;337;p23"/>
            <p:cNvSpPr/>
            <p:nvPr/>
          </p:nvSpPr>
          <p:spPr>
            <a:xfrm>
              <a:off x="1743950" y="4468283"/>
              <a:ext cx="108905" cy="108905"/>
            </a:xfrm>
            <a:custGeom>
              <a:rect b="b" l="l" r="r" t="t"/>
              <a:pathLst>
                <a:path extrusionOk="0" h="1172" w="1172">
                  <a:moveTo>
                    <a:pt x="705" y="94"/>
                  </a:moveTo>
                  <a:lnTo>
                    <a:pt x="705" y="467"/>
                  </a:lnTo>
                  <a:lnTo>
                    <a:pt x="1078" y="467"/>
                  </a:lnTo>
                  <a:lnTo>
                    <a:pt x="1078" y="705"/>
                  </a:lnTo>
                  <a:lnTo>
                    <a:pt x="705" y="705"/>
                  </a:lnTo>
                  <a:lnTo>
                    <a:pt x="705" y="1078"/>
                  </a:lnTo>
                  <a:lnTo>
                    <a:pt x="467" y="1078"/>
                  </a:lnTo>
                  <a:lnTo>
                    <a:pt x="467" y="705"/>
                  </a:lnTo>
                  <a:lnTo>
                    <a:pt x="94" y="705"/>
                  </a:lnTo>
                  <a:lnTo>
                    <a:pt x="94" y="467"/>
                  </a:lnTo>
                  <a:lnTo>
                    <a:pt x="467" y="467"/>
                  </a:lnTo>
                  <a:lnTo>
                    <a:pt x="467" y="94"/>
                  </a:lnTo>
                  <a:close/>
                  <a:moveTo>
                    <a:pt x="375" y="0"/>
                  </a:moveTo>
                  <a:lnTo>
                    <a:pt x="375" y="373"/>
                  </a:lnTo>
                  <a:lnTo>
                    <a:pt x="0" y="373"/>
                  </a:lnTo>
                  <a:lnTo>
                    <a:pt x="0" y="797"/>
                  </a:lnTo>
                  <a:lnTo>
                    <a:pt x="375" y="797"/>
                  </a:lnTo>
                  <a:lnTo>
                    <a:pt x="375" y="1171"/>
                  </a:lnTo>
                  <a:lnTo>
                    <a:pt x="799" y="1171"/>
                  </a:lnTo>
                  <a:lnTo>
                    <a:pt x="799" y="797"/>
                  </a:lnTo>
                  <a:lnTo>
                    <a:pt x="1172" y="797"/>
                  </a:lnTo>
                  <a:lnTo>
                    <a:pt x="1172" y="373"/>
                  </a:lnTo>
                  <a:lnTo>
                    <a:pt x="799" y="373"/>
                  </a:lnTo>
                  <a:lnTo>
                    <a:pt x="799"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8" name="Google Shape;338;p23"/>
            <p:cNvSpPr/>
            <p:nvPr/>
          </p:nvSpPr>
          <p:spPr>
            <a:xfrm>
              <a:off x="1620923" y="4601531"/>
              <a:ext cx="108905" cy="108905"/>
            </a:xfrm>
            <a:custGeom>
              <a:rect b="b" l="l" r="r" t="t"/>
              <a:pathLst>
                <a:path extrusionOk="0" h="1172" w="1172">
                  <a:moveTo>
                    <a:pt x="705" y="94"/>
                  </a:moveTo>
                  <a:lnTo>
                    <a:pt x="705" y="467"/>
                  </a:lnTo>
                  <a:lnTo>
                    <a:pt x="1078" y="467"/>
                  </a:lnTo>
                  <a:lnTo>
                    <a:pt x="1078" y="705"/>
                  </a:lnTo>
                  <a:lnTo>
                    <a:pt x="705" y="705"/>
                  </a:lnTo>
                  <a:lnTo>
                    <a:pt x="705" y="1078"/>
                  </a:lnTo>
                  <a:lnTo>
                    <a:pt x="467" y="1078"/>
                  </a:lnTo>
                  <a:lnTo>
                    <a:pt x="467" y="705"/>
                  </a:lnTo>
                  <a:lnTo>
                    <a:pt x="94" y="705"/>
                  </a:lnTo>
                  <a:lnTo>
                    <a:pt x="94" y="467"/>
                  </a:lnTo>
                  <a:lnTo>
                    <a:pt x="467" y="467"/>
                  </a:lnTo>
                  <a:lnTo>
                    <a:pt x="467" y="94"/>
                  </a:lnTo>
                  <a:close/>
                  <a:moveTo>
                    <a:pt x="375" y="0"/>
                  </a:moveTo>
                  <a:lnTo>
                    <a:pt x="375" y="373"/>
                  </a:lnTo>
                  <a:lnTo>
                    <a:pt x="0" y="373"/>
                  </a:lnTo>
                  <a:lnTo>
                    <a:pt x="0" y="799"/>
                  </a:lnTo>
                  <a:lnTo>
                    <a:pt x="375" y="799"/>
                  </a:lnTo>
                  <a:lnTo>
                    <a:pt x="375" y="1172"/>
                  </a:lnTo>
                  <a:lnTo>
                    <a:pt x="799" y="1172"/>
                  </a:lnTo>
                  <a:lnTo>
                    <a:pt x="799" y="799"/>
                  </a:lnTo>
                  <a:lnTo>
                    <a:pt x="1171" y="799"/>
                  </a:lnTo>
                  <a:lnTo>
                    <a:pt x="1171" y="373"/>
                  </a:lnTo>
                  <a:lnTo>
                    <a:pt x="799" y="373"/>
                  </a:lnTo>
                  <a:lnTo>
                    <a:pt x="799"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9" name="Google Shape;339;p23"/>
            <p:cNvSpPr/>
            <p:nvPr/>
          </p:nvSpPr>
          <p:spPr>
            <a:xfrm>
              <a:off x="1826091" y="4663044"/>
              <a:ext cx="108905" cy="108905"/>
            </a:xfrm>
            <a:custGeom>
              <a:rect b="b" l="l" r="r" t="t"/>
              <a:pathLst>
                <a:path extrusionOk="0" h="1172" w="1172">
                  <a:moveTo>
                    <a:pt x="703" y="94"/>
                  </a:moveTo>
                  <a:lnTo>
                    <a:pt x="703" y="467"/>
                  </a:lnTo>
                  <a:lnTo>
                    <a:pt x="1078" y="467"/>
                  </a:lnTo>
                  <a:lnTo>
                    <a:pt x="1078" y="705"/>
                  </a:lnTo>
                  <a:lnTo>
                    <a:pt x="703" y="705"/>
                  </a:lnTo>
                  <a:lnTo>
                    <a:pt x="703" y="1078"/>
                  </a:lnTo>
                  <a:lnTo>
                    <a:pt x="467" y="1078"/>
                  </a:lnTo>
                  <a:lnTo>
                    <a:pt x="467" y="705"/>
                  </a:lnTo>
                  <a:lnTo>
                    <a:pt x="92" y="705"/>
                  </a:lnTo>
                  <a:lnTo>
                    <a:pt x="92" y="467"/>
                  </a:lnTo>
                  <a:lnTo>
                    <a:pt x="467" y="467"/>
                  </a:lnTo>
                  <a:lnTo>
                    <a:pt x="467" y="94"/>
                  </a:lnTo>
                  <a:close/>
                  <a:moveTo>
                    <a:pt x="373" y="0"/>
                  </a:moveTo>
                  <a:lnTo>
                    <a:pt x="373" y="373"/>
                  </a:lnTo>
                  <a:lnTo>
                    <a:pt x="0" y="373"/>
                  </a:lnTo>
                  <a:lnTo>
                    <a:pt x="0" y="799"/>
                  </a:lnTo>
                  <a:lnTo>
                    <a:pt x="373" y="799"/>
                  </a:lnTo>
                  <a:lnTo>
                    <a:pt x="373" y="1172"/>
                  </a:lnTo>
                  <a:lnTo>
                    <a:pt x="797" y="1172"/>
                  </a:lnTo>
                  <a:lnTo>
                    <a:pt x="797" y="799"/>
                  </a:lnTo>
                  <a:lnTo>
                    <a:pt x="1172" y="799"/>
                  </a:lnTo>
                  <a:lnTo>
                    <a:pt x="1172" y="373"/>
                  </a:lnTo>
                  <a:lnTo>
                    <a:pt x="797" y="373"/>
                  </a:lnTo>
                  <a:lnTo>
                    <a:pt x="797"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40" name="Google Shape;340;p23"/>
          <p:cNvSpPr/>
          <p:nvPr/>
        </p:nvSpPr>
        <p:spPr>
          <a:xfrm rot="2700000">
            <a:off x="3439944" y="3987249"/>
            <a:ext cx="1022480" cy="1017948"/>
          </a:xfrm>
          <a:custGeom>
            <a:rect b="b" l="l" r="r" t="t"/>
            <a:pathLst>
              <a:path extrusionOk="0" h="7412" w="7445">
                <a:moveTo>
                  <a:pt x="3723" y="0"/>
                </a:moveTo>
                <a:cubicBezTo>
                  <a:pt x="1665" y="0"/>
                  <a:pt x="1" y="1683"/>
                  <a:pt x="17" y="3745"/>
                </a:cubicBezTo>
                <a:cubicBezTo>
                  <a:pt x="35" y="5755"/>
                  <a:pt x="1673" y="7393"/>
                  <a:pt x="3684" y="7411"/>
                </a:cubicBezTo>
                <a:cubicBezTo>
                  <a:pt x="3694" y="7411"/>
                  <a:pt x="3704" y="7411"/>
                  <a:pt x="3714" y="7411"/>
                </a:cubicBezTo>
                <a:cubicBezTo>
                  <a:pt x="5772" y="7411"/>
                  <a:pt x="7444" y="5737"/>
                  <a:pt x="7428" y="3675"/>
                </a:cubicBezTo>
                <a:cubicBezTo>
                  <a:pt x="7410" y="1665"/>
                  <a:pt x="5764" y="17"/>
                  <a:pt x="3753" y="0"/>
                </a:cubicBezTo>
                <a:cubicBezTo>
                  <a:pt x="3743" y="0"/>
                  <a:pt x="3733" y="0"/>
                  <a:pt x="3723" y="0"/>
                </a:cubicBezTo>
                <a:close/>
              </a:path>
            </a:pathLst>
          </a:custGeom>
          <a:gradFill>
            <a:gsLst>
              <a:gs pos="0">
                <a:schemeClr val="accent1"/>
              </a:gs>
              <a:gs pos="100000">
                <a:srgbClr val="FFFFFF">
                  <a:alpha val="0"/>
                </a:srgbClr>
              </a:gs>
            </a:gsLst>
            <a:lin ang="8099331"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1" name="Google Shape;341;p23"/>
          <p:cNvSpPr/>
          <p:nvPr/>
        </p:nvSpPr>
        <p:spPr>
          <a:xfrm rot="-2700000">
            <a:off x="6865547" y="195582"/>
            <a:ext cx="317918" cy="316509"/>
          </a:xfrm>
          <a:custGeom>
            <a:rect b="b" l="l" r="r" t="t"/>
            <a:pathLst>
              <a:path extrusionOk="0" h="7412" w="7445">
                <a:moveTo>
                  <a:pt x="3723" y="0"/>
                </a:moveTo>
                <a:cubicBezTo>
                  <a:pt x="1665" y="0"/>
                  <a:pt x="1" y="1683"/>
                  <a:pt x="17" y="3745"/>
                </a:cubicBezTo>
                <a:cubicBezTo>
                  <a:pt x="35" y="5755"/>
                  <a:pt x="1673" y="7393"/>
                  <a:pt x="3684" y="7411"/>
                </a:cubicBezTo>
                <a:cubicBezTo>
                  <a:pt x="3694" y="7411"/>
                  <a:pt x="3704" y="7411"/>
                  <a:pt x="3714" y="7411"/>
                </a:cubicBezTo>
                <a:cubicBezTo>
                  <a:pt x="5772" y="7411"/>
                  <a:pt x="7444" y="5737"/>
                  <a:pt x="7428" y="3675"/>
                </a:cubicBezTo>
                <a:cubicBezTo>
                  <a:pt x="7410" y="1665"/>
                  <a:pt x="5764" y="17"/>
                  <a:pt x="3753" y="0"/>
                </a:cubicBezTo>
                <a:cubicBezTo>
                  <a:pt x="3743" y="0"/>
                  <a:pt x="3733" y="0"/>
                  <a:pt x="3723" y="0"/>
                </a:cubicBezTo>
                <a:close/>
              </a:path>
            </a:pathLst>
          </a:custGeom>
          <a:solidFill>
            <a:srgbClr val="FFFFFF">
              <a:alpha val="2114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2" name="Google Shape;342;p23"/>
          <p:cNvSpPr/>
          <p:nvPr/>
        </p:nvSpPr>
        <p:spPr>
          <a:xfrm rot="10800000">
            <a:off x="7216654" y="-8509"/>
            <a:ext cx="1927342" cy="1690627"/>
          </a:xfrm>
          <a:custGeom>
            <a:rect b="b" l="l" r="r" t="t"/>
            <a:pathLst>
              <a:path extrusionOk="0" h="8407" w="9584">
                <a:moveTo>
                  <a:pt x="2199" y="0"/>
                </a:moveTo>
                <a:cubicBezTo>
                  <a:pt x="1449" y="0"/>
                  <a:pt x="707" y="123"/>
                  <a:pt x="1" y="360"/>
                </a:cubicBezTo>
                <a:lnTo>
                  <a:pt x="1" y="2183"/>
                </a:lnTo>
                <a:cubicBezTo>
                  <a:pt x="686" y="1863"/>
                  <a:pt x="1437" y="1694"/>
                  <a:pt x="2198" y="1694"/>
                </a:cubicBezTo>
                <a:cubicBezTo>
                  <a:pt x="3012" y="1694"/>
                  <a:pt x="3837" y="1887"/>
                  <a:pt x="4609" y="2295"/>
                </a:cubicBezTo>
                <a:cubicBezTo>
                  <a:pt x="6850" y="3475"/>
                  <a:pt x="7878" y="6064"/>
                  <a:pt x="7165" y="8407"/>
                </a:cubicBezTo>
                <a:lnTo>
                  <a:pt x="8913" y="8407"/>
                </a:lnTo>
                <a:cubicBezTo>
                  <a:pt x="9583" y="5434"/>
                  <a:pt x="8216" y="2277"/>
                  <a:pt x="5399" y="792"/>
                </a:cubicBezTo>
                <a:cubicBezTo>
                  <a:pt x="4377" y="255"/>
                  <a:pt x="3281" y="0"/>
                  <a:pt x="2199" y="0"/>
                </a:cubicBezTo>
                <a:close/>
              </a:path>
            </a:pathLst>
          </a:custGeom>
          <a:gradFill>
            <a:gsLst>
              <a:gs pos="0">
                <a:schemeClr val="accent1"/>
              </a:gs>
              <a:gs pos="40000">
                <a:srgbClr val="BBACF0"/>
              </a:gs>
              <a:gs pos="100000">
                <a:srgbClr val="FFFFFF">
                  <a:alpha val="0"/>
                </a:srgbClr>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p:cSld name="CUSTOM_5_2_1_1_1_1">
    <p:spTree>
      <p:nvGrpSpPr>
        <p:cNvPr id="343" name="Shape 343"/>
        <p:cNvGrpSpPr/>
        <p:nvPr/>
      </p:nvGrpSpPr>
      <p:grpSpPr>
        <a:xfrm>
          <a:off x="0" y="0"/>
          <a:ext cx="0" cy="0"/>
          <a:chOff x="0" y="0"/>
          <a:chExt cx="0" cy="0"/>
        </a:xfrm>
      </p:grpSpPr>
      <p:sp>
        <p:nvSpPr>
          <p:cNvPr id="344" name="Google Shape;344;p24"/>
          <p:cNvSpPr txBox="1"/>
          <p:nvPr>
            <p:ph type="title"/>
          </p:nvPr>
        </p:nvSpPr>
        <p:spPr>
          <a:xfrm>
            <a:off x="4988775" y="2936700"/>
            <a:ext cx="3435300" cy="561000"/>
          </a:xfrm>
          <a:prstGeom prst="rect">
            <a:avLst/>
          </a:prstGeom>
        </p:spPr>
        <p:txBody>
          <a:bodyPr anchorCtr="0" anchor="b" bIns="91425" lIns="91425" spcFirstLastPara="1" rIns="91425" wrap="square" tIns="91425">
            <a:noAutofit/>
          </a:bodyPr>
          <a:lstStyle>
            <a:lvl1pPr lvl="0" rtl="0" algn="r">
              <a:spcBef>
                <a:spcPts val="0"/>
              </a:spcBef>
              <a:spcAft>
                <a:spcPts val="0"/>
              </a:spcAft>
              <a:buSzPts val="2400"/>
              <a:buNone/>
              <a:defRPr>
                <a:solidFill>
                  <a:schemeClr val="dk1"/>
                </a:solidFill>
              </a:defRPr>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
        <p:nvSpPr>
          <p:cNvPr id="345" name="Google Shape;345;p24"/>
          <p:cNvSpPr txBox="1"/>
          <p:nvPr>
            <p:ph idx="1" type="body"/>
          </p:nvPr>
        </p:nvSpPr>
        <p:spPr>
          <a:xfrm>
            <a:off x="4397275" y="3326012"/>
            <a:ext cx="4026600" cy="376200"/>
          </a:xfrm>
          <a:prstGeom prst="rect">
            <a:avLst/>
          </a:prstGeom>
        </p:spPr>
        <p:txBody>
          <a:bodyPr anchorCtr="0" anchor="t" bIns="91425" lIns="91425" spcFirstLastPara="1" rIns="91425" wrap="square" tIns="91425">
            <a:noAutofit/>
          </a:bodyPr>
          <a:lstStyle>
            <a:lvl1pPr indent="-317500" lvl="0" marL="457200" rtl="0" algn="r">
              <a:spcBef>
                <a:spcPts val="0"/>
              </a:spcBef>
              <a:spcAft>
                <a:spcPts val="0"/>
              </a:spcAft>
              <a:buSzPts val="1400"/>
              <a:buChar char="●"/>
              <a:defRPr sz="1600">
                <a:solidFill>
                  <a:schemeClr val="dk1"/>
                </a:solidFill>
              </a:defRPr>
            </a:lvl1pPr>
            <a:lvl2pPr indent="-317500" lvl="1" marL="914400" rtl="0">
              <a:spcBef>
                <a:spcPts val="0"/>
              </a:spcBef>
              <a:spcAft>
                <a:spcPts val="0"/>
              </a:spcAft>
              <a:buSzPts val="1400"/>
              <a:buChar char="○"/>
              <a:defRPr/>
            </a:lvl2pPr>
            <a:lvl3pPr indent="-317500" lvl="2" marL="1371600" rtl="0">
              <a:spcBef>
                <a:spcPts val="0"/>
              </a:spcBef>
              <a:spcAft>
                <a:spcPts val="0"/>
              </a:spcAft>
              <a:buSzPts val="1400"/>
              <a:buChar char="■"/>
              <a:defRPr/>
            </a:lvl3pPr>
            <a:lvl4pPr indent="-317500" lvl="3" marL="1828800" rtl="0">
              <a:spcBef>
                <a:spcPts val="0"/>
              </a:spcBef>
              <a:spcAft>
                <a:spcPts val="0"/>
              </a:spcAft>
              <a:buSzPts val="1400"/>
              <a:buChar char="●"/>
              <a:defRPr/>
            </a:lvl4pPr>
            <a:lvl5pPr indent="-317500" lvl="4" marL="2286000" rtl="0">
              <a:spcBef>
                <a:spcPts val="0"/>
              </a:spcBef>
              <a:spcAft>
                <a:spcPts val="0"/>
              </a:spcAft>
              <a:buSzPts val="1400"/>
              <a:buChar char="○"/>
              <a:defRPr/>
            </a:lvl5pPr>
            <a:lvl6pPr indent="-317500" lvl="5" marL="2743200" rtl="0">
              <a:spcBef>
                <a:spcPts val="0"/>
              </a:spcBef>
              <a:spcAft>
                <a:spcPts val="0"/>
              </a:spcAft>
              <a:buSzPts val="1400"/>
              <a:buChar char="■"/>
              <a:defRPr/>
            </a:lvl6pPr>
            <a:lvl7pPr indent="-317500" lvl="6" marL="3200400" rtl="0">
              <a:spcBef>
                <a:spcPts val="0"/>
              </a:spcBef>
              <a:spcAft>
                <a:spcPts val="0"/>
              </a:spcAft>
              <a:buSzPts val="1400"/>
              <a:buChar char="●"/>
              <a:defRPr/>
            </a:lvl7pPr>
            <a:lvl8pPr indent="-317500" lvl="7" marL="3657600" rtl="0">
              <a:spcBef>
                <a:spcPts val="0"/>
              </a:spcBef>
              <a:spcAft>
                <a:spcPts val="0"/>
              </a:spcAft>
              <a:buSzPts val="1400"/>
              <a:buChar char="○"/>
              <a:defRPr/>
            </a:lvl8pPr>
            <a:lvl9pPr indent="-317500" lvl="8" marL="4114800" rtl="0">
              <a:spcBef>
                <a:spcPts val="0"/>
              </a:spcBef>
              <a:spcAft>
                <a:spcPts val="0"/>
              </a:spcAft>
              <a:buSzPts val="1400"/>
              <a:buChar char="■"/>
              <a:defRPr/>
            </a:lvl9pPr>
          </a:lstStyle>
          <a:p/>
        </p:txBody>
      </p:sp>
      <p:sp>
        <p:nvSpPr>
          <p:cNvPr id="346" name="Google Shape;346;p24"/>
          <p:cNvSpPr txBox="1"/>
          <p:nvPr>
            <p:ph hasCustomPrompt="1" idx="2" type="title"/>
          </p:nvPr>
        </p:nvSpPr>
        <p:spPr>
          <a:xfrm>
            <a:off x="7001150" y="2000306"/>
            <a:ext cx="1422900" cy="719700"/>
          </a:xfrm>
          <a:prstGeom prst="rect">
            <a:avLst/>
          </a:prstGeom>
        </p:spPr>
        <p:txBody>
          <a:bodyPr anchorCtr="0" anchor="t" bIns="91425" lIns="91425" spcFirstLastPara="1" rIns="91425" wrap="square" tIns="91425">
            <a:noAutofit/>
          </a:bodyPr>
          <a:lstStyle>
            <a:lvl1pPr lvl="0" rtl="0" algn="r">
              <a:spcBef>
                <a:spcPts val="0"/>
              </a:spcBef>
              <a:spcAft>
                <a:spcPts val="0"/>
              </a:spcAft>
              <a:buSzPts val="4800"/>
              <a:buNone/>
              <a:defRPr sz="4800">
                <a:solidFill>
                  <a:schemeClr val="accent4"/>
                </a:solidFill>
              </a:defRPr>
            </a:lvl1pPr>
            <a:lvl2pPr lvl="1" rtl="0" algn="ctr">
              <a:spcBef>
                <a:spcPts val="0"/>
              </a:spcBef>
              <a:spcAft>
                <a:spcPts val="0"/>
              </a:spcAft>
              <a:buSzPts val="4800"/>
              <a:buNone/>
              <a:defRPr sz="4800"/>
            </a:lvl2pPr>
            <a:lvl3pPr lvl="2" rtl="0" algn="ctr">
              <a:spcBef>
                <a:spcPts val="0"/>
              </a:spcBef>
              <a:spcAft>
                <a:spcPts val="0"/>
              </a:spcAft>
              <a:buSzPts val="4800"/>
              <a:buNone/>
              <a:defRPr sz="4800"/>
            </a:lvl3pPr>
            <a:lvl4pPr lvl="3" rtl="0" algn="ctr">
              <a:spcBef>
                <a:spcPts val="0"/>
              </a:spcBef>
              <a:spcAft>
                <a:spcPts val="0"/>
              </a:spcAft>
              <a:buSzPts val="4800"/>
              <a:buNone/>
              <a:defRPr sz="4800"/>
            </a:lvl4pPr>
            <a:lvl5pPr lvl="4" rtl="0" algn="ctr">
              <a:spcBef>
                <a:spcPts val="0"/>
              </a:spcBef>
              <a:spcAft>
                <a:spcPts val="0"/>
              </a:spcAft>
              <a:buSzPts val="4800"/>
              <a:buNone/>
              <a:defRPr sz="4800"/>
            </a:lvl5pPr>
            <a:lvl6pPr lvl="5" rtl="0" algn="ctr">
              <a:spcBef>
                <a:spcPts val="0"/>
              </a:spcBef>
              <a:spcAft>
                <a:spcPts val="0"/>
              </a:spcAft>
              <a:buSzPts val="4800"/>
              <a:buNone/>
              <a:defRPr sz="4800"/>
            </a:lvl6pPr>
            <a:lvl7pPr lvl="6" rtl="0" algn="ctr">
              <a:spcBef>
                <a:spcPts val="0"/>
              </a:spcBef>
              <a:spcAft>
                <a:spcPts val="0"/>
              </a:spcAft>
              <a:buSzPts val="4800"/>
              <a:buNone/>
              <a:defRPr sz="4800"/>
            </a:lvl7pPr>
            <a:lvl8pPr lvl="7" rtl="0" algn="ctr">
              <a:spcBef>
                <a:spcPts val="0"/>
              </a:spcBef>
              <a:spcAft>
                <a:spcPts val="0"/>
              </a:spcAft>
              <a:buSzPts val="4800"/>
              <a:buNone/>
              <a:defRPr sz="4800"/>
            </a:lvl8pPr>
            <a:lvl9pPr lvl="8" rtl="0" algn="ctr">
              <a:spcBef>
                <a:spcPts val="0"/>
              </a:spcBef>
              <a:spcAft>
                <a:spcPts val="0"/>
              </a:spcAft>
              <a:buSzPts val="4800"/>
              <a:buNone/>
              <a:defRPr sz="4800"/>
            </a:lvl9pPr>
          </a:lstStyle>
          <a:p>
            <a:r>
              <a:t>xx%</a:t>
            </a:r>
          </a:p>
        </p:txBody>
      </p:sp>
      <p:sp>
        <p:nvSpPr>
          <p:cNvPr id="347" name="Google Shape;347;p24"/>
          <p:cNvSpPr/>
          <p:nvPr/>
        </p:nvSpPr>
        <p:spPr>
          <a:xfrm rot="2700000">
            <a:off x="7912769" y="4010136"/>
            <a:ext cx="1022480" cy="1017948"/>
          </a:xfrm>
          <a:custGeom>
            <a:rect b="b" l="l" r="r" t="t"/>
            <a:pathLst>
              <a:path extrusionOk="0" h="7412" w="7445">
                <a:moveTo>
                  <a:pt x="3723" y="0"/>
                </a:moveTo>
                <a:cubicBezTo>
                  <a:pt x="1665" y="0"/>
                  <a:pt x="1" y="1683"/>
                  <a:pt x="17" y="3745"/>
                </a:cubicBezTo>
                <a:cubicBezTo>
                  <a:pt x="35" y="5755"/>
                  <a:pt x="1673" y="7393"/>
                  <a:pt x="3684" y="7411"/>
                </a:cubicBezTo>
                <a:cubicBezTo>
                  <a:pt x="3694" y="7411"/>
                  <a:pt x="3704" y="7411"/>
                  <a:pt x="3714" y="7411"/>
                </a:cubicBezTo>
                <a:cubicBezTo>
                  <a:pt x="5772" y="7411"/>
                  <a:pt x="7444" y="5737"/>
                  <a:pt x="7428" y="3675"/>
                </a:cubicBezTo>
                <a:cubicBezTo>
                  <a:pt x="7410" y="1665"/>
                  <a:pt x="5764" y="17"/>
                  <a:pt x="3753" y="0"/>
                </a:cubicBezTo>
                <a:cubicBezTo>
                  <a:pt x="3743" y="0"/>
                  <a:pt x="3733" y="0"/>
                  <a:pt x="3723" y="0"/>
                </a:cubicBezTo>
                <a:close/>
              </a:path>
            </a:pathLst>
          </a:custGeom>
          <a:gradFill>
            <a:gsLst>
              <a:gs pos="0">
                <a:schemeClr val="accent1"/>
              </a:gs>
              <a:gs pos="100000">
                <a:srgbClr val="FFFFFF">
                  <a:alpha val="0"/>
                </a:srgbClr>
              </a:gs>
            </a:gsLst>
            <a:lin ang="8100019"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8" name="Google Shape;348;p24"/>
          <p:cNvSpPr/>
          <p:nvPr/>
        </p:nvSpPr>
        <p:spPr>
          <a:xfrm flipH="1" rot="-2700000">
            <a:off x="7736860" y="232211"/>
            <a:ext cx="1022480" cy="1017948"/>
          </a:xfrm>
          <a:custGeom>
            <a:rect b="b" l="l" r="r" t="t"/>
            <a:pathLst>
              <a:path extrusionOk="0" h="7412" w="7445">
                <a:moveTo>
                  <a:pt x="3723" y="0"/>
                </a:moveTo>
                <a:cubicBezTo>
                  <a:pt x="1665" y="0"/>
                  <a:pt x="1" y="1683"/>
                  <a:pt x="17" y="3745"/>
                </a:cubicBezTo>
                <a:cubicBezTo>
                  <a:pt x="35" y="5755"/>
                  <a:pt x="1673" y="7393"/>
                  <a:pt x="3684" y="7411"/>
                </a:cubicBezTo>
                <a:cubicBezTo>
                  <a:pt x="3694" y="7411"/>
                  <a:pt x="3704" y="7411"/>
                  <a:pt x="3714" y="7411"/>
                </a:cubicBezTo>
                <a:cubicBezTo>
                  <a:pt x="5772" y="7411"/>
                  <a:pt x="7444" y="5737"/>
                  <a:pt x="7428" y="3675"/>
                </a:cubicBezTo>
                <a:cubicBezTo>
                  <a:pt x="7410" y="1665"/>
                  <a:pt x="5764" y="17"/>
                  <a:pt x="3753" y="0"/>
                </a:cubicBezTo>
                <a:cubicBezTo>
                  <a:pt x="3743" y="0"/>
                  <a:pt x="3733" y="0"/>
                  <a:pt x="3723" y="0"/>
                </a:cubicBezTo>
                <a:close/>
              </a:path>
            </a:pathLst>
          </a:custGeom>
          <a:gradFill>
            <a:gsLst>
              <a:gs pos="0">
                <a:schemeClr val="lt1"/>
              </a:gs>
              <a:gs pos="100000">
                <a:srgbClr val="FFFFFF">
                  <a:alpha val="0"/>
                </a:srgbClr>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9" name="Google Shape;349;p24"/>
          <p:cNvSpPr/>
          <p:nvPr/>
        </p:nvSpPr>
        <p:spPr>
          <a:xfrm flipH="1">
            <a:off x="413281" y="4603365"/>
            <a:ext cx="299808" cy="334417"/>
          </a:xfrm>
          <a:custGeom>
            <a:rect b="b" l="l" r="r" t="t"/>
            <a:pathLst>
              <a:path extrusionOk="0" h="2435" w="2183">
                <a:moveTo>
                  <a:pt x="220" y="153"/>
                </a:moveTo>
                <a:lnTo>
                  <a:pt x="2011" y="1333"/>
                </a:lnTo>
                <a:lnTo>
                  <a:pt x="94" y="2292"/>
                </a:lnTo>
                <a:lnTo>
                  <a:pt x="94" y="2292"/>
                </a:lnTo>
                <a:lnTo>
                  <a:pt x="220" y="153"/>
                </a:lnTo>
                <a:close/>
                <a:moveTo>
                  <a:pt x="145" y="1"/>
                </a:moveTo>
                <a:lnTo>
                  <a:pt x="0" y="2435"/>
                </a:lnTo>
                <a:lnTo>
                  <a:pt x="2182" y="1341"/>
                </a:lnTo>
                <a:lnTo>
                  <a:pt x="14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50" name="Google Shape;350;p24"/>
          <p:cNvGrpSpPr/>
          <p:nvPr/>
        </p:nvGrpSpPr>
        <p:grpSpPr>
          <a:xfrm flipH="1">
            <a:off x="8424017" y="137732"/>
            <a:ext cx="464200" cy="448819"/>
            <a:chOff x="1620923" y="4468283"/>
            <a:chExt cx="314073" cy="303667"/>
          </a:xfrm>
        </p:grpSpPr>
        <p:sp>
          <p:nvSpPr>
            <p:cNvPr id="351" name="Google Shape;351;p24"/>
            <p:cNvSpPr/>
            <p:nvPr/>
          </p:nvSpPr>
          <p:spPr>
            <a:xfrm>
              <a:off x="1743950" y="4468283"/>
              <a:ext cx="108905" cy="108905"/>
            </a:xfrm>
            <a:custGeom>
              <a:rect b="b" l="l" r="r" t="t"/>
              <a:pathLst>
                <a:path extrusionOk="0" h="1172" w="1172">
                  <a:moveTo>
                    <a:pt x="705" y="94"/>
                  </a:moveTo>
                  <a:lnTo>
                    <a:pt x="705" y="467"/>
                  </a:lnTo>
                  <a:lnTo>
                    <a:pt x="1078" y="467"/>
                  </a:lnTo>
                  <a:lnTo>
                    <a:pt x="1078" y="705"/>
                  </a:lnTo>
                  <a:lnTo>
                    <a:pt x="705" y="705"/>
                  </a:lnTo>
                  <a:lnTo>
                    <a:pt x="705" y="1078"/>
                  </a:lnTo>
                  <a:lnTo>
                    <a:pt x="467" y="1078"/>
                  </a:lnTo>
                  <a:lnTo>
                    <a:pt x="467" y="705"/>
                  </a:lnTo>
                  <a:lnTo>
                    <a:pt x="94" y="705"/>
                  </a:lnTo>
                  <a:lnTo>
                    <a:pt x="94" y="467"/>
                  </a:lnTo>
                  <a:lnTo>
                    <a:pt x="467" y="467"/>
                  </a:lnTo>
                  <a:lnTo>
                    <a:pt x="467" y="94"/>
                  </a:lnTo>
                  <a:close/>
                  <a:moveTo>
                    <a:pt x="375" y="0"/>
                  </a:moveTo>
                  <a:lnTo>
                    <a:pt x="375" y="373"/>
                  </a:lnTo>
                  <a:lnTo>
                    <a:pt x="0" y="373"/>
                  </a:lnTo>
                  <a:lnTo>
                    <a:pt x="0" y="797"/>
                  </a:lnTo>
                  <a:lnTo>
                    <a:pt x="375" y="797"/>
                  </a:lnTo>
                  <a:lnTo>
                    <a:pt x="375" y="1171"/>
                  </a:lnTo>
                  <a:lnTo>
                    <a:pt x="799" y="1171"/>
                  </a:lnTo>
                  <a:lnTo>
                    <a:pt x="799" y="797"/>
                  </a:lnTo>
                  <a:lnTo>
                    <a:pt x="1172" y="797"/>
                  </a:lnTo>
                  <a:lnTo>
                    <a:pt x="1172" y="373"/>
                  </a:lnTo>
                  <a:lnTo>
                    <a:pt x="799" y="373"/>
                  </a:lnTo>
                  <a:lnTo>
                    <a:pt x="799"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2" name="Google Shape;352;p24"/>
            <p:cNvSpPr/>
            <p:nvPr/>
          </p:nvSpPr>
          <p:spPr>
            <a:xfrm>
              <a:off x="1620923" y="4601531"/>
              <a:ext cx="108905" cy="108905"/>
            </a:xfrm>
            <a:custGeom>
              <a:rect b="b" l="l" r="r" t="t"/>
              <a:pathLst>
                <a:path extrusionOk="0" h="1172" w="1172">
                  <a:moveTo>
                    <a:pt x="705" y="94"/>
                  </a:moveTo>
                  <a:lnTo>
                    <a:pt x="705" y="467"/>
                  </a:lnTo>
                  <a:lnTo>
                    <a:pt x="1078" y="467"/>
                  </a:lnTo>
                  <a:lnTo>
                    <a:pt x="1078" y="705"/>
                  </a:lnTo>
                  <a:lnTo>
                    <a:pt x="705" y="705"/>
                  </a:lnTo>
                  <a:lnTo>
                    <a:pt x="705" y="1078"/>
                  </a:lnTo>
                  <a:lnTo>
                    <a:pt x="467" y="1078"/>
                  </a:lnTo>
                  <a:lnTo>
                    <a:pt x="467" y="705"/>
                  </a:lnTo>
                  <a:lnTo>
                    <a:pt x="94" y="705"/>
                  </a:lnTo>
                  <a:lnTo>
                    <a:pt x="94" y="467"/>
                  </a:lnTo>
                  <a:lnTo>
                    <a:pt x="467" y="467"/>
                  </a:lnTo>
                  <a:lnTo>
                    <a:pt x="467" y="94"/>
                  </a:lnTo>
                  <a:close/>
                  <a:moveTo>
                    <a:pt x="375" y="0"/>
                  </a:moveTo>
                  <a:lnTo>
                    <a:pt x="375" y="373"/>
                  </a:lnTo>
                  <a:lnTo>
                    <a:pt x="0" y="373"/>
                  </a:lnTo>
                  <a:lnTo>
                    <a:pt x="0" y="799"/>
                  </a:lnTo>
                  <a:lnTo>
                    <a:pt x="375" y="799"/>
                  </a:lnTo>
                  <a:lnTo>
                    <a:pt x="375" y="1172"/>
                  </a:lnTo>
                  <a:lnTo>
                    <a:pt x="799" y="1172"/>
                  </a:lnTo>
                  <a:lnTo>
                    <a:pt x="799" y="799"/>
                  </a:lnTo>
                  <a:lnTo>
                    <a:pt x="1171" y="799"/>
                  </a:lnTo>
                  <a:lnTo>
                    <a:pt x="1171" y="373"/>
                  </a:lnTo>
                  <a:lnTo>
                    <a:pt x="799" y="373"/>
                  </a:lnTo>
                  <a:lnTo>
                    <a:pt x="799"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3" name="Google Shape;353;p24"/>
            <p:cNvSpPr/>
            <p:nvPr/>
          </p:nvSpPr>
          <p:spPr>
            <a:xfrm>
              <a:off x="1826091" y="4663044"/>
              <a:ext cx="108905" cy="108905"/>
            </a:xfrm>
            <a:custGeom>
              <a:rect b="b" l="l" r="r" t="t"/>
              <a:pathLst>
                <a:path extrusionOk="0" h="1172" w="1172">
                  <a:moveTo>
                    <a:pt x="703" y="94"/>
                  </a:moveTo>
                  <a:lnTo>
                    <a:pt x="703" y="467"/>
                  </a:lnTo>
                  <a:lnTo>
                    <a:pt x="1078" y="467"/>
                  </a:lnTo>
                  <a:lnTo>
                    <a:pt x="1078" y="705"/>
                  </a:lnTo>
                  <a:lnTo>
                    <a:pt x="703" y="705"/>
                  </a:lnTo>
                  <a:lnTo>
                    <a:pt x="703" y="1078"/>
                  </a:lnTo>
                  <a:lnTo>
                    <a:pt x="467" y="1078"/>
                  </a:lnTo>
                  <a:lnTo>
                    <a:pt x="467" y="705"/>
                  </a:lnTo>
                  <a:lnTo>
                    <a:pt x="92" y="705"/>
                  </a:lnTo>
                  <a:lnTo>
                    <a:pt x="92" y="467"/>
                  </a:lnTo>
                  <a:lnTo>
                    <a:pt x="467" y="467"/>
                  </a:lnTo>
                  <a:lnTo>
                    <a:pt x="467" y="94"/>
                  </a:lnTo>
                  <a:close/>
                  <a:moveTo>
                    <a:pt x="373" y="0"/>
                  </a:moveTo>
                  <a:lnTo>
                    <a:pt x="373" y="373"/>
                  </a:lnTo>
                  <a:lnTo>
                    <a:pt x="0" y="373"/>
                  </a:lnTo>
                  <a:lnTo>
                    <a:pt x="0" y="799"/>
                  </a:lnTo>
                  <a:lnTo>
                    <a:pt x="373" y="799"/>
                  </a:lnTo>
                  <a:lnTo>
                    <a:pt x="373" y="1172"/>
                  </a:lnTo>
                  <a:lnTo>
                    <a:pt x="797" y="1172"/>
                  </a:lnTo>
                  <a:lnTo>
                    <a:pt x="797" y="799"/>
                  </a:lnTo>
                  <a:lnTo>
                    <a:pt x="1172" y="799"/>
                  </a:lnTo>
                  <a:lnTo>
                    <a:pt x="1172" y="373"/>
                  </a:lnTo>
                  <a:lnTo>
                    <a:pt x="797" y="373"/>
                  </a:lnTo>
                  <a:lnTo>
                    <a:pt x="797"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54" name="Google Shape;354;p24"/>
          <p:cNvSpPr/>
          <p:nvPr/>
        </p:nvSpPr>
        <p:spPr>
          <a:xfrm flipH="1" rot="-2700000">
            <a:off x="383089" y="303314"/>
            <a:ext cx="475482" cy="473374"/>
          </a:xfrm>
          <a:custGeom>
            <a:rect b="b" l="l" r="r" t="t"/>
            <a:pathLst>
              <a:path extrusionOk="0" h="7412" w="7445">
                <a:moveTo>
                  <a:pt x="3723" y="0"/>
                </a:moveTo>
                <a:cubicBezTo>
                  <a:pt x="1665" y="0"/>
                  <a:pt x="1" y="1683"/>
                  <a:pt x="17" y="3745"/>
                </a:cubicBezTo>
                <a:cubicBezTo>
                  <a:pt x="35" y="5755"/>
                  <a:pt x="1673" y="7393"/>
                  <a:pt x="3684" y="7411"/>
                </a:cubicBezTo>
                <a:cubicBezTo>
                  <a:pt x="3694" y="7411"/>
                  <a:pt x="3704" y="7411"/>
                  <a:pt x="3714" y="7411"/>
                </a:cubicBezTo>
                <a:cubicBezTo>
                  <a:pt x="5772" y="7411"/>
                  <a:pt x="7444" y="5737"/>
                  <a:pt x="7428" y="3675"/>
                </a:cubicBezTo>
                <a:cubicBezTo>
                  <a:pt x="7410" y="1665"/>
                  <a:pt x="5764" y="17"/>
                  <a:pt x="3753" y="0"/>
                </a:cubicBezTo>
                <a:cubicBezTo>
                  <a:pt x="3743" y="0"/>
                  <a:pt x="3733" y="0"/>
                  <a:pt x="3723" y="0"/>
                </a:cubicBezTo>
                <a:close/>
              </a:path>
            </a:pathLst>
          </a:custGeom>
          <a:gradFill>
            <a:gsLst>
              <a:gs pos="0">
                <a:schemeClr val="lt1"/>
              </a:gs>
              <a:gs pos="100000">
                <a:srgbClr val="FFFFFF">
                  <a:alpha val="0"/>
                </a:srgbClr>
              </a:gs>
            </a:gsLst>
            <a:lin ang="8099331"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5" name="Google Shape;355;p24"/>
          <p:cNvSpPr/>
          <p:nvPr/>
        </p:nvSpPr>
        <p:spPr>
          <a:xfrm>
            <a:off x="355195" y="857002"/>
            <a:ext cx="299808" cy="334417"/>
          </a:xfrm>
          <a:custGeom>
            <a:rect b="b" l="l" r="r" t="t"/>
            <a:pathLst>
              <a:path extrusionOk="0" h="2435" w="2183">
                <a:moveTo>
                  <a:pt x="220" y="153"/>
                </a:moveTo>
                <a:lnTo>
                  <a:pt x="2011" y="1333"/>
                </a:lnTo>
                <a:lnTo>
                  <a:pt x="94" y="2292"/>
                </a:lnTo>
                <a:lnTo>
                  <a:pt x="94" y="2292"/>
                </a:lnTo>
                <a:lnTo>
                  <a:pt x="220" y="153"/>
                </a:lnTo>
                <a:close/>
                <a:moveTo>
                  <a:pt x="145" y="1"/>
                </a:moveTo>
                <a:lnTo>
                  <a:pt x="0" y="2435"/>
                </a:lnTo>
                <a:lnTo>
                  <a:pt x="2182" y="1341"/>
                </a:lnTo>
                <a:lnTo>
                  <a:pt x="14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56" name="Google Shape;356;p24"/>
          <p:cNvGrpSpPr/>
          <p:nvPr/>
        </p:nvGrpSpPr>
        <p:grpSpPr>
          <a:xfrm>
            <a:off x="6390345" y="4508330"/>
            <a:ext cx="484756" cy="355353"/>
            <a:chOff x="6525370" y="783055"/>
            <a:chExt cx="484756" cy="355353"/>
          </a:xfrm>
        </p:grpSpPr>
        <p:sp>
          <p:nvSpPr>
            <p:cNvPr id="357" name="Google Shape;357;p24"/>
            <p:cNvSpPr/>
            <p:nvPr/>
          </p:nvSpPr>
          <p:spPr>
            <a:xfrm rot="-2700493">
              <a:off x="6544224" y="1027967"/>
              <a:ext cx="91772" cy="91365"/>
            </a:xfrm>
            <a:custGeom>
              <a:rect b="b" l="l" r="r" t="t"/>
              <a:pathLst>
                <a:path extrusionOk="0" h="7412" w="7445">
                  <a:moveTo>
                    <a:pt x="3723" y="0"/>
                  </a:moveTo>
                  <a:cubicBezTo>
                    <a:pt x="1665" y="0"/>
                    <a:pt x="1" y="1683"/>
                    <a:pt x="17" y="3745"/>
                  </a:cubicBezTo>
                  <a:cubicBezTo>
                    <a:pt x="35" y="5755"/>
                    <a:pt x="1673" y="7393"/>
                    <a:pt x="3684" y="7411"/>
                  </a:cubicBezTo>
                  <a:cubicBezTo>
                    <a:pt x="3694" y="7411"/>
                    <a:pt x="3704" y="7411"/>
                    <a:pt x="3714" y="7411"/>
                  </a:cubicBezTo>
                  <a:cubicBezTo>
                    <a:pt x="5772" y="7411"/>
                    <a:pt x="7444" y="5737"/>
                    <a:pt x="7428" y="3675"/>
                  </a:cubicBezTo>
                  <a:cubicBezTo>
                    <a:pt x="7410" y="1665"/>
                    <a:pt x="5764" y="17"/>
                    <a:pt x="3753" y="0"/>
                  </a:cubicBezTo>
                  <a:cubicBezTo>
                    <a:pt x="3743" y="0"/>
                    <a:pt x="3733" y="0"/>
                    <a:pt x="3723" y="0"/>
                  </a:cubicBezTo>
                  <a:close/>
                </a:path>
              </a:pathLst>
            </a:custGeom>
            <a:no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8" name="Google Shape;358;p24"/>
            <p:cNvSpPr/>
            <p:nvPr/>
          </p:nvSpPr>
          <p:spPr>
            <a:xfrm rot="-2700359">
              <a:off x="6706594" y="835386"/>
              <a:ext cx="251797" cy="250681"/>
            </a:xfrm>
            <a:custGeom>
              <a:rect b="b" l="l" r="r" t="t"/>
              <a:pathLst>
                <a:path extrusionOk="0" h="7412" w="7445">
                  <a:moveTo>
                    <a:pt x="3723" y="0"/>
                  </a:moveTo>
                  <a:cubicBezTo>
                    <a:pt x="1665" y="0"/>
                    <a:pt x="1" y="1683"/>
                    <a:pt x="17" y="3745"/>
                  </a:cubicBezTo>
                  <a:cubicBezTo>
                    <a:pt x="35" y="5755"/>
                    <a:pt x="1673" y="7393"/>
                    <a:pt x="3684" y="7411"/>
                  </a:cubicBezTo>
                  <a:cubicBezTo>
                    <a:pt x="3694" y="7411"/>
                    <a:pt x="3704" y="7411"/>
                    <a:pt x="3714" y="7411"/>
                  </a:cubicBezTo>
                  <a:cubicBezTo>
                    <a:pt x="5772" y="7411"/>
                    <a:pt x="7444" y="5737"/>
                    <a:pt x="7428" y="3675"/>
                  </a:cubicBezTo>
                  <a:cubicBezTo>
                    <a:pt x="7410" y="1665"/>
                    <a:pt x="5764" y="17"/>
                    <a:pt x="3753" y="0"/>
                  </a:cubicBezTo>
                  <a:cubicBezTo>
                    <a:pt x="3743" y="0"/>
                    <a:pt x="3733" y="0"/>
                    <a:pt x="3723" y="0"/>
                  </a:cubicBezTo>
                  <a:close/>
                </a:path>
              </a:pathLst>
            </a:custGeom>
            <a:no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59" name="Google Shape;359;p24"/>
          <p:cNvSpPr/>
          <p:nvPr/>
        </p:nvSpPr>
        <p:spPr>
          <a:xfrm rot="-4487898">
            <a:off x="1208046" y="215976"/>
            <a:ext cx="183257" cy="204449"/>
          </a:xfrm>
          <a:custGeom>
            <a:rect b="b" l="l" r="r" t="t"/>
            <a:pathLst>
              <a:path extrusionOk="0" h="2435" w="2183">
                <a:moveTo>
                  <a:pt x="220" y="153"/>
                </a:moveTo>
                <a:lnTo>
                  <a:pt x="2011" y="1333"/>
                </a:lnTo>
                <a:lnTo>
                  <a:pt x="94" y="2292"/>
                </a:lnTo>
                <a:lnTo>
                  <a:pt x="94" y="2292"/>
                </a:lnTo>
                <a:lnTo>
                  <a:pt x="220" y="153"/>
                </a:lnTo>
                <a:close/>
                <a:moveTo>
                  <a:pt x="145" y="1"/>
                </a:moveTo>
                <a:lnTo>
                  <a:pt x="0" y="2435"/>
                </a:lnTo>
                <a:lnTo>
                  <a:pt x="2182" y="1341"/>
                </a:lnTo>
                <a:lnTo>
                  <a:pt x="14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0" name="Google Shape;360;p24"/>
          <p:cNvSpPr/>
          <p:nvPr/>
        </p:nvSpPr>
        <p:spPr>
          <a:xfrm rot="10800000">
            <a:off x="3764550" y="-1168146"/>
            <a:ext cx="2317200" cy="2317200"/>
          </a:xfrm>
          <a:prstGeom prst="blockArc">
            <a:avLst>
              <a:gd fmla="val 10800000" name="adj1"/>
              <a:gd fmla="val 21594214" name="adj2"/>
              <a:gd fmla="val 18108" name="adj3"/>
            </a:avLst>
          </a:prstGeom>
          <a:gradFill>
            <a:gsLst>
              <a:gs pos="0">
                <a:schemeClr val="accent1"/>
              </a:gs>
              <a:gs pos="40000">
                <a:srgbClr val="BBACF0"/>
              </a:gs>
              <a:gs pos="100000">
                <a:srgbClr val="FFFFFF">
                  <a:alpha val="0"/>
                </a:srgbClr>
              </a:gs>
            </a:gsLst>
            <a:lin ang="54007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61" name="Google Shape;361;p24"/>
          <p:cNvGrpSpPr/>
          <p:nvPr/>
        </p:nvGrpSpPr>
        <p:grpSpPr>
          <a:xfrm>
            <a:off x="5708341" y="398209"/>
            <a:ext cx="853559" cy="283602"/>
            <a:chOff x="2990941" y="3799255"/>
            <a:chExt cx="577510" cy="191882"/>
          </a:xfrm>
        </p:grpSpPr>
        <p:sp>
          <p:nvSpPr>
            <p:cNvPr id="362" name="Google Shape;362;p24"/>
            <p:cNvSpPr/>
            <p:nvPr/>
          </p:nvSpPr>
          <p:spPr>
            <a:xfrm>
              <a:off x="2990941" y="3799255"/>
              <a:ext cx="414063" cy="63373"/>
            </a:xfrm>
            <a:custGeom>
              <a:rect b="b" l="l" r="r" t="t"/>
              <a:pathLst>
                <a:path extrusionOk="0" h="682" w="4456">
                  <a:moveTo>
                    <a:pt x="4108" y="87"/>
                  </a:moveTo>
                  <a:cubicBezTo>
                    <a:pt x="4252" y="87"/>
                    <a:pt x="4372" y="205"/>
                    <a:pt x="4372" y="341"/>
                  </a:cubicBezTo>
                  <a:cubicBezTo>
                    <a:pt x="4372" y="486"/>
                    <a:pt x="4252" y="596"/>
                    <a:pt x="4108" y="596"/>
                  </a:cubicBezTo>
                  <a:lnTo>
                    <a:pt x="339" y="596"/>
                  </a:lnTo>
                  <a:cubicBezTo>
                    <a:pt x="196" y="596"/>
                    <a:pt x="84" y="486"/>
                    <a:pt x="84" y="341"/>
                  </a:cubicBezTo>
                  <a:cubicBezTo>
                    <a:pt x="84" y="205"/>
                    <a:pt x="196" y="87"/>
                    <a:pt x="339" y="87"/>
                  </a:cubicBezTo>
                  <a:close/>
                  <a:moveTo>
                    <a:pt x="339" y="1"/>
                  </a:moveTo>
                  <a:cubicBezTo>
                    <a:pt x="154" y="1"/>
                    <a:pt x="1" y="154"/>
                    <a:pt x="1" y="341"/>
                  </a:cubicBezTo>
                  <a:cubicBezTo>
                    <a:pt x="1" y="529"/>
                    <a:pt x="154" y="681"/>
                    <a:pt x="339" y="681"/>
                  </a:cubicBezTo>
                  <a:lnTo>
                    <a:pt x="4108" y="681"/>
                  </a:lnTo>
                  <a:cubicBezTo>
                    <a:pt x="4303" y="681"/>
                    <a:pt x="4456" y="529"/>
                    <a:pt x="4456" y="341"/>
                  </a:cubicBezTo>
                  <a:cubicBezTo>
                    <a:pt x="4456" y="154"/>
                    <a:pt x="4303" y="1"/>
                    <a:pt x="410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3" name="Google Shape;363;p24"/>
            <p:cNvSpPr/>
            <p:nvPr/>
          </p:nvSpPr>
          <p:spPr>
            <a:xfrm>
              <a:off x="3153366" y="3927114"/>
              <a:ext cx="415085" cy="64024"/>
            </a:xfrm>
            <a:custGeom>
              <a:rect b="b" l="l" r="r" t="t"/>
              <a:pathLst>
                <a:path extrusionOk="0" h="689" w="4467">
                  <a:moveTo>
                    <a:pt x="4118" y="86"/>
                  </a:moveTo>
                  <a:cubicBezTo>
                    <a:pt x="4262" y="86"/>
                    <a:pt x="4372" y="204"/>
                    <a:pt x="4372" y="340"/>
                  </a:cubicBezTo>
                  <a:cubicBezTo>
                    <a:pt x="4372" y="485"/>
                    <a:pt x="4262" y="603"/>
                    <a:pt x="4118" y="603"/>
                  </a:cubicBezTo>
                  <a:lnTo>
                    <a:pt x="349" y="603"/>
                  </a:lnTo>
                  <a:cubicBezTo>
                    <a:pt x="204" y="603"/>
                    <a:pt x="94" y="485"/>
                    <a:pt x="94" y="340"/>
                  </a:cubicBezTo>
                  <a:cubicBezTo>
                    <a:pt x="94" y="204"/>
                    <a:pt x="204" y="86"/>
                    <a:pt x="349" y="86"/>
                  </a:cubicBezTo>
                  <a:close/>
                  <a:moveTo>
                    <a:pt x="349" y="0"/>
                  </a:moveTo>
                  <a:cubicBezTo>
                    <a:pt x="162" y="0"/>
                    <a:pt x="1" y="153"/>
                    <a:pt x="1" y="340"/>
                  </a:cubicBezTo>
                  <a:cubicBezTo>
                    <a:pt x="1" y="536"/>
                    <a:pt x="162" y="689"/>
                    <a:pt x="349" y="689"/>
                  </a:cubicBezTo>
                  <a:lnTo>
                    <a:pt x="4118" y="689"/>
                  </a:lnTo>
                  <a:cubicBezTo>
                    <a:pt x="4313" y="689"/>
                    <a:pt x="4466" y="536"/>
                    <a:pt x="4466" y="340"/>
                  </a:cubicBezTo>
                  <a:cubicBezTo>
                    <a:pt x="4466" y="153"/>
                    <a:pt x="4313" y="0"/>
                    <a:pt x="411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Numbers and text">
  <p:cSld name="CUSTOM_8">
    <p:spTree>
      <p:nvGrpSpPr>
        <p:cNvPr id="364" name="Shape 364"/>
        <p:cNvGrpSpPr/>
        <p:nvPr/>
      </p:nvGrpSpPr>
      <p:grpSpPr>
        <a:xfrm>
          <a:off x="0" y="0"/>
          <a:ext cx="0" cy="0"/>
          <a:chOff x="0" y="0"/>
          <a:chExt cx="0" cy="0"/>
        </a:xfrm>
      </p:grpSpPr>
      <p:sp>
        <p:nvSpPr>
          <p:cNvPr id="365" name="Google Shape;365;p25"/>
          <p:cNvSpPr txBox="1"/>
          <p:nvPr>
            <p:ph hasCustomPrompt="1" type="title"/>
          </p:nvPr>
        </p:nvSpPr>
        <p:spPr>
          <a:xfrm>
            <a:off x="1930759" y="616200"/>
            <a:ext cx="5282400" cy="10401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7200"/>
              <a:buNone/>
              <a:defRPr sz="4800"/>
            </a:lvl1pPr>
            <a:lvl2pPr lvl="1" rtl="0">
              <a:spcBef>
                <a:spcPts val="0"/>
              </a:spcBef>
              <a:spcAft>
                <a:spcPts val="0"/>
              </a:spcAft>
              <a:buSzPts val="7200"/>
              <a:buNone/>
              <a:defRPr sz="7200"/>
            </a:lvl2pPr>
            <a:lvl3pPr lvl="2" rtl="0">
              <a:spcBef>
                <a:spcPts val="0"/>
              </a:spcBef>
              <a:spcAft>
                <a:spcPts val="0"/>
              </a:spcAft>
              <a:buSzPts val="7200"/>
              <a:buNone/>
              <a:defRPr sz="7200"/>
            </a:lvl3pPr>
            <a:lvl4pPr lvl="3" rtl="0">
              <a:spcBef>
                <a:spcPts val="0"/>
              </a:spcBef>
              <a:spcAft>
                <a:spcPts val="0"/>
              </a:spcAft>
              <a:buSzPts val="7200"/>
              <a:buNone/>
              <a:defRPr sz="7200"/>
            </a:lvl4pPr>
            <a:lvl5pPr lvl="4" rtl="0">
              <a:spcBef>
                <a:spcPts val="0"/>
              </a:spcBef>
              <a:spcAft>
                <a:spcPts val="0"/>
              </a:spcAft>
              <a:buSzPts val="7200"/>
              <a:buNone/>
              <a:defRPr sz="7200"/>
            </a:lvl5pPr>
            <a:lvl6pPr lvl="5" rtl="0">
              <a:spcBef>
                <a:spcPts val="0"/>
              </a:spcBef>
              <a:spcAft>
                <a:spcPts val="0"/>
              </a:spcAft>
              <a:buSzPts val="7200"/>
              <a:buNone/>
              <a:defRPr sz="7200"/>
            </a:lvl6pPr>
            <a:lvl7pPr lvl="6" rtl="0">
              <a:spcBef>
                <a:spcPts val="0"/>
              </a:spcBef>
              <a:spcAft>
                <a:spcPts val="0"/>
              </a:spcAft>
              <a:buSzPts val="7200"/>
              <a:buNone/>
              <a:defRPr sz="7200"/>
            </a:lvl7pPr>
            <a:lvl8pPr lvl="7" rtl="0">
              <a:spcBef>
                <a:spcPts val="0"/>
              </a:spcBef>
              <a:spcAft>
                <a:spcPts val="0"/>
              </a:spcAft>
              <a:buSzPts val="7200"/>
              <a:buNone/>
              <a:defRPr sz="7200"/>
            </a:lvl8pPr>
            <a:lvl9pPr lvl="8" rtl="0">
              <a:spcBef>
                <a:spcPts val="0"/>
              </a:spcBef>
              <a:spcAft>
                <a:spcPts val="0"/>
              </a:spcAft>
              <a:buSzPts val="7200"/>
              <a:buNone/>
              <a:defRPr sz="7200"/>
            </a:lvl9pPr>
          </a:lstStyle>
          <a:p>
            <a:r>
              <a:t>xx%</a:t>
            </a:r>
          </a:p>
        </p:txBody>
      </p:sp>
      <p:sp>
        <p:nvSpPr>
          <p:cNvPr id="366" name="Google Shape;366;p25"/>
          <p:cNvSpPr txBox="1"/>
          <p:nvPr>
            <p:ph idx="1" type="subTitle"/>
          </p:nvPr>
        </p:nvSpPr>
        <p:spPr>
          <a:xfrm>
            <a:off x="1930702" y="1424450"/>
            <a:ext cx="5282400" cy="432900"/>
          </a:xfrm>
          <a:prstGeom prst="rect">
            <a:avLst/>
          </a:prstGeom>
        </p:spPr>
        <p:txBody>
          <a:bodyPr anchorCtr="0" anchor="t" bIns="91425" lIns="91425" spcFirstLastPara="1" rIns="91425" wrap="square" tIns="91425">
            <a:noAutofit/>
          </a:bodyPr>
          <a:lstStyle>
            <a:lvl1pPr lvl="0" rtl="0" algn="ctr">
              <a:spcBef>
                <a:spcPts val="0"/>
              </a:spcBef>
              <a:spcAft>
                <a:spcPts val="0"/>
              </a:spcAft>
              <a:buNone/>
              <a:defRPr sz="1600"/>
            </a:lvl1pPr>
            <a:lvl2pPr lvl="1" rtl="0" algn="ctr">
              <a:spcBef>
                <a:spcPts val="0"/>
              </a:spcBef>
              <a:spcAft>
                <a:spcPts val="0"/>
              </a:spcAft>
              <a:buNone/>
              <a:defRPr sz="1600"/>
            </a:lvl2pPr>
            <a:lvl3pPr lvl="2" rtl="0" algn="ctr">
              <a:spcBef>
                <a:spcPts val="0"/>
              </a:spcBef>
              <a:spcAft>
                <a:spcPts val="0"/>
              </a:spcAft>
              <a:buNone/>
              <a:defRPr sz="1600"/>
            </a:lvl3pPr>
            <a:lvl4pPr lvl="3" rtl="0" algn="ctr">
              <a:spcBef>
                <a:spcPts val="0"/>
              </a:spcBef>
              <a:spcAft>
                <a:spcPts val="0"/>
              </a:spcAft>
              <a:buNone/>
              <a:defRPr sz="1600"/>
            </a:lvl4pPr>
            <a:lvl5pPr lvl="4" rtl="0" algn="ctr">
              <a:spcBef>
                <a:spcPts val="0"/>
              </a:spcBef>
              <a:spcAft>
                <a:spcPts val="0"/>
              </a:spcAft>
              <a:buNone/>
              <a:defRPr sz="1600"/>
            </a:lvl5pPr>
            <a:lvl6pPr lvl="5" rtl="0" algn="ctr">
              <a:spcBef>
                <a:spcPts val="0"/>
              </a:spcBef>
              <a:spcAft>
                <a:spcPts val="0"/>
              </a:spcAft>
              <a:buNone/>
              <a:defRPr sz="1600"/>
            </a:lvl6pPr>
            <a:lvl7pPr lvl="6" rtl="0" algn="ctr">
              <a:spcBef>
                <a:spcPts val="0"/>
              </a:spcBef>
              <a:spcAft>
                <a:spcPts val="0"/>
              </a:spcAft>
              <a:buNone/>
              <a:defRPr sz="1600"/>
            </a:lvl7pPr>
            <a:lvl8pPr lvl="7" rtl="0" algn="ctr">
              <a:spcBef>
                <a:spcPts val="0"/>
              </a:spcBef>
              <a:spcAft>
                <a:spcPts val="0"/>
              </a:spcAft>
              <a:buNone/>
              <a:defRPr sz="1600"/>
            </a:lvl8pPr>
            <a:lvl9pPr lvl="8" rtl="0" algn="ctr">
              <a:spcBef>
                <a:spcPts val="0"/>
              </a:spcBef>
              <a:spcAft>
                <a:spcPts val="0"/>
              </a:spcAft>
              <a:buNone/>
              <a:defRPr sz="1600"/>
            </a:lvl9pPr>
          </a:lstStyle>
          <a:p/>
        </p:txBody>
      </p:sp>
      <p:sp>
        <p:nvSpPr>
          <p:cNvPr id="367" name="Google Shape;367;p25"/>
          <p:cNvSpPr txBox="1"/>
          <p:nvPr>
            <p:ph hasCustomPrompt="1" idx="2" type="title"/>
          </p:nvPr>
        </p:nvSpPr>
        <p:spPr>
          <a:xfrm>
            <a:off x="1930827" y="1882212"/>
            <a:ext cx="5282400" cy="10401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7200"/>
              <a:buNone/>
              <a:defRPr sz="4800"/>
            </a:lvl1pPr>
            <a:lvl2pPr lvl="1" rtl="0">
              <a:spcBef>
                <a:spcPts val="0"/>
              </a:spcBef>
              <a:spcAft>
                <a:spcPts val="0"/>
              </a:spcAft>
              <a:buSzPts val="7200"/>
              <a:buNone/>
              <a:defRPr sz="7200"/>
            </a:lvl2pPr>
            <a:lvl3pPr lvl="2" rtl="0">
              <a:spcBef>
                <a:spcPts val="0"/>
              </a:spcBef>
              <a:spcAft>
                <a:spcPts val="0"/>
              </a:spcAft>
              <a:buSzPts val="7200"/>
              <a:buNone/>
              <a:defRPr sz="7200"/>
            </a:lvl3pPr>
            <a:lvl4pPr lvl="3" rtl="0">
              <a:spcBef>
                <a:spcPts val="0"/>
              </a:spcBef>
              <a:spcAft>
                <a:spcPts val="0"/>
              </a:spcAft>
              <a:buSzPts val="7200"/>
              <a:buNone/>
              <a:defRPr sz="7200"/>
            </a:lvl4pPr>
            <a:lvl5pPr lvl="4" rtl="0">
              <a:spcBef>
                <a:spcPts val="0"/>
              </a:spcBef>
              <a:spcAft>
                <a:spcPts val="0"/>
              </a:spcAft>
              <a:buSzPts val="7200"/>
              <a:buNone/>
              <a:defRPr sz="7200"/>
            </a:lvl5pPr>
            <a:lvl6pPr lvl="5" rtl="0">
              <a:spcBef>
                <a:spcPts val="0"/>
              </a:spcBef>
              <a:spcAft>
                <a:spcPts val="0"/>
              </a:spcAft>
              <a:buSzPts val="7200"/>
              <a:buNone/>
              <a:defRPr sz="7200"/>
            </a:lvl6pPr>
            <a:lvl7pPr lvl="6" rtl="0">
              <a:spcBef>
                <a:spcPts val="0"/>
              </a:spcBef>
              <a:spcAft>
                <a:spcPts val="0"/>
              </a:spcAft>
              <a:buSzPts val="7200"/>
              <a:buNone/>
              <a:defRPr sz="7200"/>
            </a:lvl7pPr>
            <a:lvl8pPr lvl="7" rtl="0">
              <a:spcBef>
                <a:spcPts val="0"/>
              </a:spcBef>
              <a:spcAft>
                <a:spcPts val="0"/>
              </a:spcAft>
              <a:buSzPts val="7200"/>
              <a:buNone/>
              <a:defRPr sz="7200"/>
            </a:lvl8pPr>
            <a:lvl9pPr lvl="8" rtl="0">
              <a:spcBef>
                <a:spcPts val="0"/>
              </a:spcBef>
              <a:spcAft>
                <a:spcPts val="0"/>
              </a:spcAft>
              <a:buSzPts val="7200"/>
              <a:buNone/>
              <a:defRPr sz="7200"/>
            </a:lvl9pPr>
          </a:lstStyle>
          <a:p>
            <a:r>
              <a:t>xx%</a:t>
            </a:r>
          </a:p>
        </p:txBody>
      </p:sp>
      <p:sp>
        <p:nvSpPr>
          <p:cNvPr id="368" name="Google Shape;368;p25"/>
          <p:cNvSpPr txBox="1"/>
          <p:nvPr>
            <p:ph idx="3" type="subTitle"/>
          </p:nvPr>
        </p:nvSpPr>
        <p:spPr>
          <a:xfrm>
            <a:off x="1930674" y="2690464"/>
            <a:ext cx="5282400" cy="432900"/>
          </a:xfrm>
          <a:prstGeom prst="rect">
            <a:avLst/>
          </a:prstGeom>
        </p:spPr>
        <p:txBody>
          <a:bodyPr anchorCtr="0" anchor="t" bIns="91425" lIns="91425" spcFirstLastPara="1" rIns="91425" wrap="square" tIns="91425">
            <a:noAutofit/>
          </a:bodyPr>
          <a:lstStyle>
            <a:lvl1pPr lvl="0" rtl="0" algn="ctr">
              <a:spcBef>
                <a:spcPts val="0"/>
              </a:spcBef>
              <a:spcAft>
                <a:spcPts val="0"/>
              </a:spcAft>
              <a:buNone/>
              <a:defRPr sz="1600"/>
            </a:lvl1pPr>
            <a:lvl2pPr lvl="1" rtl="0" algn="ctr">
              <a:spcBef>
                <a:spcPts val="0"/>
              </a:spcBef>
              <a:spcAft>
                <a:spcPts val="0"/>
              </a:spcAft>
              <a:buNone/>
              <a:defRPr sz="1600"/>
            </a:lvl2pPr>
            <a:lvl3pPr lvl="2" rtl="0" algn="ctr">
              <a:spcBef>
                <a:spcPts val="0"/>
              </a:spcBef>
              <a:spcAft>
                <a:spcPts val="0"/>
              </a:spcAft>
              <a:buNone/>
              <a:defRPr sz="1600"/>
            </a:lvl3pPr>
            <a:lvl4pPr lvl="3" rtl="0" algn="ctr">
              <a:spcBef>
                <a:spcPts val="0"/>
              </a:spcBef>
              <a:spcAft>
                <a:spcPts val="0"/>
              </a:spcAft>
              <a:buNone/>
              <a:defRPr sz="1600"/>
            </a:lvl4pPr>
            <a:lvl5pPr lvl="4" rtl="0" algn="ctr">
              <a:spcBef>
                <a:spcPts val="0"/>
              </a:spcBef>
              <a:spcAft>
                <a:spcPts val="0"/>
              </a:spcAft>
              <a:buNone/>
              <a:defRPr sz="1600"/>
            </a:lvl5pPr>
            <a:lvl6pPr lvl="5" rtl="0" algn="ctr">
              <a:spcBef>
                <a:spcPts val="0"/>
              </a:spcBef>
              <a:spcAft>
                <a:spcPts val="0"/>
              </a:spcAft>
              <a:buNone/>
              <a:defRPr sz="1600"/>
            </a:lvl6pPr>
            <a:lvl7pPr lvl="6" rtl="0" algn="ctr">
              <a:spcBef>
                <a:spcPts val="0"/>
              </a:spcBef>
              <a:spcAft>
                <a:spcPts val="0"/>
              </a:spcAft>
              <a:buNone/>
              <a:defRPr sz="1600"/>
            </a:lvl7pPr>
            <a:lvl8pPr lvl="7" rtl="0" algn="ctr">
              <a:spcBef>
                <a:spcPts val="0"/>
              </a:spcBef>
              <a:spcAft>
                <a:spcPts val="0"/>
              </a:spcAft>
              <a:buNone/>
              <a:defRPr sz="1600"/>
            </a:lvl8pPr>
            <a:lvl9pPr lvl="8" rtl="0" algn="ctr">
              <a:spcBef>
                <a:spcPts val="0"/>
              </a:spcBef>
              <a:spcAft>
                <a:spcPts val="0"/>
              </a:spcAft>
              <a:buNone/>
              <a:defRPr sz="1600"/>
            </a:lvl9pPr>
          </a:lstStyle>
          <a:p/>
        </p:txBody>
      </p:sp>
      <p:sp>
        <p:nvSpPr>
          <p:cNvPr id="369" name="Google Shape;369;p25"/>
          <p:cNvSpPr txBox="1"/>
          <p:nvPr>
            <p:ph hasCustomPrompt="1" idx="4" type="title"/>
          </p:nvPr>
        </p:nvSpPr>
        <p:spPr>
          <a:xfrm>
            <a:off x="1930827" y="3148224"/>
            <a:ext cx="5282400" cy="10401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7200"/>
              <a:buNone/>
              <a:defRPr sz="4800"/>
            </a:lvl1pPr>
            <a:lvl2pPr lvl="1" rtl="0">
              <a:spcBef>
                <a:spcPts val="0"/>
              </a:spcBef>
              <a:spcAft>
                <a:spcPts val="0"/>
              </a:spcAft>
              <a:buSzPts val="7200"/>
              <a:buNone/>
              <a:defRPr sz="7200"/>
            </a:lvl2pPr>
            <a:lvl3pPr lvl="2" rtl="0">
              <a:spcBef>
                <a:spcPts val="0"/>
              </a:spcBef>
              <a:spcAft>
                <a:spcPts val="0"/>
              </a:spcAft>
              <a:buSzPts val="7200"/>
              <a:buNone/>
              <a:defRPr sz="7200"/>
            </a:lvl3pPr>
            <a:lvl4pPr lvl="3" rtl="0">
              <a:spcBef>
                <a:spcPts val="0"/>
              </a:spcBef>
              <a:spcAft>
                <a:spcPts val="0"/>
              </a:spcAft>
              <a:buSzPts val="7200"/>
              <a:buNone/>
              <a:defRPr sz="7200"/>
            </a:lvl4pPr>
            <a:lvl5pPr lvl="4" rtl="0">
              <a:spcBef>
                <a:spcPts val="0"/>
              </a:spcBef>
              <a:spcAft>
                <a:spcPts val="0"/>
              </a:spcAft>
              <a:buSzPts val="7200"/>
              <a:buNone/>
              <a:defRPr sz="7200"/>
            </a:lvl5pPr>
            <a:lvl6pPr lvl="5" rtl="0">
              <a:spcBef>
                <a:spcPts val="0"/>
              </a:spcBef>
              <a:spcAft>
                <a:spcPts val="0"/>
              </a:spcAft>
              <a:buSzPts val="7200"/>
              <a:buNone/>
              <a:defRPr sz="7200"/>
            </a:lvl6pPr>
            <a:lvl7pPr lvl="6" rtl="0">
              <a:spcBef>
                <a:spcPts val="0"/>
              </a:spcBef>
              <a:spcAft>
                <a:spcPts val="0"/>
              </a:spcAft>
              <a:buSzPts val="7200"/>
              <a:buNone/>
              <a:defRPr sz="7200"/>
            </a:lvl7pPr>
            <a:lvl8pPr lvl="7" rtl="0">
              <a:spcBef>
                <a:spcPts val="0"/>
              </a:spcBef>
              <a:spcAft>
                <a:spcPts val="0"/>
              </a:spcAft>
              <a:buSzPts val="7200"/>
              <a:buNone/>
              <a:defRPr sz="7200"/>
            </a:lvl8pPr>
            <a:lvl9pPr lvl="8" rtl="0">
              <a:spcBef>
                <a:spcPts val="0"/>
              </a:spcBef>
              <a:spcAft>
                <a:spcPts val="0"/>
              </a:spcAft>
              <a:buSzPts val="7200"/>
              <a:buNone/>
              <a:defRPr sz="7200"/>
            </a:lvl9pPr>
          </a:lstStyle>
          <a:p>
            <a:r>
              <a:t>xx%</a:t>
            </a:r>
          </a:p>
        </p:txBody>
      </p:sp>
      <p:sp>
        <p:nvSpPr>
          <p:cNvPr id="370" name="Google Shape;370;p25"/>
          <p:cNvSpPr txBox="1"/>
          <p:nvPr>
            <p:ph idx="5" type="subTitle"/>
          </p:nvPr>
        </p:nvSpPr>
        <p:spPr>
          <a:xfrm>
            <a:off x="1930737" y="3956475"/>
            <a:ext cx="5282400" cy="432900"/>
          </a:xfrm>
          <a:prstGeom prst="rect">
            <a:avLst/>
          </a:prstGeom>
        </p:spPr>
        <p:txBody>
          <a:bodyPr anchorCtr="0" anchor="t" bIns="91425" lIns="91425" spcFirstLastPara="1" rIns="91425" wrap="square" tIns="91425">
            <a:noAutofit/>
          </a:bodyPr>
          <a:lstStyle>
            <a:lvl1pPr lvl="0" rtl="0" algn="ctr">
              <a:spcBef>
                <a:spcPts val="0"/>
              </a:spcBef>
              <a:spcAft>
                <a:spcPts val="0"/>
              </a:spcAft>
              <a:buNone/>
              <a:defRPr sz="1600"/>
            </a:lvl1pPr>
            <a:lvl2pPr lvl="1" rtl="0" algn="ctr">
              <a:spcBef>
                <a:spcPts val="0"/>
              </a:spcBef>
              <a:spcAft>
                <a:spcPts val="0"/>
              </a:spcAft>
              <a:buNone/>
              <a:defRPr sz="1600"/>
            </a:lvl2pPr>
            <a:lvl3pPr lvl="2" rtl="0" algn="ctr">
              <a:spcBef>
                <a:spcPts val="0"/>
              </a:spcBef>
              <a:spcAft>
                <a:spcPts val="0"/>
              </a:spcAft>
              <a:buNone/>
              <a:defRPr sz="1600"/>
            </a:lvl3pPr>
            <a:lvl4pPr lvl="3" rtl="0" algn="ctr">
              <a:spcBef>
                <a:spcPts val="0"/>
              </a:spcBef>
              <a:spcAft>
                <a:spcPts val="0"/>
              </a:spcAft>
              <a:buNone/>
              <a:defRPr sz="1600"/>
            </a:lvl4pPr>
            <a:lvl5pPr lvl="4" rtl="0" algn="ctr">
              <a:spcBef>
                <a:spcPts val="0"/>
              </a:spcBef>
              <a:spcAft>
                <a:spcPts val="0"/>
              </a:spcAft>
              <a:buNone/>
              <a:defRPr sz="1600"/>
            </a:lvl5pPr>
            <a:lvl6pPr lvl="5" rtl="0" algn="ctr">
              <a:spcBef>
                <a:spcPts val="0"/>
              </a:spcBef>
              <a:spcAft>
                <a:spcPts val="0"/>
              </a:spcAft>
              <a:buNone/>
              <a:defRPr sz="1600"/>
            </a:lvl6pPr>
            <a:lvl7pPr lvl="6" rtl="0" algn="ctr">
              <a:spcBef>
                <a:spcPts val="0"/>
              </a:spcBef>
              <a:spcAft>
                <a:spcPts val="0"/>
              </a:spcAft>
              <a:buNone/>
              <a:defRPr sz="1600"/>
            </a:lvl7pPr>
            <a:lvl8pPr lvl="7" rtl="0" algn="ctr">
              <a:spcBef>
                <a:spcPts val="0"/>
              </a:spcBef>
              <a:spcAft>
                <a:spcPts val="0"/>
              </a:spcAft>
              <a:buNone/>
              <a:defRPr sz="1600"/>
            </a:lvl8pPr>
            <a:lvl9pPr lvl="8" rtl="0" algn="ctr">
              <a:spcBef>
                <a:spcPts val="0"/>
              </a:spcBef>
              <a:spcAft>
                <a:spcPts val="0"/>
              </a:spcAft>
              <a:buNone/>
              <a:defRPr sz="1600"/>
            </a:lvl9pPr>
          </a:lstStyle>
          <a:p/>
        </p:txBody>
      </p:sp>
      <p:sp>
        <p:nvSpPr>
          <p:cNvPr id="371" name="Google Shape;371;p25"/>
          <p:cNvSpPr/>
          <p:nvPr/>
        </p:nvSpPr>
        <p:spPr>
          <a:xfrm rot="5400000">
            <a:off x="-84360" y="90876"/>
            <a:ext cx="1479961" cy="1298209"/>
          </a:xfrm>
          <a:custGeom>
            <a:rect b="b" l="l" r="r" t="t"/>
            <a:pathLst>
              <a:path extrusionOk="0" h="8407" w="9584">
                <a:moveTo>
                  <a:pt x="2199" y="0"/>
                </a:moveTo>
                <a:cubicBezTo>
                  <a:pt x="1449" y="0"/>
                  <a:pt x="707" y="123"/>
                  <a:pt x="1" y="360"/>
                </a:cubicBezTo>
                <a:lnTo>
                  <a:pt x="1" y="2183"/>
                </a:lnTo>
                <a:cubicBezTo>
                  <a:pt x="686" y="1863"/>
                  <a:pt x="1437" y="1694"/>
                  <a:pt x="2198" y="1694"/>
                </a:cubicBezTo>
                <a:cubicBezTo>
                  <a:pt x="3012" y="1694"/>
                  <a:pt x="3837" y="1887"/>
                  <a:pt x="4609" y="2295"/>
                </a:cubicBezTo>
                <a:cubicBezTo>
                  <a:pt x="6850" y="3475"/>
                  <a:pt x="7878" y="6064"/>
                  <a:pt x="7165" y="8407"/>
                </a:cubicBezTo>
                <a:lnTo>
                  <a:pt x="8913" y="8407"/>
                </a:lnTo>
                <a:cubicBezTo>
                  <a:pt x="9583" y="5434"/>
                  <a:pt x="8216" y="2277"/>
                  <a:pt x="5399" y="792"/>
                </a:cubicBezTo>
                <a:cubicBezTo>
                  <a:pt x="4377" y="255"/>
                  <a:pt x="3281" y="0"/>
                  <a:pt x="2199" y="0"/>
                </a:cubicBezTo>
                <a:close/>
              </a:path>
            </a:pathLst>
          </a:custGeom>
          <a:gradFill>
            <a:gsLst>
              <a:gs pos="0">
                <a:schemeClr val="accent1"/>
              </a:gs>
              <a:gs pos="40000">
                <a:srgbClr val="BBACF0"/>
              </a:gs>
              <a:gs pos="100000">
                <a:srgbClr val="FFFFFF">
                  <a:alpha val="0"/>
                </a:srgbClr>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2" name="Google Shape;372;p25"/>
          <p:cNvSpPr/>
          <p:nvPr/>
        </p:nvSpPr>
        <p:spPr>
          <a:xfrm rot="2700000">
            <a:off x="7795994" y="3864386"/>
            <a:ext cx="1022480" cy="1017948"/>
          </a:xfrm>
          <a:custGeom>
            <a:rect b="b" l="l" r="r" t="t"/>
            <a:pathLst>
              <a:path extrusionOk="0" h="7412" w="7445">
                <a:moveTo>
                  <a:pt x="3723" y="0"/>
                </a:moveTo>
                <a:cubicBezTo>
                  <a:pt x="1665" y="0"/>
                  <a:pt x="1" y="1683"/>
                  <a:pt x="17" y="3745"/>
                </a:cubicBezTo>
                <a:cubicBezTo>
                  <a:pt x="35" y="5755"/>
                  <a:pt x="1673" y="7393"/>
                  <a:pt x="3684" y="7411"/>
                </a:cubicBezTo>
                <a:cubicBezTo>
                  <a:pt x="3694" y="7411"/>
                  <a:pt x="3704" y="7411"/>
                  <a:pt x="3714" y="7411"/>
                </a:cubicBezTo>
                <a:cubicBezTo>
                  <a:pt x="5772" y="7411"/>
                  <a:pt x="7444" y="5737"/>
                  <a:pt x="7428" y="3675"/>
                </a:cubicBezTo>
                <a:cubicBezTo>
                  <a:pt x="7410" y="1665"/>
                  <a:pt x="5764" y="17"/>
                  <a:pt x="3753" y="0"/>
                </a:cubicBezTo>
                <a:cubicBezTo>
                  <a:pt x="3743" y="0"/>
                  <a:pt x="3733" y="0"/>
                  <a:pt x="3723" y="0"/>
                </a:cubicBezTo>
                <a:close/>
              </a:path>
            </a:pathLst>
          </a:custGeom>
          <a:gradFill>
            <a:gsLst>
              <a:gs pos="0">
                <a:schemeClr val="accent1"/>
              </a:gs>
              <a:gs pos="100000">
                <a:srgbClr val="FFFFFF">
                  <a:alpha val="0"/>
                </a:srgbClr>
              </a:gs>
            </a:gsLst>
            <a:lin ang="8100019"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3" name="Google Shape;373;p25"/>
          <p:cNvSpPr/>
          <p:nvPr/>
        </p:nvSpPr>
        <p:spPr>
          <a:xfrm rot="-2700000">
            <a:off x="246022" y="1643920"/>
            <a:ext cx="317918" cy="316509"/>
          </a:xfrm>
          <a:custGeom>
            <a:rect b="b" l="l" r="r" t="t"/>
            <a:pathLst>
              <a:path extrusionOk="0" h="7412" w="7445">
                <a:moveTo>
                  <a:pt x="3723" y="0"/>
                </a:moveTo>
                <a:cubicBezTo>
                  <a:pt x="1665" y="0"/>
                  <a:pt x="1" y="1683"/>
                  <a:pt x="17" y="3745"/>
                </a:cubicBezTo>
                <a:cubicBezTo>
                  <a:pt x="35" y="5755"/>
                  <a:pt x="1673" y="7393"/>
                  <a:pt x="3684" y="7411"/>
                </a:cubicBezTo>
                <a:cubicBezTo>
                  <a:pt x="3694" y="7411"/>
                  <a:pt x="3704" y="7411"/>
                  <a:pt x="3714" y="7411"/>
                </a:cubicBezTo>
                <a:cubicBezTo>
                  <a:pt x="5772" y="7411"/>
                  <a:pt x="7444" y="5737"/>
                  <a:pt x="7428" y="3675"/>
                </a:cubicBezTo>
                <a:cubicBezTo>
                  <a:pt x="7410" y="1665"/>
                  <a:pt x="5764" y="17"/>
                  <a:pt x="3753" y="0"/>
                </a:cubicBezTo>
                <a:cubicBezTo>
                  <a:pt x="3743" y="0"/>
                  <a:pt x="3733" y="0"/>
                  <a:pt x="3723" y="0"/>
                </a:cubicBezTo>
                <a:close/>
              </a:path>
            </a:pathLst>
          </a:custGeom>
          <a:solidFill>
            <a:srgbClr val="FFFFFF">
              <a:alpha val="2114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74" name="Google Shape;374;p25"/>
          <p:cNvGrpSpPr/>
          <p:nvPr/>
        </p:nvGrpSpPr>
        <p:grpSpPr>
          <a:xfrm>
            <a:off x="8360723" y="3651942"/>
            <a:ext cx="424313" cy="410253"/>
            <a:chOff x="1620923" y="4468283"/>
            <a:chExt cx="314073" cy="303667"/>
          </a:xfrm>
        </p:grpSpPr>
        <p:sp>
          <p:nvSpPr>
            <p:cNvPr id="375" name="Google Shape;375;p25"/>
            <p:cNvSpPr/>
            <p:nvPr/>
          </p:nvSpPr>
          <p:spPr>
            <a:xfrm>
              <a:off x="1743950" y="4468283"/>
              <a:ext cx="108905" cy="108905"/>
            </a:xfrm>
            <a:custGeom>
              <a:rect b="b" l="l" r="r" t="t"/>
              <a:pathLst>
                <a:path extrusionOk="0" h="1172" w="1172">
                  <a:moveTo>
                    <a:pt x="705" y="94"/>
                  </a:moveTo>
                  <a:lnTo>
                    <a:pt x="705" y="467"/>
                  </a:lnTo>
                  <a:lnTo>
                    <a:pt x="1078" y="467"/>
                  </a:lnTo>
                  <a:lnTo>
                    <a:pt x="1078" y="705"/>
                  </a:lnTo>
                  <a:lnTo>
                    <a:pt x="705" y="705"/>
                  </a:lnTo>
                  <a:lnTo>
                    <a:pt x="705" y="1078"/>
                  </a:lnTo>
                  <a:lnTo>
                    <a:pt x="467" y="1078"/>
                  </a:lnTo>
                  <a:lnTo>
                    <a:pt x="467" y="705"/>
                  </a:lnTo>
                  <a:lnTo>
                    <a:pt x="94" y="705"/>
                  </a:lnTo>
                  <a:lnTo>
                    <a:pt x="94" y="467"/>
                  </a:lnTo>
                  <a:lnTo>
                    <a:pt x="467" y="467"/>
                  </a:lnTo>
                  <a:lnTo>
                    <a:pt x="467" y="94"/>
                  </a:lnTo>
                  <a:close/>
                  <a:moveTo>
                    <a:pt x="375" y="0"/>
                  </a:moveTo>
                  <a:lnTo>
                    <a:pt x="375" y="373"/>
                  </a:lnTo>
                  <a:lnTo>
                    <a:pt x="0" y="373"/>
                  </a:lnTo>
                  <a:lnTo>
                    <a:pt x="0" y="797"/>
                  </a:lnTo>
                  <a:lnTo>
                    <a:pt x="375" y="797"/>
                  </a:lnTo>
                  <a:lnTo>
                    <a:pt x="375" y="1171"/>
                  </a:lnTo>
                  <a:lnTo>
                    <a:pt x="799" y="1171"/>
                  </a:lnTo>
                  <a:lnTo>
                    <a:pt x="799" y="797"/>
                  </a:lnTo>
                  <a:lnTo>
                    <a:pt x="1172" y="797"/>
                  </a:lnTo>
                  <a:lnTo>
                    <a:pt x="1172" y="373"/>
                  </a:lnTo>
                  <a:lnTo>
                    <a:pt x="799" y="373"/>
                  </a:lnTo>
                  <a:lnTo>
                    <a:pt x="799"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6" name="Google Shape;376;p25"/>
            <p:cNvSpPr/>
            <p:nvPr/>
          </p:nvSpPr>
          <p:spPr>
            <a:xfrm>
              <a:off x="1620923" y="4601531"/>
              <a:ext cx="108905" cy="108905"/>
            </a:xfrm>
            <a:custGeom>
              <a:rect b="b" l="l" r="r" t="t"/>
              <a:pathLst>
                <a:path extrusionOk="0" h="1172" w="1172">
                  <a:moveTo>
                    <a:pt x="705" y="94"/>
                  </a:moveTo>
                  <a:lnTo>
                    <a:pt x="705" y="467"/>
                  </a:lnTo>
                  <a:lnTo>
                    <a:pt x="1078" y="467"/>
                  </a:lnTo>
                  <a:lnTo>
                    <a:pt x="1078" y="705"/>
                  </a:lnTo>
                  <a:lnTo>
                    <a:pt x="705" y="705"/>
                  </a:lnTo>
                  <a:lnTo>
                    <a:pt x="705" y="1078"/>
                  </a:lnTo>
                  <a:lnTo>
                    <a:pt x="467" y="1078"/>
                  </a:lnTo>
                  <a:lnTo>
                    <a:pt x="467" y="705"/>
                  </a:lnTo>
                  <a:lnTo>
                    <a:pt x="94" y="705"/>
                  </a:lnTo>
                  <a:lnTo>
                    <a:pt x="94" y="467"/>
                  </a:lnTo>
                  <a:lnTo>
                    <a:pt x="467" y="467"/>
                  </a:lnTo>
                  <a:lnTo>
                    <a:pt x="467" y="94"/>
                  </a:lnTo>
                  <a:close/>
                  <a:moveTo>
                    <a:pt x="375" y="0"/>
                  </a:moveTo>
                  <a:lnTo>
                    <a:pt x="375" y="373"/>
                  </a:lnTo>
                  <a:lnTo>
                    <a:pt x="0" y="373"/>
                  </a:lnTo>
                  <a:lnTo>
                    <a:pt x="0" y="799"/>
                  </a:lnTo>
                  <a:lnTo>
                    <a:pt x="375" y="799"/>
                  </a:lnTo>
                  <a:lnTo>
                    <a:pt x="375" y="1172"/>
                  </a:lnTo>
                  <a:lnTo>
                    <a:pt x="799" y="1172"/>
                  </a:lnTo>
                  <a:lnTo>
                    <a:pt x="799" y="799"/>
                  </a:lnTo>
                  <a:lnTo>
                    <a:pt x="1171" y="799"/>
                  </a:lnTo>
                  <a:lnTo>
                    <a:pt x="1171" y="373"/>
                  </a:lnTo>
                  <a:lnTo>
                    <a:pt x="799" y="373"/>
                  </a:lnTo>
                  <a:lnTo>
                    <a:pt x="799"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7" name="Google Shape;377;p25"/>
            <p:cNvSpPr/>
            <p:nvPr/>
          </p:nvSpPr>
          <p:spPr>
            <a:xfrm>
              <a:off x="1826091" y="4663044"/>
              <a:ext cx="108905" cy="108905"/>
            </a:xfrm>
            <a:custGeom>
              <a:rect b="b" l="l" r="r" t="t"/>
              <a:pathLst>
                <a:path extrusionOk="0" h="1172" w="1172">
                  <a:moveTo>
                    <a:pt x="703" y="94"/>
                  </a:moveTo>
                  <a:lnTo>
                    <a:pt x="703" y="467"/>
                  </a:lnTo>
                  <a:lnTo>
                    <a:pt x="1078" y="467"/>
                  </a:lnTo>
                  <a:lnTo>
                    <a:pt x="1078" y="705"/>
                  </a:lnTo>
                  <a:lnTo>
                    <a:pt x="703" y="705"/>
                  </a:lnTo>
                  <a:lnTo>
                    <a:pt x="703" y="1078"/>
                  </a:lnTo>
                  <a:lnTo>
                    <a:pt x="467" y="1078"/>
                  </a:lnTo>
                  <a:lnTo>
                    <a:pt x="467" y="705"/>
                  </a:lnTo>
                  <a:lnTo>
                    <a:pt x="92" y="705"/>
                  </a:lnTo>
                  <a:lnTo>
                    <a:pt x="92" y="467"/>
                  </a:lnTo>
                  <a:lnTo>
                    <a:pt x="467" y="467"/>
                  </a:lnTo>
                  <a:lnTo>
                    <a:pt x="467" y="94"/>
                  </a:lnTo>
                  <a:close/>
                  <a:moveTo>
                    <a:pt x="373" y="0"/>
                  </a:moveTo>
                  <a:lnTo>
                    <a:pt x="373" y="373"/>
                  </a:lnTo>
                  <a:lnTo>
                    <a:pt x="0" y="373"/>
                  </a:lnTo>
                  <a:lnTo>
                    <a:pt x="0" y="799"/>
                  </a:lnTo>
                  <a:lnTo>
                    <a:pt x="373" y="799"/>
                  </a:lnTo>
                  <a:lnTo>
                    <a:pt x="373" y="1172"/>
                  </a:lnTo>
                  <a:lnTo>
                    <a:pt x="797" y="1172"/>
                  </a:lnTo>
                  <a:lnTo>
                    <a:pt x="797" y="799"/>
                  </a:lnTo>
                  <a:lnTo>
                    <a:pt x="1172" y="799"/>
                  </a:lnTo>
                  <a:lnTo>
                    <a:pt x="1172" y="373"/>
                  </a:lnTo>
                  <a:lnTo>
                    <a:pt x="797" y="373"/>
                  </a:lnTo>
                  <a:lnTo>
                    <a:pt x="797"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78" name="Google Shape;378;p25"/>
          <p:cNvGrpSpPr/>
          <p:nvPr/>
        </p:nvGrpSpPr>
        <p:grpSpPr>
          <a:xfrm>
            <a:off x="8286998" y="616192"/>
            <a:ext cx="428081" cy="542262"/>
            <a:chOff x="8133204" y="1809119"/>
            <a:chExt cx="289596" cy="366839"/>
          </a:xfrm>
        </p:grpSpPr>
        <p:sp>
          <p:nvSpPr>
            <p:cNvPr id="379" name="Google Shape;379;p25"/>
            <p:cNvSpPr/>
            <p:nvPr/>
          </p:nvSpPr>
          <p:spPr>
            <a:xfrm>
              <a:off x="8134668" y="1811185"/>
              <a:ext cx="285807" cy="363395"/>
            </a:xfrm>
            <a:custGeom>
              <a:rect b="b" l="l" r="r" t="t"/>
              <a:pathLst>
                <a:path extrusionOk="0" h="4220" w="3319">
                  <a:moveTo>
                    <a:pt x="0" y="1"/>
                  </a:moveTo>
                  <a:lnTo>
                    <a:pt x="0" y="4220"/>
                  </a:lnTo>
                  <a:lnTo>
                    <a:pt x="3319" y="4220"/>
                  </a:lnTo>
                  <a:lnTo>
                    <a:pt x="3319" y="1"/>
                  </a:lnTo>
                  <a:close/>
                </a:path>
              </a:pathLst>
            </a:custGeom>
            <a:gradFill>
              <a:gsLst>
                <a:gs pos="0">
                  <a:schemeClr val="accent1"/>
                </a:gs>
                <a:gs pos="40000">
                  <a:srgbClr val="BBACF0"/>
                </a:gs>
                <a:gs pos="100000">
                  <a:srgbClr val="FFFFFF">
                    <a:alpha val="0"/>
                  </a:srgbClr>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0" name="Google Shape;380;p25"/>
            <p:cNvSpPr/>
            <p:nvPr/>
          </p:nvSpPr>
          <p:spPr>
            <a:xfrm>
              <a:off x="8161620" y="1852088"/>
              <a:ext cx="159566" cy="18514"/>
            </a:xfrm>
            <a:custGeom>
              <a:rect b="b" l="l" r="r" t="t"/>
              <a:pathLst>
                <a:path extrusionOk="0" h="215" w="1853">
                  <a:moveTo>
                    <a:pt x="1" y="0"/>
                  </a:moveTo>
                  <a:lnTo>
                    <a:pt x="1" y="214"/>
                  </a:lnTo>
                  <a:lnTo>
                    <a:pt x="1853" y="214"/>
                  </a:lnTo>
                  <a:lnTo>
                    <a:pt x="1853"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1" name="Google Shape;381;p25"/>
            <p:cNvSpPr/>
            <p:nvPr/>
          </p:nvSpPr>
          <p:spPr>
            <a:xfrm>
              <a:off x="8161620" y="1884379"/>
              <a:ext cx="228198" cy="18342"/>
            </a:xfrm>
            <a:custGeom>
              <a:rect b="b" l="l" r="r" t="t"/>
              <a:pathLst>
                <a:path extrusionOk="0" h="213" w="2650">
                  <a:moveTo>
                    <a:pt x="1" y="0"/>
                  </a:moveTo>
                  <a:lnTo>
                    <a:pt x="1" y="212"/>
                  </a:lnTo>
                  <a:lnTo>
                    <a:pt x="2649" y="212"/>
                  </a:lnTo>
                  <a:lnTo>
                    <a:pt x="2649"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2" name="Google Shape;382;p25"/>
            <p:cNvSpPr/>
            <p:nvPr/>
          </p:nvSpPr>
          <p:spPr>
            <a:xfrm>
              <a:off x="8161620" y="2101378"/>
              <a:ext cx="231815" cy="6028"/>
            </a:xfrm>
            <a:custGeom>
              <a:rect b="b" l="l" r="r" t="t"/>
              <a:pathLst>
                <a:path extrusionOk="0" h="70" w="2692">
                  <a:moveTo>
                    <a:pt x="1" y="0"/>
                  </a:moveTo>
                  <a:lnTo>
                    <a:pt x="1" y="69"/>
                  </a:lnTo>
                  <a:lnTo>
                    <a:pt x="2692" y="69"/>
                  </a:lnTo>
                  <a:lnTo>
                    <a:pt x="2692"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3" name="Google Shape;383;p25"/>
            <p:cNvSpPr/>
            <p:nvPr/>
          </p:nvSpPr>
          <p:spPr>
            <a:xfrm>
              <a:off x="8161620" y="2113089"/>
              <a:ext cx="225356" cy="6631"/>
            </a:xfrm>
            <a:custGeom>
              <a:rect b="b" l="l" r="r" t="t"/>
              <a:pathLst>
                <a:path extrusionOk="0" h="77" w="2617">
                  <a:moveTo>
                    <a:pt x="1" y="1"/>
                  </a:moveTo>
                  <a:lnTo>
                    <a:pt x="1" y="76"/>
                  </a:lnTo>
                  <a:lnTo>
                    <a:pt x="2617" y="76"/>
                  </a:lnTo>
                  <a:lnTo>
                    <a:pt x="2617"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4" name="Google Shape;384;p25"/>
            <p:cNvSpPr/>
            <p:nvPr/>
          </p:nvSpPr>
          <p:spPr>
            <a:xfrm>
              <a:off x="8161620" y="2125575"/>
              <a:ext cx="231815" cy="5856"/>
            </a:xfrm>
            <a:custGeom>
              <a:rect b="b" l="l" r="r" t="t"/>
              <a:pathLst>
                <a:path extrusionOk="0" h="68" w="2692">
                  <a:moveTo>
                    <a:pt x="1" y="0"/>
                  </a:moveTo>
                  <a:lnTo>
                    <a:pt x="1" y="68"/>
                  </a:lnTo>
                  <a:lnTo>
                    <a:pt x="2692" y="68"/>
                  </a:lnTo>
                  <a:lnTo>
                    <a:pt x="2692"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5" name="Google Shape;385;p25"/>
            <p:cNvSpPr/>
            <p:nvPr/>
          </p:nvSpPr>
          <p:spPr>
            <a:xfrm>
              <a:off x="8161620" y="2148911"/>
              <a:ext cx="231815" cy="5856"/>
            </a:xfrm>
            <a:custGeom>
              <a:rect b="b" l="l" r="r" t="t"/>
              <a:pathLst>
                <a:path extrusionOk="0" h="68" w="2692">
                  <a:moveTo>
                    <a:pt x="1" y="0"/>
                  </a:moveTo>
                  <a:lnTo>
                    <a:pt x="1" y="67"/>
                  </a:lnTo>
                  <a:lnTo>
                    <a:pt x="2692" y="67"/>
                  </a:lnTo>
                  <a:lnTo>
                    <a:pt x="2692"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6" name="Google Shape;386;p25"/>
            <p:cNvSpPr/>
            <p:nvPr/>
          </p:nvSpPr>
          <p:spPr>
            <a:xfrm>
              <a:off x="8190209" y="1925971"/>
              <a:ext cx="43315" cy="43228"/>
            </a:xfrm>
            <a:custGeom>
              <a:rect b="b" l="l" r="r" t="t"/>
              <a:pathLst>
                <a:path extrusionOk="0" h="502" w="503">
                  <a:moveTo>
                    <a:pt x="221" y="94"/>
                  </a:moveTo>
                  <a:cubicBezTo>
                    <a:pt x="272" y="94"/>
                    <a:pt x="315" y="110"/>
                    <a:pt x="339" y="137"/>
                  </a:cubicBezTo>
                  <a:cubicBezTo>
                    <a:pt x="374" y="161"/>
                    <a:pt x="382" y="204"/>
                    <a:pt x="382" y="247"/>
                  </a:cubicBezTo>
                  <a:cubicBezTo>
                    <a:pt x="382" y="297"/>
                    <a:pt x="374" y="332"/>
                    <a:pt x="339" y="365"/>
                  </a:cubicBezTo>
                  <a:cubicBezTo>
                    <a:pt x="315" y="391"/>
                    <a:pt x="272" y="407"/>
                    <a:pt x="221" y="407"/>
                  </a:cubicBezTo>
                  <a:lnTo>
                    <a:pt x="119" y="407"/>
                  </a:lnTo>
                  <a:lnTo>
                    <a:pt x="119" y="94"/>
                  </a:lnTo>
                  <a:close/>
                  <a:moveTo>
                    <a:pt x="1" y="0"/>
                  </a:moveTo>
                  <a:lnTo>
                    <a:pt x="1" y="501"/>
                  </a:lnTo>
                  <a:lnTo>
                    <a:pt x="229" y="501"/>
                  </a:lnTo>
                  <a:cubicBezTo>
                    <a:pt x="280" y="501"/>
                    <a:pt x="331" y="485"/>
                    <a:pt x="374" y="467"/>
                  </a:cubicBezTo>
                  <a:cubicBezTo>
                    <a:pt x="417" y="450"/>
                    <a:pt x="441" y="416"/>
                    <a:pt x="467" y="383"/>
                  </a:cubicBezTo>
                  <a:cubicBezTo>
                    <a:pt x="492" y="340"/>
                    <a:pt x="502" y="297"/>
                    <a:pt x="502" y="247"/>
                  </a:cubicBezTo>
                  <a:cubicBezTo>
                    <a:pt x="502" y="196"/>
                    <a:pt x="492" y="153"/>
                    <a:pt x="467" y="120"/>
                  </a:cubicBezTo>
                  <a:cubicBezTo>
                    <a:pt x="441" y="86"/>
                    <a:pt x="417" y="51"/>
                    <a:pt x="374" y="35"/>
                  </a:cubicBezTo>
                  <a:cubicBezTo>
                    <a:pt x="331" y="8"/>
                    <a:pt x="280" y="0"/>
                    <a:pt x="229"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7" name="Google Shape;387;p25"/>
            <p:cNvSpPr/>
            <p:nvPr/>
          </p:nvSpPr>
          <p:spPr>
            <a:xfrm>
              <a:off x="8234814" y="1925971"/>
              <a:ext cx="48309" cy="43228"/>
            </a:xfrm>
            <a:custGeom>
              <a:rect b="b" l="l" r="r" t="t"/>
              <a:pathLst>
                <a:path extrusionOk="0" h="502" w="561">
                  <a:moveTo>
                    <a:pt x="279" y="110"/>
                  </a:moveTo>
                  <a:lnTo>
                    <a:pt x="357" y="306"/>
                  </a:lnTo>
                  <a:lnTo>
                    <a:pt x="196" y="306"/>
                  </a:lnTo>
                  <a:lnTo>
                    <a:pt x="279" y="110"/>
                  </a:lnTo>
                  <a:close/>
                  <a:moveTo>
                    <a:pt x="220" y="0"/>
                  </a:moveTo>
                  <a:lnTo>
                    <a:pt x="0" y="501"/>
                  </a:lnTo>
                  <a:lnTo>
                    <a:pt x="119" y="501"/>
                  </a:lnTo>
                  <a:lnTo>
                    <a:pt x="161" y="391"/>
                  </a:lnTo>
                  <a:lnTo>
                    <a:pt x="392" y="391"/>
                  </a:lnTo>
                  <a:lnTo>
                    <a:pt x="432" y="501"/>
                  </a:lnTo>
                  <a:lnTo>
                    <a:pt x="561" y="501"/>
                  </a:lnTo>
                  <a:lnTo>
                    <a:pt x="330"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8" name="Google Shape;388;p25"/>
            <p:cNvSpPr/>
            <p:nvPr/>
          </p:nvSpPr>
          <p:spPr>
            <a:xfrm>
              <a:off x="8280022" y="1925971"/>
              <a:ext cx="37459" cy="43228"/>
            </a:xfrm>
            <a:custGeom>
              <a:rect b="b" l="l" r="r" t="t"/>
              <a:pathLst>
                <a:path extrusionOk="0" h="502" w="435">
                  <a:moveTo>
                    <a:pt x="1" y="0"/>
                  </a:moveTo>
                  <a:lnTo>
                    <a:pt x="1" y="94"/>
                  </a:lnTo>
                  <a:lnTo>
                    <a:pt x="162" y="94"/>
                  </a:lnTo>
                  <a:lnTo>
                    <a:pt x="162" y="501"/>
                  </a:lnTo>
                  <a:lnTo>
                    <a:pt x="282" y="501"/>
                  </a:lnTo>
                  <a:lnTo>
                    <a:pt x="282" y="94"/>
                  </a:lnTo>
                  <a:lnTo>
                    <a:pt x="435" y="94"/>
                  </a:lnTo>
                  <a:lnTo>
                    <a:pt x="435"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9" name="Google Shape;389;p25"/>
            <p:cNvSpPr/>
            <p:nvPr/>
          </p:nvSpPr>
          <p:spPr>
            <a:xfrm>
              <a:off x="8315155" y="1925971"/>
              <a:ext cx="48309" cy="43228"/>
            </a:xfrm>
            <a:custGeom>
              <a:rect b="b" l="l" r="r" t="t"/>
              <a:pathLst>
                <a:path extrusionOk="0" h="502" w="561">
                  <a:moveTo>
                    <a:pt x="282" y="110"/>
                  </a:moveTo>
                  <a:lnTo>
                    <a:pt x="357" y="306"/>
                  </a:lnTo>
                  <a:lnTo>
                    <a:pt x="196" y="306"/>
                  </a:lnTo>
                  <a:lnTo>
                    <a:pt x="282" y="110"/>
                  </a:lnTo>
                  <a:close/>
                  <a:moveTo>
                    <a:pt x="222" y="0"/>
                  </a:moveTo>
                  <a:lnTo>
                    <a:pt x="0" y="501"/>
                  </a:lnTo>
                  <a:lnTo>
                    <a:pt x="121" y="501"/>
                  </a:lnTo>
                  <a:lnTo>
                    <a:pt x="161" y="391"/>
                  </a:lnTo>
                  <a:lnTo>
                    <a:pt x="392" y="391"/>
                  </a:lnTo>
                  <a:lnTo>
                    <a:pt x="442" y="501"/>
                  </a:lnTo>
                  <a:lnTo>
                    <a:pt x="561" y="501"/>
                  </a:lnTo>
                  <a:lnTo>
                    <a:pt x="341"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0" name="Google Shape;390;p25"/>
            <p:cNvSpPr/>
            <p:nvPr/>
          </p:nvSpPr>
          <p:spPr>
            <a:xfrm>
              <a:off x="8133204" y="1809119"/>
              <a:ext cx="289596" cy="366839"/>
            </a:xfrm>
            <a:custGeom>
              <a:rect b="b" l="l" r="r" t="t"/>
              <a:pathLst>
                <a:path extrusionOk="0" h="4260" w="3363">
                  <a:moveTo>
                    <a:pt x="3319" y="41"/>
                  </a:moveTo>
                  <a:lnTo>
                    <a:pt x="3319" y="4217"/>
                  </a:lnTo>
                  <a:lnTo>
                    <a:pt x="34" y="4217"/>
                  </a:lnTo>
                  <a:lnTo>
                    <a:pt x="34" y="41"/>
                  </a:lnTo>
                  <a:close/>
                  <a:moveTo>
                    <a:pt x="1" y="0"/>
                  </a:moveTo>
                  <a:lnTo>
                    <a:pt x="1" y="4260"/>
                  </a:lnTo>
                  <a:lnTo>
                    <a:pt x="3362" y="4260"/>
                  </a:lnTo>
                  <a:lnTo>
                    <a:pt x="3362"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1" name="Google Shape;391;p25"/>
            <p:cNvSpPr/>
            <p:nvPr/>
          </p:nvSpPr>
          <p:spPr>
            <a:xfrm>
              <a:off x="8193912" y="1992448"/>
              <a:ext cx="15328" cy="84218"/>
            </a:xfrm>
            <a:custGeom>
              <a:rect b="b" l="l" r="r" t="t"/>
              <a:pathLst>
                <a:path extrusionOk="0" h="978" w="178">
                  <a:moveTo>
                    <a:pt x="1" y="0"/>
                  </a:moveTo>
                  <a:lnTo>
                    <a:pt x="1" y="978"/>
                  </a:lnTo>
                  <a:lnTo>
                    <a:pt x="178" y="978"/>
                  </a:lnTo>
                  <a:lnTo>
                    <a:pt x="178"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2" name="Google Shape;392;p25"/>
            <p:cNvSpPr/>
            <p:nvPr/>
          </p:nvSpPr>
          <p:spPr>
            <a:xfrm>
              <a:off x="8215009" y="2029045"/>
              <a:ext cx="15500" cy="47620"/>
            </a:xfrm>
            <a:custGeom>
              <a:rect b="b" l="l" r="r" t="t"/>
              <a:pathLst>
                <a:path extrusionOk="0" h="553" w="180">
                  <a:moveTo>
                    <a:pt x="0" y="1"/>
                  </a:moveTo>
                  <a:lnTo>
                    <a:pt x="0" y="553"/>
                  </a:lnTo>
                  <a:lnTo>
                    <a:pt x="179" y="553"/>
                  </a:lnTo>
                  <a:lnTo>
                    <a:pt x="179"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3" name="Google Shape;393;p25"/>
            <p:cNvSpPr/>
            <p:nvPr/>
          </p:nvSpPr>
          <p:spPr>
            <a:xfrm>
              <a:off x="8239206" y="2014320"/>
              <a:ext cx="15328" cy="62345"/>
            </a:xfrm>
            <a:custGeom>
              <a:rect b="b" l="l" r="r" t="t"/>
              <a:pathLst>
                <a:path extrusionOk="0" h="724" w="178">
                  <a:moveTo>
                    <a:pt x="0" y="1"/>
                  </a:moveTo>
                  <a:lnTo>
                    <a:pt x="0" y="724"/>
                  </a:lnTo>
                  <a:lnTo>
                    <a:pt x="178" y="724"/>
                  </a:lnTo>
                  <a:lnTo>
                    <a:pt x="178"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four columns">
  <p:cSld name="CUSTOM_10">
    <p:spTree>
      <p:nvGrpSpPr>
        <p:cNvPr id="394" name="Shape 394"/>
        <p:cNvGrpSpPr/>
        <p:nvPr/>
      </p:nvGrpSpPr>
      <p:grpSpPr>
        <a:xfrm>
          <a:off x="0" y="0"/>
          <a:ext cx="0" cy="0"/>
          <a:chOff x="0" y="0"/>
          <a:chExt cx="0" cy="0"/>
        </a:xfrm>
      </p:grpSpPr>
      <p:sp>
        <p:nvSpPr>
          <p:cNvPr id="395" name="Google Shape;395;p26"/>
          <p:cNvSpPr txBox="1"/>
          <p:nvPr>
            <p:ph type="title"/>
          </p:nvPr>
        </p:nvSpPr>
        <p:spPr>
          <a:xfrm>
            <a:off x="720000" y="540000"/>
            <a:ext cx="7704000" cy="477600"/>
          </a:xfrm>
          <a:prstGeom prst="rect">
            <a:avLst/>
          </a:prstGeom>
        </p:spPr>
        <p:txBody>
          <a:bodyPr anchorCtr="0" anchor="t"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2800"/>
              <a:buNone/>
              <a:defRPr>
                <a:latin typeface="Roboto"/>
                <a:ea typeface="Roboto"/>
                <a:cs typeface="Roboto"/>
                <a:sym typeface="Roboto"/>
              </a:defRPr>
            </a:lvl2pPr>
            <a:lvl3pPr lvl="2" rtl="0">
              <a:spcBef>
                <a:spcPts val="0"/>
              </a:spcBef>
              <a:spcAft>
                <a:spcPts val="0"/>
              </a:spcAft>
              <a:buSzPts val="2800"/>
              <a:buNone/>
              <a:defRPr>
                <a:latin typeface="Roboto"/>
                <a:ea typeface="Roboto"/>
                <a:cs typeface="Roboto"/>
                <a:sym typeface="Roboto"/>
              </a:defRPr>
            </a:lvl3pPr>
            <a:lvl4pPr lvl="3" rtl="0">
              <a:spcBef>
                <a:spcPts val="0"/>
              </a:spcBef>
              <a:spcAft>
                <a:spcPts val="0"/>
              </a:spcAft>
              <a:buSzPts val="2800"/>
              <a:buNone/>
              <a:defRPr>
                <a:latin typeface="Roboto"/>
                <a:ea typeface="Roboto"/>
                <a:cs typeface="Roboto"/>
                <a:sym typeface="Roboto"/>
              </a:defRPr>
            </a:lvl4pPr>
            <a:lvl5pPr lvl="4" rtl="0">
              <a:spcBef>
                <a:spcPts val="0"/>
              </a:spcBef>
              <a:spcAft>
                <a:spcPts val="0"/>
              </a:spcAft>
              <a:buSzPts val="2800"/>
              <a:buNone/>
              <a:defRPr>
                <a:latin typeface="Roboto"/>
                <a:ea typeface="Roboto"/>
                <a:cs typeface="Roboto"/>
                <a:sym typeface="Roboto"/>
              </a:defRPr>
            </a:lvl5pPr>
            <a:lvl6pPr lvl="5" rtl="0">
              <a:spcBef>
                <a:spcPts val="0"/>
              </a:spcBef>
              <a:spcAft>
                <a:spcPts val="0"/>
              </a:spcAft>
              <a:buSzPts val="2800"/>
              <a:buNone/>
              <a:defRPr>
                <a:latin typeface="Roboto"/>
                <a:ea typeface="Roboto"/>
                <a:cs typeface="Roboto"/>
                <a:sym typeface="Roboto"/>
              </a:defRPr>
            </a:lvl6pPr>
            <a:lvl7pPr lvl="6" rtl="0">
              <a:spcBef>
                <a:spcPts val="0"/>
              </a:spcBef>
              <a:spcAft>
                <a:spcPts val="0"/>
              </a:spcAft>
              <a:buSzPts val="2800"/>
              <a:buNone/>
              <a:defRPr>
                <a:latin typeface="Roboto"/>
                <a:ea typeface="Roboto"/>
                <a:cs typeface="Roboto"/>
                <a:sym typeface="Roboto"/>
              </a:defRPr>
            </a:lvl7pPr>
            <a:lvl8pPr lvl="7" rtl="0">
              <a:spcBef>
                <a:spcPts val="0"/>
              </a:spcBef>
              <a:spcAft>
                <a:spcPts val="0"/>
              </a:spcAft>
              <a:buSzPts val="2800"/>
              <a:buNone/>
              <a:defRPr>
                <a:latin typeface="Roboto"/>
                <a:ea typeface="Roboto"/>
                <a:cs typeface="Roboto"/>
                <a:sym typeface="Roboto"/>
              </a:defRPr>
            </a:lvl8pPr>
            <a:lvl9pPr lvl="8" rtl="0">
              <a:spcBef>
                <a:spcPts val="0"/>
              </a:spcBef>
              <a:spcAft>
                <a:spcPts val="0"/>
              </a:spcAft>
              <a:buSzPts val="2800"/>
              <a:buNone/>
              <a:defRPr>
                <a:latin typeface="Roboto"/>
                <a:ea typeface="Roboto"/>
                <a:cs typeface="Roboto"/>
                <a:sym typeface="Roboto"/>
              </a:defRPr>
            </a:lvl9pPr>
          </a:lstStyle>
          <a:p/>
        </p:txBody>
      </p:sp>
      <p:sp>
        <p:nvSpPr>
          <p:cNvPr id="396" name="Google Shape;396;p26"/>
          <p:cNvSpPr txBox="1"/>
          <p:nvPr>
            <p:ph idx="1" type="subTitle"/>
          </p:nvPr>
        </p:nvSpPr>
        <p:spPr>
          <a:xfrm>
            <a:off x="1817600" y="1891898"/>
            <a:ext cx="3627300" cy="368700"/>
          </a:xfrm>
          <a:prstGeom prst="rect">
            <a:avLst/>
          </a:prstGeom>
        </p:spPr>
        <p:txBody>
          <a:bodyPr anchorCtr="0" anchor="t" bIns="91425" lIns="91425" spcFirstLastPara="1" rIns="91425" wrap="square" tIns="91425">
            <a:noAutofit/>
          </a:bodyPr>
          <a:lstStyle>
            <a:lvl1pPr lvl="0" marR="23369" rtl="0">
              <a:lnSpc>
                <a:spcPct val="100000"/>
              </a:lnSpc>
              <a:spcBef>
                <a:spcPts val="0"/>
              </a:spcBef>
              <a:spcAft>
                <a:spcPts val="0"/>
              </a:spcAft>
              <a:buSzPts val="1400"/>
              <a:buNone/>
              <a:defRPr/>
            </a:lvl1pPr>
            <a:lvl2pPr lvl="1" rtl="0" algn="ctr">
              <a:lnSpc>
                <a:spcPct val="100000"/>
              </a:lnSpc>
              <a:spcBef>
                <a:spcPts val="0"/>
              </a:spcBef>
              <a:spcAft>
                <a:spcPts val="0"/>
              </a:spcAft>
              <a:buSzPts val="2100"/>
              <a:buNone/>
              <a:defRPr sz="2100"/>
            </a:lvl2pPr>
            <a:lvl3pPr lvl="2" rtl="0" algn="ctr">
              <a:lnSpc>
                <a:spcPct val="100000"/>
              </a:lnSpc>
              <a:spcBef>
                <a:spcPts val="0"/>
              </a:spcBef>
              <a:spcAft>
                <a:spcPts val="0"/>
              </a:spcAft>
              <a:buSzPts val="2100"/>
              <a:buNone/>
              <a:defRPr sz="2100"/>
            </a:lvl3pPr>
            <a:lvl4pPr lvl="3" rtl="0" algn="ctr">
              <a:lnSpc>
                <a:spcPct val="100000"/>
              </a:lnSpc>
              <a:spcBef>
                <a:spcPts val="0"/>
              </a:spcBef>
              <a:spcAft>
                <a:spcPts val="0"/>
              </a:spcAft>
              <a:buSzPts val="2100"/>
              <a:buNone/>
              <a:defRPr sz="2100"/>
            </a:lvl4pPr>
            <a:lvl5pPr lvl="4" rtl="0" algn="ctr">
              <a:lnSpc>
                <a:spcPct val="100000"/>
              </a:lnSpc>
              <a:spcBef>
                <a:spcPts val="0"/>
              </a:spcBef>
              <a:spcAft>
                <a:spcPts val="0"/>
              </a:spcAft>
              <a:buSzPts val="2100"/>
              <a:buNone/>
              <a:defRPr sz="2100"/>
            </a:lvl5pPr>
            <a:lvl6pPr lvl="5" rtl="0" algn="ctr">
              <a:lnSpc>
                <a:spcPct val="100000"/>
              </a:lnSpc>
              <a:spcBef>
                <a:spcPts val="0"/>
              </a:spcBef>
              <a:spcAft>
                <a:spcPts val="0"/>
              </a:spcAft>
              <a:buSzPts val="2100"/>
              <a:buNone/>
              <a:defRPr sz="2100"/>
            </a:lvl6pPr>
            <a:lvl7pPr lvl="6" rtl="0" algn="ctr">
              <a:lnSpc>
                <a:spcPct val="100000"/>
              </a:lnSpc>
              <a:spcBef>
                <a:spcPts val="0"/>
              </a:spcBef>
              <a:spcAft>
                <a:spcPts val="0"/>
              </a:spcAft>
              <a:buSzPts val="2100"/>
              <a:buNone/>
              <a:defRPr sz="2100"/>
            </a:lvl7pPr>
            <a:lvl8pPr lvl="7" rtl="0" algn="ctr">
              <a:lnSpc>
                <a:spcPct val="100000"/>
              </a:lnSpc>
              <a:spcBef>
                <a:spcPts val="0"/>
              </a:spcBef>
              <a:spcAft>
                <a:spcPts val="0"/>
              </a:spcAft>
              <a:buSzPts val="2100"/>
              <a:buNone/>
              <a:defRPr sz="2100"/>
            </a:lvl8pPr>
            <a:lvl9pPr lvl="8" rtl="0" algn="ctr">
              <a:lnSpc>
                <a:spcPct val="100000"/>
              </a:lnSpc>
              <a:spcBef>
                <a:spcPts val="0"/>
              </a:spcBef>
              <a:spcAft>
                <a:spcPts val="0"/>
              </a:spcAft>
              <a:buSzPts val="2100"/>
              <a:buNone/>
              <a:defRPr sz="2100"/>
            </a:lvl9pPr>
          </a:lstStyle>
          <a:p/>
        </p:txBody>
      </p:sp>
      <p:sp>
        <p:nvSpPr>
          <p:cNvPr id="397" name="Google Shape;397;p26"/>
          <p:cNvSpPr txBox="1"/>
          <p:nvPr>
            <p:ph idx="2" type="subTitle"/>
          </p:nvPr>
        </p:nvSpPr>
        <p:spPr>
          <a:xfrm>
            <a:off x="1817525" y="2677174"/>
            <a:ext cx="3627300" cy="368700"/>
          </a:xfrm>
          <a:prstGeom prst="rect">
            <a:avLst/>
          </a:prstGeom>
        </p:spPr>
        <p:txBody>
          <a:bodyPr anchorCtr="0" anchor="t" bIns="91425" lIns="91425" spcFirstLastPara="1" rIns="91425" wrap="square" tIns="91425">
            <a:noAutofit/>
          </a:bodyPr>
          <a:lstStyle>
            <a:lvl1pPr lvl="0" marR="16427" rtl="0">
              <a:lnSpc>
                <a:spcPct val="100000"/>
              </a:lnSpc>
              <a:spcBef>
                <a:spcPts val="0"/>
              </a:spcBef>
              <a:spcAft>
                <a:spcPts val="0"/>
              </a:spcAft>
              <a:buSzPts val="1400"/>
              <a:buNone/>
              <a:defRPr/>
            </a:lvl1pPr>
            <a:lvl2pPr lvl="1" rtl="0" algn="ctr">
              <a:lnSpc>
                <a:spcPct val="100000"/>
              </a:lnSpc>
              <a:spcBef>
                <a:spcPts val="0"/>
              </a:spcBef>
              <a:spcAft>
                <a:spcPts val="0"/>
              </a:spcAft>
              <a:buSzPts val="2100"/>
              <a:buNone/>
              <a:defRPr sz="2100"/>
            </a:lvl2pPr>
            <a:lvl3pPr lvl="2" rtl="0" algn="ctr">
              <a:lnSpc>
                <a:spcPct val="100000"/>
              </a:lnSpc>
              <a:spcBef>
                <a:spcPts val="0"/>
              </a:spcBef>
              <a:spcAft>
                <a:spcPts val="0"/>
              </a:spcAft>
              <a:buSzPts val="2100"/>
              <a:buNone/>
              <a:defRPr sz="2100"/>
            </a:lvl3pPr>
            <a:lvl4pPr lvl="3" rtl="0" algn="ctr">
              <a:lnSpc>
                <a:spcPct val="100000"/>
              </a:lnSpc>
              <a:spcBef>
                <a:spcPts val="0"/>
              </a:spcBef>
              <a:spcAft>
                <a:spcPts val="0"/>
              </a:spcAft>
              <a:buSzPts val="2100"/>
              <a:buNone/>
              <a:defRPr sz="2100"/>
            </a:lvl4pPr>
            <a:lvl5pPr lvl="4" rtl="0" algn="ctr">
              <a:lnSpc>
                <a:spcPct val="100000"/>
              </a:lnSpc>
              <a:spcBef>
                <a:spcPts val="0"/>
              </a:spcBef>
              <a:spcAft>
                <a:spcPts val="0"/>
              </a:spcAft>
              <a:buSzPts val="2100"/>
              <a:buNone/>
              <a:defRPr sz="2100"/>
            </a:lvl5pPr>
            <a:lvl6pPr lvl="5" rtl="0" algn="ctr">
              <a:lnSpc>
                <a:spcPct val="100000"/>
              </a:lnSpc>
              <a:spcBef>
                <a:spcPts val="0"/>
              </a:spcBef>
              <a:spcAft>
                <a:spcPts val="0"/>
              </a:spcAft>
              <a:buSzPts val="2100"/>
              <a:buNone/>
              <a:defRPr sz="2100"/>
            </a:lvl6pPr>
            <a:lvl7pPr lvl="6" rtl="0" algn="ctr">
              <a:lnSpc>
                <a:spcPct val="100000"/>
              </a:lnSpc>
              <a:spcBef>
                <a:spcPts val="0"/>
              </a:spcBef>
              <a:spcAft>
                <a:spcPts val="0"/>
              </a:spcAft>
              <a:buSzPts val="2100"/>
              <a:buNone/>
              <a:defRPr sz="2100"/>
            </a:lvl7pPr>
            <a:lvl8pPr lvl="7" rtl="0" algn="ctr">
              <a:lnSpc>
                <a:spcPct val="100000"/>
              </a:lnSpc>
              <a:spcBef>
                <a:spcPts val="0"/>
              </a:spcBef>
              <a:spcAft>
                <a:spcPts val="0"/>
              </a:spcAft>
              <a:buSzPts val="2100"/>
              <a:buNone/>
              <a:defRPr sz="2100"/>
            </a:lvl8pPr>
            <a:lvl9pPr lvl="8" rtl="0" algn="ctr">
              <a:lnSpc>
                <a:spcPct val="100000"/>
              </a:lnSpc>
              <a:spcBef>
                <a:spcPts val="0"/>
              </a:spcBef>
              <a:spcAft>
                <a:spcPts val="0"/>
              </a:spcAft>
              <a:buSzPts val="2100"/>
              <a:buNone/>
              <a:defRPr sz="2100"/>
            </a:lvl9pPr>
          </a:lstStyle>
          <a:p/>
        </p:txBody>
      </p:sp>
      <p:sp>
        <p:nvSpPr>
          <p:cNvPr id="398" name="Google Shape;398;p26"/>
          <p:cNvSpPr txBox="1"/>
          <p:nvPr>
            <p:ph idx="3" type="subTitle"/>
          </p:nvPr>
        </p:nvSpPr>
        <p:spPr>
          <a:xfrm>
            <a:off x="1817450" y="3462450"/>
            <a:ext cx="3627300" cy="368700"/>
          </a:xfrm>
          <a:prstGeom prst="rect">
            <a:avLst/>
          </a:prstGeom>
        </p:spPr>
        <p:txBody>
          <a:bodyPr anchorCtr="0" anchor="t" bIns="91425" lIns="91425" spcFirstLastPara="1" rIns="91425" wrap="square" tIns="91425">
            <a:noAutofit/>
          </a:bodyPr>
          <a:lstStyle>
            <a:lvl1pPr lvl="0" marR="23369" rtl="0">
              <a:lnSpc>
                <a:spcPct val="100000"/>
              </a:lnSpc>
              <a:spcBef>
                <a:spcPts val="0"/>
              </a:spcBef>
              <a:spcAft>
                <a:spcPts val="0"/>
              </a:spcAft>
              <a:buSzPts val="1400"/>
              <a:buNone/>
              <a:defRPr/>
            </a:lvl1pPr>
            <a:lvl2pPr lvl="1" rtl="0" algn="ctr">
              <a:lnSpc>
                <a:spcPct val="100000"/>
              </a:lnSpc>
              <a:spcBef>
                <a:spcPts val="0"/>
              </a:spcBef>
              <a:spcAft>
                <a:spcPts val="0"/>
              </a:spcAft>
              <a:buSzPts val="2100"/>
              <a:buNone/>
              <a:defRPr sz="2100"/>
            </a:lvl2pPr>
            <a:lvl3pPr lvl="2" rtl="0" algn="ctr">
              <a:lnSpc>
                <a:spcPct val="100000"/>
              </a:lnSpc>
              <a:spcBef>
                <a:spcPts val="0"/>
              </a:spcBef>
              <a:spcAft>
                <a:spcPts val="0"/>
              </a:spcAft>
              <a:buSzPts val="2100"/>
              <a:buNone/>
              <a:defRPr sz="2100"/>
            </a:lvl3pPr>
            <a:lvl4pPr lvl="3" rtl="0" algn="ctr">
              <a:lnSpc>
                <a:spcPct val="100000"/>
              </a:lnSpc>
              <a:spcBef>
                <a:spcPts val="0"/>
              </a:spcBef>
              <a:spcAft>
                <a:spcPts val="0"/>
              </a:spcAft>
              <a:buSzPts val="2100"/>
              <a:buNone/>
              <a:defRPr sz="2100"/>
            </a:lvl4pPr>
            <a:lvl5pPr lvl="4" rtl="0" algn="ctr">
              <a:lnSpc>
                <a:spcPct val="100000"/>
              </a:lnSpc>
              <a:spcBef>
                <a:spcPts val="0"/>
              </a:spcBef>
              <a:spcAft>
                <a:spcPts val="0"/>
              </a:spcAft>
              <a:buSzPts val="2100"/>
              <a:buNone/>
              <a:defRPr sz="2100"/>
            </a:lvl5pPr>
            <a:lvl6pPr lvl="5" rtl="0" algn="ctr">
              <a:lnSpc>
                <a:spcPct val="100000"/>
              </a:lnSpc>
              <a:spcBef>
                <a:spcPts val="0"/>
              </a:spcBef>
              <a:spcAft>
                <a:spcPts val="0"/>
              </a:spcAft>
              <a:buSzPts val="2100"/>
              <a:buNone/>
              <a:defRPr sz="2100"/>
            </a:lvl6pPr>
            <a:lvl7pPr lvl="6" rtl="0" algn="ctr">
              <a:lnSpc>
                <a:spcPct val="100000"/>
              </a:lnSpc>
              <a:spcBef>
                <a:spcPts val="0"/>
              </a:spcBef>
              <a:spcAft>
                <a:spcPts val="0"/>
              </a:spcAft>
              <a:buSzPts val="2100"/>
              <a:buNone/>
              <a:defRPr sz="2100"/>
            </a:lvl7pPr>
            <a:lvl8pPr lvl="7" rtl="0" algn="ctr">
              <a:lnSpc>
                <a:spcPct val="100000"/>
              </a:lnSpc>
              <a:spcBef>
                <a:spcPts val="0"/>
              </a:spcBef>
              <a:spcAft>
                <a:spcPts val="0"/>
              </a:spcAft>
              <a:buSzPts val="2100"/>
              <a:buNone/>
              <a:defRPr sz="2100"/>
            </a:lvl8pPr>
            <a:lvl9pPr lvl="8" rtl="0" algn="ctr">
              <a:lnSpc>
                <a:spcPct val="100000"/>
              </a:lnSpc>
              <a:spcBef>
                <a:spcPts val="0"/>
              </a:spcBef>
              <a:spcAft>
                <a:spcPts val="0"/>
              </a:spcAft>
              <a:buSzPts val="2100"/>
              <a:buNone/>
              <a:defRPr sz="2100"/>
            </a:lvl9pPr>
          </a:lstStyle>
          <a:p/>
        </p:txBody>
      </p:sp>
      <p:sp>
        <p:nvSpPr>
          <p:cNvPr id="399" name="Google Shape;399;p26"/>
          <p:cNvSpPr txBox="1"/>
          <p:nvPr>
            <p:ph idx="4" type="subTitle"/>
          </p:nvPr>
        </p:nvSpPr>
        <p:spPr>
          <a:xfrm>
            <a:off x="1817300" y="4234675"/>
            <a:ext cx="3627300" cy="368700"/>
          </a:xfrm>
          <a:prstGeom prst="rect">
            <a:avLst/>
          </a:prstGeom>
        </p:spPr>
        <p:txBody>
          <a:bodyPr anchorCtr="0" anchor="t" bIns="91425" lIns="91425" spcFirstLastPara="1" rIns="91425" wrap="square" tIns="91425">
            <a:noAutofit/>
          </a:bodyPr>
          <a:lstStyle>
            <a:lvl1pPr lvl="0" marR="73577" rtl="0">
              <a:lnSpc>
                <a:spcPct val="100000"/>
              </a:lnSpc>
              <a:spcBef>
                <a:spcPts val="0"/>
              </a:spcBef>
              <a:spcAft>
                <a:spcPts val="0"/>
              </a:spcAft>
              <a:buSzPts val="1400"/>
              <a:buNone/>
              <a:defRPr/>
            </a:lvl1pPr>
            <a:lvl2pPr lvl="1" rtl="0" algn="ctr">
              <a:lnSpc>
                <a:spcPct val="100000"/>
              </a:lnSpc>
              <a:spcBef>
                <a:spcPts val="0"/>
              </a:spcBef>
              <a:spcAft>
                <a:spcPts val="0"/>
              </a:spcAft>
              <a:buSzPts val="2100"/>
              <a:buNone/>
              <a:defRPr sz="2100"/>
            </a:lvl2pPr>
            <a:lvl3pPr lvl="2" rtl="0" algn="ctr">
              <a:lnSpc>
                <a:spcPct val="100000"/>
              </a:lnSpc>
              <a:spcBef>
                <a:spcPts val="0"/>
              </a:spcBef>
              <a:spcAft>
                <a:spcPts val="0"/>
              </a:spcAft>
              <a:buSzPts val="2100"/>
              <a:buNone/>
              <a:defRPr sz="2100"/>
            </a:lvl3pPr>
            <a:lvl4pPr lvl="3" rtl="0" algn="ctr">
              <a:lnSpc>
                <a:spcPct val="100000"/>
              </a:lnSpc>
              <a:spcBef>
                <a:spcPts val="0"/>
              </a:spcBef>
              <a:spcAft>
                <a:spcPts val="0"/>
              </a:spcAft>
              <a:buSzPts val="2100"/>
              <a:buNone/>
              <a:defRPr sz="2100"/>
            </a:lvl4pPr>
            <a:lvl5pPr lvl="4" rtl="0" algn="ctr">
              <a:lnSpc>
                <a:spcPct val="100000"/>
              </a:lnSpc>
              <a:spcBef>
                <a:spcPts val="0"/>
              </a:spcBef>
              <a:spcAft>
                <a:spcPts val="0"/>
              </a:spcAft>
              <a:buSzPts val="2100"/>
              <a:buNone/>
              <a:defRPr sz="2100"/>
            </a:lvl5pPr>
            <a:lvl6pPr lvl="5" rtl="0" algn="ctr">
              <a:lnSpc>
                <a:spcPct val="100000"/>
              </a:lnSpc>
              <a:spcBef>
                <a:spcPts val="0"/>
              </a:spcBef>
              <a:spcAft>
                <a:spcPts val="0"/>
              </a:spcAft>
              <a:buSzPts val="2100"/>
              <a:buNone/>
              <a:defRPr sz="2100"/>
            </a:lvl6pPr>
            <a:lvl7pPr lvl="6" rtl="0" algn="ctr">
              <a:lnSpc>
                <a:spcPct val="100000"/>
              </a:lnSpc>
              <a:spcBef>
                <a:spcPts val="0"/>
              </a:spcBef>
              <a:spcAft>
                <a:spcPts val="0"/>
              </a:spcAft>
              <a:buSzPts val="2100"/>
              <a:buNone/>
              <a:defRPr sz="2100"/>
            </a:lvl7pPr>
            <a:lvl8pPr lvl="7" rtl="0" algn="ctr">
              <a:lnSpc>
                <a:spcPct val="100000"/>
              </a:lnSpc>
              <a:spcBef>
                <a:spcPts val="0"/>
              </a:spcBef>
              <a:spcAft>
                <a:spcPts val="0"/>
              </a:spcAft>
              <a:buSzPts val="2100"/>
              <a:buNone/>
              <a:defRPr sz="2100"/>
            </a:lvl8pPr>
            <a:lvl9pPr lvl="8" rtl="0" algn="ctr">
              <a:lnSpc>
                <a:spcPct val="100000"/>
              </a:lnSpc>
              <a:spcBef>
                <a:spcPts val="0"/>
              </a:spcBef>
              <a:spcAft>
                <a:spcPts val="0"/>
              </a:spcAft>
              <a:buSzPts val="2100"/>
              <a:buNone/>
              <a:defRPr sz="2100"/>
            </a:lvl9pPr>
          </a:lstStyle>
          <a:p/>
        </p:txBody>
      </p:sp>
      <p:sp>
        <p:nvSpPr>
          <p:cNvPr id="400" name="Google Shape;400;p26"/>
          <p:cNvSpPr txBox="1"/>
          <p:nvPr>
            <p:ph idx="5" type="subTitle"/>
          </p:nvPr>
        </p:nvSpPr>
        <p:spPr>
          <a:xfrm>
            <a:off x="1817353" y="1528103"/>
            <a:ext cx="3627300" cy="477600"/>
          </a:xfrm>
          <a:prstGeom prst="rect">
            <a:avLst/>
          </a:prstGeom>
        </p:spPr>
        <p:txBody>
          <a:bodyPr anchorCtr="0" anchor="b" bIns="91425" lIns="91425" spcFirstLastPara="1" rIns="91425" wrap="square" tIns="91425">
            <a:noAutofit/>
          </a:bodyPr>
          <a:lstStyle>
            <a:lvl1pPr lvl="0" rtl="0">
              <a:spcBef>
                <a:spcPts val="0"/>
              </a:spcBef>
              <a:spcAft>
                <a:spcPts val="0"/>
              </a:spcAft>
              <a:buSzPts val="2400"/>
              <a:buFont typeface="Anton"/>
              <a:buNone/>
              <a:defRPr sz="1800">
                <a:latin typeface="Krona One"/>
                <a:ea typeface="Krona One"/>
                <a:cs typeface="Krona One"/>
                <a:sym typeface="Krona 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401" name="Google Shape;401;p26"/>
          <p:cNvSpPr txBox="1"/>
          <p:nvPr>
            <p:ph idx="6" type="subTitle"/>
          </p:nvPr>
        </p:nvSpPr>
        <p:spPr>
          <a:xfrm>
            <a:off x="1817175" y="2313380"/>
            <a:ext cx="3627300" cy="477600"/>
          </a:xfrm>
          <a:prstGeom prst="rect">
            <a:avLst/>
          </a:prstGeom>
        </p:spPr>
        <p:txBody>
          <a:bodyPr anchorCtr="0" anchor="b" bIns="91425" lIns="91425" spcFirstLastPara="1" rIns="91425" wrap="square" tIns="91425">
            <a:noAutofit/>
          </a:bodyPr>
          <a:lstStyle>
            <a:lvl1pPr lvl="0" rtl="0">
              <a:spcBef>
                <a:spcPts val="0"/>
              </a:spcBef>
              <a:spcAft>
                <a:spcPts val="0"/>
              </a:spcAft>
              <a:buSzPts val="2400"/>
              <a:buFont typeface="Anton"/>
              <a:buNone/>
              <a:defRPr sz="1800">
                <a:latin typeface="Krona One"/>
                <a:ea typeface="Krona One"/>
                <a:cs typeface="Krona One"/>
                <a:sym typeface="Krona 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402" name="Google Shape;402;p26"/>
          <p:cNvSpPr txBox="1"/>
          <p:nvPr>
            <p:ph idx="7" type="subTitle"/>
          </p:nvPr>
        </p:nvSpPr>
        <p:spPr>
          <a:xfrm>
            <a:off x="1817353" y="3085606"/>
            <a:ext cx="3627300" cy="477600"/>
          </a:xfrm>
          <a:prstGeom prst="rect">
            <a:avLst/>
          </a:prstGeom>
        </p:spPr>
        <p:txBody>
          <a:bodyPr anchorCtr="0" anchor="b" bIns="91425" lIns="91425" spcFirstLastPara="1" rIns="91425" wrap="square" tIns="91425">
            <a:noAutofit/>
          </a:bodyPr>
          <a:lstStyle>
            <a:lvl1pPr lvl="0" rtl="0">
              <a:spcBef>
                <a:spcPts val="0"/>
              </a:spcBef>
              <a:spcAft>
                <a:spcPts val="0"/>
              </a:spcAft>
              <a:buSzPts val="2400"/>
              <a:buFont typeface="Anton"/>
              <a:buNone/>
              <a:defRPr sz="1800">
                <a:latin typeface="Krona One"/>
                <a:ea typeface="Krona One"/>
                <a:cs typeface="Krona One"/>
                <a:sym typeface="Krona 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403" name="Google Shape;403;p26"/>
          <p:cNvSpPr txBox="1"/>
          <p:nvPr>
            <p:ph idx="8" type="subTitle"/>
          </p:nvPr>
        </p:nvSpPr>
        <p:spPr>
          <a:xfrm>
            <a:off x="1817175" y="3857832"/>
            <a:ext cx="3627300" cy="477600"/>
          </a:xfrm>
          <a:prstGeom prst="rect">
            <a:avLst/>
          </a:prstGeom>
        </p:spPr>
        <p:txBody>
          <a:bodyPr anchorCtr="0" anchor="b" bIns="91425" lIns="91425" spcFirstLastPara="1" rIns="91425" wrap="square" tIns="91425">
            <a:noAutofit/>
          </a:bodyPr>
          <a:lstStyle>
            <a:lvl1pPr lvl="0" rtl="0">
              <a:spcBef>
                <a:spcPts val="0"/>
              </a:spcBef>
              <a:spcAft>
                <a:spcPts val="0"/>
              </a:spcAft>
              <a:buSzPts val="2400"/>
              <a:buFont typeface="Anton"/>
              <a:buNone/>
              <a:defRPr sz="1800">
                <a:latin typeface="Krona One"/>
                <a:ea typeface="Krona One"/>
                <a:cs typeface="Krona One"/>
                <a:sym typeface="Krona 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404" name="Google Shape;404;p26"/>
          <p:cNvSpPr/>
          <p:nvPr/>
        </p:nvSpPr>
        <p:spPr>
          <a:xfrm flipH="1" rot="-2700000">
            <a:off x="7788310" y="70636"/>
            <a:ext cx="1022480" cy="1017948"/>
          </a:xfrm>
          <a:custGeom>
            <a:rect b="b" l="l" r="r" t="t"/>
            <a:pathLst>
              <a:path extrusionOk="0" h="7412" w="7445">
                <a:moveTo>
                  <a:pt x="3723" y="0"/>
                </a:moveTo>
                <a:cubicBezTo>
                  <a:pt x="1665" y="0"/>
                  <a:pt x="1" y="1683"/>
                  <a:pt x="17" y="3745"/>
                </a:cubicBezTo>
                <a:cubicBezTo>
                  <a:pt x="35" y="5755"/>
                  <a:pt x="1673" y="7393"/>
                  <a:pt x="3684" y="7411"/>
                </a:cubicBezTo>
                <a:cubicBezTo>
                  <a:pt x="3694" y="7411"/>
                  <a:pt x="3704" y="7411"/>
                  <a:pt x="3714" y="7411"/>
                </a:cubicBezTo>
                <a:cubicBezTo>
                  <a:pt x="5772" y="7411"/>
                  <a:pt x="7444" y="5737"/>
                  <a:pt x="7428" y="3675"/>
                </a:cubicBezTo>
                <a:cubicBezTo>
                  <a:pt x="7410" y="1665"/>
                  <a:pt x="5764" y="17"/>
                  <a:pt x="3753" y="0"/>
                </a:cubicBezTo>
                <a:cubicBezTo>
                  <a:pt x="3743" y="0"/>
                  <a:pt x="3733" y="0"/>
                  <a:pt x="3723" y="0"/>
                </a:cubicBezTo>
                <a:close/>
              </a:path>
            </a:pathLst>
          </a:custGeom>
          <a:gradFill>
            <a:gsLst>
              <a:gs pos="0">
                <a:schemeClr val="lt1"/>
              </a:gs>
              <a:gs pos="100000">
                <a:srgbClr val="FFFFFF">
                  <a:alpha val="0"/>
                </a:srgbClr>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5" name="Google Shape;405;p26"/>
          <p:cNvSpPr/>
          <p:nvPr/>
        </p:nvSpPr>
        <p:spPr>
          <a:xfrm flipH="1">
            <a:off x="8506219" y="4557790"/>
            <a:ext cx="299808" cy="334417"/>
          </a:xfrm>
          <a:custGeom>
            <a:rect b="b" l="l" r="r" t="t"/>
            <a:pathLst>
              <a:path extrusionOk="0" h="2435" w="2183">
                <a:moveTo>
                  <a:pt x="220" y="153"/>
                </a:moveTo>
                <a:lnTo>
                  <a:pt x="2011" y="1333"/>
                </a:lnTo>
                <a:lnTo>
                  <a:pt x="94" y="2292"/>
                </a:lnTo>
                <a:lnTo>
                  <a:pt x="94" y="2292"/>
                </a:lnTo>
                <a:lnTo>
                  <a:pt x="220" y="153"/>
                </a:lnTo>
                <a:close/>
                <a:moveTo>
                  <a:pt x="145" y="1"/>
                </a:moveTo>
                <a:lnTo>
                  <a:pt x="0" y="2435"/>
                </a:lnTo>
                <a:lnTo>
                  <a:pt x="2182" y="1341"/>
                </a:lnTo>
                <a:lnTo>
                  <a:pt x="14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406" name="Google Shape;406;p26"/>
          <p:cNvGrpSpPr/>
          <p:nvPr/>
        </p:nvGrpSpPr>
        <p:grpSpPr>
          <a:xfrm flipH="1">
            <a:off x="8276142" y="285607"/>
            <a:ext cx="464200" cy="448819"/>
            <a:chOff x="1620923" y="4468283"/>
            <a:chExt cx="314073" cy="303667"/>
          </a:xfrm>
        </p:grpSpPr>
        <p:sp>
          <p:nvSpPr>
            <p:cNvPr id="407" name="Google Shape;407;p26"/>
            <p:cNvSpPr/>
            <p:nvPr/>
          </p:nvSpPr>
          <p:spPr>
            <a:xfrm>
              <a:off x="1743950" y="4468283"/>
              <a:ext cx="108905" cy="108905"/>
            </a:xfrm>
            <a:custGeom>
              <a:rect b="b" l="l" r="r" t="t"/>
              <a:pathLst>
                <a:path extrusionOk="0" h="1172" w="1172">
                  <a:moveTo>
                    <a:pt x="705" y="94"/>
                  </a:moveTo>
                  <a:lnTo>
                    <a:pt x="705" y="467"/>
                  </a:lnTo>
                  <a:lnTo>
                    <a:pt x="1078" y="467"/>
                  </a:lnTo>
                  <a:lnTo>
                    <a:pt x="1078" y="705"/>
                  </a:lnTo>
                  <a:lnTo>
                    <a:pt x="705" y="705"/>
                  </a:lnTo>
                  <a:lnTo>
                    <a:pt x="705" y="1078"/>
                  </a:lnTo>
                  <a:lnTo>
                    <a:pt x="467" y="1078"/>
                  </a:lnTo>
                  <a:lnTo>
                    <a:pt x="467" y="705"/>
                  </a:lnTo>
                  <a:lnTo>
                    <a:pt x="94" y="705"/>
                  </a:lnTo>
                  <a:lnTo>
                    <a:pt x="94" y="467"/>
                  </a:lnTo>
                  <a:lnTo>
                    <a:pt x="467" y="467"/>
                  </a:lnTo>
                  <a:lnTo>
                    <a:pt x="467" y="94"/>
                  </a:lnTo>
                  <a:close/>
                  <a:moveTo>
                    <a:pt x="375" y="0"/>
                  </a:moveTo>
                  <a:lnTo>
                    <a:pt x="375" y="373"/>
                  </a:lnTo>
                  <a:lnTo>
                    <a:pt x="0" y="373"/>
                  </a:lnTo>
                  <a:lnTo>
                    <a:pt x="0" y="797"/>
                  </a:lnTo>
                  <a:lnTo>
                    <a:pt x="375" y="797"/>
                  </a:lnTo>
                  <a:lnTo>
                    <a:pt x="375" y="1171"/>
                  </a:lnTo>
                  <a:lnTo>
                    <a:pt x="799" y="1171"/>
                  </a:lnTo>
                  <a:lnTo>
                    <a:pt x="799" y="797"/>
                  </a:lnTo>
                  <a:lnTo>
                    <a:pt x="1172" y="797"/>
                  </a:lnTo>
                  <a:lnTo>
                    <a:pt x="1172" y="373"/>
                  </a:lnTo>
                  <a:lnTo>
                    <a:pt x="799" y="373"/>
                  </a:lnTo>
                  <a:lnTo>
                    <a:pt x="799"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8" name="Google Shape;408;p26"/>
            <p:cNvSpPr/>
            <p:nvPr/>
          </p:nvSpPr>
          <p:spPr>
            <a:xfrm>
              <a:off x="1620923" y="4601531"/>
              <a:ext cx="108905" cy="108905"/>
            </a:xfrm>
            <a:custGeom>
              <a:rect b="b" l="l" r="r" t="t"/>
              <a:pathLst>
                <a:path extrusionOk="0" h="1172" w="1172">
                  <a:moveTo>
                    <a:pt x="705" y="94"/>
                  </a:moveTo>
                  <a:lnTo>
                    <a:pt x="705" y="467"/>
                  </a:lnTo>
                  <a:lnTo>
                    <a:pt x="1078" y="467"/>
                  </a:lnTo>
                  <a:lnTo>
                    <a:pt x="1078" y="705"/>
                  </a:lnTo>
                  <a:lnTo>
                    <a:pt x="705" y="705"/>
                  </a:lnTo>
                  <a:lnTo>
                    <a:pt x="705" y="1078"/>
                  </a:lnTo>
                  <a:lnTo>
                    <a:pt x="467" y="1078"/>
                  </a:lnTo>
                  <a:lnTo>
                    <a:pt x="467" y="705"/>
                  </a:lnTo>
                  <a:lnTo>
                    <a:pt x="94" y="705"/>
                  </a:lnTo>
                  <a:lnTo>
                    <a:pt x="94" y="467"/>
                  </a:lnTo>
                  <a:lnTo>
                    <a:pt x="467" y="467"/>
                  </a:lnTo>
                  <a:lnTo>
                    <a:pt x="467" y="94"/>
                  </a:lnTo>
                  <a:close/>
                  <a:moveTo>
                    <a:pt x="375" y="0"/>
                  </a:moveTo>
                  <a:lnTo>
                    <a:pt x="375" y="373"/>
                  </a:lnTo>
                  <a:lnTo>
                    <a:pt x="0" y="373"/>
                  </a:lnTo>
                  <a:lnTo>
                    <a:pt x="0" y="799"/>
                  </a:lnTo>
                  <a:lnTo>
                    <a:pt x="375" y="799"/>
                  </a:lnTo>
                  <a:lnTo>
                    <a:pt x="375" y="1172"/>
                  </a:lnTo>
                  <a:lnTo>
                    <a:pt x="799" y="1172"/>
                  </a:lnTo>
                  <a:lnTo>
                    <a:pt x="799" y="799"/>
                  </a:lnTo>
                  <a:lnTo>
                    <a:pt x="1171" y="799"/>
                  </a:lnTo>
                  <a:lnTo>
                    <a:pt x="1171" y="373"/>
                  </a:lnTo>
                  <a:lnTo>
                    <a:pt x="799" y="373"/>
                  </a:lnTo>
                  <a:lnTo>
                    <a:pt x="799"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9" name="Google Shape;409;p26"/>
            <p:cNvSpPr/>
            <p:nvPr/>
          </p:nvSpPr>
          <p:spPr>
            <a:xfrm>
              <a:off x="1826091" y="4663044"/>
              <a:ext cx="108905" cy="108905"/>
            </a:xfrm>
            <a:custGeom>
              <a:rect b="b" l="l" r="r" t="t"/>
              <a:pathLst>
                <a:path extrusionOk="0" h="1172" w="1172">
                  <a:moveTo>
                    <a:pt x="703" y="94"/>
                  </a:moveTo>
                  <a:lnTo>
                    <a:pt x="703" y="467"/>
                  </a:lnTo>
                  <a:lnTo>
                    <a:pt x="1078" y="467"/>
                  </a:lnTo>
                  <a:lnTo>
                    <a:pt x="1078" y="705"/>
                  </a:lnTo>
                  <a:lnTo>
                    <a:pt x="703" y="705"/>
                  </a:lnTo>
                  <a:lnTo>
                    <a:pt x="703" y="1078"/>
                  </a:lnTo>
                  <a:lnTo>
                    <a:pt x="467" y="1078"/>
                  </a:lnTo>
                  <a:lnTo>
                    <a:pt x="467" y="705"/>
                  </a:lnTo>
                  <a:lnTo>
                    <a:pt x="92" y="705"/>
                  </a:lnTo>
                  <a:lnTo>
                    <a:pt x="92" y="467"/>
                  </a:lnTo>
                  <a:lnTo>
                    <a:pt x="467" y="467"/>
                  </a:lnTo>
                  <a:lnTo>
                    <a:pt x="467" y="94"/>
                  </a:lnTo>
                  <a:close/>
                  <a:moveTo>
                    <a:pt x="373" y="0"/>
                  </a:moveTo>
                  <a:lnTo>
                    <a:pt x="373" y="373"/>
                  </a:lnTo>
                  <a:lnTo>
                    <a:pt x="0" y="373"/>
                  </a:lnTo>
                  <a:lnTo>
                    <a:pt x="0" y="799"/>
                  </a:lnTo>
                  <a:lnTo>
                    <a:pt x="373" y="799"/>
                  </a:lnTo>
                  <a:lnTo>
                    <a:pt x="373" y="1172"/>
                  </a:lnTo>
                  <a:lnTo>
                    <a:pt x="797" y="1172"/>
                  </a:lnTo>
                  <a:lnTo>
                    <a:pt x="797" y="799"/>
                  </a:lnTo>
                  <a:lnTo>
                    <a:pt x="1172" y="799"/>
                  </a:lnTo>
                  <a:lnTo>
                    <a:pt x="1172" y="373"/>
                  </a:lnTo>
                  <a:lnTo>
                    <a:pt x="797" y="373"/>
                  </a:lnTo>
                  <a:lnTo>
                    <a:pt x="797"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10" name="Google Shape;410;p26"/>
          <p:cNvSpPr/>
          <p:nvPr/>
        </p:nvSpPr>
        <p:spPr>
          <a:xfrm flipH="1" rot="-2700000">
            <a:off x="438439" y="433039"/>
            <a:ext cx="475482" cy="473374"/>
          </a:xfrm>
          <a:custGeom>
            <a:rect b="b" l="l" r="r" t="t"/>
            <a:pathLst>
              <a:path extrusionOk="0" h="7412" w="7445">
                <a:moveTo>
                  <a:pt x="3723" y="0"/>
                </a:moveTo>
                <a:cubicBezTo>
                  <a:pt x="1665" y="0"/>
                  <a:pt x="1" y="1683"/>
                  <a:pt x="17" y="3745"/>
                </a:cubicBezTo>
                <a:cubicBezTo>
                  <a:pt x="35" y="5755"/>
                  <a:pt x="1673" y="7393"/>
                  <a:pt x="3684" y="7411"/>
                </a:cubicBezTo>
                <a:cubicBezTo>
                  <a:pt x="3694" y="7411"/>
                  <a:pt x="3704" y="7411"/>
                  <a:pt x="3714" y="7411"/>
                </a:cubicBezTo>
                <a:cubicBezTo>
                  <a:pt x="5772" y="7411"/>
                  <a:pt x="7444" y="5737"/>
                  <a:pt x="7428" y="3675"/>
                </a:cubicBezTo>
                <a:cubicBezTo>
                  <a:pt x="7410" y="1665"/>
                  <a:pt x="5764" y="17"/>
                  <a:pt x="3753" y="0"/>
                </a:cubicBezTo>
                <a:cubicBezTo>
                  <a:pt x="3743" y="0"/>
                  <a:pt x="3733" y="0"/>
                  <a:pt x="3723" y="0"/>
                </a:cubicBezTo>
                <a:close/>
              </a:path>
            </a:pathLst>
          </a:custGeom>
          <a:gradFill>
            <a:gsLst>
              <a:gs pos="0">
                <a:schemeClr val="lt1"/>
              </a:gs>
              <a:gs pos="100000">
                <a:srgbClr val="FFFFFF">
                  <a:alpha val="0"/>
                </a:srgbClr>
              </a:gs>
            </a:gsLst>
            <a:lin ang="8099331"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1" name="Google Shape;411;p26"/>
          <p:cNvSpPr/>
          <p:nvPr/>
        </p:nvSpPr>
        <p:spPr>
          <a:xfrm>
            <a:off x="239470" y="372790"/>
            <a:ext cx="299808" cy="334417"/>
          </a:xfrm>
          <a:custGeom>
            <a:rect b="b" l="l" r="r" t="t"/>
            <a:pathLst>
              <a:path extrusionOk="0" h="2435" w="2183">
                <a:moveTo>
                  <a:pt x="220" y="153"/>
                </a:moveTo>
                <a:lnTo>
                  <a:pt x="2011" y="1333"/>
                </a:lnTo>
                <a:lnTo>
                  <a:pt x="94" y="2292"/>
                </a:lnTo>
                <a:lnTo>
                  <a:pt x="94" y="2292"/>
                </a:lnTo>
                <a:lnTo>
                  <a:pt x="220" y="153"/>
                </a:lnTo>
                <a:close/>
                <a:moveTo>
                  <a:pt x="145" y="1"/>
                </a:moveTo>
                <a:lnTo>
                  <a:pt x="0" y="2435"/>
                </a:lnTo>
                <a:lnTo>
                  <a:pt x="2182" y="1341"/>
                </a:lnTo>
                <a:lnTo>
                  <a:pt x="14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412" name="Google Shape;412;p26"/>
          <p:cNvGrpSpPr/>
          <p:nvPr/>
        </p:nvGrpSpPr>
        <p:grpSpPr>
          <a:xfrm>
            <a:off x="340704" y="4608609"/>
            <a:ext cx="853559" cy="283602"/>
            <a:chOff x="2990941" y="3799255"/>
            <a:chExt cx="577510" cy="191882"/>
          </a:xfrm>
        </p:grpSpPr>
        <p:sp>
          <p:nvSpPr>
            <p:cNvPr id="413" name="Google Shape;413;p26"/>
            <p:cNvSpPr/>
            <p:nvPr/>
          </p:nvSpPr>
          <p:spPr>
            <a:xfrm>
              <a:off x="2990941" y="3799255"/>
              <a:ext cx="414063" cy="63373"/>
            </a:xfrm>
            <a:custGeom>
              <a:rect b="b" l="l" r="r" t="t"/>
              <a:pathLst>
                <a:path extrusionOk="0" h="682" w="4456">
                  <a:moveTo>
                    <a:pt x="4108" y="87"/>
                  </a:moveTo>
                  <a:cubicBezTo>
                    <a:pt x="4252" y="87"/>
                    <a:pt x="4372" y="205"/>
                    <a:pt x="4372" y="341"/>
                  </a:cubicBezTo>
                  <a:cubicBezTo>
                    <a:pt x="4372" y="486"/>
                    <a:pt x="4252" y="596"/>
                    <a:pt x="4108" y="596"/>
                  </a:cubicBezTo>
                  <a:lnTo>
                    <a:pt x="339" y="596"/>
                  </a:lnTo>
                  <a:cubicBezTo>
                    <a:pt x="196" y="596"/>
                    <a:pt x="84" y="486"/>
                    <a:pt x="84" y="341"/>
                  </a:cubicBezTo>
                  <a:cubicBezTo>
                    <a:pt x="84" y="205"/>
                    <a:pt x="196" y="87"/>
                    <a:pt x="339" y="87"/>
                  </a:cubicBezTo>
                  <a:close/>
                  <a:moveTo>
                    <a:pt x="339" y="1"/>
                  </a:moveTo>
                  <a:cubicBezTo>
                    <a:pt x="154" y="1"/>
                    <a:pt x="1" y="154"/>
                    <a:pt x="1" y="341"/>
                  </a:cubicBezTo>
                  <a:cubicBezTo>
                    <a:pt x="1" y="529"/>
                    <a:pt x="154" y="681"/>
                    <a:pt x="339" y="681"/>
                  </a:cubicBezTo>
                  <a:lnTo>
                    <a:pt x="4108" y="681"/>
                  </a:lnTo>
                  <a:cubicBezTo>
                    <a:pt x="4303" y="681"/>
                    <a:pt x="4456" y="529"/>
                    <a:pt x="4456" y="341"/>
                  </a:cubicBezTo>
                  <a:cubicBezTo>
                    <a:pt x="4456" y="154"/>
                    <a:pt x="4303" y="1"/>
                    <a:pt x="410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4" name="Google Shape;414;p26"/>
            <p:cNvSpPr/>
            <p:nvPr/>
          </p:nvSpPr>
          <p:spPr>
            <a:xfrm>
              <a:off x="3153366" y="3927114"/>
              <a:ext cx="415085" cy="64024"/>
            </a:xfrm>
            <a:custGeom>
              <a:rect b="b" l="l" r="r" t="t"/>
              <a:pathLst>
                <a:path extrusionOk="0" h="689" w="4467">
                  <a:moveTo>
                    <a:pt x="4118" y="86"/>
                  </a:moveTo>
                  <a:cubicBezTo>
                    <a:pt x="4262" y="86"/>
                    <a:pt x="4372" y="204"/>
                    <a:pt x="4372" y="340"/>
                  </a:cubicBezTo>
                  <a:cubicBezTo>
                    <a:pt x="4372" y="485"/>
                    <a:pt x="4262" y="603"/>
                    <a:pt x="4118" y="603"/>
                  </a:cubicBezTo>
                  <a:lnTo>
                    <a:pt x="349" y="603"/>
                  </a:lnTo>
                  <a:cubicBezTo>
                    <a:pt x="204" y="603"/>
                    <a:pt x="94" y="485"/>
                    <a:pt x="94" y="340"/>
                  </a:cubicBezTo>
                  <a:cubicBezTo>
                    <a:pt x="94" y="204"/>
                    <a:pt x="204" y="86"/>
                    <a:pt x="349" y="86"/>
                  </a:cubicBezTo>
                  <a:close/>
                  <a:moveTo>
                    <a:pt x="349" y="0"/>
                  </a:moveTo>
                  <a:cubicBezTo>
                    <a:pt x="162" y="0"/>
                    <a:pt x="1" y="153"/>
                    <a:pt x="1" y="340"/>
                  </a:cubicBezTo>
                  <a:cubicBezTo>
                    <a:pt x="1" y="536"/>
                    <a:pt x="162" y="689"/>
                    <a:pt x="349" y="689"/>
                  </a:cubicBezTo>
                  <a:lnTo>
                    <a:pt x="4118" y="689"/>
                  </a:lnTo>
                  <a:cubicBezTo>
                    <a:pt x="4313" y="689"/>
                    <a:pt x="4466" y="536"/>
                    <a:pt x="4466" y="340"/>
                  </a:cubicBezTo>
                  <a:cubicBezTo>
                    <a:pt x="4466" y="153"/>
                    <a:pt x="4313" y="0"/>
                    <a:pt x="411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15" name="Google Shape;415;p26"/>
          <p:cNvGrpSpPr/>
          <p:nvPr/>
        </p:nvGrpSpPr>
        <p:grpSpPr>
          <a:xfrm>
            <a:off x="8265870" y="4047080"/>
            <a:ext cx="484756" cy="355353"/>
            <a:chOff x="6525370" y="783055"/>
            <a:chExt cx="484756" cy="355353"/>
          </a:xfrm>
        </p:grpSpPr>
        <p:sp>
          <p:nvSpPr>
            <p:cNvPr id="416" name="Google Shape;416;p26"/>
            <p:cNvSpPr/>
            <p:nvPr/>
          </p:nvSpPr>
          <p:spPr>
            <a:xfrm rot="-2700493">
              <a:off x="6544224" y="1027967"/>
              <a:ext cx="91772" cy="91365"/>
            </a:xfrm>
            <a:custGeom>
              <a:rect b="b" l="l" r="r" t="t"/>
              <a:pathLst>
                <a:path extrusionOk="0" h="7412" w="7445">
                  <a:moveTo>
                    <a:pt x="3723" y="0"/>
                  </a:moveTo>
                  <a:cubicBezTo>
                    <a:pt x="1665" y="0"/>
                    <a:pt x="1" y="1683"/>
                    <a:pt x="17" y="3745"/>
                  </a:cubicBezTo>
                  <a:cubicBezTo>
                    <a:pt x="35" y="5755"/>
                    <a:pt x="1673" y="7393"/>
                    <a:pt x="3684" y="7411"/>
                  </a:cubicBezTo>
                  <a:cubicBezTo>
                    <a:pt x="3694" y="7411"/>
                    <a:pt x="3704" y="7411"/>
                    <a:pt x="3714" y="7411"/>
                  </a:cubicBezTo>
                  <a:cubicBezTo>
                    <a:pt x="5772" y="7411"/>
                    <a:pt x="7444" y="5737"/>
                    <a:pt x="7428" y="3675"/>
                  </a:cubicBezTo>
                  <a:cubicBezTo>
                    <a:pt x="7410" y="1665"/>
                    <a:pt x="5764" y="17"/>
                    <a:pt x="3753" y="0"/>
                  </a:cubicBezTo>
                  <a:cubicBezTo>
                    <a:pt x="3743" y="0"/>
                    <a:pt x="3733" y="0"/>
                    <a:pt x="3723" y="0"/>
                  </a:cubicBezTo>
                  <a:close/>
                </a:path>
              </a:pathLst>
            </a:custGeom>
            <a:no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7" name="Google Shape;417;p26"/>
            <p:cNvSpPr/>
            <p:nvPr/>
          </p:nvSpPr>
          <p:spPr>
            <a:xfrm rot="-2700359">
              <a:off x="6706594" y="835386"/>
              <a:ext cx="251797" cy="250681"/>
            </a:xfrm>
            <a:custGeom>
              <a:rect b="b" l="l" r="r" t="t"/>
              <a:pathLst>
                <a:path extrusionOk="0" h="7412" w="7445">
                  <a:moveTo>
                    <a:pt x="3723" y="0"/>
                  </a:moveTo>
                  <a:cubicBezTo>
                    <a:pt x="1665" y="0"/>
                    <a:pt x="1" y="1683"/>
                    <a:pt x="17" y="3745"/>
                  </a:cubicBezTo>
                  <a:cubicBezTo>
                    <a:pt x="35" y="5755"/>
                    <a:pt x="1673" y="7393"/>
                    <a:pt x="3684" y="7411"/>
                  </a:cubicBezTo>
                  <a:cubicBezTo>
                    <a:pt x="3694" y="7411"/>
                    <a:pt x="3704" y="7411"/>
                    <a:pt x="3714" y="7411"/>
                  </a:cubicBezTo>
                  <a:cubicBezTo>
                    <a:pt x="5772" y="7411"/>
                    <a:pt x="7444" y="5737"/>
                    <a:pt x="7428" y="3675"/>
                  </a:cubicBezTo>
                  <a:cubicBezTo>
                    <a:pt x="7410" y="1665"/>
                    <a:pt x="5764" y="17"/>
                    <a:pt x="3753" y="0"/>
                  </a:cubicBezTo>
                  <a:cubicBezTo>
                    <a:pt x="3743" y="0"/>
                    <a:pt x="3733" y="0"/>
                    <a:pt x="3723" y="0"/>
                  </a:cubicBezTo>
                  <a:close/>
                </a:path>
              </a:pathLst>
            </a:custGeom>
            <a:no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18" name="Google Shape;418;p26"/>
          <p:cNvSpPr/>
          <p:nvPr/>
        </p:nvSpPr>
        <p:spPr>
          <a:xfrm rot="-4487949">
            <a:off x="793149" y="203574"/>
            <a:ext cx="132398" cy="147701"/>
          </a:xfrm>
          <a:custGeom>
            <a:rect b="b" l="l" r="r" t="t"/>
            <a:pathLst>
              <a:path extrusionOk="0" h="2435" w="2183">
                <a:moveTo>
                  <a:pt x="220" y="153"/>
                </a:moveTo>
                <a:lnTo>
                  <a:pt x="2011" y="1333"/>
                </a:lnTo>
                <a:lnTo>
                  <a:pt x="94" y="2292"/>
                </a:lnTo>
                <a:lnTo>
                  <a:pt x="94" y="2292"/>
                </a:lnTo>
                <a:lnTo>
                  <a:pt x="220" y="153"/>
                </a:lnTo>
                <a:close/>
                <a:moveTo>
                  <a:pt x="145" y="1"/>
                </a:moveTo>
                <a:lnTo>
                  <a:pt x="0" y="2435"/>
                </a:lnTo>
                <a:lnTo>
                  <a:pt x="2182" y="1341"/>
                </a:lnTo>
                <a:lnTo>
                  <a:pt x="14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9" name="Google Shape;419;p26"/>
          <p:cNvSpPr/>
          <p:nvPr/>
        </p:nvSpPr>
        <p:spPr>
          <a:xfrm rot="5400000">
            <a:off x="-1164375" y="1941675"/>
            <a:ext cx="1770000" cy="1770000"/>
          </a:xfrm>
          <a:prstGeom prst="blockArc">
            <a:avLst>
              <a:gd fmla="val 10800000" name="adj1"/>
              <a:gd fmla="val 21451846" name="adj2"/>
              <a:gd fmla="val 13151" name="adj3"/>
            </a:avLst>
          </a:prstGeom>
          <a:gradFill>
            <a:gsLst>
              <a:gs pos="0">
                <a:schemeClr val="accent1"/>
              </a:gs>
              <a:gs pos="40000">
                <a:srgbClr val="BBACF0"/>
              </a:gs>
              <a:gs pos="100000">
                <a:srgbClr val="FFFFFF">
                  <a:alpha val="0"/>
                </a:srgbClr>
              </a:gs>
            </a:gsLst>
            <a:lin ang="54007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1">
  <p:cSld name="CUSTOM_9">
    <p:spTree>
      <p:nvGrpSpPr>
        <p:cNvPr id="420" name="Shape 420"/>
        <p:cNvGrpSpPr/>
        <p:nvPr/>
      </p:nvGrpSpPr>
      <p:grpSpPr>
        <a:xfrm>
          <a:off x="0" y="0"/>
          <a:ext cx="0" cy="0"/>
          <a:chOff x="0" y="0"/>
          <a:chExt cx="0" cy="0"/>
        </a:xfrm>
      </p:grpSpPr>
      <p:sp>
        <p:nvSpPr>
          <p:cNvPr id="421" name="Google Shape;421;p27"/>
          <p:cNvSpPr txBox="1"/>
          <p:nvPr>
            <p:ph type="title"/>
          </p:nvPr>
        </p:nvSpPr>
        <p:spPr>
          <a:xfrm>
            <a:off x="1504400" y="1573088"/>
            <a:ext cx="2451900" cy="1106700"/>
          </a:xfrm>
          <a:prstGeom prst="rect">
            <a:avLst/>
          </a:prstGeom>
        </p:spPr>
        <p:txBody>
          <a:bodyPr anchorCtr="0" anchor="b" bIns="91425" lIns="91425" spcFirstLastPara="1" rIns="91425" wrap="square" tIns="91425">
            <a:noAutofit/>
          </a:bodyPr>
          <a:lstStyle>
            <a:lvl1pPr lvl="0" rtl="0" algn="r">
              <a:spcBef>
                <a:spcPts val="0"/>
              </a:spcBef>
              <a:spcAft>
                <a:spcPts val="0"/>
              </a:spcAft>
              <a:buSzPts val="3000"/>
              <a:buNone/>
              <a:defRPr/>
            </a:lvl1pPr>
            <a:lvl2pPr lvl="1" rtl="0">
              <a:spcBef>
                <a:spcPts val="0"/>
              </a:spcBef>
              <a:spcAft>
                <a:spcPts val="0"/>
              </a:spcAft>
              <a:buSzPts val="2800"/>
              <a:buNone/>
              <a:defRPr>
                <a:latin typeface="Roboto"/>
                <a:ea typeface="Roboto"/>
                <a:cs typeface="Roboto"/>
                <a:sym typeface="Roboto"/>
              </a:defRPr>
            </a:lvl2pPr>
            <a:lvl3pPr lvl="2" rtl="0">
              <a:spcBef>
                <a:spcPts val="0"/>
              </a:spcBef>
              <a:spcAft>
                <a:spcPts val="0"/>
              </a:spcAft>
              <a:buSzPts val="2800"/>
              <a:buNone/>
              <a:defRPr>
                <a:latin typeface="Roboto"/>
                <a:ea typeface="Roboto"/>
                <a:cs typeface="Roboto"/>
                <a:sym typeface="Roboto"/>
              </a:defRPr>
            </a:lvl3pPr>
            <a:lvl4pPr lvl="3" rtl="0">
              <a:spcBef>
                <a:spcPts val="0"/>
              </a:spcBef>
              <a:spcAft>
                <a:spcPts val="0"/>
              </a:spcAft>
              <a:buSzPts val="2800"/>
              <a:buNone/>
              <a:defRPr>
                <a:latin typeface="Roboto"/>
                <a:ea typeface="Roboto"/>
                <a:cs typeface="Roboto"/>
                <a:sym typeface="Roboto"/>
              </a:defRPr>
            </a:lvl4pPr>
            <a:lvl5pPr lvl="4" rtl="0">
              <a:spcBef>
                <a:spcPts val="0"/>
              </a:spcBef>
              <a:spcAft>
                <a:spcPts val="0"/>
              </a:spcAft>
              <a:buSzPts val="2800"/>
              <a:buNone/>
              <a:defRPr>
                <a:latin typeface="Roboto"/>
                <a:ea typeface="Roboto"/>
                <a:cs typeface="Roboto"/>
                <a:sym typeface="Roboto"/>
              </a:defRPr>
            </a:lvl5pPr>
            <a:lvl6pPr lvl="5" rtl="0">
              <a:spcBef>
                <a:spcPts val="0"/>
              </a:spcBef>
              <a:spcAft>
                <a:spcPts val="0"/>
              </a:spcAft>
              <a:buSzPts val="2800"/>
              <a:buNone/>
              <a:defRPr>
                <a:latin typeface="Roboto"/>
                <a:ea typeface="Roboto"/>
                <a:cs typeface="Roboto"/>
                <a:sym typeface="Roboto"/>
              </a:defRPr>
            </a:lvl6pPr>
            <a:lvl7pPr lvl="6" rtl="0">
              <a:spcBef>
                <a:spcPts val="0"/>
              </a:spcBef>
              <a:spcAft>
                <a:spcPts val="0"/>
              </a:spcAft>
              <a:buSzPts val="2800"/>
              <a:buNone/>
              <a:defRPr>
                <a:latin typeface="Roboto"/>
                <a:ea typeface="Roboto"/>
                <a:cs typeface="Roboto"/>
                <a:sym typeface="Roboto"/>
              </a:defRPr>
            </a:lvl7pPr>
            <a:lvl8pPr lvl="7" rtl="0">
              <a:spcBef>
                <a:spcPts val="0"/>
              </a:spcBef>
              <a:spcAft>
                <a:spcPts val="0"/>
              </a:spcAft>
              <a:buSzPts val="2800"/>
              <a:buNone/>
              <a:defRPr>
                <a:latin typeface="Roboto"/>
                <a:ea typeface="Roboto"/>
                <a:cs typeface="Roboto"/>
                <a:sym typeface="Roboto"/>
              </a:defRPr>
            </a:lvl8pPr>
            <a:lvl9pPr lvl="8" rtl="0">
              <a:spcBef>
                <a:spcPts val="0"/>
              </a:spcBef>
              <a:spcAft>
                <a:spcPts val="0"/>
              </a:spcAft>
              <a:buSzPts val="2800"/>
              <a:buNone/>
              <a:defRPr>
                <a:latin typeface="Roboto"/>
                <a:ea typeface="Roboto"/>
                <a:cs typeface="Roboto"/>
                <a:sym typeface="Roboto"/>
              </a:defRPr>
            </a:lvl9pPr>
          </a:lstStyle>
          <a:p/>
        </p:txBody>
      </p:sp>
      <p:sp>
        <p:nvSpPr>
          <p:cNvPr id="422" name="Google Shape;422;p27"/>
          <p:cNvSpPr txBox="1"/>
          <p:nvPr>
            <p:ph idx="1" type="subTitle"/>
          </p:nvPr>
        </p:nvSpPr>
        <p:spPr>
          <a:xfrm>
            <a:off x="1504400" y="2603513"/>
            <a:ext cx="2451900" cy="966900"/>
          </a:xfrm>
          <a:prstGeom prst="rect">
            <a:avLst/>
          </a:prstGeom>
        </p:spPr>
        <p:txBody>
          <a:bodyPr anchorCtr="0" anchor="t" bIns="91425" lIns="91425" spcFirstLastPara="1" rIns="91425" wrap="square" tIns="91425">
            <a:noAutofit/>
          </a:bodyPr>
          <a:lstStyle>
            <a:lvl1pPr lvl="0" rtl="0" algn="r">
              <a:lnSpc>
                <a:spcPct val="100000"/>
              </a:lnSpc>
              <a:spcBef>
                <a:spcPts val="0"/>
              </a:spcBef>
              <a:spcAft>
                <a:spcPts val="0"/>
              </a:spcAft>
              <a:buSzPts val="1400"/>
              <a:buNone/>
              <a:defRPr/>
            </a:lvl1pPr>
            <a:lvl2pPr lvl="1" rtl="0">
              <a:lnSpc>
                <a:spcPct val="100000"/>
              </a:lnSpc>
              <a:spcBef>
                <a:spcPts val="0"/>
              </a:spcBef>
              <a:spcAft>
                <a:spcPts val="0"/>
              </a:spcAft>
              <a:buSzPts val="2100"/>
              <a:buNone/>
              <a:defRPr sz="2100"/>
            </a:lvl2pPr>
            <a:lvl3pPr lvl="2" rtl="0">
              <a:lnSpc>
                <a:spcPct val="100000"/>
              </a:lnSpc>
              <a:spcBef>
                <a:spcPts val="0"/>
              </a:spcBef>
              <a:spcAft>
                <a:spcPts val="0"/>
              </a:spcAft>
              <a:buSzPts val="2100"/>
              <a:buNone/>
              <a:defRPr sz="2100"/>
            </a:lvl3pPr>
            <a:lvl4pPr lvl="3" rtl="0">
              <a:lnSpc>
                <a:spcPct val="100000"/>
              </a:lnSpc>
              <a:spcBef>
                <a:spcPts val="0"/>
              </a:spcBef>
              <a:spcAft>
                <a:spcPts val="0"/>
              </a:spcAft>
              <a:buSzPts val="2100"/>
              <a:buNone/>
              <a:defRPr sz="2100"/>
            </a:lvl4pPr>
            <a:lvl5pPr lvl="4" rtl="0">
              <a:lnSpc>
                <a:spcPct val="100000"/>
              </a:lnSpc>
              <a:spcBef>
                <a:spcPts val="0"/>
              </a:spcBef>
              <a:spcAft>
                <a:spcPts val="0"/>
              </a:spcAft>
              <a:buSzPts val="2100"/>
              <a:buNone/>
              <a:defRPr sz="2100"/>
            </a:lvl5pPr>
            <a:lvl6pPr lvl="5" rtl="0">
              <a:lnSpc>
                <a:spcPct val="100000"/>
              </a:lnSpc>
              <a:spcBef>
                <a:spcPts val="0"/>
              </a:spcBef>
              <a:spcAft>
                <a:spcPts val="0"/>
              </a:spcAft>
              <a:buSzPts val="2100"/>
              <a:buNone/>
              <a:defRPr sz="2100"/>
            </a:lvl6pPr>
            <a:lvl7pPr lvl="6" rtl="0">
              <a:lnSpc>
                <a:spcPct val="100000"/>
              </a:lnSpc>
              <a:spcBef>
                <a:spcPts val="0"/>
              </a:spcBef>
              <a:spcAft>
                <a:spcPts val="0"/>
              </a:spcAft>
              <a:buSzPts val="2100"/>
              <a:buNone/>
              <a:defRPr sz="2100"/>
            </a:lvl7pPr>
            <a:lvl8pPr lvl="7" rtl="0">
              <a:lnSpc>
                <a:spcPct val="100000"/>
              </a:lnSpc>
              <a:spcBef>
                <a:spcPts val="0"/>
              </a:spcBef>
              <a:spcAft>
                <a:spcPts val="0"/>
              </a:spcAft>
              <a:buSzPts val="2100"/>
              <a:buNone/>
              <a:defRPr sz="2100"/>
            </a:lvl8pPr>
            <a:lvl9pPr lvl="8" rtl="0">
              <a:lnSpc>
                <a:spcPct val="100000"/>
              </a:lnSpc>
              <a:spcBef>
                <a:spcPts val="0"/>
              </a:spcBef>
              <a:spcAft>
                <a:spcPts val="0"/>
              </a:spcAft>
              <a:buSzPts val="2100"/>
              <a:buNone/>
              <a:defRPr sz="2100"/>
            </a:lvl9pPr>
          </a:lstStyle>
          <a:p/>
        </p:txBody>
      </p:sp>
      <p:sp>
        <p:nvSpPr>
          <p:cNvPr id="423" name="Google Shape;423;p27"/>
          <p:cNvSpPr/>
          <p:nvPr/>
        </p:nvSpPr>
        <p:spPr>
          <a:xfrm rot="-2700000">
            <a:off x="446773" y="936930"/>
            <a:ext cx="532653" cy="530292"/>
          </a:xfrm>
          <a:custGeom>
            <a:rect b="b" l="l" r="r" t="t"/>
            <a:pathLst>
              <a:path extrusionOk="0" h="7412" w="7445">
                <a:moveTo>
                  <a:pt x="3723" y="0"/>
                </a:moveTo>
                <a:cubicBezTo>
                  <a:pt x="1665" y="0"/>
                  <a:pt x="1" y="1683"/>
                  <a:pt x="17" y="3745"/>
                </a:cubicBezTo>
                <a:cubicBezTo>
                  <a:pt x="35" y="5755"/>
                  <a:pt x="1673" y="7393"/>
                  <a:pt x="3684" y="7411"/>
                </a:cubicBezTo>
                <a:cubicBezTo>
                  <a:pt x="3694" y="7411"/>
                  <a:pt x="3704" y="7411"/>
                  <a:pt x="3714" y="7411"/>
                </a:cubicBezTo>
                <a:cubicBezTo>
                  <a:pt x="5772" y="7411"/>
                  <a:pt x="7444" y="5737"/>
                  <a:pt x="7428" y="3675"/>
                </a:cubicBezTo>
                <a:cubicBezTo>
                  <a:pt x="7410" y="1665"/>
                  <a:pt x="5764" y="17"/>
                  <a:pt x="3753" y="0"/>
                </a:cubicBezTo>
                <a:cubicBezTo>
                  <a:pt x="3743" y="0"/>
                  <a:pt x="3733" y="0"/>
                  <a:pt x="3723" y="0"/>
                </a:cubicBezTo>
                <a:close/>
              </a:path>
            </a:pathLst>
          </a:custGeom>
          <a:solidFill>
            <a:srgbClr val="FFFFFF">
              <a:alpha val="2114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4" name="Google Shape;424;p27"/>
          <p:cNvSpPr/>
          <p:nvPr/>
        </p:nvSpPr>
        <p:spPr>
          <a:xfrm flipH="1" rot="-5400000">
            <a:off x="7981333" y="76065"/>
            <a:ext cx="1238732" cy="1086605"/>
          </a:xfrm>
          <a:custGeom>
            <a:rect b="b" l="l" r="r" t="t"/>
            <a:pathLst>
              <a:path extrusionOk="0" h="8407" w="9584">
                <a:moveTo>
                  <a:pt x="2199" y="0"/>
                </a:moveTo>
                <a:cubicBezTo>
                  <a:pt x="1449" y="0"/>
                  <a:pt x="707" y="123"/>
                  <a:pt x="1" y="360"/>
                </a:cubicBezTo>
                <a:lnTo>
                  <a:pt x="1" y="2183"/>
                </a:lnTo>
                <a:cubicBezTo>
                  <a:pt x="686" y="1863"/>
                  <a:pt x="1437" y="1694"/>
                  <a:pt x="2198" y="1694"/>
                </a:cubicBezTo>
                <a:cubicBezTo>
                  <a:pt x="3012" y="1694"/>
                  <a:pt x="3837" y="1887"/>
                  <a:pt x="4609" y="2295"/>
                </a:cubicBezTo>
                <a:cubicBezTo>
                  <a:pt x="6850" y="3475"/>
                  <a:pt x="7878" y="6064"/>
                  <a:pt x="7165" y="8407"/>
                </a:cubicBezTo>
                <a:lnTo>
                  <a:pt x="8913" y="8407"/>
                </a:lnTo>
                <a:cubicBezTo>
                  <a:pt x="9583" y="5434"/>
                  <a:pt x="8216" y="2277"/>
                  <a:pt x="5399" y="792"/>
                </a:cubicBezTo>
                <a:cubicBezTo>
                  <a:pt x="4377" y="255"/>
                  <a:pt x="3281" y="0"/>
                  <a:pt x="2199" y="0"/>
                </a:cubicBezTo>
                <a:close/>
              </a:path>
            </a:pathLst>
          </a:custGeom>
          <a:gradFill>
            <a:gsLst>
              <a:gs pos="0">
                <a:schemeClr val="accent1"/>
              </a:gs>
              <a:gs pos="40000">
                <a:srgbClr val="BBACF0"/>
              </a:gs>
              <a:gs pos="100000">
                <a:srgbClr val="FFFFFF">
                  <a:alpha val="0"/>
                </a:srgbClr>
              </a:gs>
            </a:gsLst>
            <a:lin ang="54007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5" name="Google Shape;425;p27"/>
          <p:cNvSpPr/>
          <p:nvPr/>
        </p:nvSpPr>
        <p:spPr>
          <a:xfrm rot="-2700000">
            <a:off x="473163" y="4062810"/>
            <a:ext cx="604933" cy="602252"/>
          </a:xfrm>
          <a:custGeom>
            <a:rect b="b" l="l" r="r" t="t"/>
            <a:pathLst>
              <a:path extrusionOk="0" h="7412" w="7445">
                <a:moveTo>
                  <a:pt x="3723" y="0"/>
                </a:moveTo>
                <a:cubicBezTo>
                  <a:pt x="1665" y="0"/>
                  <a:pt x="1" y="1683"/>
                  <a:pt x="17" y="3745"/>
                </a:cubicBezTo>
                <a:cubicBezTo>
                  <a:pt x="35" y="5755"/>
                  <a:pt x="1673" y="7393"/>
                  <a:pt x="3684" y="7411"/>
                </a:cubicBezTo>
                <a:cubicBezTo>
                  <a:pt x="3694" y="7411"/>
                  <a:pt x="3704" y="7411"/>
                  <a:pt x="3714" y="7411"/>
                </a:cubicBezTo>
                <a:cubicBezTo>
                  <a:pt x="5772" y="7411"/>
                  <a:pt x="7444" y="5737"/>
                  <a:pt x="7428" y="3675"/>
                </a:cubicBezTo>
                <a:cubicBezTo>
                  <a:pt x="7410" y="1665"/>
                  <a:pt x="5764" y="17"/>
                  <a:pt x="3753" y="0"/>
                </a:cubicBezTo>
                <a:cubicBezTo>
                  <a:pt x="3743" y="0"/>
                  <a:pt x="3733" y="0"/>
                  <a:pt x="3723" y="0"/>
                </a:cubicBezTo>
                <a:close/>
              </a:path>
            </a:pathLst>
          </a:custGeom>
          <a:gradFill>
            <a:gsLst>
              <a:gs pos="0">
                <a:schemeClr val="accent1"/>
              </a:gs>
              <a:gs pos="100000">
                <a:srgbClr val="FFFFFF">
                  <a:alpha val="0"/>
                </a:srgbClr>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6" name="Google Shape;426;p27"/>
          <p:cNvSpPr/>
          <p:nvPr/>
        </p:nvSpPr>
        <p:spPr>
          <a:xfrm flipH="1">
            <a:off x="8521245" y="237790"/>
            <a:ext cx="299808" cy="334417"/>
          </a:xfrm>
          <a:custGeom>
            <a:rect b="b" l="l" r="r" t="t"/>
            <a:pathLst>
              <a:path extrusionOk="0" h="2435" w="2183">
                <a:moveTo>
                  <a:pt x="220" y="153"/>
                </a:moveTo>
                <a:lnTo>
                  <a:pt x="2011" y="1333"/>
                </a:lnTo>
                <a:lnTo>
                  <a:pt x="94" y="2292"/>
                </a:lnTo>
                <a:lnTo>
                  <a:pt x="94" y="2292"/>
                </a:lnTo>
                <a:lnTo>
                  <a:pt x="220" y="153"/>
                </a:lnTo>
                <a:close/>
                <a:moveTo>
                  <a:pt x="145" y="1"/>
                </a:moveTo>
                <a:lnTo>
                  <a:pt x="0" y="2435"/>
                </a:lnTo>
                <a:lnTo>
                  <a:pt x="2182" y="1341"/>
                </a:lnTo>
                <a:lnTo>
                  <a:pt x="14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7" name="Google Shape;427;p27"/>
          <p:cNvSpPr/>
          <p:nvPr/>
        </p:nvSpPr>
        <p:spPr>
          <a:xfrm flipH="1" rot="2700000">
            <a:off x="7489908" y="246745"/>
            <a:ext cx="317918" cy="316509"/>
          </a:xfrm>
          <a:custGeom>
            <a:rect b="b" l="l" r="r" t="t"/>
            <a:pathLst>
              <a:path extrusionOk="0" h="7412" w="7445">
                <a:moveTo>
                  <a:pt x="3723" y="0"/>
                </a:moveTo>
                <a:cubicBezTo>
                  <a:pt x="1665" y="0"/>
                  <a:pt x="1" y="1683"/>
                  <a:pt x="17" y="3745"/>
                </a:cubicBezTo>
                <a:cubicBezTo>
                  <a:pt x="35" y="5755"/>
                  <a:pt x="1673" y="7393"/>
                  <a:pt x="3684" y="7411"/>
                </a:cubicBezTo>
                <a:cubicBezTo>
                  <a:pt x="3694" y="7411"/>
                  <a:pt x="3704" y="7411"/>
                  <a:pt x="3714" y="7411"/>
                </a:cubicBezTo>
                <a:cubicBezTo>
                  <a:pt x="5772" y="7411"/>
                  <a:pt x="7444" y="5737"/>
                  <a:pt x="7428" y="3675"/>
                </a:cubicBezTo>
                <a:cubicBezTo>
                  <a:pt x="7410" y="1665"/>
                  <a:pt x="5764" y="17"/>
                  <a:pt x="3753" y="0"/>
                </a:cubicBezTo>
                <a:cubicBezTo>
                  <a:pt x="3743" y="0"/>
                  <a:pt x="3733" y="0"/>
                  <a:pt x="3723" y="0"/>
                </a:cubicBezTo>
                <a:close/>
              </a:path>
            </a:pathLst>
          </a:custGeom>
          <a:solidFill>
            <a:srgbClr val="FFFFFF">
              <a:alpha val="2114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8" name="Google Shape;428;p27"/>
          <p:cNvSpPr/>
          <p:nvPr/>
        </p:nvSpPr>
        <p:spPr>
          <a:xfrm flipH="1" rot="2700000">
            <a:off x="8586583" y="1643920"/>
            <a:ext cx="317918" cy="316509"/>
          </a:xfrm>
          <a:custGeom>
            <a:rect b="b" l="l" r="r" t="t"/>
            <a:pathLst>
              <a:path extrusionOk="0" h="7412" w="7445">
                <a:moveTo>
                  <a:pt x="3723" y="0"/>
                </a:moveTo>
                <a:cubicBezTo>
                  <a:pt x="1665" y="0"/>
                  <a:pt x="1" y="1683"/>
                  <a:pt x="17" y="3745"/>
                </a:cubicBezTo>
                <a:cubicBezTo>
                  <a:pt x="35" y="5755"/>
                  <a:pt x="1673" y="7393"/>
                  <a:pt x="3684" y="7411"/>
                </a:cubicBezTo>
                <a:cubicBezTo>
                  <a:pt x="3694" y="7411"/>
                  <a:pt x="3704" y="7411"/>
                  <a:pt x="3714" y="7411"/>
                </a:cubicBezTo>
                <a:cubicBezTo>
                  <a:pt x="5772" y="7411"/>
                  <a:pt x="7444" y="5737"/>
                  <a:pt x="7428" y="3675"/>
                </a:cubicBezTo>
                <a:cubicBezTo>
                  <a:pt x="7410" y="1665"/>
                  <a:pt x="5764" y="17"/>
                  <a:pt x="3753" y="0"/>
                </a:cubicBezTo>
                <a:cubicBezTo>
                  <a:pt x="3743" y="0"/>
                  <a:pt x="3733" y="0"/>
                  <a:pt x="3723" y="0"/>
                </a:cubicBezTo>
                <a:close/>
              </a:path>
            </a:pathLst>
          </a:custGeom>
          <a:solidFill>
            <a:srgbClr val="FFFFFF">
              <a:alpha val="2114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9" name="Google Shape;429;p27"/>
          <p:cNvSpPr/>
          <p:nvPr/>
        </p:nvSpPr>
        <p:spPr>
          <a:xfrm flipH="1" rot="2700493">
            <a:off x="6760728" y="359317"/>
            <a:ext cx="91772" cy="91365"/>
          </a:xfrm>
          <a:custGeom>
            <a:rect b="b" l="l" r="r" t="t"/>
            <a:pathLst>
              <a:path extrusionOk="0" h="7412" w="7445">
                <a:moveTo>
                  <a:pt x="3723" y="0"/>
                </a:moveTo>
                <a:cubicBezTo>
                  <a:pt x="1665" y="0"/>
                  <a:pt x="1" y="1683"/>
                  <a:pt x="17" y="3745"/>
                </a:cubicBezTo>
                <a:cubicBezTo>
                  <a:pt x="35" y="5755"/>
                  <a:pt x="1673" y="7393"/>
                  <a:pt x="3684" y="7411"/>
                </a:cubicBezTo>
                <a:cubicBezTo>
                  <a:pt x="3694" y="7411"/>
                  <a:pt x="3704" y="7411"/>
                  <a:pt x="3714" y="7411"/>
                </a:cubicBezTo>
                <a:cubicBezTo>
                  <a:pt x="5772" y="7411"/>
                  <a:pt x="7444" y="5737"/>
                  <a:pt x="7428" y="3675"/>
                </a:cubicBezTo>
                <a:cubicBezTo>
                  <a:pt x="7410" y="1665"/>
                  <a:pt x="5764" y="17"/>
                  <a:pt x="3753" y="0"/>
                </a:cubicBezTo>
                <a:cubicBezTo>
                  <a:pt x="3743" y="0"/>
                  <a:pt x="3733" y="0"/>
                  <a:pt x="3723" y="0"/>
                </a:cubicBezTo>
                <a:close/>
              </a:path>
            </a:pathLst>
          </a:custGeom>
          <a:no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0" name="Google Shape;430;p27"/>
          <p:cNvSpPr/>
          <p:nvPr/>
        </p:nvSpPr>
        <p:spPr>
          <a:xfrm flipH="1" rot="2700359">
            <a:off x="6438333" y="166736"/>
            <a:ext cx="251797" cy="250681"/>
          </a:xfrm>
          <a:custGeom>
            <a:rect b="b" l="l" r="r" t="t"/>
            <a:pathLst>
              <a:path extrusionOk="0" h="7412" w="7445">
                <a:moveTo>
                  <a:pt x="3723" y="0"/>
                </a:moveTo>
                <a:cubicBezTo>
                  <a:pt x="1665" y="0"/>
                  <a:pt x="1" y="1683"/>
                  <a:pt x="17" y="3745"/>
                </a:cubicBezTo>
                <a:cubicBezTo>
                  <a:pt x="35" y="5755"/>
                  <a:pt x="1673" y="7393"/>
                  <a:pt x="3684" y="7411"/>
                </a:cubicBezTo>
                <a:cubicBezTo>
                  <a:pt x="3694" y="7411"/>
                  <a:pt x="3704" y="7411"/>
                  <a:pt x="3714" y="7411"/>
                </a:cubicBezTo>
                <a:cubicBezTo>
                  <a:pt x="5772" y="7411"/>
                  <a:pt x="7444" y="5737"/>
                  <a:pt x="7428" y="3675"/>
                </a:cubicBezTo>
                <a:cubicBezTo>
                  <a:pt x="7410" y="1665"/>
                  <a:pt x="5764" y="17"/>
                  <a:pt x="3753" y="0"/>
                </a:cubicBezTo>
                <a:cubicBezTo>
                  <a:pt x="3743" y="0"/>
                  <a:pt x="3733" y="0"/>
                  <a:pt x="3723" y="0"/>
                </a:cubicBezTo>
                <a:close/>
              </a:path>
            </a:pathLst>
          </a:custGeom>
          <a:no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1" name="Google Shape;431;p27"/>
          <p:cNvSpPr/>
          <p:nvPr/>
        </p:nvSpPr>
        <p:spPr>
          <a:xfrm rot="-2700000">
            <a:off x="8063454" y="3903144"/>
            <a:ext cx="925694" cy="921591"/>
          </a:xfrm>
          <a:custGeom>
            <a:rect b="b" l="l" r="r" t="t"/>
            <a:pathLst>
              <a:path extrusionOk="0" h="7412" w="7445">
                <a:moveTo>
                  <a:pt x="3723" y="0"/>
                </a:moveTo>
                <a:cubicBezTo>
                  <a:pt x="1665" y="0"/>
                  <a:pt x="1" y="1683"/>
                  <a:pt x="17" y="3745"/>
                </a:cubicBezTo>
                <a:cubicBezTo>
                  <a:pt x="35" y="5755"/>
                  <a:pt x="1673" y="7393"/>
                  <a:pt x="3684" y="7411"/>
                </a:cubicBezTo>
                <a:cubicBezTo>
                  <a:pt x="3694" y="7411"/>
                  <a:pt x="3704" y="7411"/>
                  <a:pt x="3714" y="7411"/>
                </a:cubicBezTo>
                <a:cubicBezTo>
                  <a:pt x="5772" y="7411"/>
                  <a:pt x="7444" y="5737"/>
                  <a:pt x="7428" y="3675"/>
                </a:cubicBezTo>
                <a:cubicBezTo>
                  <a:pt x="7410" y="1665"/>
                  <a:pt x="5764" y="17"/>
                  <a:pt x="3753" y="0"/>
                </a:cubicBezTo>
                <a:cubicBezTo>
                  <a:pt x="3743" y="0"/>
                  <a:pt x="3733" y="0"/>
                  <a:pt x="3723" y="0"/>
                </a:cubicBezTo>
                <a:close/>
              </a:path>
            </a:pathLst>
          </a:custGeom>
          <a:gradFill>
            <a:gsLst>
              <a:gs pos="0">
                <a:schemeClr val="lt2">
                  <a:alpha val="21140"/>
                </a:schemeClr>
              </a:gs>
              <a:gs pos="100000">
                <a:schemeClr val="dk2">
                  <a:alpha val="21140"/>
                </a:schemeClr>
              </a:gs>
            </a:gsLst>
            <a:lin ang="8099331"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432" name="Google Shape;432;p27"/>
          <p:cNvGrpSpPr/>
          <p:nvPr/>
        </p:nvGrpSpPr>
        <p:grpSpPr>
          <a:xfrm>
            <a:off x="8184170" y="4634792"/>
            <a:ext cx="484756" cy="355353"/>
            <a:chOff x="6525370" y="783055"/>
            <a:chExt cx="484756" cy="355353"/>
          </a:xfrm>
        </p:grpSpPr>
        <p:sp>
          <p:nvSpPr>
            <p:cNvPr id="433" name="Google Shape;433;p27"/>
            <p:cNvSpPr/>
            <p:nvPr/>
          </p:nvSpPr>
          <p:spPr>
            <a:xfrm rot="-2700493">
              <a:off x="6544224" y="1027967"/>
              <a:ext cx="91772" cy="91365"/>
            </a:xfrm>
            <a:custGeom>
              <a:rect b="b" l="l" r="r" t="t"/>
              <a:pathLst>
                <a:path extrusionOk="0" h="7412" w="7445">
                  <a:moveTo>
                    <a:pt x="3723" y="0"/>
                  </a:moveTo>
                  <a:cubicBezTo>
                    <a:pt x="1665" y="0"/>
                    <a:pt x="1" y="1683"/>
                    <a:pt x="17" y="3745"/>
                  </a:cubicBezTo>
                  <a:cubicBezTo>
                    <a:pt x="35" y="5755"/>
                    <a:pt x="1673" y="7393"/>
                    <a:pt x="3684" y="7411"/>
                  </a:cubicBezTo>
                  <a:cubicBezTo>
                    <a:pt x="3694" y="7411"/>
                    <a:pt x="3704" y="7411"/>
                    <a:pt x="3714" y="7411"/>
                  </a:cubicBezTo>
                  <a:cubicBezTo>
                    <a:pt x="5772" y="7411"/>
                    <a:pt x="7444" y="5737"/>
                    <a:pt x="7428" y="3675"/>
                  </a:cubicBezTo>
                  <a:cubicBezTo>
                    <a:pt x="7410" y="1665"/>
                    <a:pt x="5764" y="17"/>
                    <a:pt x="3753" y="0"/>
                  </a:cubicBezTo>
                  <a:cubicBezTo>
                    <a:pt x="3743" y="0"/>
                    <a:pt x="3733" y="0"/>
                    <a:pt x="3723" y="0"/>
                  </a:cubicBezTo>
                  <a:close/>
                </a:path>
              </a:pathLst>
            </a:custGeom>
            <a:no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4" name="Google Shape;434;p27"/>
            <p:cNvSpPr/>
            <p:nvPr/>
          </p:nvSpPr>
          <p:spPr>
            <a:xfrm rot="-2700359">
              <a:off x="6706594" y="835386"/>
              <a:ext cx="251797" cy="250681"/>
            </a:xfrm>
            <a:custGeom>
              <a:rect b="b" l="l" r="r" t="t"/>
              <a:pathLst>
                <a:path extrusionOk="0" h="7412" w="7445">
                  <a:moveTo>
                    <a:pt x="3723" y="0"/>
                  </a:moveTo>
                  <a:cubicBezTo>
                    <a:pt x="1665" y="0"/>
                    <a:pt x="1" y="1683"/>
                    <a:pt x="17" y="3745"/>
                  </a:cubicBezTo>
                  <a:cubicBezTo>
                    <a:pt x="35" y="5755"/>
                    <a:pt x="1673" y="7393"/>
                    <a:pt x="3684" y="7411"/>
                  </a:cubicBezTo>
                  <a:cubicBezTo>
                    <a:pt x="3694" y="7411"/>
                    <a:pt x="3704" y="7411"/>
                    <a:pt x="3714" y="7411"/>
                  </a:cubicBezTo>
                  <a:cubicBezTo>
                    <a:pt x="5772" y="7411"/>
                    <a:pt x="7444" y="5737"/>
                    <a:pt x="7428" y="3675"/>
                  </a:cubicBezTo>
                  <a:cubicBezTo>
                    <a:pt x="7410" y="1665"/>
                    <a:pt x="5764" y="17"/>
                    <a:pt x="3753" y="0"/>
                  </a:cubicBezTo>
                  <a:cubicBezTo>
                    <a:pt x="3743" y="0"/>
                    <a:pt x="3733" y="0"/>
                    <a:pt x="3723" y="0"/>
                  </a:cubicBezTo>
                  <a:close/>
                </a:path>
              </a:pathLst>
            </a:custGeom>
            <a:no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2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2">
  <p:cSld name="CUSTOM_9_1">
    <p:spTree>
      <p:nvGrpSpPr>
        <p:cNvPr id="435" name="Shape 435"/>
        <p:cNvGrpSpPr/>
        <p:nvPr/>
      </p:nvGrpSpPr>
      <p:grpSpPr>
        <a:xfrm>
          <a:off x="0" y="0"/>
          <a:ext cx="0" cy="0"/>
          <a:chOff x="0" y="0"/>
          <a:chExt cx="0" cy="0"/>
        </a:xfrm>
      </p:grpSpPr>
      <p:sp>
        <p:nvSpPr>
          <p:cNvPr id="436" name="Google Shape;436;p28"/>
          <p:cNvSpPr txBox="1"/>
          <p:nvPr>
            <p:ph type="title"/>
          </p:nvPr>
        </p:nvSpPr>
        <p:spPr>
          <a:xfrm>
            <a:off x="4572000" y="1010325"/>
            <a:ext cx="3852000" cy="653400"/>
          </a:xfrm>
          <a:prstGeom prst="rect">
            <a:avLst/>
          </a:prstGeom>
        </p:spPr>
        <p:txBody>
          <a:bodyPr anchorCtr="0" anchor="b"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2800"/>
              <a:buNone/>
              <a:defRPr>
                <a:latin typeface="Roboto"/>
                <a:ea typeface="Roboto"/>
                <a:cs typeface="Roboto"/>
                <a:sym typeface="Roboto"/>
              </a:defRPr>
            </a:lvl2pPr>
            <a:lvl3pPr lvl="2" rtl="0">
              <a:spcBef>
                <a:spcPts val="0"/>
              </a:spcBef>
              <a:spcAft>
                <a:spcPts val="0"/>
              </a:spcAft>
              <a:buSzPts val="2800"/>
              <a:buNone/>
              <a:defRPr>
                <a:latin typeface="Roboto"/>
                <a:ea typeface="Roboto"/>
                <a:cs typeface="Roboto"/>
                <a:sym typeface="Roboto"/>
              </a:defRPr>
            </a:lvl3pPr>
            <a:lvl4pPr lvl="3" rtl="0">
              <a:spcBef>
                <a:spcPts val="0"/>
              </a:spcBef>
              <a:spcAft>
                <a:spcPts val="0"/>
              </a:spcAft>
              <a:buSzPts val="2800"/>
              <a:buNone/>
              <a:defRPr>
                <a:latin typeface="Roboto"/>
                <a:ea typeface="Roboto"/>
                <a:cs typeface="Roboto"/>
                <a:sym typeface="Roboto"/>
              </a:defRPr>
            </a:lvl4pPr>
            <a:lvl5pPr lvl="4" rtl="0">
              <a:spcBef>
                <a:spcPts val="0"/>
              </a:spcBef>
              <a:spcAft>
                <a:spcPts val="0"/>
              </a:spcAft>
              <a:buSzPts val="2800"/>
              <a:buNone/>
              <a:defRPr>
                <a:latin typeface="Roboto"/>
                <a:ea typeface="Roboto"/>
                <a:cs typeface="Roboto"/>
                <a:sym typeface="Roboto"/>
              </a:defRPr>
            </a:lvl5pPr>
            <a:lvl6pPr lvl="5" rtl="0">
              <a:spcBef>
                <a:spcPts val="0"/>
              </a:spcBef>
              <a:spcAft>
                <a:spcPts val="0"/>
              </a:spcAft>
              <a:buSzPts val="2800"/>
              <a:buNone/>
              <a:defRPr>
                <a:latin typeface="Roboto"/>
                <a:ea typeface="Roboto"/>
                <a:cs typeface="Roboto"/>
                <a:sym typeface="Roboto"/>
              </a:defRPr>
            </a:lvl6pPr>
            <a:lvl7pPr lvl="6" rtl="0">
              <a:spcBef>
                <a:spcPts val="0"/>
              </a:spcBef>
              <a:spcAft>
                <a:spcPts val="0"/>
              </a:spcAft>
              <a:buSzPts val="2800"/>
              <a:buNone/>
              <a:defRPr>
                <a:latin typeface="Roboto"/>
                <a:ea typeface="Roboto"/>
                <a:cs typeface="Roboto"/>
                <a:sym typeface="Roboto"/>
              </a:defRPr>
            </a:lvl7pPr>
            <a:lvl8pPr lvl="7" rtl="0">
              <a:spcBef>
                <a:spcPts val="0"/>
              </a:spcBef>
              <a:spcAft>
                <a:spcPts val="0"/>
              </a:spcAft>
              <a:buSzPts val="2800"/>
              <a:buNone/>
              <a:defRPr>
                <a:latin typeface="Roboto"/>
                <a:ea typeface="Roboto"/>
                <a:cs typeface="Roboto"/>
                <a:sym typeface="Roboto"/>
              </a:defRPr>
            </a:lvl8pPr>
            <a:lvl9pPr lvl="8" rtl="0">
              <a:spcBef>
                <a:spcPts val="0"/>
              </a:spcBef>
              <a:spcAft>
                <a:spcPts val="0"/>
              </a:spcAft>
              <a:buSzPts val="2800"/>
              <a:buNone/>
              <a:defRPr>
                <a:latin typeface="Roboto"/>
                <a:ea typeface="Roboto"/>
                <a:cs typeface="Roboto"/>
                <a:sym typeface="Roboto"/>
              </a:defRPr>
            </a:lvl9pPr>
          </a:lstStyle>
          <a:p/>
        </p:txBody>
      </p:sp>
      <p:sp>
        <p:nvSpPr>
          <p:cNvPr id="437" name="Google Shape;437;p28"/>
          <p:cNvSpPr txBox="1"/>
          <p:nvPr>
            <p:ph idx="1" type="subTitle"/>
          </p:nvPr>
        </p:nvSpPr>
        <p:spPr>
          <a:xfrm>
            <a:off x="4572000" y="1597290"/>
            <a:ext cx="3852000" cy="25359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a:lvl1pPr>
            <a:lvl2pPr lvl="1" rtl="0">
              <a:lnSpc>
                <a:spcPct val="100000"/>
              </a:lnSpc>
              <a:spcBef>
                <a:spcPts val="0"/>
              </a:spcBef>
              <a:spcAft>
                <a:spcPts val="0"/>
              </a:spcAft>
              <a:buSzPts val="2100"/>
              <a:buNone/>
              <a:defRPr sz="2100"/>
            </a:lvl2pPr>
            <a:lvl3pPr lvl="2" rtl="0">
              <a:lnSpc>
                <a:spcPct val="100000"/>
              </a:lnSpc>
              <a:spcBef>
                <a:spcPts val="0"/>
              </a:spcBef>
              <a:spcAft>
                <a:spcPts val="0"/>
              </a:spcAft>
              <a:buSzPts val="2100"/>
              <a:buNone/>
              <a:defRPr sz="2100"/>
            </a:lvl3pPr>
            <a:lvl4pPr lvl="3" rtl="0">
              <a:lnSpc>
                <a:spcPct val="100000"/>
              </a:lnSpc>
              <a:spcBef>
                <a:spcPts val="0"/>
              </a:spcBef>
              <a:spcAft>
                <a:spcPts val="0"/>
              </a:spcAft>
              <a:buSzPts val="2100"/>
              <a:buNone/>
              <a:defRPr sz="2100"/>
            </a:lvl4pPr>
            <a:lvl5pPr lvl="4" rtl="0">
              <a:lnSpc>
                <a:spcPct val="100000"/>
              </a:lnSpc>
              <a:spcBef>
                <a:spcPts val="0"/>
              </a:spcBef>
              <a:spcAft>
                <a:spcPts val="0"/>
              </a:spcAft>
              <a:buSzPts val="2100"/>
              <a:buNone/>
              <a:defRPr sz="2100"/>
            </a:lvl5pPr>
            <a:lvl6pPr lvl="5" rtl="0">
              <a:lnSpc>
                <a:spcPct val="100000"/>
              </a:lnSpc>
              <a:spcBef>
                <a:spcPts val="0"/>
              </a:spcBef>
              <a:spcAft>
                <a:spcPts val="0"/>
              </a:spcAft>
              <a:buSzPts val="2100"/>
              <a:buNone/>
              <a:defRPr sz="2100"/>
            </a:lvl6pPr>
            <a:lvl7pPr lvl="6" rtl="0">
              <a:lnSpc>
                <a:spcPct val="100000"/>
              </a:lnSpc>
              <a:spcBef>
                <a:spcPts val="0"/>
              </a:spcBef>
              <a:spcAft>
                <a:spcPts val="0"/>
              </a:spcAft>
              <a:buSzPts val="2100"/>
              <a:buNone/>
              <a:defRPr sz="2100"/>
            </a:lvl7pPr>
            <a:lvl8pPr lvl="7" rtl="0">
              <a:lnSpc>
                <a:spcPct val="100000"/>
              </a:lnSpc>
              <a:spcBef>
                <a:spcPts val="0"/>
              </a:spcBef>
              <a:spcAft>
                <a:spcPts val="0"/>
              </a:spcAft>
              <a:buSzPts val="2100"/>
              <a:buNone/>
              <a:defRPr sz="2100"/>
            </a:lvl8pPr>
            <a:lvl9pPr lvl="8" rtl="0">
              <a:lnSpc>
                <a:spcPct val="100000"/>
              </a:lnSpc>
              <a:spcBef>
                <a:spcPts val="0"/>
              </a:spcBef>
              <a:spcAft>
                <a:spcPts val="0"/>
              </a:spcAft>
              <a:buSzPts val="2100"/>
              <a:buNone/>
              <a:defRPr sz="2100"/>
            </a:lvl9pPr>
          </a:lstStyle>
          <a:p/>
        </p:txBody>
      </p:sp>
      <p:sp>
        <p:nvSpPr>
          <p:cNvPr id="438" name="Google Shape;438;p28"/>
          <p:cNvSpPr/>
          <p:nvPr/>
        </p:nvSpPr>
        <p:spPr>
          <a:xfrm rot="10800000">
            <a:off x="7637685" y="-4"/>
            <a:ext cx="1506317" cy="1321328"/>
          </a:xfrm>
          <a:custGeom>
            <a:rect b="b" l="l" r="r" t="t"/>
            <a:pathLst>
              <a:path extrusionOk="0" h="8407" w="9584">
                <a:moveTo>
                  <a:pt x="2199" y="0"/>
                </a:moveTo>
                <a:cubicBezTo>
                  <a:pt x="1449" y="0"/>
                  <a:pt x="707" y="123"/>
                  <a:pt x="1" y="360"/>
                </a:cubicBezTo>
                <a:lnTo>
                  <a:pt x="1" y="2183"/>
                </a:lnTo>
                <a:cubicBezTo>
                  <a:pt x="686" y="1863"/>
                  <a:pt x="1437" y="1694"/>
                  <a:pt x="2198" y="1694"/>
                </a:cubicBezTo>
                <a:cubicBezTo>
                  <a:pt x="3012" y="1694"/>
                  <a:pt x="3837" y="1887"/>
                  <a:pt x="4609" y="2295"/>
                </a:cubicBezTo>
                <a:cubicBezTo>
                  <a:pt x="6850" y="3475"/>
                  <a:pt x="7878" y="6064"/>
                  <a:pt x="7165" y="8407"/>
                </a:cubicBezTo>
                <a:lnTo>
                  <a:pt x="8913" y="8407"/>
                </a:lnTo>
                <a:cubicBezTo>
                  <a:pt x="9583" y="5434"/>
                  <a:pt x="8216" y="2277"/>
                  <a:pt x="5399" y="792"/>
                </a:cubicBezTo>
                <a:cubicBezTo>
                  <a:pt x="4377" y="255"/>
                  <a:pt x="3281" y="0"/>
                  <a:pt x="2199" y="0"/>
                </a:cubicBezTo>
                <a:close/>
              </a:path>
            </a:pathLst>
          </a:custGeom>
          <a:gradFill>
            <a:gsLst>
              <a:gs pos="0">
                <a:schemeClr val="accent1"/>
              </a:gs>
              <a:gs pos="40000">
                <a:srgbClr val="BBACF0"/>
              </a:gs>
              <a:gs pos="100000">
                <a:srgbClr val="FFFFFF">
                  <a:alpha val="0"/>
                </a:srgbClr>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9" name="Google Shape;439;p28"/>
          <p:cNvSpPr/>
          <p:nvPr/>
        </p:nvSpPr>
        <p:spPr>
          <a:xfrm rot="2700000">
            <a:off x="8090537" y="4020687"/>
            <a:ext cx="666948" cy="663992"/>
          </a:xfrm>
          <a:custGeom>
            <a:rect b="b" l="l" r="r" t="t"/>
            <a:pathLst>
              <a:path extrusionOk="0" h="7412" w="7445">
                <a:moveTo>
                  <a:pt x="3723" y="0"/>
                </a:moveTo>
                <a:cubicBezTo>
                  <a:pt x="1665" y="0"/>
                  <a:pt x="1" y="1683"/>
                  <a:pt x="17" y="3745"/>
                </a:cubicBezTo>
                <a:cubicBezTo>
                  <a:pt x="35" y="5755"/>
                  <a:pt x="1673" y="7393"/>
                  <a:pt x="3684" y="7411"/>
                </a:cubicBezTo>
                <a:cubicBezTo>
                  <a:pt x="3694" y="7411"/>
                  <a:pt x="3704" y="7411"/>
                  <a:pt x="3714" y="7411"/>
                </a:cubicBezTo>
                <a:cubicBezTo>
                  <a:pt x="5772" y="7411"/>
                  <a:pt x="7444" y="5737"/>
                  <a:pt x="7428" y="3675"/>
                </a:cubicBezTo>
                <a:cubicBezTo>
                  <a:pt x="7410" y="1665"/>
                  <a:pt x="5764" y="17"/>
                  <a:pt x="3753" y="0"/>
                </a:cubicBezTo>
                <a:cubicBezTo>
                  <a:pt x="3743" y="0"/>
                  <a:pt x="3733" y="0"/>
                  <a:pt x="3723" y="0"/>
                </a:cubicBezTo>
                <a:close/>
              </a:path>
            </a:pathLst>
          </a:custGeom>
          <a:gradFill>
            <a:gsLst>
              <a:gs pos="0">
                <a:schemeClr val="lt1"/>
              </a:gs>
              <a:gs pos="100000">
                <a:schemeClr val="dk2"/>
              </a:gs>
            </a:gsLst>
            <a:lin ang="16200038"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0" name="Google Shape;440;p28"/>
          <p:cNvSpPr/>
          <p:nvPr/>
        </p:nvSpPr>
        <p:spPr>
          <a:xfrm>
            <a:off x="329470" y="237790"/>
            <a:ext cx="299808" cy="334417"/>
          </a:xfrm>
          <a:custGeom>
            <a:rect b="b" l="l" r="r" t="t"/>
            <a:pathLst>
              <a:path extrusionOk="0" h="2435" w="2183">
                <a:moveTo>
                  <a:pt x="220" y="153"/>
                </a:moveTo>
                <a:lnTo>
                  <a:pt x="2011" y="1333"/>
                </a:lnTo>
                <a:lnTo>
                  <a:pt x="94" y="2292"/>
                </a:lnTo>
                <a:lnTo>
                  <a:pt x="94" y="2292"/>
                </a:lnTo>
                <a:lnTo>
                  <a:pt x="220" y="153"/>
                </a:lnTo>
                <a:close/>
                <a:moveTo>
                  <a:pt x="145" y="1"/>
                </a:moveTo>
                <a:lnTo>
                  <a:pt x="0" y="2435"/>
                </a:lnTo>
                <a:lnTo>
                  <a:pt x="2182" y="1341"/>
                </a:lnTo>
                <a:lnTo>
                  <a:pt x="14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441" name="Google Shape;441;p28"/>
          <p:cNvGrpSpPr/>
          <p:nvPr/>
        </p:nvGrpSpPr>
        <p:grpSpPr>
          <a:xfrm>
            <a:off x="329466" y="4329682"/>
            <a:ext cx="464200" cy="448819"/>
            <a:chOff x="1620923" y="4468283"/>
            <a:chExt cx="314073" cy="303667"/>
          </a:xfrm>
        </p:grpSpPr>
        <p:sp>
          <p:nvSpPr>
            <p:cNvPr id="442" name="Google Shape;442;p28"/>
            <p:cNvSpPr/>
            <p:nvPr/>
          </p:nvSpPr>
          <p:spPr>
            <a:xfrm>
              <a:off x="1743950" y="4468283"/>
              <a:ext cx="108905" cy="108905"/>
            </a:xfrm>
            <a:custGeom>
              <a:rect b="b" l="l" r="r" t="t"/>
              <a:pathLst>
                <a:path extrusionOk="0" h="1172" w="1172">
                  <a:moveTo>
                    <a:pt x="705" y="94"/>
                  </a:moveTo>
                  <a:lnTo>
                    <a:pt x="705" y="467"/>
                  </a:lnTo>
                  <a:lnTo>
                    <a:pt x="1078" y="467"/>
                  </a:lnTo>
                  <a:lnTo>
                    <a:pt x="1078" y="705"/>
                  </a:lnTo>
                  <a:lnTo>
                    <a:pt x="705" y="705"/>
                  </a:lnTo>
                  <a:lnTo>
                    <a:pt x="705" y="1078"/>
                  </a:lnTo>
                  <a:lnTo>
                    <a:pt x="467" y="1078"/>
                  </a:lnTo>
                  <a:lnTo>
                    <a:pt x="467" y="705"/>
                  </a:lnTo>
                  <a:lnTo>
                    <a:pt x="94" y="705"/>
                  </a:lnTo>
                  <a:lnTo>
                    <a:pt x="94" y="467"/>
                  </a:lnTo>
                  <a:lnTo>
                    <a:pt x="467" y="467"/>
                  </a:lnTo>
                  <a:lnTo>
                    <a:pt x="467" y="94"/>
                  </a:lnTo>
                  <a:close/>
                  <a:moveTo>
                    <a:pt x="375" y="0"/>
                  </a:moveTo>
                  <a:lnTo>
                    <a:pt x="375" y="373"/>
                  </a:lnTo>
                  <a:lnTo>
                    <a:pt x="0" y="373"/>
                  </a:lnTo>
                  <a:lnTo>
                    <a:pt x="0" y="797"/>
                  </a:lnTo>
                  <a:lnTo>
                    <a:pt x="375" y="797"/>
                  </a:lnTo>
                  <a:lnTo>
                    <a:pt x="375" y="1171"/>
                  </a:lnTo>
                  <a:lnTo>
                    <a:pt x="799" y="1171"/>
                  </a:lnTo>
                  <a:lnTo>
                    <a:pt x="799" y="797"/>
                  </a:lnTo>
                  <a:lnTo>
                    <a:pt x="1172" y="797"/>
                  </a:lnTo>
                  <a:lnTo>
                    <a:pt x="1172" y="373"/>
                  </a:lnTo>
                  <a:lnTo>
                    <a:pt x="799" y="373"/>
                  </a:lnTo>
                  <a:lnTo>
                    <a:pt x="799"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3" name="Google Shape;443;p28"/>
            <p:cNvSpPr/>
            <p:nvPr/>
          </p:nvSpPr>
          <p:spPr>
            <a:xfrm>
              <a:off x="1620923" y="4601531"/>
              <a:ext cx="108905" cy="108905"/>
            </a:xfrm>
            <a:custGeom>
              <a:rect b="b" l="l" r="r" t="t"/>
              <a:pathLst>
                <a:path extrusionOk="0" h="1172" w="1172">
                  <a:moveTo>
                    <a:pt x="705" y="94"/>
                  </a:moveTo>
                  <a:lnTo>
                    <a:pt x="705" y="467"/>
                  </a:lnTo>
                  <a:lnTo>
                    <a:pt x="1078" y="467"/>
                  </a:lnTo>
                  <a:lnTo>
                    <a:pt x="1078" y="705"/>
                  </a:lnTo>
                  <a:lnTo>
                    <a:pt x="705" y="705"/>
                  </a:lnTo>
                  <a:lnTo>
                    <a:pt x="705" y="1078"/>
                  </a:lnTo>
                  <a:lnTo>
                    <a:pt x="467" y="1078"/>
                  </a:lnTo>
                  <a:lnTo>
                    <a:pt x="467" y="705"/>
                  </a:lnTo>
                  <a:lnTo>
                    <a:pt x="94" y="705"/>
                  </a:lnTo>
                  <a:lnTo>
                    <a:pt x="94" y="467"/>
                  </a:lnTo>
                  <a:lnTo>
                    <a:pt x="467" y="467"/>
                  </a:lnTo>
                  <a:lnTo>
                    <a:pt x="467" y="94"/>
                  </a:lnTo>
                  <a:close/>
                  <a:moveTo>
                    <a:pt x="375" y="0"/>
                  </a:moveTo>
                  <a:lnTo>
                    <a:pt x="375" y="373"/>
                  </a:lnTo>
                  <a:lnTo>
                    <a:pt x="0" y="373"/>
                  </a:lnTo>
                  <a:lnTo>
                    <a:pt x="0" y="799"/>
                  </a:lnTo>
                  <a:lnTo>
                    <a:pt x="375" y="799"/>
                  </a:lnTo>
                  <a:lnTo>
                    <a:pt x="375" y="1172"/>
                  </a:lnTo>
                  <a:lnTo>
                    <a:pt x="799" y="1172"/>
                  </a:lnTo>
                  <a:lnTo>
                    <a:pt x="799" y="799"/>
                  </a:lnTo>
                  <a:lnTo>
                    <a:pt x="1171" y="799"/>
                  </a:lnTo>
                  <a:lnTo>
                    <a:pt x="1171" y="373"/>
                  </a:lnTo>
                  <a:lnTo>
                    <a:pt x="799" y="373"/>
                  </a:lnTo>
                  <a:lnTo>
                    <a:pt x="799"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4" name="Google Shape;444;p28"/>
            <p:cNvSpPr/>
            <p:nvPr/>
          </p:nvSpPr>
          <p:spPr>
            <a:xfrm>
              <a:off x="1826091" y="4663044"/>
              <a:ext cx="108905" cy="108905"/>
            </a:xfrm>
            <a:custGeom>
              <a:rect b="b" l="l" r="r" t="t"/>
              <a:pathLst>
                <a:path extrusionOk="0" h="1172" w="1172">
                  <a:moveTo>
                    <a:pt x="703" y="94"/>
                  </a:moveTo>
                  <a:lnTo>
                    <a:pt x="703" y="467"/>
                  </a:lnTo>
                  <a:lnTo>
                    <a:pt x="1078" y="467"/>
                  </a:lnTo>
                  <a:lnTo>
                    <a:pt x="1078" y="705"/>
                  </a:lnTo>
                  <a:lnTo>
                    <a:pt x="703" y="705"/>
                  </a:lnTo>
                  <a:lnTo>
                    <a:pt x="703" y="1078"/>
                  </a:lnTo>
                  <a:lnTo>
                    <a:pt x="467" y="1078"/>
                  </a:lnTo>
                  <a:lnTo>
                    <a:pt x="467" y="705"/>
                  </a:lnTo>
                  <a:lnTo>
                    <a:pt x="92" y="705"/>
                  </a:lnTo>
                  <a:lnTo>
                    <a:pt x="92" y="467"/>
                  </a:lnTo>
                  <a:lnTo>
                    <a:pt x="467" y="467"/>
                  </a:lnTo>
                  <a:lnTo>
                    <a:pt x="467" y="94"/>
                  </a:lnTo>
                  <a:close/>
                  <a:moveTo>
                    <a:pt x="373" y="0"/>
                  </a:moveTo>
                  <a:lnTo>
                    <a:pt x="373" y="373"/>
                  </a:lnTo>
                  <a:lnTo>
                    <a:pt x="0" y="373"/>
                  </a:lnTo>
                  <a:lnTo>
                    <a:pt x="0" y="799"/>
                  </a:lnTo>
                  <a:lnTo>
                    <a:pt x="373" y="799"/>
                  </a:lnTo>
                  <a:lnTo>
                    <a:pt x="373" y="1172"/>
                  </a:lnTo>
                  <a:lnTo>
                    <a:pt x="797" y="1172"/>
                  </a:lnTo>
                  <a:lnTo>
                    <a:pt x="797" y="799"/>
                  </a:lnTo>
                  <a:lnTo>
                    <a:pt x="1172" y="799"/>
                  </a:lnTo>
                  <a:lnTo>
                    <a:pt x="1172" y="373"/>
                  </a:lnTo>
                  <a:lnTo>
                    <a:pt x="797" y="373"/>
                  </a:lnTo>
                  <a:lnTo>
                    <a:pt x="797"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45" name="Google Shape;445;p28"/>
          <p:cNvSpPr/>
          <p:nvPr/>
        </p:nvSpPr>
        <p:spPr>
          <a:xfrm>
            <a:off x="8424008" y="4451356"/>
            <a:ext cx="406931" cy="406931"/>
          </a:xfrm>
          <a:custGeom>
            <a:rect b="b" l="l" r="r" t="t"/>
            <a:pathLst>
              <a:path extrusionOk="0" h="2963" w="2963">
                <a:moveTo>
                  <a:pt x="1478" y="926"/>
                </a:moveTo>
                <a:cubicBezTo>
                  <a:pt x="1783" y="926"/>
                  <a:pt x="2038" y="1172"/>
                  <a:pt x="2038" y="1478"/>
                </a:cubicBezTo>
                <a:cubicBezTo>
                  <a:pt x="2038" y="1783"/>
                  <a:pt x="1783" y="2038"/>
                  <a:pt x="1478" y="2038"/>
                </a:cubicBezTo>
                <a:cubicBezTo>
                  <a:pt x="1172" y="2038"/>
                  <a:pt x="926" y="1783"/>
                  <a:pt x="926" y="1478"/>
                </a:cubicBezTo>
                <a:cubicBezTo>
                  <a:pt x="926" y="1172"/>
                  <a:pt x="1172" y="926"/>
                  <a:pt x="1478" y="926"/>
                </a:cubicBezTo>
                <a:close/>
                <a:moveTo>
                  <a:pt x="1223" y="1"/>
                </a:moveTo>
                <a:lnTo>
                  <a:pt x="1223" y="366"/>
                </a:lnTo>
                <a:cubicBezTo>
                  <a:pt x="1095" y="392"/>
                  <a:pt x="977" y="443"/>
                  <a:pt x="867" y="510"/>
                </a:cubicBezTo>
                <a:lnTo>
                  <a:pt x="612" y="256"/>
                </a:lnTo>
                <a:lnTo>
                  <a:pt x="256" y="612"/>
                </a:lnTo>
                <a:lnTo>
                  <a:pt x="510" y="867"/>
                </a:lnTo>
                <a:cubicBezTo>
                  <a:pt x="441" y="977"/>
                  <a:pt x="390" y="1097"/>
                  <a:pt x="366" y="1223"/>
                </a:cubicBezTo>
                <a:lnTo>
                  <a:pt x="1" y="1223"/>
                </a:lnTo>
                <a:lnTo>
                  <a:pt x="1" y="1732"/>
                </a:lnTo>
                <a:lnTo>
                  <a:pt x="366" y="1732"/>
                </a:lnTo>
                <a:cubicBezTo>
                  <a:pt x="390" y="1861"/>
                  <a:pt x="441" y="1979"/>
                  <a:pt x="510" y="2089"/>
                </a:cubicBezTo>
                <a:lnTo>
                  <a:pt x="256" y="2352"/>
                </a:lnTo>
                <a:lnTo>
                  <a:pt x="612" y="2708"/>
                </a:lnTo>
                <a:lnTo>
                  <a:pt x="867" y="2445"/>
                </a:lnTo>
                <a:cubicBezTo>
                  <a:pt x="977" y="2515"/>
                  <a:pt x="1095" y="2566"/>
                  <a:pt x="1223" y="2598"/>
                </a:cubicBezTo>
                <a:lnTo>
                  <a:pt x="1223" y="2963"/>
                </a:lnTo>
                <a:lnTo>
                  <a:pt x="1732" y="2963"/>
                </a:lnTo>
                <a:lnTo>
                  <a:pt x="1732" y="2598"/>
                </a:lnTo>
                <a:cubicBezTo>
                  <a:pt x="1859" y="2566"/>
                  <a:pt x="1979" y="2515"/>
                  <a:pt x="2089" y="2445"/>
                </a:cubicBezTo>
                <a:lnTo>
                  <a:pt x="2352" y="2708"/>
                </a:lnTo>
                <a:lnTo>
                  <a:pt x="2708" y="2352"/>
                </a:lnTo>
                <a:lnTo>
                  <a:pt x="2445" y="2089"/>
                </a:lnTo>
                <a:cubicBezTo>
                  <a:pt x="2513" y="1979"/>
                  <a:pt x="2564" y="1861"/>
                  <a:pt x="2598" y="1732"/>
                </a:cubicBezTo>
                <a:lnTo>
                  <a:pt x="2963" y="1732"/>
                </a:lnTo>
                <a:lnTo>
                  <a:pt x="2963" y="1223"/>
                </a:lnTo>
                <a:lnTo>
                  <a:pt x="2598" y="1223"/>
                </a:lnTo>
                <a:cubicBezTo>
                  <a:pt x="2564" y="1097"/>
                  <a:pt x="2513" y="977"/>
                  <a:pt x="2445" y="867"/>
                </a:cubicBezTo>
                <a:lnTo>
                  <a:pt x="2708" y="612"/>
                </a:lnTo>
                <a:lnTo>
                  <a:pt x="2352" y="256"/>
                </a:lnTo>
                <a:lnTo>
                  <a:pt x="2089" y="510"/>
                </a:lnTo>
                <a:cubicBezTo>
                  <a:pt x="1979" y="443"/>
                  <a:pt x="1859" y="392"/>
                  <a:pt x="1732" y="366"/>
                </a:cubicBezTo>
                <a:lnTo>
                  <a:pt x="1732"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6" name="Google Shape;446;p28"/>
          <p:cNvSpPr/>
          <p:nvPr/>
        </p:nvSpPr>
        <p:spPr>
          <a:xfrm rot="-2700493">
            <a:off x="338049" y="903492"/>
            <a:ext cx="91772" cy="91365"/>
          </a:xfrm>
          <a:custGeom>
            <a:rect b="b" l="l" r="r" t="t"/>
            <a:pathLst>
              <a:path extrusionOk="0" h="7412" w="7445">
                <a:moveTo>
                  <a:pt x="3723" y="0"/>
                </a:moveTo>
                <a:cubicBezTo>
                  <a:pt x="1665" y="0"/>
                  <a:pt x="1" y="1683"/>
                  <a:pt x="17" y="3745"/>
                </a:cubicBezTo>
                <a:cubicBezTo>
                  <a:pt x="35" y="5755"/>
                  <a:pt x="1673" y="7393"/>
                  <a:pt x="3684" y="7411"/>
                </a:cubicBezTo>
                <a:cubicBezTo>
                  <a:pt x="3694" y="7411"/>
                  <a:pt x="3704" y="7411"/>
                  <a:pt x="3714" y="7411"/>
                </a:cubicBezTo>
                <a:cubicBezTo>
                  <a:pt x="5772" y="7411"/>
                  <a:pt x="7444" y="5737"/>
                  <a:pt x="7428" y="3675"/>
                </a:cubicBezTo>
                <a:cubicBezTo>
                  <a:pt x="7410" y="1665"/>
                  <a:pt x="5764" y="17"/>
                  <a:pt x="3753" y="0"/>
                </a:cubicBezTo>
                <a:cubicBezTo>
                  <a:pt x="3743" y="0"/>
                  <a:pt x="3733" y="0"/>
                  <a:pt x="3723" y="0"/>
                </a:cubicBezTo>
                <a:close/>
              </a:path>
            </a:pathLst>
          </a:custGeom>
          <a:no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7" name="Google Shape;447;p28"/>
          <p:cNvSpPr/>
          <p:nvPr/>
        </p:nvSpPr>
        <p:spPr>
          <a:xfrm rot="-2700359">
            <a:off x="500419" y="710911"/>
            <a:ext cx="251797" cy="250681"/>
          </a:xfrm>
          <a:custGeom>
            <a:rect b="b" l="l" r="r" t="t"/>
            <a:pathLst>
              <a:path extrusionOk="0" h="7412" w="7445">
                <a:moveTo>
                  <a:pt x="3723" y="0"/>
                </a:moveTo>
                <a:cubicBezTo>
                  <a:pt x="1665" y="0"/>
                  <a:pt x="1" y="1683"/>
                  <a:pt x="17" y="3745"/>
                </a:cubicBezTo>
                <a:cubicBezTo>
                  <a:pt x="35" y="5755"/>
                  <a:pt x="1673" y="7393"/>
                  <a:pt x="3684" y="7411"/>
                </a:cubicBezTo>
                <a:cubicBezTo>
                  <a:pt x="3694" y="7411"/>
                  <a:pt x="3704" y="7411"/>
                  <a:pt x="3714" y="7411"/>
                </a:cubicBezTo>
                <a:cubicBezTo>
                  <a:pt x="5772" y="7411"/>
                  <a:pt x="7444" y="5737"/>
                  <a:pt x="7428" y="3675"/>
                </a:cubicBezTo>
                <a:cubicBezTo>
                  <a:pt x="7410" y="1665"/>
                  <a:pt x="5764" y="17"/>
                  <a:pt x="3753" y="0"/>
                </a:cubicBezTo>
                <a:cubicBezTo>
                  <a:pt x="3743" y="0"/>
                  <a:pt x="3733" y="0"/>
                  <a:pt x="3723" y="0"/>
                </a:cubicBezTo>
                <a:close/>
              </a:path>
            </a:pathLst>
          </a:custGeom>
          <a:no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1">
  <p:cSld name="CUSTOM_11">
    <p:spTree>
      <p:nvGrpSpPr>
        <p:cNvPr id="448" name="Shape 448"/>
        <p:cNvGrpSpPr/>
        <p:nvPr/>
      </p:nvGrpSpPr>
      <p:grpSpPr>
        <a:xfrm>
          <a:off x="0" y="0"/>
          <a:ext cx="0" cy="0"/>
          <a:chOff x="0" y="0"/>
          <a:chExt cx="0" cy="0"/>
        </a:xfrm>
      </p:grpSpPr>
      <p:sp>
        <p:nvSpPr>
          <p:cNvPr id="449" name="Google Shape;449;p29"/>
          <p:cNvSpPr txBox="1"/>
          <p:nvPr>
            <p:ph type="title"/>
          </p:nvPr>
        </p:nvSpPr>
        <p:spPr>
          <a:xfrm>
            <a:off x="720000" y="540000"/>
            <a:ext cx="7704000" cy="477600"/>
          </a:xfrm>
          <a:prstGeom prst="rect">
            <a:avLst/>
          </a:prstGeom>
        </p:spPr>
        <p:txBody>
          <a:bodyPr anchorCtr="0" anchor="t"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
        <p:nvSpPr>
          <p:cNvPr id="450" name="Google Shape;450;p29"/>
          <p:cNvSpPr txBox="1"/>
          <p:nvPr>
            <p:ph idx="1" type="subTitle"/>
          </p:nvPr>
        </p:nvSpPr>
        <p:spPr>
          <a:xfrm>
            <a:off x="1649013" y="3871948"/>
            <a:ext cx="2666400" cy="6987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a:lvl1pPr>
            <a:lvl2pPr lvl="1" rtl="0">
              <a:lnSpc>
                <a:spcPct val="100000"/>
              </a:lnSpc>
              <a:spcBef>
                <a:spcPts val="0"/>
              </a:spcBef>
              <a:spcAft>
                <a:spcPts val="0"/>
              </a:spcAft>
              <a:buSzPts val="2100"/>
              <a:buNone/>
              <a:defRPr sz="2100"/>
            </a:lvl2pPr>
            <a:lvl3pPr lvl="2" rtl="0">
              <a:lnSpc>
                <a:spcPct val="100000"/>
              </a:lnSpc>
              <a:spcBef>
                <a:spcPts val="0"/>
              </a:spcBef>
              <a:spcAft>
                <a:spcPts val="0"/>
              </a:spcAft>
              <a:buSzPts val="2100"/>
              <a:buNone/>
              <a:defRPr sz="2100"/>
            </a:lvl3pPr>
            <a:lvl4pPr lvl="3" rtl="0">
              <a:lnSpc>
                <a:spcPct val="100000"/>
              </a:lnSpc>
              <a:spcBef>
                <a:spcPts val="0"/>
              </a:spcBef>
              <a:spcAft>
                <a:spcPts val="0"/>
              </a:spcAft>
              <a:buSzPts val="2100"/>
              <a:buNone/>
              <a:defRPr sz="2100"/>
            </a:lvl4pPr>
            <a:lvl5pPr lvl="4" rtl="0">
              <a:lnSpc>
                <a:spcPct val="100000"/>
              </a:lnSpc>
              <a:spcBef>
                <a:spcPts val="0"/>
              </a:spcBef>
              <a:spcAft>
                <a:spcPts val="0"/>
              </a:spcAft>
              <a:buSzPts val="2100"/>
              <a:buNone/>
              <a:defRPr sz="2100"/>
            </a:lvl5pPr>
            <a:lvl6pPr lvl="5" rtl="0">
              <a:lnSpc>
                <a:spcPct val="100000"/>
              </a:lnSpc>
              <a:spcBef>
                <a:spcPts val="0"/>
              </a:spcBef>
              <a:spcAft>
                <a:spcPts val="0"/>
              </a:spcAft>
              <a:buSzPts val="2100"/>
              <a:buNone/>
              <a:defRPr sz="2100"/>
            </a:lvl6pPr>
            <a:lvl7pPr lvl="6" rtl="0">
              <a:lnSpc>
                <a:spcPct val="100000"/>
              </a:lnSpc>
              <a:spcBef>
                <a:spcPts val="0"/>
              </a:spcBef>
              <a:spcAft>
                <a:spcPts val="0"/>
              </a:spcAft>
              <a:buSzPts val="2100"/>
              <a:buNone/>
              <a:defRPr sz="2100"/>
            </a:lvl7pPr>
            <a:lvl8pPr lvl="7" rtl="0">
              <a:lnSpc>
                <a:spcPct val="100000"/>
              </a:lnSpc>
              <a:spcBef>
                <a:spcPts val="0"/>
              </a:spcBef>
              <a:spcAft>
                <a:spcPts val="0"/>
              </a:spcAft>
              <a:buSzPts val="2100"/>
              <a:buNone/>
              <a:defRPr sz="2100"/>
            </a:lvl8pPr>
            <a:lvl9pPr lvl="8" rtl="0">
              <a:lnSpc>
                <a:spcPct val="100000"/>
              </a:lnSpc>
              <a:spcBef>
                <a:spcPts val="0"/>
              </a:spcBef>
              <a:spcAft>
                <a:spcPts val="0"/>
              </a:spcAft>
              <a:buSzPts val="2100"/>
              <a:buNone/>
              <a:defRPr sz="2100"/>
            </a:lvl9pPr>
          </a:lstStyle>
          <a:p/>
        </p:txBody>
      </p:sp>
      <p:sp>
        <p:nvSpPr>
          <p:cNvPr id="451" name="Google Shape;451;p29"/>
          <p:cNvSpPr txBox="1"/>
          <p:nvPr>
            <p:ph idx="2" type="subTitle"/>
          </p:nvPr>
        </p:nvSpPr>
        <p:spPr>
          <a:xfrm>
            <a:off x="4828598" y="3871948"/>
            <a:ext cx="2666400" cy="6987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a:lvl1pPr>
            <a:lvl2pPr lvl="1" rtl="0">
              <a:lnSpc>
                <a:spcPct val="100000"/>
              </a:lnSpc>
              <a:spcBef>
                <a:spcPts val="0"/>
              </a:spcBef>
              <a:spcAft>
                <a:spcPts val="0"/>
              </a:spcAft>
              <a:buSzPts val="2100"/>
              <a:buNone/>
              <a:defRPr sz="2100"/>
            </a:lvl2pPr>
            <a:lvl3pPr lvl="2" rtl="0">
              <a:lnSpc>
                <a:spcPct val="100000"/>
              </a:lnSpc>
              <a:spcBef>
                <a:spcPts val="0"/>
              </a:spcBef>
              <a:spcAft>
                <a:spcPts val="0"/>
              </a:spcAft>
              <a:buSzPts val="2100"/>
              <a:buNone/>
              <a:defRPr sz="2100"/>
            </a:lvl3pPr>
            <a:lvl4pPr lvl="3" rtl="0">
              <a:lnSpc>
                <a:spcPct val="100000"/>
              </a:lnSpc>
              <a:spcBef>
                <a:spcPts val="0"/>
              </a:spcBef>
              <a:spcAft>
                <a:spcPts val="0"/>
              </a:spcAft>
              <a:buSzPts val="2100"/>
              <a:buNone/>
              <a:defRPr sz="2100"/>
            </a:lvl4pPr>
            <a:lvl5pPr lvl="4" rtl="0">
              <a:lnSpc>
                <a:spcPct val="100000"/>
              </a:lnSpc>
              <a:spcBef>
                <a:spcPts val="0"/>
              </a:spcBef>
              <a:spcAft>
                <a:spcPts val="0"/>
              </a:spcAft>
              <a:buSzPts val="2100"/>
              <a:buNone/>
              <a:defRPr sz="2100"/>
            </a:lvl5pPr>
            <a:lvl6pPr lvl="5" rtl="0">
              <a:lnSpc>
                <a:spcPct val="100000"/>
              </a:lnSpc>
              <a:spcBef>
                <a:spcPts val="0"/>
              </a:spcBef>
              <a:spcAft>
                <a:spcPts val="0"/>
              </a:spcAft>
              <a:buSzPts val="2100"/>
              <a:buNone/>
              <a:defRPr sz="2100"/>
            </a:lvl6pPr>
            <a:lvl7pPr lvl="6" rtl="0">
              <a:lnSpc>
                <a:spcPct val="100000"/>
              </a:lnSpc>
              <a:spcBef>
                <a:spcPts val="0"/>
              </a:spcBef>
              <a:spcAft>
                <a:spcPts val="0"/>
              </a:spcAft>
              <a:buSzPts val="2100"/>
              <a:buNone/>
              <a:defRPr sz="2100"/>
            </a:lvl7pPr>
            <a:lvl8pPr lvl="7" rtl="0">
              <a:lnSpc>
                <a:spcPct val="100000"/>
              </a:lnSpc>
              <a:spcBef>
                <a:spcPts val="0"/>
              </a:spcBef>
              <a:spcAft>
                <a:spcPts val="0"/>
              </a:spcAft>
              <a:buSzPts val="2100"/>
              <a:buNone/>
              <a:defRPr sz="2100"/>
            </a:lvl8pPr>
            <a:lvl9pPr lvl="8" rtl="0">
              <a:lnSpc>
                <a:spcPct val="100000"/>
              </a:lnSpc>
              <a:spcBef>
                <a:spcPts val="0"/>
              </a:spcBef>
              <a:spcAft>
                <a:spcPts val="0"/>
              </a:spcAft>
              <a:buSzPts val="2100"/>
              <a:buNone/>
              <a:defRPr sz="2100"/>
            </a:lvl9pPr>
          </a:lstStyle>
          <a:p/>
        </p:txBody>
      </p:sp>
      <p:sp>
        <p:nvSpPr>
          <p:cNvPr id="452" name="Google Shape;452;p29"/>
          <p:cNvSpPr txBox="1"/>
          <p:nvPr>
            <p:ph idx="3" type="subTitle"/>
          </p:nvPr>
        </p:nvSpPr>
        <p:spPr>
          <a:xfrm>
            <a:off x="1649013" y="3504737"/>
            <a:ext cx="2666400" cy="4776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400"/>
              <a:buFont typeface="Anton"/>
              <a:buNone/>
              <a:defRPr sz="1800">
                <a:latin typeface="Krona One"/>
                <a:ea typeface="Krona One"/>
                <a:cs typeface="Krona One"/>
                <a:sym typeface="Krona 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453" name="Google Shape;453;p29"/>
          <p:cNvSpPr txBox="1"/>
          <p:nvPr>
            <p:ph idx="4" type="subTitle"/>
          </p:nvPr>
        </p:nvSpPr>
        <p:spPr>
          <a:xfrm>
            <a:off x="4828598" y="3504737"/>
            <a:ext cx="2666400" cy="4776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400"/>
              <a:buFont typeface="Anton"/>
              <a:buNone/>
              <a:defRPr sz="1800">
                <a:latin typeface="Krona One"/>
                <a:ea typeface="Krona One"/>
                <a:cs typeface="Krona One"/>
                <a:sym typeface="Krona 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454" name="Google Shape;454;p29"/>
          <p:cNvSpPr/>
          <p:nvPr/>
        </p:nvSpPr>
        <p:spPr>
          <a:xfrm rot="2700000">
            <a:off x="7954919" y="3717224"/>
            <a:ext cx="1022480" cy="1017948"/>
          </a:xfrm>
          <a:custGeom>
            <a:rect b="b" l="l" r="r" t="t"/>
            <a:pathLst>
              <a:path extrusionOk="0" h="7412" w="7445">
                <a:moveTo>
                  <a:pt x="3723" y="0"/>
                </a:moveTo>
                <a:cubicBezTo>
                  <a:pt x="1665" y="0"/>
                  <a:pt x="1" y="1683"/>
                  <a:pt x="17" y="3745"/>
                </a:cubicBezTo>
                <a:cubicBezTo>
                  <a:pt x="35" y="5755"/>
                  <a:pt x="1673" y="7393"/>
                  <a:pt x="3684" y="7411"/>
                </a:cubicBezTo>
                <a:cubicBezTo>
                  <a:pt x="3694" y="7411"/>
                  <a:pt x="3704" y="7411"/>
                  <a:pt x="3714" y="7411"/>
                </a:cubicBezTo>
                <a:cubicBezTo>
                  <a:pt x="5772" y="7411"/>
                  <a:pt x="7444" y="5737"/>
                  <a:pt x="7428" y="3675"/>
                </a:cubicBezTo>
                <a:cubicBezTo>
                  <a:pt x="7410" y="1665"/>
                  <a:pt x="5764" y="17"/>
                  <a:pt x="3753" y="0"/>
                </a:cubicBezTo>
                <a:cubicBezTo>
                  <a:pt x="3743" y="0"/>
                  <a:pt x="3733" y="0"/>
                  <a:pt x="3723" y="0"/>
                </a:cubicBezTo>
                <a:close/>
              </a:path>
            </a:pathLst>
          </a:custGeom>
          <a:gradFill>
            <a:gsLst>
              <a:gs pos="0">
                <a:schemeClr val="accent1"/>
              </a:gs>
              <a:gs pos="100000">
                <a:srgbClr val="FFFFFF">
                  <a:alpha val="0"/>
                </a:srgbClr>
              </a:gs>
            </a:gsLst>
            <a:lin ang="8099331"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5" name="Google Shape;455;p29"/>
          <p:cNvSpPr/>
          <p:nvPr/>
        </p:nvSpPr>
        <p:spPr>
          <a:xfrm>
            <a:off x="8548820" y="4572740"/>
            <a:ext cx="299808" cy="334417"/>
          </a:xfrm>
          <a:custGeom>
            <a:rect b="b" l="l" r="r" t="t"/>
            <a:pathLst>
              <a:path extrusionOk="0" h="2435" w="2183">
                <a:moveTo>
                  <a:pt x="220" y="153"/>
                </a:moveTo>
                <a:lnTo>
                  <a:pt x="2011" y="1333"/>
                </a:lnTo>
                <a:lnTo>
                  <a:pt x="94" y="2292"/>
                </a:lnTo>
                <a:lnTo>
                  <a:pt x="94" y="2292"/>
                </a:lnTo>
                <a:lnTo>
                  <a:pt x="220" y="153"/>
                </a:lnTo>
                <a:close/>
                <a:moveTo>
                  <a:pt x="145" y="1"/>
                </a:moveTo>
                <a:lnTo>
                  <a:pt x="0" y="2435"/>
                </a:lnTo>
                <a:lnTo>
                  <a:pt x="2182" y="1341"/>
                </a:lnTo>
                <a:lnTo>
                  <a:pt x="14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6" name="Google Shape;456;p29"/>
          <p:cNvSpPr/>
          <p:nvPr/>
        </p:nvSpPr>
        <p:spPr>
          <a:xfrm flipH="1" rot="-2700000">
            <a:off x="133014" y="3995736"/>
            <a:ext cx="1022480" cy="1017948"/>
          </a:xfrm>
          <a:custGeom>
            <a:rect b="b" l="l" r="r" t="t"/>
            <a:pathLst>
              <a:path extrusionOk="0" h="7412" w="7445">
                <a:moveTo>
                  <a:pt x="3723" y="0"/>
                </a:moveTo>
                <a:cubicBezTo>
                  <a:pt x="1665" y="0"/>
                  <a:pt x="1" y="1683"/>
                  <a:pt x="17" y="3745"/>
                </a:cubicBezTo>
                <a:cubicBezTo>
                  <a:pt x="35" y="5755"/>
                  <a:pt x="1673" y="7393"/>
                  <a:pt x="3684" y="7411"/>
                </a:cubicBezTo>
                <a:cubicBezTo>
                  <a:pt x="3694" y="7411"/>
                  <a:pt x="3704" y="7411"/>
                  <a:pt x="3714" y="7411"/>
                </a:cubicBezTo>
                <a:cubicBezTo>
                  <a:pt x="5772" y="7411"/>
                  <a:pt x="7444" y="5737"/>
                  <a:pt x="7428" y="3675"/>
                </a:cubicBezTo>
                <a:cubicBezTo>
                  <a:pt x="7410" y="1665"/>
                  <a:pt x="5764" y="17"/>
                  <a:pt x="3753" y="0"/>
                </a:cubicBezTo>
                <a:cubicBezTo>
                  <a:pt x="3743" y="0"/>
                  <a:pt x="3733" y="0"/>
                  <a:pt x="3723" y="0"/>
                </a:cubicBezTo>
                <a:close/>
              </a:path>
            </a:pathLst>
          </a:custGeom>
          <a:gradFill>
            <a:gsLst>
              <a:gs pos="0">
                <a:schemeClr val="lt1"/>
              </a:gs>
              <a:gs pos="100000">
                <a:srgbClr val="FFFFFF">
                  <a:alpha val="0"/>
                </a:srgbClr>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457" name="Google Shape;457;p29"/>
          <p:cNvGrpSpPr/>
          <p:nvPr/>
        </p:nvGrpSpPr>
        <p:grpSpPr>
          <a:xfrm flipH="1">
            <a:off x="708325" y="4508134"/>
            <a:ext cx="853559" cy="283602"/>
            <a:chOff x="2990941" y="3799255"/>
            <a:chExt cx="577510" cy="191882"/>
          </a:xfrm>
        </p:grpSpPr>
        <p:sp>
          <p:nvSpPr>
            <p:cNvPr id="458" name="Google Shape;458;p29"/>
            <p:cNvSpPr/>
            <p:nvPr/>
          </p:nvSpPr>
          <p:spPr>
            <a:xfrm>
              <a:off x="2990941" y="3799255"/>
              <a:ext cx="414063" cy="63373"/>
            </a:xfrm>
            <a:custGeom>
              <a:rect b="b" l="l" r="r" t="t"/>
              <a:pathLst>
                <a:path extrusionOk="0" h="682" w="4456">
                  <a:moveTo>
                    <a:pt x="4108" y="87"/>
                  </a:moveTo>
                  <a:cubicBezTo>
                    <a:pt x="4252" y="87"/>
                    <a:pt x="4372" y="205"/>
                    <a:pt x="4372" y="341"/>
                  </a:cubicBezTo>
                  <a:cubicBezTo>
                    <a:pt x="4372" y="486"/>
                    <a:pt x="4252" y="596"/>
                    <a:pt x="4108" y="596"/>
                  </a:cubicBezTo>
                  <a:lnTo>
                    <a:pt x="339" y="596"/>
                  </a:lnTo>
                  <a:cubicBezTo>
                    <a:pt x="196" y="596"/>
                    <a:pt x="84" y="486"/>
                    <a:pt x="84" y="341"/>
                  </a:cubicBezTo>
                  <a:cubicBezTo>
                    <a:pt x="84" y="205"/>
                    <a:pt x="196" y="87"/>
                    <a:pt x="339" y="87"/>
                  </a:cubicBezTo>
                  <a:close/>
                  <a:moveTo>
                    <a:pt x="339" y="1"/>
                  </a:moveTo>
                  <a:cubicBezTo>
                    <a:pt x="154" y="1"/>
                    <a:pt x="1" y="154"/>
                    <a:pt x="1" y="341"/>
                  </a:cubicBezTo>
                  <a:cubicBezTo>
                    <a:pt x="1" y="529"/>
                    <a:pt x="154" y="681"/>
                    <a:pt x="339" y="681"/>
                  </a:cubicBezTo>
                  <a:lnTo>
                    <a:pt x="4108" y="681"/>
                  </a:lnTo>
                  <a:cubicBezTo>
                    <a:pt x="4303" y="681"/>
                    <a:pt x="4456" y="529"/>
                    <a:pt x="4456" y="341"/>
                  </a:cubicBezTo>
                  <a:cubicBezTo>
                    <a:pt x="4456" y="154"/>
                    <a:pt x="4303" y="1"/>
                    <a:pt x="410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9" name="Google Shape;459;p29"/>
            <p:cNvSpPr/>
            <p:nvPr/>
          </p:nvSpPr>
          <p:spPr>
            <a:xfrm>
              <a:off x="3153366" y="3927114"/>
              <a:ext cx="415085" cy="64024"/>
            </a:xfrm>
            <a:custGeom>
              <a:rect b="b" l="l" r="r" t="t"/>
              <a:pathLst>
                <a:path extrusionOk="0" h="689" w="4467">
                  <a:moveTo>
                    <a:pt x="4118" y="86"/>
                  </a:moveTo>
                  <a:cubicBezTo>
                    <a:pt x="4262" y="86"/>
                    <a:pt x="4372" y="204"/>
                    <a:pt x="4372" y="340"/>
                  </a:cubicBezTo>
                  <a:cubicBezTo>
                    <a:pt x="4372" y="485"/>
                    <a:pt x="4262" y="603"/>
                    <a:pt x="4118" y="603"/>
                  </a:cubicBezTo>
                  <a:lnTo>
                    <a:pt x="349" y="603"/>
                  </a:lnTo>
                  <a:cubicBezTo>
                    <a:pt x="204" y="603"/>
                    <a:pt x="94" y="485"/>
                    <a:pt x="94" y="340"/>
                  </a:cubicBezTo>
                  <a:cubicBezTo>
                    <a:pt x="94" y="204"/>
                    <a:pt x="204" y="86"/>
                    <a:pt x="349" y="86"/>
                  </a:cubicBezTo>
                  <a:close/>
                  <a:moveTo>
                    <a:pt x="349" y="0"/>
                  </a:moveTo>
                  <a:cubicBezTo>
                    <a:pt x="162" y="0"/>
                    <a:pt x="1" y="153"/>
                    <a:pt x="1" y="340"/>
                  </a:cubicBezTo>
                  <a:cubicBezTo>
                    <a:pt x="1" y="536"/>
                    <a:pt x="162" y="689"/>
                    <a:pt x="349" y="689"/>
                  </a:cubicBezTo>
                  <a:lnTo>
                    <a:pt x="4118" y="689"/>
                  </a:lnTo>
                  <a:cubicBezTo>
                    <a:pt x="4313" y="689"/>
                    <a:pt x="4466" y="536"/>
                    <a:pt x="4466" y="340"/>
                  </a:cubicBezTo>
                  <a:cubicBezTo>
                    <a:pt x="4466" y="153"/>
                    <a:pt x="4313" y="0"/>
                    <a:pt x="411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60" name="Google Shape;460;p29"/>
          <p:cNvSpPr/>
          <p:nvPr/>
        </p:nvSpPr>
        <p:spPr>
          <a:xfrm rot="-2700000">
            <a:off x="8539772" y="2749557"/>
            <a:ext cx="317918" cy="316509"/>
          </a:xfrm>
          <a:custGeom>
            <a:rect b="b" l="l" r="r" t="t"/>
            <a:pathLst>
              <a:path extrusionOk="0" h="7412" w="7445">
                <a:moveTo>
                  <a:pt x="3723" y="0"/>
                </a:moveTo>
                <a:cubicBezTo>
                  <a:pt x="1665" y="0"/>
                  <a:pt x="1" y="1683"/>
                  <a:pt x="17" y="3745"/>
                </a:cubicBezTo>
                <a:cubicBezTo>
                  <a:pt x="35" y="5755"/>
                  <a:pt x="1673" y="7393"/>
                  <a:pt x="3684" y="7411"/>
                </a:cubicBezTo>
                <a:cubicBezTo>
                  <a:pt x="3694" y="7411"/>
                  <a:pt x="3704" y="7411"/>
                  <a:pt x="3714" y="7411"/>
                </a:cubicBezTo>
                <a:cubicBezTo>
                  <a:pt x="5772" y="7411"/>
                  <a:pt x="7444" y="5737"/>
                  <a:pt x="7428" y="3675"/>
                </a:cubicBezTo>
                <a:cubicBezTo>
                  <a:pt x="7410" y="1665"/>
                  <a:pt x="5764" y="17"/>
                  <a:pt x="3753" y="0"/>
                </a:cubicBezTo>
                <a:cubicBezTo>
                  <a:pt x="3743" y="0"/>
                  <a:pt x="3733" y="0"/>
                  <a:pt x="3723" y="0"/>
                </a:cubicBezTo>
                <a:close/>
              </a:path>
            </a:pathLst>
          </a:custGeom>
          <a:solidFill>
            <a:srgbClr val="FFFFFF">
              <a:alpha val="2114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461" name="Google Shape;461;p29"/>
          <p:cNvGrpSpPr/>
          <p:nvPr/>
        </p:nvGrpSpPr>
        <p:grpSpPr>
          <a:xfrm>
            <a:off x="8261295" y="423005"/>
            <a:ext cx="484756" cy="355352"/>
            <a:chOff x="8261295" y="423005"/>
            <a:chExt cx="484756" cy="355352"/>
          </a:xfrm>
        </p:grpSpPr>
        <p:sp>
          <p:nvSpPr>
            <p:cNvPr id="462" name="Google Shape;462;p29"/>
            <p:cNvSpPr/>
            <p:nvPr/>
          </p:nvSpPr>
          <p:spPr>
            <a:xfrm rot="-2700493">
              <a:off x="8280149" y="667917"/>
              <a:ext cx="91772" cy="91365"/>
            </a:xfrm>
            <a:custGeom>
              <a:rect b="b" l="l" r="r" t="t"/>
              <a:pathLst>
                <a:path extrusionOk="0" h="7412" w="7445">
                  <a:moveTo>
                    <a:pt x="3723" y="0"/>
                  </a:moveTo>
                  <a:cubicBezTo>
                    <a:pt x="1665" y="0"/>
                    <a:pt x="1" y="1683"/>
                    <a:pt x="17" y="3745"/>
                  </a:cubicBezTo>
                  <a:cubicBezTo>
                    <a:pt x="35" y="5755"/>
                    <a:pt x="1673" y="7393"/>
                    <a:pt x="3684" y="7411"/>
                  </a:cubicBezTo>
                  <a:cubicBezTo>
                    <a:pt x="3694" y="7411"/>
                    <a:pt x="3704" y="7411"/>
                    <a:pt x="3714" y="7411"/>
                  </a:cubicBezTo>
                  <a:cubicBezTo>
                    <a:pt x="5772" y="7411"/>
                    <a:pt x="7444" y="5737"/>
                    <a:pt x="7428" y="3675"/>
                  </a:cubicBezTo>
                  <a:cubicBezTo>
                    <a:pt x="7410" y="1665"/>
                    <a:pt x="5764" y="17"/>
                    <a:pt x="3753" y="0"/>
                  </a:cubicBezTo>
                  <a:cubicBezTo>
                    <a:pt x="3743" y="0"/>
                    <a:pt x="3733" y="0"/>
                    <a:pt x="3723" y="0"/>
                  </a:cubicBezTo>
                  <a:close/>
                </a:path>
              </a:pathLst>
            </a:custGeom>
            <a:no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3" name="Google Shape;463;p29"/>
            <p:cNvSpPr/>
            <p:nvPr/>
          </p:nvSpPr>
          <p:spPr>
            <a:xfrm rot="-2700359">
              <a:off x="8442519" y="475336"/>
              <a:ext cx="251797" cy="250681"/>
            </a:xfrm>
            <a:custGeom>
              <a:rect b="b" l="l" r="r" t="t"/>
              <a:pathLst>
                <a:path extrusionOk="0" h="7412" w="7445">
                  <a:moveTo>
                    <a:pt x="3723" y="0"/>
                  </a:moveTo>
                  <a:cubicBezTo>
                    <a:pt x="1665" y="0"/>
                    <a:pt x="1" y="1683"/>
                    <a:pt x="17" y="3745"/>
                  </a:cubicBezTo>
                  <a:cubicBezTo>
                    <a:pt x="35" y="5755"/>
                    <a:pt x="1673" y="7393"/>
                    <a:pt x="3684" y="7411"/>
                  </a:cubicBezTo>
                  <a:cubicBezTo>
                    <a:pt x="3694" y="7411"/>
                    <a:pt x="3704" y="7411"/>
                    <a:pt x="3714" y="7411"/>
                  </a:cubicBezTo>
                  <a:cubicBezTo>
                    <a:pt x="5772" y="7411"/>
                    <a:pt x="7444" y="5737"/>
                    <a:pt x="7428" y="3675"/>
                  </a:cubicBezTo>
                  <a:cubicBezTo>
                    <a:pt x="7410" y="1665"/>
                    <a:pt x="5764" y="17"/>
                    <a:pt x="3753" y="0"/>
                  </a:cubicBezTo>
                  <a:cubicBezTo>
                    <a:pt x="3743" y="0"/>
                    <a:pt x="3733" y="0"/>
                    <a:pt x="3723" y="0"/>
                  </a:cubicBezTo>
                  <a:close/>
                </a:path>
              </a:pathLst>
            </a:custGeom>
            <a:no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64" name="Google Shape;464;p29"/>
          <p:cNvSpPr/>
          <p:nvPr/>
        </p:nvSpPr>
        <p:spPr>
          <a:xfrm flipH="1" rot="4487949">
            <a:off x="313066" y="4192949"/>
            <a:ext cx="132398" cy="147701"/>
          </a:xfrm>
          <a:custGeom>
            <a:rect b="b" l="l" r="r" t="t"/>
            <a:pathLst>
              <a:path extrusionOk="0" h="2435" w="2183">
                <a:moveTo>
                  <a:pt x="220" y="153"/>
                </a:moveTo>
                <a:lnTo>
                  <a:pt x="2011" y="1333"/>
                </a:lnTo>
                <a:lnTo>
                  <a:pt x="94" y="2292"/>
                </a:lnTo>
                <a:lnTo>
                  <a:pt x="94" y="2292"/>
                </a:lnTo>
                <a:lnTo>
                  <a:pt x="220" y="153"/>
                </a:lnTo>
                <a:close/>
                <a:moveTo>
                  <a:pt x="145" y="1"/>
                </a:moveTo>
                <a:lnTo>
                  <a:pt x="0" y="2435"/>
                </a:lnTo>
                <a:lnTo>
                  <a:pt x="2182" y="1341"/>
                </a:lnTo>
                <a:lnTo>
                  <a:pt x="14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5" name="Google Shape;465;p29"/>
          <p:cNvSpPr/>
          <p:nvPr/>
        </p:nvSpPr>
        <p:spPr>
          <a:xfrm rot="5400000">
            <a:off x="-103256" y="109790"/>
            <a:ext cx="1787823" cy="1568242"/>
          </a:xfrm>
          <a:custGeom>
            <a:rect b="b" l="l" r="r" t="t"/>
            <a:pathLst>
              <a:path extrusionOk="0" h="8407" w="9584">
                <a:moveTo>
                  <a:pt x="2199" y="0"/>
                </a:moveTo>
                <a:cubicBezTo>
                  <a:pt x="1449" y="0"/>
                  <a:pt x="707" y="123"/>
                  <a:pt x="1" y="360"/>
                </a:cubicBezTo>
                <a:lnTo>
                  <a:pt x="1" y="2183"/>
                </a:lnTo>
                <a:cubicBezTo>
                  <a:pt x="686" y="1863"/>
                  <a:pt x="1437" y="1694"/>
                  <a:pt x="2198" y="1694"/>
                </a:cubicBezTo>
                <a:cubicBezTo>
                  <a:pt x="3012" y="1694"/>
                  <a:pt x="3837" y="1887"/>
                  <a:pt x="4609" y="2295"/>
                </a:cubicBezTo>
                <a:cubicBezTo>
                  <a:pt x="6850" y="3475"/>
                  <a:pt x="7878" y="6064"/>
                  <a:pt x="7165" y="8407"/>
                </a:cubicBezTo>
                <a:lnTo>
                  <a:pt x="8913" y="8407"/>
                </a:lnTo>
                <a:cubicBezTo>
                  <a:pt x="9583" y="5434"/>
                  <a:pt x="8216" y="2277"/>
                  <a:pt x="5399" y="792"/>
                </a:cubicBezTo>
                <a:cubicBezTo>
                  <a:pt x="4377" y="255"/>
                  <a:pt x="3281" y="0"/>
                  <a:pt x="2199" y="0"/>
                </a:cubicBezTo>
                <a:close/>
              </a:path>
            </a:pathLst>
          </a:custGeom>
          <a:gradFill>
            <a:gsLst>
              <a:gs pos="0">
                <a:schemeClr val="accent1"/>
              </a:gs>
              <a:gs pos="40000">
                <a:srgbClr val="BBACF0"/>
              </a:gs>
              <a:gs pos="100000">
                <a:srgbClr val="FFFFFF">
                  <a:alpha val="0"/>
                </a:srgbClr>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466" name="Google Shape;466;p29"/>
          <p:cNvGrpSpPr/>
          <p:nvPr/>
        </p:nvGrpSpPr>
        <p:grpSpPr>
          <a:xfrm>
            <a:off x="228345" y="465405"/>
            <a:ext cx="484756" cy="355353"/>
            <a:chOff x="6525370" y="783055"/>
            <a:chExt cx="484756" cy="355353"/>
          </a:xfrm>
        </p:grpSpPr>
        <p:sp>
          <p:nvSpPr>
            <p:cNvPr id="467" name="Google Shape;467;p29"/>
            <p:cNvSpPr/>
            <p:nvPr/>
          </p:nvSpPr>
          <p:spPr>
            <a:xfrm rot="-2700493">
              <a:off x="6544224" y="1027967"/>
              <a:ext cx="91772" cy="91365"/>
            </a:xfrm>
            <a:custGeom>
              <a:rect b="b" l="l" r="r" t="t"/>
              <a:pathLst>
                <a:path extrusionOk="0" h="7412" w="7445">
                  <a:moveTo>
                    <a:pt x="3723" y="0"/>
                  </a:moveTo>
                  <a:cubicBezTo>
                    <a:pt x="1665" y="0"/>
                    <a:pt x="1" y="1683"/>
                    <a:pt x="17" y="3745"/>
                  </a:cubicBezTo>
                  <a:cubicBezTo>
                    <a:pt x="35" y="5755"/>
                    <a:pt x="1673" y="7393"/>
                    <a:pt x="3684" y="7411"/>
                  </a:cubicBezTo>
                  <a:cubicBezTo>
                    <a:pt x="3694" y="7411"/>
                    <a:pt x="3704" y="7411"/>
                    <a:pt x="3714" y="7411"/>
                  </a:cubicBezTo>
                  <a:cubicBezTo>
                    <a:pt x="5772" y="7411"/>
                    <a:pt x="7444" y="5737"/>
                    <a:pt x="7428" y="3675"/>
                  </a:cubicBezTo>
                  <a:cubicBezTo>
                    <a:pt x="7410" y="1665"/>
                    <a:pt x="5764" y="17"/>
                    <a:pt x="3753" y="0"/>
                  </a:cubicBezTo>
                  <a:cubicBezTo>
                    <a:pt x="3743" y="0"/>
                    <a:pt x="3733" y="0"/>
                    <a:pt x="3723" y="0"/>
                  </a:cubicBezTo>
                  <a:close/>
                </a:path>
              </a:pathLst>
            </a:custGeom>
            <a:no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8" name="Google Shape;468;p29"/>
            <p:cNvSpPr/>
            <p:nvPr/>
          </p:nvSpPr>
          <p:spPr>
            <a:xfrm rot="-2700359">
              <a:off x="6706594" y="835386"/>
              <a:ext cx="251797" cy="250681"/>
            </a:xfrm>
            <a:custGeom>
              <a:rect b="b" l="l" r="r" t="t"/>
              <a:pathLst>
                <a:path extrusionOk="0" h="7412" w="7445">
                  <a:moveTo>
                    <a:pt x="3723" y="0"/>
                  </a:moveTo>
                  <a:cubicBezTo>
                    <a:pt x="1665" y="0"/>
                    <a:pt x="1" y="1683"/>
                    <a:pt x="17" y="3745"/>
                  </a:cubicBezTo>
                  <a:cubicBezTo>
                    <a:pt x="35" y="5755"/>
                    <a:pt x="1673" y="7393"/>
                    <a:pt x="3684" y="7411"/>
                  </a:cubicBezTo>
                  <a:cubicBezTo>
                    <a:pt x="3694" y="7411"/>
                    <a:pt x="3704" y="7411"/>
                    <a:pt x="3714" y="7411"/>
                  </a:cubicBezTo>
                  <a:cubicBezTo>
                    <a:pt x="5772" y="7411"/>
                    <a:pt x="7444" y="5737"/>
                    <a:pt x="7428" y="3675"/>
                  </a:cubicBezTo>
                  <a:cubicBezTo>
                    <a:pt x="7410" y="1665"/>
                    <a:pt x="5764" y="17"/>
                    <a:pt x="3753" y="0"/>
                  </a:cubicBezTo>
                  <a:cubicBezTo>
                    <a:pt x="3743" y="0"/>
                    <a:pt x="3733" y="0"/>
                    <a:pt x="3723" y="0"/>
                  </a:cubicBezTo>
                  <a:close/>
                </a:path>
              </a:pathLst>
            </a:custGeom>
            <a:no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2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hree columns  1">
  <p:cSld name="CUSTOM_7_1">
    <p:spTree>
      <p:nvGrpSpPr>
        <p:cNvPr id="469" name="Shape 469"/>
        <p:cNvGrpSpPr/>
        <p:nvPr/>
      </p:nvGrpSpPr>
      <p:grpSpPr>
        <a:xfrm>
          <a:off x="0" y="0"/>
          <a:ext cx="0" cy="0"/>
          <a:chOff x="0" y="0"/>
          <a:chExt cx="0" cy="0"/>
        </a:xfrm>
      </p:grpSpPr>
      <p:sp>
        <p:nvSpPr>
          <p:cNvPr id="470" name="Google Shape;470;p30"/>
          <p:cNvSpPr txBox="1"/>
          <p:nvPr>
            <p:ph type="title"/>
          </p:nvPr>
        </p:nvSpPr>
        <p:spPr>
          <a:xfrm>
            <a:off x="720000" y="540000"/>
            <a:ext cx="7704000" cy="477600"/>
          </a:xfrm>
          <a:prstGeom prst="rect">
            <a:avLst/>
          </a:prstGeom>
        </p:spPr>
        <p:txBody>
          <a:bodyPr anchorCtr="0" anchor="t"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
        <p:nvSpPr>
          <p:cNvPr id="471" name="Google Shape;471;p30"/>
          <p:cNvSpPr txBox="1"/>
          <p:nvPr>
            <p:ph idx="1" type="subTitle"/>
          </p:nvPr>
        </p:nvSpPr>
        <p:spPr>
          <a:xfrm>
            <a:off x="989425" y="3466050"/>
            <a:ext cx="1859700" cy="537300"/>
          </a:xfrm>
          <a:prstGeom prst="rect">
            <a:avLst/>
          </a:prstGeom>
        </p:spPr>
        <p:txBody>
          <a:bodyPr anchorCtr="0" anchor="t" bIns="91425" lIns="91425" spcFirstLastPara="1" rIns="91425" wrap="square" tIns="91425">
            <a:noAutofit/>
          </a:bodyPr>
          <a:lstStyle>
            <a:lvl1pPr lvl="0" marR="0" rtl="0" algn="ctr">
              <a:lnSpc>
                <a:spcPct val="100000"/>
              </a:lnSpc>
              <a:spcBef>
                <a:spcPts val="0"/>
              </a:spcBef>
              <a:spcAft>
                <a:spcPts val="0"/>
              </a:spcAft>
              <a:buSzPts val="1400"/>
              <a:buNone/>
              <a:defRPr/>
            </a:lvl1pPr>
            <a:lvl2pPr lvl="1" rtl="0">
              <a:lnSpc>
                <a:spcPct val="100000"/>
              </a:lnSpc>
              <a:spcBef>
                <a:spcPts val="0"/>
              </a:spcBef>
              <a:spcAft>
                <a:spcPts val="0"/>
              </a:spcAft>
              <a:buSzPts val="2100"/>
              <a:buNone/>
              <a:defRPr sz="2100"/>
            </a:lvl2pPr>
            <a:lvl3pPr lvl="2" rtl="0">
              <a:lnSpc>
                <a:spcPct val="100000"/>
              </a:lnSpc>
              <a:spcBef>
                <a:spcPts val="0"/>
              </a:spcBef>
              <a:spcAft>
                <a:spcPts val="0"/>
              </a:spcAft>
              <a:buSzPts val="2100"/>
              <a:buNone/>
              <a:defRPr sz="2100"/>
            </a:lvl3pPr>
            <a:lvl4pPr lvl="3" rtl="0">
              <a:lnSpc>
                <a:spcPct val="100000"/>
              </a:lnSpc>
              <a:spcBef>
                <a:spcPts val="0"/>
              </a:spcBef>
              <a:spcAft>
                <a:spcPts val="0"/>
              </a:spcAft>
              <a:buSzPts val="2100"/>
              <a:buNone/>
              <a:defRPr sz="2100"/>
            </a:lvl4pPr>
            <a:lvl5pPr lvl="4" rtl="0">
              <a:lnSpc>
                <a:spcPct val="100000"/>
              </a:lnSpc>
              <a:spcBef>
                <a:spcPts val="0"/>
              </a:spcBef>
              <a:spcAft>
                <a:spcPts val="0"/>
              </a:spcAft>
              <a:buSzPts val="2100"/>
              <a:buNone/>
              <a:defRPr sz="2100"/>
            </a:lvl5pPr>
            <a:lvl6pPr lvl="5" rtl="0">
              <a:lnSpc>
                <a:spcPct val="100000"/>
              </a:lnSpc>
              <a:spcBef>
                <a:spcPts val="0"/>
              </a:spcBef>
              <a:spcAft>
                <a:spcPts val="0"/>
              </a:spcAft>
              <a:buSzPts val="2100"/>
              <a:buNone/>
              <a:defRPr sz="2100"/>
            </a:lvl6pPr>
            <a:lvl7pPr lvl="6" rtl="0">
              <a:lnSpc>
                <a:spcPct val="100000"/>
              </a:lnSpc>
              <a:spcBef>
                <a:spcPts val="0"/>
              </a:spcBef>
              <a:spcAft>
                <a:spcPts val="0"/>
              </a:spcAft>
              <a:buSzPts val="2100"/>
              <a:buNone/>
              <a:defRPr sz="2100"/>
            </a:lvl7pPr>
            <a:lvl8pPr lvl="7" rtl="0">
              <a:lnSpc>
                <a:spcPct val="100000"/>
              </a:lnSpc>
              <a:spcBef>
                <a:spcPts val="0"/>
              </a:spcBef>
              <a:spcAft>
                <a:spcPts val="0"/>
              </a:spcAft>
              <a:buSzPts val="2100"/>
              <a:buNone/>
              <a:defRPr sz="2100"/>
            </a:lvl8pPr>
            <a:lvl9pPr lvl="8" rtl="0">
              <a:lnSpc>
                <a:spcPct val="100000"/>
              </a:lnSpc>
              <a:spcBef>
                <a:spcPts val="0"/>
              </a:spcBef>
              <a:spcAft>
                <a:spcPts val="0"/>
              </a:spcAft>
              <a:buSzPts val="2100"/>
              <a:buNone/>
              <a:defRPr sz="2100"/>
            </a:lvl9pPr>
          </a:lstStyle>
          <a:p/>
        </p:txBody>
      </p:sp>
      <p:sp>
        <p:nvSpPr>
          <p:cNvPr id="472" name="Google Shape;472;p30"/>
          <p:cNvSpPr txBox="1"/>
          <p:nvPr>
            <p:ph idx="2" type="subTitle"/>
          </p:nvPr>
        </p:nvSpPr>
        <p:spPr>
          <a:xfrm>
            <a:off x="6301327" y="3466050"/>
            <a:ext cx="1859700" cy="537300"/>
          </a:xfrm>
          <a:prstGeom prst="rect">
            <a:avLst/>
          </a:prstGeom>
        </p:spPr>
        <p:txBody>
          <a:bodyPr anchorCtr="0" anchor="t" bIns="91425" lIns="91425" spcFirstLastPara="1" rIns="91425" wrap="square" tIns="91425">
            <a:noAutofit/>
          </a:bodyPr>
          <a:lstStyle>
            <a:lvl1pPr lvl="0" marR="0" rtl="0" algn="ctr">
              <a:lnSpc>
                <a:spcPct val="100000"/>
              </a:lnSpc>
              <a:spcBef>
                <a:spcPts val="0"/>
              </a:spcBef>
              <a:spcAft>
                <a:spcPts val="0"/>
              </a:spcAft>
              <a:buSzPts val="1400"/>
              <a:buNone/>
              <a:defRPr/>
            </a:lvl1pPr>
            <a:lvl2pPr lvl="1" rtl="0">
              <a:lnSpc>
                <a:spcPct val="100000"/>
              </a:lnSpc>
              <a:spcBef>
                <a:spcPts val="0"/>
              </a:spcBef>
              <a:spcAft>
                <a:spcPts val="0"/>
              </a:spcAft>
              <a:buSzPts val="2100"/>
              <a:buNone/>
              <a:defRPr sz="2100"/>
            </a:lvl2pPr>
            <a:lvl3pPr lvl="2" rtl="0">
              <a:lnSpc>
                <a:spcPct val="100000"/>
              </a:lnSpc>
              <a:spcBef>
                <a:spcPts val="0"/>
              </a:spcBef>
              <a:spcAft>
                <a:spcPts val="0"/>
              </a:spcAft>
              <a:buSzPts val="2100"/>
              <a:buNone/>
              <a:defRPr sz="2100"/>
            </a:lvl3pPr>
            <a:lvl4pPr lvl="3" rtl="0">
              <a:lnSpc>
                <a:spcPct val="100000"/>
              </a:lnSpc>
              <a:spcBef>
                <a:spcPts val="0"/>
              </a:spcBef>
              <a:spcAft>
                <a:spcPts val="0"/>
              </a:spcAft>
              <a:buSzPts val="2100"/>
              <a:buNone/>
              <a:defRPr sz="2100"/>
            </a:lvl4pPr>
            <a:lvl5pPr lvl="4" rtl="0">
              <a:lnSpc>
                <a:spcPct val="100000"/>
              </a:lnSpc>
              <a:spcBef>
                <a:spcPts val="0"/>
              </a:spcBef>
              <a:spcAft>
                <a:spcPts val="0"/>
              </a:spcAft>
              <a:buSzPts val="2100"/>
              <a:buNone/>
              <a:defRPr sz="2100"/>
            </a:lvl5pPr>
            <a:lvl6pPr lvl="5" rtl="0">
              <a:lnSpc>
                <a:spcPct val="100000"/>
              </a:lnSpc>
              <a:spcBef>
                <a:spcPts val="0"/>
              </a:spcBef>
              <a:spcAft>
                <a:spcPts val="0"/>
              </a:spcAft>
              <a:buSzPts val="2100"/>
              <a:buNone/>
              <a:defRPr sz="2100"/>
            </a:lvl6pPr>
            <a:lvl7pPr lvl="6" rtl="0">
              <a:lnSpc>
                <a:spcPct val="100000"/>
              </a:lnSpc>
              <a:spcBef>
                <a:spcPts val="0"/>
              </a:spcBef>
              <a:spcAft>
                <a:spcPts val="0"/>
              </a:spcAft>
              <a:buSzPts val="2100"/>
              <a:buNone/>
              <a:defRPr sz="2100"/>
            </a:lvl7pPr>
            <a:lvl8pPr lvl="7" rtl="0">
              <a:lnSpc>
                <a:spcPct val="100000"/>
              </a:lnSpc>
              <a:spcBef>
                <a:spcPts val="0"/>
              </a:spcBef>
              <a:spcAft>
                <a:spcPts val="0"/>
              </a:spcAft>
              <a:buSzPts val="2100"/>
              <a:buNone/>
              <a:defRPr sz="2100"/>
            </a:lvl8pPr>
            <a:lvl9pPr lvl="8" rtl="0">
              <a:lnSpc>
                <a:spcPct val="100000"/>
              </a:lnSpc>
              <a:spcBef>
                <a:spcPts val="0"/>
              </a:spcBef>
              <a:spcAft>
                <a:spcPts val="0"/>
              </a:spcAft>
              <a:buSzPts val="2100"/>
              <a:buNone/>
              <a:defRPr sz="2100"/>
            </a:lvl9pPr>
          </a:lstStyle>
          <a:p/>
        </p:txBody>
      </p:sp>
      <p:sp>
        <p:nvSpPr>
          <p:cNvPr id="473" name="Google Shape;473;p30"/>
          <p:cNvSpPr txBox="1"/>
          <p:nvPr>
            <p:ph idx="3" type="subTitle"/>
          </p:nvPr>
        </p:nvSpPr>
        <p:spPr>
          <a:xfrm>
            <a:off x="3645376" y="3466050"/>
            <a:ext cx="1859700" cy="537300"/>
          </a:xfrm>
          <a:prstGeom prst="rect">
            <a:avLst/>
          </a:prstGeom>
        </p:spPr>
        <p:txBody>
          <a:bodyPr anchorCtr="0" anchor="t" bIns="91425" lIns="91425" spcFirstLastPara="1" rIns="91425" wrap="square" tIns="91425">
            <a:noAutofit/>
          </a:bodyPr>
          <a:lstStyle>
            <a:lvl1pPr lvl="0" marR="0" rtl="0" algn="ctr">
              <a:lnSpc>
                <a:spcPct val="100000"/>
              </a:lnSpc>
              <a:spcBef>
                <a:spcPts val="0"/>
              </a:spcBef>
              <a:spcAft>
                <a:spcPts val="0"/>
              </a:spcAft>
              <a:buSzPts val="1400"/>
              <a:buNone/>
              <a:defRPr/>
            </a:lvl1pPr>
            <a:lvl2pPr lvl="1" rtl="0">
              <a:lnSpc>
                <a:spcPct val="100000"/>
              </a:lnSpc>
              <a:spcBef>
                <a:spcPts val="0"/>
              </a:spcBef>
              <a:spcAft>
                <a:spcPts val="0"/>
              </a:spcAft>
              <a:buSzPts val="2100"/>
              <a:buNone/>
              <a:defRPr sz="2100"/>
            </a:lvl2pPr>
            <a:lvl3pPr lvl="2" rtl="0">
              <a:lnSpc>
                <a:spcPct val="100000"/>
              </a:lnSpc>
              <a:spcBef>
                <a:spcPts val="0"/>
              </a:spcBef>
              <a:spcAft>
                <a:spcPts val="0"/>
              </a:spcAft>
              <a:buSzPts val="2100"/>
              <a:buNone/>
              <a:defRPr sz="2100"/>
            </a:lvl3pPr>
            <a:lvl4pPr lvl="3" rtl="0">
              <a:lnSpc>
                <a:spcPct val="100000"/>
              </a:lnSpc>
              <a:spcBef>
                <a:spcPts val="0"/>
              </a:spcBef>
              <a:spcAft>
                <a:spcPts val="0"/>
              </a:spcAft>
              <a:buSzPts val="2100"/>
              <a:buNone/>
              <a:defRPr sz="2100"/>
            </a:lvl4pPr>
            <a:lvl5pPr lvl="4" rtl="0">
              <a:lnSpc>
                <a:spcPct val="100000"/>
              </a:lnSpc>
              <a:spcBef>
                <a:spcPts val="0"/>
              </a:spcBef>
              <a:spcAft>
                <a:spcPts val="0"/>
              </a:spcAft>
              <a:buSzPts val="2100"/>
              <a:buNone/>
              <a:defRPr sz="2100"/>
            </a:lvl5pPr>
            <a:lvl6pPr lvl="5" rtl="0">
              <a:lnSpc>
                <a:spcPct val="100000"/>
              </a:lnSpc>
              <a:spcBef>
                <a:spcPts val="0"/>
              </a:spcBef>
              <a:spcAft>
                <a:spcPts val="0"/>
              </a:spcAft>
              <a:buSzPts val="2100"/>
              <a:buNone/>
              <a:defRPr sz="2100"/>
            </a:lvl6pPr>
            <a:lvl7pPr lvl="6" rtl="0">
              <a:lnSpc>
                <a:spcPct val="100000"/>
              </a:lnSpc>
              <a:spcBef>
                <a:spcPts val="0"/>
              </a:spcBef>
              <a:spcAft>
                <a:spcPts val="0"/>
              </a:spcAft>
              <a:buSzPts val="2100"/>
              <a:buNone/>
              <a:defRPr sz="2100"/>
            </a:lvl7pPr>
            <a:lvl8pPr lvl="7" rtl="0">
              <a:lnSpc>
                <a:spcPct val="100000"/>
              </a:lnSpc>
              <a:spcBef>
                <a:spcPts val="0"/>
              </a:spcBef>
              <a:spcAft>
                <a:spcPts val="0"/>
              </a:spcAft>
              <a:buSzPts val="2100"/>
              <a:buNone/>
              <a:defRPr sz="2100"/>
            </a:lvl8pPr>
            <a:lvl9pPr lvl="8" rtl="0">
              <a:lnSpc>
                <a:spcPct val="100000"/>
              </a:lnSpc>
              <a:spcBef>
                <a:spcPts val="0"/>
              </a:spcBef>
              <a:spcAft>
                <a:spcPts val="0"/>
              </a:spcAft>
              <a:buSzPts val="2100"/>
              <a:buNone/>
              <a:defRPr sz="2100"/>
            </a:lvl9pPr>
          </a:lstStyle>
          <a:p/>
        </p:txBody>
      </p:sp>
      <p:sp>
        <p:nvSpPr>
          <p:cNvPr id="474" name="Google Shape;474;p30"/>
          <p:cNvSpPr txBox="1"/>
          <p:nvPr>
            <p:ph idx="4" type="subTitle"/>
          </p:nvPr>
        </p:nvSpPr>
        <p:spPr>
          <a:xfrm>
            <a:off x="958366" y="3112739"/>
            <a:ext cx="1921800" cy="4776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400"/>
              <a:buFont typeface="Anton"/>
              <a:buNone/>
              <a:defRPr sz="1800">
                <a:latin typeface="Krona One"/>
                <a:ea typeface="Krona One"/>
                <a:cs typeface="Krona One"/>
                <a:sym typeface="Krona 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475" name="Google Shape;475;p30"/>
          <p:cNvSpPr txBox="1"/>
          <p:nvPr>
            <p:ph idx="5" type="subTitle"/>
          </p:nvPr>
        </p:nvSpPr>
        <p:spPr>
          <a:xfrm>
            <a:off x="3614313" y="3112739"/>
            <a:ext cx="1921800" cy="4776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400"/>
              <a:buFont typeface="Anton"/>
              <a:buNone/>
              <a:defRPr sz="1800">
                <a:latin typeface="Krona One"/>
                <a:ea typeface="Krona One"/>
                <a:cs typeface="Krona One"/>
                <a:sym typeface="Krona 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476" name="Google Shape;476;p30"/>
          <p:cNvSpPr txBox="1"/>
          <p:nvPr>
            <p:ph idx="6" type="subTitle"/>
          </p:nvPr>
        </p:nvSpPr>
        <p:spPr>
          <a:xfrm>
            <a:off x="6270259" y="3112739"/>
            <a:ext cx="1921800" cy="4776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400"/>
              <a:buFont typeface="Anton"/>
              <a:buNone/>
              <a:defRPr sz="1800">
                <a:latin typeface="Krona One"/>
                <a:ea typeface="Krona One"/>
                <a:cs typeface="Krona One"/>
                <a:sym typeface="Krona 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477" name="Google Shape;477;p30"/>
          <p:cNvSpPr/>
          <p:nvPr/>
        </p:nvSpPr>
        <p:spPr>
          <a:xfrm rot="10800000">
            <a:off x="7924831" y="5289"/>
            <a:ext cx="1219181" cy="1069433"/>
          </a:xfrm>
          <a:custGeom>
            <a:rect b="b" l="l" r="r" t="t"/>
            <a:pathLst>
              <a:path extrusionOk="0" h="8407" w="9584">
                <a:moveTo>
                  <a:pt x="2199" y="0"/>
                </a:moveTo>
                <a:cubicBezTo>
                  <a:pt x="1449" y="0"/>
                  <a:pt x="707" y="123"/>
                  <a:pt x="1" y="360"/>
                </a:cubicBezTo>
                <a:lnTo>
                  <a:pt x="1" y="2183"/>
                </a:lnTo>
                <a:cubicBezTo>
                  <a:pt x="686" y="1863"/>
                  <a:pt x="1437" y="1694"/>
                  <a:pt x="2198" y="1694"/>
                </a:cubicBezTo>
                <a:cubicBezTo>
                  <a:pt x="3012" y="1694"/>
                  <a:pt x="3837" y="1887"/>
                  <a:pt x="4609" y="2295"/>
                </a:cubicBezTo>
                <a:cubicBezTo>
                  <a:pt x="6850" y="3475"/>
                  <a:pt x="7878" y="6064"/>
                  <a:pt x="7165" y="8407"/>
                </a:cubicBezTo>
                <a:lnTo>
                  <a:pt x="8913" y="8407"/>
                </a:lnTo>
                <a:cubicBezTo>
                  <a:pt x="9583" y="5434"/>
                  <a:pt x="8216" y="2277"/>
                  <a:pt x="5399" y="792"/>
                </a:cubicBezTo>
                <a:cubicBezTo>
                  <a:pt x="4377" y="255"/>
                  <a:pt x="3281" y="0"/>
                  <a:pt x="2199" y="0"/>
                </a:cubicBezTo>
                <a:close/>
              </a:path>
            </a:pathLst>
          </a:custGeom>
          <a:gradFill>
            <a:gsLst>
              <a:gs pos="0">
                <a:schemeClr val="accent1"/>
              </a:gs>
              <a:gs pos="40000">
                <a:srgbClr val="BBACF0"/>
              </a:gs>
              <a:gs pos="100000">
                <a:srgbClr val="FFFFFF">
                  <a:alpha val="0"/>
                </a:srgbClr>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478" name="Google Shape;478;p30"/>
          <p:cNvGrpSpPr/>
          <p:nvPr/>
        </p:nvGrpSpPr>
        <p:grpSpPr>
          <a:xfrm flipH="1">
            <a:off x="8302307" y="4398657"/>
            <a:ext cx="464200" cy="448819"/>
            <a:chOff x="1620923" y="4468283"/>
            <a:chExt cx="314073" cy="303667"/>
          </a:xfrm>
        </p:grpSpPr>
        <p:sp>
          <p:nvSpPr>
            <p:cNvPr id="479" name="Google Shape;479;p30"/>
            <p:cNvSpPr/>
            <p:nvPr/>
          </p:nvSpPr>
          <p:spPr>
            <a:xfrm>
              <a:off x="1743950" y="4468283"/>
              <a:ext cx="108905" cy="108905"/>
            </a:xfrm>
            <a:custGeom>
              <a:rect b="b" l="l" r="r" t="t"/>
              <a:pathLst>
                <a:path extrusionOk="0" h="1172" w="1172">
                  <a:moveTo>
                    <a:pt x="705" y="94"/>
                  </a:moveTo>
                  <a:lnTo>
                    <a:pt x="705" y="467"/>
                  </a:lnTo>
                  <a:lnTo>
                    <a:pt x="1078" y="467"/>
                  </a:lnTo>
                  <a:lnTo>
                    <a:pt x="1078" y="705"/>
                  </a:lnTo>
                  <a:lnTo>
                    <a:pt x="705" y="705"/>
                  </a:lnTo>
                  <a:lnTo>
                    <a:pt x="705" y="1078"/>
                  </a:lnTo>
                  <a:lnTo>
                    <a:pt x="467" y="1078"/>
                  </a:lnTo>
                  <a:lnTo>
                    <a:pt x="467" y="705"/>
                  </a:lnTo>
                  <a:lnTo>
                    <a:pt x="94" y="705"/>
                  </a:lnTo>
                  <a:lnTo>
                    <a:pt x="94" y="467"/>
                  </a:lnTo>
                  <a:lnTo>
                    <a:pt x="467" y="467"/>
                  </a:lnTo>
                  <a:lnTo>
                    <a:pt x="467" y="94"/>
                  </a:lnTo>
                  <a:close/>
                  <a:moveTo>
                    <a:pt x="375" y="0"/>
                  </a:moveTo>
                  <a:lnTo>
                    <a:pt x="375" y="373"/>
                  </a:lnTo>
                  <a:lnTo>
                    <a:pt x="0" y="373"/>
                  </a:lnTo>
                  <a:lnTo>
                    <a:pt x="0" y="797"/>
                  </a:lnTo>
                  <a:lnTo>
                    <a:pt x="375" y="797"/>
                  </a:lnTo>
                  <a:lnTo>
                    <a:pt x="375" y="1171"/>
                  </a:lnTo>
                  <a:lnTo>
                    <a:pt x="799" y="1171"/>
                  </a:lnTo>
                  <a:lnTo>
                    <a:pt x="799" y="797"/>
                  </a:lnTo>
                  <a:lnTo>
                    <a:pt x="1172" y="797"/>
                  </a:lnTo>
                  <a:lnTo>
                    <a:pt x="1172" y="373"/>
                  </a:lnTo>
                  <a:lnTo>
                    <a:pt x="799" y="373"/>
                  </a:lnTo>
                  <a:lnTo>
                    <a:pt x="799"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0" name="Google Shape;480;p30"/>
            <p:cNvSpPr/>
            <p:nvPr/>
          </p:nvSpPr>
          <p:spPr>
            <a:xfrm>
              <a:off x="1620923" y="4601531"/>
              <a:ext cx="108905" cy="108905"/>
            </a:xfrm>
            <a:custGeom>
              <a:rect b="b" l="l" r="r" t="t"/>
              <a:pathLst>
                <a:path extrusionOk="0" h="1172" w="1172">
                  <a:moveTo>
                    <a:pt x="705" y="94"/>
                  </a:moveTo>
                  <a:lnTo>
                    <a:pt x="705" y="467"/>
                  </a:lnTo>
                  <a:lnTo>
                    <a:pt x="1078" y="467"/>
                  </a:lnTo>
                  <a:lnTo>
                    <a:pt x="1078" y="705"/>
                  </a:lnTo>
                  <a:lnTo>
                    <a:pt x="705" y="705"/>
                  </a:lnTo>
                  <a:lnTo>
                    <a:pt x="705" y="1078"/>
                  </a:lnTo>
                  <a:lnTo>
                    <a:pt x="467" y="1078"/>
                  </a:lnTo>
                  <a:lnTo>
                    <a:pt x="467" y="705"/>
                  </a:lnTo>
                  <a:lnTo>
                    <a:pt x="94" y="705"/>
                  </a:lnTo>
                  <a:lnTo>
                    <a:pt x="94" y="467"/>
                  </a:lnTo>
                  <a:lnTo>
                    <a:pt x="467" y="467"/>
                  </a:lnTo>
                  <a:lnTo>
                    <a:pt x="467" y="94"/>
                  </a:lnTo>
                  <a:close/>
                  <a:moveTo>
                    <a:pt x="375" y="0"/>
                  </a:moveTo>
                  <a:lnTo>
                    <a:pt x="375" y="373"/>
                  </a:lnTo>
                  <a:lnTo>
                    <a:pt x="0" y="373"/>
                  </a:lnTo>
                  <a:lnTo>
                    <a:pt x="0" y="799"/>
                  </a:lnTo>
                  <a:lnTo>
                    <a:pt x="375" y="799"/>
                  </a:lnTo>
                  <a:lnTo>
                    <a:pt x="375" y="1172"/>
                  </a:lnTo>
                  <a:lnTo>
                    <a:pt x="799" y="1172"/>
                  </a:lnTo>
                  <a:lnTo>
                    <a:pt x="799" y="799"/>
                  </a:lnTo>
                  <a:lnTo>
                    <a:pt x="1171" y="799"/>
                  </a:lnTo>
                  <a:lnTo>
                    <a:pt x="1171" y="373"/>
                  </a:lnTo>
                  <a:lnTo>
                    <a:pt x="799" y="373"/>
                  </a:lnTo>
                  <a:lnTo>
                    <a:pt x="799"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1" name="Google Shape;481;p30"/>
            <p:cNvSpPr/>
            <p:nvPr/>
          </p:nvSpPr>
          <p:spPr>
            <a:xfrm>
              <a:off x="1826091" y="4663044"/>
              <a:ext cx="108905" cy="108905"/>
            </a:xfrm>
            <a:custGeom>
              <a:rect b="b" l="l" r="r" t="t"/>
              <a:pathLst>
                <a:path extrusionOk="0" h="1172" w="1172">
                  <a:moveTo>
                    <a:pt x="703" y="94"/>
                  </a:moveTo>
                  <a:lnTo>
                    <a:pt x="703" y="467"/>
                  </a:lnTo>
                  <a:lnTo>
                    <a:pt x="1078" y="467"/>
                  </a:lnTo>
                  <a:lnTo>
                    <a:pt x="1078" y="705"/>
                  </a:lnTo>
                  <a:lnTo>
                    <a:pt x="703" y="705"/>
                  </a:lnTo>
                  <a:lnTo>
                    <a:pt x="703" y="1078"/>
                  </a:lnTo>
                  <a:lnTo>
                    <a:pt x="467" y="1078"/>
                  </a:lnTo>
                  <a:lnTo>
                    <a:pt x="467" y="705"/>
                  </a:lnTo>
                  <a:lnTo>
                    <a:pt x="92" y="705"/>
                  </a:lnTo>
                  <a:lnTo>
                    <a:pt x="92" y="467"/>
                  </a:lnTo>
                  <a:lnTo>
                    <a:pt x="467" y="467"/>
                  </a:lnTo>
                  <a:lnTo>
                    <a:pt x="467" y="94"/>
                  </a:lnTo>
                  <a:close/>
                  <a:moveTo>
                    <a:pt x="373" y="0"/>
                  </a:moveTo>
                  <a:lnTo>
                    <a:pt x="373" y="373"/>
                  </a:lnTo>
                  <a:lnTo>
                    <a:pt x="0" y="373"/>
                  </a:lnTo>
                  <a:lnTo>
                    <a:pt x="0" y="799"/>
                  </a:lnTo>
                  <a:lnTo>
                    <a:pt x="373" y="799"/>
                  </a:lnTo>
                  <a:lnTo>
                    <a:pt x="373" y="1172"/>
                  </a:lnTo>
                  <a:lnTo>
                    <a:pt x="797" y="1172"/>
                  </a:lnTo>
                  <a:lnTo>
                    <a:pt x="797" y="799"/>
                  </a:lnTo>
                  <a:lnTo>
                    <a:pt x="1172" y="799"/>
                  </a:lnTo>
                  <a:lnTo>
                    <a:pt x="1172" y="373"/>
                  </a:lnTo>
                  <a:lnTo>
                    <a:pt x="797" y="373"/>
                  </a:lnTo>
                  <a:lnTo>
                    <a:pt x="797"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82" name="Google Shape;482;p30"/>
          <p:cNvSpPr/>
          <p:nvPr/>
        </p:nvSpPr>
        <p:spPr>
          <a:xfrm>
            <a:off x="313085" y="4516669"/>
            <a:ext cx="406931" cy="406931"/>
          </a:xfrm>
          <a:custGeom>
            <a:rect b="b" l="l" r="r" t="t"/>
            <a:pathLst>
              <a:path extrusionOk="0" h="2963" w="2963">
                <a:moveTo>
                  <a:pt x="1478" y="926"/>
                </a:moveTo>
                <a:cubicBezTo>
                  <a:pt x="1783" y="926"/>
                  <a:pt x="2038" y="1172"/>
                  <a:pt x="2038" y="1478"/>
                </a:cubicBezTo>
                <a:cubicBezTo>
                  <a:pt x="2038" y="1783"/>
                  <a:pt x="1783" y="2038"/>
                  <a:pt x="1478" y="2038"/>
                </a:cubicBezTo>
                <a:cubicBezTo>
                  <a:pt x="1172" y="2038"/>
                  <a:pt x="926" y="1783"/>
                  <a:pt x="926" y="1478"/>
                </a:cubicBezTo>
                <a:cubicBezTo>
                  <a:pt x="926" y="1172"/>
                  <a:pt x="1172" y="926"/>
                  <a:pt x="1478" y="926"/>
                </a:cubicBezTo>
                <a:close/>
                <a:moveTo>
                  <a:pt x="1223" y="1"/>
                </a:moveTo>
                <a:lnTo>
                  <a:pt x="1223" y="366"/>
                </a:lnTo>
                <a:cubicBezTo>
                  <a:pt x="1095" y="392"/>
                  <a:pt x="977" y="443"/>
                  <a:pt x="867" y="510"/>
                </a:cubicBezTo>
                <a:lnTo>
                  <a:pt x="612" y="256"/>
                </a:lnTo>
                <a:lnTo>
                  <a:pt x="256" y="612"/>
                </a:lnTo>
                <a:lnTo>
                  <a:pt x="510" y="867"/>
                </a:lnTo>
                <a:cubicBezTo>
                  <a:pt x="441" y="977"/>
                  <a:pt x="390" y="1097"/>
                  <a:pt x="366" y="1223"/>
                </a:cubicBezTo>
                <a:lnTo>
                  <a:pt x="1" y="1223"/>
                </a:lnTo>
                <a:lnTo>
                  <a:pt x="1" y="1732"/>
                </a:lnTo>
                <a:lnTo>
                  <a:pt x="366" y="1732"/>
                </a:lnTo>
                <a:cubicBezTo>
                  <a:pt x="390" y="1861"/>
                  <a:pt x="441" y="1979"/>
                  <a:pt x="510" y="2089"/>
                </a:cubicBezTo>
                <a:lnTo>
                  <a:pt x="256" y="2352"/>
                </a:lnTo>
                <a:lnTo>
                  <a:pt x="612" y="2708"/>
                </a:lnTo>
                <a:lnTo>
                  <a:pt x="867" y="2445"/>
                </a:lnTo>
                <a:cubicBezTo>
                  <a:pt x="977" y="2515"/>
                  <a:pt x="1095" y="2566"/>
                  <a:pt x="1223" y="2598"/>
                </a:cubicBezTo>
                <a:lnTo>
                  <a:pt x="1223" y="2963"/>
                </a:lnTo>
                <a:lnTo>
                  <a:pt x="1732" y="2963"/>
                </a:lnTo>
                <a:lnTo>
                  <a:pt x="1732" y="2598"/>
                </a:lnTo>
                <a:cubicBezTo>
                  <a:pt x="1859" y="2566"/>
                  <a:pt x="1979" y="2515"/>
                  <a:pt x="2089" y="2445"/>
                </a:cubicBezTo>
                <a:lnTo>
                  <a:pt x="2352" y="2708"/>
                </a:lnTo>
                <a:lnTo>
                  <a:pt x="2708" y="2352"/>
                </a:lnTo>
                <a:lnTo>
                  <a:pt x="2445" y="2089"/>
                </a:lnTo>
                <a:cubicBezTo>
                  <a:pt x="2513" y="1979"/>
                  <a:pt x="2564" y="1861"/>
                  <a:pt x="2598" y="1732"/>
                </a:cubicBezTo>
                <a:lnTo>
                  <a:pt x="2963" y="1732"/>
                </a:lnTo>
                <a:lnTo>
                  <a:pt x="2963" y="1223"/>
                </a:lnTo>
                <a:lnTo>
                  <a:pt x="2598" y="1223"/>
                </a:lnTo>
                <a:cubicBezTo>
                  <a:pt x="2564" y="1097"/>
                  <a:pt x="2513" y="977"/>
                  <a:pt x="2445" y="867"/>
                </a:cubicBezTo>
                <a:lnTo>
                  <a:pt x="2708" y="612"/>
                </a:lnTo>
                <a:lnTo>
                  <a:pt x="2352" y="256"/>
                </a:lnTo>
                <a:lnTo>
                  <a:pt x="2089" y="510"/>
                </a:lnTo>
                <a:cubicBezTo>
                  <a:pt x="1979" y="443"/>
                  <a:pt x="1859" y="392"/>
                  <a:pt x="1732" y="366"/>
                </a:cubicBezTo>
                <a:lnTo>
                  <a:pt x="1732"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483" name="Google Shape;483;p30"/>
          <p:cNvGrpSpPr/>
          <p:nvPr/>
        </p:nvGrpSpPr>
        <p:grpSpPr>
          <a:xfrm>
            <a:off x="8492772" y="184655"/>
            <a:ext cx="484756" cy="355353"/>
            <a:chOff x="6525370" y="783055"/>
            <a:chExt cx="484756" cy="355353"/>
          </a:xfrm>
        </p:grpSpPr>
        <p:sp>
          <p:nvSpPr>
            <p:cNvPr id="484" name="Google Shape;484;p30"/>
            <p:cNvSpPr/>
            <p:nvPr/>
          </p:nvSpPr>
          <p:spPr>
            <a:xfrm rot="-2700493">
              <a:off x="6544224" y="1027967"/>
              <a:ext cx="91772" cy="91365"/>
            </a:xfrm>
            <a:custGeom>
              <a:rect b="b" l="l" r="r" t="t"/>
              <a:pathLst>
                <a:path extrusionOk="0" h="7412" w="7445">
                  <a:moveTo>
                    <a:pt x="3723" y="0"/>
                  </a:moveTo>
                  <a:cubicBezTo>
                    <a:pt x="1665" y="0"/>
                    <a:pt x="1" y="1683"/>
                    <a:pt x="17" y="3745"/>
                  </a:cubicBezTo>
                  <a:cubicBezTo>
                    <a:pt x="35" y="5755"/>
                    <a:pt x="1673" y="7393"/>
                    <a:pt x="3684" y="7411"/>
                  </a:cubicBezTo>
                  <a:cubicBezTo>
                    <a:pt x="3694" y="7411"/>
                    <a:pt x="3704" y="7411"/>
                    <a:pt x="3714" y="7411"/>
                  </a:cubicBezTo>
                  <a:cubicBezTo>
                    <a:pt x="5772" y="7411"/>
                    <a:pt x="7444" y="5737"/>
                    <a:pt x="7428" y="3675"/>
                  </a:cubicBezTo>
                  <a:cubicBezTo>
                    <a:pt x="7410" y="1665"/>
                    <a:pt x="5764" y="17"/>
                    <a:pt x="3753" y="0"/>
                  </a:cubicBezTo>
                  <a:cubicBezTo>
                    <a:pt x="3743" y="0"/>
                    <a:pt x="3733" y="0"/>
                    <a:pt x="3723" y="0"/>
                  </a:cubicBezTo>
                  <a:close/>
                </a:path>
              </a:pathLst>
            </a:custGeom>
            <a:no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5" name="Google Shape;485;p30"/>
            <p:cNvSpPr/>
            <p:nvPr/>
          </p:nvSpPr>
          <p:spPr>
            <a:xfrm rot="-2700359">
              <a:off x="6706594" y="835386"/>
              <a:ext cx="251797" cy="250681"/>
            </a:xfrm>
            <a:custGeom>
              <a:rect b="b" l="l" r="r" t="t"/>
              <a:pathLst>
                <a:path extrusionOk="0" h="7412" w="7445">
                  <a:moveTo>
                    <a:pt x="3723" y="0"/>
                  </a:moveTo>
                  <a:cubicBezTo>
                    <a:pt x="1665" y="0"/>
                    <a:pt x="1" y="1683"/>
                    <a:pt x="17" y="3745"/>
                  </a:cubicBezTo>
                  <a:cubicBezTo>
                    <a:pt x="35" y="5755"/>
                    <a:pt x="1673" y="7393"/>
                    <a:pt x="3684" y="7411"/>
                  </a:cubicBezTo>
                  <a:cubicBezTo>
                    <a:pt x="3694" y="7411"/>
                    <a:pt x="3704" y="7411"/>
                    <a:pt x="3714" y="7411"/>
                  </a:cubicBezTo>
                  <a:cubicBezTo>
                    <a:pt x="5772" y="7411"/>
                    <a:pt x="7444" y="5737"/>
                    <a:pt x="7428" y="3675"/>
                  </a:cubicBezTo>
                  <a:cubicBezTo>
                    <a:pt x="7410" y="1665"/>
                    <a:pt x="5764" y="17"/>
                    <a:pt x="3753" y="0"/>
                  </a:cubicBezTo>
                  <a:cubicBezTo>
                    <a:pt x="3743" y="0"/>
                    <a:pt x="3733" y="0"/>
                    <a:pt x="3723" y="0"/>
                  </a:cubicBezTo>
                  <a:close/>
                </a:path>
              </a:pathLst>
            </a:custGeom>
            <a:no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86" name="Google Shape;486;p30"/>
          <p:cNvSpPr/>
          <p:nvPr/>
        </p:nvSpPr>
        <p:spPr>
          <a:xfrm flipH="1" rot="2700000">
            <a:off x="222147" y="464790"/>
            <a:ext cx="689980" cy="686922"/>
          </a:xfrm>
          <a:custGeom>
            <a:rect b="b" l="l" r="r" t="t"/>
            <a:pathLst>
              <a:path extrusionOk="0" h="7412" w="7445">
                <a:moveTo>
                  <a:pt x="3723" y="0"/>
                </a:moveTo>
                <a:cubicBezTo>
                  <a:pt x="1665" y="0"/>
                  <a:pt x="1" y="1683"/>
                  <a:pt x="17" y="3745"/>
                </a:cubicBezTo>
                <a:cubicBezTo>
                  <a:pt x="35" y="5755"/>
                  <a:pt x="1673" y="7393"/>
                  <a:pt x="3684" y="7411"/>
                </a:cubicBezTo>
                <a:cubicBezTo>
                  <a:pt x="3694" y="7411"/>
                  <a:pt x="3704" y="7411"/>
                  <a:pt x="3714" y="7411"/>
                </a:cubicBezTo>
                <a:cubicBezTo>
                  <a:pt x="5772" y="7411"/>
                  <a:pt x="7444" y="5737"/>
                  <a:pt x="7428" y="3675"/>
                </a:cubicBezTo>
                <a:cubicBezTo>
                  <a:pt x="7410" y="1665"/>
                  <a:pt x="5764" y="17"/>
                  <a:pt x="3753" y="0"/>
                </a:cubicBezTo>
                <a:cubicBezTo>
                  <a:pt x="3743" y="0"/>
                  <a:pt x="3733" y="0"/>
                  <a:pt x="3723" y="0"/>
                </a:cubicBezTo>
                <a:close/>
              </a:path>
            </a:pathLst>
          </a:custGeom>
          <a:gradFill>
            <a:gsLst>
              <a:gs pos="0">
                <a:schemeClr val="lt1">
                  <a:alpha val="21140"/>
                </a:schemeClr>
              </a:gs>
              <a:gs pos="100000">
                <a:srgbClr val="FFFFFF">
                  <a:alpha val="0"/>
                  <a:alpha val="21140"/>
                </a:srgbClr>
              </a:gs>
            </a:gsLst>
            <a:lin ang="8100019"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7" name="Google Shape;487;p30"/>
          <p:cNvSpPr/>
          <p:nvPr/>
        </p:nvSpPr>
        <p:spPr>
          <a:xfrm flipH="1">
            <a:off x="8528030" y="1017588"/>
            <a:ext cx="371975" cy="371975"/>
          </a:xfrm>
          <a:custGeom>
            <a:rect b="b" l="l" r="r" t="t"/>
            <a:pathLst>
              <a:path extrusionOk="0" h="2963" w="2963">
                <a:moveTo>
                  <a:pt x="1478" y="926"/>
                </a:moveTo>
                <a:cubicBezTo>
                  <a:pt x="1783" y="926"/>
                  <a:pt x="2038" y="1172"/>
                  <a:pt x="2038" y="1478"/>
                </a:cubicBezTo>
                <a:cubicBezTo>
                  <a:pt x="2038" y="1783"/>
                  <a:pt x="1783" y="2038"/>
                  <a:pt x="1478" y="2038"/>
                </a:cubicBezTo>
                <a:cubicBezTo>
                  <a:pt x="1172" y="2038"/>
                  <a:pt x="926" y="1783"/>
                  <a:pt x="926" y="1478"/>
                </a:cubicBezTo>
                <a:cubicBezTo>
                  <a:pt x="926" y="1172"/>
                  <a:pt x="1172" y="926"/>
                  <a:pt x="1478" y="926"/>
                </a:cubicBezTo>
                <a:close/>
                <a:moveTo>
                  <a:pt x="1223" y="1"/>
                </a:moveTo>
                <a:lnTo>
                  <a:pt x="1223" y="366"/>
                </a:lnTo>
                <a:cubicBezTo>
                  <a:pt x="1095" y="392"/>
                  <a:pt x="977" y="443"/>
                  <a:pt x="867" y="510"/>
                </a:cubicBezTo>
                <a:lnTo>
                  <a:pt x="612" y="256"/>
                </a:lnTo>
                <a:lnTo>
                  <a:pt x="256" y="612"/>
                </a:lnTo>
                <a:lnTo>
                  <a:pt x="510" y="867"/>
                </a:lnTo>
                <a:cubicBezTo>
                  <a:pt x="441" y="977"/>
                  <a:pt x="390" y="1097"/>
                  <a:pt x="366" y="1223"/>
                </a:cubicBezTo>
                <a:lnTo>
                  <a:pt x="1" y="1223"/>
                </a:lnTo>
                <a:lnTo>
                  <a:pt x="1" y="1732"/>
                </a:lnTo>
                <a:lnTo>
                  <a:pt x="366" y="1732"/>
                </a:lnTo>
                <a:cubicBezTo>
                  <a:pt x="390" y="1861"/>
                  <a:pt x="441" y="1979"/>
                  <a:pt x="510" y="2089"/>
                </a:cubicBezTo>
                <a:lnTo>
                  <a:pt x="256" y="2352"/>
                </a:lnTo>
                <a:lnTo>
                  <a:pt x="612" y="2708"/>
                </a:lnTo>
                <a:lnTo>
                  <a:pt x="867" y="2445"/>
                </a:lnTo>
                <a:cubicBezTo>
                  <a:pt x="977" y="2515"/>
                  <a:pt x="1095" y="2566"/>
                  <a:pt x="1223" y="2598"/>
                </a:cubicBezTo>
                <a:lnTo>
                  <a:pt x="1223" y="2963"/>
                </a:lnTo>
                <a:lnTo>
                  <a:pt x="1732" y="2963"/>
                </a:lnTo>
                <a:lnTo>
                  <a:pt x="1732" y="2598"/>
                </a:lnTo>
                <a:cubicBezTo>
                  <a:pt x="1859" y="2566"/>
                  <a:pt x="1979" y="2515"/>
                  <a:pt x="2089" y="2445"/>
                </a:cubicBezTo>
                <a:lnTo>
                  <a:pt x="2352" y="2708"/>
                </a:lnTo>
                <a:lnTo>
                  <a:pt x="2708" y="2352"/>
                </a:lnTo>
                <a:lnTo>
                  <a:pt x="2445" y="2089"/>
                </a:lnTo>
                <a:cubicBezTo>
                  <a:pt x="2513" y="1979"/>
                  <a:pt x="2564" y="1861"/>
                  <a:pt x="2598" y="1732"/>
                </a:cubicBezTo>
                <a:lnTo>
                  <a:pt x="2963" y="1732"/>
                </a:lnTo>
                <a:lnTo>
                  <a:pt x="2963" y="1223"/>
                </a:lnTo>
                <a:lnTo>
                  <a:pt x="2598" y="1223"/>
                </a:lnTo>
                <a:cubicBezTo>
                  <a:pt x="2564" y="1097"/>
                  <a:pt x="2513" y="977"/>
                  <a:pt x="2445" y="867"/>
                </a:cubicBezTo>
                <a:lnTo>
                  <a:pt x="2708" y="612"/>
                </a:lnTo>
                <a:lnTo>
                  <a:pt x="2352" y="256"/>
                </a:lnTo>
                <a:lnTo>
                  <a:pt x="2089" y="510"/>
                </a:lnTo>
                <a:cubicBezTo>
                  <a:pt x="1979" y="443"/>
                  <a:pt x="1859" y="392"/>
                  <a:pt x="1732" y="366"/>
                </a:cubicBezTo>
                <a:lnTo>
                  <a:pt x="1732"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488" name="Google Shape;488;p30"/>
          <p:cNvGrpSpPr/>
          <p:nvPr/>
        </p:nvGrpSpPr>
        <p:grpSpPr>
          <a:xfrm flipH="1">
            <a:off x="496140" y="398209"/>
            <a:ext cx="853559" cy="283602"/>
            <a:chOff x="2990941" y="3799255"/>
            <a:chExt cx="577510" cy="191882"/>
          </a:xfrm>
        </p:grpSpPr>
        <p:sp>
          <p:nvSpPr>
            <p:cNvPr id="489" name="Google Shape;489;p30"/>
            <p:cNvSpPr/>
            <p:nvPr/>
          </p:nvSpPr>
          <p:spPr>
            <a:xfrm>
              <a:off x="2990941" y="3799255"/>
              <a:ext cx="414063" cy="63373"/>
            </a:xfrm>
            <a:custGeom>
              <a:rect b="b" l="l" r="r" t="t"/>
              <a:pathLst>
                <a:path extrusionOk="0" h="682" w="4456">
                  <a:moveTo>
                    <a:pt x="4108" y="87"/>
                  </a:moveTo>
                  <a:cubicBezTo>
                    <a:pt x="4252" y="87"/>
                    <a:pt x="4372" y="205"/>
                    <a:pt x="4372" y="341"/>
                  </a:cubicBezTo>
                  <a:cubicBezTo>
                    <a:pt x="4372" y="486"/>
                    <a:pt x="4252" y="596"/>
                    <a:pt x="4108" y="596"/>
                  </a:cubicBezTo>
                  <a:lnTo>
                    <a:pt x="339" y="596"/>
                  </a:lnTo>
                  <a:cubicBezTo>
                    <a:pt x="196" y="596"/>
                    <a:pt x="84" y="486"/>
                    <a:pt x="84" y="341"/>
                  </a:cubicBezTo>
                  <a:cubicBezTo>
                    <a:pt x="84" y="205"/>
                    <a:pt x="196" y="87"/>
                    <a:pt x="339" y="87"/>
                  </a:cubicBezTo>
                  <a:close/>
                  <a:moveTo>
                    <a:pt x="339" y="1"/>
                  </a:moveTo>
                  <a:cubicBezTo>
                    <a:pt x="154" y="1"/>
                    <a:pt x="1" y="154"/>
                    <a:pt x="1" y="341"/>
                  </a:cubicBezTo>
                  <a:cubicBezTo>
                    <a:pt x="1" y="529"/>
                    <a:pt x="154" y="681"/>
                    <a:pt x="339" y="681"/>
                  </a:cubicBezTo>
                  <a:lnTo>
                    <a:pt x="4108" y="681"/>
                  </a:lnTo>
                  <a:cubicBezTo>
                    <a:pt x="4303" y="681"/>
                    <a:pt x="4456" y="529"/>
                    <a:pt x="4456" y="341"/>
                  </a:cubicBezTo>
                  <a:cubicBezTo>
                    <a:pt x="4456" y="154"/>
                    <a:pt x="4303" y="1"/>
                    <a:pt x="410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0" name="Google Shape;490;p30"/>
            <p:cNvSpPr/>
            <p:nvPr/>
          </p:nvSpPr>
          <p:spPr>
            <a:xfrm>
              <a:off x="3153366" y="3927114"/>
              <a:ext cx="415085" cy="64024"/>
            </a:xfrm>
            <a:custGeom>
              <a:rect b="b" l="l" r="r" t="t"/>
              <a:pathLst>
                <a:path extrusionOk="0" h="689" w="4467">
                  <a:moveTo>
                    <a:pt x="4118" y="86"/>
                  </a:moveTo>
                  <a:cubicBezTo>
                    <a:pt x="4262" y="86"/>
                    <a:pt x="4372" y="204"/>
                    <a:pt x="4372" y="340"/>
                  </a:cubicBezTo>
                  <a:cubicBezTo>
                    <a:pt x="4372" y="485"/>
                    <a:pt x="4262" y="603"/>
                    <a:pt x="4118" y="603"/>
                  </a:cubicBezTo>
                  <a:lnTo>
                    <a:pt x="349" y="603"/>
                  </a:lnTo>
                  <a:cubicBezTo>
                    <a:pt x="204" y="603"/>
                    <a:pt x="94" y="485"/>
                    <a:pt x="94" y="340"/>
                  </a:cubicBezTo>
                  <a:cubicBezTo>
                    <a:pt x="94" y="204"/>
                    <a:pt x="204" y="86"/>
                    <a:pt x="349" y="86"/>
                  </a:cubicBezTo>
                  <a:close/>
                  <a:moveTo>
                    <a:pt x="349" y="0"/>
                  </a:moveTo>
                  <a:cubicBezTo>
                    <a:pt x="162" y="0"/>
                    <a:pt x="1" y="153"/>
                    <a:pt x="1" y="340"/>
                  </a:cubicBezTo>
                  <a:cubicBezTo>
                    <a:pt x="1" y="536"/>
                    <a:pt x="162" y="689"/>
                    <a:pt x="349" y="689"/>
                  </a:cubicBezTo>
                  <a:lnTo>
                    <a:pt x="4118" y="689"/>
                  </a:lnTo>
                  <a:cubicBezTo>
                    <a:pt x="4313" y="689"/>
                    <a:pt x="4466" y="536"/>
                    <a:pt x="4466" y="340"/>
                  </a:cubicBezTo>
                  <a:cubicBezTo>
                    <a:pt x="4466" y="153"/>
                    <a:pt x="4313" y="0"/>
                    <a:pt x="411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91" name="Google Shape;491;p30"/>
          <p:cNvSpPr/>
          <p:nvPr/>
        </p:nvSpPr>
        <p:spPr>
          <a:xfrm flipH="1">
            <a:off x="933725" y="4603365"/>
            <a:ext cx="299808" cy="334417"/>
          </a:xfrm>
          <a:custGeom>
            <a:rect b="b" l="l" r="r" t="t"/>
            <a:pathLst>
              <a:path extrusionOk="0" h="2435" w="2183">
                <a:moveTo>
                  <a:pt x="220" y="153"/>
                </a:moveTo>
                <a:lnTo>
                  <a:pt x="2011" y="1333"/>
                </a:lnTo>
                <a:lnTo>
                  <a:pt x="94" y="2292"/>
                </a:lnTo>
                <a:lnTo>
                  <a:pt x="94" y="2292"/>
                </a:lnTo>
                <a:lnTo>
                  <a:pt x="220" y="153"/>
                </a:lnTo>
                <a:close/>
                <a:moveTo>
                  <a:pt x="145" y="1"/>
                </a:moveTo>
                <a:lnTo>
                  <a:pt x="0" y="2435"/>
                </a:lnTo>
                <a:lnTo>
                  <a:pt x="2182" y="1341"/>
                </a:lnTo>
                <a:lnTo>
                  <a:pt x="14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hanks">
  <p:cSld name="CUSTOM_4">
    <p:spTree>
      <p:nvGrpSpPr>
        <p:cNvPr id="492" name="Shape 492"/>
        <p:cNvGrpSpPr/>
        <p:nvPr/>
      </p:nvGrpSpPr>
      <p:grpSpPr>
        <a:xfrm>
          <a:off x="0" y="0"/>
          <a:ext cx="0" cy="0"/>
          <a:chOff x="0" y="0"/>
          <a:chExt cx="0" cy="0"/>
        </a:xfrm>
      </p:grpSpPr>
      <p:sp>
        <p:nvSpPr>
          <p:cNvPr id="493" name="Google Shape;493;p31"/>
          <p:cNvSpPr txBox="1"/>
          <p:nvPr>
            <p:ph idx="1" type="subTitle"/>
          </p:nvPr>
        </p:nvSpPr>
        <p:spPr>
          <a:xfrm>
            <a:off x="4572000" y="1722575"/>
            <a:ext cx="3852000" cy="10737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2800"/>
              <a:buNone/>
              <a:defRPr/>
            </a:lvl1pPr>
            <a:lvl2pPr lvl="1" rtl="0" algn="ctr">
              <a:lnSpc>
                <a:spcPct val="100000"/>
              </a:lnSpc>
              <a:spcBef>
                <a:spcPts val="0"/>
              </a:spcBef>
              <a:spcAft>
                <a:spcPts val="0"/>
              </a:spcAft>
              <a:buSzPts val="2800"/>
              <a:buNone/>
              <a:defRPr sz="2800"/>
            </a:lvl2pPr>
            <a:lvl3pPr lvl="2" rtl="0" algn="ctr">
              <a:lnSpc>
                <a:spcPct val="100000"/>
              </a:lnSpc>
              <a:spcBef>
                <a:spcPts val="0"/>
              </a:spcBef>
              <a:spcAft>
                <a:spcPts val="0"/>
              </a:spcAft>
              <a:buSzPts val="2800"/>
              <a:buNone/>
              <a:defRPr sz="2800"/>
            </a:lvl3pPr>
            <a:lvl4pPr lvl="3" rtl="0" algn="ctr">
              <a:lnSpc>
                <a:spcPct val="100000"/>
              </a:lnSpc>
              <a:spcBef>
                <a:spcPts val="0"/>
              </a:spcBef>
              <a:spcAft>
                <a:spcPts val="0"/>
              </a:spcAft>
              <a:buSzPts val="2800"/>
              <a:buNone/>
              <a:defRPr sz="2800"/>
            </a:lvl4pPr>
            <a:lvl5pPr lvl="4" rtl="0" algn="ctr">
              <a:lnSpc>
                <a:spcPct val="100000"/>
              </a:lnSpc>
              <a:spcBef>
                <a:spcPts val="0"/>
              </a:spcBef>
              <a:spcAft>
                <a:spcPts val="0"/>
              </a:spcAft>
              <a:buSzPts val="2800"/>
              <a:buNone/>
              <a:defRPr sz="2800"/>
            </a:lvl5pPr>
            <a:lvl6pPr lvl="5" rtl="0" algn="ctr">
              <a:lnSpc>
                <a:spcPct val="100000"/>
              </a:lnSpc>
              <a:spcBef>
                <a:spcPts val="0"/>
              </a:spcBef>
              <a:spcAft>
                <a:spcPts val="0"/>
              </a:spcAft>
              <a:buSzPts val="2800"/>
              <a:buNone/>
              <a:defRPr sz="2800"/>
            </a:lvl6pPr>
            <a:lvl7pPr lvl="6" rtl="0" algn="ctr">
              <a:lnSpc>
                <a:spcPct val="100000"/>
              </a:lnSpc>
              <a:spcBef>
                <a:spcPts val="0"/>
              </a:spcBef>
              <a:spcAft>
                <a:spcPts val="0"/>
              </a:spcAft>
              <a:buSzPts val="2800"/>
              <a:buNone/>
              <a:defRPr sz="2800"/>
            </a:lvl7pPr>
            <a:lvl8pPr lvl="7" rtl="0" algn="ctr">
              <a:lnSpc>
                <a:spcPct val="100000"/>
              </a:lnSpc>
              <a:spcBef>
                <a:spcPts val="0"/>
              </a:spcBef>
              <a:spcAft>
                <a:spcPts val="0"/>
              </a:spcAft>
              <a:buSzPts val="2800"/>
              <a:buNone/>
              <a:defRPr sz="2800"/>
            </a:lvl8pPr>
            <a:lvl9pPr lvl="8" rtl="0" algn="ctr">
              <a:lnSpc>
                <a:spcPct val="100000"/>
              </a:lnSpc>
              <a:spcBef>
                <a:spcPts val="0"/>
              </a:spcBef>
              <a:spcAft>
                <a:spcPts val="0"/>
              </a:spcAft>
              <a:buSzPts val="2800"/>
              <a:buNone/>
              <a:defRPr sz="2800"/>
            </a:lvl9pPr>
          </a:lstStyle>
          <a:p/>
        </p:txBody>
      </p:sp>
      <p:sp>
        <p:nvSpPr>
          <p:cNvPr id="494" name="Google Shape;494;p31"/>
          <p:cNvSpPr txBox="1"/>
          <p:nvPr>
            <p:ph type="ctrTitle"/>
          </p:nvPr>
        </p:nvSpPr>
        <p:spPr>
          <a:xfrm flipH="1">
            <a:off x="4578350" y="887075"/>
            <a:ext cx="3852000" cy="8355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5200"/>
              <a:buNone/>
              <a:defRPr sz="4800"/>
            </a:lvl1pPr>
            <a:lvl2pPr lvl="1" rtl="0" algn="ctr">
              <a:spcBef>
                <a:spcPts val="0"/>
              </a:spcBef>
              <a:spcAft>
                <a:spcPts val="0"/>
              </a:spcAft>
              <a:buSzPts val="5200"/>
              <a:buNone/>
              <a:defRPr sz="5200"/>
            </a:lvl2pPr>
            <a:lvl3pPr lvl="2" rtl="0" algn="ctr">
              <a:spcBef>
                <a:spcPts val="0"/>
              </a:spcBef>
              <a:spcAft>
                <a:spcPts val="0"/>
              </a:spcAft>
              <a:buSzPts val="5200"/>
              <a:buNone/>
              <a:defRPr sz="5200"/>
            </a:lvl3pPr>
            <a:lvl4pPr lvl="3" rtl="0" algn="ctr">
              <a:spcBef>
                <a:spcPts val="0"/>
              </a:spcBef>
              <a:spcAft>
                <a:spcPts val="0"/>
              </a:spcAft>
              <a:buSzPts val="5200"/>
              <a:buNone/>
              <a:defRPr sz="5200"/>
            </a:lvl4pPr>
            <a:lvl5pPr lvl="4" rtl="0" algn="ctr">
              <a:spcBef>
                <a:spcPts val="0"/>
              </a:spcBef>
              <a:spcAft>
                <a:spcPts val="0"/>
              </a:spcAft>
              <a:buSzPts val="5200"/>
              <a:buNone/>
              <a:defRPr sz="5200"/>
            </a:lvl5pPr>
            <a:lvl6pPr lvl="5" rtl="0" algn="ctr">
              <a:spcBef>
                <a:spcPts val="0"/>
              </a:spcBef>
              <a:spcAft>
                <a:spcPts val="0"/>
              </a:spcAft>
              <a:buSzPts val="5200"/>
              <a:buNone/>
              <a:defRPr sz="5200"/>
            </a:lvl6pPr>
            <a:lvl7pPr lvl="6" rtl="0" algn="ctr">
              <a:spcBef>
                <a:spcPts val="0"/>
              </a:spcBef>
              <a:spcAft>
                <a:spcPts val="0"/>
              </a:spcAft>
              <a:buSzPts val="5200"/>
              <a:buNone/>
              <a:defRPr sz="5200"/>
            </a:lvl7pPr>
            <a:lvl8pPr lvl="7" rtl="0" algn="ctr">
              <a:spcBef>
                <a:spcPts val="0"/>
              </a:spcBef>
              <a:spcAft>
                <a:spcPts val="0"/>
              </a:spcAft>
              <a:buSzPts val="5200"/>
              <a:buNone/>
              <a:defRPr sz="5200"/>
            </a:lvl8pPr>
            <a:lvl9pPr lvl="8" rtl="0" algn="ctr">
              <a:spcBef>
                <a:spcPts val="0"/>
              </a:spcBef>
              <a:spcAft>
                <a:spcPts val="0"/>
              </a:spcAft>
              <a:buSzPts val="5200"/>
              <a:buNone/>
              <a:defRPr sz="5200"/>
            </a:lvl9pPr>
          </a:lstStyle>
          <a:p/>
        </p:txBody>
      </p:sp>
      <p:sp>
        <p:nvSpPr>
          <p:cNvPr id="495" name="Google Shape;495;p31"/>
          <p:cNvSpPr txBox="1"/>
          <p:nvPr/>
        </p:nvSpPr>
        <p:spPr>
          <a:xfrm>
            <a:off x="4925400" y="3385975"/>
            <a:ext cx="3207000" cy="728700"/>
          </a:xfrm>
          <a:prstGeom prst="rect">
            <a:avLst/>
          </a:prstGeom>
          <a:noFill/>
          <a:ln>
            <a:noFill/>
          </a:ln>
        </p:spPr>
        <p:txBody>
          <a:bodyPr anchorCtr="0" anchor="t" bIns="91425" lIns="91425" spcFirstLastPara="1" rIns="91425" wrap="square" tIns="91425">
            <a:noAutofit/>
          </a:bodyPr>
          <a:lstStyle/>
          <a:p>
            <a:pPr indent="0" lvl="0" marL="0" rtl="0" algn="ctr">
              <a:lnSpc>
                <a:spcPct val="114000"/>
              </a:lnSpc>
              <a:spcBef>
                <a:spcPts val="0"/>
              </a:spcBef>
              <a:spcAft>
                <a:spcPts val="0"/>
              </a:spcAft>
              <a:buNone/>
            </a:pPr>
            <a:r>
              <a:rPr lang="en" sz="1100">
                <a:solidFill>
                  <a:schemeClr val="dk1"/>
                </a:solidFill>
                <a:latin typeface="Lato"/>
                <a:ea typeface="Lato"/>
                <a:cs typeface="Lato"/>
                <a:sym typeface="Lato"/>
              </a:rPr>
              <a:t>CREDITS: This presentation template was created by </a:t>
            </a:r>
            <a:r>
              <a:rPr b="1" lang="en" sz="1100">
                <a:solidFill>
                  <a:schemeClr val="dk1"/>
                </a:solidFill>
                <a:uFill>
                  <a:noFill/>
                </a:uFill>
                <a:latin typeface="Lato"/>
                <a:ea typeface="Lato"/>
                <a:cs typeface="Lato"/>
                <a:sym typeface="Lato"/>
                <a:hlinkClick r:id="rId2">
                  <a:extLst>
                    <a:ext uri="{A12FA001-AC4F-418D-AE19-62706E023703}">
                      <ahyp:hlinkClr val="tx"/>
                    </a:ext>
                  </a:extLst>
                </a:hlinkClick>
              </a:rPr>
              <a:t>Slidesgo</a:t>
            </a:r>
            <a:r>
              <a:rPr b="1" lang="en" sz="1100">
                <a:solidFill>
                  <a:schemeClr val="dk1"/>
                </a:solidFill>
                <a:latin typeface="Lato"/>
                <a:ea typeface="Lato"/>
                <a:cs typeface="Lato"/>
                <a:sym typeface="Lato"/>
              </a:rPr>
              <a:t>,</a:t>
            </a:r>
            <a:r>
              <a:rPr lang="en" sz="1100">
                <a:solidFill>
                  <a:schemeClr val="dk1"/>
                </a:solidFill>
                <a:latin typeface="Lato"/>
                <a:ea typeface="Lato"/>
                <a:cs typeface="Lato"/>
                <a:sym typeface="Lato"/>
              </a:rPr>
              <a:t> and includes icons by </a:t>
            </a:r>
            <a:r>
              <a:rPr b="1" lang="en" sz="1100">
                <a:solidFill>
                  <a:schemeClr val="dk1"/>
                </a:solidFill>
                <a:uFill>
                  <a:noFill/>
                </a:uFill>
                <a:latin typeface="Lato"/>
                <a:ea typeface="Lato"/>
                <a:cs typeface="Lato"/>
                <a:sym typeface="Lato"/>
                <a:hlinkClick r:id="rId3">
                  <a:extLst>
                    <a:ext uri="{A12FA001-AC4F-418D-AE19-62706E023703}">
                      <ahyp:hlinkClr val="tx"/>
                    </a:ext>
                  </a:extLst>
                </a:hlinkClick>
              </a:rPr>
              <a:t>Flaticon</a:t>
            </a:r>
            <a:r>
              <a:rPr lang="en" sz="1100">
                <a:solidFill>
                  <a:schemeClr val="dk1"/>
                </a:solidFill>
                <a:latin typeface="Lato"/>
                <a:ea typeface="Lato"/>
                <a:cs typeface="Lato"/>
                <a:sym typeface="Lato"/>
              </a:rPr>
              <a:t>, and infographics &amp; images by </a:t>
            </a:r>
            <a:r>
              <a:rPr b="1" lang="en" sz="1100">
                <a:solidFill>
                  <a:schemeClr val="dk1"/>
                </a:solidFill>
                <a:uFill>
                  <a:noFill/>
                </a:uFill>
                <a:latin typeface="Lato"/>
                <a:ea typeface="Lato"/>
                <a:cs typeface="Lato"/>
                <a:sym typeface="Lato"/>
                <a:hlinkClick r:id="rId4">
                  <a:extLst>
                    <a:ext uri="{A12FA001-AC4F-418D-AE19-62706E023703}">
                      <ahyp:hlinkClr val="tx"/>
                    </a:ext>
                  </a:extLst>
                </a:hlinkClick>
              </a:rPr>
              <a:t>Freepik</a:t>
            </a:r>
            <a:r>
              <a:rPr lang="en" sz="1100">
                <a:solidFill>
                  <a:schemeClr val="dk1"/>
                </a:solidFill>
                <a:latin typeface="Lato"/>
                <a:ea typeface="Lato"/>
                <a:cs typeface="Lato"/>
                <a:sym typeface="Lato"/>
              </a:rPr>
              <a:t> </a:t>
            </a:r>
            <a:endParaRPr sz="1100">
              <a:solidFill>
                <a:schemeClr val="dk1"/>
              </a:solidFill>
              <a:latin typeface="Lato"/>
              <a:ea typeface="Lato"/>
              <a:cs typeface="Lato"/>
              <a:sym typeface="Lato"/>
            </a:endParaRPr>
          </a:p>
        </p:txBody>
      </p:sp>
      <p:sp>
        <p:nvSpPr>
          <p:cNvPr id="496" name="Google Shape;496;p31"/>
          <p:cNvSpPr/>
          <p:nvPr/>
        </p:nvSpPr>
        <p:spPr>
          <a:xfrm>
            <a:off x="0" y="3455144"/>
            <a:ext cx="1924779" cy="1688357"/>
          </a:xfrm>
          <a:custGeom>
            <a:rect b="b" l="l" r="r" t="t"/>
            <a:pathLst>
              <a:path extrusionOk="0" h="8407" w="9584">
                <a:moveTo>
                  <a:pt x="2199" y="0"/>
                </a:moveTo>
                <a:cubicBezTo>
                  <a:pt x="1449" y="0"/>
                  <a:pt x="707" y="123"/>
                  <a:pt x="1" y="360"/>
                </a:cubicBezTo>
                <a:lnTo>
                  <a:pt x="1" y="2183"/>
                </a:lnTo>
                <a:cubicBezTo>
                  <a:pt x="686" y="1863"/>
                  <a:pt x="1437" y="1694"/>
                  <a:pt x="2198" y="1694"/>
                </a:cubicBezTo>
                <a:cubicBezTo>
                  <a:pt x="3012" y="1694"/>
                  <a:pt x="3837" y="1887"/>
                  <a:pt x="4609" y="2295"/>
                </a:cubicBezTo>
                <a:cubicBezTo>
                  <a:pt x="6850" y="3475"/>
                  <a:pt x="7878" y="6064"/>
                  <a:pt x="7165" y="8407"/>
                </a:cubicBezTo>
                <a:lnTo>
                  <a:pt x="8913" y="8407"/>
                </a:lnTo>
                <a:cubicBezTo>
                  <a:pt x="9583" y="5434"/>
                  <a:pt x="8216" y="2277"/>
                  <a:pt x="5399" y="792"/>
                </a:cubicBezTo>
                <a:cubicBezTo>
                  <a:pt x="4377" y="255"/>
                  <a:pt x="3281" y="0"/>
                  <a:pt x="2199" y="0"/>
                </a:cubicBezTo>
                <a:close/>
              </a:path>
            </a:pathLst>
          </a:custGeom>
          <a:gradFill>
            <a:gsLst>
              <a:gs pos="0">
                <a:schemeClr val="accent1"/>
              </a:gs>
              <a:gs pos="40000">
                <a:srgbClr val="BBACF0"/>
              </a:gs>
              <a:gs pos="100000">
                <a:srgbClr val="FFFFFF">
                  <a:alpha val="0"/>
                </a:srgbClr>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7" name="Google Shape;497;p31"/>
          <p:cNvSpPr/>
          <p:nvPr/>
        </p:nvSpPr>
        <p:spPr>
          <a:xfrm>
            <a:off x="7832545" y="4398640"/>
            <a:ext cx="299808" cy="334417"/>
          </a:xfrm>
          <a:custGeom>
            <a:rect b="b" l="l" r="r" t="t"/>
            <a:pathLst>
              <a:path extrusionOk="0" h="2435" w="2183">
                <a:moveTo>
                  <a:pt x="220" y="153"/>
                </a:moveTo>
                <a:lnTo>
                  <a:pt x="2011" y="1333"/>
                </a:lnTo>
                <a:lnTo>
                  <a:pt x="94" y="2292"/>
                </a:lnTo>
                <a:lnTo>
                  <a:pt x="94" y="2292"/>
                </a:lnTo>
                <a:lnTo>
                  <a:pt x="220" y="153"/>
                </a:lnTo>
                <a:close/>
                <a:moveTo>
                  <a:pt x="145" y="1"/>
                </a:moveTo>
                <a:lnTo>
                  <a:pt x="0" y="2435"/>
                </a:lnTo>
                <a:lnTo>
                  <a:pt x="2182" y="1341"/>
                </a:lnTo>
                <a:lnTo>
                  <a:pt x="14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498" name="Google Shape;498;p31"/>
          <p:cNvGrpSpPr/>
          <p:nvPr/>
        </p:nvGrpSpPr>
        <p:grpSpPr>
          <a:xfrm>
            <a:off x="180666" y="2035007"/>
            <a:ext cx="464200" cy="448819"/>
            <a:chOff x="1620923" y="4468283"/>
            <a:chExt cx="314073" cy="303667"/>
          </a:xfrm>
        </p:grpSpPr>
        <p:sp>
          <p:nvSpPr>
            <p:cNvPr id="499" name="Google Shape;499;p31"/>
            <p:cNvSpPr/>
            <p:nvPr/>
          </p:nvSpPr>
          <p:spPr>
            <a:xfrm>
              <a:off x="1743950" y="4468283"/>
              <a:ext cx="108905" cy="108905"/>
            </a:xfrm>
            <a:custGeom>
              <a:rect b="b" l="l" r="r" t="t"/>
              <a:pathLst>
                <a:path extrusionOk="0" h="1172" w="1172">
                  <a:moveTo>
                    <a:pt x="705" y="94"/>
                  </a:moveTo>
                  <a:lnTo>
                    <a:pt x="705" y="467"/>
                  </a:lnTo>
                  <a:lnTo>
                    <a:pt x="1078" y="467"/>
                  </a:lnTo>
                  <a:lnTo>
                    <a:pt x="1078" y="705"/>
                  </a:lnTo>
                  <a:lnTo>
                    <a:pt x="705" y="705"/>
                  </a:lnTo>
                  <a:lnTo>
                    <a:pt x="705" y="1078"/>
                  </a:lnTo>
                  <a:lnTo>
                    <a:pt x="467" y="1078"/>
                  </a:lnTo>
                  <a:lnTo>
                    <a:pt x="467" y="705"/>
                  </a:lnTo>
                  <a:lnTo>
                    <a:pt x="94" y="705"/>
                  </a:lnTo>
                  <a:lnTo>
                    <a:pt x="94" y="467"/>
                  </a:lnTo>
                  <a:lnTo>
                    <a:pt x="467" y="467"/>
                  </a:lnTo>
                  <a:lnTo>
                    <a:pt x="467" y="94"/>
                  </a:lnTo>
                  <a:close/>
                  <a:moveTo>
                    <a:pt x="375" y="0"/>
                  </a:moveTo>
                  <a:lnTo>
                    <a:pt x="375" y="373"/>
                  </a:lnTo>
                  <a:lnTo>
                    <a:pt x="0" y="373"/>
                  </a:lnTo>
                  <a:lnTo>
                    <a:pt x="0" y="797"/>
                  </a:lnTo>
                  <a:lnTo>
                    <a:pt x="375" y="797"/>
                  </a:lnTo>
                  <a:lnTo>
                    <a:pt x="375" y="1171"/>
                  </a:lnTo>
                  <a:lnTo>
                    <a:pt x="799" y="1171"/>
                  </a:lnTo>
                  <a:lnTo>
                    <a:pt x="799" y="797"/>
                  </a:lnTo>
                  <a:lnTo>
                    <a:pt x="1172" y="797"/>
                  </a:lnTo>
                  <a:lnTo>
                    <a:pt x="1172" y="373"/>
                  </a:lnTo>
                  <a:lnTo>
                    <a:pt x="799" y="373"/>
                  </a:lnTo>
                  <a:lnTo>
                    <a:pt x="799"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0" name="Google Shape;500;p31"/>
            <p:cNvSpPr/>
            <p:nvPr/>
          </p:nvSpPr>
          <p:spPr>
            <a:xfrm>
              <a:off x="1620923" y="4601531"/>
              <a:ext cx="108905" cy="108905"/>
            </a:xfrm>
            <a:custGeom>
              <a:rect b="b" l="l" r="r" t="t"/>
              <a:pathLst>
                <a:path extrusionOk="0" h="1172" w="1172">
                  <a:moveTo>
                    <a:pt x="705" y="94"/>
                  </a:moveTo>
                  <a:lnTo>
                    <a:pt x="705" y="467"/>
                  </a:lnTo>
                  <a:lnTo>
                    <a:pt x="1078" y="467"/>
                  </a:lnTo>
                  <a:lnTo>
                    <a:pt x="1078" y="705"/>
                  </a:lnTo>
                  <a:lnTo>
                    <a:pt x="705" y="705"/>
                  </a:lnTo>
                  <a:lnTo>
                    <a:pt x="705" y="1078"/>
                  </a:lnTo>
                  <a:lnTo>
                    <a:pt x="467" y="1078"/>
                  </a:lnTo>
                  <a:lnTo>
                    <a:pt x="467" y="705"/>
                  </a:lnTo>
                  <a:lnTo>
                    <a:pt x="94" y="705"/>
                  </a:lnTo>
                  <a:lnTo>
                    <a:pt x="94" y="467"/>
                  </a:lnTo>
                  <a:lnTo>
                    <a:pt x="467" y="467"/>
                  </a:lnTo>
                  <a:lnTo>
                    <a:pt x="467" y="94"/>
                  </a:lnTo>
                  <a:close/>
                  <a:moveTo>
                    <a:pt x="375" y="0"/>
                  </a:moveTo>
                  <a:lnTo>
                    <a:pt x="375" y="373"/>
                  </a:lnTo>
                  <a:lnTo>
                    <a:pt x="0" y="373"/>
                  </a:lnTo>
                  <a:lnTo>
                    <a:pt x="0" y="799"/>
                  </a:lnTo>
                  <a:lnTo>
                    <a:pt x="375" y="799"/>
                  </a:lnTo>
                  <a:lnTo>
                    <a:pt x="375" y="1172"/>
                  </a:lnTo>
                  <a:lnTo>
                    <a:pt x="799" y="1172"/>
                  </a:lnTo>
                  <a:lnTo>
                    <a:pt x="799" y="799"/>
                  </a:lnTo>
                  <a:lnTo>
                    <a:pt x="1171" y="799"/>
                  </a:lnTo>
                  <a:lnTo>
                    <a:pt x="1171" y="373"/>
                  </a:lnTo>
                  <a:lnTo>
                    <a:pt x="799" y="373"/>
                  </a:lnTo>
                  <a:lnTo>
                    <a:pt x="799"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1" name="Google Shape;501;p31"/>
            <p:cNvSpPr/>
            <p:nvPr/>
          </p:nvSpPr>
          <p:spPr>
            <a:xfrm>
              <a:off x="1826091" y="4663044"/>
              <a:ext cx="108905" cy="108905"/>
            </a:xfrm>
            <a:custGeom>
              <a:rect b="b" l="l" r="r" t="t"/>
              <a:pathLst>
                <a:path extrusionOk="0" h="1172" w="1172">
                  <a:moveTo>
                    <a:pt x="703" y="94"/>
                  </a:moveTo>
                  <a:lnTo>
                    <a:pt x="703" y="467"/>
                  </a:lnTo>
                  <a:lnTo>
                    <a:pt x="1078" y="467"/>
                  </a:lnTo>
                  <a:lnTo>
                    <a:pt x="1078" y="705"/>
                  </a:lnTo>
                  <a:lnTo>
                    <a:pt x="703" y="705"/>
                  </a:lnTo>
                  <a:lnTo>
                    <a:pt x="703" y="1078"/>
                  </a:lnTo>
                  <a:lnTo>
                    <a:pt x="467" y="1078"/>
                  </a:lnTo>
                  <a:lnTo>
                    <a:pt x="467" y="705"/>
                  </a:lnTo>
                  <a:lnTo>
                    <a:pt x="92" y="705"/>
                  </a:lnTo>
                  <a:lnTo>
                    <a:pt x="92" y="467"/>
                  </a:lnTo>
                  <a:lnTo>
                    <a:pt x="467" y="467"/>
                  </a:lnTo>
                  <a:lnTo>
                    <a:pt x="467" y="94"/>
                  </a:lnTo>
                  <a:close/>
                  <a:moveTo>
                    <a:pt x="373" y="0"/>
                  </a:moveTo>
                  <a:lnTo>
                    <a:pt x="373" y="373"/>
                  </a:lnTo>
                  <a:lnTo>
                    <a:pt x="0" y="373"/>
                  </a:lnTo>
                  <a:lnTo>
                    <a:pt x="0" y="799"/>
                  </a:lnTo>
                  <a:lnTo>
                    <a:pt x="373" y="799"/>
                  </a:lnTo>
                  <a:lnTo>
                    <a:pt x="373" y="1172"/>
                  </a:lnTo>
                  <a:lnTo>
                    <a:pt x="797" y="1172"/>
                  </a:lnTo>
                  <a:lnTo>
                    <a:pt x="797" y="799"/>
                  </a:lnTo>
                  <a:lnTo>
                    <a:pt x="1172" y="799"/>
                  </a:lnTo>
                  <a:lnTo>
                    <a:pt x="1172" y="373"/>
                  </a:lnTo>
                  <a:lnTo>
                    <a:pt x="797" y="373"/>
                  </a:lnTo>
                  <a:lnTo>
                    <a:pt x="797"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502" name="Google Shape;502;p31"/>
          <p:cNvSpPr/>
          <p:nvPr/>
        </p:nvSpPr>
        <p:spPr>
          <a:xfrm rot="2700000">
            <a:off x="7912769" y="3953986"/>
            <a:ext cx="1022480" cy="1017948"/>
          </a:xfrm>
          <a:custGeom>
            <a:rect b="b" l="l" r="r" t="t"/>
            <a:pathLst>
              <a:path extrusionOk="0" h="7412" w="7445">
                <a:moveTo>
                  <a:pt x="3723" y="0"/>
                </a:moveTo>
                <a:cubicBezTo>
                  <a:pt x="1665" y="0"/>
                  <a:pt x="1" y="1683"/>
                  <a:pt x="17" y="3745"/>
                </a:cubicBezTo>
                <a:cubicBezTo>
                  <a:pt x="35" y="5755"/>
                  <a:pt x="1673" y="7393"/>
                  <a:pt x="3684" y="7411"/>
                </a:cubicBezTo>
                <a:cubicBezTo>
                  <a:pt x="3694" y="7411"/>
                  <a:pt x="3704" y="7411"/>
                  <a:pt x="3714" y="7411"/>
                </a:cubicBezTo>
                <a:cubicBezTo>
                  <a:pt x="5772" y="7411"/>
                  <a:pt x="7444" y="5737"/>
                  <a:pt x="7428" y="3675"/>
                </a:cubicBezTo>
                <a:cubicBezTo>
                  <a:pt x="7410" y="1665"/>
                  <a:pt x="5764" y="17"/>
                  <a:pt x="3753" y="0"/>
                </a:cubicBezTo>
                <a:cubicBezTo>
                  <a:pt x="3743" y="0"/>
                  <a:pt x="3733" y="0"/>
                  <a:pt x="3723" y="0"/>
                </a:cubicBezTo>
                <a:close/>
              </a:path>
            </a:pathLst>
          </a:custGeom>
          <a:gradFill>
            <a:gsLst>
              <a:gs pos="0">
                <a:schemeClr val="accent1"/>
              </a:gs>
              <a:gs pos="100000">
                <a:srgbClr val="FFFFFF">
                  <a:alpha val="0"/>
                </a:srgbClr>
              </a:gs>
            </a:gsLst>
            <a:lin ang="8100019"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503" name="Google Shape;503;p31"/>
          <p:cNvGrpSpPr/>
          <p:nvPr/>
        </p:nvGrpSpPr>
        <p:grpSpPr>
          <a:xfrm>
            <a:off x="7519929" y="327859"/>
            <a:ext cx="853559" cy="283602"/>
            <a:chOff x="2990941" y="3799255"/>
            <a:chExt cx="577510" cy="191882"/>
          </a:xfrm>
        </p:grpSpPr>
        <p:sp>
          <p:nvSpPr>
            <p:cNvPr id="504" name="Google Shape;504;p31"/>
            <p:cNvSpPr/>
            <p:nvPr/>
          </p:nvSpPr>
          <p:spPr>
            <a:xfrm>
              <a:off x="2990941" y="3799255"/>
              <a:ext cx="414063" cy="63373"/>
            </a:xfrm>
            <a:custGeom>
              <a:rect b="b" l="l" r="r" t="t"/>
              <a:pathLst>
                <a:path extrusionOk="0" h="682" w="4456">
                  <a:moveTo>
                    <a:pt x="4108" y="87"/>
                  </a:moveTo>
                  <a:cubicBezTo>
                    <a:pt x="4252" y="87"/>
                    <a:pt x="4372" y="205"/>
                    <a:pt x="4372" y="341"/>
                  </a:cubicBezTo>
                  <a:cubicBezTo>
                    <a:pt x="4372" y="486"/>
                    <a:pt x="4252" y="596"/>
                    <a:pt x="4108" y="596"/>
                  </a:cubicBezTo>
                  <a:lnTo>
                    <a:pt x="339" y="596"/>
                  </a:lnTo>
                  <a:cubicBezTo>
                    <a:pt x="196" y="596"/>
                    <a:pt x="84" y="486"/>
                    <a:pt x="84" y="341"/>
                  </a:cubicBezTo>
                  <a:cubicBezTo>
                    <a:pt x="84" y="205"/>
                    <a:pt x="196" y="87"/>
                    <a:pt x="339" y="87"/>
                  </a:cubicBezTo>
                  <a:close/>
                  <a:moveTo>
                    <a:pt x="339" y="1"/>
                  </a:moveTo>
                  <a:cubicBezTo>
                    <a:pt x="154" y="1"/>
                    <a:pt x="1" y="154"/>
                    <a:pt x="1" y="341"/>
                  </a:cubicBezTo>
                  <a:cubicBezTo>
                    <a:pt x="1" y="529"/>
                    <a:pt x="154" y="681"/>
                    <a:pt x="339" y="681"/>
                  </a:cubicBezTo>
                  <a:lnTo>
                    <a:pt x="4108" y="681"/>
                  </a:lnTo>
                  <a:cubicBezTo>
                    <a:pt x="4303" y="681"/>
                    <a:pt x="4456" y="529"/>
                    <a:pt x="4456" y="341"/>
                  </a:cubicBezTo>
                  <a:cubicBezTo>
                    <a:pt x="4456" y="154"/>
                    <a:pt x="4303" y="1"/>
                    <a:pt x="410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5" name="Google Shape;505;p31"/>
            <p:cNvSpPr/>
            <p:nvPr/>
          </p:nvSpPr>
          <p:spPr>
            <a:xfrm>
              <a:off x="3153366" y="3927114"/>
              <a:ext cx="415085" cy="64024"/>
            </a:xfrm>
            <a:custGeom>
              <a:rect b="b" l="l" r="r" t="t"/>
              <a:pathLst>
                <a:path extrusionOk="0" h="689" w="4467">
                  <a:moveTo>
                    <a:pt x="4118" y="86"/>
                  </a:moveTo>
                  <a:cubicBezTo>
                    <a:pt x="4262" y="86"/>
                    <a:pt x="4372" y="204"/>
                    <a:pt x="4372" y="340"/>
                  </a:cubicBezTo>
                  <a:cubicBezTo>
                    <a:pt x="4372" y="485"/>
                    <a:pt x="4262" y="603"/>
                    <a:pt x="4118" y="603"/>
                  </a:cubicBezTo>
                  <a:lnTo>
                    <a:pt x="349" y="603"/>
                  </a:lnTo>
                  <a:cubicBezTo>
                    <a:pt x="204" y="603"/>
                    <a:pt x="94" y="485"/>
                    <a:pt x="94" y="340"/>
                  </a:cubicBezTo>
                  <a:cubicBezTo>
                    <a:pt x="94" y="204"/>
                    <a:pt x="204" y="86"/>
                    <a:pt x="349" y="86"/>
                  </a:cubicBezTo>
                  <a:close/>
                  <a:moveTo>
                    <a:pt x="349" y="0"/>
                  </a:moveTo>
                  <a:cubicBezTo>
                    <a:pt x="162" y="0"/>
                    <a:pt x="1" y="153"/>
                    <a:pt x="1" y="340"/>
                  </a:cubicBezTo>
                  <a:cubicBezTo>
                    <a:pt x="1" y="536"/>
                    <a:pt x="162" y="689"/>
                    <a:pt x="349" y="689"/>
                  </a:cubicBezTo>
                  <a:lnTo>
                    <a:pt x="4118" y="689"/>
                  </a:lnTo>
                  <a:cubicBezTo>
                    <a:pt x="4313" y="689"/>
                    <a:pt x="4466" y="536"/>
                    <a:pt x="4466" y="340"/>
                  </a:cubicBezTo>
                  <a:cubicBezTo>
                    <a:pt x="4466" y="153"/>
                    <a:pt x="4313" y="0"/>
                    <a:pt x="411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06" name="Google Shape;506;p31"/>
          <p:cNvGrpSpPr/>
          <p:nvPr/>
        </p:nvGrpSpPr>
        <p:grpSpPr>
          <a:xfrm>
            <a:off x="3895745" y="256105"/>
            <a:ext cx="484756" cy="355352"/>
            <a:chOff x="8261295" y="423005"/>
            <a:chExt cx="484756" cy="355352"/>
          </a:xfrm>
        </p:grpSpPr>
        <p:sp>
          <p:nvSpPr>
            <p:cNvPr id="507" name="Google Shape;507;p31"/>
            <p:cNvSpPr/>
            <p:nvPr/>
          </p:nvSpPr>
          <p:spPr>
            <a:xfrm rot="-2700493">
              <a:off x="8280149" y="667917"/>
              <a:ext cx="91772" cy="91365"/>
            </a:xfrm>
            <a:custGeom>
              <a:rect b="b" l="l" r="r" t="t"/>
              <a:pathLst>
                <a:path extrusionOk="0" h="7412" w="7445">
                  <a:moveTo>
                    <a:pt x="3723" y="0"/>
                  </a:moveTo>
                  <a:cubicBezTo>
                    <a:pt x="1665" y="0"/>
                    <a:pt x="1" y="1683"/>
                    <a:pt x="17" y="3745"/>
                  </a:cubicBezTo>
                  <a:cubicBezTo>
                    <a:pt x="35" y="5755"/>
                    <a:pt x="1673" y="7393"/>
                    <a:pt x="3684" y="7411"/>
                  </a:cubicBezTo>
                  <a:cubicBezTo>
                    <a:pt x="3694" y="7411"/>
                    <a:pt x="3704" y="7411"/>
                    <a:pt x="3714" y="7411"/>
                  </a:cubicBezTo>
                  <a:cubicBezTo>
                    <a:pt x="5772" y="7411"/>
                    <a:pt x="7444" y="5737"/>
                    <a:pt x="7428" y="3675"/>
                  </a:cubicBezTo>
                  <a:cubicBezTo>
                    <a:pt x="7410" y="1665"/>
                    <a:pt x="5764" y="17"/>
                    <a:pt x="3753" y="0"/>
                  </a:cubicBezTo>
                  <a:cubicBezTo>
                    <a:pt x="3743" y="0"/>
                    <a:pt x="3733" y="0"/>
                    <a:pt x="3723" y="0"/>
                  </a:cubicBezTo>
                  <a:close/>
                </a:path>
              </a:pathLst>
            </a:custGeom>
            <a:no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8" name="Google Shape;508;p31"/>
            <p:cNvSpPr/>
            <p:nvPr/>
          </p:nvSpPr>
          <p:spPr>
            <a:xfrm rot="-2700359">
              <a:off x="8442519" y="475336"/>
              <a:ext cx="251797" cy="250681"/>
            </a:xfrm>
            <a:custGeom>
              <a:rect b="b" l="l" r="r" t="t"/>
              <a:pathLst>
                <a:path extrusionOk="0" h="7412" w="7445">
                  <a:moveTo>
                    <a:pt x="3723" y="0"/>
                  </a:moveTo>
                  <a:cubicBezTo>
                    <a:pt x="1665" y="0"/>
                    <a:pt x="1" y="1683"/>
                    <a:pt x="17" y="3745"/>
                  </a:cubicBezTo>
                  <a:cubicBezTo>
                    <a:pt x="35" y="5755"/>
                    <a:pt x="1673" y="7393"/>
                    <a:pt x="3684" y="7411"/>
                  </a:cubicBezTo>
                  <a:cubicBezTo>
                    <a:pt x="3694" y="7411"/>
                    <a:pt x="3704" y="7411"/>
                    <a:pt x="3714" y="7411"/>
                  </a:cubicBezTo>
                  <a:cubicBezTo>
                    <a:pt x="5772" y="7411"/>
                    <a:pt x="7444" y="5737"/>
                    <a:pt x="7428" y="3675"/>
                  </a:cubicBezTo>
                  <a:cubicBezTo>
                    <a:pt x="7410" y="1665"/>
                    <a:pt x="5764" y="17"/>
                    <a:pt x="3753" y="0"/>
                  </a:cubicBezTo>
                  <a:cubicBezTo>
                    <a:pt x="3743" y="0"/>
                    <a:pt x="3733" y="0"/>
                    <a:pt x="3723" y="0"/>
                  </a:cubicBezTo>
                  <a:close/>
                </a:path>
              </a:pathLst>
            </a:custGeom>
            <a:no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509" name="Google Shape;509;p31"/>
          <p:cNvSpPr/>
          <p:nvPr/>
        </p:nvSpPr>
        <p:spPr>
          <a:xfrm rot="-4487949">
            <a:off x="8507774" y="301374"/>
            <a:ext cx="132398" cy="147701"/>
          </a:xfrm>
          <a:custGeom>
            <a:rect b="b" l="l" r="r" t="t"/>
            <a:pathLst>
              <a:path extrusionOk="0" h="2435" w="2183">
                <a:moveTo>
                  <a:pt x="220" y="153"/>
                </a:moveTo>
                <a:lnTo>
                  <a:pt x="2011" y="1333"/>
                </a:lnTo>
                <a:lnTo>
                  <a:pt x="94" y="2292"/>
                </a:lnTo>
                <a:lnTo>
                  <a:pt x="94" y="2292"/>
                </a:lnTo>
                <a:lnTo>
                  <a:pt x="220" y="153"/>
                </a:lnTo>
                <a:close/>
                <a:moveTo>
                  <a:pt x="145" y="1"/>
                </a:moveTo>
                <a:lnTo>
                  <a:pt x="0" y="2435"/>
                </a:lnTo>
                <a:lnTo>
                  <a:pt x="2182" y="1341"/>
                </a:lnTo>
                <a:lnTo>
                  <a:pt x="14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0" name="Google Shape;510;p31"/>
          <p:cNvSpPr/>
          <p:nvPr/>
        </p:nvSpPr>
        <p:spPr>
          <a:xfrm rot="2700000">
            <a:off x="8403739" y="3200389"/>
            <a:ext cx="475482" cy="473374"/>
          </a:xfrm>
          <a:custGeom>
            <a:rect b="b" l="l" r="r" t="t"/>
            <a:pathLst>
              <a:path extrusionOk="0" h="7412" w="7445">
                <a:moveTo>
                  <a:pt x="3723" y="0"/>
                </a:moveTo>
                <a:cubicBezTo>
                  <a:pt x="1665" y="0"/>
                  <a:pt x="1" y="1683"/>
                  <a:pt x="17" y="3745"/>
                </a:cubicBezTo>
                <a:cubicBezTo>
                  <a:pt x="35" y="5755"/>
                  <a:pt x="1673" y="7393"/>
                  <a:pt x="3684" y="7411"/>
                </a:cubicBezTo>
                <a:cubicBezTo>
                  <a:pt x="3694" y="7411"/>
                  <a:pt x="3704" y="7411"/>
                  <a:pt x="3714" y="7411"/>
                </a:cubicBezTo>
                <a:cubicBezTo>
                  <a:pt x="5772" y="7411"/>
                  <a:pt x="7444" y="5737"/>
                  <a:pt x="7428" y="3675"/>
                </a:cubicBezTo>
                <a:cubicBezTo>
                  <a:pt x="7410" y="1665"/>
                  <a:pt x="5764" y="17"/>
                  <a:pt x="3753" y="0"/>
                </a:cubicBezTo>
                <a:cubicBezTo>
                  <a:pt x="3743" y="0"/>
                  <a:pt x="3733" y="0"/>
                  <a:pt x="3723" y="0"/>
                </a:cubicBezTo>
                <a:close/>
              </a:path>
            </a:pathLst>
          </a:custGeom>
          <a:gradFill>
            <a:gsLst>
              <a:gs pos="0">
                <a:schemeClr val="dk2"/>
              </a:gs>
              <a:gs pos="100000">
                <a:srgbClr val="FFFFFF">
                  <a:alpha val="0"/>
                </a:srgbClr>
              </a:gs>
            </a:gsLst>
            <a:lin ang="8100019"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
  <p:cSld name="CUSTOM_2">
    <p:bg>
      <p:bgPr>
        <a:gradFill>
          <a:gsLst>
            <a:gs pos="0">
              <a:schemeClr val="lt1"/>
            </a:gs>
            <a:gs pos="100000">
              <a:schemeClr val="dk2"/>
            </a:gs>
          </a:gsLst>
          <a:lin ang="16198662" scaled="0"/>
        </a:gradFill>
      </p:bgPr>
    </p:bg>
    <p:spTree>
      <p:nvGrpSpPr>
        <p:cNvPr id="511" name="Shape 511"/>
        <p:cNvGrpSpPr/>
        <p:nvPr/>
      </p:nvGrpSpPr>
      <p:grpSpPr>
        <a:xfrm>
          <a:off x="0" y="0"/>
          <a:ext cx="0" cy="0"/>
          <a:chOff x="0" y="0"/>
          <a:chExt cx="0" cy="0"/>
        </a:xfrm>
      </p:grpSpPr>
      <p:sp>
        <p:nvSpPr>
          <p:cNvPr id="512" name="Google Shape;512;p32"/>
          <p:cNvSpPr/>
          <p:nvPr/>
        </p:nvSpPr>
        <p:spPr>
          <a:xfrm flipH="1">
            <a:off x="7924829" y="4074054"/>
            <a:ext cx="1219181" cy="1069433"/>
          </a:xfrm>
          <a:custGeom>
            <a:rect b="b" l="l" r="r" t="t"/>
            <a:pathLst>
              <a:path extrusionOk="0" h="8407" w="9584">
                <a:moveTo>
                  <a:pt x="2199" y="0"/>
                </a:moveTo>
                <a:cubicBezTo>
                  <a:pt x="1449" y="0"/>
                  <a:pt x="707" y="123"/>
                  <a:pt x="1" y="360"/>
                </a:cubicBezTo>
                <a:lnTo>
                  <a:pt x="1" y="2183"/>
                </a:lnTo>
                <a:cubicBezTo>
                  <a:pt x="686" y="1863"/>
                  <a:pt x="1437" y="1694"/>
                  <a:pt x="2198" y="1694"/>
                </a:cubicBezTo>
                <a:cubicBezTo>
                  <a:pt x="3012" y="1694"/>
                  <a:pt x="3837" y="1887"/>
                  <a:pt x="4609" y="2295"/>
                </a:cubicBezTo>
                <a:cubicBezTo>
                  <a:pt x="6850" y="3475"/>
                  <a:pt x="7878" y="6064"/>
                  <a:pt x="7165" y="8407"/>
                </a:cubicBezTo>
                <a:lnTo>
                  <a:pt x="8913" y="8407"/>
                </a:lnTo>
                <a:cubicBezTo>
                  <a:pt x="9583" y="5434"/>
                  <a:pt x="8216" y="2277"/>
                  <a:pt x="5399" y="792"/>
                </a:cubicBezTo>
                <a:cubicBezTo>
                  <a:pt x="4377" y="255"/>
                  <a:pt x="3281" y="0"/>
                  <a:pt x="2199" y="0"/>
                </a:cubicBezTo>
                <a:close/>
              </a:path>
            </a:pathLst>
          </a:custGeom>
          <a:gradFill>
            <a:gsLst>
              <a:gs pos="0">
                <a:schemeClr val="accent1"/>
              </a:gs>
              <a:gs pos="40000">
                <a:srgbClr val="BBACF0"/>
              </a:gs>
              <a:gs pos="100000">
                <a:srgbClr val="FFFFFF">
                  <a:alpha val="0"/>
                </a:srgbClr>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513" name="Google Shape;513;p32"/>
          <p:cNvGrpSpPr/>
          <p:nvPr/>
        </p:nvGrpSpPr>
        <p:grpSpPr>
          <a:xfrm>
            <a:off x="377508" y="4398657"/>
            <a:ext cx="464200" cy="448819"/>
            <a:chOff x="1620923" y="4468283"/>
            <a:chExt cx="314073" cy="303667"/>
          </a:xfrm>
        </p:grpSpPr>
        <p:sp>
          <p:nvSpPr>
            <p:cNvPr id="514" name="Google Shape;514;p32"/>
            <p:cNvSpPr/>
            <p:nvPr/>
          </p:nvSpPr>
          <p:spPr>
            <a:xfrm>
              <a:off x="1743950" y="4468283"/>
              <a:ext cx="108905" cy="108905"/>
            </a:xfrm>
            <a:custGeom>
              <a:rect b="b" l="l" r="r" t="t"/>
              <a:pathLst>
                <a:path extrusionOk="0" h="1172" w="1172">
                  <a:moveTo>
                    <a:pt x="705" y="94"/>
                  </a:moveTo>
                  <a:lnTo>
                    <a:pt x="705" y="467"/>
                  </a:lnTo>
                  <a:lnTo>
                    <a:pt x="1078" y="467"/>
                  </a:lnTo>
                  <a:lnTo>
                    <a:pt x="1078" y="705"/>
                  </a:lnTo>
                  <a:lnTo>
                    <a:pt x="705" y="705"/>
                  </a:lnTo>
                  <a:lnTo>
                    <a:pt x="705" y="1078"/>
                  </a:lnTo>
                  <a:lnTo>
                    <a:pt x="467" y="1078"/>
                  </a:lnTo>
                  <a:lnTo>
                    <a:pt x="467" y="705"/>
                  </a:lnTo>
                  <a:lnTo>
                    <a:pt x="94" y="705"/>
                  </a:lnTo>
                  <a:lnTo>
                    <a:pt x="94" y="467"/>
                  </a:lnTo>
                  <a:lnTo>
                    <a:pt x="467" y="467"/>
                  </a:lnTo>
                  <a:lnTo>
                    <a:pt x="467" y="94"/>
                  </a:lnTo>
                  <a:close/>
                  <a:moveTo>
                    <a:pt x="375" y="0"/>
                  </a:moveTo>
                  <a:lnTo>
                    <a:pt x="375" y="373"/>
                  </a:lnTo>
                  <a:lnTo>
                    <a:pt x="0" y="373"/>
                  </a:lnTo>
                  <a:lnTo>
                    <a:pt x="0" y="797"/>
                  </a:lnTo>
                  <a:lnTo>
                    <a:pt x="375" y="797"/>
                  </a:lnTo>
                  <a:lnTo>
                    <a:pt x="375" y="1171"/>
                  </a:lnTo>
                  <a:lnTo>
                    <a:pt x="799" y="1171"/>
                  </a:lnTo>
                  <a:lnTo>
                    <a:pt x="799" y="797"/>
                  </a:lnTo>
                  <a:lnTo>
                    <a:pt x="1172" y="797"/>
                  </a:lnTo>
                  <a:lnTo>
                    <a:pt x="1172" y="373"/>
                  </a:lnTo>
                  <a:lnTo>
                    <a:pt x="799" y="373"/>
                  </a:lnTo>
                  <a:lnTo>
                    <a:pt x="799"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5" name="Google Shape;515;p32"/>
            <p:cNvSpPr/>
            <p:nvPr/>
          </p:nvSpPr>
          <p:spPr>
            <a:xfrm>
              <a:off x="1620923" y="4601531"/>
              <a:ext cx="108905" cy="108905"/>
            </a:xfrm>
            <a:custGeom>
              <a:rect b="b" l="l" r="r" t="t"/>
              <a:pathLst>
                <a:path extrusionOk="0" h="1172" w="1172">
                  <a:moveTo>
                    <a:pt x="705" y="94"/>
                  </a:moveTo>
                  <a:lnTo>
                    <a:pt x="705" y="467"/>
                  </a:lnTo>
                  <a:lnTo>
                    <a:pt x="1078" y="467"/>
                  </a:lnTo>
                  <a:lnTo>
                    <a:pt x="1078" y="705"/>
                  </a:lnTo>
                  <a:lnTo>
                    <a:pt x="705" y="705"/>
                  </a:lnTo>
                  <a:lnTo>
                    <a:pt x="705" y="1078"/>
                  </a:lnTo>
                  <a:lnTo>
                    <a:pt x="467" y="1078"/>
                  </a:lnTo>
                  <a:lnTo>
                    <a:pt x="467" y="705"/>
                  </a:lnTo>
                  <a:lnTo>
                    <a:pt x="94" y="705"/>
                  </a:lnTo>
                  <a:lnTo>
                    <a:pt x="94" y="467"/>
                  </a:lnTo>
                  <a:lnTo>
                    <a:pt x="467" y="467"/>
                  </a:lnTo>
                  <a:lnTo>
                    <a:pt x="467" y="94"/>
                  </a:lnTo>
                  <a:close/>
                  <a:moveTo>
                    <a:pt x="375" y="0"/>
                  </a:moveTo>
                  <a:lnTo>
                    <a:pt x="375" y="373"/>
                  </a:lnTo>
                  <a:lnTo>
                    <a:pt x="0" y="373"/>
                  </a:lnTo>
                  <a:lnTo>
                    <a:pt x="0" y="799"/>
                  </a:lnTo>
                  <a:lnTo>
                    <a:pt x="375" y="799"/>
                  </a:lnTo>
                  <a:lnTo>
                    <a:pt x="375" y="1172"/>
                  </a:lnTo>
                  <a:lnTo>
                    <a:pt x="799" y="1172"/>
                  </a:lnTo>
                  <a:lnTo>
                    <a:pt x="799" y="799"/>
                  </a:lnTo>
                  <a:lnTo>
                    <a:pt x="1171" y="799"/>
                  </a:lnTo>
                  <a:lnTo>
                    <a:pt x="1171" y="373"/>
                  </a:lnTo>
                  <a:lnTo>
                    <a:pt x="799" y="373"/>
                  </a:lnTo>
                  <a:lnTo>
                    <a:pt x="799"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6" name="Google Shape;516;p32"/>
            <p:cNvSpPr/>
            <p:nvPr/>
          </p:nvSpPr>
          <p:spPr>
            <a:xfrm>
              <a:off x="1826091" y="4663044"/>
              <a:ext cx="108905" cy="108905"/>
            </a:xfrm>
            <a:custGeom>
              <a:rect b="b" l="l" r="r" t="t"/>
              <a:pathLst>
                <a:path extrusionOk="0" h="1172" w="1172">
                  <a:moveTo>
                    <a:pt x="703" y="94"/>
                  </a:moveTo>
                  <a:lnTo>
                    <a:pt x="703" y="467"/>
                  </a:lnTo>
                  <a:lnTo>
                    <a:pt x="1078" y="467"/>
                  </a:lnTo>
                  <a:lnTo>
                    <a:pt x="1078" y="705"/>
                  </a:lnTo>
                  <a:lnTo>
                    <a:pt x="703" y="705"/>
                  </a:lnTo>
                  <a:lnTo>
                    <a:pt x="703" y="1078"/>
                  </a:lnTo>
                  <a:lnTo>
                    <a:pt x="467" y="1078"/>
                  </a:lnTo>
                  <a:lnTo>
                    <a:pt x="467" y="705"/>
                  </a:lnTo>
                  <a:lnTo>
                    <a:pt x="92" y="705"/>
                  </a:lnTo>
                  <a:lnTo>
                    <a:pt x="92" y="467"/>
                  </a:lnTo>
                  <a:lnTo>
                    <a:pt x="467" y="467"/>
                  </a:lnTo>
                  <a:lnTo>
                    <a:pt x="467" y="94"/>
                  </a:lnTo>
                  <a:close/>
                  <a:moveTo>
                    <a:pt x="373" y="0"/>
                  </a:moveTo>
                  <a:lnTo>
                    <a:pt x="373" y="373"/>
                  </a:lnTo>
                  <a:lnTo>
                    <a:pt x="0" y="373"/>
                  </a:lnTo>
                  <a:lnTo>
                    <a:pt x="0" y="799"/>
                  </a:lnTo>
                  <a:lnTo>
                    <a:pt x="373" y="799"/>
                  </a:lnTo>
                  <a:lnTo>
                    <a:pt x="373" y="1172"/>
                  </a:lnTo>
                  <a:lnTo>
                    <a:pt x="797" y="1172"/>
                  </a:lnTo>
                  <a:lnTo>
                    <a:pt x="797" y="799"/>
                  </a:lnTo>
                  <a:lnTo>
                    <a:pt x="1172" y="799"/>
                  </a:lnTo>
                  <a:lnTo>
                    <a:pt x="1172" y="373"/>
                  </a:lnTo>
                  <a:lnTo>
                    <a:pt x="797" y="373"/>
                  </a:lnTo>
                  <a:lnTo>
                    <a:pt x="797"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517" name="Google Shape;517;p32"/>
          <p:cNvSpPr/>
          <p:nvPr/>
        </p:nvSpPr>
        <p:spPr>
          <a:xfrm flipH="1">
            <a:off x="891024" y="256394"/>
            <a:ext cx="406931" cy="406931"/>
          </a:xfrm>
          <a:custGeom>
            <a:rect b="b" l="l" r="r" t="t"/>
            <a:pathLst>
              <a:path extrusionOk="0" h="2963" w="2963">
                <a:moveTo>
                  <a:pt x="1478" y="926"/>
                </a:moveTo>
                <a:cubicBezTo>
                  <a:pt x="1783" y="926"/>
                  <a:pt x="2038" y="1172"/>
                  <a:pt x="2038" y="1478"/>
                </a:cubicBezTo>
                <a:cubicBezTo>
                  <a:pt x="2038" y="1783"/>
                  <a:pt x="1783" y="2038"/>
                  <a:pt x="1478" y="2038"/>
                </a:cubicBezTo>
                <a:cubicBezTo>
                  <a:pt x="1172" y="2038"/>
                  <a:pt x="926" y="1783"/>
                  <a:pt x="926" y="1478"/>
                </a:cubicBezTo>
                <a:cubicBezTo>
                  <a:pt x="926" y="1172"/>
                  <a:pt x="1172" y="926"/>
                  <a:pt x="1478" y="926"/>
                </a:cubicBezTo>
                <a:close/>
                <a:moveTo>
                  <a:pt x="1223" y="1"/>
                </a:moveTo>
                <a:lnTo>
                  <a:pt x="1223" y="366"/>
                </a:lnTo>
                <a:cubicBezTo>
                  <a:pt x="1095" y="392"/>
                  <a:pt x="977" y="443"/>
                  <a:pt x="867" y="510"/>
                </a:cubicBezTo>
                <a:lnTo>
                  <a:pt x="612" y="256"/>
                </a:lnTo>
                <a:lnTo>
                  <a:pt x="256" y="612"/>
                </a:lnTo>
                <a:lnTo>
                  <a:pt x="510" y="867"/>
                </a:lnTo>
                <a:cubicBezTo>
                  <a:pt x="441" y="977"/>
                  <a:pt x="390" y="1097"/>
                  <a:pt x="366" y="1223"/>
                </a:cubicBezTo>
                <a:lnTo>
                  <a:pt x="1" y="1223"/>
                </a:lnTo>
                <a:lnTo>
                  <a:pt x="1" y="1732"/>
                </a:lnTo>
                <a:lnTo>
                  <a:pt x="366" y="1732"/>
                </a:lnTo>
                <a:cubicBezTo>
                  <a:pt x="390" y="1861"/>
                  <a:pt x="441" y="1979"/>
                  <a:pt x="510" y="2089"/>
                </a:cubicBezTo>
                <a:lnTo>
                  <a:pt x="256" y="2352"/>
                </a:lnTo>
                <a:lnTo>
                  <a:pt x="612" y="2708"/>
                </a:lnTo>
                <a:lnTo>
                  <a:pt x="867" y="2445"/>
                </a:lnTo>
                <a:cubicBezTo>
                  <a:pt x="977" y="2515"/>
                  <a:pt x="1095" y="2566"/>
                  <a:pt x="1223" y="2598"/>
                </a:cubicBezTo>
                <a:lnTo>
                  <a:pt x="1223" y="2963"/>
                </a:lnTo>
                <a:lnTo>
                  <a:pt x="1732" y="2963"/>
                </a:lnTo>
                <a:lnTo>
                  <a:pt x="1732" y="2598"/>
                </a:lnTo>
                <a:cubicBezTo>
                  <a:pt x="1859" y="2566"/>
                  <a:pt x="1979" y="2515"/>
                  <a:pt x="2089" y="2445"/>
                </a:cubicBezTo>
                <a:lnTo>
                  <a:pt x="2352" y="2708"/>
                </a:lnTo>
                <a:lnTo>
                  <a:pt x="2708" y="2352"/>
                </a:lnTo>
                <a:lnTo>
                  <a:pt x="2445" y="2089"/>
                </a:lnTo>
                <a:cubicBezTo>
                  <a:pt x="2513" y="1979"/>
                  <a:pt x="2564" y="1861"/>
                  <a:pt x="2598" y="1732"/>
                </a:cubicBezTo>
                <a:lnTo>
                  <a:pt x="2963" y="1732"/>
                </a:lnTo>
                <a:lnTo>
                  <a:pt x="2963" y="1223"/>
                </a:lnTo>
                <a:lnTo>
                  <a:pt x="2598" y="1223"/>
                </a:lnTo>
                <a:cubicBezTo>
                  <a:pt x="2564" y="1097"/>
                  <a:pt x="2513" y="977"/>
                  <a:pt x="2445" y="867"/>
                </a:cubicBezTo>
                <a:lnTo>
                  <a:pt x="2708" y="612"/>
                </a:lnTo>
                <a:lnTo>
                  <a:pt x="2352" y="256"/>
                </a:lnTo>
                <a:lnTo>
                  <a:pt x="2089" y="510"/>
                </a:lnTo>
                <a:cubicBezTo>
                  <a:pt x="1979" y="443"/>
                  <a:pt x="1859" y="392"/>
                  <a:pt x="1732" y="366"/>
                </a:cubicBezTo>
                <a:lnTo>
                  <a:pt x="1732"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518" name="Google Shape;518;p32"/>
          <p:cNvGrpSpPr/>
          <p:nvPr/>
        </p:nvGrpSpPr>
        <p:grpSpPr>
          <a:xfrm flipH="1" rot="10800000">
            <a:off x="8492770" y="4608770"/>
            <a:ext cx="484756" cy="355353"/>
            <a:chOff x="6525370" y="783055"/>
            <a:chExt cx="484756" cy="355353"/>
          </a:xfrm>
        </p:grpSpPr>
        <p:sp>
          <p:nvSpPr>
            <p:cNvPr id="519" name="Google Shape;519;p32"/>
            <p:cNvSpPr/>
            <p:nvPr/>
          </p:nvSpPr>
          <p:spPr>
            <a:xfrm rot="-2700493">
              <a:off x="6544224" y="1027967"/>
              <a:ext cx="91772" cy="91365"/>
            </a:xfrm>
            <a:custGeom>
              <a:rect b="b" l="l" r="r" t="t"/>
              <a:pathLst>
                <a:path extrusionOk="0" h="7412" w="7445">
                  <a:moveTo>
                    <a:pt x="3723" y="0"/>
                  </a:moveTo>
                  <a:cubicBezTo>
                    <a:pt x="1665" y="0"/>
                    <a:pt x="1" y="1683"/>
                    <a:pt x="17" y="3745"/>
                  </a:cubicBezTo>
                  <a:cubicBezTo>
                    <a:pt x="35" y="5755"/>
                    <a:pt x="1673" y="7393"/>
                    <a:pt x="3684" y="7411"/>
                  </a:cubicBezTo>
                  <a:cubicBezTo>
                    <a:pt x="3694" y="7411"/>
                    <a:pt x="3704" y="7411"/>
                    <a:pt x="3714" y="7411"/>
                  </a:cubicBezTo>
                  <a:cubicBezTo>
                    <a:pt x="5772" y="7411"/>
                    <a:pt x="7444" y="5737"/>
                    <a:pt x="7428" y="3675"/>
                  </a:cubicBezTo>
                  <a:cubicBezTo>
                    <a:pt x="7410" y="1665"/>
                    <a:pt x="5764" y="17"/>
                    <a:pt x="3753" y="0"/>
                  </a:cubicBezTo>
                  <a:cubicBezTo>
                    <a:pt x="3743" y="0"/>
                    <a:pt x="3733" y="0"/>
                    <a:pt x="3723" y="0"/>
                  </a:cubicBezTo>
                  <a:close/>
                </a:path>
              </a:pathLst>
            </a:custGeom>
            <a:no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0" name="Google Shape;520;p32"/>
            <p:cNvSpPr/>
            <p:nvPr/>
          </p:nvSpPr>
          <p:spPr>
            <a:xfrm rot="-2700359">
              <a:off x="6706594" y="835386"/>
              <a:ext cx="251797" cy="250681"/>
            </a:xfrm>
            <a:custGeom>
              <a:rect b="b" l="l" r="r" t="t"/>
              <a:pathLst>
                <a:path extrusionOk="0" h="7412" w="7445">
                  <a:moveTo>
                    <a:pt x="3723" y="0"/>
                  </a:moveTo>
                  <a:cubicBezTo>
                    <a:pt x="1665" y="0"/>
                    <a:pt x="1" y="1683"/>
                    <a:pt x="17" y="3745"/>
                  </a:cubicBezTo>
                  <a:cubicBezTo>
                    <a:pt x="35" y="5755"/>
                    <a:pt x="1673" y="7393"/>
                    <a:pt x="3684" y="7411"/>
                  </a:cubicBezTo>
                  <a:cubicBezTo>
                    <a:pt x="3694" y="7411"/>
                    <a:pt x="3704" y="7411"/>
                    <a:pt x="3714" y="7411"/>
                  </a:cubicBezTo>
                  <a:cubicBezTo>
                    <a:pt x="5772" y="7411"/>
                    <a:pt x="7444" y="5737"/>
                    <a:pt x="7428" y="3675"/>
                  </a:cubicBezTo>
                  <a:cubicBezTo>
                    <a:pt x="7410" y="1665"/>
                    <a:pt x="5764" y="17"/>
                    <a:pt x="3753" y="0"/>
                  </a:cubicBezTo>
                  <a:cubicBezTo>
                    <a:pt x="3743" y="0"/>
                    <a:pt x="3733" y="0"/>
                    <a:pt x="3723" y="0"/>
                  </a:cubicBezTo>
                  <a:close/>
                </a:path>
              </a:pathLst>
            </a:custGeom>
            <a:no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521" name="Google Shape;521;p32"/>
          <p:cNvSpPr/>
          <p:nvPr/>
        </p:nvSpPr>
        <p:spPr>
          <a:xfrm rot="-2700000">
            <a:off x="8113938" y="278340"/>
            <a:ext cx="689980" cy="686922"/>
          </a:xfrm>
          <a:custGeom>
            <a:rect b="b" l="l" r="r" t="t"/>
            <a:pathLst>
              <a:path extrusionOk="0" h="7412" w="7445">
                <a:moveTo>
                  <a:pt x="3723" y="0"/>
                </a:moveTo>
                <a:cubicBezTo>
                  <a:pt x="1665" y="0"/>
                  <a:pt x="1" y="1683"/>
                  <a:pt x="17" y="3745"/>
                </a:cubicBezTo>
                <a:cubicBezTo>
                  <a:pt x="35" y="5755"/>
                  <a:pt x="1673" y="7393"/>
                  <a:pt x="3684" y="7411"/>
                </a:cubicBezTo>
                <a:cubicBezTo>
                  <a:pt x="3694" y="7411"/>
                  <a:pt x="3704" y="7411"/>
                  <a:pt x="3714" y="7411"/>
                </a:cubicBezTo>
                <a:cubicBezTo>
                  <a:pt x="5772" y="7411"/>
                  <a:pt x="7444" y="5737"/>
                  <a:pt x="7428" y="3675"/>
                </a:cubicBezTo>
                <a:cubicBezTo>
                  <a:pt x="7410" y="1665"/>
                  <a:pt x="5764" y="17"/>
                  <a:pt x="3753" y="0"/>
                </a:cubicBezTo>
                <a:cubicBezTo>
                  <a:pt x="3743" y="0"/>
                  <a:pt x="3733" y="0"/>
                  <a:pt x="3723" y="0"/>
                </a:cubicBezTo>
                <a:close/>
              </a:path>
            </a:pathLst>
          </a:custGeom>
          <a:gradFill>
            <a:gsLst>
              <a:gs pos="0">
                <a:schemeClr val="lt1">
                  <a:alpha val="21140"/>
                </a:schemeClr>
              </a:gs>
              <a:gs pos="100000">
                <a:srgbClr val="FFFFFF">
                  <a:alpha val="0"/>
                  <a:alpha val="21140"/>
                </a:srgbClr>
              </a:gs>
            </a:gsLst>
            <a:lin ang="8100019"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2" name="Google Shape;522;p32"/>
          <p:cNvSpPr/>
          <p:nvPr/>
        </p:nvSpPr>
        <p:spPr>
          <a:xfrm rot="10800000">
            <a:off x="8528028" y="3759214"/>
            <a:ext cx="371975" cy="371975"/>
          </a:xfrm>
          <a:custGeom>
            <a:rect b="b" l="l" r="r" t="t"/>
            <a:pathLst>
              <a:path extrusionOk="0" h="2963" w="2963">
                <a:moveTo>
                  <a:pt x="1478" y="926"/>
                </a:moveTo>
                <a:cubicBezTo>
                  <a:pt x="1783" y="926"/>
                  <a:pt x="2038" y="1172"/>
                  <a:pt x="2038" y="1478"/>
                </a:cubicBezTo>
                <a:cubicBezTo>
                  <a:pt x="2038" y="1783"/>
                  <a:pt x="1783" y="2038"/>
                  <a:pt x="1478" y="2038"/>
                </a:cubicBezTo>
                <a:cubicBezTo>
                  <a:pt x="1172" y="2038"/>
                  <a:pt x="926" y="1783"/>
                  <a:pt x="926" y="1478"/>
                </a:cubicBezTo>
                <a:cubicBezTo>
                  <a:pt x="926" y="1172"/>
                  <a:pt x="1172" y="926"/>
                  <a:pt x="1478" y="926"/>
                </a:cubicBezTo>
                <a:close/>
                <a:moveTo>
                  <a:pt x="1223" y="1"/>
                </a:moveTo>
                <a:lnTo>
                  <a:pt x="1223" y="366"/>
                </a:lnTo>
                <a:cubicBezTo>
                  <a:pt x="1095" y="392"/>
                  <a:pt x="977" y="443"/>
                  <a:pt x="867" y="510"/>
                </a:cubicBezTo>
                <a:lnTo>
                  <a:pt x="612" y="256"/>
                </a:lnTo>
                <a:lnTo>
                  <a:pt x="256" y="612"/>
                </a:lnTo>
                <a:lnTo>
                  <a:pt x="510" y="867"/>
                </a:lnTo>
                <a:cubicBezTo>
                  <a:pt x="441" y="977"/>
                  <a:pt x="390" y="1097"/>
                  <a:pt x="366" y="1223"/>
                </a:cubicBezTo>
                <a:lnTo>
                  <a:pt x="1" y="1223"/>
                </a:lnTo>
                <a:lnTo>
                  <a:pt x="1" y="1732"/>
                </a:lnTo>
                <a:lnTo>
                  <a:pt x="366" y="1732"/>
                </a:lnTo>
                <a:cubicBezTo>
                  <a:pt x="390" y="1861"/>
                  <a:pt x="441" y="1979"/>
                  <a:pt x="510" y="2089"/>
                </a:cubicBezTo>
                <a:lnTo>
                  <a:pt x="256" y="2352"/>
                </a:lnTo>
                <a:lnTo>
                  <a:pt x="612" y="2708"/>
                </a:lnTo>
                <a:lnTo>
                  <a:pt x="867" y="2445"/>
                </a:lnTo>
                <a:cubicBezTo>
                  <a:pt x="977" y="2515"/>
                  <a:pt x="1095" y="2566"/>
                  <a:pt x="1223" y="2598"/>
                </a:cubicBezTo>
                <a:lnTo>
                  <a:pt x="1223" y="2963"/>
                </a:lnTo>
                <a:lnTo>
                  <a:pt x="1732" y="2963"/>
                </a:lnTo>
                <a:lnTo>
                  <a:pt x="1732" y="2598"/>
                </a:lnTo>
                <a:cubicBezTo>
                  <a:pt x="1859" y="2566"/>
                  <a:pt x="1979" y="2515"/>
                  <a:pt x="2089" y="2445"/>
                </a:cubicBezTo>
                <a:lnTo>
                  <a:pt x="2352" y="2708"/>
                </a:lnTo>
                <a:lnTo>
                  <a:pt x="2708" y="2352"/>
                </a:lnTo>
                <a:lnTo>
                  <a:pt x="2445" y="2089"/>
                </a:lnTo>
                <a:cubicBezTo>
                  <a:pt x="2513" y="1979"/>
                  <a:pt x="2564" y="1861"/>
                  <a:pt x="2598" y="1732"/>
                </a:cubicBezTo>
                <a:lnTo>
                  <a:pt x="2963" y="1732"/>
                </a:lnTo>
                <a:lnTo>
                  <a:pt x="2963" y="1223"/>
                </a:lnTo>
                <a:lnTo>
                  <a:pt x="2598" y="1223"/>
                </a:lnTo>
                <a:cubicBezTo>
                  <a:pt x="2564" y="1097"/>
                  <a:pt x="2513" y="977"/>
                  <a:pt x="2445" y="867"/>
                </a:cubicBezTo>
                <a:lnTo>
                  <a:pt x="2708" y="612"/>
                </a:lnTo>
                <a:lnTo>
                  <a:pt x="2352" y="256"/>
                </a:lnTo>
                <a:lnTo>
                  <a:pt x="2089" y="510"/>
                </a:lnTo>
                <a:cubicBezTo>
                  <a:pt x="1979" y="443"/>
                  <a:pt x="1859" y="392"/>
                  <a:pt x="1732" y="366"/>
                </a:cubicBezTo>
                <a:lnTo>
                  <a:pt x="1732"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523" name="Google Shape;523;p32"/>
          <p:cNvGrpSpPr/>
          <p:nvPr/>
        </p:nvGrpSpPr>
        <p:grpSpPr>
          <a:xfrm>
            <a:off x="7633604" y="256409"/>
            <a:ext cx="853559" cy="283602"/>
            <a:chOff x="2990941" y="3799255"/>
            <a:chExt cx="577510" cy="191882"/>
          </a:xfrm>
        </p:grpSpPr>
        <p:sp>
          <p:nvSpPr>
            <p:cNvPr id="524" name="Google Shape;524;p32"/>
            <p:cNvSpPr/>
            <p:nvPr/>
          </p:nvSpPr>
          <p:spPr>
            <a:xfrm>
              <a:off x="2990941" y="3799255"/>
              <a:ext cx="414063" cy="63373"/>
            </a:xfrm>
            <a:custGeom>
              <a:rect b="b" l="l" r="r" t="t"/>
              <a:pathLst>
                <a:path extrusionOk="0" h="682" w="4456">
                  <a:moveTo>
                    <a:pt x="4108" y="87"/>
                  </a:moveTo>
                  <a:cubicBezTo>
                    <a:pt x="4252" y="87"/>
                    <a:pt x="4372" y="205"/>
                    <a:pt x="4372" y="341"/>
                  </a:cubicBezTo>
                  <a:cubicBezTo>
                    <a:pt x="4372" y="486"/>
                    <a:pt x="4252" y="596"/>
                    <a:pt x="4108" y="596"/>
                  </a:cubicBezTo>
                  <a:lnTo>
                    <a:pt x="339" y="596"/>
                  </a:lnTo>
                  <a:cubicBezTo>
                    <a:pt x="196" y="596"/>
                    <a:pt x="84" y="486"/>
                    <a:pt x="84" y="341"/>
                  </a:cubicBezTo>
                  <a:cubicBezTo>
                    <a:pt x="84" y="205"/>
                    <a:pt x="196" y="87"/>
                    <a:pt x="339" y="87"/>
                  </a:cubicBezTo>
                  <a:close/>
                  <a:moveTo>
                    <a:pt x="339" y="1"/>
                  </a:moveTo>
                  <a:cubicBezTo>
                    <a:pt x="154" y="1"/>
                    <a:pt x="1" y="154"/>
                    <a:pt x="1" y="341"/>
                  </a:cubicBezTo>
                  <a:cubicBezTo>
                    <a:pt x="1" y="529"/>
                    <a:pt x="154" y="681"/>
                    <a:pt x="339" y="681"/>
                  </a:cubicBezTo>
                  <a:lnTo>
                    <a:pt x="4108" y="681"/>
                  </a:lnTo>
                  <a:cubicBezTo>
                    <a:pt x="4303" y="681"/>
                    <a:pt x="4456" y="529"/>
                    <a:pt x="4456" y="341"/>
                  </a:cubicBezTo>
                  <a:cubicBezTo>
                    <a:pt x="4456" y="154"/>
                    <a:pt x="4303" y="1"/>
                    <a:pt x="410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5" name="Google Shape;525;p32"/>
            <p:cNvSpPr/>
            <p:nvPr/>
          </p:nvSpPr>
          <p:spPr>
            <a:xfrm>
              <a:off x="3153366" y="3927114"/>
              <a:ext cx="415085" cy="64024"/>
            </a:xfrm>
            <a:custGeom>
              <a:rect b="b" l="l" r="r" t="t"/>
              <a:pathLst>
                <a:path extrusionOk="0" h="689" w="4467">
                  <a:moveTo>
                    <a:pt x="4118" y="86"/>
                  </a:moveTo>
                  <a:cubicBezTo>
                    <a:pt x="4262" y="86"/>
                    <a:pt x="4372" y="204"/>
                    <a:pt x="4372" y="340"/>
                  </a:cubicBezTo>
                  <a:cubicBezTo>
                    <a:pt x="4372" y="485"/>
                    <a:pt x="4262" y="603"/>
                    <a:pt x="4118" y="603"/>
                  </a:cubicBezTo>
                  <a:lnTo>
                    <a:pt x="349" y="603"/>
                  </a:lnTo>
                  <a:cubicBezTo>
                    <a:pt x="204" y="603"/>
                    <a:pt x="94" y="485"/>
                    <a:pt x="94" y="340"/>
                  </a:cubicBezTo>
                  <a:cubicBezTo>
                    <a:pt x="94" y="204"/>
                    <a:pt x="204" y="86"/>
                    <a:pt x="349" y="86"/>
                  </a:cubicBezTo>
                  <a:close/>
                  <a:moveTo>
                    <a:pt x="349" y="0"/>
                  </a:moveTo>
                  <a:cubicBezTo>
                    <a:pt x="162" y="0"/>
                    <a:pt x="1" y="153"/>
                    <a:pt x="1" y="340"/>
                  </a:cubicBezTo>
                  <a:cubicBezTo>
                    <a:pt x="1" y="536"/>
                    <a:pt x="162" y="689"/>
                    <a:pt x="349" y="689"/>
                  </a:cubicBezTo>
                  <a:lnTo>
                    <a:pt x="4118" y="689"/>
                  </a:lnTo>
                  <a:cubicBezTo>
                    <a:pt x="4313" y="689"/>
                    <a:pt x="4466" y="536"/>
                    <a:pt x="4466" y="340"/>
                  </a:cubicBezTo>
                  <a:cubicBezTo>
                    <a:pt x="4466" y="153"/>
                    <a:pt x="4313" y="0"/>
                    <a:pt x="411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526" name="Google Shape;526;p32"/>
          <p:cNvSpPr/>
          <p:nvPr/>
        </p:nvSpPr>
        <p:spPr>
          <a:xfrm>
            <a:off x="377508" y="343090"/>
            <a:ext cx="299808" cy="334417"/>
          </a:xfrm>
          <a:custGeom>
            <a:rect b="b" l="l" r="r" t="t"/>
            <a:pathLst>
              <a:path extrusionOk="0" h="2435" w="2183">
                <a:moveTo>
                  <a:pt x="220" y="153"/>
                </a:moveTo>
                <a:lnTo>
                  <a:pt x="2011" y="1333"/>
                </a:lnTo>
                <a:lnTo>
                  <a:pt x="94" y="2292"/>
                </a:lnTo>
                <a:lnTo>
                  <a:pt x="94" y="2292"/>
                </a:lnTo>
                <a:lnTo>
                  <a:pt x="220" y="153"/>
                </a:lnTo>
                <a:close/>
                <a:moveTo>
                  <a:pt x="145" y="1"/>
                </a:moveTo>
                <a:lnTo>
                  <a:pt x="0" y="2435"/>
                </a:lnTo>
                <a:lnTo>
                  <a:pt x="2182" y="1341"/>
                </a:lnTo>
                <a:lnTo>
                  <a:pt x="14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7" name="Google Shape;527;p32"/>
          <p:cNvSpPr/>
          <p:nvPr/>
        </p:nvSpPr>
        <p:spPr>
          <a:xfrm>
            <a:off x="940538" y="1217901"/>
            <a:ext cx="3002088" cy="2628712"/>
          </a:xfrm>
          <a:custGeom>
            <a:rect b="b" l="l" r="r" t="t"/>
            <a:pathLst>
              <a:path extrusionOk="0" h="13771" w="15727">
                <a:moveTo>
                  <a:pt x="7861" y="1692"/>
                </a:moveTo>
                <a:cubicBezTo>
                  <a:pt x="8677" y="1692"/>
                  <a:pt x="9505" y="1886"/>
                  <a:pt x="10277" y="2294"/>
                </a:cubicBezTo>
                <a:cubicBezTo>
                  <a:pt x="12816" y="3626"/>
                  <a:pt x="13791" y="6767"/>
                  <a:pt x="12459" y="9305"/>
                </a:cubicBezTo>
                <a:cubicBezTo>
                  <a:pt x="11527" y="11069"/>
                  <a:pt x="9724" y="12079"/>
                  <a:pt x="7858" y="12079"/>
                </a:cubicBezTo>
                <a:cubicBezTo>
                  <a:pt x="7041" y="12079"/>
                  <a:pt x="6212" y="11886"/>
                  <a:pt x="5439" y="11477"/>
                </a:cubicBezTo>
                <a:cubicBezTo>
                  <a:pt x="2903" y="10145"/>
                  <a:pt x="1925" y="7003"/>
                  <a:pt x="3268" y="4467"/>
                </a:cubicBezTo>
                <a:cubicBezTo>
                  <a:pt x="4194" y="2702"/>
                  <a:pt x="5996" y="1692"/>
                  <a:pt x="7861" y="1692"/>
                </a:cubicBezTo>
                <a:close/>
                <a:moveTo>
                  <a:pt x="7872" y="0"/>
                </a:moveTo>
                <a:cubicBezTo>
                  <a:pt x="5397" y="0"/>
                  <a:pt x="3002" y="1336"/>
                  <a:pt x="1772" y="3677"/>
                </a:cubicBezTo>
                <a:cubicBezTo>
                  <a:pt x="0" y="7046"/>
                  <a:pt x="1290" y="11206"/>
                  <a:pt x="4659" y="12980"/>
                </a:cubicBezTo>
                <a:cubicBezTo>
                  <a:pt x="5680" y="13516"/>
                  <a:pt x="6774" y="13770"/>
                  <a:pt x="7853" y="13770"/>
                </a:cubicBezTo>
                <a:cubicBezTo>
                  <a:pt x="10327" y="13770"/>
                  <a:pt x="12719" y="12434"/>
                  <a:pt x="13954" y="10094"/>
                </a:cubicBezTo>
                <a:cubicBezTo>
                  <a:pt x="15727" y="6724"/>
                  <a:pt x="14429" y="2565"/>
                  <a:pt x="11068" y="790"/>
                </a:cubicBezTo>
                <a:cubicBezTo>
                  <a:pt x="10047" y="255"/>
                  <a:pt x="8952" y="0"/>
                  <a:pt x="7872" y="0"/>
                </a:cubicBezTo>
                <a:close/>
              </a:path>
            </a:pathLst>
          </a:custGeom>
          <a:gradFill>
            <a:gsLst>
              <a:gs pos="0">
                <a:schemeClr val="accent1"/>
              </a:gs>
              <a:gs pos="40000">
                <a:srgbClr val="BBACF0"/>
              </a:gs>
              <a:gs pos="100000">
                <a:srgbClr val="FFFFFF">
                  <a:alpha val="0"/>
                </a:srgbClr>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528" name="Google Shape;528;p32"/>
          <p:cNvGrpSpPr/>
          <p:nvPr/>
        </p:nvGrpSpPr>
        <p:grpSpPr>
          <a:xfrm>
            <a:off x="2798454" y="4301884"/>
            <a:ext cx="853559" cy="283602"/>
            <a:chOff x="2990941" y="3799255"/>
            <a:chExt cx="577510" cy="191882"/>
          </a:xfrm>
        </p:grpSpPr>
        <p:sp>
          <p:nvSpPr>
            <p:cNvPr id="529" name="Google Shape;529;p32"/>
            <p:cNvSpPr/>
            <p:nvPr/>
          </p:nvSpPr>
          <p:spPr>
            <a:xfrm>
              <a:off x="2990941" y="3799255"/>
              <a:ext cx="414063" cy="63373"/>
            </a:xfrm>
            <a:custGeom>
              <a:rect b="b" l="l" r="r" t="t"/>
              <a:pathLst>
                <a:path extrusionOk="0" h="682" w="4456">
                  <a:moveTo>
                    <a:pt x="4108" y="87"/>
                  </a:moveTo>
                  <a:cubicBezTo>
                    <a:pt x="4252" y="87"/>
                    <a:pt x="4372" y="205"/>
                    <a:pt x="4372" y="341"/>
                  </a:cubicBezTo>
                  <a:cubicBezTo>
                    <a:pt x="4372" y="486"/>
                    <a:pt x="4252" y="596"/>
                    <a:pt x="4108" y="596"/>
                  </a:cubicBezTo>
                  <a:lnTo>
                    <a:pt x="339" y="596"/>
                  </a:lnTo>
                  <a:cubicBezTo>
                    <a:pt x="196" y="596"/>
                    <a:pt x="84" y="486"/>
                    <a:pt x="84" y="341"/>
                  </a:cubicBezTo>
                  <a:cubicBezTo>
                    <a:pt x="84" y="205"/>
                    <a:pt x="196" y="87"/>
                    <a:pt x="339" y="87"/>
                  </a:cubicBezTo>
                  <a:close/>
                  <a:moveTo>
                    <a:pt x="339" y="1"/>
                  </a:moveTo>
                  <a:cubicBezTo>
                    <a:pt x="154" y="1"/>
                    <a:pt x="1" y="154"/>
                    <a:pt x="1" y="341"/>
                  </a:cubicBezTo>
                  <a:cubicBezTo>
                    <a:pt x="1" y="529"/>
                    <a:pt x="154" y="681"/>
                    <a:pt x="339" y="681"/>
                  </a:cubicBezTo>
                  <a:lnTo>
                    <a:pt x="4108" y="681"/>
                  </a:lnTo>
                  <a:cubicBezTo>
                    <a:pt x="4303" y="681"/>
                    <a:pt x="4456" y="529"/>
                    <a:pt x="4456" y="341"/>
                  </a:cubicBezTo>
                  <a:cubicBezTo>
                    <a:pt x="4456" y="154"/>
                    <a:pt x="4303" y="1"/>
                    <a:pt x="410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0" name="Google Shape;530;p32"/>
            <p:cNvSpPr/>
            <p:nvPr/>
          </p:nvSpPr>
          <p:spPr>
            <a:xfrm>
              <a:off x="3153366" y="3927114"/>
              <a:ext cx="415085" cy="64024"/>
            </a:xfrm>
            <a:custGeom>
              <a:rect b="b" l="l" r="r" t="t"/>
              <a:pathLst>
                <a:path extrusionOk="0" h="689" w="4467">
                  <a:moveTo>
                    <a:pt x="4118" y="86"/>
                  </a:moveTo>
                  <a:cubicBezTo>
                    <a:pt x="4262" y="86"/>
                    <a:pt x="4372" y="204"/>
                    <a:pt x="4372" y="340"/>
                  </a:cubicBezTo>
                  <a:cubicBezTo>
                    <a:pt x="4372" y="485"/>
                    <a:pt x="4262" y="603"/>
                    <a:pt x="4118" y="603"/>
                  </a:cubicBezTo>
                  <a:lnTo>
                    <a:pt x="349" y="603"/>
                  </a:lnTo>
                  <a:cubicBezTo>
                    <a:pt x="204" y="603"/>
                    <a:pt x="94" y="485"/>
                    <a:pt x="94" y="340"/>
                  </a:cubicBezTo>
                  <a:cubicBezTo>
                    <a:pt x="94" y="204"/>
                    <a:pt x="204" y="86"/>
                    <a:pt x="349" y="86"/>
                  </a:cubicBezTo>
                  <a:close/>
                  <a:moveTo>
                    <a:pt x="349" y="0"/>
                  </a:moveTo>
                  <a:cubicBezTo>
                    <a:pt x="162" y="0"/>
                    <a:pt x="1" y="153"/>
                    <a:pt x="1" y="340"/>
                  </a:cubicBezTo>
                  <a:cubicBezTo>
                    <a:pt x="1" y="536"/>
                    <a:pt x="162" y="689"/>
                    <a:pt x="349" y="689"/>
                  </a:cubicBezTo>
                  <a:lnTo>
                    <a:pt x="4118" y="689"/>
                  </a:lnTo>
                  <a:cubicBezTo>
                    <a:pt x="4313" y="689"/>
                    <a:pt x="4466" y="536"/>
                    <a:pt x="4466" y="340"/>
                  </a:cubicBezTo>
                  <a:cubicBezTo>
                    <a:pt x="4466" y="153"/>
                    <a:pt x="4313" y="0"/>
                    <a:pt x="411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31" name="Google Shape;531;p32"/>
          <p:cNvGrpSpPr/>
          <p:nvPr/>
        </p:nvGrpSpPr>
        <p:grpSpPr>
          <a:xfrm>
            <a:off x="2884921" y="1013660"/>
            <a:ext cx="508033" cy="644183"/>
            <a:chOff x="7130360" y="2390795"/>
            <a:chExt cx="289510" cy="367098"/>
          </a:xfrm>
        </p:grpSpPr>
        <p:sp>
          <p:nvSpPr>
            <p:cNvPr id="532" name="Google Shape;532;p32"/>
            <p:cNvSpPr/>
            <p:nvPr/>
          </p:nvSpPr>
          <p:spPr>
            <a:xfrm>
              <a:off x="7132295" y="2392345"/>
              <a:ext cx="285807" cy="364084"/>
            </a:xfrm>
            <a:custGeom>
              <a:rect b="b" l="l" r="r" t="t"/>
              <a:pathLst>
                <a:path extrusionOk="0" h="4228" w="3319">
                  <a:moveTo>
                    <a:pt x="0" y="1"/>
                  </a:moveTo>
                  <a:lnTo>
                    <a:pt x="0" y="4228"/>
                  </a:lnTo>
                  <a:lnTo>
                    <a:pt x="3319" y="4228"/>
                  </a:lnTo>
                  <a:lnTo>
                    <a:pt x="3319" y="1"/>
                  </a:lnTo>
                  <a:close/>
                </a:path>
              </a:pathLst>
            </a:custGeom>
            <a:gradFill>
              <a:gsLst>
                <a:gs pos="0">
                  <a:schemeClr val="accent1"/>
                </a:gs>
                <a:gs pos="40000">
                  <a:srgbClr val="BBACF0"/>
                </a:gs>
                <a:gs pos="100000">
                  <a:srgbClr val="FFFFFF">
                    <a:alpha val="0"/>
                  </a:srgbClr>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3" name="Google Shape;533;p32"/>
            <p:cNvSpPr/>
            <p:nvPr/>
          </p:nvSpPr>
          <p:spPr>
            <a:xfrm>
              <a:off x="7158949" y="2433247"/>
              <a:ext cx="116252" cy="19031"/>
            </a:xfrm>
            <a:custGeom>
              <a:rect b="b" l="l" r="r" t="t"/>
              <a:pathLst>
                <a:path extrusionOk="0" h="221" w="1350">
                  <a:moveTo>
                    <a:pt x="1" y="0"/>
                  </a:moveTo>
                  <a:lnTo>
                    <a:pt x="1" y="220"/>
                  </a:lnTo>
                  <a:lnTo>
                    <a:pt x="1349" y="220"/>
                  </a:lnTo>
                  <a:lnTo>
                    <a:pt x="1349"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4" name="Google Shape;534;p32"/>
            <p:cNvSpPr/>
            <p:nvPr/>
          </p:nvSpPr>
          <p:spPr>
            <a:xfrm>
              <a:off x="7158949" y="2466055"/>
              <a:ext cx="166714" cy="18514"/>
            </a:xfrm>
            <a:custGeom>
              <a:rect b="b" l="l" r="r" t="t"/>
              <a:pathLst>
                <a:path extrusionOk="0" h="215" w="1936">
                  <a:moveTo>
                    <a:pt x="1" y="0"/>
                  </a:moveTo>
                  <a:lnTo>
                    <a:pt x="1" y="214"/>
                  </a:lnTo>
                  <a:lnTo>
                    <a:pt x="1936" y="214"/>
                  </a:lnTo>
                  <a:lnTo>
                    <a:pt x="1936"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5" name="Google Shape;535;p32"/>
            <p:cNvSpPr/>
            <p:nvPr/>
          </p:nvSpPr>
          <p:spPr>
            <a:xfrm>
              <a:off x="7158949" y="2507130"/>
              <a:ext cx="189361" cy="19031"/>
            </a:xfrm>
            <a:custGeom>
              <a:rect b="b" l="l" r="r" t="t"/>
              <a:pathLst>
                <a:path extrusionOk="0" h="221" w="2199">
                  <a:moveTo>
                    <a:pt x="1" y="0"/>
                  </a:moveTo>
                  <a:lnTo>
                    <a:pt x="1" y="220"/>
                  </a:lnTo>
                  <a:lnTo>
                    <a:pt x="2199" y="220"/>
                  </a:lnTo>
                  <a:lnTo>
                    <a:pt x="2199"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6" name="Google Shape;536;p32"/>
            <p:cNvSpPr/>
            <p:nvPr/>
          </p:nvSpPr>
          <p:spPr>
            <a:xfrm>
              <a:off x="7158949" y="2530380"/>
              <a:ext cx="232504" cy="19031"/>
            </a:xfrm>
            <a:custGeom>
              <a:rect b="b" l="l" r="r" t="t"/>
              <a:pathLst>
                <a:path extrusionOk="0" h="221" w="2700">
                  <a:moveTo>
                    <a:pt x="1" y="1"/>
                  </a:moveTo>
                  <a:lnTo>
                    <a:pt x="1" y="221"/>
                  </a:lnTo>
                  <a:lnTo>
                    <a:pt x="2700" y="221"/>
                  </a:lnTo>
                  <a:lnTo>
                    <a:pt x="2700"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7" name="Google Shape;537;p32"/>
            <p:cNvSpPr/>
            <p:nvPr/>
          </p:nvSpPr>
          <p:spPr>
            <a:xfrm>
              <a:off x="7158949" y="2683226"/>
              <a:ext cx="232504" cy="5856"/>
            </a:xfrm>
            <a:custGeom>
              <a:rect b="b" l="l" r="r" t="t"/>
              <a:pathLst>
                <a:path extrusionOk="0" h="68" w="2700">
                  <a:moveTo>
                    <a:pt x="1" y="0"/>
                  </a:moveTo>
                  <a:lnTo>
                    <a:pt x="1" y="67"/>
                  </a:lnTo>
                  <a:lnTo>
                    <a:pt x="2700" y="67"/>
                  </a:lnTo>
                  <a:lnTo>
                    <a:pt x="2700"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8" name="Google Shape;538;p32"/>
            <p:cNvSpPr/>
            <p:nvPr/>
          </p:nvSpPr>
          <p:spPr>
            <a:xfrm>
              <a:off x="7158949" y="2694937"/>
              <a:ext cx="225873" cy="5856"/>
            </a:xfrm>
            <a:custGeom>
              <a:rect b="b" l="l" r="r" t="t"/>
              <a:pathLst>
                <a:path extrusionOk="0" h="68" w="2623">
                  <a:moveTo>
                    <a:pt x="1" y="1"/>
                  </a:moveTo>
                  <a:lnTo>
                    <a:pt x="1" y="68"/>
                  </a:lnTo>
                  <a:lnTo>
                    <a:pt x="2622" y="68"/>
                  </a:lnTo>
                  <a:lnTo>
                    <a:pt x="2622"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9" name="Google Shape;539;p32"/>
            <p:cNvSpPr/>
            <p:nvPr/>
          </p:nvSpPr>
          <p:spPr>
            <a:xfrm>
              <a:off x="7158949" y="2706562"/>
              <a:ext cx="232504" cy="6028"/>
            </a:xfrm>
            <a:custGeom>
              <a:rect b="b" l="l" r="r" t="t"/>
              <a:pathLst>
                <a:path extrusionOk="0" h="70" w="2700">
                  <a:moveTo>
                    <a:pt x="1" y="0"/>
                  </a:moveTo>
                  <a:lnTo>
                    <a:pt x="1" y="69"/>
                  </a:lnTo>
                  <a:lnTo>
                    <a:pt x="2700" y="69"/>
                  </a:lnTo>
                  <a:lnTo>
                    <a:pt x="2700"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0" name="Google Shape;540;p32"/>
            <p:cNvSpPr/>
            <p:nvPr/>
          </p:nvSpPr>
          <p:spPr>
            <a:xfrm>
              <a:off x="7158949" y="2730070"/>
              <a:ext cx="232504" cy="6545"/>
            </a:xfrm>
            <a:custGeom>
              <a:rect b="b" l="l" r="r" t="t"/>
              <a:pathLst>
                <a:path extrusionOk="0" h="76" w="2700">
                  <a:moveTo>
                    <a:pt x="1" y="0"/>
                  </a:moveTo>
                  <a:lnTo>
                    <a:pt x="1" y="76"/>
                  </a:lnTo>
                  <a:lnTo>
                    <a:pt x="2700" y="76"/>
                  </a:lnTo>
                  <a:lnTo>
                    <a:pt x="2700"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1" name="Google Shape;541;p32"/>
            <p:cNvSpPr/>
            <p:nvPr/>
          </p:nvSpPr>
          <p:spPr>
            <a:xfrm>
              <a:off x="7130360" y="2390795"/>
              <a:ext cx="289510" cy="367098"/>
            </a:xfrm>
            <a:custGeom>
              <a:rect b="b" l="l" r="r" t="t"/>
              <a:pathLst>
                <a:path extrusionOk="0" h="4263" w="3362">
                  <a:moveTo>
                    <a:pt x="3327" y="43"/>
                  </a:moveTo>
                  <a:lnTo>
                    <a:pt x="3327" y="4219"/>
                  </a:lnTo>
                  <a:lnTo>
                    <a:pt x="43" y="4219"/>
                  </a:lnTo>
                  <a:lnTo>
                    <a:pt x="43" y="43"/>
                  </a:lnTo>
                  <a:close/>
                  <a:moveTo>
                    <a:pt x="1" y="0"/>
                  </a:moveTo>
                  <a:lnTo>
                    <a:pt x="1" y="4262"/>
                  </a:lnTo>
                  <a:lnTo>
                    <a:pt x="3362" y="4262"/>
                  </a:lnTo>
                  <a:lnTo>
                    <a:pt x="3362"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42" name="Google Shape;542;p32"/>
          <p:cNvGrpSpPr/>
          <p:nvPr/>
        </p:nvGrpSpPr>
        <p:grpSpPr>
          <a:xfrm>
            <a:off x="1386348" y="1928021"/>
            <a:ext cx="508184" cy="643730"/>
            <a:chOff x="8133204" y="1809119"/>
            <a:chExt cx="289596" cy="366839"/>
          </a:xfrm>
        </p:grpSpPr>
        <p:sp>
          <p:nvSpPr>
            <p:cNvPr id="543" name="Google Shape;543;p32"/>
            <p:cNvSpPr/>
            <p:nvPr/>
          </p:nvSpPr>
          <p:spPr>
            <a:xfrm>
              <a:off x="8134668" y="1811185"/>
              <a:ext cx="285807" cy="363395"/>
            </a:xfrm>
            <a:custGeom>
              <a:rect b="b" l="l" r="r" t="t"/>
              <a:pathLst>
                <a:path extrusionOk="0" h="4220" w="3319">
                  <a:moveTo>
                    <a:pt x="0" y="1"/>
                  </a:moveTo>
                  <a:lnTo>
                    <a:pt x="0" y="4220"/>
                  </a:lnTo>
                  <a:lnTo>
                    <a:pt x="3319" y="4220"/>
                  </a:lnTo>
                  <a:lnTo>
                    <a:pt x="3319" y="1"/>
                  </a:lnTo>
                  <a:close/>
                </a:path>
              </a:pathLst>
            </a:custGeom>
            <a:gradFill>
              <a:gsLst>
                <a:gs pos="0">
                  <a:schemeClr val="accent1"/>
                </a:gs>
                <a:gs pos="40000">
                  <a:srgbClr val="BBACF0"/>
                </a:gs>
                <a:gs pos="100000">
                  <a:srgbClr val="FFFFFF">
                    <a:alpha val="0"/>
                  </a:srgbClr>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4" name="Google Shape;544;p32"/>
            <p:cNvSpPr/>
            <p:nvPr/>
          </p:nvSpPr>
          <p:spPr>
            <a:xfrm>
              <a:off x="8161620" y="1852088"/>
              <a:ext cx="159566" cy="18514"/>
            </a:xfrm>
            <a:custGeom>
              <a:rect b="b" l="l" r="r" t="t"/>
              <a:pathLst>
                <a:path extrusionOk="0" h="215" w="1853">
                  <a:moveTo>
                    <a:pt x="1" y="0"/>
                  </a:moveTo>
                  <a:lnTo>
                    <a:pt x="1" y="214"/>
                  </a:lnTo>
                  <a:lnTo>
                    <a:pt x="1853" y="214"/>
                  </a:lnTo>
                  <a:lnTo>
                    <a:pt x="1853"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5" name="Google Shape;545;p32"/>
            <p:cNvSpPr/>
            <p:nvPr/>
          </p:nvSpPr>
          <p:spPr>
            <a:xfrm>
              <a:off x="8161620" y="1884379"/>
              <a:ext cx="228198" cy="18342"/>
            </a:xfrm>
            <a:custGeom>
              <a:rect b="b" l="l" r="r" t="t"/>
              <a:pathLst>
                <a:path extrusionOk="0" h="213" w="2650">
                  <a:moveTo>
                    <a:pt x="1" y="0"/>
                  </a:moveTo>
                  <a:lnTo>
                    <a:pt x="1" y="212"/>
                  </a:lnTo>
                  <a:lnTo>
                    <a:pt x="2649" y="212"/>
                  </a:lnTo>
                  <a:lnTo>
                    <a:pt x="2649"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6" name="Google Shape;546;p32"/>
            <p:cNvSpPr/>
            <p:nvPr/>
          </p:nvSpPr>
          <p:spPr>
            <a:xfrm>
              <a:off x="8161620" y="2101378"/>
              <a:ext cx="231815" cy="6028"/>
            </a:xfrm>
            <a:custGeom>
              <a:rect b="b" l="l" r="r" t="t"/>
              <a:pathLst>
                <a:path extrusionOk="0" h="70" w="2692">
                  <a:moveTo>
                    <a:pt x="1" y="0"/>
                  </a:moveTo>
                  <a:lnTo>
                    <a:pt x="1" y="69"/>
                  </a:lnTo>
                  <a:lnTo>
                    <a:pt x="2692" y="69"/>
                  </a:lnTo>
                  <a:lnTo>
                    <a:pt x="2692"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7" name="Google Shape;547;p32"/>
            <p:cNvSpPr/>
            <p:nvPr/>
          </p:nvSpPr>
          <p:spPr>
            <a:xfrm>
              <a:off x="8161620" y="2113089"/>
              <a:ext cx="225356" cy="6631"/>
            </a:xfrm>
            <a:custGeom>
              <a:rect b="b" l="l" r="r" t="t"/>
              <a:pathLst>
                <a:path extrusionOk="0" h="77" w="2617">
                  <a:moveTo>
                    <a:pt x="1" y="1"/>
                  </a:moveTo>
                  <a:lnTo>
                    <a:pt x="1" y="76"/>
                  </a:lnTo>
                  <a:lnTo>
                    <a:pt x="2617" y="76"/>
                  </a:lnTo>
                  <a:lnTo>
                    <a:pt x="2617"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8" name="Google Shape;548;p32"/>
            <p:cNvSpPr/>
            <p:nvPr/>
          </p:nvSpPr>
          <p:spPr>
            <a:xfrm>
              <a:off x="8161620" y="2125575"/>
              <a:ext cx="231815" cy="5856"/>
            </a:xfrm>
            <a:custGeom>
              <a:rect b="b" l="l" r="r" t="t"/>
              <a:pathLst>
                <a:path extrusionOk="0" h="68" w="2692">
                  <a:moveTo>
                    <a:pt x="1" y="0"/>
                  </a:moveTo>
                  <a:lnTo>
                    <a:pt x="1" y="68"/>
                  </a:lnTo>
                  <a:lnTo>
                    <a:pt x="2692" y="68"/>
                  </a:lnTo>
                  <a:lnTo>
                    <a:pt x="2692"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9" name="Google Shape;549;p32"/>
            <p:cNvSpPr/>
            <p:nvPr/>
          </p:nvSpPr>
          <p:spPr>
            <a:xfrm>
              <a:off x="8161620" y="2148911"/>
              <a:ext cx="231815" cy="5856"/>
            </a:xfrm>
            <a:custGeom>
              <a:rect b="b" l="l" r="r" t="t"/>
              <a:pathLst>
                <a:path extrusionOk="0" h="68" w="2692">
                  <a:moveTo>
                    <a:pt x="1" y="0"/>
                  </a:moveTo>
                  <a:lnTo>
                    <a:pt x="1" y="67"/>
                  </a:lnTo>
                  <a:lnTo>
                    <a:pt x="2692" y="67"/>
                  </a:lnTo>
                  <a:lnTo>
                    <a:pt x="2692"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0" name="Google Shape;550;p32"/>
            <p:cNvSpPr/>
            <p:nvPr/>
          </p:nvSpPr>
          <p:spPr>
            <a:xfrm>
              <a:off x="8190209" y="1925971"/>
              <a:ext cx="43315" cy="43228"/>
            </a:xfrm>
            <a:custGeom>
              <a:rect b="b" l="l" r="r" t="t"/>
              <a:pathLst>
                <a:path extrusionOk="0" h="502" w="503">
                  <a:moveTo>
                    <a:pt x="221" y="94"/>
                  </a:moveTo>
                  <a:cubicBezTo>
                    <a:pt x="272" y="94"/>
                    <a:pt x="315" y="110"/>
                    <a:pt x="339" y="137"/>
                  </a:cubicBezTo>
                  <a:cubicBezTo>
                    <a:pt x="374" y="161"/>
                    <a:pt x="382" y="204"/>
                    <a:pt x="382" y="247"/>
                  </a:cubicBezTo>
                  <a:cubicBezTo>
                    <a:pt x="382" y="297"/>
                    <a:pt x="374" y="332"/>
                    <a:pt x="339" y="365"/>
                  </a:cubicBezTo>
                  <a:cubicBezTo>
                    <a:pt x="315" y="391"/>
                    <a:pt x="272" y="407"/>
                    <a:pt x="221" y="407"/>
                  </a:cubicBezTo>
                  <a:lnTo>
                    <a:pt x="119" y="407"/>
                  </a:lnTo>
                  <a:lnTo>
                    <a:pt x="119" y="94"/>
                  </a:lnTo>
                  <a:close/>
                  <a:moveTo>
                    <a:pt x="1" y="0"/>
                  </a:moveTo>
                  <a:lnTo>
                    <a:pt x="1" y="501"/>
                  </a:lnTo>
                  <a:lnTo>
                    <a:pt x="229" y="501"/>
                  </a:lnTo>
                  <a:cubicBezTo>
                    <a:pt x="280" y="501"/>
                    <a:pt x="331" y="485"/>
                    <a:pt x="374" y="467"/>
                  </a:cubicBezTo>
                  <a:cubicBezTo>
                    <a:pt x="417" y="450"/>
                    <a:pt x="441" y="416"/>
                    <a:pt x="467" y="383"/>
                  </a:cubicBezTo>
                  <a:cubicBezTo>
                    <a:pt x="492" y="340"/>
                    <a:pt x="502" y="297"/>
                    <a:pt x="502" y="247"/>
                  </a:cubicBezTo>
                  <a:cubicBezTo>
                    <a:pt x="502" y="196"/>
                    <a:pt x="492" y="153"/>
                    <a:pt x="467" y="120"/>
                  </a:cubicBezTo>
                  <a:cubicBezTo>
                    <a:pt x="441" y="86"/>
                    <a:pt x="417" y="51"/>
                    <a:pt x="374" y="35"/>
                  </a:cubicBezTo>
                  <a:cubicBezTo>
                    <a:pt x="331" y="8"/>
                    <a:pt x="280" y="0"/>
                    <a:pt x="229"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1" name="Google Shape;551;p32"/>
            <p:cNvSpPr/>
            <p:nvPr/>
          </p:nvSpPr>
          <p:spPr>
            <a:xfrm>
              <a:off x="8234814" y="1925971"/>
              <a:ext cx="48309" cy="43228"/>
            </a:xfrm>
            <a:custGeom>
              <a:rect b="b" l="l" r="r" t="t"/>
              <a:pathLst>
                <a:path extrusionOk="0" h="502" w="561">
                  <a:moveTo>
                    <a:pt x="279" y="110"/>
                  </a:moveTo>
                  <a:lnTo>
                    <a:pt x="357" y="306"/>
                  </a:lnTo>
                  <a:lnTo>
                    <a:pt x="196" y="306"/>
                  </a:lnTo>
                  <a:lnTo>
                    <a:pt x="279" y="110"/>
                  </a:lnTo>
                  <a:close/>
                  <a:moveTo>
                    <a:pt x="220" y="0"/>
                  </a:moveTo>
                  <a:lnTo>
                    <a:pt x="0" y="501"/>
                  </a:lnTo>
                  <a:lnTo>
                    <a:pt x="119" y="501"/>
                  </a:lnTo>
                  <a:lnTo>
                    <a:pt x="161" y="391"/>
                  </a:lnTo>
                  <a:lnTo>
                    <a:pt x="392" y="391"/>
                  </a:lnTo>
                  <a:lnTo>
                    <a:pt x="432" y="501"/>
                  </a:lnTo>
                  <a:lnTo>
                    <a:pt x="561" y="501"/>
                  </a:lnTo>
                  <a:lnTo>
                    <a:pt x="330"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2" name="Google Shape;552;p32"/>
            <p:cNvSpPr/>
            <p:nvPr/>
          </p:nvSpPr>
          <p:spPr>
            <a:xfrm>
              <a:off x="8280022" y="1925971"/>
              <a:ext cx="37459" cy="43228"/>
            </a:xfrm>
            <a:custGeom>
              <a:rect b="b" l="l" r="r" t="t"/>
              <a:pathLst>
                <a:path extrusionOk="0" h="502" w="435">
                  <a:moveTo>
                    <a:pt x="1" y="0"/>
                  </a:moveTo>
                  <a:lnTo>
                    <a:pt x="1" y="94"/>
                  </a:lnTo>
                  <a:lnTo>
                    <a:pt x="162" y="94"/>
                  </a:lnTo>
                  <a:lnTo>
                    <a:pt x="162" y="501"/>
                  </a:lnTo>
                  <a:lnTo>
                    <a:pt x="282" y="501"/>
                  </a:lnTo>
                  <a:lnTo>
                    <a:pt x="282" y="94"/>
                  </a:lnTo>
                  <a:lnTo>
                    <a:pt x="435" y="94"/>
                  </a:lnTo>
                  <a:lnTo>
                    <a:pt x="435"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3" name="Google Shape;553;p32"/>
            <p:cNvSpPr/>
            <p:nvPr/>
          </p:nvSpPr>
          <p:spPr>
            <a:xfrm>
              <a:off x="8315155" y="1925971"/>
              <a:ext cx="48309" cy="43228"/>
            </a:xfrm>
            <a:custGeom>
              <a:rect b="b" l="l" r="r" t="t"/>
              <a:pathLst>
                <a:path extrusionOk="0" h="502" w="561">
                  <a:moveTo>
                    <a:pt x="282" y="110"/>
                  </a:moveTo>
                  <a:lnTo>
                    <a:pt x="357" y="306"/>
                  </a:lnTo>
                  <a:lnTo>
                    <a:pt x="196" y="306"/>
                  </a:lnTo>
                  <a:lnTo>
                    <a:pt x="282" y="110"/>
                  </a:lnTo>
                  <a:close/>
                  <a:moveTo>
                    <a:pt x="222" y="0"/>
                  </a:moveTo>
                  <a:lnTo>
                    <a:pt x="0" y="501"/>
                  </a:lnTo>
                  <a:lnTo>
                    <a:pt x="121" y="501"/>
                  </a:lnTo>
                  <a:lnTo>
                    <a:pt x="161" y="391"/>
                  </a:lnTo>
                  <a:lnTo>
                    <a:pt x="392" y="391"/>
                  </a:lnTo>
                  <a:lnTo>
                    <a:pt x="442" y="501"/>
                  </a:lnTo>
                  <a:lnTo>
                    <a:pt x="561" y="501"/>
                  </a:lnTo>
                  <a:lnTo>
                    <a:pt x="341"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4" name="Google Shape;554;p32"/>
            <p:cNvSpPr/>
            <p:nvPr/>
          </p:nvSpPr>
          <p:spPr>
            <a:xfrm>
              <a:off x="8133204" y="1809119"/>
              <a:ext cx="289596" cy="366839"/>
            </a:xfrm>
            <a:custGeom>
              <a:rect b="b" l="l" r="r" t="t"/>
              <a:pathLst>
                <a:path extrusionOk="0" h="4260" w="3363">
                  <a:moveTo>
                    <a:pt x="3319" y="41"/>
                  </a:moveTo>
                  <a:lnTo>
                    <a:pt x="3319" y="4217"/>
                  </a:lnTo>
                  <a:lnTo>
                    <a:pt x="34" y="4217"/>
                  </a:lnTo>
                  <a:lnTo>
                    <a:pt x="34" y="41"/>
                  </a:lnTo>
                  <a:close/>
                  <a:moveTo>
                    <a:pt x="1" y="0"/>
                  </a:moveTo>
                  <a:lnTo>
                    <a:pt x="1" y="4260"/>
                  </a:lnTo>
                  <a:lnTo>
                    <a:pt x="3362" y="4260"/>
                  </a:lnTo>
                  <a:lnTo>
                    <a:pt x="3362"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5" name="Google Shape;555;p32"/>
            <p:cNvSpPr/>
            <p:nvPr/>
          </p:nvSpPr>
          <p:spPr>
            <a:xfrm>
              <a:off x="8193912" y="1992448"/>
              <a:ext cx="15328" cy="84218"/>
            </a:xfrm>
            <a:custGeom>
              <a:rect b="b" l="l" r="r" t="t"/>
              <a:pathLst>
                <a:path extrusionOk="0" h="978" w="178">
                  <a:moveTo>
                    <a:pt x="1" y="0"/>
                  </a:moveTo>
                  <a:lnTo>
                    <a:pt x="1" y="978"/>
                  </a:lnTo>
                  <a:lnTo>
                    <a:pt x="178" y="978"/>
                  </a:lnTo>
                  <a:lnTo>
                    <a:pt x="178"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6" name="Google Shape;556;p32"/>
            <p:cNvSpPr/>
            <p:nvPr/>
          </p:nvSpPr>
          <p:spPr>
            <a:xfrm>
              <a:off x="8215009" y="2029045"/>
              <a:ext cx="15500" cy="47620"/>
            </a:xfrm>
            <a:custGeom>
              <a:rect b="b" l="l" r="r" t="t"/>
              <a:pathLst>
                <a:path extrusionOk="0" h="553" w="180">
                  <a:moveTo>
                    <a:pt x="0" y="1"/>
                  </a:moveTo>
                  <a:lnTo>
                    <a:pt x="0" y="553"/>
                  </a:lnTo>
                  <a:lnTo>
                    <a:pt x="179" y="553"/>
                  </a:lnTo>
                  <a:lnTo>
                    <a:pt x="179"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7" name="Google Shape;557;p32"/>
            <p:cNvSpPr/>
            <p:nvPr/>
          </p:nvSpPr>
          <p:spPr>
            <a:xfrm>
              <a:off x="8239206" y="2014320"/>
              <a:ext cx="15328" cy="62345"/>
            </a:xfrm>
            <a:custGeom>
              <a:rect b="b" l="l" r="r" t="t"/>
              <a:pathLst>
                <a:path extrusionOk="0" h="724" w="178">
                  <a:moveTo>
                    <a:pt x="0" y="1"/>
                  </a:moveTo>
                  <a:lnTo>
                    <a:pt x="0" y="724"/>
                  </a:lnTo>
                  <a:lnTo>
                    <a:pt x="178" y="724"/>
                  </a:lnTo>
                  <a:lnTo>
                    <a:pt x="178"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58" name="Google Shape;558;p32"/>
          <p:cNvGrpSpPr/>
          <p:nvPr/>
        </p:nvGrpSpPr>
        <p:grpSpPr>
          <a:xfrm>
            <a:off x="2200215" y="2849851"/>
            <a:ext cx="1094145" cy="660913"/>
            <a:chOff x="3073640" y="3005451"/>
            <a:chExt cx="1094145" cy="660913"/>
          </a:xfrm>
        </p:grpSpPr>
        <p:sp>
          <p:nvSpPr>
            <p:cNvPr id="559" name="Google Shape;559;p32"/>
            <p:cNvSpPr/>
            <p:nvPr/>
          </p:nvSpPr>
          <p:spPr>
            <a:xfrm>
              <a:off x="3073640" y="3005451"/>
              <a:ext cx="1094145" cy="660913"/>
            </a:xfrm>
            <a:custGeom>
              <a:rect b="b" l="l" r="r" t="t"/>
              <a:pathLst>
                <a:path extrusionOk="0" h="7675" w="12706">
                  <a:moveTo>
                    <a:pt x="0" y="0"/>
                  </a:moveTo>
                  <a:lnTo>
                    <a:pt x="0" y="7674"/>
                  </a:lnTo>
                  <a:lnTo>
                    <a:pt x="12706" y="7674"/>
                  </a:lnTo>
                  <a:lnTo>
                    <a:pt x="12706" y="0"/>
                  </a:lnTo>
                  <a:close/>
                </a:path>
              </a:pathLst>
            </a:custGeom>
            <a:gradFill>
              <a:gsLst>
                <a:gs pos="0">
                  <a:schemeClr val="accent1"/>
                </a:gs>
                <a:gs pos="40000">
                  <a:srgbClr val="BBACF0"/>
                </a:gs>
                <a:gs pos="100000">
                  <a:srgbClr val="FFFFFF">
                    <a:alpha val="0"/>
                  </a:srgbClr>
                </a:gs>
              </a:gsLst>
              <a:lin ang="5400700" scaled="0"/>
            </a:gra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0" name="Google Shape;560;p32"/>
            <p:cNvSpPr/>
            <p:nvPr/>
          </p:nvSpPr>
          <p:spPr>
            <a:xfrm>
              <a:off x="3153206" y="3062457"/>
              <a:ext cx="218726" cy="55715"/>
            </a:xfrm>
            <a:custGeom>
              <a:rect b="b" l="l" r="r" t="t"/>
              <a:pathLst>
                <a:path extrusionOk="0" h="647" w="2540">
                  <a:moveTo>
                    <a:pt x="1" y="0"/>
                  </a:moveTo>
                  <a:lnTo>
                    <a:pt x="1" y="646"/>
                  </a:lnTo>
                  <a:lnTo>
                    <a:pt x="2539" y="646"/>
                  </a:lnTo>
                  <a:lnTo>
                    <a:pt x="2539" y="0"/>
                  </a:lnTo>
                  <a:close/>
                </a:path>
              </a:pathLst>
            </a:custGeom>
            <a:solidFill>
              <a:srgbClr val="FFFFFF"/>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1" name="Google Shape;561;p32"/>
            <p:cNvSpPr/>
            <p:nvPr/>
          </p:nvSpPr>
          <p:spPr>
            <a:xfrm>
              <a:off x="3153206" y="3160536"/>
              <a:ext cx="312244" cy="56404"/>
            </a:xfrm>
            <a:custGeom>
              <a:rect b="b" l="l" r="r" t="t"/>
              <a:pathLst>
                <a:path extrusionOk="0" h="655" w="3626">
                  <a:moveTo>
                    <a:pt x="1" y="0"/>
                  </a:moveTo>
                  <a:lnTo>
                    <a:pt x="1" y="654"/>
                  </a:lnTo>
                  <a:lnTo>
                    <a:pt x="3625" y="654"/>
                  </a:lnTo>
                  <a:lnTo>
                    <a:pt x="3625" y="0"/>
                  </a:lnTo>
                  <a:close/>
                </a:path>
              </a:pathLst>
            </a:custGeom>
            <a:solidFill>
              <a:srgbClr val="FFFFFF"/>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2" name="Google Shape;562;p32"/>
            <p:cNvSpPr/>
            <p:nvPr/>
          </p:nvSpPr>
          <p:spPr>
            <a:xfrm>
              <a:off x="3153206" y="3451332"/>
              <a:ext cx="218726" cy="55715"/>
            </a:xfrm>
            <a:custGeom>
              <a:rect b="b" l="l" r="r" t="t"/>
              <a:pathLst>
                <a:path extrusionOk="0" h="647" w="2540">
                  <a:moveTo>
                    <a:pt x="1" y="1"/>
                  </a:moveTo>
                  <a:lnTo>
                    <a:pt x="1" y="647"/>
                  </a:lnTo>
                  <a:lnTo>
                    <a:pt x="2539" y="647"/>
                  </a:lnTo>
                  <a:lnTo>
                    <a:pt x="2539" y="1"/>
                  </a:lnTo>
                  <a:close/>
                </a:path>
              </a:pathLst>
            </a:custGeom>
            <a:solidFill>
              <a:srgbClr val="FFFFFF"/>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3" name="Google Shape;563;p32"/>
            <p:cNvSpPr/>
            <p:nvPr/>
          </p:nvSpPr>
          <p:spPr>
            <a:xfrm>
              <a:off x="3153206" y="3549239"/>
              <a:ext cx="312244" cy="55715"/>
            </a:xfrm>
            <a:custGeom>
              <a:rect b="b" l="l" r="r" t="t"/>
              <a:pathLst>
                <a:path extrusionOk="0" h="647" w="3626">
                  <a:moveTo>
                    <a:pt x="1" y="0"/>
                  </a:moveTo>
                  <a:lnTo>
                    <a:pt x="1" y="646"/>
                  </a:lnTo>
                  <a:lnTo>
                    <a:pt x="3625" y="646"/>
                  </a:lnTo>
                  <a:lnTo>
                    <a:pt x="3625" y="0"/>
                  </a:lnTo>
                  <a:close/>
                </a:path>
              </a:pathLst>
            </a:custGeom>
            <a:solidFill>
              <a:srgbClr val="FFFFFF"/>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4" name="Google Shape;564;p32"/>
            <p:cNvSpPr/>
            <p:nvPr/>
          </p:nvSpPr>
          <p:spPr>
            <a:xfrm>
              <a:off x="3705089" y="3066159"/>
              <a:ext cx="399218" cy="18342"/>
            </a:xfrm>
            <a:custGeom>
              <a:rect b="b" l="l" r="r" t="t"/>
              <a:pathLst>
                <a:path extrusionOk="0" h="213" w="4636">
                  <a:moveTo>
                    <a:pt x="1" y="0"/>
                  </a:moveTo>
                  <a:lnTo>
                    <a:pt x="1" y="212"/>
                  </a:lnTo>
                  <a:lnTo>
                    <a:pt x="4635" y="212"/>
                  </a:lnTo>
                  <a:lnTo>
                    <a:pt x="4635" y="0"/>
                  </a:lnTo>
                  <a:close/>
                </a:path>
              </a:pathLst>
            </a:custGeom>
            <a:solidFill>
              <a:srgbClr val="FFFFFF"/>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5" name="Google Shape;565;p32"/>
            <p:cNvSpPr/>
            <p:nvPr/>
          </p:nvSpPr>
          <p:spPr>
            <a:xfrm>
              <a:off x="3705089" y="3101895"/>
              <a:ext cx="388109" cy="17653"/>
            </a:xfrm>
            <a:custGeom>
              <a:rect b="b" l="l" r="r" t="t"/>
              <a:pathLst>
                <a:path extrusionOk="0" h="205" w="4507">
                  <a:moveTo>
                    <a:pt x="1" y="1"/>
                  </a:moveTo>
                  <a:lnTo>
                    <a:pt x="1" y="205"/>
                  </a:lnTo>
                  <a:lnTo>
                    <a:pt x="4507" y="205"/>
                  </a:lnTo>
                  <a:lnTo>
                    <a:pt x="4507" y="1"/>
                  </a:lnTo>
                  <a:close/>
                </a:path>
              </a:pathLst>
            </a:custGeom>
            <a:solidFill>
              <a:srgbClr val="FFFFFF"/>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6" name="Google Shape;566;p32"/>
            <p:cNvSpPr/>
            <p:nvPr/>
          </p:nvSpPr>
          <p:spPr>
            <a:xfrm>
              <a:off x="3705089" y="3137028"/>
              <a:ext cx="399218" cy="18514"/>
            </a:xfrm>
            <a:custGeom>
              <a:rect b="b" l="l" r="r" t="t"/>
              <a:pathLst>
                <a:path extrusionOk="0" h="215" w="4636">
                  <a:moveTo>
                    <a:pt x="1" y="0"/>
                  </a:moveTo>
                  <a:lnTo>
                    <a:pt x="1" y="214"/>
                  </a:lnTo>
                  <a:lnTo>
                    <a:pt x="4635" y="214"/>
                  </a:lnTo>
                  <a:lnTo>
                    <a:pt x="4635" y="0"/>
                  </a:lnTo>
                  <a:close/>
                </a:path>
              </a:pathLst>
            </a:custGeom>
            <a:solidFill>
              <a:srgbClr val="FFFFFF"/>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7" name="Google Shape;567;p32"/>
            <p:cNvSpPr/>
            <p:nvPr/>
          </p:nvSpPr>
          <p:spPr>
            <a:xfrm>
              <a:off x="3705089" y="3208069"/>
              <a:ext cx="399218" cy="18342"/>
            </a:xfrm>
            <a:custGeom>
              <a:rect b="b" l="l" r="r" t="t"/>
              <a:pathLst>
                <a:path extrusionOk="0" h="213" w="4636">
                  <a:moveTo>
                    <a:pt x="1" y="0"/>
                  </a:moveTo>
                  <a:lnTo>
                    <a:pt x="1" y="212"/>
                  </a:lnTo>
                  <a:lnTo>
                    <a:pt x="4635" y="212"/>
                  </a:lnTo>
                  <a:lnTo>
                    <a:pt x="4635" y="0"/>
                  </a:lnTo>
                  <a:close/>
                </a:path>
              </a:pathLst>
            </a:custGeom>
            <a:solidFill>
              <a:srgbClr val="FFFFFF"/>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8" name="Google Shape;568;p32"/>
            <p:cNvSpPr/>
            <p:nvPr/>
          </p:nvSpPr>
          <p:spPr>
            <a:xfrm>
              <a:off x="3705089" y="3368063"/>
              <a:ext cx="399218" cy="18342"/>
            </a:xfrm>
            <a:custGeom>
              <a:rect b="b" l="l" r="r" t="t"/>
              <a:pathLst>
                <a:path extrusionOk="0" h="213" w="4636">
                  <a:moveTo>
                    <a:pt x="1" y="0"/>
                  </a:moveTo>
                  <a:lnTo>
                    <a:pt x="1" y="212"/>
                  </a:lnTo>
                  <a:lnTo>
                    <a:pt x="4635" y="212"/>
                  </a:lnTo>
                  <a:lnTo>
                    <a:pt x="4635" y="0"/>
                  </a:lnTo>
                  <a:close/>
                </a:path>
              </a:pathLst>
            </a:custGeom>
            <a:solidFill>
              <a:srgbClr val="FFFFFF"/>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9" name="Google Shape;569;p32"/>
            <p:cNvSpPr/>
            <p:nvPr/>
          </p:nvSpPr>
          <p:spPr>
            <a:xfrm>
              <a:off x="3705089" y="3403799"/>
              <a:ext cx="388109" cy="17653"/>
            </a:xfrm>
            <a:custGeom>
              <a:rect b="b" l="l" r="r" t="t"/>
              <a:pathLst>
                <a:path extrusionOk="0" h="205" w="4507">
                  <a:moveTo>
                    <a:pt x="1" y="1"/>
                  </a:moveTo>
                  <a:lnTo>
                    <a:pt x="1" y="204"/>
                  </a:lnTo>
                  <a:lnTo>
                    <a:pt x="4507" y="204"/>
                  </a:lnTo>
                  <a:lnTo>
                    <a:pt x="4507" y="1"/>
                  </a:lnTo>
                  <a:close/>
                </a:path>
              </a:pathLst>
            </a:custGeom>
            <a:solidFill>
              <a:srgbClr val="FFFFFF"/>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0" name="Google Shape;570;p32"/>
            <p:cNvSpPr/>
            <p:nvPr/>
          </p:nvSpPr>
          <p:spPr>
            <a:xfrm>
              <a:off x="3705089" y="3438932"/>
              <a:ext cx="399218" cy="18256"/>
            </a:xfrm>
            <a:custGeom>
              <a:rect b="b" l="l" r="r" t="t"/>
              <a:pathLst>
                <a:path extrusionOk="0" h="212" w="4636">
                  <a:moveTo>
                    <a:pt x="1" y="0"/>
                  </a:moveTo>
                  <a:lnTo>
                    <a:pt x="1" y="212"/>
                  </a:lnTo>
                  <a:lnTo>
                    <a:pt x="4635" y="212"/>
                  </a:lnTo>
                  <a:lnTo>
                    <a:pt x="4635" y="0"/>
                  </a:lnTo>
                  <a:close/>
                </a:path>
              </a:pathLst>
            </a:custGeom>
            <a:solidFill>
              <a:srgbClr val="FFFFFF"/>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1" name="Google Shape;571;p32"/>
            <p:cNvSpPr/>
            <p:nvPr/>
          </p:nvSpPr>
          <p:spPr>
            <a:xfrm>
              <a:off x="3705089" y="3509801"/>
              <a:ext cx="399218" cy="18514"/>
            </a:xfrm>
            <a:custGeom>
              <a:rect b="b" l="l" r="r" t="t"/>
              <a:pathLst>
                <a:path extrusionOk="0" h="215" w="4636">
                  <a:moveTo>
                    <a:pt x="1" y="0"/>
                  </a:moveTo>
                  <a:lnTo>
                    <a:pt x="1" y="214"/>
                  </a:lnTo>
                  <a:lnTo>
                    <a:pt x="4635" y="214"/>
                  </a:lnTo>
                  <a:lnTo>
                    <a:pt x="4635" y="0"/>
                  </a:lnTo>
                  <a:close/>
                </a:path>
              </a:pathLst>
            </a:custGeom>
            <a:solidFill>
              <a:srgbClr val="FFFFFF"/>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2" name="Google Shape;572;p32"/>
            <p:cNvSpPr/>
            <p:nvPr/>
          </p:nvSpPr>
          <p:spPr>
            <a:xfrm>
              <a:off x="3387082" y="3221244"/>
              <a:ext cx="280727" cy="280727"/>
            </a:xfrm>
            <a:custGeom>
              <a:rect b="b" l="l" r="r" t="t"/>
              <a:pathLst>
                <a:path extrusionOk="0" h="3260" w="3260">
                  <a:moveTo>
                    <a:pt x="1630" y="1019"/>
                  </a:moveTo>
                  <a:cubicBezTo>
                    <a:pt x="1970" y="1019"/>
                    <a:pt x="2241" y="1290"/>
                    <a:pt x="2241" y="1630"/>
                  </a:cubicBezTo>
                  <a:cubicBezTo>
                    <a:pt x="2241" y="1968"/>
                    <a:pt x="1970" y="2241"/>
                    <a:pt x="1630" y="2241"/>
                  </a:cubicBezTo>
                  <a:cubicBezTo>
                    <a:pt x="1290" y="2241"/>
                    <a:pt x="1011" y="1968"/>
                    <a:pt x="1011" y="1630"/>
                  </a:cubicBezTo>
                  <a:cubicBezTo>
                    <a:pt x="1011" y="1290"/>
                    <a:pt x="1290" y="1019"/>
                    <a:pt x="1630" y="1019"/>
                  </a:cubicBezTo>
                  <a:close/>
                  <a:moveTo>
                    <a:pt x="1351" y="0"/>
                  </a:moveTo>
                  <a:lnTo>
                    <a:pt x="1351" y="408"/>
                  </a:lnTo>
                  <a:cubicBezTo>
                    <a:pt x="1206" y="432"/>
                    <a:pt x="1078" y="491"/>
                    <a:pt x="960" y="568"/>
                  </a:cubicBezTo>
                  <a:lnTo>
                    <a:pt x="671" y="279"/>
                  </a:lnTo>
                  <a:lnTo>
                    <a:pt x="282" y="678"/>
                  </a:lnTo>
                  <a:lnTo>
                    <a:pt x="561" y="958"/>
                  </a:lnTo>
                  <a:cubicBezTo>
                    <a:pt x="485" y="1078"/>
                    <a:pt x="434" y="1212"/>
                    <a:pt x="400" y="1349"/>
                  </a:cubicBezTo>
                  <a:lnTo>
                    <a:pt x="0" y="1349"/>
                  </a:lnTo>
                  <a:lnTo>
                    <a:pt x="0" y="1909"/>
                  </a:lnTo>
                  <a:lnTo>
                    <a:pt x="400" y="1909"/>
                  </a:lnTo>
                  <a:cubicBezTo>
                    <a:pt x="434" y="2053"/>
                    <a:pt x="485" y="2180"/>
                    <a:pt x="561" y="2300"/>
                  </a:cubicBezTo>
                  <a:lnTo>
                    <a:pt x="282" y="2587"/>
                  </a:lnTo>
                  <a:lnTo>
                    <a:pt x="671" y="2978"/>
                  </a:lnTo>
                  <a:lnTo>
                    <a:pt x="960" y="2689"/>
                  </a:lnTo>
                  <a:cubicBezTo>
                    <a:pt x="1078" y="2766"/>
                    <a:pt x="1206" y="2826"/>
                    <a:pt x="1351" y="2860"/>
                  </a:cubicBezTo>
                  <a:lnTo>
                    <a:pt x="1351" y="3259"/>
                  </a:lnTo>
                  <a:lnTo>
                    <a:pt x="1901" y="3259"/>
                  </a:lnTo>
                  <a:lnTo>
                    <a:pt x="1901" y="2860"/>
                  </a:lnTo>
                  <a:cubicBezTo>
                    <a:pt x="2046" y="2826"/>
                    <a:pt x="2182" y="2766"/>
                    <a:pt x="2300" y="2689"/>
                  </a:cubicBezTo>
                  <a:lnTo>
                    <a:pt x="2582" y="2978"/>
                  </a:lnTo>
                  <a:lnTo>
                    <a:pt x="2981" y="2587"/>
                  </a:lnTo>
                  <a:lnTo>
                    <a:pt x="2692" y="2300"/>
                  </a:lnTo>
                  <a:cubicBezTo>
                    <a:pt x="2767" y="2180"/>
                    <a:pt x="2818" y="2053"/>
                    <a:pt x="2852" y="1909"/>
                  </a:cubicBezTo>
                  <a:lnTo>
                    <a:pt x="3260" y="1909"/>
                  </a:lnTo>
                  <a:lnTo>
                    <a:pt x="3260" y="1349"/>
                  </a:lnTo>
                  <a:lnTo>
                    <a:pt x="2852" y="1349"/>
                  </a:lnTo>
                  <a:cubicBezTo>
                    <a:pt x="2818" y="1212"/>
                    <a:pt x="2767" y="1078"/>
                    <a:pt x="2692" y="958"/>
                  </a:cubicBezTo>
                  <a:lnTo>
                    <a:pt x="2981" y="678"/>
                  </a:lnTo>
                  <a:lnTo>
                    <a:pt x="2582" y="279"/>
                  </a:lnTo>
                  <a:lnTo>
                    <a:pt x="2300" y="568"/>
                  </a:lnTo>
                  <a:cubicBezTo>
                    <a:pt x="2182" y="491"/>
                    <a:pt x="2046" y="432"/>
                    <a:pt x="1901" y="408"/>
                  </a:cubicBezTo>
                  <a:lnTo>
                    <a:pt x="1901" y="0"/>
                  </a:lnTo>
                  <a:close/>
                </a:path>
              </a:pathLst>
            </a:custGeom>
            <a:solidFill>
              <a:srgbClr val="FFFFFF"/>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3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1">
  <p:cSld name="CUSTOM_2_1">
    <p:bg>
      <p:bgPr>
        <a:gradFill>
          <a:gsLst>
            <a:gs pos="0">
              <a:schemeClr val="lt1"/>
            </a:gs>
            <a:gs pos="100000">
              <a:schemeClr val="dk2"/>
            </a:gs>
          </a:gsLst>
          <a:lin ang="16198662" scaled="0"/>
        </a:gradFill>
      </p:bgPr>
    </p:bg>
    <p:spTree>
      <p:nvGrpSpPr>
        <p:cNvPr id="573" name="Shape 573"/>
        <p:cNvGrpSpPr/>
        <p:nvPr/>
      </p:nvGrpSpPr>
      <p:grpSpPr>
        <a:xfrm>
          <a:off x="0" y="0"/>
          <a:ext cx="0" cy="0"/>
          <a:chOff x="0" y="0"/>
          <a:chExt cx="0" cy="0"/>
        </a:xfrm>
      </p:grpSpPr>
      <p:sp>
        <p:nvSpPr>
          <p:cNvPr id="574" name="Google Shape;574;p33"/>
          <p:cNvSpPr/>
          <p:nvPr/>
        </p:nvSpPr>
        <p:spPr>
          <a:xfrm flipH="1" rot="-2700000">
            <a:off x="279044" y="4010136"/>
            <a:ext cx="1022480" cy="1017948"/>
          </a:xfrm>
          <a:custGeom>
            <a:rect b="b" l="l" r="r" t="t"/>
            <a:pathLst>
              <a:path extrusionOk="0" h="7412" w="7445">
                <a:moveTo>
                  <a:pt x="3723" y="0"/>
                </a:moveTo>
                <a:cubicBezTo>
                  <a:pt x="1665" y="0"/>
                  <a:pt x="1" y="1683"/>
                  <a:pt x="17" y="3745"/>
                </a:cubicBezTo>
                <a:cubicBezTo>
                  <a:pt x="35" y="5755"/>
                  <a:pt x="1673" y="7393"/>
                  <a:pt x="3684" y="7411"/>
                </a:cubicBezTo>
                <a:cubicBezTo>
                  <a:pt x="3694" y="7411"/>
                  <a:pt x="3704" y="7411"/>
                  <a:pt x="3714" y="7411"/>
                </a:cubicBezTo>
                <a:cubicBezTo>
                  <a:pt x="5772" y="7411"/>
                  <a:pt x="7444" y="5737"/>
                  <a:pt x="7428" y="3675"/>
                </a:cubicBezTo>
                <a:cubicBezTo>
                  <a:pt x="7410" y="1665"/>
                  <a:pt x="5764" y="17"/>
                  <a:pt x="3753" y="0"/>
                </a:cubicBezTo>
                <a:cubicBezTo>
                  <a:pt x="3743" y="0"/>
                  <a:pt x="3733" y="0"/>
                  <a:pt x="3723" y="0"/>
                </a:cubicBezTo>
                <a:close/>
              </a:path>
            </a:pathLst>
          </a:custGeom>
          <a:gradFill>
            <a:gsLst>
              <a:gs pos="0">
                <a:schemeClr val="accent1"/>
              </a:gs>
              <a:gs pos="100000">
                <a:srgbClr val="FFFFFF">
                  <a:alpha val="0"/>
                </a:srgbClr>
              </a:gs>
            </a:gsLst>
            <a:lin ang="8100019"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5" name="Google Shape;575;p33"/>
          <p:cNvSpPr/>
          <p:nvPr/>
        </p:nvSpPr>
        <p:spPr>
          <a:xfrm rot="2700000">
            <a:off x="454953" y="232211"/>
            <a:ext cx="1022480" cy="1017948"/>
          </a:xfrm>
          <a:custGeom>
            <a:rect b="b" l="l" r="r" t="t"/>
            <a:pathLst>
              <a:path extrusionOk="0" h="7412" w="7445">
                <a:moveTo>
                  <a:pt x="3723" y="0"/>
                </a:moveTo>
                <a:cubicBezTo>
                  <a:pt x="1665" y="0"/>
                  <a:pt x="1" y="1683"/>
                  <a:pt x="17" y="3745"/>
                </a:cubicBezTo>
                <a:cubicBezTo>
                  <a:pt x="35" y="5755"/>
                  <a:pt x="1673" y="7393"/>
                  <a:pt x="3684" y="7411"/>
                </a:cubicBezTo>
                <a:cubicBezTo>
                  <a:pt x="3694" y="7411"/>
                  <a:pt x="3704" y="7411"/>
                  <a:pt x="3714" y="7411"/>
                </a:cubicBezTo>
                <a:cubicBezTo>
                  <a:pt x="5772" y="7411"/>
                  <a:pt x="7444" y="5737"/>
                  <a:pt x="7428" y="3675"/>
                </a:cubicBezTo>
                <a:cubicBezTo>
                  <a:pt x="7410" y="1665"/>
                  <a:pt x="5764" y="17"/>
                  <a:pt x="3753" y="0"/>
                </a:cubicBezTo>
                <a:cubicBezTo>
                  <a:pt x="3743" y="0"/>
                  <a:pt x="3733" y="0"/>
                  <a:pt x="3723" y="0"/>
                </a:cubicBezTo>
                <a:close/>
              </a:path>
            </a:pathLst>
          </a:custGeom>
          <a:gradFill>
            <a:gsLst>
              <a:gs pos="0">
                <a:schemeClr val="lt1"/>
              </a:gs>
              <a:gs pos="100000">
                <a:srgbClr val="FFFFFF">
                  <a:alpha val="0"/>
                </a:srgbClr>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6" name="Google Shape;576;p33"/>
          <p:cNvSpPr/>
          <p:nvPr/>
        </p:nvSpPr>
        <p:spPr>
          <a:xfrm>
            <a:off x="8501204" y="4603365"/>
            <a:ext cx="299808" cy="334417"/>
          </a:xfrm>
          <a:custGeom>
            <a:rect b="b" l="l" r="r" t="t"/>
            <a:pathLst>
              <a:path extrusionOk="0" h="2435" w="2183">
                <a:moveTo>
                  <a:pt x="220" y="153"/>
                </a:moveTo>
                <a:lnTo>
                  <a:pt x="2011" y="1333"/>
                </a:lnTo>
                <a:lnTo>
                  <a:pt x="94" y="2292"/>
                </a:lnTo>
                <a:lnTo>
                  <a:pt x="94" y="2292"/>
                </a:lnTo>
                <a:lnTo>
                  <a:pt x="220" y="153"/>
                </a:lnTo>
                <a:close/>
                <a:moveTo>
                  <a:pt x="145" y="1"/>
                </a:moveTo>
                <a:lnTo>
                  <a:pt x="0" y="2435"/>
                </a:lnTo>
                <a:lnTo>
                  <a:pt x="2182" y="1341"/>
                </a:lnTo>
                <a:lnTo>
                  <a:pt x="14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577" name="Google Shape;577;p33"/>
          <p:cNvGrpSpPr/>
          <p:nvPr/>
        </p:nvGrpSpPr>
        <p:grpSpPr>
          <a:xfrm>
            <a:off x="326075" y="137732"/>
            <a:ext cx="464200" cy="448819"/>
            <a:chOff x="1620923" y="4468283"/>
            <a:chExt cx="314073" cy="303667"/>
          </a:xfrm>
        </p:grpSpPr>
        <p:sp>
          <p:nvSpPr>
            <p:cNvPr id="578" name="Google Shape;578;p33"/>
            <p:cNvSpPr/>
            <p:nvPr/>
          </p:nvSpPr>
          <p:spPr>
            <a:xfrm>
              <a:off x="1743950" y="4468283"/>
              <a:ext cx="108905" cy="108905"/>
            </a:xfrm>
            <a:custGeom>
              <a:rect b="b" l="l" r="r" t="t"/>
              <a:pathLst>
                <a:path extrusionOk="0" h="1172" w="1172">
                  <a:moveTo>
                    <a:pt x="705" y="94"/>
                  </a:moveTo>
                  <a:lnTo>
                    <a:pt x="705" y="467"/>
                  </a:lnTo>
                  <a:lnTo>
                    <a:pt x="1078" y="467"/>
                  </a:lnTo>
                  <a:lnTo>
                    <a:pt x="1078" y="705"/>
                  </a:lnTo>
                  <a:lnTo>
                    <a:pt x="705" y="705"/>
                  </a:lnTo>
                  <a:lnTo>
                    <a:pt x="705" y="1078"/>
                  </a:lnTo>
                  <a:lnTo>
                    <a:pt x="467" y="1078"/>
                  </a:lnTo>
                  <a:lnTo>
                    <a:pt x="467" y="705"/>
                  </a:lnTo>
                  <a:lnTo>
                    <a:pt x="94" y="705"/>
                  </a:lnTo>
                  <a:lnTo>
                    <a:pt x="94" y="467"/>
                  </a:lnTo>
                  <a:lnTo>
                    <a:pt x="467" y="467"/>
                  </a:lnTo>
                  <a:lnTo>
                    <a:pt x="467" y="94"/>
                  </a:lnTo>
                  <a:close/>
                  <a:moveTo>
                    <a:pt x="375" y="0"/>
                  </a:moveTo>
                  <a:lnTo>
                    <a:pt x="375" y="373"/>
                  </a:lnTo>
                  <a:lnTo>
                    <a:pt x="0" y="373"/>
                  </a:lnTo>
                  <a:lnTo>
                    <a:pt x="0" y="797"/>
                  </a:lnTo>
                  <a:lnTo>
                    <a:pt x="375" y="797"/>
                  </a:lnTo>
                  <a:lnTo>
                    <a:pt x="375" y="1171"/>
                  </a:lnTo>
                  <a:lnTo>
                    <a:pt x="799" y="1171"/>
                  </a:lnTo>
                  <a:lnTo>
                    <a:pt x="799" y="797"/>
                  </a:lnTo>
                  <a:lnTo>
                    <a:pt x="1172" y="797"/>
                  </a:lnTo>
                  <a:lnTo>
                    <a:pt x="1172" y="373"/>
                  </a:lnTo>
                  <a:lnTo>
                    <a:pt x="799" y="373"/>
                  </a:lnTo>
                  <a:lnTo>
                    <a:pt x="799"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9" name="Google Shape;579;p33"/>
            <p:cNvSpPr/>
            <p:nvPr/>
          </p:nvSpPr>
          <p:spPr>
            <a:xfrm>
              <a:off x="1620923" y="4601531"/>
              <a:ext cx="108905" cy="108905"/>
            </a:xfrm>
            <a:custGeom>
              <a:rect b="b" l="l" r="r" t="t"/>
              <a:pathLst>
                <a:path extrusionOk="0" h="1172" w="1172">
                  <a:moveTo>
                    <a:pt x="705" y="94"/>
                  </a:moveTo>
                  <a:lnTo>
                    <a:pt x="705" y="467"/>
                  </a:lnTo>
                  <a:lnTo>
                    <a:pt x="1078" y="467"/>
                  </a:lnTo>
                  <a:lnTo>
                    <a:pt x="1078" y="705"/>
                  </a:lnTo>
                  <a:lnTo>
                    <a:pt x="705" y="705"/>
                  </a:lnTo>
                  <a:lnTo>
                    <a:pt x="705" y="1078"/>
                  </a:lnTo>
                  <a:lnTo>
                    <a:pt x="467" y="1078"/>
                  </a:lnTo>
                  <a:lnTo>
                    <a:pt x="467" y="705"/>
                  </a:lnTo>
                  <a:lnTo>
                    <a:pt x="94" y="705"/>
                  </a:lnTo>
                  <a:lnTo>
                    <a:pt x="94" y="467"/>
                  </a:lnTo>
                  <a:lnTo>
                    <a:pt x="467" y="467"/>
                  </a:lnTo>
                  <a:lnTo>
                    <a:pt x="467" y="94"/>
                  </a:lnTo>
                  <a:close/>
                  <a:moveTo>
                    <a:pt x="375" y="0"/>
                  </a:moveTo>
                  <a:lnTo>
                    <a:pt x="375" y="373"/>
                  </a:lnTo>
                  <a:lnTo>
                    <a:pt x="0" y="373"/>
                  </a:lnTo>
                  <a:lnTo>
                    <a:pt x="0" y="799"/>
                  </a:lnTo>
                  <a:lnTo>
                    <a:pt x="375" y="799"/>
                  </a:lnTo>
                  <a:lnTo>
                    <a:pt x="375" y="1172"/>
                  </a:lnTo>
                  <a:lnTo>
                    <a:pt x="799" y="1172"/>
                  </a:lnTo>
                  <a:lnTo>
                    <a:pt x="799" y="799"/>
                  </a:lnTo>
                  <a:lnTo>
                    <a:pt x="1171" y="799"/>
                  </a:lnTo>
                  <a:lnTo>
                    <a:pt x="1171" y="373"/>
                  </a:lnTo>
                  <a:lnTo>
                    <a:pt x="799" y="373"/>
                  </a:lnTo>
                  <a:lnTo>
                    <a:pt x="799"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0" name="Google Shape;580;p33"/>
            <p:cNvSpPr/>
            <p:nvPr/>
          </p:nvSpPr>
          <p:spPr>
            <a:xfrm>
              <a:off x="1826091" y="4663044"/>
              <a:ext cx="108905" cy="108905"/>
            </a:xfrm>
            <a:custGeom>
              <a:rect b="b" l="l" r="r" t="t"/>
              <a:pathLst>
                <a:path extrusionOk="0" h="1172" w="1172">
                  <a:moveTo>
                    <a:pt x="703" y="94"/>
                  </a:moveTo>
                  <a:lnTo>
                    <a:pt x="703" y="467"/>
                  </a:lnTo>
                  <a:lnTo>
                    <a:pt x="1078" y="467"/>
                  </a:lnTo>
                  <a:lnTo>
                    <a:pt x="1078" y="705"/>
                  </a:lnTo>
                  <a:lnTo>
                    <a:pt x="703" y="705"/>
                  </a:lnTo>
                  <a:lnTo>
                    <a:pt x="703" y="1078"/>
                  </a:lnTo>
                  <a:lnTo>
                    <a:pt x="467" y="1078"/>
                  </a:lnTo>
                  <a:lnTo>
                    <a:pt x="467" y="705"/>
                  </a:lnTo>
                  <a:lnTo>
                    <a:pt x="92" y="705"/>
                  </a:lnTo>
                  <a:lnTo>
                    <a:pt x="92" y="467"/>
                  </a:lnTo>
                  <a:lnTo>
                    <a:pt x="467" y="467"/>
                  </a:lnTo>
                  <a:lnTo>
                    <a:pt x="467" y="94"/>
                  </a:lnTo>
                  <a:close/>
                  <a:moveTo>
                    <a:pt x="373" y="0"/>
                  </a:moveTo>
                  <a:lnTo>
                    <a:pt x="373" y="373"/>
                  </a:lnTo>
                  <a:lnTo>
                    <a:pt x="0" y="373"/>
                  </a:lnTo>
                  <a:lnTo>
                    <a:pt x="0" y="799"/>
                  </a:lnTo>
                  <a:lnTo>
                    <a:pt x="373" y="799"/>
                  </a:lnTo>
                  <a:lnTo>
                    <a:pt x="373" y="1172"/>
                  </a:lnTo>
                  <a:lnTo>
                    <a:pt x="797" y="1172"/>
                  </a:lnTo>
                  <a:lnTo>
                    <a:pt x="797" y="799"/>
                  </a:lnTo>
                  <a:lnTo>
                    <a:pt x="1172" y="799"/>
                  </a:lnTo>
                  <a:lnTo>
                    <a:pt x="1172" y="373"/>
                  </a:lnTo>
                  <a:lnTo>
                    <a:pt x="797" y="373"/>
                  </a:lnTo>
                  <a:lnTo>
                    <a:pt x="797"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581" name="Google Shape;581;p33"/>
          <p:cNvSpPr/>
          <p:nvPr/>
        </p:nvSpPr>
        <p:spPr>
          <a:xfrm rot="2700000">
            <a:off x="8355723" y="303314"/>
            <a:ext cx="475482" cy="473374"/>
          </a:xfrm>
          <a:custGeom>
            <a:rect b="b" l="l" r="r" t="t"/>
            <a:pathLst>
              <a:path extrusionOk="0" h="7412" w="7445">
                <a:moveTo>
                  <a:pt x="3723" y="0"/>
                </a:moveTo>
                <a:cubicBezTo>
                  <a:pt x="1665" y="0"/>
                  <a:pt x="1" y="1683"/>
                  <a:pt x="17" y="3745"/>
                </a:cubicBezTo>
                <a:cubicBezTo>
                  <a:pt x="35" y="5755"/>
                  <a:pt x="1673" y="7393"/>
                  <a:pt x="3684" y="7411"/>
                </a:cubicBezTo>
                <a:cubicBezTo>
                  <a:pt x="3694" y="7411"/>
                  <a:pt x="3704" y="7411"/>
                  <a:pt x="3714" y="7411"/>
                </a:cubicBezTo>
                <a:cubicBezTo>
                  <a:pt x="5772" y="7411"/>
                  <a:pt x="7444" y="5737"/>
                  <a:pt x="7428" y="3675"/>
                </a:cubicBezTo>
                <a:cubicBezTo>
                  <a:pt x="7410" y="1665"/>
                  <a:pt x="5764" y="17"/>
                  <a:pt x="3753" y="0"/>
                </a:cubicBezTo>
                <a:cubicBezTo>
                  <a:pt x="3743" y="0"/>
                  <a:pt x="3733" y="0"/>
                  <a:pt x="3723" y="0"/>
                </a:cubicBezTo>
                <a:close/>
              </a:path>
            </a:pathLst>
          </a:custGeom>
          <a:gradFill>
            <a:gsLst>
              <a:gs pos="0">
                <a:schemeClr val="lt1"/>
              </a:gs>
              <a:gs pos="100000">
                <a:srgbClr val="FFFFFF">
                  <a:alpha val="0"/>
                </a:srgbClr>
              </a:gs>
            </a:gsLst>
            <a:lin ang="8099331"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2" name="Google Shape;582;p33"/>
          <p:cNvSpPr/>
          <p:nvPr/>
        </p:nvSpPr>
        <p:spPr>
          <a:xfrm flipH="1">
            <a:off x="8559290" y="857002"/>
            <a:ext cx="299808" cy="334417"/>
          </a:xfrm>
          <a:custGeom>
            <a:rect b="b" l="l" r="r" t="t"/>
            <a:pathLst>
              <a:path extrusionOk="0" h="2435" w="2183">
                <a:moveTo>
                  <a:pt x="220" y="153"/>
                </a:moveTo>
                <a:lnTo>
                  <a:pt x="2011" y="1333"/>
                </a:lnTo>
                <a:lnTo>
                  <a:pt x="94" y="2292"/>
                </a:lnTo>
                <a:lnTo>
                  <a:pt x="94" y="2292"/>
                </a:lnTo>
                <a:lnTo>
                  <a:pt x="220" y="153"/>
                </a:lnTo>
                <a:close/>
                <a:moveTo>
                  <a:pt x="145" y="1"/>
                </a:moveTo>
                <a:lnTo>
                  <a:pt x="0" y="2435"/>
                </a:lnTo>
                <a:lnTo>
                  <a:pt x="2182" y="1341"/>
                </a:lnTo>
                <a:lnTo>
                  <a:pt x="14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583" name="Google Shape;583;p33"/>
          <p:cNvGrpSpPr/>
          <p:nvPr/>
        </p:nvGrpSpPr>
        <p:grpSpPr>
          <a:xfrm flipH="1">
            <a:off x="2339192" y="4508330"/>
            <a:ext cx="484756" cy="355353"/>
            <a:chOff x="6525370" y="783055"/>
            <a:chExt cx="484756" cy="355353"/>
          </a:xfrm>
        </p:grpSpPr>
        <p:sp>
          <p:nvSpPr>
            <p:cNvPr id="584" name="Google Shape;584;p33"/>
            <p:cNvSpPr/>
            <p:nvPr/>
          </p:nvSpPr>
          <p:spPr>
            <a:xfrm rot="-2700493">
              <a:off x="6544224" y="1027967"/>
              <a:ext cx="91772" cy="91365"/>
            </a:xfrm>
            <a:custGeom>
              <a:rect b="b" l="l" r="r" t="t"/>
              <a:pathLst>
                <a:path extrusionOk="0" h="7412" w="7445">
                  <a:moveTo>
                    <a:pt x="3723" y="0"/>
                  </a:moveTo>
                  <a:cubicBezTo>
                    <a:pt x="1665" y="0"/>
                    <a:pt x="1" y="1683"/>
                    <a:pt x="17" y="3745"/>
                  </a:cubicBezTo>
                  <a:cubicBezTo>
                    <a:pt x="35" y="5755"/>
                    <a:pt x="1673" y="7393"/>
                    <a:pt x="3684" y="7411"/>
                  </a:cubicBezTo>
                  <a:cubicBezTo>
                    <a:pt x="3694" y="7411"/>
                    <a:pt x="3704" y="7411"/>
                    <a:pt x="3714" y="7411"/>
                  </a:cubicBezTo>
                  <a:cubicBezTo>
                    <a:pt x="5772" y="7411"/>
                    <a:pt x="7444" y="5737"/>
                    <a:pt x="7428" y="3675"/>
                  </a:cubicBezTo>
                  <a:cubicBezTo>
                    <a:pt x="7410" y="1665"/>
                    <a:pt x="5764" y="17"/>
                    <a:pt x="3753" y="0"/>
                  </a:cubicBezTo>
                  <a:cubicBezTo>
                    <a:pt x="3743" y="0"/>
                    <a:pt x="3733" y="0"/>
                    <a:pt x="3723" y="0"/>
                  </a:cubicBezTo>
                  <a:close/>
                </a:path>
              </a:pathLst>
            </a:custGeom>
            <a:no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5" name="Google Shape;585;p33"/>
            <p:cNvSpPr/>
            <p:nvPr/>
          </p:nvSpPr>
          <p:spPr>
            <a:xfrm rot="-2700359">
              <a:off x="6706594" y="835386"/>
              <a:ext cx="251797" cy="250681"/>
            </a:xfrm>
            <a:custGeom>
              <a:rect b="b" l="l" r="r" t="t"/>
              <a:pathLst>
                <a:path extrusionOk="0" h="7412" w="7445">
                  <a:moveTo>
                    <a:pt x="3723" y="0"/>
                  </a:moveTo>
                  <a:cubicBezTo>
                    <a:pt x="1665" y="0"/>
                    <a:pt x="1" y="1683"/>
                    <a:pt x="17" y="3745"/>
                  </a:cubicBezTo>
                  <a:cubicBezTo>
                    <a:pt x="35" y="5755"/>
                    <a:pt x="1673" y="7393"/>
                    <a:pt x="3684" y="7411"/>
                  </a:cubicBezTo>
                  <a:cubicBezTo>
                    <a:pt x="3694" y="7411"/>
                    <a:pt x="3704" y="7411"/>
                    <a:pt x="3714" y="7411"/>
                  </a:cubicBezTo>
                  <a:cubicBezTo>
                    <a:pt x="5772" y="7411"/>
                    <a:pt x="7444" y="5737"/>
                    <a:pt x="7428" y="3675"/>
                  </a:cubicBezTo>
                  <a:cubicBezTo>
                    <a:pt x="7410" y="1665"/>
                    <a:pt x="5764" y="17"/>
                    <a:pt x="3753" y="0"/>
                  </a:cubicBezTo>
                  <a:cubicBezTo>
                    <a:pt x="3743" y="0"/>
                    <a:pt x="3733" y="0"/>
                    <a:pt x="3723" y="0"/>
                  </a:cubicBezTo>
                  <a:close/>
                </a:path>
              </a:pathLst>
            </a:custGeom>
            <a:no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586" name="Google Shape;586;p33"/>
          <p:cNvSpPr/>
          <p:nvPr/>
        </p:nvSpPr>
        <p:spPr>
          <a:xfrm flipH="1" rot="4487898">
            <a:off x="7822989" y="215976"/>
            <a:ext cx="183257" cy="204449"/>
          </a:xfrm>
          <a:custGeom>
            <a:rect b="b" l="l" r="r" t="t"/>
            <a:pathLst>
              <a:path extrusionOk="0" h="2435" w="2183">
                <a:moveTo>
                  <a:pt x="220" y="153"/>
                </a:moveTo>
                <a:lnTo>
                  <a:pt x="2011" y="1333"/>
                </a:lnTo>
                <a:lnTo>
                  <a:pt x="94" y="2292"/>
                </a:lnTo>
                <a:lnTo>
                  <a:pt x="94" y="2292"/>
                </a:lnTo>
                <a:lnTo>
                  <a:pt x="220" y="153"/>
                </a:lnTo>
                <a:close/>
                <a:moveTo>
                  <a:pt x="145" y="1"/>
                </a:moveTo>
                <a:lnTo>
                  <a:pt x="0" y="2435"/>
                </a:lnTo>
                <a:lnTo>
                  <a:pt x="2182" y="1341"/>
                </a:lnTo>
                <a:lnTo>
                  <a:pt x="14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7" name="Google Shape;587;p33"/>
          <p:cNvSpPr/>
          <p:nvPr/>
        </p:nvSpPr>
        <p:spPr>
          <a:xfrm flipH="1" rot="10800000">
            <a:off x="3132543" y="-1168146"/>
            <a:ext cx="2317200" cy="2317200"/>
          </a:xfrm>
          <a:prstGeom prst="blockArc">
            <a:avLst>
              <a:gd fmla="val 10800000" name="adj1"/>
              <a:gd fmla="val 21594214" name="adj2"/>
              <a:gd fmla="val 18108" name="adj3"/>
            </a:avLst>
          </a:prstGeom>
          <a:gradFill>
            <a:gsLst>
              <a:gs pos="0">
                <a:schemeClr val="accent1"/>
              </a:gs>
              <a:gs pos="40000">
                <a:srgbClr val="BBACF0"/>
              </a:gs>
              <a:gs pos="100000">
                <a:srgbClr val="FFFFFF">
                  <a:alpha val="0"/>
                </a:srgbClr>
              </a:gs>
            </a:gsLst>
            <a:lin ang="54007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588" name="Google Shape;588;p33"/>
          <p:cNvGrpSpPr/>
          <p:nvPr/>
        </p:nvGrpSpPr>
        <p:grpSpPr>
          <a:xfrm flipH="1">
            <a:off x="2652392" y="398209"/>
            <a:ext cx="853559" cy="283602"/>
            <a:chOff x="2990941" y="3799255"/>
            <a:chExt cx="577510" cy="191882"/>
          </a:xfrm>
        </p:grpSpPr>
        <p:sp>
          <p:nvSpPr>
            <p:cNvPr id="589" name="Google Shape;589;p33"/>
            <p:cNvSpPr/>
            <p:nvPr/>
          </p:nvSpPr>
          <p:spPr>
            <a:xfrm>
              <a:off x="2990941" y="3799255"/>
              <a:ext cx="414063" cy="63373"/>
            </a:xfrm>
            <a:custGeom>
              <a:rect b="b" l="l" r="r" t="t"/>
              <a:pathLst>
                <a:path extrusionOk="0" h="682" w="4456">
                  <a:moveTo>
                    <a:pt x="4108" y="87"/>
                  </a:moveTo>
                  <a:cubicBezTo>
                    <a:pt x="4252" y="87"/>
                    <a:pt x="4372" y="205"/>
                    <a:pt x="4372" y="341"/>
                  </a:cubicBezTo>
                  <a:cubicBezTo>
                    <a:pt x="4372" y="486"/>
                    <a:pt x="4252" y="596"/>
                    <a:pt x="4108" y="596"/>
                  </a:cubicBezTo>
                  <a:lnTo>
                    <a:pt x="339" y="596"/>
                  </a:lnTo>
                  <a:cubicBezTo>
                    <a:pt x="196" y="596"/>
                    <a:pt x="84" y="486"/>
                    <a:pt x="84" y="341"/>
                  </a:cubicBezTo>
                  <a:cubicBezTo>
                    <a:pt x="84" y="205"/>
                    <a:pt x="196" y="87"/>
                    <a:pt x="339" y="87"/>
                  </a:cubicBezTo>
                  <a:close/>
                  <a:moveTo>
                    <a:pt x="339" y="1"/>
                  </a:moveTo>
                  <a:cubicBezTo>
                    <a:pt x="154" y="1"/>
                    <a:pt x="1" y="154"/>
                    <a:pt x="1" y="341"/>
                  </a:cubicBezTo>
                  <a:cubicBezTo>
                    <a:pt x="1" y="529"/>
                    <a:pt x="154" y="681"/>
                    <a:pt x="339" y="681"/>
                  </a:cubicBezTo>
                  <a:lnTo>
                    <a:pt x="4108" y="681"/>
                  </a:lnTo>
                  <a:cubicBezTo>
                    <a:pt x="4303" y="681"/>
                    <a:pt x="4456" y="529"/>
                    <a:pt x="4456" y="341"/>
                  </a:cubicBezTo>
                  <a:cubicBezTo>
                    <a:pt x="4456" y="154"/>
                    <a:pt x="4303" y="1"/>
                    <a:pt x="410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0" name="Google Shape;590;p33"/>
            <p:cNvSpPr/>
            <p:nvPr/>
          </p:nvSpPr>
          <p:spPr>
            <a:xfrm>
              <a:off x="3153366" y="3927114"/>
              <a:ext cx="415085" cy="64024"/>
            </a:xfrm>
            <a:custGeom>
              <a:rect b="b" l="l" r="r" t="t"/>
              <a:pathLst>
                <a:path extrusionOk="0" h="689" w="4467">
                  <a:moveTo>
                    <a:pt x="4118" y="86"/>
                  </a:moveTo>
                  <a:cubicBezTo>
                    <a:pt x="4262" y="86"/>
                    <a:pt x="4372" y="204"/>
                    <a:pt x="4372" y="340"/>
                  </a:cubicBezTo>
                  <a:cubicBezTo>
                    <a:pt x="4372" y="485"/>
                    <a:pt x="4262" y="603"/>
                    <a:pt x="4118" y="603"/>
                  </a:cubicBezTo>
                  <a:lnTo>
                    <a:pt x="349" y="603"/>
                  </a:lnTo>
                  <a:cubicBezTo>
                    <a:pt x="204" y="603"/>
                    <a:pt x="94" y="485"/>
                    <a:pt x="94" y="340"/>
                  </a:cubicBezTo>
                  <a:cubicBezTo>
                    <a:pt x="94" y="204"/>
                    <a:pt x="204" y="86"/>
                    <a:pt x="349" y="86"/>
                  </a:cubicBezTo>
                  <a:close/>
                  <a:moveTo>
                    <a:pt x="349" y="0"/>
                  </a:moveTo>
                  <a:cubicBezTo>
                    <a:pt x="162" y="0"/>
                    <a:pt x="1" y="153"/>
                    <a:pt x="1" y="340"/>
                  </a:cubicBezTo>
                  <a:cubicBezTo>
                    <a:pt x="1" y="536"/>
                    <a:pt x="162" y="689"/>
                    <a:pt x="349" y="689"/>
                  </a:cubicBezTo>
                  <a:lnTo>
                    <a:pt x="4118" y="689"/>
                  </a:lnTo>
                  <a:cubicBezTo>
                    <a:pt x="4313" y="689"/>
                    <a:pt x="4466" y="536"/>
                    <a:pt x="4466" y="340"/>
                  </a:cubicBezTo>
                  <a:cubicBezTo>
                    <a:pt x="4466" y="153"/>
                    <a:pt x="4313" y="0"/>
                    <a:pt x="411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591" name="Google Shape;591;p33"/>
          <p:cNvSpPr/>
          <p:nvPr/>
        </p:nvSpPr>
        <p:spPr>
          <a:xfrm>
            <a:off x="7047613" y="3289013"/>
            <a:ext cx="3002088" cy="2628712"/>
          </a:xfrm>
          <a:custGeom>
            <a:rect b="b" l="l" r="r" t="t"/>
            <a:pathLst>
              <a:path extrusionOk="0" h="13771" w="15727">
                <a:moveTo>
                  <a:pt x="7861" y="1692"/>
                </a:moveTo>
                <a:cubicBezTo>
                  <a:pt x="8677" y="1692"/>
                  <a:pt x="9505" y="1886"/>
                  <a:pt x="10277" y="2294"/>
                </a:cubicBezTo>
                <a:cubicBezTo>
                  <a:pt x="12816" y="3626"/>
                  <a:pt x="13791" y="6767"/>
                  <a:pt x="12459" y="9305"/>
                </a:cubicBezTo>
                <a:cubicBezTo>
                  <a:pt x="11527" y="11069"/>
                  <a:pt x="9724" y="12079"/>
                  <a:pt x="7858" y="12079"/>
                </a:cubicBezTo>
                <a:cubicBezTo>
                  <a:pt x="7041" y="12079"/>
                  <a:pt x="6212" y="11886"/>
                  <a:pt x="5439" y="11477"/>
                </a:cubicBezTo>
                <a:cubicBezTo>
                  <a:pt x="2903" y="10145"/>
                  <a:pt x="1925" y="7003"/>
                  <a:pt x="3268" y="4467"/>
                </a:cubicBezTo>
                <a:cubicBezTo>
                  <a:pt x="4194" y="2702"/>
                  <a:pt x="5996" y="1692"/>
                  <a:pt x="7861" y="1692"/>
                </a:cubicBezTo>
                <a:close/>
                <a:moveTo>
                  <a:pt x="7872" y="0"/>
                </a:moveTo>
                <a:cubicBezTo>
                  <a:pt x="5397" y="0"/>
                  <a:pt x="3002" y="1336"/>
                  <a:pt x="1772" y="3677"/>
                </a:cubicBezTo>
                <a:cubicBezTo>
                  <a:pt x="0" y="7046"/>
                  <a:pt x="1290" y="11206"/>
                  <a:pt x="4659" y="12980"/>
                </a:cubicBezTo>
                <a:cubicBezTo>
                  <a:pt x="5680" y="13516"/>
                  <a:pt x="6774" y="13770"/>
                  <a:pt x="7853" y="13770"/>
                </a:cubicBezTo>
                <a:cubicBezTo>
                  <a:pt x="10327" y="13770"/>
                  <a:pt x="12719" y="12434"/>
                  <a:pt x="13954" y="10094"/>
                </a:cubicBezTo>
                <a:cubicBezTo>
                  <a:pt x="15727" y="6724"/>
                  <a:pt x="14429" y="2565"/>
                  <a:pt x="11068" y="790"/>
                </a:cubicBezTo>
                <a:cubicBezTo>
                  <a:pt x="10047" y="255"/>
                  <a:pt x="8952" y="0"/>
                  <a:pt x="7872" y="0"/>
                </a:cubicBezTo>
                <a:close/>
              </a:path>
            </a:pathLst>
          </a:custGeom>
          <a:gradFill>
            <a:gsLst>
              <a:gs pos="0">
                <a:schemeClr val="accent1"/>
              </a:gs>
              <a:gs pos="40000">
                <a:srgbClr val="BBACF0"/>
              </a:gs>
              <a:gs pos="100000">
                <a:srgbClr val="FFFFFF">
                  <a:alpha val="0"/>
                </a:srgbClr>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Masters/_rels/slideMaster1.xml.rels><?xml version="1.0" encoding="UTF-8" standalone="yes"?><Relationships xmlns="http://schemas.openxmlformats.org/package/2006/relationships"><Relationship Id="rId20" Type="http://schemas.openxmlformats.org/officeDocument/2006/relationships/slideLayout" Target="../slideLayouts/slideLayout20.xml"/><Relationship Id="rId22" Type="http://schemas.openxmlformats.org/officeDocument/2006/relationships/slideLayout" Target="../slideLayouts/slideLayout22.xml"/><Relationship Id="rId21" Type="http://schemas.openxmlformats.org/officeDocument/2006/relationships/slideLayout" Target="../slideLayouts/slideLayout21.xml"/><Relationship Id="rId24" Type="http://schemas.openxmlformats.org/officeDocument/2006/relationships/slideLayout" Target="../slideLayouts/slideLayout24.xml"/><Relationship Id="rId23" Type="http://schemas.openxmlformats.org/officeDocument/2006/relationships/slideLayout" Target="../slideLayouts/slideLayout23.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26" Type="http://schemas.openxmlformats.org/officeDocument/2006/relationships/slideLayout" Target="../slideLayouts/slideLayout26.xml"/><Relationship Id="rId25" Type="http://schemas.openxmlformats.org/officeDocument/2006/relationships/slideLayout" Target="../slideLayouts/slideLayout25.xml"/><Relationship Id="rId28" Type="http://schemas.openxmlformats.org/officeDocument/2006/relationships/slideLayout" Target="../slideLayouts/slideLayout28.xml"/><Relationship Id="rId27" Type="http://schemas.openxmlformats.org/officeDocument/2006/relationships/slideLayout" Target="../slideLayouts/slideLayout27.xml"/><Relationship Id="rId5" Type="http://schemas.openxmlformats.org/officeDocument/2006/relationships/slideLayout" Target="../slideLayouts/slideLayout5.xml"/><Relationship Id="rId6" Type="http://schemas.openxmlformats.org/officeDocument/2006/relationships/slideLayout" Target="../slideLayouts/slideLayout6.xml"/><Relationship Id="rId29" Type="http://schemas.openxmlformats.org/officeDocument/2006/relationships/slideLayout" Target="../slideLayouts/slideLayout29.xml"/><Relationship Id="rId7" Type="http://schemas.openxmlformats.org/officeDocument/2006/relationships/slideLayout" Target="../slideLayouts/slideLayout7.xml"/><Relationship Id="rId8" Type="http://schemas.openxmlformats.org/officeDocument/2006/relationships/slideLayout" Target="../slideLayouts/slideLayout8.xml"/><Relationship Id="rId31" Type="http://schemas.openxmlformats.org/officeDocument/2006/relationships/slideLayout" Target="../slideLayouts/slideLayout31.xml"/><Relationship Id="rId30" Type="http://schemas.openxmlformats.org/officeDocument/2006/relationships/slideLayout" Target="../slideLayouts/slideLayout30.xml"/><Relationship Id="rId11" Type="http://schemas.openxmlformats.org/officeDocument/2006/relationships/slideLayout" Target="../slideLayouts/slideLayout11.xml"/><Relationship Id="rId33" Type="http://schemas.openxmlformats.org/officeDocument/2006/relationships/theme" Target="../theme/theme1.xml"/><Relationship Id="rId10" Type="http://schemas.openxmlformats.org/officeDocument/2006/relationships/slideLayout" Target="../slideLayouts/slideLayout10.xml"/><Relationship Id="rId32" Type="http://schemas.openxmlformats.org/officeDocument/2006/relationships/slideLayout" Target="../slideLayouts/slideLayout32.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19" Type="http://schemas.openxmlformats.org/officeDocument/2006/relationships/slideLayout" Target="../slideLayouts/slideLayout19.xml"/><Relationship Id="rId18" Type="http://schemas.openxmlformats.org/officeDocument/2006/relationships/slideLayout" Target="../slideLayouts/slideLayout1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gradFill>
          <a:gsLst>
            <a:gs pos="0">
              <a:schemeClr val="lt1"/>
            </a:gs>
            <a:gs pos="100000">
              <a:schemeClr val="dk2"/>
            </a:gs>
          </a:gsLst>
          <a:lin ang="16200038" scaled="0"/>
        </a:gra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720000" y="540000"/>
            <a:ext cx="7704000" cy="477600"/>
          </a:xfrm>
          <a:prstGeom prst="rect">
            <a:avLst/>
          </a:prstGeom>
          <a:noFill/>
          <a:ln>
            <a:noFill/>
          </a:ln>
        </p:spPr>
        <p:txBody>
          <a:bodyPr anchorCtr="0" anchor="t" bIns="91425" lIns="91425" spcFirstLastPara="1" rIns="91425" wrap="square" tIns="91425">
            <a:noAutofit/>
          </a:bodyPr>
          <a:lstStyle>
            <a:lvl1pPr lvl="0" rtl="0" algn="ctr">
              <a:spcBef>
                <a:spcPts val="0"/>
              </a:spcBef>
              <a:spcAft>
                <a:spcPts val="0"/>
              </a:spcAft>
              <a:buClr>
                <a:schemeClr val="dk1"/>
              </a:buClr>
              <a:buSzPts val="3000"/>
              <a:buFont typeface="Krona One"/>
              <a:buNone/>
              <a:defRPr sz="3000">
                <a:solidFill>
                  <a:schemeClr val="dk1"/>
                </a:solidFill>
                <a:latin typeface="Krona One"/>
                <a:ea typeface="Krona One"/>
                <a:cs typeface="Krona One"/>
                <a:sym typeface="Krona One"/>
              </a:defRPr>
            </a:lvl1pPr>
            <a:lvl2pPr lvl="1" rtl="0">
              <a:spcBef>
                <a:spcPts val="0"/>
              </a:spcBef>
              <a:spcAft>
                <a:spcPts val="0"/>
              </a:spcAft>
              <a:buClr>
                <a:schemeClr val="dk1"/>
              </a:buClr>
              <a:buSzPts val="2800"/>
              <a:buNone/>
              <a:defRPr sz="2800">
                <a:solidFill>
                  <a:schemeClr val="dk1"/>
                </a:solidFill>
              </a:defRPr>
            </a:lvl2pPr>
            <a:lvl3pPr lvl="2" rtl="0">
              <a:spcBef>
                <a:spcPts val="0"/>
              </a:spcBef>
              <a:spcAft>
                <a:spcPts val="0"/>
              </a:spcAft>
              <a:buClr>
                <a:schemeClr val="dk1"/>
              </a:buClr>
              <a:buSzPts val="2800"/>
              <a:buNone/>
              <a:defRPr sz="2800">
                <a:solidFill>
                  <a:schemeClr val="dk1"/>
                </a:solidFill>
              </a:defRPr>
            </a:lvl3pPr>
            <a:lvl4pPr lvl="3" rtl="0">
              <a:spcBef>
                <a:spcPts val="0"/>
              </a:spcBef>
              <a:spcAft>
                <a:spcPts val="0"/>
              </a:spcAft>
              <a:buClr>
                <a:schemeClr val="dk1"/>
              </a:buClr>
              <a:buSzPts val="2800"/>
              <a:buNone/>
              <a:defRPr sz="2800">
                <a:solidFill>
                  <a:schemeClr val="dk1"/>
                </a:solidFill>
              </a:defRPr>
            </a:lvl4pPr>
            <a:lvl5pPr lvl="4" rtl="0">
              <a:spcBef>
                <a:spcPts val="0"/>
              </a:spcBef>
              <a:spcAft>
                <a:spcPts val="0"/>
              </a:spcAft>
              <a:buClr>
                <a:schemeClr val="dk1"/>
              </a:buClr>
              <a:buSzPts val="2800"/>
              <a:buNone/>
              <a:defRPr sz="2800">
                <a:solidFill>
                  <a:schemeClr val="dk1"/>
                </a:solidFill>
              </a:defRPr>
            </a:lvl5pPr>
            <a:lvl6pPr lvl="5" rtl="0">
              <a:spcBef>
                <a:spcPts val="0"/>
              </a:spcBef>
              <a:spcAft>
                <a:spcPts val="0"/>
              </a:spcAft>
              <a:buClr>
                <a:schemeClr val="dk1"/>
              </a:buClr>
              <a:buSzPts val="2800"/>
              <a:buNone/>
              <a:defRPr sz="2800">
                <a:solidFill>
                  <a:schemeClr val="dk1"/>
                </a:solidFill>
              </a:defRPr>
            </a:lvl6pPr>
            <a:lvl7pPr lvl="6" rtl="0">
              <a:spcBef>
                <a:spcPts val="0"/>
              </a:spcBef>
              <a:spcAft>
                <a:spcPts val="0"/>
              </a:spcAft>
              <a:buClr>
                <a:schemeClr val="dk1"/>
              </a:buClr>
              <a:buSzPts val="2800"/>
              <a:buNone/>
              <a:defRPr sz="2800">
                <a:solidFill>
                  <a:schemeClr val="dk1"/>
                </a:solidFill>
              </a:defRPr>
            </a:lvl7pPr>
            <a:lvl8pPr lvl="7" rtl="0">
              <a:spcBef>
                <a:spcPts val="0"/>
              </a:spcBef>
              <a:spcAft>
                <a:spcPts val="0"/>
              </a:spcAft>
              <a:buClr>
                <a:schemeClr val="dk1"/>
              </a:buClr>
              <a:buSzPts val="2800"/>
              <a:buNone/>
              <a:defRPr sz="2800">
                <a:solidFill>
                  <a:schemeClr val="dk1"/>
                </a:solidFill>
              </a:defRPr>
            </a:lvl8pPr>
            <a:lvl9pPr lvl="8" rtl="0">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720000" y="1152475"/>
            <a:ext cx="7704000" cy="3450900"/>
          </a:xfrm>
          <a:prstGeom prst="rect">
            <a:avLst/>
          </a:prstGeom>
          <a:noFill/>
          <a:ln>
            <a:noFill/>
          </a:ln>
        </p:spPr>
        <p:txBody>
          <a:bodyPr anchorCtr="0" anchor="t" bIns="91425" lIns="91425" spcFirstLastPara="1" rIns="91425" wrap="square" tIns="91425">
            <a:noAutofit/>
          </a:bodyPr>
          <a:lstStyle>
            <a:lvl1pPr indent="-317500" lvl="0" marL="457200" rtl="0">
              <a:lnSpc>
                <a:spcPct val="100000"/>
              </a:lnSpc>
              <a:spcBef>
                <a:spcPts val="0"/>
              </a:spcBef>
              <a:spcAft>
                <a:spcPts val="0"/>
              </a:spcAft>
              <a:buClr>
                <a:schemeClr val="dk1"/>
              </a:buClr>
              <a:buSzPts val="1400"/>
              <a:buFont typeface="Lato"/>
              <a:buChar char="●"/>
              <a:defRPr>
                <a:solidFill>
                  <a:schemeClr val="dk1"/>
                </a:solidFill>
                <a:latin typeface="Lato"/>
                <a:ea typeface="Lato"/>
                <a:cs typeface="Lato"/>
                <a:sym typeface="Lato"/>
              </a:defRPr>
            </a:lvl1pPr>
            <a:lvl2pPr indent="-317500" lvl="1" marL="914400" rtl="0">
              <a:lnSpc>
                <a:spcPct val="100000"/>
              </a:lnSpc>
              <a:spcBef>
                <a:spcPts val="0"/>
              </a:spcBef>
              <a:spcAft>
                <a:spcPts val="0"/>
              </a:spcAft>
              <a:buClr>
                <a:schemeClr val="dk1"/>
              </a:buClr>
              <a:buSzPts val="1400"/>
              <a:buFont typeface="Lato"/>
              <a:buChar char="○"/>
              <a:defRPr>
                <a:solidFill>
                  <a:schemeClr val="dk1"/>
                </a:solidFill>
                <a:latin typeface="Lato"/>
                <a:ea typeface="Lato"/>
                <a:cs typeface="Lato"/>
                <a:sym typeface="Lato"/>
              </a:defRPr>
            </a:lvl2pPr>
            <a:lvl3pPr indent="-317500" lvl="2" marL="1371600" rtl="0">
              <a:lnSpc>
                <a:spcPct val="100000"/>
              </a:lnSpc>
              <a:spcBef>
                <a:spcPts val="0"/>
              </a:spcBef>
              <a:spcAft>
                <a:spcPts val="0"/>
              </a:spcAft>
              <a:buClr>
                <a:schemeClr val="dk1"/>
              </a:buClr>
              <a:buSzPts val="1400"/>
              <a:buFont typeface="Lato"/>
              <a:buChar char="■"/>
              <a:defRPr>
                <a:solidFill>
                  <a:schemeClr val="dk1"/>
                </a:solidFill>
                <a:latin typeface="Lato"/>
                <a:ea typeface="Lato"/>
                <a:cs typeface="Lato"/>
                <a:sym typeface="Lato"/>
              </a:defRPr>
            </a:lvl3pPr>
            <a:lvl4pPr indent="-317500" lvl="3" marL="1828800" rtl="0">
              <a:lnSpc>
                <a:spcPct val="100000"/>
              </a:lnSpc>
              <a:spcBef>
                <a:spcPts val="0"/>
              </a:spcBef>
              <a:spcAft>
                <a:spcPts val="0"/>
              </a:spcAft>
              <a:buClr>
                <a:schemeClr val="dk1"/>
              </a:buClr>
              <a:buSzPts val="1400"/>
              <a:buFont typeface="Lato"/>
              <a:buChar char="●"/>
              <a:defRPr>
                <a:solidFill>
                  <a:schemeClr val="dk1"/>
                </a:solidFill>
                <a:latin typeface="Lato"/>
                <a:ea typeface="Lato"/>
                <a:cs typeface="Lato"/>
                <a:sym typeface="Lato"/>
              </a:defRPr>
            </a:lvl4pPr>
            <a:lvl5pPr indent="-317500" lvl="4" marL="2286000" rtl="0">
              <a:lnSpc>
                <a:spcPct val="100000"/>
              </a:lnSpc>
              <a:spcBef>
                <a:spcPts val="0"/>
              </a:spcBef>
              <a:spcAft>
                <a:spcPts val="0"/>
              </a:spcAft>
              <a:buClr>
                <a:schemeClr val="dk1"/>
              </a:buClr>
              <a:buSzPts val="1400"/>
              <a:buFont typeface="Lato"/>
              <a:buChar char="○"/>
              <a:defRPr>
                <a:solidFill>
                  <a:schemeClr val="dk1"/>
                </a:solidFill>
                <a:latin typeface="Lato"/>
                <a:ea typeface="Lato"/>
                <a:cs typeface="Lato"/>
                <a:sym typeface="Lato"/>
              </a:defRPr>
            </a:lvl5pPr>
            <a:lvl6pPr indent="-317500" lvl="5" marL="2743200" rtl="0">
              <a:lnSpc>
                <a:spcPct val="100000"/>
              </a:lnSpc>
              <a:spcBef>
                <a:spcPts val="0"/>
              </a:spcBef>
              <a:spcAft>
                <a:spcPts val="0"/>
              </a:spcAft>
              <a:buClr>
                <a:schemeClr val="dk1"/>
              </a:buClr>
              <a:buSzPts val="1400"/>
              <a:buFont typeface="Lato"/>
              <a:buChar char="■"/>
              <a:defRPr>
                <a:solidFill>
                  <a:schemeClr val="dk1"/>
                </a:solidFill>
                <a:latin typeface="Lato"/>
                <a:ea typeface="Lato"/>
                <a:cs typeface="Lato"/>
                <a:sym typeface="Lato"/>
              </a:defRPr>
            </a:lvl6pPr>
            <a:lvl7pPr indent="-317500" lvl="6" marL="3200400" rtl="0">
              <a:lnSpc>
                <a:spcPct val="100000"/>
              </a:lnSpc>
              <a:spcBef>
                <a:spcPts val="0"/>
              </a:spcBef>
              <a:spcAft>
                <a:spcPts val="0"/>
              </a:spcAft>
              <a:buClr>
                <a:schemeClr val="dk1"/>
              </a:buClr>
              <a:buSzPts val="1400"/>
              <a:buFont typeface="Lato"/>
              <a:buChar char="●"/>
              <a:defRPr>
                <a:solidFill>
                  <a:schemeClr val="dk1"/>
                </a:solidFill>
                <a:latin typeface="Lato"/>
                <a:ea typeface="Lato"/>
                <a:cs typeface="Lato"/>
                <a:sym typeface="Lato"/>
              </a:defRPr>
            </a:lvl7pPr>
            <a:lvl8pPr indent="-317500" lvl="7" marL="3657600" rtl="0">
              <a:lnSpc>
                <a:spcPct val="100000"/>
              </a:lnSpc>
              <a:spcBef>
                <a:spcPts val="0"/>
              </a:spcBef>
              <a:spcAft>
                <a:spcPts val="0"/>
              </a:spcAft>
              <a:buClr>
                <a:schemeClr val="dk1"/>
              </a:buClr>
              <a:buSzPts val="1400"/>
              <a:buFont typeface="Lato"/>
              <a:buChar char="○"/>
              <a:defRPr>
                <a:solidFill>
                  <a:schemeClr val="dk1"/>
                </a:solidFill>
                <a:latin typeface="Lato"/>
                <a:ea typeface="Lato"/>
                <a:cs typeface="Lato"/>
                <a:sym typeface="Lato"/>
              </a:defRPr>
            </a:lvl8pPr>
            <a:lvl9pPr indent="-317500" lvl="8" marL="4114800" rtl="0">
              <a:lnSpc>
                <a:spcPct val="100000"/>
              </a:lnSpc>
              <a:spcBef>
                <a:spcPts val="0"/>
              </a:spcBef>
              <a:spcAft>
                <a:spcPts val="0"/>
              </a:spcAft>
              <a:buClr>
                <a:schemeClr val="dk1"/>
              </a:buClr>
              <a:buSzPts val="1400"/>
              <a:buFont typeface="Lato"/>
              <a:buChar char="■"/>
              <a:defRPr>
                <a:solidFill>
                  <a:schemeClr val="dk1"/>
                </a:solidFill>
                <a:latin typeface="Lato"/>
                <a:ea typeface="Lato"/>
                <a:cs typeface="Lato"/>
                <a:sym typeface="Lato"/>
              </a:defRPr>
            </a:lvl9pPr>
          </a:lstStyle>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 id="2147483665" r:id="rId18"/>
    <p:sldLayoutId id="2147483666" r:id="rId19"/>
    <p:sldLayoutId id="2147483667" r:id="rId20"/>
    <p:sldLayoutId id="2147483668" r:id="rId21"/>
    <p:sldLayoutId id="2147483669" r:id="rId22"/>
    <p:sldLayoutId id="2147483670" r:id="rId23"/>
    <p:sldLayoutId id="2147483671" r:id="rId24"/>
    <p:sldLayoutId id="2147483672" r:id="rId25"/>
    <p:sldLayoutId id="2147483673" r:id="rId26"/>
    <p:sldLayoutId id="2147483674" r:id="rId27"/>
    <p:sldLayoutId id="2147483675" r:id="rId28"/>
    <p:sldLayoutId id="2147483676" r:id="rId29"/>
    <p:sldLayoutId id="2147483677" r:id="rId30"/>
    <p:sldLayoutId id="2147483678" r:id="rId31"/>
    <p:sldLayoutId id="2147483679" r:id="rId3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5.xml"/><Relationship Id="rId3" Type="http://schemas.openxmlformats.org/officeDocument/2006/relationships/image" Target="../media/image4.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6.xml"/><Relationship Id="rId3" Type="http://schemas.openxmlformats.org/officeDocument/2006/relationships/image" Target="../media/image4.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7.xml"/><Relationship Id="rId3" Type="http://schemas.openxmlformats.org/officeDocument/2006/relationships/image" Target="../media/image4.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8.xml"/><Relationship Id="rId2" Type="http://schemas.openxmlformats.org/officeDocument/2006/relationships/notesSlide" Target="../notesSlides/notesSlide14.xml"/><Relationship Id="rId3" Type="http://schemas.openxmlformats.org/officeDocument/2006/relationships/image" Target="../media/image3.jpg"/><Relationship Id="rId4" Type="http://schemas.openxmlformats.org/officeDocument/2006/relationships/image" Target="../media/image2.jp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8.xml"/><Relationship Id="rId2" Type="http://schemas.openxmlformats.org/officeDocument/2006/relationships/notesSlide" Target="../notesSlides/notesSlide15.xml"/><Relationship Id="rId3" Type="http://schemas.openxmlformats.org/officeDocument/2006/relationships/image" Target="../media/image3.jpg"/><Relationship Id="rId4" Type="http://schemas.openxmlformats.org/officeDocument/2006/relationships/image" Target="../media/image2.jp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3.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6.xml"/><Relationship Id="rId2" Type="http://schemas.openxmlformats.org/officeDocument/2006/relationships/notesSlide" Target="../notesSlides/notesSlide24.xml"/><Relationship Id="rId3" Type="http://schemas.openxmlformats.org/officeDocument/2006/relationships/image" Target="../media/image1.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6.xml"/><Relationship Id="rId2" Type="http://schemas.openxmlformats.org/officeDocument/2006/relationships/notesSlide" Target="../notesSlides/notesSlide25.xml"/><Relationship Id="rId3" Type="http://schemas.openxmlformats.org/officeDocument/2006/relationships/image" Target="../media/image1.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0.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0.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0.xml"/><Relationship Id="rId2" Type="http://schemas.openxmlformats.org/officeDocument/2006/relationships/notesSlide" Target="../notesSlides/notesSlide36.xml"/><Relationship Id="rId3" Type="http://schemas.openxmlformats.org/officeDocument/2006/relationships/hyperlink" Target="https://philippines.incorp.asia/" TargetMode="External"/><Relationship Id="rId4" Type="http://schemas.openxmlformats.org/officeDocument/2006/relationships/hyperlink" Target="https://kittelsoncarpo.com/" TargetMode="Externa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0.xml"/><Relationship Id="rId2" Type="http://schemas.openxmlformats.org/officeDocument/2006/relationships/notesSlide" Target="../notesSlides/notesSlide37.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95" name="Shape 595"/>
        <p:cNvGrpSpPr/>
        <p:nvPr/>
      </p:nvGrpSpPr>
      <p:grpSpPr>
        <a:xfrm>
          <a:off x="0" y="0"/>
          <a:ext cx="0" cy="0"/>
          <a:chOff x="0" y="0"/>
          <a:chExt cx="0" cy="0"/>
        </a:xfrm>
      </p:grpSpPr>
      <p:sp>
        <p:nvSpPr>
          <p:cNvPr id="596" name="Google Shape;596;p34"/>
          <p:cNvSpPr/>
          <p:nvPr/>
        </p:nvSpPr>
        <p:spPr>
          <a:xfrm>
            <a:off x="6511199" y="1238718"/>
            <a:ext cx="2632818" cy="2305369"/>
          </a:xfrm>
          <a:custGeom>
            <a:rect b="b" l="l" r="r" t="t"/>
            <a:pathLst>
              <a:path extrusionOk="0" h="13771" w="15727">
                <a:moveTo>
                  <a:pt x="7861" y="1692"/>
                </a:moveTo>
                <a:cubicBezTo>
                  <a:pt x="8677" y="1692"/>
                  <a:pt x="9505" y="1886"/>
                  <a:pt x="10277" y="2294"/>
                </a:cubicBezTo>
                <a:cubicBezTo>
                  <a:pt x="12816" y="3626"/>
                  <a:pt x="13791" y="6767"/>
                  <a:pt x="12459" y="9305"/>
                </a:cubicBezTo>
                <a:cubicBezTo>
                  <a:pt x="11527" y="11069"/>
                  <a:pt x="9724" y="12079"/>
                  <a:pt x="7858" y="12079"/>
                </a:cubicBezTo>
                <a:cubicBezTo>
                  <a:pt x="7041" y="12079"/>
                  <a:pt x="6212" y="11886"/>
                  <a:pt x="5439" y="11477"/>
                </a:cubicBezTo>
                <a:cubicBezTo>
                  <a:pt x="2903" y="10145"/>
                  <a:pt x="1925" y="7003"/>
                  <a:pt x="3268" y="4467"/>
                </a:cubicBezTo>
                <a:cubicBezTo>
                  <a:pt x="4194" y="2702"/>
                  <a:pt x="5996" y="1692"/>
                  <a:pt x="7861" y="1692"/>
                </a:cubicBezTo>
                <a:close/>
                <a:moveTo>
                  <a:pt x="7872" y="0"/>
                </a:moveTo>
                <a:cubicBezTo>
                  <a:pt x="5397" y="0"/>
                  <a:pt x="3002" y="1336"/>
                  <a:pt x="1772" y="3677"/>
                </a:cubicBezTo>
                <a:cubicBezTo>
                  <a:pt x="0" y="7046"/>
                  <a:pt x="1290" y="11206"/>
                  <a:pt x="4659" y="12980"/>
                </a:cubicBezTo>
                <a:cubicBezTo>
                  <a:pt x="5680" y="13516"/>
                  <a:pt x="6774" y="13770"/>
                  <a:pt x="7853" y="13770"/>
                </a:cubicBezTo>
                <a:cubicBezTo>
                  <a:pt x="10327" y="13770"/>
                  <a:pt x="12719" y="12434"/>
                  <a:pt x="13954" y="10094"/>
                </a:cubicBezTo>
                <a:cubicBezTo>
                  <a:pt x="15727" y="6724"/>
                  <a:pt x="14429" y="2565"/>
                  <a:pt x="11068" y="790"/>
                </a:cubicBezTo>
                <a:cubicBezTo>
                  <a:pt x="10047" y="255"/>
                  <a:pt x="8952" y="0"/>
                  <a:pt x="7872" y="0"/>
                </a:cubicBezTo>
                <a:close/>
              </a:path>
            </a:pathLst>
          </a:custGeom>
          <a:gradFill>
            <a:gsLst>
              <a:gs pos="0">
                <a:schemeClr val="accent1"/>
              </a:gs>
              <a:gs pos="40000">
                <a:srgbClr val="BBACF0"/>
              </a:gs>
              <a:gs pos="100000">
                <a:srgbClr val="FFFFFF">
                  <a:alpha val="0"/>
                </a:srgbClr>
              </a:gs>
            </a:gsLst>
            <a:lin ang="54007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7" name="Google Shape;597;p34"/>
          <p:cNvSpPr txBox="1"/>
          <p:nvPr>
            <p:ph type="ctrTitle"/>
          </p:nvPr>
        </p:nvSpPr>
        <p:spPr>
          <a:xfrm>
            <a:off x="224900" y="237800"/>
            <a:ext cx="6854700" cy="4387500"/>
          </a:xfrm>
          <a:prstGeom prst="rect">
            <a:avLst/>
          </a:prstGeom>
        </p:spPr>
        <p:txBody>
          <a:bodyPr anchorCtr="0" anchor="t" bIns="91425" lIns="91425" spcFirstLastPara="1" rIns="91425" wrap="square" tIns="91425">
            <a:noAutofit/>
          </a:bodyPr>
          <a:lstStyle/>
          <a:p>
            <a:pPr indent="0" lvl="0" marL="0" rtl="0" algn="ctr">
              <a:lnSpc>
                <a:spcPct val="115000"/>
              </a:lnSpc>
              <a:spcBef>
                <a:spcPts val="0"/>
              </a:spcBef>
              <a:spcAft>
                <a:spcPts val="0"/>
              </a:spcAft>
              <a:buNone/>
            </a:pPr>
            <a:r>
              <a:t/>
            </a:r>
            <a:endParaRPr b="1" sz="2400">
              <a:solidFill>
                <a:srgbClr val="0A1D37"/>
              </a:solidFill>
              <a:latin typeface="Lato"/>
              <a:ea typeface="Lato"/>
              <a:cs typeface="Lato"/>
              <a:sym typeface="Lato"/>
            </a:endParaRPr>
          </a:p>
          <a:p>
            <a:pPr indent="0" lvl="0" marL="0" rtl="0" algn="ctr">
              <a:lnSpc>
                <a:spcPct val="115000"/>
              </a:lnSpc>
              <a:spcBef>
                <a:spcPts val="0"/>
              </a:spcBef>
              <a:spcAft>
                <a:spcPts val="0"/>
              </a:spcAft>
              <a:buNone/>
            </a:pPr>
            <a:r>
              <a:rPr b="1" lang="en" sz="2400">
                <a:solidFill>
                  <a:srgbClr val="0A1D37"/>
                </a:solidFill>
                <a:latin typeface="Lato"/>
                <a:ea typeface="Lato"/>
                <a:cs typeface="Lato"/>
                <a:sym typeface="Lato"/>
              </a:rPr>
              <a:t>FEASIBILITY STUDIES</a:t>
            </a:r>
            <a:endParaRPr b="1" sz="2400">
              <a:solidFill>
                <a:srgbClr val="0A1D37"/>
              </a:solidFill>
              <a:latin typeface="Lato"/>
              <a:ea typeface="Lato"/>
              <a:cs typeface="Lato"/>
              <a:sym typeface="Lato"/>
            </a:endParaRPr>
          </a:p>
          <a:p>
            <a:pPr indent="0" lvl="0" marL="0" rtl="0" algn="ctr">
              <a:lnSpc>
                <a:spcPct val="115000"/>
              </a:lnSpc>
              <a:spcBef>
                <a:spcPts val="0"/>
              </a:spcBef>
              <a:spcAft>
                <a:spcPts val="0"/>
              </a:spcAft>
              <a:buNone/>
            </a:pPr>
            <a:r>
              <a:t/>
            </a:r>
            <a:endParaRPr b="1" sz="2400">
              <a:solidFill>
                <a:srgbClr val="0A1D37"/>
              </a:solidFill>
              <a:latin typeface="Lato"/>
              <a:ea typeface="Lato"/>
              <a:cs typeface="Lato"/>
              <a:sym typeface="Lato"/>
            </a:endParaRPr>
          </a:p>
          <a:p>
            <a:pPr indent="0" lvl="0" marL="0" rtl="0" algn="ctr">
              <a:lnSpc>
                <a:spcPct val="115000"/>
              </a:lnSpc>
              <a:spcBef>
                <a:spcPts val="0"/>
              </a:spcBef>
              <a:spcAft>
                <a:spcPts val="0"/>
              </a:spcAft>
              <a:buNone/>
            </a:pPr>
            <a:r>
              <a:t/>
            </a:r>
            <a:endParaRPr b="1" sz="2400">
              <a:solidFill>
                <a:srgbClr val="0A1D37"/>
              </a:solidFill>
              <a:latin typeface="Lato"/>
              <a:ea typeface="Lato"/>
              <a:cs typeface="Lato"/>
              <a:sym typeface="Lato"/>
            </a:endParaRPr>
          </a:p>
          <a:p>
            <a:pPr indent="0" lvl="0" marL="0" rtl="0" algn="ctr">
              <a:spcBef>
                <a:spcPts val="0"/>
              </a:spcBef>
              <a:spcAft>
                <a:spcPts val="0"/>
              </a:spcAft>
              <a:buNone/>
            </a:pPr>
            <a:r>
              <a:rPr b="1" lang="en" sz="3300">
                <a:solidFill>
                  <a:srgbClr val="0A1D37"/>
                </a:solidFill>
                <a:latin typeface="Questrial"/>
                <a:ea typeface="Questrial"/>
                <a:cs typeface="Questrial"/>
                <a:sym typeface="Questrial"/>
              </a:rPr>
              <a:t>Project Background and History</a:t>
            </a:r>
            <a:endParaRPr sz="2700">
              <a:solidFill>
                <a:srgbClr val="0A1D37"/>
              </a:solidFill>
              <a:latin typeface="Arial"/>
              <a:ea typeface="Arial"/>
              <a:cs typeface="Arial"/>
              <a:sym typeface="Arial"/>
            </a:endParaRPr>
          </a:p>
          <a:p>
            <a:pPr indent="0" lvl="0" marL="0" rtl="0" algn="ctr">
              <a:lnSpc>
                <a:spcPct val="115000"/>
              </a:lnSpc>
              <a:spcBef>
                <a:spcPts val="0"/>
              </a:spcBef>
              <a:spcAft>
                <a:spcPts val="0"/>
              </a:spcAft>
              <a:buNone/>
            </a:pPr>
            <a:r>
              <a:rPr b="1" lang="en" sz="1500">
                <a:solidFill>
                  <a:srgbClr val="0A1D37"/>
                </a:solidFill>
                <a:latin typeface="Lato"/>
                <a:ea typeface="Lato"/>
                <a:cs typeface="Lato"/>
                <a:sym typeface="Lato"/>
              </a:rPr>
              <a:t>Week 5</a:t>
            </a:r>
            <a:endParaRPr b="1" sz="1500">
              <a:solidFill>
                <a:srgbClr val="0A1D37"/>
              </a:solidFill>
              <a:latin typeface="Lato"/>
              <a:ea typeface="Lato"/>
              <a:cs typeface="Lato"/>
              <a:sym typeface="Lato"/>
            </a:endParaRPr>
          </a:p>
          <a:p>
            <a:pPr indent="0" lvl="0" marL="0" rtl="0" algn="ctr">
              <a:lnSpc>
                <a:spcPct val="115000"/>
              </a:lnSpc>
              <a:spcBef>
                <a:spcPts val="0"/>
              </a:spcBef>
              <a:spcAft>
                <a:spcPts val="0"/>
              </a:spcAft>
              <a:buNone/>
            </a:pPr>
            <a:r>
              <a:t/>
            </a:r>
            <a:endParaRPr b="1" sz="1500">
              <a:solidFill>
                <a:srgbClr val="0A1D37"/>
              </a:solidFill>
              <a:latin typeface="Lato"/>
              <a:ea typeface="Lato"/>
              <a:cs typeface="Lato"/>
              <a:sym typeface="Lato"/>
            </a:endParaRPr>
          </a:p>
          <a:p>
            <a:pPr indent="0" lvl="0" marL="0" rtl="0" algn="l">
              <a:lnSpc>
                <a:spcPct val="115000"/>
              </a:lnSpc>
              <a:spcBef>
                <a:spcPts val="0"/>
              </a:spcBef>
              <a:spcAft>
                <a:spcPts val="0"/>
              </a:spcAft>
              <a:buNone/>
            </a:pPr>
            <a:r>
              <a:t/>
            </a:r>
            <a:endParaRPr b="1" sz="1500">
              <a:solidFill>
                <a:srgbClr val="0A1D37"/>
              </a:solidFill>
              <a:latin typeface="Lato"/>
              <a:ea typeface="Lato"/>
              <a:cs typeface="Lato"/>
              <a:sym typeface="Lato"/>
            </a:endParaRPr>
          </a:p>
          <a:p>
            <a:pPr indent="0" lvl="0" marL="0" rtl="0" algn="ctr">
              <a:lnSpc>
                <a:spcPct val="115000"/>
              </a:lnSpc>
              <a:spcBef>
                <a:spcPts val="0"/>
              </a:spcBef>
              <a:spcAft>
                <a:spcPts val="0"/>
              </a:spcAft>
              <a:buNone/>
            </a:pPr>
            <a:r>
              <a:rPr b="1" lang="en" sz="1500">
                <a:solidFill>
                  <a:srgbClr val="0A1D37"/>
                </a:solidFill>
                <a:latin typeface="Lato"/>
                <a:ea typeface="Lato"/>
                <a:cs typeface="Lato"/>
                <a:sym typeface="Lato"/>
              </a:rPr>
              <a:t>Lecturer:</a:t>
            </a:r>
            <a:endParaRPr b="1" sz="1500">
              <a:solidFill>
                <a:srgbClr val="0A1D37"/>
              </a:solidFill>
              <a:latin typeface="Lato"/>
              <a:ea typeface="Lato"/>
              <a:cs typeface="Lato"/>
              <a:sym typeface="Lato"/>
            </a:endParaRPr>
          </a:p>
          <a:p>
            <a:pPr indent="0" lvl="0" marL="0" rtl="0" algn="ctr">
              <a:lnSpc>
                <a:spcPct val="115000"/>
              </a:lnSpc>
              <a:spcBef>
                <a:spcPts val="0"/>
              </a:spcBef>
              <a:spcAft>
                <a:spcPts val="0"/>
              </a:spcAft>
              <a:buNone/>
            </a:pPr>
            <a:r>
              <a:rPr b="1" lang="en" sz="2500">
                <a:solidFill>
                  <a:srgbClr val="0A1D37"/>
                </a:solidFill>
                <a:latin typeface="Lato"/>
                <a:ea typeface="Lato"/>
                <a:cs typeface="Lato"/>
                <a:sym typeface="Lato"/>
              </a:rPr>
              <a:t>Fidela Reyes Balajadia</a:t>
            </a:r>
            <a:endParaRPr b="1" sz="2500">
              <a:solidFill>
                <a:srgbClr val="0A1D37"/>
              </a:solidFill>
              <a:latin typeface="Lato"/>
              <a:ea typeface="Lato"/>
              <a:cs typeface="Lato"/>
              <a:sym typeface="Lato"/>
            </a:endParaRPr>
          </a:p>
          <a:p>
            <a:pPr indent="0" lvl="0" marL="0" rtl="0" algn="ctr">
              <a:lnSpc>
                <a:spcPct val="115000"/>
              </a:lnSpc>
              <a:spcBef>
                <a:spcPts val="0"/>
              </a:spcBef>
              <a:spcAft>
                <a:spcPts val="0"/>
              </a:spcAft>
              <a:buNone/>
            </a:pPr>
            <a:r>
              <a:rPr b="1" lang="en" sz="1800">
                <a:solidFill>
                  <a:srgbClr val="0A1D37"/>
                </a:solidFill>
                <a:latin typeface="Lato"/>
                <a:ea typeface="Lato"/>
                <a:cs typeface="Lato"/>
                <a:sym typeface="Lato"/>
              </a:rPr>
              <a:t>Associate Professor 2</a:t>
            </a:r>
            <a:endParaRPr b="1" sz="1800">
              <a:solidFill>
                <a:srgbClr val="0A1D37"/>
              </a:solidFill>
              <a:latin typeface="Lato"/>
              <a:ea typeface="Lato"/>
              <a:cs typeface="Lato"/>
              <a:sym typeface="Lato"/>
            </a:endParaRPr>
          </a:p>
          <a:p>
            <a:pPr indent="0" lvl="0" marL="0" rtl="0" algn="ctr">
              <a:spcBef>
                <a:spcPts val="0"/>
              </a:spcBef>
              <a:spcAft>
                <a:spcPts val="0"/>
              </a:spcAft>
              <a:buNone/>
            </a:pPr>
            <a:r>
              <a:rPr b="1" lang="en" sz="1800">
                <a:solidFill>
                  <a:srgbClr val="0A1D37"/>
                </a:solidFill>
                <a:latin typeface="Lato"/>
                <a:ea typeface="Lato"/>
                <a:cs typeface="Lato"/>
                <a:sym typeface="Lato"/>
              </a:rPr>
              <a:t>University of the Assumption, Philippines</a:t>
            </a:r>
            <a:endParaRPr b="1" sz="5500">
              <a:solidFill>
                <a:srgbClr val="00A194"/>
              </a:solidFill>
              <a:latin typeface="Questrial"/>
              <a:ea typeface="Questrial"/>
              <a:cs typeface="Questrial"/>
              <a:sym typeface="Questrial"/>
            </a:endParaRPr>
          </a:p>
          <a:p>
            <a:pPr indent="0" lvl="0" marL="0" rtl="0" algn="l">
              <a:spcBef>
                <a:spcPts val="0"/>
              </a:spcBef>
              <a:spcAft>
                <a:spcPts val="0"/>
              </a:spcAft>
              <a:buNone/>
            </a:pPr>
            <a:r>
              <a:t/>
            </a:r>
            <a:endParaRPr sz="3600"/>
          </a:p>
        </p:txBody>
      </p:sp>
      <p:grpSp>
        <p:nvGrpSpPr>
          <p:cNvPr id="598" name="Google Shape;598;p34"/>
          <p:cNvGrpSpPr/>
          <p:nvPr/>
        </p:nvGrpSpPr>
        <p:grpSpPr>
          <a:xfrm flipH="1">
            <a:off x="6511298" y="1816911"/>
            <a:ext cx="2041342" cy="2425839"/>
            <a:chOff x="1017950" y="2777345"/>
            <a:chExt cx="1424623" cy="1692958"/>
          </a:xfrm>
        </p:grpSpPr>
        <p:sp>
          <p:nvSpPr>
            <p:cNvPr id="599" name="Google Shape;599;p34"/>
            <p:cNvSpPr/>
            <p:nvPr/>
          </p:nvSpPr>
          <p:spPr>
            <a:xfrm>
              <a:off x="1642079" y="3912539"/>
              <a:ext cx="461391" cy="195303"/>
            </a:xfrm>
            <a:custGeom>
              <a:rect b="b" l="l" r="r" t="t"/>
              <a:pathLst>
                <a:path extrusionOk="0" h="2268" w="5358">
                  <a:moveTo>
                    <a:pt x="0" y="0"/>
                  </a:moveTo>
                  <a:lnTo>
                    <a:pt x="0" y="2268"/>
                  </a:lnTo>
                  <a:lnTo>
                    <a:pt x="5069" y="2209"/>
                  </a:lnTo>
                  <a:lnTo>
                    <a:pt x="5358" y="1292"/>
                  </a:lnTo>
                  <a:lnTo>
                    <a:pt x="0" y="0"/>
                  </a:lnTo>
                  <a:close/>
                </a:path>
              </a:pathLst>
            </a:custGeom>
            <a:gradFill>
              <a:gsLst>
                <a:gs pos="0">
                  <a:schemeClr val="accent2"/>
                </a:gs>
                <a:gs pos="100000">
                  <a:schemeClr val="dk1"/>
                </a:gs>
              </a:gsLst>
              <a:lin ang="16200038"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0" name="Google Shape;600;p34"/>
            <p:cNvSpPr/>
            <p:nvPr/>
          </p:nvSpPr>
          <p:spPr>
            <a:xfrm>
              <a:off x="1346806" y="3095437"/>
              <a:ext cx="267638" cy="373556"/>
            </a:xfrm>
            <a:custGeom>
              <a:rect b="b" l="l" r="r" t="t"/>
              <a:pathLst>
                <a:path extrusionOk="0" h="4338" w="3108">
                  <a:moveTo>
                    <a:pt x="137" y="0"/>
                  </a:moveTo>
                  <a:lnTo>
                    <a:pt x="137" y="9"/>
                  </a:lnTo>
                  <a:cubicBezTo>
                    <a:pt x="263" y="1936"/>
                    <a:pt x="1" y="3013"/>
                    <a:pt x="137" y="3345"/>
                  </a:cubicBezTo>
                  <a:cubicBezTo>
                    <a:pt x="145" y="3345"/>
                    <a:pt x="145" y="3354"/>
                    <a:pt x="145" y="3362"/>
                  </a:cubicBezTo>
                  <a:cubicBezTo>
                    <a:pt x="314" y="3675"/>
                    <a:pt x="722" y="3804"/>
                    <a:pt x="1529" y="3973"/>
                  </a:cubicBezTo>
                  <a:cubicBezTo>
                    <a:pt x="2353" y="4146"/>
                    <a:pt x="3077" y="4338"/>
                    <a:pt x="3106" y="4338"/>
                  </a:cubicBezTo>
                  <a:cubicBezTo>
                    <a:pt x="3107" y="4338"/>
                    <a:pt x="3107" y="4338"/>
                    <a:pt x="3107" y="4337"/>
                  </a:cubicBezTo>
                  <a:cubicBezTo>
                    <a:pt x="2963" y="4287"/>
                    <a:pt x="2828" y="3303"/>
                    <a:pt x="2785" y="2673"/>
                  </a:cubicBezTo>
                  <a:lnTo>
                    <a:pt x="2785" y="2606"/>
                  </a:lnTo>
                  <a:cubicBezTo>
                    <a:pt x="2767" y="2309"/>
                    <a:pt x="2767" y="2072"/>
                    <a:pt x="2777" y="1893"/>
                  </a:cubicBezTo>
                  <a:cubicBezTo>
                    <a:pt x="2794" y="1638"/>
                    <a:pt x="2810" y="1502"/>
                    <a:pt x="2810" y="1502"/>
                  </a:cubicBezTo>
                  <a:lnTo>
                    <a:pt x="756" y="400"/>
                  </a:lnTo>
                  <a:lnTo>
                    <a:pt x="137" y="0"/>
                  </a:lnTo>
                  <a:close/>
                </a:path>
              </a:pathLst>
            </a:custGeom>
            <a:solidFill>
              <a:srgbClr val="FFBB2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1" name="Google Shape;601;p34"/>
            <p:cNvSpPr/>
            <p:nvPr/>
          </p:nvSpPr>
          <p:spPr>
            <a:xfrm>
              <a:off x="1355589" y="3096126"/>
              <a:ext cx="231126" cy="287444"/>
            </a:xfrm>
            <a:custGeom>
              <a:rect b="b" l="l" r="r" t="t"/>
              <a:pathLst>
                <a:path extrusionOk="0" h="3338" w="2684">
                  <a:moveTo>
                    <a:pt x="35" y="1"/>
                  </a:moveTo>
                  <a:lnTo>
                    <a:pt x="35" y="1"/>
                  </a:lnTo>
                  <a:cubicBezTo>
                    <a:pt x="60" y="400"/>
                    <a:pt x="68" y="756"/>
                    <a:pt x="68" y="1078"/>
                  </a:cubicBezTo>
                  <a:cubicBezTo>
                    <a:pt x="68" y="1987"/>
                    <a:pt x="1" y="2624"/>
                    <a:pt x="1" y="3005"/>
                  </a:cubicBezTo>
                  <a:cubicBezTo>
                    <a:pt x="1" y="3150"/>
                    <a:pt x="9" y="3260"/>
                    <a:pt x="35" y="3337"/>
                  </a:cubicBezTo>
                  <a:lnTo>
                    <a:pt x="2683" y="2598"/>
                  </a:lnTo>
                  <a:cubicBezTo>
                    <a:pt x="2675" y="2437"/>
                    <a:pt x="2675" y="2292"/>
                    <a:pt x="2675" y="2166"/>
                  </a:cubicBezTo>
                  <a:lnTo>
                    <a:pt x="2675" y="1885"/>
                  </a:lnTo>
                  <a:lnTo>
                    <a:pt x="35" y="1"/>
                  </a:ln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2" name="Google Shape;602;p34"/>
            <p:cNvSpPr/>
            <p:nvPr/>
          </p:nvSpPr>
          <p:spPr>
            <a:xfrm>
              <a:off x="1277315" y="2802575"/>
              <a:ext cx="432199" cy="497902"/>
            </a:xfrm>
            <a:custGeom>
              <a:rect b="b" l="l" r="r" t="t"/>
              <a:pathLst>
                <a:path extrusionOk="0" h="5782" w="5019">
                  <a:moveTo>
                    <a:pt x="2760" y="1"/>
                  </a:moveTo>
                  <a:cubicBezTo>
                    <a:pt x="2573" y="1"/>
                    <a:pt x="2367" y="13"/>
                    <a:pt x="2140" y="40"/>
                  </a:cubicBezTo>
                  <a:cubicBezTo>
                    <a:pt x="1" y="295"/>
                    <a:pt x="146" y="1432"/>
                    <a:pt x="671" y="3461"/>
                  </a:cubicBezTo>
                  <a:cubicBezTo>
                    <a:pt x="1062" y="4997"/>
                    <a:pt x="2301" y="5591"/>
                    <a:pt x="3185" y="5744"/>
                  </a:cubicBezTo>
                  <a:cubicBezTo>
                    <a:pt x="3314" y="5767"/>
                    <a:pt x="3454" y="5782"/>
                    <a:pt x="3594" y="5782"/>
                  </a:cubicBezTo>
                  <a:cubicBezTo>
                    <a:pt x="3923" y="5782"/>
                    <a:pt x="4246" y="5698"/>
                    <a:pt x="4389" y="5430"/>
                  </a:cubicBezTo>
                  <a:cubicBezTo>
                    <a:pt x="5018" y="4251"/>
                    <a:pt x="4941" y="2051"/>
                    <a:pt x="4772" y="1501"/>
                  </a:cubicBezTo>
                  <a:cubicBezTo>
                    <a:pt x="4583" y="886"/>
                    <a:pt x="4332" y="1"/>
                    <a:pt x="2760" y="1"/>
                  </a:cubicBezTo>
                  <a:close/>
                </a:path>
              </a:pathLst>
            </a:custGeom>
            <a:solidFill>
              <a:srgbClr val="FFBB2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3" name="Google Shape;603;p34"/>
            <p:cNvSpPr/>
            <p:nvPr/>
          </p:nvSpPr>
          <p:spPr>
            <a:xfrm>
              <a:off x="1056700" y="3383390"/>
              <a:ext cx="727392" cy="1086912"/>
            </a:xfrm>
            <a:custGeom>
              <a:rect b="b" l="l" r="r" t="t"/>
              <a:pathLst>
                <a:path extrusionOk="0" h="12622" w="8447">
                  <a:moveTo>
                    <a:pt x="3706" y="1"/>
                  </a:moveTo>
                  <a:cubicBezTo>
                    <a:pt x="3574" y="1"/>
                    <a:pt x="2416" y="1551"/>
                    <a:pt x="1273" y="3497"/>
                  </a:cubicBezTo>
                  <a:cubicBezTo>
                    <a:pt x="0" y="5679"/>
                    <a:pt x="298" y="6172"/>
                    <a:pt x="569" y="7571"/>
                  </a:cubicBezTo>
                  <a:cubicBezTo>
                    <a:pt x="620" y="7826"/>
                    <a:pt x="654" y="8064"/>
                    <a:pt x="687" y="8284"/>
                  </a:cubicBezTo>
                  <a:cubicBezTo>
                    <a:pt x="917" y="9820"/>
                    <a:pt x="756" y="11375"/>
                    <a:pt x="831" y="12621"/>
                  </a:cubicBezTo>
                  <a:lnTo>
                    <a:pt x="8446" y="12621"/>
                  </a:lnTo>
                  <a:cubicBezTo>
                    <a:pt x="8428" y="11544"/>
                    <a:pt x="8234" y="9635"/>
                    <a:pt x="7980" y="6011"/>
                  </a:cubicBezTo>
                  <a:cubicBezTo>
                    <a:pt x="7792" y="3395"/>
                    <a:pt x="6739" y="399"/>
                    <a:pt x="6739" y="399"/>
                  </a:cubicBezTo>
                  <a:cubicBezTo>
                    <a:pt x="6739" y="399"/>
                    <a:pt x="6639" y="407"/>
                    <a:pt x="6451" y="407"/>
                  </a:cubicBezTo>
                  <a:cubicBezTo>
                    <a:pt x="5992" y="407"/>
                    <a:pt x="5012" y="356"/>
                    <a:pt x="3710" y="1"/>
                  </a:cubicBezTo>
                  <a:cubicBezTo>
                    <a:pt x="3709" y="1"/>
                    <a:pt x="3707" y="1"/>
                    <a:pt x="3706" y="1"/>
                  </a:cubicBezTo>
                  <a:close/>
                </a:path>
              </a:pathLst>
            </a:custGeom>
            <a:gradFill>
              <a:gsLst>
                <a:gs pos="0">
                  <a:schemeClr val="accent2"/>
                </a:gs>
                <a:gs pos="100000">
                  <a:schemeClr val="dk1"/>
                </a:gs>
              </a:gsLst>
              <a:lin ang="16200038"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4" name="Google Shape;604;p34"/>
            <p:cNvSpPr/>
            <p:nvPr/>
          </p:nvSpPr>
          <p:spPr>
            <a:xfrm>
              <a:off x="1279640" y="3680816"/>
              <a:ext cx="509528" cy="558612"/>
            </a:xfrm>
            <a:custGeom>
              <a:rect b="b" l="l" r="r" t="t"/>
              <a:pathLst>
                <a:path extrusionOk="0" h="6487" w="5917">
                  <a:moveTo>
                    <a:pt x="237" y="0"/>
                  </a:moveTo>
                  <a:lnTo>
                    <a:pt x="0" y="5696"/>
                  </a:lnTo>
                  <a:lnTo>
                    <a:pt x="2011" y="6486"/>
                  </a:lnTo>
                  <a:cubicBezTo>
                    <a:pt x="2011" y="6486"/>
                    <a:pt x="5916" y="5077"/>
                    <a:pt x="4209" y="4959"/>
                  </a:cubicBezTo>
                  <a:cubicBezTo>
                    <a:pt x="2504" y="4830"/>
                    <a:pt x="237" y="0"/>
                    <a:pt x="237" y="0"/>
                  </a:cubicBezTo>
                  <a:close/>
                </a:path>
              </a:pathLst>
            </a:custGeom>
            <a:solidFill>
              <a:srgbClr val="55335C">
                <a:alpha val="1071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5" name="Google Shape;605;p34"/>
            <p:cNvSpPr/>
            <p:nvPr/>
          </p:nvSpPr>
          <p:spPr>
            <a:xfrm>
              <a:off x="1555883" y="3341713"/>
              <a:ext cx="90676" cy="169728"/>
            </a:xfrm>
            <a:custGeom>
              <a:rect b="b" l="l" r="r" t="t"/>
              <a:pathLst>
                <a:path extrusionOk="0" h="1971" w="1053">
                  <a:moveTo>
                    <a:pt x="374" y="1"/>
                  </a:moveTo>
                  <a:lnTo>
                    <a:pt x="1" y="858"/>
                  </a:lnTo>
                  <a:lnTo>
                    <a:pt x="909" y="1970"/>
                  </a:lnTo>
                  <a:lnTo>
                    <a:pt x="1052" y="1070"/>
                  </a:lnTo>
                  <a:lnTo>
                    <a:pt x="374" y="1"/>
                  </a:lnTo>
                  <a:close/>
                </a:path>
              </a:pathLst>
            </a:custGeom>
            <a:solidFill>
              <a:srgbClr val="55335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6" name="Google Shape;606;p34"/>
            <p:cNvSpPr/>
            <p:nvPr/>
          </p:nvSpPr>
          <p:spPr>
            <a:xfrm>
              <a:off x="1266465" y="2777345"/>
              <a:ext cx="489033" cy="338767"/>
            </a:xfrm>
            <a:custGeom>
              <a:rect b="b" l="l" r="r" t="t"/>
              <a:pathLst>
                <a:path extrusionOk="0" h="3934" w="5679">
                  <a:moveTo>
                    <a:pt x="1799" y="1"/>
                  </a:moveTo>
                  <a:cubicBezTo>
                    <a:pt x="1560" y="1"/>
                    <a:pt x="1326" y="38"/>
                    <a:pt x="1103" y="138"/>
                  </a:cubicBezTo>
                  <a:cubicBezTo>
                    <a:pt x="620" y="350"/>
                    <a:pt x="280" y="826"/>
                    <a:pt x="145" y="1336"/>
                  </a:cubicBezTo>
                  <a:cubicBezTo>
                    <a:pt x="1" y="1853"/>
                    <a:pt x="25" y="2395"/>
                    <a:pt x="84" y="2922"/>
                  </a:cubicBezTo>
                  <a:cubicBezTo>
                    <a:pt x="119" y="3210"/>
                    <a:pt x="204" y="3499"/>
                    <a:pt x="390" y="3729"/>
                  </a:cubicBezTo>
                  <a:cubicBezTo>
                    <a:pt x="472" y="3831"/>
                    <a:pt x="627" y="3934"/>
                    <a:pt x="754" y="3934"/>
                  </a:cubicBezTo>
                  <a:cubicBezTo>
                    <a:pt x="785" y="3934"/>
                    <a:pt x="814" y="3928"/>
                    <a:pt x="840" y="3914"/>
                  </a:cubicBezTo>
                  <a:cubicBezTo>
                    <a:pt x="926" y="3882"/>
                    <a:pt x="1019" y="3847"/>
                    <a:pt x="1086" y="3780"/>
                  </a:cubicBezTo>
                  <a:cubicBezTo>
                    <a:pt x="1036" y="3694"/>
                    <a:pt x="1011" y="3593"/>
                    <a:pt x="993" y="3491"/>
                  </a:cubicBezTo>
                  <a:cubicBezTo>
                    <a:pt x="976" y="3389"/>
                    <a:pt x="968" y="3271"/>
                    <a:pt x="993" y="3169"/>
                  </a:cubicBezTo>
                  <a:cubicBezTo>
                    <a:pt x="1027" y="3067"/>
                    <a:pt x="1095" y="2973"/>
                    <a:pt x="1172" y="2904"/>
                  </a:cubicBezTo>
                  <a:cubicBezTo>
                    <a:pt x="1223" y="2863"/>
                    <a:pt x="1274" y="2829"/>
                    <a:pt x="1333" y="2812"/>
                  </a:cubicBezTo>
                  <a:cubicBezTo>
                    <a:pt x="1355" y="2806"/>
                    <a:pt x="1379" y="2803"/>
                    <a:pt x="1404" y="2803"/>
                  </a:cubicBezTo>
                  <a:cubicBezTo>
                    <a:pt x="1454" y="2803"/>
                    <a:pt x="1505" y="2816"/>
                    <a:pt x="1545" y="2845"/>
                  </a:cubicBezTo>
                  <a:cubicBezTo>
                    <a:pt x="1579" y="2871"/>
                    <a:pt x="1596" y="2904"/>
                    <a:pt x="1630" y="2922"/>
                  </a:cubicBezTo>
                  <a:cubicBezTo>
                    <a:pt x="1641" y="2932"/>
                    <a:pt x="1650" y="2936"/>
                    <a:pt x="1656" y="2936"/>
                  </a:cubicBezTo>
                  <a:cubicBezTo>
                    <a:pt x="1684" y="2936"/>
                    <a:pt x="1671" y="2858"/>
                    <a:pt x="1663" y="2837"/>
                  </a:cubicBezTo>
                  <a:cubicBezTo>
                    <a:pt x="1655" y="2770"/>
                    <a:pt x="1647" y="2700"/>
                    <a:pt x="1639" y="2633"/>
                  </a:cubicBezTo>
                  <a:cubicBezTo>
                    <a:pt x="1604" y="2421"/>
                    <a:pt x="1529" y="2167"/>
                    <a:pt x="1639" y="1963"/>
                  </a:cubicBezTo>
                  <a:cubicBezTo>
                    <a:pt x="1714" y="1810"/>
                    <a:pt x="1877" y="1700"/>
                    <a:pt x="2038" y="1649"/>
                  </a:cubicBezTo>
                  <a:cubicBezTo>
                    <a:pt x="2123" y="1614"/>
                    <a:pt x="2219" y="1596"/>
                    <a:pt x="2317" y="1596"/>
                  </a:cubicBezTo>
                  <a:cubicBezTo>
                    <a:pt x="2337" y="1596"/>
                    <a:pt x="2356" y="1597"/>
                    <a:pt x="2376" y="1598"/>
                  </a:cubicBezTo>
                  <a:cubicBezTo>
                    <a:pt x="2743" y="1623"/>
                    <a:pt x="3073" y="1810"/>
                    <a:pt x="3413" y="1936"/>
                  </a:cubicBezTo>
                  <a:cubicBezTo>
                    <a:pt x="3746" y="2061"/>
                    <a:pt x="4108" y="2125"/>
                    <a:pt x="4466" y="2125"/>
                  </a:cubicBezTo>
                  <a:cubicBezTo>
                    <a:pt x="4545" y="2125"/>
                    <a:pt x="4624" y="2122"/>
                    <a:pt x="4702" y="2116"/>
                  </a:cubicBezTo>
                  <a:cubicBezTo>
                    <a:pt x="4847" y="2108"/>
                    <a:pt x="4992" y="2073"/>
                    <a:pt x="5126" y="1998"/>
                  </a:cubicBezTo>
                  <a:cubicBezTo>
                    <a:pt x="5678" y="1692"/>
                    <a:pt x="5560" y="1081"/>
                    <a:pt x="5432" y="588"/>
                  </a:cubicBezTo>
                  <a:cubicBezTo>
                    <a:pt x="5407" y="502"/>
                    <a:pt x="5381" y="409"/>
                    <a:pt x="5305" y="358"/>
                  </a:cubicBezTo>
                  <a:cubicBezTo>
                    <a:pt x="5259" y="322"/>
                    <a:pt x="5196" y="312"/>
                    <a:pt x="5131" y="312"/>
                  </a:cubicBezTo>
                  <a:cubicBezTo>
                    <a:pt x="5101" y="312"/>
                    <a:pt x="5072" y="314"/>
                    <a:pt x="5043" y="317"/>
                  </a:cubicBezTo>
                  <a:cubicBezTo>
                    <a:pt x="4844" y="336"/>
                    <a:pt x="4644" y="345"/>
                    <a:pt x="4444" y="345"/>
                  </a:cubicBezTo>
                  <a:cubicBezTo>
                    <a:pt x="4020" y="345"/>
                    <a:pt x="3595" y="303"/>
                    <a:pt x="3175" y="223"/>
                  </a:cubicBezTo>
                  <a:cubicBezTo>
                    <a:pt x="2725" y="134"/>
                    <a:pt x="2253" y="1"/>
                    <a:pt x="1799" y="1"/>
                  </a:cubicBezTo>
                  <a:close/>
                </a:path>
              </a:pathLst>
            </a:custGeom>
            <a:solidFill>
              <a:srgbClr val="55335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7" name="Google Shape;607;p34"/>
            <p:cNvSpPr/>
            <p:nvPr/>
          </p:nvSpPr>
          <p:spPr>
            <a:xfrm>
              <a:off x="1017950" y="3395790"/>
              <a:ext cx="965666" cy="972468"/>
            </a:xfrm>
            <a:custGeom>
              <a:rect b="b" l="l" r="r" t="t"/>
              <a:pathLst>
                <a:path extrusionOk="0" h="11293" w="11214">
                  <a:moveTo>
                    <a:pt x="11200" y="9008"/>
                  </a:moveTo>
                  <a:cubicBezTo>
                    <a:pt x="11165" y="9022"/>
                    <a:pt x="11070" y="9061"/>
                    <a:pt x="11068" y="9061"/>
                  </a:cubicBezTo>
                  <a:cubicBezTo>
                    <a:pt x="11068" y="9061"/>
                    <a:pt x="11071" y="9060"/>
                    <a:pt x="11078" y="9057"/>
                  </a:cubicBezTo>
                  <a:lnTo>
                    <a:pt x="11200" y="9008"/>
                  </a:lnTo>
                  <a:close/>
                  <a:moveTo>
                    <a:pt x="2852" y="0"/>
                  </a:moveTo>
                  <a:cubicBezTo>
                    <a:pt x="2852" y="0"/>
                    <a:pt x="1045" y="528"/>
                    <a:pt x="450" y="2284"/>
                  </a:cubicBezTo>
                  <a:cubicBezTo>
                    <a:pt x="0" y="3591"/>
                    <a:pt x="951" y="7639"/>
                    <a:pt x="1664" y="9856"/>
                  </a:cubicBezTo>
                  <a:cubicBezTo>
                    <a:pt x="1942" y="10727"/>
                    <a:pt x="2757" y="11292"/>
                    <a:pt x="3635" y="11292"/>
                  </a:cubicBezTo>
                  <a:cubicBezTo>
                    <a:pt x="3800" y="11292"/>
                    <a:pt x="3967" y="11272"/>
                    <a:pt x="4133" y="11231"/>
                  </a:cubicBezTo>
                  <a:cubicBezTo>
                    <a:pt x="5798" y="10823"/>
                    <a:pt x="8226" y="10102"/>
                    <a:pt x="9982" y="9473"/>
                  </a:cubicBezTo>
                  <a:cubicBezTo>
                    <a:pt x="10440" y="9312"/>
                    <a:pt x="10856" y="9151"/>
                    <a:pt x="11204" y="9006"/>
                  </a:cubicBezTo>
                  <a:cubicBezTo>
                    <a:pt x="11211" y="9003"/>
                    <a:pt x="11213" y="9002"/>
                    <a:pt x="11213" y="9002"/>
                  </a:cubicBezTo>
                  <a:lnTo>
                    <a:pt x="11213" y="9002"/>
                  </a:lnTo>
                  <a:cubicBezTo>
                    <a:pt x="11213" y="9002"/>
                    <a:pt x="11210" y="9004"/>
                    <a:pt x="11204" y="9006"/>
                  </a:cubicBezTo>
                  <a:lnTo>
                    <a:pt x="11204" y="9006"/>
                  </a:lnTo>
                  <a:lnTo>
                    <a:pt x="11078" y="8574"/>
                  </a:lnTo>
                  <a:lnTo>
                    <a:pt x="10534" y="7945"/>
                  </a:lnTo>
                  <a:lnTo>
                    <a:pt x="9652" y="7818"/>
                  </a:lnTo>
                  <a:lnTo>
                    <a:pt x="5077" y="8472"/>
                  </a:lnTo>
                  <a:cubicBezTo>
                    <a:pt x="5044" y="8475"/>
                    <a:pt x="5012" y="8477"/>
                    <a:pt x="4980" y="8477"/>
                  </a:cubicBezTo>
                  <a:cubicBezTo>
                    <a:pt x="4475" y="8477"/>
                    <a:pt x="4036" y="8108"/>
                    <a:pt x="3972" y="7607"/>
                  </a:cubicBezTo>
                  <a:lnTo>
                    <a:pt x="3276" y="2589"/>
                  </a:lnTo>
                  <a:lnTo>
                    <a:pt x="3922" y="289"/>
                  </a:lnTo>
                  <a:lnTo>
                    <a:pt x="2852" y="0"/>
                  </a:lnTo>
                  <a:close/>
                </a:path>
              </a:pathLst>
            </a:custGeom>
            <a:gradFill>
              <a:gsLst>
                <a:gs pos="0">
                  <a:schemeClr val="accent2"/>
                </a:gs>
                <a:gs pos="100000">
                  <a:schemeClr val="dk1"/>
                </a:gs>
              </a:gsLst>
              <a:lin ang="16200038"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8" name="Google Shape;608;p34"/>
            <p:cNvSpPr/>
            <p:nvPr/>
          </p:nvSpPr>
          <p:spPr>
            <a:xfrm>
              <a:off x="1263537" y="3316138"/>
              <a:ext cx="292438" cy="209856"/>
            </a:xfrm>
            <a:custGeom>
              <a:rect b="b" l="l" r="r" t="t"/>
              <a:pathLst>
                <a:path extrusionOk="0" h="2437" w="3396">
                  <a:moveTo>
                    <a:pt x="1086" y="0"/>
                  </a:moveTo>
                  <a:lnTo>
                    <a:pt x="0" y="925"/>
                  </a:lnTo>
                  <a:lnTo>
                    <a:pt x="2962" y="2437"/>
                  </a:lnTo>
                  <a:lnTo>
                    <a:pt x="3396" y="1155"/>
                  </a:lnTo>
                  <a:lnTo>
                    <a:pt x="1086" y="0"/>
                  </a:lnTo>
                  <a:close/>
                </a:path>
              </a:pathLst>
            </a:custGeom>
            <a:solidFill>
              <a:srgbClr val="55335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9" name="Google Shape;609;p34"/>
            <p:cNvSpPr/>
            <p:nvPr/>
          </p:nvSpPr>
          <p:spPr>
            <a:xfrm>
              <a:off x="1844697" y="4041963"/>
              <a:ext cx="138124" cy="169556"/>
            </a:xfrm>
            <a:custGeom>
              <a:rect b="b" l="l" r="r" t="t"/>
              <a:pathLst>
                <a:path extrusionOk="0" h="1969" w="1604">
                  <a:moveTo>
                    <a:pt x="1161" y="1"/>
                  </a:moveTo>
                  <a:lnTo>
                    <a:pt x="0" y="331"/>
                  </a:lnTo>
                  <a:lnTo>
                    <a:pt x="381" y="1969"/>
                  </a:lnTo>
                  <a:cubicBezTo>
                    <a:pt x="839" y="1808"/>
                    <a:pt x="1255" y="1647"/>
                    <a:pt x="1603" y="1502"/>
                  </a:cubicBezTo>
                  <a:lnTo>
                    <a:pt x="1595" y="1469"/>
                  </a:lnTo>
                  <a:lnTo>
                    <a:pt x="1477" y="1070"/>
                  </a:lnTo>
                  <a:lnTo>
                    <a:pt x="1161" y="1"/>
                  </a:lnTo>
                  <a:close/>
                </a:path>
              </a:pathLst>
            </a:custGeom>
            <a:solidFill>
              <a:srgbClr val="55335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0" name="Google Shape;610;p34"/>
            <p:cNvSpPr/>
            <p:nvPr/>
          </p:nvSpPr>
          <p:spPr>
            <a:xfrm>
              <a:off x="1944672" y="3939578"/>
              <a:ext cx="166025" cy="102474"/>
            </a:xfrm>
            <a:custGeom>
              <a:rect b="b" l="l" r="r" t="t"/>
              <a:pathLst>
                <a:path extrusionOk="0" h="1190" w="1928">
                  <a:moveTo>
                    <a:pt x="1911" y="0"/>
                  </a:moveTo>
                  <a:lnTo>
                    <a:pt x="799" y="509"/>
                  </a:lnTo>
                  <a:lnTo>
                    <a:pt x="0" y="1190"/>
                  </a:lnTo>
                  <a:lnTo>
                    <a:pt x="0" y="1190"/>
                  </a:lnTo>
                  <a:lnTo>
                    <a:pt x="1241" y="1029"/>
                  </a:lnTo>
                  <a:cubicBezTo>
                    <a:pt x="1241" y="1029"/>
                    <a:pt x="1292" y="900"/>
                    <a:pt x="1605" y="662"/>
                  </a:cubicBezTo>
                  <a:cubicBezTo>
                    <a:pt x="1927" y="434"/>
                    <a:pt x="1911" y="0"/>
                    <a:pt x="1911" y="0"/>
                  </a:cubicBezTo>
                  <a:close/>
                </a:path>
              </a:pathLst>
            </a:custGeom>
            <a:solidFill>
              <a:srgbClr val="FFBB2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1" name="Google Shape;611;p34"/>
            <p:cNvSpPr/>
            <p:nvPr/>
          </p:nvSpPr>
          <p:spPr>
            <a:xfrm>
              <a:off x="1998146" y="3584286"/>
              <a:ext cx="444427" cy="711461"/>
            </a:xfrm>
            <a:custGeom>
              <a:rect b="b" l="l" r="r" t="t"/>
              <a:pathLst>
                <a:path extrusionOk="0" h="8262" w="5161">
                  <a:moveTo>
                    <a:pt x="5161" y="1"/>
                  </a:moveTo>
                  <a:lnTo>
                    <a:pt x="1103" y="1386"/>
                  </a:lnTo>
                  <a:lnTo>
                    <a:pt x="1" y="8261"/>
                  </a:lnTo>
                  <a:lnTo>
                    <a:pt x="4091" y="6664"/>
                  </a:lnTo>
                  <a:lnTo>
                    <a:pt x="5161" y="1"/>
                  </a:lnTo>
                  <a:close/>
                </a:path>
              </a:pathLst>
            </a:custGeom>
            <a:solidFill>
              <a:srgbClr val="55335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2" name="Google Shape;612;p34"/>
            <p:cNvSpPr/>
            <p:nvPr/>
          </p:nvSpPr>
          <p:spPr>
            <a:xfrm>
              <a:off x="1944672" y="3941817"/>
              <a:ext cx="313708" cy="229059"/>
            </a:xfrm>
            <a:custGeom>
              <a:rect b="b" l="l" r="r" t="t"/>
              <a:pathLst>
                <a:path extrusionOk="0" h="2660" w="3643">
                  <a:moveTo>
                    <a:pt x="3524" y="1"/>
                  </a:moveTo>
                  <a:cubicBezTo>
                    <a:pt x="3513" y="1"/>
                    <a:pt x="3501" y="3"/>
                    <a:pt x="3490" y="9"/>
                  </a:cubicBezTo>
                  <a:lnTo>
                    <a:pt x="1284" y="738"/>
                  </a:lnTo>
                  <a:lnTo>
                    <a:pt x="0" y="1164"/>
                  </a:lnTo>
                  <a:lnTo>
                    <a:pt x="434" y="2657"/>
                  </a:lnTo>
                  <a:cubicBezTo>
                    <a:pt x="434" y="2657"/>
                    <a:pt x="476" y="2660"/>
                    <a:pt x="550" y="2660"/>
                  </a:cubicBezTo>
                  <a:cubicBezTo>
                    <a:pt x="912" y="2660"/>
                    <a:pt x="2044" y="2595"/>
                    <a:pt x="2699" y="1826"/>
                  </a:cubicBezTo>
                  <a:cubicBezTo>
                    <a:pt x="3600" y="773"/>
                    <a:pt x="3643" y="263"/>
                    <a:pt x="3608" y="76"/>
                  </a:cubicBezTo>
                  <a:cubicBezTo>
                    <a:pt x="3595" y="30"/>
                    <a:pt x="3562" y="1"/>
                    <a:pt x="3524" y="1"/>
                  </a:cubicBezTo>
                  <a:close/>
                </a:path>
              </a:pathLst>
            </a:custGeom>
            <a:solidFill>
              <a:srgbClr val="FFBB2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613" name="Google Shape;613;p34"/>
          <p:cNvSpPr/>
          <p:nvPr/>
        </p:nvSpPr>
        <p:spPr>
          <a:xfrm>
            <a:off x="6101051" y="4242925"/>
            <a:ext cx="3042978" cy="129500"/>
          </a:xfrm>
          <a:custGeom>
            <a:rect b="b" l="l" r="r" t="t"/>
            <a:pathLst>
              <a:path extrusionOk="0" h="1622" w="30490">
                <a:moveTo>
                  <a:pt x="1544" y="0"/>
                </a:moveTo>
                <a:cubicBezTo>
                  <a:pt x="697" y="0"/>
                  <a:pt x="0" y="689"/>
                  <a:pt x="0" y="1545"/>
                </a:cubicBezTo>
                <a:lnTo>
                  <a:pt x="0" y="1622"/>
                </a:lnTo>
                <a:lnTo>
                  <a:pt x="30490" y="1622"/>
                </a:lnTo>
                <a:lnTo>
                  <a:pt x="30490" y="0"/>
                </a:lnTo>
                <a:close/>
              </a:path>
            </a:pathLst>
          </a:custGeom>
          <a:solidFill>
            <a:srgbClr val="55335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4" name="Google Shape;614;p34"/>
          <p:cNvSpPr/>
          <p:nvPr/>
        </p:nvSpPr>
        <p:spPr>
          <a:xfrm>
            <a:off x="7030133" y="400856"/>
            <a:ext cx="406931" cy="406931"/>
          </a:xfrm>
          <a:custGeom>
            <a:rect b="b" l="l" r="r" t="t"/>
            <a:pathLst>
              <a:path extrusionOk="0" h="2963" w="2963">
                <a:moveTo>
                  <a:pt x="1478" y="926"/>
                </a:moveTo>
                <a:cubicBezTo>
                  <a:pt x="1783" y="926"/>
                  <a:pt x="2038" y="1172"/>
                  <a:pt x="2038" y="1478"/>
                </a:cubicBezTo>
                <a:cubicBezTo>
                  <a:pt x="2038" y="1783"/>
                  <a:pt x="1783" y="2038"/>
                  <a:pt x="1478" y="2038"/>
                </a:cubicBezTo>
                <a:cubicBezTo>
                  <a:pt x="1172" y="2038"/>
                  <a:pt x="926" y="1783"/>
                  <a:pt x="926" y="1478"/>
                </a:cubicBezTo>
                <a:cubicBezTo>
                  <a:pt x="926" y="1172"/>
                  <a:pt x="1172" y="926"/>
                  <a:pt x="1478" y="926"/>
                </a:cubicBezTo>
                <a:close/>
                <a:moveTo>
                  <a:pt x="1223" y="1"/>
                </a:moveTo>
                <a:lnTo>
                  <a:pt x="1223" y="366"/>
                </a:lnTo>
                <a:cubicBezTo>
                  <a:pt x="1095" y="392"/>
                  <a:pt x="977" y="443"/>
                  <a:pt x="867" y="510"/>
                </a:cubicBezTo>
                <a:lnTo>
                  <a:pt x="612" y="256"/>
                </a:lnTo>
                <a:lnTo>
                  <a:pt x="256" y="612"/>
                </a:lnTo>
                <a:lnTo>
                  <a:pt x="510" y="867"/>
                </a:lnTo>
                <a:cubicBezTo>
                  <a:pt x="441" y="977"/>
                  <a:pt x="390" y="1097"/>
                  <a:pt x="366" y="1223"/>
                </a:cubicBezTo>
                <a:lnTo>
                  <a:pt x="1" y="1223"/>
                </a:lnTo>
                <a:lnTo>
                  <a:pt x="1" y="1732"/>
                </a:lnTo>
                <a:lnTo>
                  <a:pt x="366" y="1732"/>
                </a:lnTo>
                <a:cubicBezTo>
                  <a:pt x="390" y="1861"/>
                  <a:pt x="441" y="1979"/>
                  <a:pt x="510" y="2089"/>
                </a:cubicBezTo>
                <a:lnTo>
                  <a:pt x="256" y="2352"/>
                </a:lnTo>
                <a:lnTo>
                  <a:pt x="612" y="2708"/>
                </a:lnTo>
                <a:lnTo>
                  <a:pt x="867" y="2445"/>
                </a:lnTo>
                <a:cubicBezTo>
                  <a:pt x="977" y="2515"/>
                  <a:pt x="1095" y="2566"/>
                  <a:pt x="1223" y="2598"/>
                </a:cubicBezTo>
                <a:lnTo>
                  <a:pt x="1223" y="2963"/>
                </a:lnTo>
                <a:lnTo>
                  <a:pt x="1732" y="2963"/>
                </a:lnTo>
                <a:lnTo>
                  <a:pt x="1732" y="2598"/>
                </a:lnTo>
                <a:cubicBezTo>
                  <a:pt x="1859" y="2566"/>
                  <a:pt x="1979" y="2515"/>
                  <a:pt x="2089" y="2445"/>
                </a:cubicBezTo>
                <a:lnTo>
                  <a:pt x="2352" y="2708"/>
                </a:lnTo>
                <a:lnTo>
                  <a:pt x="2708" y="2352"/>
                </a:lnTo>
                <a:lnTo>
                  <a:pt x="2445" y="2089"/>
                </a:lnTo>
                <a:cubicBezTo>
                  <a:pt x="2513" y="1979"/>
                  <a:pt x="2564" y="1861"/>
                  <a:pt x="2598" y="1732"/>
                </a:cubicBezTo>
                <a:lnTo>
                  <a:pt x="2963" y="1732"/>
                </a:lnTo>
                <a:lnTo>
                  <a:pt x="2963" y="1223"/>
                </a:lnTo>
                <a:lnTo>
                  <a:pt x="2598" y="1223"/>
                </a:lnTo>
                <a:cubicBezTo>
                  <a:pt x="2564" y="1097"/>
                  <a:pt x="2513" y="977"/>
                  <a:pt x="2445" y="867"/>
                </a:cubicBezTo>
                <a:lnTo>
                  <a:pt x="2708" y="612"/>
                </a:lnTo>
                <a:lnTo>
                  <a:pt x="2352" y="256"/>
                </a:lnTo>
                <a:lnTo>
                  <a:pt x="2089" y="510"/>
                </a:lnTo>
                <a:cubicBezTo>
                  <a:pt x="1979" y="443"/>
                  <a:pt x="1859" y="392"/>
                  <a:pt x="1732" y="366"/>
                </a:cubicBezTo>
                <a:lnTo>
                  <a:pt x="1732"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5" name="Google Shape;615;p34"/>
          <p:cNvSpPr/>
          <p:nvPr/>
        </p:nvSpPr>
        <p:spPr>
          <a:xfrm rot="2700000">
            <a:off x="7912769" y="450236"/>
            <a:ext cx="1022480" cy="1017948"/>
          </a:xfrm>
          <a:custGeom>
            <a:rect b="b" l="l" r="r" t="t"/>
            <a:pathLst>
              <a:path extrusionOk="0" h="7412" w="7445">
                <a:moveTo>
                  <a:pt x="3723" y="0"/>
                </a:moveTo>
                <a:cubicBezTo>
                  <a:pt x="1665" y="0"/>
                  <a:pt x="1" y="1683"/>
                  <a:pt x="17" y="3745"/>
                </a:cubicBezTo>
                <a:cubicBezTo>
                  <a:pt x="35" y="5755"/>
                  <a:pt x="1673" y="7393"/>
                  <a:pt x="3684" y="7411"/>
                </a:cubicBezTo>
                <a:cubicBezTo>
                  <a:pt x="3694" y="7411"/>
                  <a:pt x="3704" y="7411"/>
                  <a:pt x="3714" y="7411"/>
                </a:cubicBezTo>
                <a:cubicBezTo>
                  <a:pt x="5772" y="7411"/>
                  <a:pt x="7444" y="5737"/>
                  <a:pt x="7428" y="3675"/>
                </a:cubicBezTo>
                <a:cubicBezTo>
                  <a:pt x="7410" y="1665"/>
                  <a:pt x="5764" y="17"/>
                  <a:pt x="3753" y="0"/>
                </a:cubicBezTo>
                <a:cubicBezTo>
                  <a:pt x="3743" y="0"/>
                  <a:pt x="3733" y="0"/>
                  <a:pt x="3723" y="0"/>
                </a:cubicBezTo>
                <a:close/>
              </a:path>
            </a:pathLst>
          </a:custGeom>
          <a:gradFill>
            <a:gsLst>
              <a:gs pos="0">
                <a:schemeClr val="lt1"/>
              </a:gs>
              <a:gs pos="100000">
                <a:schemeClr val="dk2"/>
              </a:gs>
            </a:gsLst>
            <a:lin ang="1619866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616" name="Google Shape;616;p34"/>
          <p:cNvGrpSpPr/>
          <p:nvPr/>
        </p:nvGrpSpPr>
        <p:grpSpPr>
          <a:xfrm>
            <a:off x="6213982" y="3518341"/>
            <a:ext cx="464177" cy="722787"/>
            <a:chOff x="5940375" y="3931001"/>
            <a:chExt cx="570873" cy="888928"/>
          </a:xfrm>
        </p:grpSpPr>
        <p:sp>
          <p:nvSpPr>
            <p:cNvPr id="617" name="Google Shape;617;p34"/>
            <p:cNvSpPr/>
            <p:nvPr/>
          </p:nvSpPr>
          <p:spPr>
            <a:xfrm>
              <a:off x="5940375" y="3931001"/>
              <a:ext cx="353957" cy="436122"/>
            </a:xfrm>
            <a:custGeom>
              <a:rect b="b" l="l" r="r" t="t"/>
              <a:pathLst>
                <a:path extrusionOk="0" h="3838" w="3115">
                  <a:moveTo>
                    <a:pt x="908" y="1"/>
                  </a:moveTo>
                  <a:cubicBezTo>
                    <a:pt x="771" y="1"/>
                    <a:pt x="656" y="44"/>
                    <a:pt x="593" y="90"/>
                  </a:cubicBezTo>
                  <a:cubicBezTo>
                    <a:pt x="397" y="234"/>
                    <a:pt x="92" y="880"/>
                    <a:pt x="475" y="1457"/>
                  </a:cubicBezTo>
                  <a:cubicBezTo>
                    <a:pt x="848" y="2035"/>
                    <a:pt x="0" y="2510"/>
                    <a:pt x="526" y="3266"/>
                  </a:cubicBezTo>
                  <a:cubicBezTo>
                    <a:pt x="526" y="3274"/>
                    <a:pt x="534" y="3282"/>
                    <a:pt x="534" y="3290"/>
                  </a:cubicBezTo>
                  <a:cubicBezTo>
                    <a:pt x="792" y="3655"/>
                    <a:pt x="1194" y="3838"/>
                    <a:pt x="1596" y="3838"/>
                  </a:cubicBezTo>
                  <a:cubicBezTo>
                    <a:pt x="2000" y="3838"/>
                    <a:pt x="2405" y="3653"/>
                    <a:pt x="2665" y="3282"/>
                  </a:cubicBezTo>
                  <a:cubicBezTo>
                    <a:pt x="2919" y="2909"/>
                    <a:pt x="3115" y="2467"/>
                    <a:pt x="2962" y="2094"/>
                  </a:cubicBezTo>
                  <a:cubicBezTo>
                    <a:pt x="2614" y="1245"/>
                    <a:pt x="2121" y="2035"/>
                    <a:pt x="1799" y="931"/>
                  </a:cubicBezTo>
                  <a:cubicBezTo>
                    <a:pt x="1581" y="189"/>
                    <a:pt x="1195" y="1"/>
                    <a:pt x="908" y="1"/>
                  </a:cubicBezTo>
                  <a:close/>
                </a:path>
              </a:pathLst>
            </a:custGeom>
            <a:gradFill>
              <a:gsLst>
                <a:gs pos="0">
                  <a:schemeClr val="accent4"/>
                </a:gs>
                <a:gs pos="100000">
                  <a:schemeClr val="accent6"/>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8" name="Google Shape;618;p34"/>
            <p:cNvSpPr/>
            <p:nvPr/>
          </p:nvSpPr>
          <p:spPr>
            <a:xfrm>
              <a:off x="6040595" y="3982816"/>
              <a:ext cx="168854" cy="565208"/>
            </a:xfrm>
            <a:custGeom>
              <a:rect b="b" l="l" r="r" t="t"/>
              <a:pathLst>
                <a:path extrusionOk="0" h="4974" w="1486">
                  <a:moveTo>
                    <a:pt x="43" y="0"/>
                  </a:moveTo>
                  <a:lnTo>
                    <a:pt x="0" y="25"/>
                  </a:lnTo>
                  <a:cubicBezTo>
                    <a:pt x="1349" y="2139"/>
                    <a:pt x="1434" y="4949"/>
                    <a:pt x="1434" y="4973"/>
                  </a:cubicBezTo>
                  <a:lnTo>
                    <a:pt x="1485" y="4973"/>
                  </a:lnTo>
                  <a:cubicBezTo>
                    <a:pt x="1485" y="4949"/>
                    <a:pt x="1400" y="2129"/>
                    <a:pt x="43" y="0"/>
                  </a:cubicBezTo>
                  <a:close/>
                </a:path>
              </a:pathLst>
            </a:custGeom>
            <a:solidFill>
              <a:srgbClr val="DFDFD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9" name="Google Shape;619;p34"/>
            <p:cNvSpPr/>
            <p:nvPr/>
          </p:nvSpPr>
          <p:spPr>
            <a:xfrm>
              <a:off x="6257398" y="4167236"/>
              <a:ext cx="253849" cy="277945"/>
            </a:xfrm>
            <a:custGeom>
              <a:rect b="b" l="l" r="r" t="t"/>
              <a:pathLst>
                <a:path extrusionOk="0" h="2446" w="2234">
                  <a:moveTo>
                    <a:pt x="1738" y="0"/>
                  </a:moveTo>
                  <a:cubicBezTo>
                    <a:pt x="1559" y="0"/>
                    <a:pt x="1331" y="108"/>
                    <a:pt x="1113" y="482"/>
                  </a:cubicBezTo>
                  <a:cubicBezTo>
                    <a:pt x="927" y="803"/>
                    <a:pt x="785" y="834"/>
                    <a:pt x="647" y="834"/>
                  </a:cubicBezTo>
                  <a:cubicBezTo>
                    <a:pt x="615" y="834"/>
                    <a:pt x="583" y="832"/>
                    <a:pt x="550" y="832"/>
                  </a:cubicBezTo>
                  <a:cubicBezTo>
                    <a:pt x="433" y="832"/>
                    <a:pt x="312" y="854"/>
                    <a:pt x="164" y="1058"/>
                  </a:cubicBezTo>
                  <a:cubicBezTo>
                    <a:pt x="1" y="1280"/>
                    <a:pt x="52" y="1594"/>
                    <a:pt x="164" y="1881"/>
                  </a:cubicBezTo>
                  <a:cubicBezTo>
                    <a:pt x="298" y="2242"/>
                    <a:pt x="635" y="2445"/>
                    <a:pt x="981" y="2445"/>
                  </a:cubicBezTo>
                  <a:cubicBezTo>
                    <a:pt x="1183" y="2445"/>
                    <a:pt x="1387" y="2376"/>
                    <a:pt x="1555" y="2230"/>
                  </a:cubicBezTo>
                  <a:cubicBezTo>
                    <a:pt x="1563" y="2230"/>
                    <a:pt x="1563" y="2221"/>
                    <a:pt x="1572" y="2221"/>
                  </a:cubicBezTo>
                  <a:cubicBezTo>
                    <a:pt x="2038" y="1806"/>
                    <a:pt x="1555" y="1364"/>
                    <a:pt x="1895" y="1042"/>
                  </a:cubicBezTo>
                  <a:cubicBezTo>
                    <a:pt x="2234" y="728"/>
                    <a:pt x="2140" y="252"/>
                    <a:pt x="2038" y="125"/>
                  </a:cubicBezTo>
                  <a:cubicBezTo>
                    <a:pt x="1989" y="68"/>
                    <a:pt x="1879" y="0"/>
                    <a:pt x="1738" y="0"/>
                  </a:cubicBezTo>
                  <a:close/>
                </a:path>
              </a:pathLst>
            </a:custGeom>
            <a:gradFill>
              <a:gsLst>
                <a:gs pos="0">
                  <a:schemeClr val="accent4"/>
                </a:gs>
                <a:gs pos="100000">
                  <a:schemeClr val="accent6"/>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0" name="Google Shape;620;p34"/>
            <p:cNvSpPr/>
            <p:nvPr/>
          </p:nvSpPr>
          <p:spPr>
            <a:xfrm>
              <a:off x="6258648" y="4202688"/>
              <a:ext cx="201466" cy="345329"/>
            </a:xfrm>
            <a:custGeom>
              <a:rect b="b" l="l" r="r" t="t"/>
              <a:pathLst>
                <a:path extrusionOk="0" h="3039" w="1773">
                  <a:moveTo>
                    <a:pt x="1748" y="1"/>
                  </a:moveTo>
                  <a:cubicBezTo>
                    <a:pt x="518" y="1172"/>
                    <a:pt x="0" y="3014"/>
                    <a:pt x="0" y="3030"/>
                  </a:cubicBezTo>
                  <a:lnTo>
                    <a:pt x="33" y="3038"/>
                  </a:lnTo>
                  <a:cubicBezTo>
                    <a:pt x="33" y="3022"/>
                    <a:pt x="542" y="1188"/>
                    <a:pt x="1772" y="25"/>
                  </a:cubicBezTo>
                  <a:lnTo>
                    <a:pt x="1748" y="1"/>
                  </a:lnTo>
                  <a:close/>
                </a:path>
              </a:pathLst>
            </a:custGeom>
            <a:solidFill>
              <a:srgbClr val="DFDFD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1" name="Google Shape;621;p34"/>
            <p:cNvSpPr/>
            <p:nvPr/>
          </p:nvSpPr>
          <p:spPr>
            <a:xfrm>
              <a:off x="6092637" y="4556642"/>
              <a:ext cx="298051" cy="263287"/>
            </a:xfrm>
            <a:custGeom>
              <a:rect b="b" l="l" r="r" t="t"/>
              <a:pathLst>
                <a:path extrusionOk="0" h="2317" w="2623">
                  <a:moveTo>
                    <a:pt x="0" y="0"/>
                  </a:moveTo>
                  <a:lnTo>
                    <a:pt x="60" y="357"/>
                  </a:lnTo>
                  <a:lnTo>
                    <a:pt x="365" y="2317"/>
                  </a:lnTo>
                  <a:lnTo>
                    <a:pt x="2309" y="2317"/>
                  </a:lnTo>
                  <a:lnTo>
                    <a:pt x="2410" y="1595"/>
                  </a:lnTo>
                  <a:lnTo>
                    <a:pt x="2606" y="94"/>
                  </a:lnTo>
                  <a:lnTo>
                    <a:pt x="2622" y="0"/>
                  </a:lnTo>
                  <a:close/>
                </a:path>
              </a:pathLst>
            </a:custGeom>
            <a:solidFill>
              <a:srgbClr val="8DE4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2" name="Google Shape;622;p34"/>
            <p:cNvSpPr/>
            <p:nvPr/>
          </p:nvSpPr>
          <p:spPr>
            <a:xfrm>
              <a:off x="6099341" y="4567323"/>
              <a:ext cx="289416" cy="170676"/>
            </a:xfrm>
            <a:custGeom>
              <a:rect b="b" l="l" r="r" t="t"/>
              <a:pathLst>
                <a:path extrusionOk="0" h="1502" w="2547">
                  <a:moveTo>
                    <a:pt x="2547" y="0"/>
                  </a:moveTo>
                  <a:lnTo>
                    <a:pt x="1" y="263"/>
                  </a:lnTo>
                  <a:lnTo>
                    <a:pt x="2351" y="1501"/>
                  </a:lnTo>
                  <a:lnTo>
                    <a:pt x="2547" y="0"/>
                  </a:lnTo>
                  <a:close/>
                </a:path>
              </a:pathLst>
            </a:custGeom>
            <a:solidFill>
              <a:srgbClr val="55335C">
                <a:alpha val="1071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3" name="Google Shape;623;p34"/>
            <p:cNvSpPr/>
            <p:nvPr/>
          </p:nvSpPr>
          <p:spPr>
            <a:xfrm>
              <a:off x="6061844" y="4502441"/>
              <a:ext cx="364752" cy="94770"/>
            </a:xfrm>
            <a:custGeom>
              <a:rect b="b" l="l" r="r" t="t"/>
              <a:pathLst>
                <a:path extrusionOk="0" h="834" w="3210">
                  <a:moveTo>
                    <a:pt x="1" y="1"/>
                  </a:moveTo>
                  <a:lnTo>
                    <a:pt x="1" y="834"/>
                  </a:lnTo>
                  <a:lnTo>
                    <a:pt x="3209" y="834"/>
                  </a:lnTo>
                  <a:lnTo>
                    <a:pt x="3209" y="1"/>
                  </a:lnTo>
                  <a:close/>
                </a:path>
              </a:pathLst>
            </a:custGeom>
            <a:solidFill>
              <a:srgbClr val="8DE4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27" name="Shape 627"/>
        <p:cNvGrpSpPr/>
        <p:nvPr/>
      </p:nvGrpSpPr>
      <p:grpSpPr>
        <a:xfrm>
          <a:off x="0" y="0"/>
          <a:ext cx="0" cy="0"/>
          <a:chOff x="0" y="0"/>
          <a:chExt cx="0" cy="0"/>
        </a:xfrm>
      </p:grpSpPr>
      <p:sp>
        <p:nvSpPr>
          <p:cNvPr id="628" name="Google Shape;628;p35"/>
          <p:cNvSpPr/>
          <p:nvPr/>
        </p:nvSpPr>
        <p:spPr>
          <a:xfrm>
            <a:off x="4574951" y="576500"/>
            <a:ext cx="3839118" cy="3361673"/>
          </a:xfrm>
          <a:custGeom>
            <a:rect b="b" l="l" r="r" t="t"/>
            <a:pathLst>
              <a:path extrusionOk="0" h="13771" w="15727">
                <a:moveTo>
                  <a:pt x="7861" y="1692"/>
                </a:moveTo>
                <a:cubicBezTo>
                  <a:pt x="8677" y="1692"/>
                  <a:pt x="9505" y="1886"/>
                  <a:pt x="10277" y="2294"/>
                </a:cubicBezTo>
                <a:cubicBezTo>
                  <a:pt x="12816" y="3626"/>
                  <a:pt x="13791" y="6767"/>
                  <a:pt x="12459" y="9305"/>
                </a:cubicBezTo>
                <a:cubicBezTo>
                  <a:pt x="11527" y="11069"/>
                  <a:pt x="9724" y="12079"/>
                  <a:pt x="7858" y="12079"/>
                </a:cubicBezTo>
                <a:cubicBezTo>
                  <a:pt x="7041" y="12079"/>
                  <a:pt x="6212" y="11886"/>
                  <a:pt x="5439" y="11477"/>
                </a:cubicBezTo>
                <a:cubicBezTo>
                  <a:pt x="2903" y="10145"/>
                  <a:pt x="1925" y="7003"/>
                  <a:pt x="3268" y="4467"/>
                </a:cubicBezTo>
                <a:cubicBezTo>
                  <a:pt x="4194" y="2702"/>
                  <a:pt x="5996" y="1692"/>
                  <a:pt x="7861" y="1692"/>
                </a:cubicBezTo>
                <a:close/>
                <a:moveTo>
                  <a:pt x="7872" y="0"/>
                </a:moveTo>
                <a:cubicBezTo>
                  <a:pt x="5397" y="0"/>
                  <a:pt x="3002" y="1336"/>
                  <a:pt x="1772" y="3677"/>
                </a:cubicBezTo>
                <a:cubicBezTo>
                  <a:pt x="0" y="7046"/>
                  <a:pt x="1290" y="11206"/>
                  <a:pt x="4659" y="12980"/>
                </a:cubicBezTo>
                <a:cubicBezTo>
                  <a:pt x="5680" y="13516"/>
                  <a:pt x="6774" y="13770"/>
                  <a:pt x="7853" y="13770"/>
                </a:cubicBezTo>
                <a:cubicBezTo>
                  <a:pt x="10327" y="13770"/>
                  <a:pt x="12719" y="12434"/>
                  <a:pt x="13954" y="10094"/>
                </a:cubicBezTo>
                <a:cubicBezTo>
                  <a:pt x="15727" y="6724"/>
                  <a:pt x="14429" y="2565"/>
                  <a:pt x="11068" y="790"/>
                </a:cubicBezTo>
                <a:cubicBezTo>
                  <a:pt x="10047" y="255"/>
                  <a:pt x="8952" y="0"/>
                  <a:pt x="7872" y="0"/>
                </a:cubicBezTo>
                <a:close/>
              </a:path>
            </a:pathLst>
          </a:custGeom>
          <a:gradFill>
            <a:gsLst>
              <a:gs pos="0">
                <a:schemeClr val="accent1"/>
              </a:gs>
              <a:gs pos="40000">
                <a:srgbClr val="BBACF0"/>
              </a:gs>
              <a:gs pos="100000">
                <a:srgbClr val="FFFFFF">
                  <a:alpha val="0"/>
                </a:srgbClr>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9" name="Google Shape;629;p35"/>
          <p:cNvSpPr txBox="1"/>
          <p:nvPr>
            <p:ph type="title"/>
          </p:nvPr>
        </p:nvSpPr>
        <p:spPr>
          <a:xfrm>
            <a:off x="136900" y="4908825"/>
            <a:ext cx="6395100" cy="186000"/>
          </a:xfrm>
          <a:prstGeom prst="rect">
            <a:avLst/>
          </a:prstGeom>
        </p:spPr>
        <p:txBody>
          <a:bodyPr anchorCtr="0" anchor="b" bIns="91425" lIns="91425" spcFirstLastPara="1" rIns="91425" wrap="square" tIns="91425">
            <a:noAutofit/>
          </a:bodyPr>
          <a:lstStyle/>
          <a:p>
            <a:pPr indent="0" lvl="0" marL="0" rtl="0" algn="l">
              <a:lnSpc>
                <a:spcPct val="115000"/>
              </a:lnSpc>
              <a:spcBef>
                <a:spcPts val="1200"/>
              </a:spcBef>
              <a:spcAft>
                <a:spcPts val="0"/>
              </a:spcAft>
              <a:buNone/>
            </a:pPr>
            <a:r>
              <a:t/>
            </a:r>
            <a:endParaRPr b="1" sz="17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t/>
            </a:r>
            <a:endParaRPr b="1" sz="17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t/>
            </a:r>
            <a:endParaRPr b="1" sz="17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t/>
            </a:r>
            <a:endParaRPr b="1" sz="1700">
              <a:solidFill>
                <a:srgbClr val="000000"/>
              </a:solidFill>
              <a:latin typeface="Arial"/>
              <a:ea typeface="Arial"/>
              <a:cs typeface="Arial"/>
              <a:sym typeface="Arial"/>
            </a:endParaRPr>
          </a:p>
          <a:p>
            <a:pPr indent="12700" lvl="0" marL="0" rtl="0" algn="l">
              <a:lnSpc>
                <a:spcPct val="115000"/>
              </a:lnSpc>
              <a:spcBef>
                <a:spcPts val="1200"/>
              </a:spcBef>
              <a:spcAft>
                <a:spcPts val="0"/>
              </a:spcAft>
              <a:buNone/>
            </a:pPr>
            <a:r>
              <a:t/>
            </a:r>
            <a:endParaRPr sz="1500">
              <a:solidFill>
                <a:srgbClr val="000000"/>
              </a:solidFill>
              <a:latin typeface="Arial"/>
              <a:ea typeface="Arial"/>
              <a:cs typeface="Arial"/>
              <a:sym typeface="Arial"/>
            </a:endParaRPr>
          </a:p>
          <a:p>
            <a:pPr indent="12700" lvl="0" marL="0" rtl="0" algn="l">
              <a:lnSpc>
                <a:spcPct val="115000"/>
              </a:lnSpc>
              <a:spcBef>
                <a:spcPts val="1200"/>
              </a:spcBef>
              <a:spcAft>
                <a:spcPts val="0"/>
              </a:spcAft>
              <a:buNone/>
            </a:pPr>
            <a:r>
              <a:t/>
            </a:r>
            <a:endParaRPr sz="1500">
              <a:solidFill>
                <a:srgbClr val="000000"/>
              </a:solidFill>
              <a:latin typeface="Arial"/>
              <a:ea typeface="Arial"/>
              <a:cs typeface="Arial"/>
              <a:sym typeface="Arial"/>
            </a:endParaRPr>
          </a:p>
          <a:p>
            <a:pPr indent="12700" lvl="0" marL="0" rtl="0" algn="l">
              <a:lnSpc>
                <a:spcPct val="115000"/>
              </a:lnSpc>
              <a:spcBef>
                <a:spcPts val="1200"/>
              </a:spcBef>
              <a:spcAft>
                <a:spcPts val="0"/>
              </a:spcAft>
              <a:buNone/>
            </a:pPr>
            <a:r>
              <a:t/>
            </a:r>
            <a:endParaRPr sz="1500">
              <a:solidFill>
                <a:srgbClr val="000000"/>
              </a:solidFill>
              <a:latin typeface="Arial"/>
              <a:ea typeface="Arial"/>
              <a:cs typeface="Arial"/>
              <a:sym typeface="Arial"/>
            </a:endParaRPr>
          </a:p>
          <a:p>
            <a:pPr indent="12700" lvl="0" marL="0" rtl="0" algn="l">
              <a:lnSpc>
                <a:spcPct val="115000"/>
              </a:lnSpc>
              <a:spcBef>
                <a:spcPts val="1200"/>
              </a:spcBef>
              <a:spcAft>
                <a:spcPts val="0"/>
              </a:spcAft>
              <a:buNone/>
            </a:pPr>
            <a:r>
              <a:t/>
            </a:r>
            <a:endParaRPr sz="1500">
              <a:solidFill>
                <a:srgbClr val="000000"/>
              </a:solidFill>
              <a:latin typeface="Arial"/>
              <a:ea typeface="Arial"/>
              <a:cs typeface="Arial"/>
              <a:sym typeface="Arial"/>
            </a:endParaRPr>
          </a:p>
          <a:p>
            <a:pPr indent="12700" lvl="0" marL="0" rtl="0" algn="l">
              <a:lnSpc>
                <a:spcPct val="115000"/>
              </a:lnSpc>
              <a:spcBef>
                <a:spcPts val="1200"/>
              </a:spcBef>
              <a:spcAft>
                <a:spcPts val="0"/>
              </a:spcAft>
              <a:buNone/>
            </a:pPr>
            <a:r>
              <a:t/>
            </a:r>
            <a:endParaRPr sz="1500">
              <a:solidFill>
                <a:srgbClr val="000000"/>
              </a:solidFill>
              <a:latin typeface="Arial"/>
              <a:ea typeface="Arial"/>
              <a:cs typeface="Arial"/>
              <a:sym typeface="Arial"/>
            </a:endParaRPr>
          </a:p>
          <a:p>
            <a:pPr indent="12700" lvl="0" marL="0" rtl="0" algn="l">
              <a:lnSpc>
                <a:spcPct val="115000"/>
              </a:lnSpc>
              <a:spcBef>
                <a:spcPts val="1200"/>
              </a:spcBef>
              <a:spcAft>
                <a:spcPts val="0"/>
              </a:spcAft>
              <a:buNone/>
            </a:pPr>
            <a:r>
              <a:t/>
            </a:r>
            <a:endParaRPr sz="1500">
              <a:solidFill>
                <a:srgbClr val="000000"/>
              </a:solidFill>
              <a:latin typeface="Arial"/>
              <a:ea typeface="Arial"/>
              <a:cs typeface="Arial"/>
              <a:sym typeface="Arial"/>
            </a:endParaRPr>
          </a:p>
          <a:p>
            <a:pPr indent="12700" lvl="0" marL="0" rtl="0" algn="l">
              <a:lnSpc>
                <a:spcPct val="115000"/>
              </a:lnSpc>
              <a:spcBef>
                <a:spcPts val="1200"/>
              </a:spcBef>
              <a:spcAft>
                <a:spcPts val="0"/>
              </a:spcAft>
              <a:buNone/>
            </a:pPr>
            <a:r>
              <a:t/>
            </a:r>
            <a:endParaRPr sz="1500">
              <a:solidFill>
                <a:srgbClr val="000000"/>
              </a:solidFill>
              <a:latin typeface="Arial"/>
              <a:ea typeface="Arial"/>
              <a:cs typeface="Arial"/>
              <a:sym typeface="Arial"/>
            </a:endParaRPr>
          </a:p>
          <a:p>
            <a:pPr indent="12700" lvl="0" marL="0" rtl="0" algn="l">
              <a:lnSpc>
                <a:spcPct val="115000"/>
              </a:lnSpc>
              <a:spcBef>
                <a:spcPts val="1200"/>
              </a:spcBef>
              <a:spcAft>
                <a:spcPts val="0"/>
              </a:spcAft>
              <a:buNone/>
            </a:pPr>
            <a:r>
              <a:t/>
            </a:r>
            <a:endParaRPr sz="1500">
              <a:solidFill>
                <a:srgbClr val="000000"/>
              </a:solidFill>
              <a:latin typeface="Arial"/>
              <a:ea typeface="Arial"/>
              <a:cs typeface="Arial"/>
              <a:sym typeface="Arial"/>
            </a:endParaRPr>
          </a:p>
          <a:p>
            <a:pPr indent="12700" lvl="0" marL="0" rtl="0" algn="l">
              <a:lnSpc>
                <a:spcPct val="115000"/>
              </a:lnSpc>
              <a:spcBef>
                <a:spcPts val="1200"/>
              </a:spcBef>
              <a:spcAft>
                <a:spcPts val="0"/>
              </a:spcAft>
              <a:buNone/>
            </a:pPr>
            <a:r>
              <a:t/>
            </a:r>
            <a:endParaRPr sz="1500">
              <a:solidFill>
                <a:srgbClr val="000000"/>
              </a:solidFill>
              <a:latin typeface="Arial"/>
              <a:ea typeface="Arial"/>
              <a:cs typeface="Arial"/>
              <a:sym typeface="Arial"/>
            </a:endParaRPr>
          </a:p>
          <a:p>
            <a:pPr indent="12700" lvl="0" marL="0" rtl="0" algn="l">
              <a:lnSpc>
                <a:spcPct val="115000"/>
              </a:lnSpc>
              <a:spcBef>
                <a:spcPts val="1200"/>
              </a:spcBef>
              <a:spcAft>
                <a:spcPts val="0"/>
              </a:spcAft>
              <a:buNone/>
            </a:pPr>
            <a:r>
              <a:t/>
            </a:r>
            <a:endParaRPr sz="1500">
              <a:solidFill>
                <a:srgbClr val="000000"/>
              </a:solidFill>
              <a:latin typeface="Arial"/>
              <a:ea typeface="Arial"/>
              <a:cs typeface="Arial"/>
              <a:sym typeface="Arial"/>
            </a:endParaRPr>
          </a:p>
          <a:p>
            <a:pPr indent="12700" lvl="0" marL="0" rtl="0" algn="l">
              <a:lnSpc>
                <a:spcPct val="115000"/>
              </a:lnSpc>
              <a:spcBef>
                <a:spcPts val="1200"/>
              </a:spcBef>
              <a:spcAft>
                <a:spcPts val="0"/>
              </a:spcAft>
              <a:buNone/>
            </a:pPr>
            <a:r>
              <a:rPr lang="en" sz="1500">
                <a:solidFill>
                  <a:srgbClr val="000000"/>
                </a:solidFill>
                <a:latin typeface="Arial"/>
                <a:ea typeface="Arial"/>
                <a:cs typeface="Arial"/>
                <a:sym typeface="Arial"/>
              </a:rPr>
              <a:t>At the end of the lecture, you will be able to:</a:t>
            </a:r>
            <a:endParaRPr sz="15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lang="en" sz="1500">
                <a:solidFill>
                  <a:srgbClr val="000000"/>
                </a:solidFill>
                <a:latin typeface="Arial"/>
                <a:ea typeface="Arial"/>
                <a:cs typeface="Arial"/>
                <a:sym typeface="Arial"/>
              </a:rPr>
              <a:t>1. Explain how the feasibility study topic came about;</a:t>
            </a:r>
            <a:endParaRPr sz="15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lang="en" sz="1500">
                <a:solidFill>
                  <a:srgbClr val="000000"/>
                </a:solidFill>
                <a:latin typeface="Arial"/>
                <a:ea typeface="Arial"/>
                <a:cs typeface="Arial"/>
                <a:sym typeface="Arial"/>
              </a:rPr>
              <a:t>2. Identify the major and minor problems in coming with a feasibility study topic ;</a:t>
            </a:r>
            <a:endParaRPr sz="15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lang="en" sz="1500">
                <a:solidFill>
                  <a:srgbClr val="000000"/>
                </a:solidFill>
                <a:latin typeface="Arial"/>
                <a:ea typeface="Arial"/>
                <a:cs typeface="Arial"/>
                <a:sym typeface="Arial"/>
              </a:rPr>
              <a:t>3. Apply a research paradigm into the feasibility study;</a:t>
            </a:r>
            <a:endParaRPr sz="15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lang="en" sz="1500">
                <a:solidFill>
                  <a:srgbClr val="000000"/>
                </a:solidFill>
                <a:latin typeface="Arial"/>
                <a:ea typeface="Arial"/>
                <a:cs typeface="Arial"/>
                <a:sym typeface="Arial"/>
              </a:rPr>
              <a:t>4. Clearly indicate the sources where the data was taken</a:t>
            </a:r>
            <a:endParaRPr sz="15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lang="en" sz="1500">
                <a:solidFill>
                  <a:srgbClr val="000000"/>
                </a:solidFill>
                <a:latin typeface="Arial"/>
                <a:ea typeface="Arial"/>
                <a:cs typeface="Arial"/>
                <a:sym typeface="Arial"/>
              </a:rPr>
              <a:t>5. Briefly discuss the topics that have significance of the study</a:t>
            </a:r>
            <a:endParaRPr sz="15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lang="en" sz="1500">
                <a:solidFill>
                  <a:srgbClr val="000000"/>
                </a:solidFill>
                <a:latin typeface="Arial"/>
                <a:ea typeface="Arial"/>
                <a:cs typeface="Arial"/>
                <a:sym typeface="Arial"/>
              </a:rPr>
              <a:t>6. Discuss the Requirements and Permits to Legally Register and Operate a Business in the Philippines</a:t>
            </a:r>
            <a:endParaRPr sz="15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lang="en" sz="1500">
                <a:solidFill>
                  <a:srgbClr val="000000"/>
                </a:solidFill>
                <a:latin typeface="Arial"/>
                <a:ea typeface="Arial"/>
                <a:cs typeface="Arial"/>
                <a:sym typeface="Arial"/>
              </a:rPr>
              <a:t>7. Describe the procedural steps in Single Proprietorship, Partnership and Corporation</a:t>
            </a:r>
            <a:endParaRPr sz="15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t/>
            </a:r>
            <a:endParaRPr b="1" sz="1300">
              <a:solidFill>
                <a:srgbClr val="000000"/>
              </a:solidFill>
              <a:highlight>
                <a:srgbClr val="FFFFFF"/>
              </a:highlight>
              <a:latin typeface="Arial"/>
              <a:ea typeface="Arial"/>
              <a:cs typeface="Arial"/>
              <a:sym typeface="Arial"/>
            </a:endParaRPr>
          </a:p>
          <a:p>
            <a:pPr indent="0" lvl="0" marL="0" rtl="0" algn="r">
              <a:spcBef>
                <a:spcPts val="0"/>
              </a:spcBef>
              <a:spcAft>
                <a:spcPts val="0"/>
              </a:spcAft>
              <a:buNone/>
            </a:pPr>
            <a:r>
              <a:t/>
            </a:r>
            <a:endParaRPr/>
          </a:p>
        </p:txBody>
      </p:sp>
      <p:sp>
        <p:nvSpPr>
          <p:cNvPr id="630" name="Google Shape;630;p35"/>
          <p:cNvSpPr/>
          <p:nvPr/>
        </p:nvSpPr>
        <p:spPr>
          <a:xfrm>
            <a:off x="6659176" y="3357275"/>
            <a:ext cx="2369009" cy="133649"/>
          </a:xfrm>
          <a:custGeom>
            <a:rect b="b" l="l" r="r" t="t"/>
            <a:pathLst>
              <a:path extrusionOk="0" h="688" w="15357">
                <a:moveTo>
                  <a:pt x="349" y="1"/>
                </a:moveTo>
                <a:cubicBezTo>
                  <a:pt x="154" y="1"/>
                  <a:pt x="1" y="153"/>
                  <a:pt x="1" y="347"/>
                </a:cubicBezTo>
                <a:cubicBezTo>
                  <a:pt x="1" y="534"/>
                  <a:pt x="154" y="687"/>
                  <a:pt x="349" y="687"/>
                </a:cubicBezTo>
                <a:lnTo>
                  <a:pt x="15017" y="687"/>
                </a:lnTo>
                <a:cubicBezTo>
                  <a:pt x="15204" y="687"/>
                  <a:pt x="15357" y="534"/>
                  <a:pt x="15357" y="347"/>
                </a:cubicBezTo>
                <a:cubicBezTo>
                  <a:pt x="15357" y="153"/>
                  <a:pt x="15204" y="1"/>
                  <a:pt x="15017" y="1"/>
                </a:cubicBezTo>
                <a:close/>
              </a:path>
            </a:pathLst>
          </a:custGeom>
          <a:solidFill>
            <a:srgbClr val="55335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631" name="Google Shape;631;p35"/>
          <p:cNvGrpSpPr/>
          <p:nvPr/>
        </p:nvGrpSpPr>
        <p:grpSpPr>
          <a:xfrm>
            <a:off x="6600359" y="1646777"/>
            <a:ext cx="2427838" cy="1710476"/>
            <a:chOff x="4469780" y="1450899"/>
            <a:chExt cx="1186975" cy="726687"/>
          </a:xfrm>
        </p:grpSpPr>
        <p:sp>
          <p:nvSpPr>
            <p:cNvPr id="632" name="Google Shape;632;p35"/>
            <p:cNvSpPr/>
            <p:nvPr/>
          </p:nvSpPr>
          <p:spPr>
            <a:xfrm>
              <a:off x="4472622" y="1450899"/>
              <a:ext cx="1184133" cy="660052"/>
            </a:xfrm>
            <a:custGeom>
              <a:rect b="b" l="l" r="r" t="t"/>
              <a:pathLst>
                <a:path extrusionOk="0" h="7665" w="13751">
                  <a:moveTo>
                    <a:pt x="383" y="1"/>
                  </a:moveTo>
                  <a:cubicBezTo>
                    <a:pt x="171" y="1"/>
                    <a:pt x="0" y="178"/>
                    <a:pt x="0" y="392"/>
                  </a:cubicBezTo>
                  <a:lnTo>
                    <a:pt x="0" y="7283"/>
                  </a:lnTo>
                  <a:cubicBezTo>
                    <a:pt x="0" y="7495"/>
                    <a:pt x="171" y="7664"/>
                    <a:pt x="383" y="7664"/>
                  </a:cubicBezTo>
                  <a:lnTo>
                    <a:pt x="13370" y="7664"/>
                  </a:lnTo>
                  <a:cubicBezTo>
                    <a:pt x="13488" y="7664"/>
                    <a:pt x="13590" y="7613"/>
                    <a:pt x="13657" y="7538"/>
                  </a:cubicBezTo>
                  <a:cubicBezTo>
                    <a:pt x="13718" y="7471"/>
                    <a:pt x="13751" y="7377"/>
                    <a:pt x="13751" y="7283"/>
                  </a:cubicBezTo>
                  <a:lnTo>
                    <a:pt x="13751" y="392"/>
                  </a:lnTo>
                  <a:cubicBezTo>
                    <a:pt x="13751" y="178"/>
                    <a:pt x="13582" y="1"/>
                    <a:pt x="13370" y="1"/>
                  </a:cubicBezTo>
                  <a:close/>
                </a:path>
              </a:pathLst>
            </a:custGeom>
            <a:gradFill>
              <a:gsLst>
                <a:gs pos="0">
                  <a:srgbClr val="FFFFFF"/>
                </a:gs>
                <a:gs pos="100000">
                  <a:srgbClr val="BEBEBE"/>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3" name="Google Shape;633;p35"/>
            <p:cNvSpPr/>
            <p:nvPr/>
          </p:nvSpPr>
          <p:spPr>
            <a:xfrm>
              <a:off x="4469780" y="1450899"/>
              <a:ext cx="1186975" cy="538806"/>
            </a:xfrm>
            <a:custGeom>
              <a:rect b="b" l="l" r="r" t="t"/>
              <a:pathLst>
                <a:path extrusionOk="0" h="6257" w="13784">
                  <a:moveTo>
                    <a:pt x="382" y="1"/>
                  </a:moveTo>
                  <a:cubicBezTo>
                    <a:pt x="170" y="1"/>
                    <a:pt x="1" y="178"/>
                    <a:pt x="1" y="392"/>
                  </a:cubicBezTo>
                  <a:lnTo>
                    <a:pt x="1" y="6257"/>
                  </a:lnTo>
                  <a:lnTo>
                    <a:pt x="13784" y="6257"/>
                  </a:lnTo>
                  <a:lnTo>
                    <a:pt x="13784" y="392"/>
                  </a:lnTo>
                  <a:cubicBezTo>
                    <a:pt x="13784" y="178"/>
                    <a:pt x="13615" y="1"/>
                    <a:pt x="13403" y="1"/>
                  </a:cubicBezTo>
                  <a:close/>
                </a:path>
              </a:pathLst>
            </a:custGeom>
            <a:solidFill>
              <a:srgbClr val="55335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4" name="Google Shape;634;p35"/>
            <p:cNvSpPr/>
            <p:nvPr/>
          </p:nvSpPr>
          <p:spPr>
            <a:xfrm>
              <a:off x="4489414" y="1467002"/>
              <a:ext cx="1144780" cy="506600"/>
            </a:xfrm>
            <a:custGeom>
              <a:rect b="b" l="l" r="r" t="t"/>
              <a:pathLst>
                <a:path extrusionOk="0" h="5883" w="13294">
                  <a:moveTo>
                    <a:pt x="374" y="1"/>
                  </a:moveTo>
                  <a:cubicBezTo>
                    <a:pt x="170" y="1"/>
                    <a:pt x="1" y="162"/>
                    <a:pt x="1" y="366"/>
                  </a:cubicBezTo>
                  <a:lnTo>
                    <a:pt x="1" y="5882"/>
                  </a:lnTo>
                  <a:lnTo>
                    <a:pt x="13293" y="5882"/>
                  </a:lnTo>
                  <a:lnTo>
                    <a:pt x="13293" y="366"/>
                  </a:lnTo>
                  <a:cubicBezTo>
                    <a:pt x="13293" y="162"/>
                    <a:pt x="13132" y="1"/>
                    <a:pt x="12920" y="1"/>
                  </a:cubicBezTo>
                  <a:close/>
                </a:path>
              </a:pathLst>
            </a:custGeom>
            <a:gradFill>
              <a:gsLst>
                <a:gs pos="0">
                  <a:schemeClr val="accent2"/>
                </a:gs>
                <a:gs pos="100000">
                  <a:schemeClr val="dk1"/>
                </a:gs>
              </a:gsLst>
              <a:lin ang="16200038"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5" name="Google Shape;635;p35"/>
            <p:cNvSpPr/>
            <p:nvPr/>
          </p:nvSpPr>
          <p:spPr>
            <a:xfrm>
              <a:off x="5379022" y="1730844"/>
              <a:ext cx="209167" cy="187984"/>
            </a:xfrm>
            <a:custGeom>
              <a:rect b="b" l="l" r="r" t="t"/>
              <a:pathLst>
                <a:path extrusionOk="0" h="2183" w="2429">
                  <a:moveTo>
                    <a:pt x="196" y="1"/>
                  </a:moveTo>
                  <a:cubicBezTo>
                    <a:pt x="86" y="1"/>
                    <a:pt x="0" y="94"/>
                    <a:pt x="0" y="204"/>
                  </a:cubicBezTo>
                  <a:lnTo>
                    <a:pt x="0" y="1987"/>
                  </a:lnTo>
                  <a:cubicBezTo>
                    <a:pt x="0" y="2097"/>
                    <a:pt x="86" y="2183"/>
                    <a:pt x="196" y="2183"/>
                  </a:cubicBezTo>
                  <a:lnTo>
                    <a:pt x="2225" y="2183"/>
                  </a:lnTo>
                  <a:cubicBezTo>
                    <a:pt x="2335" y="2183"/>
                    <a:pt x="2428" y="2097"/>
                    <a:pt x="2428" y="1987"/>
                  </a:cubicBezTo>
                  <a:lnTo>
                    <a:pt x="2428" y="204"/>
                  </a:lnTo>
                  <a:cubicBezTo>
                    <a:pt x="2428" y="94"/>
                    <a:pt x="2335" y="1"/>
                    <a:pt x="2225"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6" name="Google Shape;636;p35"/>
            <p:cNvSpPr/>
            <p:nvPr/>
          </p:nvSpPr>
          <p:spPr>
            <a:xfrm>
              <a:off x="5384791" y="1736700"/>
              <a:ext cx="196681" cy="176186"/>
            </a:xfrm>
            <a:custGeom>
              <a:rect b="b" l="l" r="r" t="t"/>
              <a:pathLst>
                <a:path extrusionOk="0" h="2046" w="2284">
                  <a:moveTo>
                    <a:pt x="129" y="0"/>
                  </a:moveTo>
                  <a:cubicBezTo>
                    <a:pt x="59" y="0"/>
                    <a:pt x="0" y="59"/>
                    <a:pt x="0" y="128"/>
                  </a:cubicBezTo>
                  <a:lnTo>
                    <a:pt x="0" y="1927"/>
                  </a:lnTo>
                  <a:cubicBezTo>
                    <a:pt x="0" y="1994"/>
                    <a:pt x="59" y="2045"/>
                    <a:pt x="129" y="2045"/>
                  </a:cubicBezTo>
                  <a:lnTo>
                    <a:pt x="2158" y="2045"/>
                  </a:lnTo>
                  <a:cubicBezTo>
                    <a:pt x="2225" y="2045"/>
                    <a:pt x="2284" y="1994"/>
                    <a:pt x="2284" y="1927"/>
                  </a:cubicBezTo>
                  <a:lnTo>
                    <a:pt x="2284" y="128"/>
                  </a:lnTo>
                  <a:cubicBezTo>
                    <a:pt x="2284" y="59"/>
                    <a:pt x="2225" y="0"/>
                    <a:pt x="2158" y="0"/>
                  </a:cubicBezTo>
                  <a:close/>
                </a:path>
              </a:pathLst>
            </a:custGeom>
            <a:gradFill>
              <a:gsLst>
                <a:gs pos="0">
                  <a:schemeClr val="lt2"/>
                </a:gs>
                <a:gs pos="100000">
                  <a:schemeClr val="dk2"/>
                </a:gs>
              </a:gsLst>
              <a:lin ang="8100019"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7" name="Google Shape;637;p35"/>
            <p:cNvSpPr/>
            <p:nvPr/>
          </p:nvSpPr>
          <p:spPr>
            <a:xfrm>
              <a:off x="5379022" y="1521768"/>
              <a:ext cx="209167" cy="187984"/>
            </a:xfrm>
            <a:custGeom>
              <a:rect b="b" l="l" r="r" t="t"/>
              <a:pathLst>
                <a:path extrusionOk="0" h="2183" w="2429">
                  <a:moveTo>
                    <a:pt x="126" y="1"/>
                  </a:moveTo>
                  <a:cubicBezTo>
                    <a:pt x="51" y="1"/>
                    <a:pt x="0" y="60"/>
                    <a:pt x="0" y="129"/>
                  </a:cubicBezTo>
                  <a:lnTo>
                    <a:pt x="0" y="2046"/>
                  </a:lnTo>
                  <a:cubicBezTo>
                    <a:pt x="0" y="2123"/>
                    <a:pt x="51" y="2182"/>
                    <a:pt x="126" y="2182"/>
                  </a:cubicBezTo>
                  <a:lnTo>
                    <a:pt x="2292" y="2182"/>
                  </a:lnTo>
                  <a:cubicBezTo>
                    <a:pt x="2367" y="2182"/>
                    <a:pt x="2428" y="2123"/>
                    <a:pt x="2428" y="2046"/>
                  </a:cubicBezTo>
                  <a:lnTo>
                    <a:pt x="2428" y="129"/>
                  </a:lnTo>
                  <a:cubicBezTo>
                    <a:pt x="2428" y="60"/>
                    <a:pt x="2367" y="1"/>
                    <a:pt x="2292"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8" name="Google Shape;638;p35"/>
            <p:cNvSpPr/>
            <p:nvPr/>
          </p:nvSpPr>
          <p:spPr>
            <a:xfrm>
              <a:off x="5384791" y="1527537"/>
              <a:ext cx="196681" cy="176445"/>
            </a:xfrm>
            <a:custGeom>
              <a:rect b="b" l="l" r="r" t="t"/>
              <a:pathLst>
                <a:path extrusionOk="0" h="2049" w="2284">
                  <a:moveTo>
                    <a:pt x="129" y="1"/>
                  </a:moveTo>
                  <a:cubicBezTo>
                    <a:pt x="59" y="1"/>
                    <a:pt x="0" y="52"/>
                    <a:pt x="0" y="121"/>
                  </a:cubicBezTo>
                  <a:lnTo>
                    <a:pt x="0" y="1920"/>
                  </a:lnTo>
                  <a:cubicBezTo>
                    <a:pt x="0" y="1987"/>
                    <a:pt x="59" y="2048"/>
                    <a:pt x="129" y="2048"/>
                  </a:cubicBezTo>
                  <a:lnTo>
                    <a:pt x="2158" y="2048"/>
                  </a:lnTo>
                  <a:cubicBezTo>
                    <a:pt x="2225" y="2048"/>
                    <a:pt x="2284" y="1987"/>
                    <a:pt x="2284" y="1920"/>
                  </a:cubicBezTo>
                  <a:lnTo>
                    <a:pt x="2284" y="121"/>
                  </a:lnTo>
                  <a:cubicBezTo>
                    <a:pt x="2284" y="52"/>
                    <a:pt x="2225" y="1"/>
                    <a:pt x="2158" y="1"/>
                  </a:cubicBezTo>
                  <a:close/>
                </a:path>
              </a:pathLst>
            </a:custGeom>
            <a:gradFill>
              <a:gsLst>
                <a:gs pos="0">
                  <a:schemeClr val="accent4"/>
                </a:gs>
                <a:gs pos="100000">
                  <a:schemeClr val="accent6"/>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9" name="Google Shape;639;p35"/>
            <p:cNvSpPr/>
            <p:nvPr/>
          </p:nvSpPr>
          <p:spPr>
            <a:xfrm>
              <a:off x="4967499" y="2076578"/>
              <a:ext cx="194442" cy="78190"/>
            </a:xfrm>
            <a:custGeom>
              <a:rect b="b" l="l" r="r" t="t"/>
              <a:pathLst>
                <a:path extrusionOk="0" h="908" w="2258">
                  <a:moveTo>
                    <a:pt x="153" y="1"/>
                  </a:moveTo>
                  <a:cubicBezTo>
                    <a:pt x="67" y="1"/>
                    <a:pt x="0" y="68"/>
                    <a:pt x="0" y="154"/>
                  </a:cubicBezTo>
                  <a:lnTo>
                    <a:pt x="0" y="765"/>
                  </a:lnTo>
                  <a:cubicBezTo>
                    <a:pt x="0" y="840"/>
                    <a:pt x="67" y="907"/>
                    <a:pt x="153" y="907"/>
                  </a:cubicBezTo>
                  <a:lnTo>
                    <a:pt x="2115" y="907"/>
                  </a:lnTo>
                  <a:cubicBezTo>
                    <a:pt x="2198" y="907"/>
                    <a:pt x="2257" y="840"/>
                    <a:pt x="2257" y="765"/>
                  </a:cubicBezTo>
                  <a:lnTo>
                    <a:pt x="2257" y="154"/>
                  </a:lnTo>
                  <a:cubicBezTo>
                    <a:pt x="2257" y="68"/>
                    <a:pt x="2198" y="1"/>
                    <a:pt x="2115" y="1"/>
                  </a:cubicBezTo>
                  <a:close/>
                </a:path>
              </a:pathLst>
            </a:custGeom>
            <a:gradFill>
              <a:gsLst>
                <a:gs pos="0">
                  <a:srgbClr val="FFFFFF"/>
                </a:gs>
                <a:gs pos="100000">
                  <a:srgbClr val="BEBEBE"/>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0" name="Google Shape;640;p35"/>
            <p:cNvSpPr/>
            <p:nvPr/>
          </p:nvSpPr>
          <p:spPr>
            <a:xfrm>
              <a:off x="4541338" y="1615284"/>
              <a:ext cx="65876" cy="276335"/>
            </a:xfrm>
            <a:custGeom>
              <a:rect b="b" l="l" r="r" t="t"/>
              <a:pathLst>
                <a:path extrusionOk="0" h="3209" w="765">
                  <a:moveTo>
                    <a:pt x="1" y="0"/>
                  </a:moveTo>
                  <a:lnTo>
                    <a:pt x="1" y="3209"/>
                  </a:lnTo>
                  <a:lnTo>
                    <a:pt x="765" y="3209"/>
                  </a:lnTo>
                  <a:lnTo>
                    <a:pt x="765" y="0"/>
                  </a:lnTo>
                  <a:close/>
                </a:path>
              </a:pathLst>
            </a:custGeom>
            <a:gradFill>
              <a:gsLst>
                <a:gs pos="0">
                  <a:schemeClr val="accent4"/>
                </a:gs>
                <a:gs pos="100000">
                  <a:schemeClr val="accent6"/>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1" name="Google Shape;641;p35"/>
            <p:cNvSpPr/>
            <p:nvPr/>
          </p:nvSpPr>
          <p:spPr>
            <a:xfrm>
              <a:off x="4744473" y="1537182"/>
              <a:ext cx="65876" cy="354439"/>
            </a:xfrm>
            <a:custGeom>
              <a:rect b="b" l="l" r="r" t="t"/>
              <a:pathLst>
                <a:path extrusionOk="0" h="4116" w="765">
                  <a:moveTo>
                    <a:pt x="1" y="1"/>
                  </a:moveTo>
                  <a:lnTo>
                    <a:pt x="1" y="4116"/>
                  </a:lnTo>
                  <a:lnTo>
                    <a:pt x="765" y="4116"/>
                  </a:lnTo>
                  <a:lnTo>
                    <a:pt x="765" y="1"/>
                  </a:lnTo>
                  <a:close/>
                </a:path>
              </a:pathLst>
            </a:custGeom>
            <a:gradFill>
              <a:gsLst>
                <a:gs pos="0">
                  <a:schemeClr val="accent4"/>
                </a:gs>
                <a:gs pos="100000">
                  <a:schemeClr val="accent6"/>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2" name="Google Shape;642;p35"/>
            <p:cNvSpPr/>
            <p:nvPr/>
          </p:nvSpPr>
          <p:spPr>
            <a:xfrm>
              <a:off x="4642260" y="1719822"/>
              <a:ext cx="65876" cy="171794"/>
            </a:xfrm>
            <a:custGeom>
              <a:rect b="b" l="l" r="r" t="t"/>
              <a:pathLst>
                <a:path extrusionOk="0" h="1995" w="765">
                  <a:moveTo>
                    <a:pt x="0" y="0"/>
                  </a:moveTo>
                  <a:lnTo>
                    <a:pt x="0" y="1995"/>
                  </a:lnTo>
                  <a:lnTo>
                    <a:pt x="764" y="1995"/>
                  </a:lnTo>
                  <a:lnTo>
                    <a:pt x="764" y="0"/>
                  </a:lnTo>
                  <a:close/>
                </a:path>
              </a:pathLst>
            </a:custGeom>
            <a:gradFill>
              <a:gsLst>
                <a:gs pos="0">
                  <a:schemeClr val="accent4"/>
                </a:gs>
                <a:gs pos="100000">
                  <a:schemeClr val="accent6"/>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3" name="Google Shape;643;p35"/>
            <p:cNvSpPr/>
            <p:nvPr/>
          </p:nvSpPr>
          <p:spPr>
            <a:xfrm>
              <a:off x="4951311" y="1594962"/>
              <a:ext cx="65876" cy="296658"/>
            </a:xfrm>
            <a:custGeom>
              <a:rect b="b" l="l" r="r" t="t"/>
              <a:pathLst>
                <a:path extrusionOk="0" h="3445" w="765">
                  <a:moveTo>
                    <a:pt x="1" y="0"/>
                  </a:moveTo>
                  <a:lnTo>
                    <a:pt x="1" y="3445"/>
                  </a:lnTo>
                  <a:lnTo>
                    <a:pt x="765" y="3445"/>
                  </a:lnTo>
                  <a:lnTo>
                    <a:pt x="765" y="0"/>
                  </a:lnTo>
                  <a:close/>
                </a:path>
              </a:pathLst>
            </a:custGeom>
            <a:gradFill>
              <a:gsLst>
                <a:gs pos="0">
                  <a:schemeClr val="accent4"/>
                </a:gs>
                <a:gs pos="100000">
                  <a:schemeClr val="accent6"/>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4" name="Google Shape;644;p35"/>
            <p:cNvSpPr/>
            <p:nvPr/>
          </p:nvSpPr>
          <p:spPr>
            <a:xfrm>
              <a:off x="5052146" y="1811874"/>
              <a:ext cx="65876" cy="79740"/>
            </a:xfrm>
            <a:custGeom>
              <a:rect b="b" l="l" r="r" t="t"/>
              <a:pathLst>
                <a:path extrusionOk="0" h="926" w="765">
                  <a:moveTo>
                    <a:pt x="1" y="1"/>
                  </a:moveTo>
                  <a:lnTo>
                    <a:pt x="1" y="926"/>
                  </a:lnTo>
                  <a:lnTo>
                    <a:pt x="765" y="926"/>
                  </a:lnTo>
                  <a:lnTo>
                    <a:pt x="765" y="1"/>
                  </a:lnTo>
                  <a:close/>
                </a:path>
              </a:pathLst>
            </a:custGeom>
            <a:gradFill>
              <a:gsLst>
                <a:gs pos="0">
                  <a:schemeClr val="accent4"/>
                </a:gs>
                <a:gs pos="100000">
                  <a:schemeClr val="accent6"/>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5" name="Google Shape;645;p35"/>
            <p:cNvSpPr/>
            <p:nvPr/>
          </p:nvSpPr>
          <p:spPr>
            <a:xfrm>
              <a:off x="4845395" y="1653345"/>
              <a:ext cx="65876" cy="238273"/>
            </a:xfrm>
            <a:custGeom>
              <a:rect b="b" l="l" r="r" t="t"/>
              <a:pathLst>
                <a:path extrusionOk="0" h="2767" w="765">
                  <a:moveTo>
                    <a:pt x="0" y="0"/>
                  </a:moveTo>
                  <a:lnTo>
                    <a:pt x="0" y="2767"/>
                  </a:lnTo>
                  <a:lnTo>
                    <a:pt x="764" y="2767"/>
                  </a:lnTo>
                  <a:lnTo>
                    <a:pt x="764" y="0"/>
                  </a:lnTo>
                  <a:close/>
                </a:path>
              </a:pathLst>
            </a:custGeom>
            <a:gradFill>
              <a:gsLst>
                <a:gs pos="0">
                  <a:schemeClr val="accent4"/>
                </a:gs>
                <a:gs pos="100000">
                  <a:schemeClr val="accent6"/>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6" name="Google Shape;646;p35"/>
            <p:cNvSpPr/>
            <p:nvPr/>
          </p:nvSpPr>
          <p:spPr>
            <a:xfrm>
              <a:off x="4541338" y="1909093"/>
              <a:ext cx="65876" cy="27987"/>
            </a:xfrm>
            <a:custGeom>
              <a:rect b="b" l="l" r="r" t="t"/>
              <a:pathLst>
                <a:path extrusionOk="0" h="325" w="765">
                  <a:moveTo>
                    <a:pt x="1" y="0"/>
                  </a:moveTo>
                  <a:lnTo>
                    <a:pt x="1" y="324"/>
                  </a:lnTo>
                  <a:lnTo>
                    <a:pt x="765" y="324"/>
                  </a:lnTo>
                  <a:lnTo>
                    <a:pt x="765"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7" name="Google Shape;647;p35"/>
            <p:cNvSpPr/>
            <p:nvPr/>
          </p:nvSpPr>
          <p:spPr>
            <a:xfrm>
              <a:off x="4744473" y="1909093"/>
              <a:ext cx="65876" cy="27987"/>
            </a:xfrm>
            <a:custGeom>
              <a:rect b="b" l="l" r="r" t="t"/>
              <a:pathLst>
                <a:path extrusionOk="0" h="325" w="765">
                  <a:moveTo>
                    <a:pt x="1" y="0"/>
                  </a:moveTo>
                  <a:lnTo>
                    <a:pt x="1" y="324"/>
                  </a:lnTo>
                  <a:lnTo>
                    <a:pt x="765" y="324"/>
                  </a:lnTo>
                  <a:lnTo>
                    <a:pt x="765"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8" name="Google Shape;648;p35"/>
            <p:cNvSpPr/>
            <p:nvPr/>
          </p:nvSpPr>
          <p:spPr>
            <a:xfrm>
              <a:off x="4642260" y="1909093"/>
              <a:ext cx="65876" cy="27987"/>
            </a:xfrm>
            <a:custGeom>
              <a:rect b="b" l="l" r="r" t="t"/>
              <a:pathLst>
                <a:path extrusionOk="0" h="325" w="765">
                  <a:moveTo>
                    <a:pt x="0" y="0"/>
                  </a:moveTo>
                  <a:lnTo>
                    <a:pt x="0" y="324"/>
                  </a:lnTo>
                  <a:lnTo>
                    <a:pt x="764" y="324"/>
                  </a:lnTo>
                  <a:lnTo>
                    <a:pt x="764"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9" name="Google Shape;649;p35"/>
            <p:cNvSpPr/>
            <p:nvPr/>
          </p:nvSpPr>
          <p:spPr>
            <a:xfrm>
              <a:off x="4951311" y="1909093"/>
              <a:ext cx="65876" cy="27987"/>
            </a:xfrm>
            <a:custGeom>
              <a:rect b="b" l="l" r="r" t="t"/>
              <a:pathLst>
                <a:path extrusionOk="0" h="325" w="765">
                  <a:moveTo>
                    <a:pt x="1" y="0"/>
                  </a:moveTo>
                  <a:lnTo>
                    <a:pt x="1" y="324"/>
                  </a:lnTo>
                  <a:lnTo>
                    <a:pt x="765" y="324"/>
                  </a:lnTo>
                  <a:lnTo>
                    <a:pt x="765"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0" name="Google Shape;650;p35"/>
            <p:cNvSpPr/>
            <p:nvPr/>
          </p:nvSpPr>
          <p:spPr>
            <a:xfrm>
              <a:off x="5052146" y="1909093"/>
              <a:ext cx="65876" cy="27987"/>
            </a:xfrm>
            <a:custGeom>
              <a:rect b="b" l="l" r="r" t="t"/>
              <a:pathLst>
                <a:path extrusionOk="0" h="325" w="765">
                  <a:moveTo>
                    <a:pt x="1" y="0"/>
                  </a:moveTo>
                  <a:lnTo>
                    <a:pt x="1" y="324"/>
                  </a:lnTo>
                  <a:lnTo>
                    <a:pt x="765" y="324"/>
                  </a:lnTo>
                  <a:lnTo>
                    <a:pt x="765"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1" name="Google Shape;651;p35"/>
            <p:cNvSpPr/>
            <p:nvPr/>
          </p:nvSpPr>
          <p:spPr>
            <a:xfrm>
              <a:off x="4845395" y="1909093"/>
              <a:ext cx="65876" cy="27987"/>
            </a:xfrm>
            <a:custGeom>
              <a:rect b="b" l="l" r="r" t="t"/>
              <a:pathLst>
                <a:path extrusionOk="0" h="325" w="765">
                  <a:moveTo>
                    <a:pt x="0" y="0"/>
                  </a:moveTo>
                  <a:lnTo>
                    <a:pt x="0" y="324"/>
                  </a:lnTo>
                  <a:lnTo>
                    <a:pt x="764" y="324"/>
                  </a:lnTo>
                  <a:lnTo>
                    <a:pt x="764"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2" name="Google Shape;652;p35"/>
            <p:cNvSpPr/>
            <p:nvPr/>
          </p:nvSpPr>
          <p:spPr>
            <a:xfrm>
              <a:off x="5471757" y="1572747"/>
              <a:ext cx="114092" cy="131227"/>
            </a:xfrm>
            <a:custGeom>
              <a:rect b="b" l="l" r="r" t="t"/>
              <a:pathLst>
                <a:path extrusionOk="0" h="1580" w="1325">
                  <a:moveTo>
                    <a:pt x="679" y="1"/>
                  </a:moveTo>
                  <a:lnTo>
                    <a:pt x="612" y="127"/>
                  </a:lnTo>
                  <a:lnTo>
                    <a:pt x="486" y="357"/>
                  </a:lnTo>
                  <a:lnTo>
                    <a:pt x="52" y="604"/>
                  </a:lnTo>
                  <a:lnTo>
                    <a:pt x="44" y="807"/>
                  </a:lnTo>
                  <a:lnTo>
                    <a:pt x="1" y="1477"/>
                  </a:lnTo>
                  <a:cubicBezTo>
                    <a:pt x="1" y="1477"/>
                    <a:pt x="60" y="1512"/>
                    <a:pt x="145" y="1553"/>
                  </a:cubicBezTo>
                  <a:cubicBezTo>
                    <a:pt x="162" y="1563"/>
                    <a:pt x="170" y="1571"/>
                    <a:pt x="188" y="1579"/>
                  </a:cubicBezTo>
                  <a:lnTo>
                    <a:pt x="1156" y="1579"/>
                  </a:lnTo>
                  <a:cubicBezTo>
                    <a:pt x="1325" y="1035"/>
                    <a:pt x="968" y="408"/>
                    <a:pt x="781" y="137"/>
                  </a:cubicBezTo>
                  <a:cubicBezTo>
                    <a:pt x="722" y="51"/>
                    <a:pt x="679" y="1"/>
                    <a:pt x="679" y="1"/>
                  </a:cubicBezTo>
                  <a:close/>
                </a:path>
              </a:pathLst>
            </a:custGeom>
            <a:solidFill>
              <a:srgbClr val="55335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3" name="Google Shape;653;p35"/>
            <p:cNvSpPr/>
            <p:nvPr/>
          </p:nvSpPr>
          <p:spPr>
            <a:xfrm>
              <a:off x="5397275" y="1547000"/>
              <a:ext cx="141819" cy="156974"/>
            </a:xfrm>
            <a:custGeom>
              <a:rect b="b" l="l" r="r" t="t"/>
              <a:pathLst>
                <a:path extrusionOk="0" h="1890" w="1647">
                  <a:moveTo>
                    <a:pt x="1008" y="0"/>
                  </a:moveTo>
                  <a:cubicBezTo>
                    <a:pt x="979" y="0"/>
                    <a:pt x="948" y="2"/>
                    <a:pt x="917" y="5"/>
                  </a:cubicBezTo>
                  <a:cubicBezTo>
                    <a:pt x="306" y="64"/>
                    <a:pt x="0" y="1431"/>
                    <a:pt x="0" y="1822"/>
                  </a:cubicBezTo>
                  <a:cubicBezTo>
                    <a:pt x="0" y="1847"/>
                    <a:pt x="8" y="1863"/>
                    <a:pt x="8" y="1889"/>
                  </a:cubicBezTo>
                  <a:lnTo>
                    <a:pt x="994" y="1889"/>
                  </a:lnTo>
                  <a:lnTo>
                    <a:pt x="1002" y="1881"/>
                  </a:lnTo>
                  <a:cubicBezTo>
                    <a:pt x="1002" y="1873"/>
                    <a:pt x="1010" y="1873"/>
                    <a:pt x="1010" y="1863"/>
                  </a:cubicBezTo>
                  <a:cubicBezTo>
                    <a:pt x="1112" y="1677"/>
                    <a:pt x="1010" y="1388"/>
                    <a:pt x="909" y="1117"/>
                  </a:cubicBezTo>
                  <a:cubicBezTo>
                    <a:pt x="815" y="863"/>
                    <a:pt x="721" y="632"/>
                    <a:pt x="815" y="549"/>
                  </a:cubicBezTo>
                  <a:cubicBezTo>
                    <a:pt x="928" y="456"/>
                    <a:pt x="1168" y="435"/>
                    <a:pt x="1363" y="435"/>
                  </a:cubicBezTo>
                  <a:cubicBezTo>
                    <a:pt x="1404" y="435"/>
                    <a:pt x="1442" y="435"/>
                    <a:pt x="1477" y="437"/>
                  </a:cubicBezTo>
                  <a:cubicBezTo>
                    <a:pt x="1571" y="437"/>
                    <a:pt x="1638" y="447"/>
                    <a:pt x="1646" y="447"/>
                  </a:cubicBezTo>
                  <a:cubicBezTo>
                    <a:pt x="1646" y="447"/>
                    <a:pt x="1503" y="0"/>
                    <a:pt x="1008" y="0"/>
                  </a:cubicBezTo>
                  <a:close/>
                </a:path>
              </a:pathLst>
            </a:custGeom>
            <a:solidFill>
              <a:srgbClr val="55335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4" name="Google Shape;654;p35"/>
            <p:cNvSpPr/>
            <p:nvPr/>
          </p:nvSpPr>
          <p:spPr>
            <a:xfrm>
              <a:off x="5418450" y="1663212"/>
              <a:ext cx="137452" cy="40764"/>
            </a:xfrm>
            <a:custGeom>
              <a:rect b="b" l="l" r="r" t="t"/>
              <a:pathLst>
                <a:path extrusionOk="0" h="494" w="1596">
                  <a:moveTo>
                    <a:pt x="799" y="0"/>
                  </a:moveTo>
                  <a:cubicBezTo>
                    <a:pt x="697" y="0"/>
                    <a:pt x="595" y="19"/>
                    <a:pt x="502" y="43"/>
                  </a:cubicBezTo>
                  <a:cubicBezTo>
                    <a:pt x="239" y="120"/>
                    <a:pt x="43" y="290"/>
                    <a:pt x="1" y="493"/>
                  </a:cubicBezTo>
                  <a:lnTo>
                    <a:pt x="1596" y="493"/>
                  </a:lnTo>
                  <a:cubicBezTo>
                    <a:pt x="1553" y="290"/>
                    <a:pt x="1367" y="120"/>
                    <a:pt x="1105" y="43"/>
                  </a:cubicBezTo>
                  <a:cubicBezTo>
                    <a:pt x="1011" y="19"/>
                    <a:pt x="909" y="0"/>
                    <a:pt x="799" y="0"/>
                  </a:cubicBezTo>
                  <a:close/>
                </a:path>
              </a:pathLst>
            </a:custGeom>
            <a:solidFill>
              <a:srgbClr val="FF2A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5" name="Google Shape;655;p35"/>
            <p:cNvSpPr/>
            <p:nvPr/>
          </p:nvSpPr>
          <p:spPr>
            <a:xfrm>
              <a:off x="5418450" y="1883799"/>
              <a:ext cx="137452" cy="29699"/>
            </a:xfrm>
            <a:custGeom>
              <a:rect b="b" l="l" r="r" t="t"/>
              <a:pathLst>
                <a:path extrusionOk="0" h="486" w="1596">
                  <a:moveTo>
                    <a:pt x="799" y="1"/>
                  </a:moveTo>
                  <a:cubicBezTo>
                    <a:pt x="697" y="1"/>
                    <a:pt x="595" y="9"/>
                    <a:pt x="502" y="43"/>
                  </a:cubicBezTo>
                  <a:cubicBezTo>
                    <a:pt x="239" y="111"/>
                    <a:pt x="43" y="282"/>
                    <a:pt x="1" y="486"/>
                  </a:cubicBezTo>
                  <a:lnTo>
                    <a:pt x="1596" y="486"/>
                  </a:lnTo>
                  <a:cubicBezTo>
                    <a:pt x="1553" y="282"/>
                    <a:pt x="1367" y="119"/>
                    <a:pt x="1105" y="43"/>
                  </a:cubicBezTo>
                  <a:cubicBezTo>
                    <a:pt x="1011" y="9"/>
                    <a:pt x="909" y="1"/>
                    <a:pt x="799" y="1"/>
                  </a:cubicBezTo>
                  <a:close/>
                </a:path>
              </a:pathLst>
            </a:custGeom>
            <a:solidFill>
              <a:srgbClr val="FF2A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6" name="Google Shape;656;p35"/>
            <p:cNvSpPr/>
            <p:nvPr/>
          </p:nvSpPr>
          <p:spPr>
            <a:xfrm>
              <a:off x="5135501" y="1499379"/>
              <a:ext cx="223720" cy="196423"/>
            </a:xfrm>
            <a:custGeom>
              <a:rect b="b" l="l" r="r" t="t"/>
              <a:pathLst>
                <a:path extrusionOk="0" h="2281" w="2598">
                  <a:moveTo>
                    <a:pt x="1296" y="421"/>
                  </a:moveTo>
                  <a:cubicBezTo>
                    <a:pt x="1576" y="421"/>
                    <a:pt x="1838" y="585"/>
                    <a:pt x="1954" y="855"/>
                  </a:cubicBezTo>
                  <a:cubicBezTo>
                    <a:pt x="2115" y="1212"/>
                    <a:pt x="1954" y="1627"/>
                    <a:pt x="1606" y="1788"/>
                  </a:cubicBezTo>
                  <a:cubicBezTo>
                    <a:pt x="1598" y="1788"/>
                    <a:pt x="1590" y="1797"/>
                    <a:pt x="1590" y="1797"/>
                  </a:cubicBezTo>
                  <a:cubicBezTo>
                    <a:pt x="1496" y="1835"/>
                    <a:pt x="1399" y="1854"/>
                    <a:pt x="1304" y="1854"/>
                  </a:cubicBezTo>
                  <a:cubicBezTo>
                    <a:pt x="1025" y="1854"/>
                    <a:pt x="760" y="1695"/>
                    <a:pt x="646" y="1424"/>
                  </a:cubicBezTo>
                  <a:cubicBezTo>
                    <a:pt x="485" y="1067"/>
                    <a:pt x="655" y="644"/>
                    <a:pt x="1011" y="481"/>
                  </a:cubicBezTo>
                  <a:cubicBezTo>
                    <a:pt x="1019" y="481"/>
                    <a:pt x="1029" y="481"/>
                    <a:pt x="1029" y="472"/>
                  </a:cubicBezTo>
                  <a:cubicBezTo>
                    <a:pt x="1117" y="438"/>
                    <a:pt x="1208" y="421"/>
                    <a:pt x="1296" y="421"/>
                  </a:cubicBezTo>
                  <a:close/>
                  <a:moveTo>
                    <a:pt x="1303" y="0"/>
                  </a:moveTo>
                  <a:cubicBezTo>
                    <a:pt x="1155" y="0"/>
                    <a:pt x="1004" y="29"/>
                    <a:pt x="858" y="91"/>
                  </a:cubicBezTo>
                  <a:lnTo>
                    <a:pt x="842" y="91"/>
                  </a:lnTo>
                  <a:cubicBezTo>
                    <a:pt x="265" y="346"/>
                    <a:pt x="1" y="1016"/>
                    <a:pt x="255" y="1593"/>
                  </a:cubicBezTo>
                  <a:cubicBezTo>
                    <a:pt x="445" y="2024"/>
                    <a:pt x="867" y="2280"/>
                    <a:pt x="1309" y="2280"/>
                  </a:cubicBezTo>
                  <a:cubicBezTo>
                    <a:pt x="1459" y="2280"/>
                    <a:pt x="1612" y="2250"/>
                    <a:pt x="1759" y="2188"/>
                  </a:cubicBezTo>
                  <a:cubicBezTo>
                    <a:pt x="1759" y="2179"/>
                    <a:pt x="1767" y="2179"/>
                    <a:pt x="1775" y="2179"/>
                  </a:cubicBezTo>
                  <a:cubicBezTo>
                    <a:pt x="2335" y="1917"/>
                    <a:pt x="2598" y="1255"/>
                    <a:pt x="2343" y="684"/>
                  </a:cubicBezTo>
                  <a:cubicBezTo>
                    <a:pt x="2160" y="259"/>
                    <a:pt x="1744" y="0"/>
                    <a:pt x="1303" y="0"/>
                  </a:cubicBezTo>
                  <a:close/>
                </a:path>
              </a:pathLst>
            </a:custGeom>
            <a:solidFill>
              <a:srgbClr val="7759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7" name="Google Shape;657;p35"/>
            <p:cNvSpPr/>
            <p:nvPr/>
          </p:nvSpPr>
          <p:spPr>
            <a:xfrm>
              <a:off x="5209384" y="1499379"/>
              <a:ext cx="149836" cy="187725"/>
            </a:xfrm>
            <a:custGeom>
              <a:rect b="b" l="l" r="r" t="t"/>
              <a:pathLst>
                <a:path extrusionOk="0" h="2180" w="1740">
                  <a:moveTo>
                    <a:pt x="445" y="0"/>
                  </a:moveTo>
                  <a:cubicBezTo>
                    <a:pt x="297" y="0"/>
                    <a:pt x="146" y="29"/>
                    <a:pt x="0" y="91"/>
                  </a:cubicBezTo>
                  <a:lnTo>
                    <a:pt x="171" y="472"/>
                  </a:lnTo>
                  <a:cubicBezTo>
                    <a:pt x="259" y="438"/>
                    <a:pt x="350" y="421"/>
                    <a:pt x="438" y="421"/>
                  </a:cubicBezTo>
                  <a:cubicBezTo>
                    <a:pt x="718" y="421"/>
                    <a:pt x="980" y="585"/>
                    <a:pt x="1096" y="855"/>
                  </a:cubicBezTo>
                  <a:cubicBezTo>
                    <a:pt x="1257" y="1212"/>
                    <a:pt x="1096" y="1627"/>
                    <a:pt x="748" y="1788"/>
                  </a:cubicBezTo>
                  <a:lnTo>
                    <a:pt x="917" y="2179"/>
                  </a:lnTo>
                  <a:cubicBezTo>
                    <a:pt x="1477" y="1917"/>
                    <a:pt x="1740" y="1255"/>
                    <a:pt x="1485" y="684"/>
                  </a:cubicBezTo>
                  <a:cubicBezTo>
                    <a:pt x="1302" y="259"/>
                    <a:pt x="886" y="0"/>
                    <a:pt x="445" y="0"/>
                  </a:cubicBezTo>
                  <a:close/>
                </a:path>
              </a:pathLst>
            </a:custGeom>
            <a:solidFill>
              <a:srgbClr val="FFFFFF"/>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8" name="Google Shape;658;p35"/>
            <p:cNvSpPr/>
            <p:nvPr/>
          </p:nvSpPr>
          <p:spPr>
            <a:xfrm>
              <a:off x="5136362" y="1726711"/>
              <a:ext cx="222170" cy="196595"/>
            </a:xfrm>
            <a:custGeom>
              <a:rect b="b" l="l" r="r" t="t"/>
              <a:pathLst>
                <a:path extrusionOk="0" h="2283" w="2580">
                  <a:moveTo>
                    <a:pt x="1293" y="425"/>
                  </a:moveTo>
                  <a:cubicBezTo>
                    <a:pt x="1385" y="425"/>
                    <a:pt x="1479" y="443"/>
                    <a:pt x="1569" y="481"/>
                  </a:cubicBezTo>
                  <a:cubicBezTo>
                    <a:pt x="1580" y="481"/>
                    <a:pt x="1580" y="489"/>
                    <a:pt x="1588" y="489"/>
                  </a:cubicBezTo>
                  <a:cubicBezTo>
                    <a:pt x="1936" y="652"/>
                    <a:pt x="2105" y="1059"/>
                    <a:pt x="1952" y="1424"/>
                  </a:cubicBezTo>
                  <a:cubicBezTo>
                    <a:pt x="1837" y="1694"/>
                    <a:pt x="1575" y="1856"/>
                    <a:pt x="1296" y="1856"/>
                  </a:cubicBezTo>
                  <a:cubicBezTo>
                    <a:pt x="1207" y="1856"/>
                    <a:pt x="1116" y="1840"/>
                    <a:pt x="1028" y="1805"/>
                  </a:cubicBezTo>
                  <a:cubicBezTo>
                    <a:pt x="1028" y="1805"/>
                    <a:pt x="1019" y="1805"/>
                    <a:pt x="1009" y="1797"/>
                  </a:cubicBezTo>
                  <a:cubicBezTo>
                    <a:pt x="645" y="1644"/>
                    <a:pt x="475" y="1228"/>
                    <a:pt x="628" y="864"/>
                  </a:cubicBezTo>
                  <a:cubicBezTo>
                    <a:pt x="749" y="590"/>
                    <a:pt x="1014" y="425"/>
                    <a:pt x="1293" y="425"/>
                  </a:cubicBezTo>
                  <a:close/>
                  <a:moveTo>
                    <a:pt x="1289" y="1"/>
                  </a:moveTo>
                  <a:cubicBezTo>
                    <a:pt x="845" y="1"/>
                    <a:pt x="422" y="263"/>
                    <a:pt x="237" y="703"/>
                  </a:cubicBezTo>
                  <a:cubicBezTo>
                    <a:pt x="1" y="1279"/>
                    <a:pt x="272" y="1949"/>
                    <a:pt x="848" y="2188"/>
                  </a:cubicBezTo>
                  <a:cubicBezTo>
                    <a:pt x="856" y="2196"/>
                    <a:pt x="856" y="2196"/>
                    <a:pt x="867" y="2196"/>
                  </a:cubicBezTo>
                  <a:cubicBezTo>
                    <a:pt x="1008" y="2254"/>
                    <a:pt x="1154" y="2282"/>
                    <a:pt x="1298" y="2282"/>
                  </a:cubicBezTo>
                  <a:cubicBezTo>
                    <a:pt x="1739" y="2282"/>
                    <a:pt x="2157" y="2020"/>
                    <a:pt x="2344" y="1585"/>
                  </a:cubicBezTo>
                  <a:cubicBezTo>
                    <a:pt x="2580" y="1008"/>
                    <a:pt x="2317" y="346"/>
                    <a:pt x="1749" y="100"/>
                  </a:cubicBezTo>
                  <a:cubicBezTo>
                    <a:pt x="1749" y="100"/>
                    <a:pt x="1741" y="92"/>
                    <a:pt x="1732" y="92"/>
                  </a:cubicBezTo>
                  <a:cubicBezTo>
                    <a:pt x="1588" y="30"/>
                    <a:pt x="1437" y="1"/>
                    <a:pt x="1289" y="1"/>
                  </a:cubicBezTo>
                  <a:close/>
                </a:path>
              </a:pathLst>
            </a:custGeom>
            <a:solidFill>
              <a:srgbClr val="FF2A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9" name="Google Shape;659;p35"/>
            <p:cNvSpPr/>
            <p:nvPr/>
          </p:nvSpPr>
          <p:spPr>
            <a:xfrm>
              <a:off x="5210934" y="1735236"/>
              <a:ext cx="147597" cy="188070"/>
            </a:xfrm>
            <a:custGeom>
              <a:rect b="b" l="l" r="r" t="t"/>
              <a:pathLst>
                <a:path extrusionOk="0" h="2184" w="1714">
                  <a:moveTo>
                    <a:pt x="883" y="1"/>
                  </a:moveTo>
                  <a:lnTo>
                    <a:pt x="722" y="390"/>
                  </a:lnTo>
                  <a:cubicBezTo>
                    <a:pt x="1070" y="553"/>
                    <a:pt x="1239" y="960"/>
                    <a:pt x="1086" y="1325"/>
                  </a:cubicBezTo>
                  <a:cubicBezTo>
                    <a:pt x="971" y="1595"/>
                    <a:pt x="709" y="1757"/>
                    <a:pt x="430" y="1757"/>
                  </a:cubicBezTo>
                  <a:cubicBezTo>
                    <a:pt x="341" y="1757"/>
                    <a:pt x="250" y="1741"/>
                    <a:pt x="162" y="1706"/>
                  </a:cubicBezTo>
                  <a:lnTo>
                    <a:pt x="1" y="2097"/>
                  </a:lnTo>
                  <a:cubicBezTo>
                    <a:pt x="142" y="2155"/>
                    <a:pt x="288" y="2183"/>
                    <a:pt x="432" y="2183"/>
                  </a:cubicBezTo>
                  <a:cubicBezTo>
                    <a:pt x="873" y="2183"/>
                    <a:pt x="1291" y="1921"/>
                    <a:pt x="1478" y="1486"/>
                  </a:cubicBezTo>
                  <a:cubicBezTo>
                    <a:pt x="1714" y="909"/>
                    <a:pt x="1451" y="247"/>
                    <a:pt x="883" y="1"/>
                  </a:cubicBezTo>
                  <a:close/>
                </a:path>
              </a:pathLst>
            </a:custGeom>
            <a:solidFill>
              <a:srgbClr val="FFFFFF"/>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0" name="Google Shape;660;p35"/>
            <p:cNvSpPr/>
            <p:nvPr/>
          </p:nvSpPr>
          <p:spPr>
            <a:xfrm>
              <a:off x="4852025" y="2146758"/>
              <a:ext cx="445116" cy="30828"/>
            </a:xfrm>
            <a:custGeom>
              <a:rect b="b" l="l" r="r" t="t"/>
              <a:pathLst>
                <a:path extrusionOk="0" h="358" w="5169">
                  <a:moveTo>
                    <a:pt x="178" y="1"/>
                  </a:moveTo>
                  <a:cubicBezTo>
                    <a:pt x="84" y="1"/>
                    <a:pt x="1" y="76"/>
                    <a:pt x="1" y="178"/>
                  </a:cubicBezTo>
                  <a:cubicBezTo>
                    <a:pt x="1" y="280"/>
                    <a:pt x="84" y="357"/>
                    <a:pt x="178" y="357"/>
                  </a:cubicBezTo>
                  <a:lnTo>
                    <a:pt x="4992" y="357"/>
                  </a:lnTo>
                  <a:cubicBezTo>
                    <a:pt x="5085" y="357"/>
                    <a:pt x="5169" y="280"/>
                    <a:pt x="5169" y="178"/>
                  </a:cubicBezTo>
                  <a:cubicBezTo>
                    <a:pt x="5169" y="76"/>
                    <a:pt x="5085" y="1"/>
                    <a:pt x="4992" y="1"/>
                  </a:cubicBezTo>
                  <a:close/>
                </a:path>
              </a:pathLst>
            </a:custGeom>
            <a:gradFill>
              <a:gsLst>
                <a:gs pos="0">
                  <a:srgbClr val="FFFFFF"/>
                </a:gs>
                <a:gs pos="100000">
                  <a:srgbClr val="BEBEBE"/>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1" name="Google Shape;661;p35"/>
            <p:cNvSpPr/>
            <p:nvPr/>
          </p:nvSpPr>
          <p:spPr>
            <a:xfrm>
              <a:off x="5454168" y="1571500"/>
              <a:ext cx="66000" cy="75000"/>
            </a:xfrm>
            <a:prstGeom prst="ellipse">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2" name="Google Shape;662;p35"/>
            <p:cNvSpPr/>
            <p:nvPr/>
          </p:nvSpPr>
          <p:spPr>
            <a:xfrm>
              <a:off x="5421474" y="1556384"/>
              <a:ext cx="127791" cy="57006"/>
            </a:xfrm>
            <a:custGeom>
              <a:rect b="b" l="l" r="r" t="t"/>
              <a:pathLst>
                <a:path extrusionOk="0" h="662" w="1484">
                  <a:moveTo>
                    <a:pt x="956" y="1"/>
                  </a:moveTo>
                  <a:cubicBezTo>
                    <a:pt x="940" y="1"/>
                    <a:pt x="923" y="2"/>
                    <a:pt x="907" y="6"/>
                  </a:cubicBezTo>
                  <a:cubicBezTo>
                    <a:pt x="866" y="14"/>
                    <a:pt x="839" y="22"/>
                    <a:pt x="815" y="32"/>
                  </a:cubicBezTo>
                  <a:cubicBezTo>
                    <a:pt x="801" y="19"/>
                    <a:pt x="780" y="11"/>
                    <a:pt x="759" y="11"/>
                  </a:cubicBezTo>
                  <a:cubicBezTo>
                    <a:pt x="752" y="11"/>
                    <a:pt x="745" y="12"/>
                    <a:pt x="738" y="14"/>
                  </a:cubicBezTo>
                  <a:lnTo>
                    <a:pt x="440" y="108"/>
                  </a:lnTo>
                  <a:cubicBezTo>
                    <a:pt x="440" y="108"/>
                    <a:pt x="0" y="660"/>
                    <a:pt x="306" y="660"/>
                  </a:cubicBezTo>
                  <a:cubicBezTo>
                    <a:pt x="560" y="652"/>
                    <a:pt x="738" y="312"/>
                    <a:pt x="789" y="202"/>
                  </a:cubicBezTo>
                  <a:cubicBezTo>
                    <a:pt x="839" y="338"/>
                    <a:pt x="976" y="625"/>
                    <a:pt x="1204" y="660"/>
                  </a:cubicBezTo>
                  <a:cubicBezTo>
                    <a:pt x="1212" y="661"/>
                    <a:pt x="1220" y="662"/>
                    <a:pt x="1228" y="662"/>
                  </a:cubicBezTo>
                  <a:cubicBezTo>
                    <a:pt x="1483" y="662"/>
                    <a:pt x="1276" y="1"/>
                    <a:pt x="956" y="1"/>
                  </a:cubicBezTo>
                  <a:close/>
                </a:path>
              </a:pathLst>
            </a:custGeom>
            <a:solidFill>
              <a:srgbClr val="55335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3" name="Google Shape;663;p35"/>
            <p:cNvSpPr/>
            <p:nvPr/>
          </p:nvSpPr>
          <p:spPr>
            <a:xfrm>
              <a:off x="5478871" y="1639272"/>
              <a:ext cx="15600" cy="29700"/>
            </a:xfrm>
            <a:prstGeom prst="roundRect">
              <a:avLst>
                <a:gd fmla="val 16667" name="adj"/>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4" name="Google Shape;664;p35"/>
            <p:cNvSpPr/>
            <p:nvPr/>
          </p:nvSpPr>
          <p:spPr>
            <a:xfrm>
              <a:off x="5454175" y="1788950"/>
              <a:ext cx="66000" cy="78300"/>
            </a:xfrm>
            <a:prstGeom prst="ellipse">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5" name="Google Shape;665;p35"/>
            <p:cNvSpPr/>
            <p:nvPr/>
          </p:nvSpPr>
          <p:spPr>
            <a:xfrm>
              <a:off x="5478875" y="1859675"/>
              <a:ext cx="15600" cy="30900"/>
            </a:xfrm>
            <a:prstGeom prst="roundRect">
              <a:avLst>
                <a:gd fmla="val 16667" name="adj"/>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6" name="Google Shape;666;p35"/>
            <p:cNvSpPr/>
            <p:nvPr/>
          </p:nvSpPr>
          <p:spPr>
            <a:xfrm>
              <a:off x="5435338" y="1761698"/>
              <a:ext cx="99374" cy="59934"/>
            </a:xfrm>
            <a:custGeom>
              <a:rect b="b" l="l" r="r" t="t"/>
              <a:pathLst>
                <a:path extrusionOk="0" h="696" w="1154">
                  <a:moveTo>
                    <a:pt x="609" y="0"/>
                  </a:moveTo>
                  <a:cubicBezTo>
                    <a:pt x="466" y="0"/>
                    <a:pt x="326" y="58"/>
                    <a:pt x="255" y="200"/>
                  </a:cubicBezTo>
                  <a:cubicBezTo>
                    <a:pt x="0" y="353"/>
                    <a:pt x="75" y="675"/>
                    <a:pt x="177" y="693"/>
                  </a:cubicBezTo>
                  <a:cubicBezTo>
                    <a:pt x="187" y="695"/>
                    <a:pt x="196" y="696"/>
                    <a:pt x="205" y="696"/>
                  </a:cubicBezTo>
                  <a:cubicBezTo>
                    <a:pt x="322" y="696"/>
                    <a:pt x="374" y="550"/>
                    <a:pt x="389" y="455"/>
                  </a:cubicBezTo>
                  <a:cubicBezTo>
                    <a:pt x="518" y="565"/>
                    <a:pt x="721" y="675"/>
                    <a:pt x="984" y="675"/>
                  </a:cubicBezTo>
                  <a:cubicBezTo>
                    <a:pt x="1121" y="675"/>
                    <a:pt x="1153" y="377"/>
                    <a:pt x="1019" y="184"/>
                  </a:cubicBezTo>
                  <a:cubicBezTo>
                    <a:pt x="942" y="75"/>
                    <a:pt x="773" y="0"/>
                    <a:pt x="609" y="0"/>
                  </a:cubicBezTo>
                  <a:close/>
                </a:path>
              </a:pathLst>
            </a:custGeom>
            <a:solidFill>
              <a:srgbClr val="55335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667" name="Google Shape;667;p35"/>
          <p:cNvSpPr/>
          <p:nvPr/>
        </p:nvSpPr>
        <p:spPr>
          <a:xfrm>
            <a:off x="713100" y="4339706"/>
            <a:ext cx="274054" cy="305690"/>
          </a:xfrm>
          <a:custGeom>
            <a:rect b="b" l="l" r="r" t="t"/>
            <a:pathLst>
              <a:path extrusionOk="0" h="2435" w="2183">
                <a:moveTo>
                  <a:pt x="220" y="153"/>
                </a:moveTo>
                <a:lnTo>
                  <a:pt x="2011" y="1333"/>
                </a:lnTo>
                <a:lnTo>
                  <a:pt x="94" y="2292"/>
                </a:lnTo>
                <a:lnTo>
                  <a:pt x="94" y="2292"/>
                </a:lnTo>
                <a:lnTo>
                  <a:pt x="220" y="153"/>
                </a:lnTo>
                <a:close/>
                <a:moveTo>
                  <a:pt x="145" y="1"/>
                </a:moveTo>
                <a:lnTo>
                  <a:pt x="0" y="2435"/>
                </a:lnTo>
                <a:lnTo>
                  <a:pt x="2182" y="1341"/>
                </a:lnTo>
                <a:lnTo>
                  <a:pt x="14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668" name="Google Shape;668;p35"/>
          <p:cNvGrpSpPr/>
          <p:nvPr/>
        </p:nvGrpSpPr>
        <p:grpSpPr>
          <a:xfrm>
            <a:off x="7955673" y="662667"/>
            <a:ext cx="424313" cy="410253"/>
            <a:chOff x="1620923" y="4468283"/>
            <a:chExt cx="314073" cy="303667"/>
          </a:xfrm>
        </p:grpSpPr>
        <p:sp>
          <p:nvSpPr>
            <p:cNvPr id="669" name="Google Shape;669;p35"/>
            <p:cNvSpPr/>
            <p:nvPr/>
          </p:nvSpPr>
          <p:spPr>
            <a:xfrm>
              <a:off x="1743950" y="4468283"/>
              <a:ext cx="108905" cy="108905"/>
            </a:xfrm>
            <a:custGeom>
              <a:rect b="b" l="l" r="r" t="t"/>
              <a:pathLst>
                <a:path extrusionOk="0" h="1172" w="1172">
                  <a:moveTo>
                    <a:pt x="705" y="94"/>
                  </a:moveTo>
                  <a:lnTo>
                    <a:pt x="705" y="467"/>
                  </a:lnTo>
                  <a:lnTo>
                    <a:pt x="1078" y="467"/>
                  </a:lnTo>
                  <a:lnTo>
                    <a:pt x="1078" y="705"/>
                  </a:lnTo>
                  <a:lnTo>
                    <a:pt x="705" y="705"/>
                  </a:lnTo>
                  <a:lnTo>
                    <a:pt x="705" y="1078"/>
                  </a:lnTo>
                  <a:lnTo>
                    <a:pt x="467" y="1078"/>
                  </a:lnTo>
                  <a:lnTo>
                    <a:pt x="467" y="705"/>
                  </a:lnTo>
                  <a:lnTo>
                    <a:pt x="94" y="705"/>
                  </a:lnTo>
                  <a:lnTo>
                    <a:pt x="94" y="467"/>
                  </a:lnTo>
                  <a:lnTo>
                    <a:pt x="467" y="467"/>
                  </a:lnTo>
                  <a:lnTo>
                    <a:pt x="467" y="94"/>
                  </a:lnTo>
                  <a:close/>
                  <a:moveTo>
                    <a:pt x="375" y="0"/>
                  </a:moveTo>
                  <a:lnTo>
                    <a:pt x="375" y="373"/>
                  </a:lnTo>
                  <a:lnTo>
                    <a:pt x="0" y="373"/>
                  </a:lnTo>
                  <a:lnTo>
                    <a:pt x="0" y="797"/>
                  </a:lnTo>
                  <a:lnTo>
                    <a:pt x="375" y="797"/>
                  </a:lnTo>
                  <a:lnTo>
                    <a:pt x="375" y="1171"/>
                  </a:lnTo>
                  <a:lnTo>
                    <a:pt x="799" y="1171"/>
                  </a:lnTo>
                  <a:lnTo>
                    <a:pt x="799" y="797"/>
                  </a:lnTo>
                  <a:lnTo>
                    <a:pt x="1172" y="797"/>
                  </a:lnTo>
                  <a:lnTo>
                    <a:pt x="1172" y="373"/>
                  </a:lnTo>
                  <a:lnTo>
                    <a:pt x="799" y="373"/>
                  </a:lnTo>
                  <a:lnTo>
                    <a:pt x="799"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0" name="Google Shape;670;p35"/>
            <p:cNvSpPr/>
            <p:nvPr/>
          </p:nvSpPr>
          <p:spPr>
            <a:xfrm>
              <a:off x="1620923" y="4601531"/>
              <a:ext cx="108905" cy="108905"/>
            </a:xfrm>
            <a:custGeom>
              <a:rect b="b" l="l" r="r" t="t"/>
              <a:pathLst>
                <a:path extrusionOk="0" h="1172" w="1172">
                  <a:moveTo>
                    <a:pt x="705" y="94"/>
                  </a:moveTo>
                  <a:lnTo>
                    <a:pt x="705" y="467"/>
                  </a:lnTo>
                  <a:lnTo>
                    <a:pt x="1078" y="467"/>
                  </a:lnTo>
                  <a:lnTo>
                    <a:pt x="1078" y="705"/>
                  </a:lnTo>
                  <a:lnTo>
                    <a:pt x="705" y="705"/>
                  </a:lnTo>
                  <a:lnTo>
                    <a:pt x="705" y="1078"/>
                  </a:lnTo>
                  <a:lnTo>
                    <a:pt x="467" y="1078"/>
                  </a:lnTo>
                  <a:lnTo>
                    <a:pt x="467" y="705"/>
                  </a:lnTo>
                  <a:lnTo>
                    <a:pt x="94" y="705"/>
                  </a:lnTo>
                  <a:lnTo>
                    <a:pt x="94" y="467"/>
                  </a:lnTo>
                  <a:lnTo>
                    <a:pt x="467" y="467"/>
                  </a:lnTo>
                  <a:lnTo>
                    <a:pt x="467" y="94"/>
                  </a:lnTo>
                  <a:close/>
                  <a:moveTo>
                    <a:pt x="375" y="0"/>
                  </a:moveTo>
                  <a:lnTo>
                    <a:pt x="375" y="373"/>
                  </a:lnTo>
                  <a:lnTo>
                    <a:pt x="0" y="373"/>
                  </a:lnTo>
                  <a:lnTo>
                    <a:pt x="0" y="799"/>
                  </a:lnTo>
                  <a:lnTo>
                    <a:pt x="375" y="799"/>
                  </a:lnTo>
                  <a:lnTo>
                    <a:pt x="375" y="1172"/>
                  </a:lnTo>
                  <a:lnTo>
                    <a:pt x="799" y="1172"/>
                  </a:lnTo>
                  <a:lnTo>
                    <a:pt x="799" y="799"/>
                  </a:lnTo>
                  <a:lnTo>
                    <a:pt x="1171" y="799"/>
                  </a:lnTo>
                  <a:lnTo>
                    <a:pt x="1171" y="373"/>
                  </a:lnTo>
                  <a:lnTo>
                    <a:pt x="799" y="373"/>
                  </a:lnTo>
                  <a:lnTo>
                    <a:pt x="799"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1" name="Google Shape;671;p35"/>
            <p:cNvSpPr/>
            <p:nvPr/>
          </p:nvSpPr>
          <p:spPr>
            <a:xfrm>
              <a:off x="1826091" y="4663044"/>
              <a:ext cx="108905" cy="108905"/>
            </a:xfrm>
            <a:custGeom>
              <a:rect b="b" l="l" r="r" t="t"/>
              <a:pathLst>
                <a:path extrusionOk="0" h="1172" w="1172">
                  <a:moveTo>
                    <a:pt x="703" y="94"/>
                  </a:moveTo>
                  <a:lnTo>
                    <a:pt x="703" y="467"/>
                  </a:lnTo>
                  <a:lnTo>
                    <a:pt x="1078" y="467"/>
                  </a:lnTo>
                  <a:lnTo>
                    <a:pt x="1078" y="705"/>
                  </a:lnTo>
                  <a:lnTo>
                    <a:pt x="703" y="705"/>
                  </a:lnTo>
                  <a:lnTo>
                    <a:pt x="703" y="1078"/>
                  </a:lnTo>
                  <a:lnTo>
                    <a:pt x="467" y="1078"/>
                  </a:lnTo>
                  <a:lnTo>
                    <a:pt x="467" y="705"/>
                  </a:lnTo>
                  <a:lnTo>
                    <a:pt x="92" y="705"/>
                  </a:lnTo>
                  <a:lnTo>
                    <a:pt x="92" y="467"/>
                  </a:lnTo>
                  <a:lnTo>
                    <a:pt x="467" y="467"/>
                  </a:lnTo>
                  <a:lnTo>
                    <a:pt x="467" y="94"/>
                  </a:lnTo>
                  <a:close/>
                  <a:moveTo>
                    <a:pt x="373" y="0"/>
                  </a:moveTo>
                  <a:lnTo>
                    <a:pt x="373" y="373"/>
                  </a:lnTo>
                  <a:lnTo>
                    <a:pt x="0" y="373"/>
                  </a:lnTo>
                  <a:lnTo>
                    <a:pt x="0" y="799"/>
                  </a:lnTo>
                  <a:lnTo>
                    <a:pt x="373" y="799"/>
                  </a:lnTo>
                  <a:lnTo>
                    <a:pt x="373" y="1172"/>
                  </a:lnTo>
                  <a:lnTo>
                    <a:pt x="797" y="1172"/>
                  </a:lnTo>
                  <a:lnTo>
                    <a:pt x="797" y="799"/>
                  </a:lnTo>
                  <a:lnTo>
                    <a:pt x="1172" y="799"/>
                  </a:lnTo>
                  <a:lnTo>
                    <a:pt x="1172" y="373"/>
                  </a:lnTo>
                  <a:lnTo>
                    <a:pt x="797" y="373"/>
                  </a:lnTo>
                  <a:lnTo>
                    <a:pt x="797"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672" name="Google Shape;672;p35"/>
          <p:cNvSpPr/>
          <p:nvPr/>
        </p:nvSpPr>
        <p:spPr>
          <a:xfrm>
            <a:off x="4160635" y="1200150"/>
            <a:ext cx="371975" cy="371975"/>
          </a:xfrm>
          <a:custGeom>
            <a:rect b="b" l="l" r="r" t="t"/>
            <a:pathLst>
              <a:path extrusionOk="0" h="2963" w="2963">
                <a:moveTo>
                  <a:pt x="1478" y="926"/>
                </a:moveTo>
                <a:cubicBezTo>
                  <a:pt x="1783" y="926"/>
                  <a:pt x="2038" y="1172"/>
                  <a:pt x="2038" y="1478"/>
                </a:cubicBezTo>
                <a:cubicBezTo>
                  <a:pt x="2038" y="1783"/>
                  <a:pt x="1783" y="2038"/>
                  <a:pt x="1478" y="2038"/>
                </a:cubicBezTo>
                <a:cubicBezTo>
                  <a:pt x="1172" y="2038"/>
                  <a:pt x="926" y="1783"/>
                  <a:pt x="926" y="1478"/>
                </a:cubicBezTo>
                <a:cubicBezTo>
                  <a:pt x="926" y="1172"/>
                  <a:pt x="1172" y="926"/>
                  <a:pt x="1478" y="926"/>
                </a:cubicBezTo>
                <a:close/>
                <a:moveTo>
                  <a:pt x="1223" y="1"/>
                </a:moveTo>
                <a:lnTo>
                  <a:pt x="1223" y="366"/>
                </a:lnTo>
                <a:cubicBezTo>
                  <a:pt x="1095" y="392"/>
                  <a:pt x="977" y="443"/>
                  <a:pt x="867" y="510"/>
                </a:cubicBezTo>
                <a:lnTo>
                  <a:pt x="612" y="256"/>
                </a:lnTo>
                <a:lnTo>
                  <a:pt x="256" y="612"/>
                </a:lnTo>
                <a:lnTo>
                  <a:pt x="510" y="867"/>
                </a:lnTo>
                <a:cubicBezTo>
                  <a:pt x="441" y="977"/>
                  <a:pt x="390" y="1097"/>
                  <a:pt x="366" y="1223"/>
                </a:cubicBezTo>
                <a:lnTo>
                  <a:pt x="1" y="1223"/>
                </a:lnTo>
                <a:lnTo>
                  <a:pt x="1" y="1732"/>
                </a:lnTo>
                <a:lnTo>
                  <a:pt x="366" y="1732"/>
                </a:lnTo>
                <a:cubicBezTo>
                  <a:pt x="390" y="1861"/>
                  <a:pt x="441" y="1979"/>
                  <a:pt x="510" y="2089"/>
                </a:cubicBezTo>
                <a:lnTo>
                  <a:pt x="256" y="2352"/>
                </a:lnTo>
                <a:lnTo>
                  <a:pt x="612" y="2708"/>
                </a:lnTo>
                <a:lnTo>
                  <a:pt x="867" y="2445"/>
                </a:lnTo>
                <a:cubicBezTo>
                  <a:pt x="977" y="2515"/>
                  <a:pt x="1095" y="2566"/>
                  <a:pt x="1223" y="2598"/>
                </a:cubicBezTo>
                <a:lnTo>
                  <a:pt x="1223" y="2963"/>
                </a:lnTo>
                <a:lnTo>
                  <a:pt x="1732" y="2963"/>
                </a:lnTo>
                <a:lnTo>
                  <a:pt x="1732" y="2598"/>
                </a:lnTo>
                <a:cubicBezTo>
                  <a:pt x="1859" y="2566"/>
                  <a:pt x="1979" y="2515"/>
                  <a:pt x="2089" y="2445"/>
                </a:cubicBezTo>
                <a:lnTo>
                  <a:pt x="2352" y="2708"/>
                </a:lnTo>
                <a:lnTo>
                  <a:pt x="2708" y="2352"/>
                </a:lnTo>
                <a:lnTo>
                  <a:pt x="2445" y="2089"/>
                </a:lnTo>
                <a:cubicBezTo>
                  <a:pt x="2513" y="1979"/>
                  <a:pt x="2564" y="1861"/>
                  <a:pt x="2598" y="1732"/>
                </a:cubicBezTo>
                <a:lnTo>
                  <a:pt x="2963" y="1732"/>
                </a:lnTo>
                <a:lnTo>
                  <a:pt x="2963" y="1223"/>
                </a:lnTo>
                <a:lnTo>
                  <a:pt x="2598" y="1223"/>
                </a:lnTo>
                <a:cubicBezTo>
                  <a:pt x="2564" y="1097"/>
                  <a:pt x="2513" y="977"/>
                  <a:pt x="2445" y="867"/>
                </a:cubicBezTo>
                <a:lnTo>
                  <a:pt x="2708" y="612"/>
                </a:lnTo>
                <a:lnTo>
                  <a:pt x="2352" y="256"/>
                </a:lnTo>
                <a:lnTo>
                  <a:pt x="2089" y="510"/>
                </a:lnTo>
                <a:cubicBezTo>
                  <a:pt x="1979" y="443"/>
                  <a:pt x="1859" y="392"/>
                  <a:pt x="1732" y="366"/>
                </a:cubicBezTo>
                <a:lnTo>
                  <a:pt x="1732"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673" name="Google Shape;673;p35"/>
          <p:cNvGrpSpPr/>
          <p:nvPr/>
        </p:nvGrpSpPr>
        <p:grpSpPr>
          <a:xfrm>
            <a:off x="4068700" y="4177634"/>
            <a:ext cx="464512" cy="917083"/>
            <a:chOff x="6428903" y="1212999"/>
            <a:chExt cx="376336" cy="742998"/>
          </a:xfrm>
        </p:grpSpPr>
        <p:sp>
          <p:nvSpPr>
            <p:cNvPr id="674" name="Google Shape;674;p35"/>
            <p:cNvSpPr/>
            <p:nvPr/>
          </p:nvSpPr>
          <p:spPr>
            <a:xfrm>
              <a:off x="6479452" y="1212999"/>
              <a:ext cx="239926" cy="312963"/>
            </a:xfrm>
            <a:custGeom>
              <a:rect b="b" l="l" r="r" t="t"/>
              <a:pathLst>
                <a:path extrusionOk="0" h="3368" w="2582">
                  <a:moveTo>
                    <a:pt x="1453" y="1"/>
                  </a:moveTo>
                  <a:cubicBezTo>
                    <a:pt x="1202" y="1"/>
                    <a:pt x="813" y="181"/>
                    <a:pt x="772" y="968"/>
                  </a:cubicBezTo>
                  <a:cubicBezTo>
                    <a:pt x="729" y="1943"/>
                    <a:pt x="161" y="1393"/>
                    <a:pt x="51" y="2165"/>
                  </a:cubicBezTo>
                  <a:cubicBezTo>
                    <a:pt x="0" y="2504"/>
                    <a:pt x="247" y="2827"/>
                    <a:pt x="534" y="3090"/>
                  </a:cubicBezTo>
                  <a:cubicBezTo>
                    <a:pt x="746" y="3279"/>
                    <a:pt x="1004" y="3368"/>
                    <a:pt x="1259" y="3368"/>
                  </a:cubicBezTo>
                  <a:cubicBezTo>
                    <a:pt x="1691" y="3368"/>
                    <a:pt x="2115" y="3115"/>
                    <a:pt x="2292" y="2667"/>
                  </a:cubicBezTo>
                  <a:cubicBezTo>
                    <a:pt x="2300" y="2656"/>
                    <a:pt x="2300" y="2648"/>
                    <a:pt x="2300" y="2640"/>
                  </a:cubicBezTo>
                  <a:cubicBezTo>
                    <a:pt x="2581" y="1911"/>
                    <a:pt x="1783" y="1689"/>
                    <a:pt x="1978" y="1139"/>
                  </a:cubicBezTo>
                  <a:cubicBezTo>
                    <a:pt x="2174" y="578"/>
                    <a:pt x="1791" y="110"/>
                    <a:pt x="1603" y="26"/>
                  </a:cubicBezTo>
                  <a:cubicBezTo>
                    <a:pt x="1566" y="11"/>
                    <a:pt x="1513" y="1"/>
                    <a:pt x="1453" y="1"/>
                  </a:cubicBezTo>
                  <a:close/>
                </a:path>
              </a:pathLst>
            </a:custGeom>
            <a:gradFill>
              <a:gsLst>
                <a:gs pos="0">
                  <a:schemeClr val="lt2"/>
                </a:gs>
                <a:gs pos="100000">
                  <a:schemeClr val="dk2"/>
                </a:gs>
              </a:gsLst>
              <a:lin ang="8100019"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5" name="Google Shape;675;p35"/>
            <p:cNvSpPr/>
            <p:nvPr/>
          </p:nvSpPr>
          <p:spPr>
            <a:xfrm>
              <a:off x="6545704" y="1250074"/>
              <a:ext cx="67833" cy="409509"/>
            </a:xfrm>
            <a:custGeom>
              <a:rect b="b" l="l" r="r" t="t"/>
              <a:pathLst>
                <a:path extrusionOk="0" h="4407" w="730">
                  <a:moveTo>
                    <a:pt x="687" y="0"/>
                  </a:moveTo>
                  <a:cubicBezTo>
                    <a:pt x="0" y="2029"/>
                    <a:pt x="493" y="4388"/>
                    <a:pt x="501" y="4407"/>
                  </a:cubicBezTo>
                  <a:lnTo>
                    <a:pt x="544" y="4396"/>
                  </a:lnTo>
                  <a:cubicBezTo>
                    <a:pt x="534" y="4380"/>
                    <a:pt x="43" y="2037"/>
                    <a:pt x="729" y="8"/>
                  </a:cubicBezTo>
                  <a:lnTo>
                    <a:pt x="687" y="0"/>
                  </a:lnTo>
                  <a:close/>
                </a:path>
              </a:pathLst>
            </a:custGeom>
            <a:solidFill>
              <a:srgbClr val="DFDFD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6" name="Google Shape;676;p35"/>
            <p:cNvSpPr/>
            <p:nvPr/>
          </p:nvSpPr>
          <p:spPr>
            <a:xfrm>
              <a:off x="6461239" y="1684663"/>
              <a:ext cx="306923" cy="271334"/>
            </a:xfrm>
            <a:custGeom>
              <a:rect b="b" l="l" r="r" t="t"/>
              <a:pathLst>
                <a:path extrusionOk="0" h="2920" w="3303">
                  <a:moveTo>
                    <a:pt x="0" y="0"/>
                  </a:moveTo>
                  <a:lnTo>
                    <a:pt x="68" y="442"/>
                  </a:lnTo>
                  <a:lnTo>
                    <a:pt x="459" y="2920"/>
                  </a:lnTo>
                  <a:lnTo>
                    <a:pt x="2912" y="2920"/>
                  </a:lnTo>
                  <a:lnTo>
                    <a:pt x="3040" y="2003"/>
                  </a:lnTo>
                  <a:lnTo>
                    <a:pt x="3286" y="119"/>
                  </a:lnTo>
                  <a:lnTo>
                    <a:pt x="3303" y="0"/>
                  </a:lnTo>
                  <a:close/>
                </a:path>
              </a:pathLst>
            </a:custGeom>
            <a:solidFill>
              <a:srgbClr val="8DE4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7" name="Google Shape;677;p35"/>
            <p:cNvSpPr/>
            <p:nvPr/>
          </p:nvSpPr>
          <p:spPr>
            <a:xfrm>
              <a:off x="6467465" y="1695628"/>
              <a:ext cx="299210" cy="175159"/>
            </a:xfrm>
            <a:custGeom>
              <a:rect b="b" l="l" r="r" t="t"/>
              <a:pathLst>
                <a:path extrusionOk="0" h="1885" w="3220">
                  <a:moveTo>
                    <a:pt x="3219" y="1"/>
                  </a:moveTo>
                  <a:lnTo>
                    <a:pt x="1" y="324"/>
                  </a:lnTo>
                  <a:lnTo>
                    <a:pt x="2973" y="1885"/>
                  </a:lnTo>
                  <a:lnTo>
                    <a:pt x="3219" y="1"/>
                  </a:lnTo>
                  <a:close/>
                </a:path>
              </a:pathLst>
            </a:custGeom>
            <a:solidFill>
              <a:srgbClr val="55335C">
                <a:alpha val="1071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8" name="Google Shape;678;p35"/>
            <p:cNvSpPr/>
            <p:nvPr/>
          </p:nvSpPr>
          <p:spPr>
            <a:xfrm>
              <a:off x="6428903" y="1628632"/>
              <a:ext cx="376336" cy="97197"/>
            </a:xfrm>
            <a:custGeom>
              <a:rect b="b" l="l" r="r" t="t"/>
              <a:pathLst>
                <a:path extrusionOk="0" h="1046" w="4050">
                  <a:moveTo>
                    <a:pt x="0" y="0"/>
                  </a:moveTo>
                  <a:lnTo>
                    <a:pt x="0" y="1045"/>
                  </a:lnTo>
                  <a:lnTo>
                    <a:pt x="4050" y="1045"/>
                  </a:lnTo>
                  <a:lnTo>
                    <a:pt x="4050" y="0"/>
                  </a:lnTo>
                  <a:close/>
                </a:path>
              </a:pathLst>
            </a:custGeom>
            <a:solidFill>
              <a:srgbClr val="8DE4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79" name="Google Shape;679;p35"/>
          <p:cNvGrpSpPr/>
          <p:nvPr/>
        </p:nvGrpSpPr>
        <p:grpSpPr>
          <a:xfrm>
            <a:off x="3291259" y="4268366"/>
            <a:ext cx="576217" cy="787474"/>
            <a:chOff x="5072451" y="1229074"/>
            <a:chExt cx="466837" cy="726922"/>
          </a:xfrm>
        </p:grpSpPr>
        <p:sp>
          <p:nvSpPr>
            <p:cNvPr id="680" name="Google Shape;680;p35"/>
            <p:cNvSpPr/>
            <p:nvPr/>
          </p:nvSpPr>
          <p:spPr>
            <a:xfrm>
              <a:off x="5072451" y="1229074"/>
              <a:ext cx="289454" cy="356637"/>
            </a:xfrm>
            <a:custGeom>
              <a:rect b="b" l="l" r="r" t="t"/>
              <a:pathLst>
                <a:path extrusionOk="0" h="3838" w="3115">
                  <a:moveTo>
                    <a:pt x="908" y="1"/>
                  </a:moveTo>
                  <a:cubicBezTo>
                    <a:pt x="771" y="1"/>
                    <a:pt x="656" y="44"/>
                    <a:pt x="593" y="90"/>
                  </a:cubicBezTo>
                  <a:cubicBezTo>
                    <a:pt x="397" y="234"/>
                    <a:pt x="92" y="880"/>
                    <a:pt x="475" y="1457"/>
                  </a:cubicBezTo>
                  <a:cubicBezTo>
                    <a:pt x="848" y="2035"/>
                    <a:pt x="0" y="2510"/>
                    <a:pt x="526" y="3266"/>
                  </a:cubicBezTo>
                  <a:cubicBezTo>
                    <a:pt x="526" y="3274"/>
                    <a:pt x="534" y="3282"/>
                    <a:pt x="534" y="3290"/>
                  </a:cubicBezTo>
                  <a:cubicBezTo>
                    <a:pt x="792" y="3655"/>
                    <a:pt x="1194" y="3838"/>
                    <a:pt x="1596" y="3838"/>
                  </a:cubicBezTo>
                  <a:cubicBezTo>
                    <a:pt x="2000" y="3838"/>
                    <a:pt x="2405" y="3653"/>
                    <a:pt x="2665" y="3282"/>
                  </a:cubicBezTo>
                  <a:cubicBezTo>
                    <a:pt x="2919" y="2909"/>
                    <a:pt x="3115" y="2467"/>
                    <a:pt x="2962" y="2094"/>
                  </a:cubicBezTo>
                  <a:cubicBezTo>
                    <a:pt x="2614" y="1245"/>
                    <a:pt x="2121" y="2035"/>
                    <a:pt x="1799" y="931"/>
                  </a:cubicBezTo>
                  <a:cubicBezTo>
                    <a:pt x="1581" y="189"/>
                    <a:pt x="1195" y="1"/>
                    <a:pt x="908" y="1"/>
                  </a:cubicBezTo>
                  <a:close/>
                </a:path>
              </a:pathLst>
            </a:custGeom>
            <a:gradFill>
              <a:gsLst>
                <a:gs pos="0">
                  <a:schemeClr val="accent4"/>
                </a:gs>
                <a:gs pos="100000">
                  <a:schemeClr val="accent6"/>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1" name="Google Shape;681;p35"/>
            <p:cNvSpPr/>
            <p:nvPr/>
          </p:nvSpPr>
          <p:spPr>
            <a:xfrm>
              <a:off x="5154407" y="1271446"/>
              <a:ext cx="138083" cy="462197"/>
            </a:xfrm>
            <a:custGeom>
              <a:rect b="b" l="l" r="r" t="t"/>
              <a:pathLst>
                <a:path extrusionOk="0" h="4974" w="1486">
                  <a:moveTo>
                    <a:pt x="43" y="0"/>
                  </a:moveTo>
                  <a:lnTo>
                    <a:pt x="0" y="25"/>
                  </a:lnTo>
                  <a:cubicBezTo>
                    <a:pt x="1349" y="2139"/>
                    <a:pt x="1434" y="4949"/>
                    <a:pt x="1434" y="4973"/>
                  </a:cubicBezTo>
                  <a:lnTo>
                    <a:pt x="1485" y="4973"/>
                  </a:lnTo>
                  <a:cubicBezTo>
                    <a:pt x="1485" y="4949"/>
                    <a:pt x="1400" y="2129"/>
                    <a:pt x="43" y="0"/>
                  </a:cubicBezTo>
                  <a:close/>
                </a:path>
              </a:pathLst>
            </a:custGeom>
            <a:solidFill>
              <a:srgbClr val="DFDFD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2" name="Google Shape;682;p35"/>
            <p:cNvSpPr/>
            <p:nvPr/>
          </p:nvSpPr>
          <p:spPr>
            <a:xfrm>
              <a:off x="5331699" y="1422256"/>
              <a:ext cx="207589" cy="227288"/>
            </a:xfrm>
            <a:custGeom>
              <a:rect b="b" l="l" r="r" t="t"/>
              <a:pathLst>
                <a:path extrusionOk="0" h="2446" w="2234">
                  <a:moveTo>
                    <a:pt x="1738" y="0"/>
                  </a:moveTo>
                  <a:cubicBezTo>
                    <a:pt x="1559" y="0"/>
                    <a:pt x="1331" y="108"/>
                    <a:pt x="1113" y="482"/>
                  </a:cubicBezTo>
                  <a:cubicBezTo>
                    <a:pt x="927" y="803"/>
                    <a:pt x="785" y="834"/>
                    <a:pt x="647" y="834"/>
                  </a:cubicBezTo>
                  <a:cubicBezTo>
                    <a:pt x="615" y="834"/>
                    <a:pt x="583" y="832"/>
                    <a:pt x="550" y="832"/>
                  </a:cubicBezTo>
                  <a:cubicBezTo>
                    <a:pt x="433" y="832"/>
                    <a:pt x="312" y="854"/>
                    <a:pt x="164" y="1058"/>
                  </a:cubicBezTo>
                  <a:cubicBezTo>
                    <a:pt x="1" y="1280"/>
                    <a:pt x="52" y="1594"/>
                    <a:pt x="164" y="1881"/>
                  </a:cubicBezTo>
                  <a:cubicBezTo>
                    <a:pt x="298" y="2242"/>
                    <a:pt x="635" y="2445"/>
                    <a:pt x="981" y="2445"/>
                  </a:cubicBezTo>
                  <a:cubicBezTo>
                    <a:pt x="1183" y="2445"/>
                    <a:pt x="1387" y="2376"/>
                    <a:pt x="1555" y="2230"/>
                  </a:cubicBezTo>
                  <a:cubicBezTo>
                    <a:pt x="1563" y="2230"/>
                    <a:pt x="1563" y="2221"/>
                    <a:pt x="1572" y="2221"/>
                  </a:cubicBezTo>
                  <a:cubicBezTo>
                    <a:pt x="2038" y="1806"/>
                    <a:pt x="1555" y="1364"/>
                    <a:pt x="1895" y="1042"/>
                  </a:cubicBezTo>
                  <a:cubicBezTo>
                    <a:pt x="2234" y="728"/>
                    <a:pt x="2140" y="252"/>
                    <a:pt x="2038" y="125"/>
                  </a:cubicBezTo>
                  <a:cubicBezTo>
                    <a:pt x="1989" y="68"/>
                    <a:pt x="1879" y="0"/>
                    <a:pt x="1738" y="0"/>
                  </a:cubicBezTo>
                  <a:close/>
                </a:path>
              </a:pathLst>
            </a:custGeom>
            <a:gradFill>
              <a:gsLst>
                <a:gs pos="0">
                  <a:schemeClr val="accent4"/>
                </a:gs>
                <a:gs pos="100000">
                  <a:schemeClr val="accent6"/>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3" name="Google Shape;683;p35"/>
            <p:cNvSpPr/>
            <p:nvPr/>
          </p:nvSpPr>
          <p:spPr>
            <a:xfrm>
              <a:off x="5332721" y="1451247"/>
              <a:ext cx="164752" cy="282391"/>
            </a:xfrm>
            <a:custGeom>
              <a:rect b="b" l="l" r="r" t="t"/>
              <a:pathLst>
                <a:path extrusionOk="0" h="3039" w="1773">
                  <a:moveTo>
                    <a:pt x="1748" y="1"/>
                  </a:moveTo>
                  <a:cubicBezTo>
                    <a:pt x="518" y="1172"/>
                    <a:pt x="0" y="3014"/>
                    <a:pt x="0" y="3030"/>
                  </a:cubicBezTo>
                  <a:lnTo>
                    <a:pt x="33" y="3038"/>
                  </a:lnTo>
                  <a:cubicBezTo>
                    <a:pt x="33" y="3022"/>
                    <a:pt x="542" y="1188"/>
                    <a:pt x="1772" y="25"/>
                  </a:cubicBezTo>
                  <a:lnTo>
                    <a:pt x="1748" y="1"/>
                  </a:lnTo>
                  <a:close/>
                </a:path>
              </a:pathLst>
            </a:custGeom>
            <a:solidFill>
              <a:srgbClr val="DFDFD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4" name="Google Shape;684;p35"/>
            <p:cNvSpPr/>
            <p:nvPr/>
          </p:nvSpPr>
          <p:spPr>
            <a:xfrm>
              <a:off x="5196964" y="1740694"/>
              <a:ext cx="243736" cy="215301"/>
            </a:xfrm>
            <a:custGeom>
              <a:rect b="b" l="l" r="r" t="t"/>
              <a:pathLst>
                <a:path extrusionOk="0" h="2317" w="2623">
                  <a:moveTo>
                    <a:pt x="0" y="0"/>
                  </a:moveTo>
                  <a:lnTo>
                    <a:pt x="60" y="357"/>
                  </a:lnTo>
                  <a:lnTo>
                    <a:pt x="365" y="2317"/>
                  </a:lnTo>
                  <a:lnTo>
                    <a:pt x="2309" y="2317"/>
                  </a:lnTo>
                  <a:lnTo>
                    <a:pt x="2410" y="1595"/>
                  </a:lnTo>
                  <a:lnTo>
                    <a:pt x="2606" y="94"/>
                  </a:lnTo>
                  <a:lnTo>
                    <a:pt x="2622" y="0"/>
                  </a:lnTo>
                  <a:close/>
                </a:path>
              </a:pathLst>
            </a:custGeom>
            <a:solidFill>
              <a:srgbClr val="8DE4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5" name="Google Shape;685;p35"/>
            <p:cNvSpPr/>
            <p:nvPr/>
          </p:nvSpPr>
          <p:spPr>
            <a:xfrm>
              <a:off x="5202447" y="1749429"/>
              <a:ext cx="236674" cy="139570"/>
            </a:xfrm>
            <a:custGeom>
              <a:rect b="b" l="l" r="r" t="t"/>
              <a:pathLst>
                <a:path extrusionOk="0" h="1502" w="2547">
                  <a:moveTo>
                    <a:pt x="2547" y="0"/>
                  </a:moveTo>
                  <a:lnTo>
                    <a:pt x="1" y="263"/>
                  </a:lnTo>
                  <a:lnTo>
                    <a:pt x="2351" y="1501"/>
                  </a:lnTo>
                  <a:lnTo>
                    <a:pt x="2547" y="0"/>
                  </a:lnTo>
                  <a:close/>
                </a:path>
              </a:pathLst>
            </a:custGeom>
            <a:solidFill>
              <a:srgbClr val="55335C">
                <a:alpha val="1071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6" name="Google Shape;686;p35"/>
            <p:cNvSpPr/>
            <p:nvPr/>
          </p:nvSpPr>
          <p:spPr>
            <a:xfrm>
              <a:off x="5171783" y="1696371"/>
              <a:ext cx="298281" cy="77497"/>
            </a:xfrm>
            <a:custGeom>
              <a:rect b="b" l="l" r="r" t="t"/>
              <a:pathLst>
                <a:path extrusionOk="0" h="834" w="3210">
                  <a:moveTo>
                    <a:pt x="1" y="1"/>
                  </a:moveTo>
                  <a:lnTo>
                    <a:pt x="1" y="834"/>
                  </a:lnTo>
                  <a:lnTo>
                    <a:pt x="3209" y="834"/>
                  </a:lnTo>
                  <a:lnTo>
                    <a:pt x="3209" y="1"/>
                  </a:lnTo>
                  <a:close/>
                </a:path>
              </a:pathLst>
            </a:custGeom>
            <a:solidFill>
              <a:srgbClr val="8DE4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687" name="Google Shape;687;p35"/>
          <p:cNvSpPr/>
          <p:nvPr/>
        </p:nvSpPr>
        <p:spPr>
          <a:xfrm rot="2700000">
            <a:off x="7795994" y="3864386"/>
            <a:ext cx="1022480" cy="1017948"/>
          </a:xfrm>
          <a:custGeom>
            <a:rect b="b" l="l" r="r" t="t"/>
            <a:pathLst>
              <a:path extrusionOk="0" h="7412" w="7445">
                <a:moveTo>
                  <a:pt x="3723" y="0"/>
                </a:moveTo>
                <a:cubicBezTo>
                  <a:pt x="1665" y="0"/>
                  <a:pt x="1" y="1683"/>
                  <a:pt x="17" y="3745"/>
                </a:cubicBezTo>
                <a:cubicBezTo>
                  <a:pt x="35" y="5755"/>
                  <a:pt x="1673" y="7393"/>
                  <a:pt x="3684" y="7411"/>
                </a:cubicBezTo>
                <a:cubicBezTo>
                  <a:pt x="3694" y="7411"/>
                  <a:pt x="3704" y="7411"/>
                  <a:pt x="3714" y="7411"/>
                </a:cubicBezTo>
                <a:cubicBezTo>
                  <a:pt x="5772" y="7411"/>
                  <a:pt x="7444" y="5737"/>
                  <a:pt x="7428" y="3675"/>
                </a:cubicBezTo>
                <a:cubicBezTo>
                  <a:pt x="7410" y="1665"/>
                  <a:pt x="5764" y="17"/>
                  <a:pt x="3753" y="0"/>
                </a:cubicBezTo>
                <a:cubicBezTo>
                  <a:pt x="3743" y="0"/>
                  <a:pt x="3733" y="0"/>
                  <a:pt x="3723" y="0"/>
                </a:cubicBezTo>
                <a:close/>
              </a:path>
            </a:pathLst>
          </a:custGeom>
          <a:gradFill>
            <a:gsLst>
              <a:gs pos="0">
                <a:schemeClr val="accent1"/>
              </a:gs>
              <a:gs pos="100000">
                <a:srgbClr val="FFFFFF">
                  <a:alpha val="0"/>
                </a:srgbClr>
              </a:gs>
            </a:gsLst>
            <a:lin ang="8100019"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8" name="Google Shape;688;p35"/>
          <p:cNvSpPr/>
          <p:nvPr/>
        </p:nvSpPr>
        <p:spPr>
          <a:xfrm rot="-2700000">
            <a:off x="7707772" y="3885770"/>
            <a:ext cx="317918" cy="316509"/>
          </a:xfrm>
          <a:custGeom>
            <a:rect b="b" l="l" r="r" t="t"/>
            <a:pathLst>
              <a:path extrusionOk="0" h="7412" w="7445">
                <a:moveTo>
                  <a:pt x="3723" y="0"/>
                </a:moveTo>
                <a:cubicBezTo>
                  <a:pt x="1665" y="0"/>
                  <a:pt x="1" y="1683"/>
                  <a:pt x="17" y="3745"/>
                </a:cubicBezTo>
                <a:cubicBezTo>
                  <a:pt x="35" y="5755"/>
                  <a:pt x="1673" y="7393"/>
                  <a:pt x="3684" y="7411"/>
                </a:cubicBezTo>
                <a:cubicBezTo>
                  <a:pt x="3694" y="7411"/>
                  <a:pt x="3704" y="7411"/>
                  <a:pt x="3714" y="7411"/>
                </a:cubicBezTo>
                <a:cubicBezTo>
                  <a:pt x="5772" y="7411"/>
                  <a:pt x="7444" y="5737"/>
                  <a:pt x="7428" y="3675"/>
                </a:cubicBezTo>
                <a:cubicBezTo>
                  <a:pt x="7410" y="1665"/>
                  <a:pt x="5764" y="17"/>
                  <a:pt x="3753" y="0"/>
                </a:cubicBezTo>
                <a:cubicBezTo>
                  <a:pt x="3743" y="0"/>
                  <a:pt x="3733" y="0"/>
                  <a:pt x="3723" y="0"/>
                </a:cubicBezTo>
                <a:close/>
              </a:path>
            </a:pathLst>
          </a:custGeom>
          <a:solidFill>
            <a:srgbClr val="FFFFFF">
              <a:alpha val="2114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92" name="Shape 692"/>
        <p:cNvGrpSpPr/>
        <p:nvPr/>
      </p:nvGrpSpPr>
      <p:grpSpPr>
        <a:xfrm>
          <a:off x="0" y="0"/>
          <a:ext cx="0" cy="0"/>
          <a:chOff x="0" y="0"/>
          <a:chExt cx="0" cy="0"/>
        </a:xfrm>
      </p:grpSpPr>
      <p:sp>
        <p:nvSpPr>
          <p:cNvPr id="693" name="Google Shape;693;p36"/>
          <p:cNvSpPr txBox="1"/>
          <p:nvPr>
            <p:ph type="title"/>
          </p:nvPr>
        </p:nvSpPr>
        <p:spPr>
          <a:xfrm>
            <a:off x="96875" y="180700"/>
            <a:ext cx="8931000" cy="3388500"/>
          </a:xfrm>
          <a:prstGeom prst="rect">
            <a:avLst/>
          </a:prstGeom>
        </p:spPr>
        <p:txBody>
          <a:bodyPr anchorCtr="0" anchor="b" bIns="91425" lIns="91425" spcFirstLastPara="1" rIns="91425" wrap="square" tIns="91425">
            <a:noAutofit/>
          </a:bodyPr>
          <a:lstStyle/>
          <a:p>
            <a:pPr indent="0" lvl="0" marL="0" rtl="0" algn="l">
              <a:lnSpc>
                <a:spcPct val="115000"/>
              </a:lnSpc>
              <a:spcBef>
                <a:spcPts val="1200"/>
              </a:spcBef>
              <a:spcAft>
                <a:spcPts val="0"/>
              </a:spcAft>
              <a:buNone/>
            </a:pPr>
            <a:r>
              <a:rPr b="1" lang="en" sz="1800">
                <a:solidFill>
                  <a:srgbClr val="000000"/>
                </a:solidFill>
                <a:latin typeface="Arial"/>
                <a:ea typeface="Arial"/>
                <a:cs typeface="Arial"/>
                <a:sym typeface="Arial"/>
              </a:rPr>
              <a:t>Project Background and History</a:t>
            </a:r>
            <a:endParaRPr b="1" sz="1800">
              <a:solidFill>
                <a:srgbClr val="000000"/>
              </a:solidFill>
              <a:latin typeface="Arial"/>
              <a:ea typeface="Arial"/>
              <a:cs typeface="Arial"/>
              <a:sym typeface="Arial"/>
            </a:endParaRPr>
          </a:p>
          <a:p>
            <a:pPr indent="-342900" lvl="0" marL="457200" rtl="0" algn="just">
              <a:lnSpc>
                <a:spcPct val="115000"/>
              </a:lnSpc>
              <a:spcBef>
                <a:spcPts val="1200"/>
              </a:spcBef>
              <a:spcAft>
                <a:spcPts val="0"/>
              </a:spcAft>
              <a:buClr>
                <a:srgbClr val="000000"/>
              </a:buClr>
              <a:buSzPts val="1800"/>
              <a:buFont typeface="Arial"/>
              <a:buChar char="●"/>
            </a:pPr>
            <a:r>
              <a:rPr lang="en" sz="1800">
                <a:solidFill>
                  <a:srgbClr val="000000"/>
                </a:solidFill>
                <a:latin typeface="Arial"/>
                <a:ea typeface="Arial"/>
                <a:cs typeface="Arial"/>
                <a:sym typeface="Arial"/>
              </a:rPr>
              <a:t>The project background presents the history, rationale and brief description of the project that is being pursued.  It contains:</a:t>
            </a:r>
            <a:endParaRPr sz="1800">
              <a:solidFill>
                <a:srgbClr val="000000"/>
              </a:solidFill>
              <a:latin typeface="Arial"/>
              <a:ea typeface="Arial"/>
              <a:cs typeface="Arial"/>
              <a:sym typeface="Arial"/>
            </a:endParaRPr>
          </a:p>
          <a:p>
            <a:pPr indent="0" lvl="0" marL="1143000" rtl="0" algn="just">
              <a:lnSpc>
                <a:spcPct val="115000"/>
              </a:lnSpc>
              <a:spcBef>
                <a:spcPts val="0"/>
              </a:spcBef>
              <a:spcAft>
                <a:spcPts val="0"/>
              </a:spcAft>
              <a:buNone/>
            </a:pPr>
            <a:r>
              <a:rPr lang="en" sz="1800">
                <a:solidFill>
                  <a:srgbClr val="000000"/>
                </a:solidFill>
                <a:latin typeface="Arial"/>
                <a:ea typeface="Arial"/>
                <a:cs typeface="Arial"/>
                <a:sym typeface="Arial"/>
              </a:rPr>
              <a:t> </a:t>
            </a:r>
            <a:endParaRPr sz="1800">
              <a:solidFill>
                <a:srgbClr val="000000"/>
              </a:solidFill>
              <a:latin typeface="Arial"/>
              <a:ea typeface="Arial"/>
              <a:cs typeface="Arial"/>
              <a:sym typeface="Arial"/>
            </a:endParaRPr>
          </a:p>
          <a:p>
            <a:pPr indent="0" lvl="0" marL="1371600" rtl="0" algn="just">
              <a:lnSpc>
                <a:spcPct val="115000"/>
              </a:lnSpc>
              <a:spcBef>
                <a:spcPts val="0"/>
              </a:spcBef>
              <a:spcAft>
                <a:spcPts val="0"/>
              </a:spcAft>
              <a:buNone/>
            </a:pPr>
            <a:r>
              <a:rPr b="1" lang="en" sz="1800">
                <a:solidFill>
                  <a:srgbClr val="000000"/>
                </a:solidFill>
                <a:latin typeface="Courier New"/>
                <a:ea typeface="Courier New"/>
                <a:cs typeface="Courier New"/>
                <a:sym typeface="Courier New"/>
              </a:rPr>
              <a:t>+</a:t>
            </a:r>
            <a:r>
              <a:rPr lang="en" sz="1800">
                <a:solidFill>
                  <a:srgbClr val="000000"/>
                </a:solidFill>
                <a:latin typeface="Times New Roman"/>
                <a:ea typeface="Times New Roman"/>
                <a:cs typeface="Times New Roman"/>
                <a:sym typeface="Times New Roman"/>
              </a:rPr>
              <a:t>   </a:t>
            </a:r>
            <a:r>
              <a:rPr lang="en" sz="1800">
                <a:solidFill>
                  <a:srgbClr val="000000"/>
                </a:solidFill>
                <a:latin typeface="Arial"/>
                <a:ea typeface="Arial"/>
                <a:cs typeface="Arial"/>
                <a:sym typeface="Arial"/>
              </a:rPr>
              <a:t>Introduction/Historical Background with Citations of Related Literature and Studies, if any,</a:t>
            </a:r>
            <a:endParaRPr sz="1800">
              <a:solidFill>
                <a:srgbClr val="000000"/>
              </a:solidFill>
              <a:latin typeface="Arial"/>
              <a:ea typeface="Arial"/>
              <a:cs typeface="Arial"/>
              <a:sym typeface="Arial"/>
            </a:endParaRPr>
          </a:p>
          <a:p>
            <a:pPr indent="0" lvl="0" marL="1371600" rtl="0" algn="just">
              <a:lnSpc>
                <a:spcPct val="115000"/>
              </a:lnSpc>
              <a:spcBef>
                <a:spcPts val="0"/>
              </a:spcBef>
              <a:spcAft>
                <a:spcPts val="0"/>
              </a:spcAft>
              <a:buNone/>
            </a:pPr>
            <a:r>
              <a:rPr lang="en" sz="1800">
                <a:solidFill>
                  <a:srgbClr val="000000"/>
                </a:solidFill>
                <a:latin typeface="Arial"/>
                <a:ea typeface="Arial"/>
                <a:cs typeface="Arial"/>
                <a:sym typeface="Arial"/>
              </a:rPr>
              <a:t> </a:t>
            </a:r>
            <a:endParaRPr sz="1800">
              <a:solidFill>
                <a:srgbClr val="000000"/>
              </a:solidFill>
              <a:latin typeface="Arial"/>
              <a:ea typeface="Arial"/>
              <a:cs typeface="Arial"/>
              <a:sym typeface="Arial"/>
            </a:endParaRPr>
          </a:p>
          <a:p>
            <a:pPr indent="457200" lvl="0" marL="914400" rtl="0" algn="l">
              <a:spcBef>
                <a:spcPts val="0"/>
              </a:spcBef>
              <a:spcAft>
                <a:spcPts val="0"/>
              </a:spcAft>
              <a:buNone/>
            </a:pPr>
            <a:r>
              <a:rPr lang="en" sz="1800">
                <a:solidFill>
                  <a:srgbClr val="000000"/>
                </a:solidFill>
                <a:latin typeface="Arial"/>
                <a:ea typeface="Arial"/>
                <a:cs typeface="Arial"/>
                <a:sym typeface="Arial"/>
              </a:rPr>
              <a:t>+ </a:t>
            </a:r>
            <a:r>
              <a:rPr lang="en" sz="1800">
                <a:solidFill>
                  <a:srgbClr val="000000"/>
                </a:solidFill>
                <a:latin typeface="Arial"/>
                <a:ea typeface="Arial"/>
                <a:cs typeface="Arial"/>
                <a:sym typeface="Arial"/>
              </a:rPr>
              <a:t>Brief Description of the Proposed Project/Business</a:t>
            </a:r>
            <a:endParaRPr sz="1800"/>
          </a:p>
        </p:txBody>
      </p:sp>
      <p:grpSp>
        <p:nvGrpSpPr>
          <p:cNvPr id="694" name="Google Shape;694;p36"/>
          <p:cNvGrpSpPr/>
          <p:nvPr/>
        </p:nvGrpSpPr>
        <p:grpSpPr>
          <a:xfrm>
            <a:off x="713091" y="4271807"/>
            <a:ext cx="464200" cy="448819"/>
            <a:chOff x="1620923" y="4468283"/>
            <a:chExt cx="314073" cy="303667"/>
          </a:xfrm>
        </p:grpSpPr>
        <p:sp>
          <p:nvSpPr>
            <p:cNvPr id="695" name="Google Shape;695;p36"/>
            <p:cNvSpPr/>
            <p:nvPr/>
          </p:nvSpPr>
          <p:spPr>
            <a:xfrm>
              <a:off x="1743950" y="4468283"/>
              <a:ext cx="108905" cy="108905"/>
            </a:xfrm>
            <a:custGeom>
              <a:rect b="b" l="l" r="r" t="t"/>
              <a:pathLst>
                <a:path extrusionOk="0" h="1172" w="1172">
                  <a:moveTo>
                    <a:pt x="705" y="94"/>
                  </a:moveTo>
                  <a:lnTo>
                    <a:pt x="705" y="467"/>
                  </a:lnTo>
                  <a:lnTo>
                    <a:pt x="1078" y="467"/>
                  </a:lnTo>
                  <a:lnTo>
                    <a:pt x="1078" y="705"/>
                  </a:lnTo>
                  <a:lnTo>
                    <a:pt x="705" y="705"/>
                  </a:lnTo>
                  <a:lnTo>
                    <a:pt x="705" y="1078"/>
                  </a:lnTo>
                  <a:lnTo>
                    <a:pt x="467" y="1078"/>
                  </a:lnTo>
                  <a:lnTo>
                    <a:pt x="467" y="705"/>
                  </a:lnTo>
                  <a:lnTo>
                    <a:pt x="94" y="705"/>
                  </a:lnTo>
                  <a:lnTo>
                    <a:pt x="94" y="467"/>
                  </a:lnTo>
                  <a:lnTo>
                    <a:pt x="467" y="467"/>
                  </a:lnTo>
                  <a:lnTo>
                    <a:pt x="467" y="94"/>
                  </a:lnTo>
                  <a:close/>
                  <a:moveTo>
                    <a:pt x="375" y="0"/>
                  </a:moveTo>
                  <a:lnTo>
                    <a:pt x="375" y="373"/>
                  </a:lnTo>
                  <a:lnTo>
                    <a:pt x="0" y="373"/>
                  </a:lnTo>
                  <a:lnTo>
                    <a:pt x="0" y="797"/>
                  </a:lnTo>
                  <a:lnTo>
                    <a:pt x="375" y="797"/>
                  </a:lnTo>
                  <a:lnTo>
                    <a:pt x="375" y="1171"/>
                  </a:lnTo>
                  <a:lnTo>
                    <a:pt x="799" y="1171"/>
                  </a:lnTo>
                  <a:lnTo>
                    <a:pt x="799" y="797"/>
                  </a:lnTo>
                  <a:lnTo>
                    <a:pt x="1172" y="797"/>
                  </a:lnTo>
                  <a:lnTo>
                    <a:pt x="1172" y="373"/>
                  </a:lnTo>
                  <a:lnTo>
                    <a:pt x="799" y="373"/>
                  </a:lnTo>
                  <a:lnTo>
                    <a:pt x="799"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6" name="Google Shape;696;p36"/>
            <p:cNvSpPr/>
            <p:nvPr/>
          </p:nvSpPr>
          <p:spPr>
            <a:xfrm>
              <a:off x="1620923" y="4601531"/>
              <a:ext cx="108905" cy="108905"/>
            </a:xfrm>
            <a:custGeom>
              <a:rect b="b" l="l" r="r" t="t"/>
              <a:pathLst>
                <a:path extrusionOk="0" h="1172" w="1172">
                  <a:moveTo>
                    <a:pt x="705" y="94"/>
                  </a:moveTo>
                  <a:lnTo>
                    <a:pt x="705" y="467"/>
                  </a:lnTo>
                  <a:lnTo>
                    <a:pt x="1078" y="467"/>
                  </a:lnTo>
                  <a:lnTo>
                    <a:pt x="1078" y="705"/>
                  </a:lnTo>
                  <a:lnTo>
                    <a:pt x="705" y="705"/>
                  </a:lnTo>
                  <a:lnTo>
                    <a:pt x="705" y="1078"/>
                  </a:lnTo>
                  <a:lnTo>
                    <a:pt x="467" y="1078"/>
                  </a:lnTo>
                  <a:lnTo>
                    <a:pt x="467" y="705"/>
                  </a:lnTo>
                  <a:lnTo>
                    <a:pt x="94" y="705"/>
                  </a:lnTo>
                  <a:lnTo>
                    <a:pt x="94" y="467"/>
                  </a:lnTo>
                  <a:lnTo>
                    <a:pt x="467" y="467"/>
                  </a:lnTo>
                  <a:lnTo>
                    <a:pt x="467" y="94"/>
                  </a:lnTo>
                  <a:close/>
                  <a:moveTo>
                    <a:pt x="375" y="0"/>
                  </a:moveTo>
                  <a:lnTo>
                    <a:pt x="375" y="373"/>
                  </a:lnTo>
                  <a:lnTo>
                    <a:pt x="0" y="373"/>
                  </a:lnTo>
                  <a:lnTo>
                    <a:pt x="0" y="799"/>
                  </a:lnTo>
                  <a:lnTo>
                    <a:pt x="375" y="799"/>
                  </a:lnTo>
                  <a:lnTo>
                    <a:pt x="375" y="1172"/>
                  </a:lnTo>
                  <a:lnTo>
                    <a:pt x="799" y="1172"/>
                  </a:lnTo>
                  <a:lnTo>
                    <a:pt x="799" y="799"/>
                  </a:lnTo>
                  <a:lnTo>
                    <a:pt x="1171" y="799"/>
                  </a:lnTo>
                  <a:lnTo>
                    <a:pt x="1171" y="373"/>
                  </a:lnTo>
                  <a:lnTo>
                    <a:pt x="799" y="373"/>
                  </a:lnTo>
                  <a:lnTo>
                    <a:pt x="799"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7" name="Google Shape;697;p36"/>
            <p:cNvSpPr/>
            <p:nvPr/>
          </p:nvSpPr>
          <p:spPr>
            <a:xfrm>
              <a:off x="1826091" y="4663044"/>
              <a:ext cx="108905" cy="108905"/>
            </a:xfrm>
            <a:custGeom>
              <a:rect b="b" l="l" r="r" t="t"/>
              <a:pathLst>
                <a:path extrusionOk="0" h="1172" w="1172">
                  <a:moveTo>
                    <a:pt x="703" y="94"/>
                  </a:moveTo>
                  <a:lnTo>
                    <a:pt x="703" y="467"/>
                  </a:lnTo>
                  <a:lnTo>
                    <a:pt x="1078" y="467"/>
                  </a:lnTo>
                  <a:lnTo>
                    <a:pt x="1078" y="705"/>
                  </a:lnTo>
                  <a:lnTo>
                    <a:pt x="703" y="705"/>
                  </a:lnTo>
                  <a:lnTo>
                    <a:pt x="703" y="1078"/>
                  </a:lnTo>
                  <a:lnTo>
                    <a:pt x="467" y="1078"/>
                  </a:lnTo>
                  <a:lnTo>
                    <a:pt x="467" y="705"/>
                  </a:lnTo>
                  <a:lnTo>
                    <a:pt x="92" y="705"/>
                  </a:lnTo>
                  <a:lnTo>
                    <a:pt x="92" y="467"/>
                  </a:lnTo>
                  <a:lnTo>
                    <a:pt x="467" y="467"/>
                  </a:lnTo>
                  <a:lnTo>
                    <a:pt x="467" y="94"/>
                  </a:lnTo>
                  <a:close/>
                  <a:moveTo>
                    <a:pt x="373" y="0"/>
                  </a:moveTo>
                  <a:lnTo>
                    <a:pt x="373" y="373"/>
                  </a:lnTo>
                  <a:lnTo>
                    <a:pt x="0" y="373"/>
                  </a:lnTo>
                  <a:lnTo>
                    <a:pt x="0" y="799"/>
                  </a:lnTo>
                  <a:lnTo>
                    <a:pt x="373" y="799"/>
                  </a:lnTo>
                  <a:lnTo>
                    <a:pt x="373" y="1172"/>
                  </a:lnTo>
                  <a:lnTo>
                    <a:pt x="797" y="1172"/>
                  </a:lnTo>
                  <a:lnTo>
                    <a:pt x="797" y="799"/>
                  </a:lnTo>
                  <a:lnTo>
                    <a:pt x="1172" y="799"/>
                  </a:lnTo>
                  <a:lnTo>
                    <a:pt x="1172" y="373"/>
                  </a:lnTo>
                  <a:lnTo>
                    <a:pt x="797" y="373"/>
                  </a:lnTo>
                  <a:lnTo>
                    <a:pt x="797"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698" name="Google Shape;698;p36"/>
          <p:cNvSpPr/>
          <p:nvPr/>
        </p:nvSpPr>
        <p:spPr>
          <a:xfrm>
            <a:off x="7744750" y="488921"/>
            <a:ext cx="406953" cy="448628"/>
          </a:xfrm>
          <a:custGeom>
            <a:rect b="b" l="l" r="r" t="t"/>
            <a:pathLst>
              <a:path extrusionOk="0" h="2963" w="2963">
                <a:moveTo>
                  <a:pt x="1478" y="926"/>
                </a:moveTo>
                <a:cubicBezTo>
                  <a:pt x="1783" y="926"/>
                  <a:pt x="2038" y="1172"/>
                  <a:pt x="2038" y="1478"/>
                </a:cubicBezTo>
                <a:cubicBezTo>
                  <a:pt x="2038" y="1783"/>
                  <a:pt x="1783" y="2038"/>
                  <a:pt x="1478" y="2038"/>
                </a:cubicBezTo>
                <a:cubicBezTo>
                  <a:pt x="1172" y="2038"/>
                  <a:pt x="926" y="1783"/>
                  <a:pt x="926" y="1478"/>
                </a:cubicBezTo>
                <a:cubicBezTo>
                  <a:pt x="926" y="1172"/>
                  <a:pt x="1172" y="926"/>
                  <a:pt x="1478" y="926"/>
                </a:cubicBezTo>
                <a:close/>
                <a:moveTo>
                  <a:pt x="1223" y="1"/>
                </a:moveTo>
                <a:lnTo>
                  <a:pt x="1223" y="366"/>
                </a:lnTo>
                <a:cubicBezTo>
                  <a:pt x="1095" y="392"/>
                  <a:pt x="977" y="443"/>
                  <a:pt x="867" y="510"/>
                </a:cubicBezTo>
                <a:lnTo>
                  <a:pt x="612" y="256"/>
                </a:lnTo>
                <a:lnTo>
                  <a:pt x="256" y="612"/>
                </a:lnTo>
                <a:lnTo>
                  <a:pt x="510" y="867"/>
                </a:lnTo>
                <a:cubicBezTo>
                  <a:pt x="441" y="977"/>
                  <a:pt x="390" y="1097"/>
                  <a:pt x="366" y="1223"/>
                </a:cubicBezTo>
                <a:lnTo>
                  <a:pt x="1" y="1223"/>
                </a:lnTo>
                <a:lnTo>
                  <a:pt x="1" y="1732"/>
                </a:lnTo>
                <a:lnTo>
                  <a:pt x="366" y="1732"/>
                </a:lnTo>
                <a:cubicBezTo>
                  <a:pt x="390" y="1861"/>
                  <a:pt x="441" y="1979"/>
                  <a:pt x="510" y="2089"/>
                </a:cubicBezTo>
                <a:lnTo>
                  <a:pt x="256" y="2352"/>
                </a:lnTo>
                <a:lnTo>
                  <a:pt x="612" y="2708"/>
                </a:lnTo>
                <a:lnTo>
                  <a:pt x="867" y="2445"/>
                </a:lnTo>
                <a:cubicBezTo>
                  <a:pt x="977" y="2515"/>
                  <a:pt x="1095" y="2566"/>
                  <a:pt x="1223" y="2598"/>
                </a:cubicBezTo>
                <a:lnTo>
                  <a:pt x="1223" y="2963"/>
                </a:lnTo>
                <a:lnTo>
                  <a:pt x="1732" y="2963"/>
                </a:lnTo>
                <a:lnTo>
                  <a:pt x="1732" y="2598"/>
                </a:lnTo>
                <a:cubicBezTo>
                  <a:pt x="1859" y="2566"/>
                  <a:pt x="1979" y="2515"/>
                  <a:pt x="2089" y="2445"/>
                </a:cubicBezTo>
                <a:lnTo>
                  <a:pt x="2352" y="2708"/>
                </a:lnTo>
                <a:lnTo>
                  <a:pt x="2708" y="2352"/>
                </a:lnTo>
                <a:lnTo>
                  <a:pt x="2445" y="2089"/>
                </a:lnTo>
                <a:cubicBezTo>
                  <a:pt x="2513" y="1979"/>
                  <a:pt x="2564" y="1861"/>
                  <a:pt x="2598" y="1732"/>
                </a:cubicBezTo>
                <a:lnTo>
                  <a:pt x="2963" y="1732"/>
                </a:lnTo>
                <a:lnTo>
                  <a:pt x="2963" y="1223"/>
                </a:lnTo>
                <a:lnTo>
                  <a:pt x="2598" y="1223"/>
                </a:lnTo>
                <a:cubicBezTo>
                  <a:pt x="2564" y="1097"/>
                  <a:pt x="2513" y="977"/>
                  <a:pt x="2445" y="867"/>
                </a:cubicBezTo>
                <a:lnTo>
                  <a:pt x="2708" y="612"/>
                </a:lnTo>
                <a:lnTo>
                  <a:pt x="2352" y="256"/>
                </a:lnTo>
                <a:lnTo>
                  <a:pt x="2089" y="510"/>
                </a:lnTo>
                <a:cubicBezTo>
                  <a:pt x="1979" y="443"/>
                  <a:pt x="1859" y="392"/>
                  <a:pt x="1732" y="366"/>
                </a:cubicBezTo>
                <a:lnTo>
                  <a:pt x="1732"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9" name="Google Shape;699;p36"/>
          <p:cNvSpPr/>
          <p:nvPr/>
        </p:nvSpPr>
        <p:spPr>
          <a:xfrm rot="2700000">
            <a:off x="3439944" y="3987249"/>
            <a:ext cx="1022480" cy="1017948"/>
          </a:xfrm>
          <a:custGeom>
            <a:rect b="b" l="l" r="r" t="t"/>
            <a:pathLst>
              <a:path extrusionOk="0" h="7412" w="7445">
                <a:moveTo>
                  <a:pt x="3723" y="0"/>
                </a:moveTo>
                <a:cubicBezTo>
                  <a:pt x="1665" y="0"/>
                  <a:pt x="1" y="1683"/>
                  <a:pt x="17" y="3745"/>
                </a:cubicBezTo>
                <a:cubicBezTo>
                  <a:pt x="35" y="5755"/>
                  <a:pt x="1673" y="7393"/>
                  <a:pt x="3684" y="7411"/>
                </a:cubicBezTo>
                <a:cubicBezTo>
                  <a:pt x="3694" y="7411"/>
                  <a:pt x="3704" y="7411"/>
                  <a:pt x="3714" y="7411"/>
                </a:cubicBezTo>
                <a:cubicBezTo>
                  <a:pt x="5772" y="7411"/>
                  <a:pt x="7444" y="5737"/>
                  <a:pt x="7428" y="3675"/>
                </a:cubicBezTo>
                <a:cubicBezTo>
                  <a:pt x="7410" y="1665"/>
                  <a:pt x="5764" y="17"/>
                  <a:pt x="3753" y="0"/>
                </a:cubicBezTo>
                <a:cubicBezTo>
                  <a:pt x="3743" y="0"/>
                  <a:pt x="3733" y="0"/>
                  <a:pt x="3723" y="0"/>
                </a:cubicBezTo>
                <a:close/>
              </a:path>
            </a:pathLst>
          </a:custGeom>
          <a:gradFill>
            <a:gsLst>
              <a:gs pos="0">
                <a:schemeClr val="accent1"/>
              </a:gs>
              <a:gs pos="100000">
                <a:srgbClr val="FFFFFF">
                  <a:alpha val="0"/>
                </a:srgbClr>
              </a:gs>
            </a:gsLst>
            <a:lin ang="8099331"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0" name="Google Shape;700;p36"/>
          <p:cNvSpPr/>
          <p:nvPr/>
        </p:nvSpPr>
        <p:spPr>
          <a:xfrm rot="-2700000">
            <a:off x="1747772" y="735657"/>
            <a:ext cx="317918" cy="316509"/>
          </a:xfrm>
          <a:custGeom>
            <a:rect b="b" l="l" r="r" t="t"/>
            <a:pathLst>
              <a:path extrusionOk="0" h="7412" w="7445">
                <a:moveTo>
                  <a:pt x="3723" y="0"/>
                </a:moveTo>
                <a:cubicBezTo>
                  <a:pt x="1665" y="0"/>
                  <a:pt x="1" y="1683"/>
                  <a:pt x="17" y="3745"/>
                </a:cubicBezTo>
                <a:cubicBezTo>
                  <a:pt x="35" y="5755"/>
                  <a:pt x="1673" y="7393"/>
                  <a:pt x="3684" y="7411"/>
                </a:cubicBezTo>
                <a:cubicBezTo>
                  <a:pt x="3694" y="7411"/>
                  <a:pt x="3704" y="7411"/>
                  <a:pt x="3714" y="7411"/>
                </a:cubicBezTo>
                <a:cubicBezTo>
                  <a:pt x="5772" y="7411"/>
                  <a:pt x="7444" y="5737"/>
                  <a:pt x="7428" y="3675"/>
                </a:cubicBezTo>
                <a:cubicBezTo>
                  <a:pt x="7410" y="1665"/>
                  <a:pt x="5764" y="17"/>
                  <a:pt x="3753" y="0"/>
                </a:cubicBezTo>
                <a:cubicBezTo>
                  <a:pt x="3743" y="0"/>
                  <a:pt x="3733" y="0"/>
                  <a:pt x="3723" y="0"/>
                </a:cubicBezTo>
                <a:close/>
              </a:path>
            </a:pathLst>
          </a:custGeom>
          <a:solidFill>
            <a:srgbClr val="FFFFFF">
              <a:alpha val="2114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701" name="Google Shape;701;p36"/>
          <p:cNvGrpSpPr/>
          <p:nvPr/>
        </p:nvGrpSpPr>
        <p:grpSpPr>
          <a:xfrm>
            <a:off x="6525526" y="615970"/>
            <a:ext cx="484756" cy="273835"/>
            <a:chOff x="6525370" y="783055"/>
            <a:chExt cx="484756" cy="355353"/>
          </a:xfrm>
        </p:grpSpPr>
        <p:sp>
          <p:nvSpPr>
            <p:cNvPr id="702" name="Google Shape;702;p36"/>
            <p:cNvSpPr/>
            <p:nvPr/>
          </p:nvSpPr>
          <p:spPr>
            <a:xfrm rot="-2700493">
              <a:off x="6544224" y="1027967"/>
              <a:ext cx="91772" cy="91365"/>
            </a:xfrm>
            <a:custGeom>
              <a:rect b="b" l="l" r="r" t="t"/>
              <a:pathLst>
                <a:path extrusionOk="0" h="7412" w="7445">
                  <a:moveTo>
                    <a:pt x="3723" y="0"/>
                  </a:moveTo>
                  <a:cubicBezTo>
                    <a:pt x="1665" y="0"/>
                    <a:pt x="1" y="1683"/>
                    <a:pt x="17" y="3745"/>
                  </a:cubicBezTo>
                  <a:cubicBezTo>
                    <a:pt x="35" y="5755"/>
                    <a:pt x="1673" y="7393"/>
                    <a:pt x="3684" y="7411"/>
                  </a:cubicBezTo>
                  <a:cubicBezTo>
                    <a:pt x="3694" y="7411"/>
                    <a:pt x="3704" y="7411"/>
                    <a:pt x="3714" y="7411"/>
                  </a:cubicBezTo>
                  <a:cubicBezTo>
                    <a:pt x="5772" y="7411"/>
                    <a:pt x="7444" y="5737"/>
                    <a:pt x="7428" y="3675"/>
                  </a:cubicBezTo>
                  <a:cubicBezTo>
                    <a:pt x="7410" y="1665"/>
                    <a:pt x="5764" y="17"/>
                    <a:pt x="3753" y="0"/>
                  </a:cubicBezTo>
                  <a:cubicBezTo>
                    <a:pt x="3743" y="0"/>
                    <a:pt x="3733" y="0"/>
                    <a:pt x="3723" y="0"/>
                  </a:cubicBezTo>
                  <a:close/>
                </a:path>
              </a:pathLst>
            </a:custGeom>
            <a:no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3" name="Google Shape;703;p36"/>
            <p:cNvSpPr/>
            <p:nvPr/>
          </p:nvSpPr>
          <p:spPr>
            <a:xfrm rot="-2700359">
              <a:off x="6706594" y="835386"/>
              <a:ext cx="251797" cy="250681"/>
            </a:xfrm>
            <a:custGeom>
              <a:rect b="b" l="l" r="r" t="t"/>
              <a:pathLst>
                <a:path extrusionOk="0" h="7412" w="7445">
                  <a:moveTo>
                    <a:pt x="3723" y="0"/>
                  </a:moveTo>
                  <a:cubicBezTo>
                    <a:pt x="1665" y="0"/>
                    <a:pt x="1" y="1683"/>
                    <a:pt x="17" y="3745"/>
                  </a:cubicBezTo>
                  <a:cubicBezTo>
                    <a:pt x="35" y="5755"/>
                    <a:pt x="1673" y="7393"/>
                    <a:pt x="3684" y="7411"/>
                  </a:cubicBezTo>
                  <a:cubicBezTo>
                    <a:pt x="3694" y="7411"/>
                    <a:pt x="3704" y="7411"/>
                    <a:pt x="3714" y="7411"/>
                  </a:cubicBezTo>
                  <a:cubicBezTo>
                    <a:pt x="5772" y="7411"/>
                    <a:pt x="7444" y="5737"/>
                    <a:pt x="7428" y="3675"/>
                  </a:cubicBezTo>
                  <a:cubicBezTo>
                    <a:pt x="7410" y="1665"/>
                    <a:pt x="5764" y="17"/>
                    <a:pt x="3753" y="0"/>
                  </a:cubicBezTo>
                  <a:cubicBezTo>
                    <a:pt x="3743" y="0"/>
                    <a:pt x="3733" y="0"/>
                    <a:pt x="3723" y="0"/>
                  </a:cubicBezTo>
                  <a:close/>
                </a:path>
              </a:pathLst>
            </a:custGeom>
            <a:no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704" name="Google Shape;704;p36"/>
          <p:cNvSpPr/>
          <p:nvPr/>
        </p:nvSpPr>
        <p:spPr>
          <a:xfrm rot="-4487949">
            <a:off x="3074949" y="570049"/>
            <a:ext cx="132398" cy="147701"/>
          </a:xfrm>
          <a:custGeom>
            <a:rect b="b" l="l" r="r" t="t"/>
            <a:pathLst>
              <a:path extrusionOk="0" h="2435" w="2183">
                <a:moveTo>
                  <a:pt x="220" y="153"/>
                </a:moveTo>
                <a:lnTo>
                  <a:pt x="2011" y="1333"/>
                </a:lnTo>
                <a:lnTo>
                  <a:pt x="94" y="2292"/>
                </a:lnTo>
                <a:lnTo>
                  <a:pt x="94" y="2292"/>
                </a:lnTo>
                <a:lnTo>
                  <a:pt x="220" y="153"/>
                </a:lnTo>
                <a:close/>
                <a:moveTo>
                  <a:pt x="145" y="1"/>
                </a:moveTo>
                <a:lnTo>
                  <a:pt x="0" y="2435"/>
                </a:lnTo>
                <a:lnTo>
                  <a:pt x="2182" y="1341"/>
                </a:lnTo>
                <a:lnTo>
                  <a:pt x="14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5" name="Google Shape;705;p36"/>
          <p:cNvSpPr/>
          <p:nvPr/>
        </p:nvSpPr>
        <p:spPr>
          <a:xfrm rot="-4487989">
            <a:off x="5851250" y="4282453"/>
            <a:ext cx="289056" cy="322447"/>
          </a:xfrm>
          <a:custGeom>
            <a:rect b="b" l="l" r="r" t="t"/>
            <a:pathLst>
              <a:path extrusionOk="0" h="2435" w="2183">
                <a:moveTo>
                  <a:pt x="220" y="153"/>
                </a:moveTo>
                <a:lnTo>
                  <a:pt x="2011" y="1333"/>
                </a:lnTo>
                <a:lnTo>
                  <a:pt x="94" y="2292"/>
                </a:lnTo>
                <a:lnTo>
                  <a:pt x="94" y="2292"/>
                </a:lnTo>
                <a:lnTo>
                  <a:pt x="220" y="153"/>
                </a:lnTo>
                <a:close/>
                <a:moveTo>
                  <a:pt x="145" y="1"/>
                </a:moveTo>
                <a:lnTo>
                  <a:pt x="0" y="2435"/>
                </a:lnTo>
                <a:lnTo>
                  <a:pt x="2182" y="1341"/>
                </a:lnTo>
                <a:lnTo>
                  <a:pt x="14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706" name="Google Shape;706;p36"/>
          <p:cNvGrpSpPr/>
          <p:nvPr/>
        </p:nvGrpSpPr>
        <p:grpSpPr>
          <a:xfrm>
            <a:off x="7941446" y="3964762"/>
            <a:ext cx="1202382" cy="975083"/>
            <a:chOff x="6628224" y="3151183"/>
            <a:chExt cx="2334723" cy="1548242"/>
          </a:xfrm>
        </p:grpSpPr>
        <p:grpSp>
          <p:nvGrpSpPr>
            <p:cNvPr id="707" name="Google Shape;707;p36"/>
            <p:cNvGrpSpPr/>
            <p:nvPr/>
          </p:nvGrpSpPr>
          <p:grpSpPr>
            <a:xfrm>
              <a:off x="7693222" y="3151183"/>
              <a:ext cx="730769" cy="1442828"/>
              <a:chOff x="6428903" y="1212999"/>
              <a:chExt cx="376336" cy="742998"/>
            </a:xfrm>
          </p:grpSpPr>
          <p:sp>
            <p:nvSpPr>
              <p:cNvPr id="708" name="Google Shape;708;p36"/>
              <p:cNvSpPr/>
              <p:nvPr/>
            </p:nvSpPr>
            <p:spPr>
              <a:xfrm>
                <a:off x="6479452" y="1212999"/>
                <a:ext cx="239926" cy="312963"/>
              </a:xfrm>
              <a:custGeom>
                <a:rect b="b" l="l" r="r" t="t"/>
                <a:pathLst>
                  <a:path extrusionOk="0" h="3368" w="2582">
                    <a:moveTo>
                      <a:pt x="1453" y="1"/>
                    </a:moveTo>
                    <a:cubicBezTo>
                      <a:pt x="1202" y="1"/>
                      <a:pt x="813" y="181"/>
                      <a:pt x="772" y="968"/>
                    </a:cubicBezTo>
                    <a:cubicBezTo>
                      <a:pt x="729" y="1943"/>
                      <a:pt x="161" y="1393"/>
                      <a:pt x="51" y="2165"/>
                    </a:cubicBezTo>
                    <a:cubicBezTo>
                      <a:pt x="0" y="2504"/>
                      <a:pt x="247" y="2827"/>
                      <a:pt x="534" y="3090"/>
                    </a:cubicBezTo>
                    <a:cubicBezTo>
                      <a:pt x="746" y="3279"/>
                      <a:pt x="1004" y="3368"/>
                      <a:pt x="1259" y="3368"/>
                    </a:cubicBezTo>
                    <a:cubicBezTo>
                      <a:pt x="1691" y="3368"/>
                      <a:pt x="2115" y="3115"/>
                      <a:pt x="2292" y="2667"/>
                    </a:cubicBezTo>
                    <a:cubicBezTo>
                      <a:pt x="2300" y="2656"/>
                      <a:pt x="2300" y="2648"/>
                      <a:pt x="2300" y="2640"/>
                    </a:cubicBezTo>
                    <a:cubicBezTo>
                      <a:pt x="2581" y="1911"/>
                      <a:pt x="1783" y="1689"/>
                      <a:pt x="1978" y="1139"/>
                    </a:cubicBezTo>
                    <a:cubicBezTo>
                      <a:pt x="2174" y="578"/>
                      <a:pt x="1791" y="110"/>
                      <a:pt x="1603" y="26"/>
                    </a:cubicBezTo>
                    <a:cubicBezTo>
                      <a:pt x="1566" y="11"/>
                      <a:pt x="1513" y="1"/>
                      <a:pt x="1453" y="1"/>
                    </a:cubicBezTo>
                    <a:close/>
                  </a:path>
                </a:pathLst>
              </a:custGeom>
              <a:gradFill>
                <a:gsLst>
                  <a:gs pos="0">
                    <a:schemeClr val="lt2"/>
                  </a:gs>
                  <a:gs pos="100000">
                    <a:schemeClr val="dk2"/>
                  </a:gs>
                </a:gsLst>
                <a:lin ang="8100019"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9" name="Google Shape;709;p36"/>
              <p:cNvSpPr/>
              <p:nvPr/>
            </p:nvSpPr>
            <p:spPr>
              <a:xfrm>
                <a:off x="6545704" y="1250074"/>
                <a:ext cx="67833" cy="409509"/>
              </a:xfrm>
              <a:custGeom>
                <a:rect b="b" l="l" r="r" t="t"/>
                <a:pathLst>
                  <a:path extrusionOk="0" h="4407" w="730">
                    <a:moveTo>
                      <a:pt x="687" y="0"/>
                    </a:moveTo>
                    <a:cubicBezTo>
                      <a:pt x="0" y="2029"/>
                      <a:pt x="493" y="4388"/>
                      <a:pt x="501" y="4407"/>
                    </a:cubicBezTo>
                    <a:lnTo>
                      <a:pt x="544" y="4396"/>
                    </a:lnTo>
                    <a:cubicBezTo>
                      <a:pt x="534" y="4380"/>
                      <a:pt x="43" y="2037"/>
                      <a:pt x="729" y="8"/>
                    </a:cubicBezTo>
                    <a:lnTo>
                      <a:pt x="687" y="0"/>
                    </a:lnTo>
                    <a:close/>
                  </a:path>
                </a:pathLst>
              </a:custGeom>
              <a:solidFill>
                <a:srgbClr val="DFDFD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0" name="Google Shape;710;p36"/>
              <p:cNvSpPr/>
              <p:nvPr/>
            </p:nvSpPr>
            <p:spPr>
              <a:xfrm>
                <a:off x="6461239" y="1684663"/>
                <a:ext cx="306923" cy="271334"/>
              </a:xfrm>
              <a:custGeom>
                <a:rect b="b" l="l" r="r" t="t"/>
                <a:pathLst>
                  <a:path extrusionOk="0" h="2920" w="3303">
                    <a:moveTo>
                      <a:pt x="0" y="0"/>
                    </a:moveTo>
                    <a:lnTo>
                      <a:pt x="68" y="442"/>
                    </a:lnTo>
                    <a:lnTo>
                      <a:pt x="459" y="2920"/>
                    </a:lnTo>
                    <a:lnTo>
                      <a:pt x="2912" y="2920"/>
                    </a:lnTo>
                    <a:lnTo>
                      <a:pt x="3040" y="2003"/>
                    </a:lnTo>
                    <a:lnTo>
                      <a:pt x="3286" y="119"/>
                    </a:lnTo>
                    <a:lnTo>
                      <a:pt x="3303" y="0"/>
                    </a:lnTo>
                    <a:close/>
                  </a:path>
                </a:pathLst>
              </a:custGeom>
              <a:solidFill>
                <a:srgbClr val="8DE4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1" name="Google Shape;711;p36"/>
              <p:cNvSpPr/>
              <p:nvPr/>
            </p:nvSpPr>
            <p:spPr>
              <a:xfrm>
                <a:off x="6467465" y="1695628"/>
                <a:ext cx="299210" cy="175159"/>
              </a:xfrm>
              <a:custGeom>
                <a:rect b="b" l="l" r="r" t="t"/>
                <a:pathLst>
                  <a:path extrusionOk="0" h="1885" w="3220">
                    <a:moveTo>
                      <a:pt x="3219" y="1"/>
                    </a:moveTo>
                    <a:lnTo>
                      <a:pt x="1" y="324"/>
                    </a:lnTo>
                    <a:lnTo>
                      <a:pt x="2973" y="1885"/>
                    </a:lnTo>
                    <a:lnTo>
                      <a:pt x="3219" y="1"/>
                    </a:lnTo>
                    <a:close/>
                  </a:path>
                </a:pathLst>
              </a:custGeom>
              <a:solidFill>
                <a:srgbClr val="55335C">
                  <a:alpha val="1071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2" name="Google Shape;712;p36"/>
              <p:cNvSpPr/>
              <p:nvPr/>
            </p:nvSpPr>
            <p:spPr>
              <a:xfrm>
                <a:off x="6428903" y="1628632"/>
                <a:ext cx="376336" cy="97197"/>
              </a:xfrm>
              <a:custGeom>
                <a:rect b="b" l="l" r="r" t="t"/>
                <a:pathLst>
                  <a:path extrusionOk="0" h="1046" w="4050">
                    <a:moveTo>
                      <a:pt x="0" y="0"/>
                    </a:moveTo>
                    <a:lnTo>
                      <a:pt x="0" y="1045"/>
                    </a:lnTo>
                    <a:lnTo>
                      <a:pt x="4050" y="1045"/>
                    </a:lnTo>
                    <a:lnTo>
                      <a:pt x="4050" y="0"/>
                    </a:lnTo>
                    <a:close/>
                  </a:path>
                </a:pathLst>
              </a:custGeom>
              <a:solidFill>
                <a:srgbClr val="8DE4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13" name="Google Shape;713;p36"/>
            <p:cNvGrpSpPr/>
            <p:nvPr/>
          </p:nvGrpSpPr>
          <p:grpSpPr>
            <a:xfrm>
              <a:off x="7165508" y="3406419"/>
              <a:ext cx="762625" cy="1187499"/>
              <a:chOff x="5072451" y="1229074"/>
              <a:chExt cx="466837" cy="726922"/>
            </a:xfrm>
          </p:grpSpPr>
          <p:sp>
            <p:nvSpPr>
              <p:cNvPr id="714" name="Google Shape;714;p36"/>
              <p:cNvSpPr/>
              <p:nvPr/>
            </p:nvSpPr>
            <p:spPr>
              <a:xfrm>
                <a:off x="5072451" y="1229074"/>
                <a:ext cx="289454" cy="356637"/>
              </a:xfrm>
              <a:custGeom>
                <a:rect b="b" l="l" r="r" t="t"/>
                <a:pathLst>
                  <a:path extrusionOk="0" h="3838" w="3115">
                    <a:moveTo>
                      <a:pt x="908" y="1"/>
                    </a:moveTo>
                    <a:cubicBezTo>
                      <a:pt x="771" y="1"/>
                      <a:pt x="656" y="44"/>
                      <a:pt x="593" y="90"/>
                    </a:cubicBezTo>
                    <a:cubicBezTo>
                      <a:pt x="397" y="234"/>
                      <a:pt x="92" y="880"/>
                      <a:pt x="475" y="1457"/>
                    </a:cubicBezTo>
                    <a:cubicBezTo>
                      <a:pt x="848" y="2035"/>
                      <a:pt x="0" y="2510"/>
                      <a:pt x="526" y="3266"/>
                    </a:cubicBezTo>
                    <a:cubicBezTo>
                      <a:pt x="526" y="3274"/>
                      <a:pt x="534" y="3282"/>
                      <a:pt x="534" y="3290"/>
                    </a:cubicBezTo>
                    <a:cubicBezTo>
                      <a:pt x="792" y="3655"/>
                      <a:pt x="1194" y="3838"/>
                      <a:pt x="1596" y="3838"/>
                    </a:cubicBezTo>
                    <a:cubicBezTo>
                      <a:pt x="2000" y="3838"/>
                      <a:pt x="2405" y="3653"/>
                      <a:pt x="2665" y="3282"/>
                    </a:cubicBezTo>
                    <a:cubicBezTo>
                      <a:pt x="2919" y="2909"/>
                      <a:pt x="3115" y="2467"/>
                      <a:pt x="2962" y="2094"/>
                    </a:cubicBezTo>
                    <a:cubicBezTo>
                      <a:pt x="2614" y="1245"/>
                      <a:pt x="2121" y="2035"/>
                      <a:pt x="1799" y="931"/>
                    </a:cubicBezTo>
                    <a:cubicBezTo>
                      <a:pt x="1581" y="189"/>
                      <a:pt x="1195" y="1"/>
                      <a:pt x="908" y="1"/>
                    </a:cubicBezTo>
                    <a:close/>
                  </a:path>
                </a:pathLst>
              </a:custGeom>
              <a:gradFill>
                <a:gsLst>
                  <a:gs pos="0">
                    <a:schemeClr val="accent4"/>
                  </a:gs>
                  <a:gs pos="100000">
                    <a:schemeClr val="accent6"/>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5" name="Google Shape;715;p36"/>
              <p:cNvSpPr/>
              <p:nvPr/>
            </p:nvSpPr>
            <p:spPr>
              <a:xfrm>
                <a:off x="5154407" y="1271446"/>
                <a:ext cx="138083" cy="462197"/>
              </a:xfrm>
              <a:custGeom>
                <a:rect b="b" l="l" r="r" t="t"/>
                <a:pathLst>
                  <a:path extrusionOk="0" h="4974" w="1486">
                    <a:moveTo>
                      <a:pt x="43" y="0"/>
                    </a:moveTo>
                    <a:lnTo>
                      <a:pt x="0" y="25"/>
                    </a:lnTo>
                    <a:cubicBezTo>
                      <a:pt x="1349" y="2139"/>
                      <a:pt x="1434" y="4949"/>
                      <a:pt x="1434" y="4973"/>
                    </a:cubicBezTo>
                    <a:lnTo>
                      <a:pt x="1485" y="4973"/>
                    </a:lnTo>
                    <a:cubicBezTo>
                      <a:pt x="1485" y="4949"/>
                      <a:pt x="1400" y="2129"/>
                      <a:pt x="43" y="0"/>
                    </a:cubicBezTo>
                    <a:close/>
                  </a:path>
                </a:pathLst>
              </a:custGeom>
              <a:solidFill>
                <a:srgbClr val="DFDFD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6" name="Google Shape;716;p36"/>
              <p:cNvSpPr/>
              <p:nvPr/>
            </p:nvSpPr>
            <p:spPr>
              <a:xfrm>
                <a:off x="5331699" y="1422256"/>
                <a:ext cx="207589" cy="227288"/>
              </a:xfrm>
              <a:custGeom>
                <a:rect b="b" l="l" r="r" t="t"/>
                <a:pathLst>
                  <a:path extrusionOk="0" h="2446" w="2234">
                    <a:moveTo>
                      <a:pt x="1738" y="0"/>
                    </a:moveTo>
                    <a:cubicBezTo>
                      <a:pt x="1559" y="0"/>
                      <a:pt x="1331" y="108"/>
                      <a:pt x="1113" y="482"/>
                    </a:cubicBezTo>
                    <a:cubicBezTo>
                      <a:pt x="927" y="803"/>
                      <a:pt x="785" y="834"/>
                      <a:pt x="647" y="834"/>
                    </a:cubicBezTo>
                    <a:cubicBezTo>
                      <a:pt x="615" y="834"/>
                      <a:pt x="583" y="832"/>
                      <a:pt x="550" y="832"/>
                    </a:cubicBezTo>
                    <a:cubicBezTo>
                      <a:pt x="433" y="832"/>
                      <a:pt x="312" y="854"/>
                      <a:pt x="164" y="1058"/>
                    </a:cubicBezTo>
                    <a:cubicBezTo>
                      <a:pt x="1" y="1280"/>
                      <a:pt x="52" y="1594"/>
                      <a:pt x="164" y="1881"/>
                    </a:cubicBezTo>
                    <a:cubicBezTo>
                      <a:pt x="298" y="2242"/>
                      <a:pt x="635" y="2445"/>
                      <a:pt x="981" y="2445"/>
                    </a:cubicBezTo>
                    <a:cubicBezTo>
                      <a:pt x="1183" y="2445"/>
                      <a:pt x="1387" y="2376"/>
                      <a:pt x="1555" y="2230"/>
                    </a:cubicBezTo>
                    <a:cubicBezTo>
                      <a:pt x="1563" y="2230"/>
                      <a:pt x="1563" y="2221"/>
                      <a:pt x="1572" y="2221"/>
                    </a:cubicBezTo>
                    <a:cubicBezTo>
                      <a:pt x="2038" y="1806"/>
                      <a:pt x="1555" y="1364"/>
                      <a:pt x="1895" y="1042"/>
                    </a:cubicBezTo>
                    <a:cubicBezTo>
                      <a:pt x="2234" y="728"/>
                      <a:pt x="2140" y="252"/>
                      <a:pt x="2038" y="125"/>
                    </a:cubicBezTo>
                    <a:cubicBezTo>
                      <a:pt x="1989" y="68"/>
                      <a:pt x="1879" y="0"/>
                      <a:pt x="1738" y="0"/>
                    </a:cubicBezTo>
                    <a:close/>
                  </a:path>
                </a:pathLst>
              </a:custGeom>
              <a:gradFill>
                <a:gsLst>
                  <a:gs pos="0">
                    <a:schemeClr val="accent4"/>
                  </a:gs>
                  <a:gs pos="100000">
                    <a:schemeClr val="accent6"/>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7" name="Google Shape;717;p36"/>
              <p:cNvSpPr/>
              <p:nvPr/>
            </p:nvSpPr>
            <p:spPr>
              <a:xfrm>
                <a:off x="5332721" y="1451247"/>
                <a:ext cx="164752" cy="282391"/>
              </a:xfrm>
              <a:custGeom>
                <a:rect b="b" l="l" r="r" t="t"/>
                <a:pathLst>
                  <a:path extrusionOk="0" h="3039" w="1773">
                    <a:moveTo>
                      <a:pt x="1748" y="1"/>
                    </a:moveTo>
                    <a:cubicBezTo>
                      <a:pt x="518" y="1172"/>
                      <a:pt x="0" y="3014"/>
                      <a:pt x="0" y="3030"/>
                    </a:cubicBezTo>
                    <a:lnTo>
                      <a:pt x="33" y="3038"/>
                    </a:lnTo>
                    <a:cubicBezTo>
                      <a:pt x="33" y="3022"/>
                      <a:pt x="542" y="1188"/>
                      <a:pt x="1772" y="25"/>
                    </a:cubicBezTo>
                    <a:lnTo>
                      <a:pt x="1748" y="1"/>
                    </a:lnTo>
                    <a:close/>
                  </a:path>
                </a:pathLst>
              </a:custGeom>
              <a:solidFill>
                <a:srgbClr val="DFDFD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8" name="Google Shape;718;p36"/>
              <p:cNvSpPr/>
              <p:nvPr/>
            </p:nvSpPr>
            <p:spPr>
              <a:xfrm>
                <a:off x="5196964" y="1740694"/>
                <a:ext cx="243736" cy="215301"/>
              </a:xfrm>
              <a:custGeom>
                <a:rect b="b" l="l" r="r" t="t"/>
                <a:pathLst>
                  <a:path extrusionOk="0" h="2317" w="2623">
                    <a:moveTo>
                      <a:pt x="0" y="0"/>
                    </a:moveTo>
                    <a:lnTo>
                      <a:pt x="60" y="357"/>
                    </a:lnTo>
                    <a:lnTo>
                      <a:pt x="365" y="2317"/>
                    </a:lnTo>
                    <a:lnTo>
                      <a:pt x="2309" y="2317"/>
                    </a:lnTo>
                    <a:lnTo>
                      <a:pt x="2410" y="1595"/>
                    </a:lnTo>
                    <a:lnTo>
                      <a:pt x="2606" y="94"/>
                    </a:lnTo>
                    <a:lnTo>
                      <a:pt x="2622" y="0"/>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9" name="Google Shape;719;p36"/>
              <p:cNvSpPr/>
              <p:nvPr/>
            </p:nvSpPr>
            <p:spPr>
              <a:xfrm>
                <a:off x="5202447" y="1749429"/>
                <a:ext cx="236674" cy="139570"/>
              </a:xfrm>
              <a:custGeom>
                <a:rect b="b" l="l" r="r" t="t"/>
                <a:pathLst>
                  <a:path extrusionOk="0" h="1502" w="2547">
                    <a:moveTo>
                      <a:pt x="2547" y="0"/>
                    </a:moveTo>
                    <a:lnTo>
                      <a:pt x="1" y="263"/>
                    </a:lnTo>
                    <a:lnTo>
                      <a:pt x="2351" y="1501"/>
                    </a:lnTo>
                    <a:lnTo>
                      <a:pt x="2547" y="0"/>
                    </a:lnTo>
                    <a:close/>
                  </a:path>
                </a:pathLst>
              </a:custGeom>
              <a:solidFill>
                <a:srgbClr val="55335C">
                  <a:alpha val="1071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0" name="Google Shape;720;p36"/>
              <p:cNvSpPr/>
              <p:nvPr/>
            </p:nvSpPr>
            <p:spPr>
              <a:xfrm>
                <a:off x="5171783" y="1696371"/>
                <a:ext cx="298281" cy="77497"/>
              </a:xfrm>
              <a:custGeom>
                <a:rect b="b" l="l" r="r" t="t"/>
                <a:pathLst>
                  <a:path extrusionOk="0" h="834" w="3210">
                    <a:moveTo>
                      <a:pt x="1" y="1"/>
                    </a:moveTo>
                    <a:lnTo>
                      <a:pt x="1" y="834"/>
                    </a:lnTo>
                    <a:lnTo>
                      <a:pt x="3209" y="834"/>
                    </a:lnTo>
                    <a:lnTo>
                      <a:pt x="3209"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721" name="Google Shape;721;p36"/>
            <p:cNvSpPr/>
            <p:nvPr/>
          </p:nvSpPr>
          <p:spPr>
            <a:xfrm>
              <a:off x="6628224" y="4593925"/>
              <a:ext cx="2334723" cy="105499"/>
            </a:xfrm>
            <a:custGeom>
              <a:rect b="b" l="l" r="r" t="t"/>
              <a:pathLst>
                <a:path extrusionOk="0" h="687" w="15202">
                  <a:moveTo>
                    <a:pt x="349" y="0"/>
                  </a:moveTo>
                  <a:cubicBezTo>
                    <a:pt x="153" y="0"/>
                    <a:pt x="0" y="153"/>
                    <a:pt x="0" y="339"/>
                  </a:cubicBezTo>
                  <a:cubicBezTo>
                    <a:pt x="0" y="534"/>
                    <a:pt x="153" y="687"/>
                    <a:pt x="349" y="687"/>
                  </a:cubicBezTo>
                  <a:lnTo>
                    <a:pt x="14863" y="687"/>
                  </a:lnTo>
                  <a:cubicBezTo>
                    <a:pt x="15049" y="687"/>
                    <a:pt x="15202" y="534"/>
                    <a:pt x="15202" y="339"/>
                  </a:cubicBezTo>
                  <a:cubicBezTo>
                    <a:pt x="15202" y="153"/>
                    <a:pt x="15049" y="0"/>
                    <a:pt x="14863" y="0"/>
                  </a:cubicBezTo>
                  <a:close/>
                </a:path>
              </a:pathLst>
            </a:custGeom>
            <a:solidFill>
              <a:srgbClr val="55335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722" name="Google Shape;722;p36"/>
          <p:cNvSpPr/>
          <p:nvPr/>
        </p:nvSpPr>
        <p:spPr>
          <a:xfrm>
            <a:off x="7439175" y="3964850"/>
            <a:ext cx="1312193" cy="881306"/>
          </a:xfrm>
          <a:custGeom>
            <a:rect b="b" l="l" r="r" t="t"/>
            <a:pathLst>
              <a:path extrusionOk="0" h="8407" w="9584">
                <a:moveTo>
                  <a:pt x="2199" y="0"/>
                </a:moveTo>
                <a:cubicBezTo>
                  <a:pt x="1449" y="0"/>
                  <a:pt x="707" y="123"/>
                  <a:pt x="1" y="360"/>
                </a:cubicBezTo>
                <a:lnTo>
                  <a:pt x="1" y="2183"/>
                </a:lnTo>
                <a:cubicBezTo>
                  <a:pt x="686" y="1863"/>
                  <a:pt x="1437" y="1694"/>
                  <a:pt x="2198" y="1694"/>
                </a:cubicBezTo>
                <a:cubicBezTo>
                  <a:pt x="3012" y="1694"/>
                  <a:pt x="3837" y="1887"/>
                  <a:pt x="4609" y="2295"/>
                </a:cubicBezTo>
                <a:cubicBezTo>
                  <a:pt x="6850" y="3475"/>
                  <a:pt x="7878" y="6064"/>
                  <a:pt x="7165" y="8407"/>
                </a:cubicBezTo>
                <a:lnTo>
                  <a:pt x="8913" y="8407"/>
                </a:lnTo>
                <a:cubicBezTo>
                  <a:pt x="9583" y="5434"/>
                  <a:pt x="8216" y="2277"/>
                  <a:pt x="5399" y="792"/>
                </a:cubicBezTo>
                <a:cubicBezTo>
                  <a:pt x="4377" y="255"/>
                  <a:pt x="3281" y="0"/>
                  <a:pt x="2199" y="0"/>
                </a:cubicBezTo>
                <a:close/>
              </a:path>
            </a:pathLst>
          </a:custGeom>
          <a:gradFill>
            <a:gsLst>
              <a:gs pos="0">
                <a:schemeClr val="accent1"/>
              </a:gs>
              <a:gs pos="40000">
                <a:srgbClr val="BBACF0"/>
              </a:gs>
              <a:gs pos="100000">
                <a:srgbClr val="FFFFFF">
                  <a:alpha val="0"/>
                </a:srgbClr>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3" name="Google Shape;723;p36"/>
          <p:cNvSpPr/>
          <p:nvPr/>
        </p:nvSpPr>
        <p:spPr>
          <a:xfrm rot="2700000">
            <a:off x="8039064" y="3978064"/>
            <a:ext cx="475482" cy="473374"/>
          </a:xfrm>
          <a:custGeom>
            <a:rect b="b" l="l" r="r" t="t"/>
            <a:pathLst>
              <a:path extrusionOk="0" h="7412" w="7445">
                <a:moveTo>
                  <a:pt x="3723" y="0"/>
                </a:moveTo>
                <a:cubicBezTo>
                  <a:pt x="1665" y="0"/>
                  <a:pt x="1" y="1683"/>
                  <a:pt x="17" y="3745"/>
                </a:cubicBezTo>
                <a:cubicBezTo>
                  <a:pt x="35" y="5755"/>
                  <a:pt x="1673" y="7393"/>
                  <a:pt x="3684" y="7411"/>
                </a:cubicBezTo>
                <a:cubicBezTo>
                  <a:pt x="3694" y="7411"/>
                  <a:pt x="3704" y="7411"/>
                  <a:pt x="3714" y="7411"/>
                </a:cubicBezTo>
                <a:cubicBezTo>
                  <a:pt x="5772" y="7411"/>
                  <a:pt x="7444" y="5737"/>
                  <a:pt x="7428" y="3675"/>
                </a:cubicBezTo>
                <a:cubicBezTo>
                  <a:pt x="7410" y="1665"/>
                  <a:pt x="5764" y="17"/>
                  <a:pt x="3753" y="0"/>
                </a:cubicBezTo>
                <a:cubicBezTo>
                  <a:pt x="3743" y="0"/>
                  <a:pt x="3733" y="0"/>
                  <a:pt x="3723" y="0"/>
                </a:cubicBezTo>
                <a:close/>
              </a:path>
            </a:pathLst>
          </a:custGeom>
          <a:gradFill>
            <a:gsLst>
              <a:gs pos="0">
                <a:schemeClr val="dk2"/>
              </a:gs>
              <a:gs pos="100000">
                <a:srgbClr val="FFFFFF">
                  <a:alpha val="0"/>
                </a:srgbClr>
              </a:gs>
            </a:gsLst>
            <a:lin ang="8100019"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27" name="Shape 727"/>
        <p:cNvGrpSpPr/>
        <p:nvPr/>
      </p:nvGrpSpPr>
      <p:grpSpPr>
        <a:xfrm>
          <a:off x="0" y="0"/>
          <a:ext cx="0" cy="0"/>
          <a:chOff x="0" y="0"/>
          <a:chExt cx="0" cy="0"/>
        </a:xfrm>
      </p:grpSpPr>
      <p:sp>
        <p:nvSpPr>
          <p:cNvPr id="728" name="Google Shape;728;p37"/>
          <p:cNvSpPr txBox="1"/>
          <p:nvPr>
            <p:ph type="title"/>
          </p:nvPr>
        </p:nvSpPr>
        <p:spPr>
          <a:xfrm>
            <a:off x="106500" y="244475"/>
            <a:ext cx="8931000" cy="4695300"/>
          </a:xfrm>
          <a:prstGeom prst="rect">
            <a:avLst/>
          </a:prstGeom>
        </p:spPr>
        <p:txBody>
          <a:bodyPr anchorCtr="0" anchor="b" bIns="91425" lIns="91425" spcFirstLastPara="1" rIns="91425" wrap="square" tIns="91425">
            <a:noAutofit/>
          </a:bodyPr>
          <a:lstStyle/>
          <a:p>
            <a:pPr indent="0" lvl="0" marL="0" rtl="0" algn="just">
              <a:lnSpc>
                <a:spcPct val="115000"/>
              </a:lnSpc>
              <a:spcBef>
                <a:spcPts val="1200"/>
              </a:spcBef>
              <a:spcAft>
                <a:spcPts val="0"/>
              </a:spcAft>
              <a:buNone/>
            </a:pPr>
            <a:r>
              <a:t/>
            </a:r>
            <a:endParaRPr sz="16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t/>
            </a:r>
            <a:endParaRPr sz="16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b="1" lang="en" sz="1600">
                <a:solidFill>
                  <a:srgbClr val="000000"/>
                </a:solidFill>
                <a:latin typeface="Arial"/>
                <a:ea typeface="Arial"/>
                <a:cs typeface="Arial"/>
                <a:sym typeface="Arial"/>
              </a:rPr>
              <a:t>Project Proponents:</a:t>
            </a:r>
            <a:endParaRPr b="1" sz="16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t/>
            </a:r>
            <a:endParaRPr sz="16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t/>
            </a:r>
            <a:endParaRPr sz="16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t/>
            </a:r>
            <a:endParaRPr sz="16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t/>
            </a:r>
            <a:endParaRPr sz="16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t/>
            </a:r>
            <a:endParaRPr sz="16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t/>
            </a:r>
            <a:endParaRPr sz="16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b="1" lang="en" sz="1600">
                <a:solidFill>
                  <a:srgbClr val="000000"/>
                </a:solidFill>
                <a:latin typeface="Arial"/>
                <a:ea typeface="Arial"/>
                <a:cs typeface="Arial"/>
                <a:sym typeface="Arial"/>
              </a:rPr>
              <a:t>Proposed Name of the Business:</a:t>
            </a:r>
            <a:endParaRPr b="1" sz="16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b="1" lang="en" sz="1600">
                <a:solidFill>
                  <a:srgbClr val="000000"/>
                </a:solidFill>
                <a:latin typeface="Arial"/>
                <a:ea typeface="Arial"/>
                <a:cs typeface="Arial"/>
                <a:sym typeface="Arial"/>
              </a:rPr>
              <a:t>Form of Business Ownership:</a:t>
            </a:r>
            <a:endParaRPr b="1" sz="16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b="1" lang="en" sz="1600">
                <a:solidFill>
                  <a:srgbClr val="000000"/>
                </a:solidFill>
                <a:latin typeface="Arial"/>
                <a:ea typeface="Arial"/>
                <a:cs typeface="Arial"/>
                <a:sym typeface="Arial"/>
              </a:rPr>
              <a:t>Location of Head Office and Factory:</a:t>
            </a:r>
            <a:endParaRPr b="1" sz="16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t/>
            </a:r>
            <a:endParaRPr sz="1600"/>
          </a:p>
        </p:txBody>
      </p:sp>
      <p:grpSp>
        <p:nvGrpSpPr>
          <p:cNvPr id="729" name="Google Shape;729;p37"/>
          <p:cNvGrpSpPr/>
          <p:nvPr/>
        </p:nvGrpSpPr>
        <p:grpSpPr>
          <a:xfrm>
            <a:off x="713091" y="4271807"/>
            <a:ext cx="464200" cy="448819"/>
            <a:chOff x="1620923" y="4468283"/>
            <a:chExt cx="314073" cy="303667"/>
          </a:xfrm>
        </p:grpSpPr>
        <p:sp>
          <p:nvSpPr>
            <p:cNvPr id="730" name="Google Shape;730;p37"/>
            <p:cNvSpPr/>
            <p:nvPr/>
          </p:nvSpPr>
          <p:spPr>
            <a:xfrm>
              <a:off x="1743950" y="4468283"/>
              <a:ext cx="108905" cy="108905"/>
            </a:xfrm>
            <a:custGeom>
              <a:rect b="b" l="l" r="r" t="t"/>
              <a:pathLst>
                <a:path extrusionOk="0" h="1172" w="1172">
                  <a:moveTo>
                    <a:pt x="705" y="94"/>
                  </a:moveTo>
                  <a:lnTo>
                    <a:pt x="705" y="467"/>
                  </a:lnTo>
                  <a:lnTo>
                    <a:pt x="1078" y="467"/>
                  </a:lnTo>
                  <a:lnTo>
                    <a:pt x="1078" y="705"/>
                  </a:lnTo>
                  <a:lnTo>
                    <a:pt x="705" y="705"/>
                  </a:lnTo>
                  <a:lnTo>
                    <a:pt x="705" y="1078"/>
                  </a:lnTo>
                  <a:lnTo>
                    <a:pt x="467" y="1078"/>
                  </a:lnTo>
                  <a:lnTo>
                    <a:pt x="467" y="705"/>
                  </a:lnTo>
                  <a:lnTo>
                    <a:pt x="94" y="705"/>
                  </a:lnTo>
                  <a:lnTo>
                    <a:pt x="94" y="467"/>
                  </a:lnTo>
                  <a:lnTo>
                    <a:pt x="467" y="467"/>
                  </a:lnTo>
                  <a:lnTo>
                    <a:pt x="467" y="94"/>
                  </a:lnTo>
                  <a:close/>
                  <a:moveTo>
                    <a:pt x="375" y="0"/>
                  </a:moveTo>
                  <a:lnTo>
                    <a:pt x="375" y="373"/>
                  </a:lnTo>
                  <a:lnTo>
                    <a:pt x="0" y="373"/>
                  </a:lnTo>
                  <a:lnTo>
                    <a:pt x="0" y="797"/>
                  </a:lnTo>
                  <a:lnTo>
                    <a:pt x="375" y="797"/>
                  </a:lnTo>
                  <a:lnTo>
                    <a:pt x="375" y="1171"/>
                  </a:lnTo>
                  <a:lnTo>
                    <a:pt x="799" y="1171"/>
                  </a:lnTo>
                  <a:lnTo>
                    <a:pt x="799" y="797"/>
                  </a:lnTo>
                  <a:lnTo>
                    <a:pt x="1172" y="797"/>
                  </a:lnTo>
                  <a:lnTo>
                    <a:pt x="1172" y="373"/>
                  </a:lnTo>
                  <a:lnTo>
                    <a:pt x="799" y="373"/>
                  </a:lnTo>
                  <a:lnTo>
                    <a:pt x="799"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1" name="Google Shape;731;p37"/>
            <p:cNvSpPr/>
            <p:nvPr/>
          </p:nvSpPr>
          <p:spPr>
            <a:xfrm>
              <a:off x="1620923" y="4601531"/>
              <a:ext cx="108905" cy="108905"/>
            </a:xfrm>
            <a:custGeom>
              <a:rect b="b" l="l" r="r" t="t"/>
              <a:pathLst>
                <a:path extrusionOk="0" h="1172" w="1172">
                  <a:moveTo>
                    <a:pt x="705" y="94"/>
                  </a:moveTo>
                  <a:lnTo>
                    <a:pt x="705" y="467"/>
                  </a:lnTo>
                  <a:lnTo>
                    <a:pt x="1078" y="467"/>
                  </a:lnTo>
                  <a:lnTo>
                    <a:pt x="1078" y="705"/>
                  </a:lnTo>
                  <a:lnTo>
                    <a:pt x="705" y="705"/>
                  </a:lnTo>
                  <a:lnTo>
                    <a:pt x="705" y="1078"/>
                  </a:lnTo>
                  <a:lnTo>
                    <a:pt x="467" y="1078"/>
                  </a:lnTo>
                  <a:lnTo>
                    <a:pt x="467" y="705"/>
                  </a:lnTo>
                  <a:lnTo>
                    <a:pt x="94" y="705"/>
                  </a:lnTo>
                  <a:lnTo>
                    <a:pt x="94" y="467"/>
                  </a:lnTo>
                  <a:lnTo>
                    <a:pt x="467" y="467"/>
                  </a:lnTo>
                  <a:lnTo>
                    <a:pt x="467" y="94"/>
                  </a:lnTo>
                  <a:close/>
                  <a:moveTo>
                    <a:pt x="375" y="0"/>
                  </a:moveTo>
                  <a:lnTo>
                    <a:pt x="375" y="373"/>
                  </a:lnTo>
                  <a:lnTo>
                    <a:pt x="0" y="373"/>
                  </a:lnTo>
                  <a:lnTo>
                    <a:pt x="0" y="799"/>
                  </a:lnTo>
                  <a:lnTo>
                    <a:pt x="375" y="799"/>
                  </a:lnTo>
                  <a:lnTo>
                    <a:pt x="375" y="1172"/>
                  </a:lnTo>
                  <a:lnTo>
                    <a:pt x="799" y="1172"/>
                  </a:lnTo>
                  <a:lnTo>
                    <a:pt x="799" y="799"/>
                  </a:lnTo>
                  <a:lnTo>
                    <a:pt x="1171" y="799"/>
                  </a:lnTo>
                  <a:lnTo>
                    <a:pt x="1171" y="373"/>
                  </a:lnTo>
                  <a:lnTo>
                    <a:pt x="799" y="373"/>
                  </a:lnTo>
                  <a:lnTo>
                    <a:pt x="799"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2" name="Google Shape;732;p37"/>
            <p:cNvSpPr/>
            <p:nvPr/>
          </p:nvSpPr>
          <p:spPr>
            <a:xfrm>
              <a:off x="1826091" y="4663044"/>
              <a:ext cx="108905" cy="108905"/>
            </a:xfrm>
            <a:custGeom>
              <a:rect b="b" l="l" r="r" t="t"/>
              <a:pathLst>
                <a:path extrusionOk="0" h="1172" w="1172">
                  <a:moveTo>
                    <a:pt x="703" y="94"/>
                  </a:moveTo>
                  <a:lnTo>
                    <a:pt x="703" y="467"/>
                  </a:lnTo>
                  <a:lnTo>
                    <a:pt x="1078" y="467"/>
                  </a:lnTo>
                  <a:lnTo>
                    <a:pt x="1078" y="705"/>
                  </a:lnTo>
                  <a:lnTo>
                    <a:pt x="703" y="705"/>
                  </a:lnTo>
                  <a:lnTo>
                    <a:pt x="703" y="1078"/>
                  </a:lnTo>
                  <a:lnTo>
                    <a:pt x="467" y="1078"/>
                  </a:lnTo>
                  <a:lnTo>
                    <a:pt x="467" y="705"/>
                  </a:lnTo>
                  <a:lnTo>
                    <a:pt x="92" y="705"/>
                  </a:lnTo>
                  <a:lnTo>
                    <a:pt x="92" y="467"/>
                  </a:lnTo>
                  <a:lnTo>
                    <a:pt x="467" y="467"/>
                  </a:lnTo>
                  <a:lnTo>
                    <a:pt x="467" y="94"/>
                  </a:lnTo>
                  <a:close/>
                  <a:moveTo>
                    <a:pt x="373" y="0"/>
                  </a:moveTo>
                  <a:lnTo>
                    <a:pt x="373" y="373"/>
                  </a:lnTo>
                  <a:lnTo>
                    <a:pt x="0" y="373"/>
                  </a:lnTo>
                  <a:lnTo>
                    <a:pt x="0" y="799"/>
                  </a:lnTo>
                  <a:lnTo>
                    <a:pt x="373" y="799"/>
                  </a:lnTo>
                  <a:lnTo>
                    <a:pt x="373" y="1172"/>
                  </a:lnTo>
                  <a:lnTo>
                    <a:pt x="797" y="1172"/>
                  </a:lnTo>
                  <a:lnTo>
                    <a:pt x="797" y="799"/>
                  </a:lnTo>
                  <a:lnTo>
                    <a:pt x="1172" y="799"/>
                  </a:lnTo>
                  <a:lnTo>
                    <a:pt x="1172" y="373"/>
                  </a:lnTo>
                  <a:lnTo>
                    <a:pt x="797" y="373"/>
                  </a:lnTo>
                  <a:lnTo>
                    <a:pt x="797"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733" name="Google Shape;733;p37"/>
          <p:cNvSpPr/>
          <p:nvPr/>
        </p:nvSpPr>
        <p:spPr>
          <a:xfrm>
            <a:off x="7744750" y="488921"/>
            <a:ext cx="406953" cy="448628"/>
          </a:xfrm>
          <a:custGeom>
            <a:rect b="b" l="l" r="r" t="t"/>
            <a:pathLst>
              <a:path extrusionOk="0" h="2963" w="2963">
                <a:moveTo>
                  <a:pt x="1478" y="926"/>
                </a:moveTo>
                <a:cubicBezTo>
                  <a:pt x="1783" y="926"/>
                  <a:pt x="2038" y="1172"/>
                  <a:pt x="2038" y="1478"/>
                </a:cubicBezTo>
                <a:cubicBezTo>
                  <a:pt x="2038" y="1783"/>
                  <a:pt x="1783" y="2038"/>
                  <a:pt x="1478" y="2038"/>
                </a:cubicBezTo>
                <a:cubicBezTo>
                  <a:pt x="1172" y="2038"/>
                  <a:pt x="926" y="1783"/>
                  <a:pt x="926" y="1478"/>
                </a:cubicBezTo>
                <a:cubicBezTo>
                  <a:pt x="926" y="1172"/>
                  <a:pt x="1172" y="926"/>
                  <a:pt x="1478" y="926"/>
                </a:cubicBezTo>
                <a:close/>
                <a:moveTo>
                  <a:pt x="1223" y="1"/>
                </a:moveTo>
                <a:lnTo>
                  <a:pt x="1223" y="366"/>
                </a:lnTo>
                <a:cubicBezTo>
                  <a:pt x="1095" y="392"/>
                  <a:pt x="977" y="443"/>
                  <a:pt x="867" y="510"/>
                </a:cubicBezTo>
                <a:lnTo>
                  <a:pt x="612" y="256"/>
                </a:lnTo>
                <a:lnTo>
                  <a:pt x="256" y="612"/>
                </a:lnTo>
                <a:lnTo>
                  <a:pt x="510" y="867"/>
                </a:lnTo>
                <a:cubicBezTo>
                  <a:pt x="441" y="977"/>
                  <a:pt x="390" y="1097"/>
                  <a:pt x="366" y="1223"/>
                </a:cubicBezTo>
                <a:lnTo>
                  <a:pt x="1" y="1223"/>
                </a:lnTo>
                <a:lnTo>
                  <a:pt x="1" y="1732"/>
                </a:lnTo>
                <a:lnTo>
                  <a:pt x="366" y="1732"/>
                </a:lnTo>
                <a:cubicBezTo>
                  <a:pt x="390" y="1861"/>
                  <a:pt x="441" y="1979"/>
                  <a:pt x="510" y="2089"/>
                </a:cubicBezTo>
                <a:lnTo>
                  <a:pt x="256" y="2352"/>
                </a:lnTo>
                <a:lnTo>
                  <a:pt x="612" y="2708"/>
                </a:lnTo>
                <a:lnTo>
                  <a:pt x="867" y="2445"/>
                </a:lnTo>
                <a:cubicBezTo>
                  <a:pt x="977" y="2515"/>
                  <a:pt x="1095" y="2566"/>
                  <a:pt x="1223" y="2598"/>
                </a:cubicBezTo>
                <a:lnTo>
                  <a:pt x="1223" y="2963"/>
                </a:lnTo>
                <a:lnTo>
                  <a:pt x="1732" y="2963"/>
                </a:lnTo>
                <a:lnTo>
                  <a:pt x="1732" y="2598"/>
                </a:lnTo>
                <a:cubicBezTo>
                  <a:pt x="1859" y="2566"/>
                  <a:pt x="1979" y="2515"/>
                  <a:pt x="2089" y="2445"/>
                </a:cubicBezTo>
                <a:lnTo>
                  <a:pt x="2352" y="2708"/>
                </a:lnTo>
                <a:lnTo>
                  <a:pt x="2708" y="2352"/>
                </a:lnTo>
                <a:lnTo>
                  <a:pt x="2445" y="2089"/>
                </a:lnTo>
                <a:cubicBezTo>
                  <a:pt x="2513" y="1979"/>
                  <a:pt x="2564" y="1861"/>
                  <a:pt x="2598" y="1732"/>
                </a:cubicBezTo>
                <a:lnTo>
                  <a:pt x="2963" y="1732"/>
                </a:lnTo>
                <a:lnTo>
                  <a:pt x="2963" y="1223"/>
                </a:lnTo>
                <a:lnTo>
                  <a:pt x="2598" y="1223"/>
                </a:lnTo>
                <a:cubicBezTo>
                  <a:pt x="2564" y="1097"/>
                  <a:pt x="2513" y="977"/>
                  <a:pt x="2445" y="867"/>
                </a:cubicBezTo>
                <a:lnTo>
                  <a:pt x="2708" y="612"/>
                </a:lnTo>
                <a:lnTo>
                  <a:pt x="2352" y="256"/>
                </a:lnTo>
                <a:lnTo>
                  <a:pt x="2089" y="510"/>
                </a:lnTo>
                <a:cubicBezTo>
                  <a:pt x="1979" y="443"/>
                  <a:pt x="1859" y="392"/>
                  <a:pt x="1732" y="366"/>
                </a:cubicBezTo>
                <a:lnTo>
                  <a:pt x="1732"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4" name="Google Shape;734;p37"/>
          <p:cNvSpPr/>
          <p:nvPr/>
        </p:nvSpPr>
        <p:spPr>
          <a:xfrm rot="2700000">
            <a:off x="3439944" y="3987249"/>
            <a:ext cx="1022480" cy="1017948"/>
          </a:xfrm>
          <a:custGeom>
            <a:rect b="b" l="l" r="r" t="t"/>
            <a:pathLst>
              <a:path extrusionOk="0" h="7412" w="7445">
                <a:moveTo>
                  <a:pt x="3723" y="0"/>
                </a:moveTo>
                <a:cubicBezTo>
                  <a:pt x="1665" y="0"/>
                  <a:pt x="1" y="1683"/>
                  <a:pt x="17" y="3745"/>
                </a:cubicBezTo>
                <a:cubicBezTo>
                  <a:pt x="35" y="5755"/>
                  <a:pt x="1673" y="7393"/>
                  <a:pt x="3684" y="7411"/>
                </a:cubicBezTo>
                <a:cubicBezTo>
                  <a:pt x="3694" y="7411"/>
                  <a:pt x="3704" y="7411"/>
                  <a:pt x="3714" y="7411"/>
                </a:cubicBezTo>
                <a:cubicBezTo>
                  <a:pt x="5772" y="7411"/>
                  <a:pt x="7444" y="5737"/>
                  <a:pt x="7428" y="3675"/>
                </a:cubicBezTo>
                <a:cubicBezTo>
                  <a:pt x="7410" y="1665"/>
                  <a:pt x="5764" y="17"/>
                  <a:pt x="3753" y="0"/>
                </a:cubicBezTo>
                <a:cubicBezTo>
                  <a:pt x="3743" y="0"/>
                  <a:pt x="3733" y="0"/>
                  <a:pt x="3723" y="0"/>
                </a:cubicBezTo>
                <a:close/>
              </a:path>
            </a:pathLst>
          </a:custGeom>
          <a:gradFill>
            <a:gsLst>
              <a:gs pos="0">
                <a:schemeClr val="accent1"/>
              </a:gs>
              <a:gs pos="100000">
                <a:srgbClr val="FFFFFF">
                  <a:alpha val="0"/>
                </a:srgbClr>
              </a:gs>
            </a:gsLst>
            <a:lin ang="8099331"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5" name="Google Shape;735;p37"/>
          <p:cNvSpPr/>
          <p:nvPr/>
        </p:nvSpPr>
        <p:spPr>
          <a:xfrm rot="-2700000">
            <a:off x="1747772" y="735657"/>
            <a:ext cx="317918" cy="316509"/>
          </a:xfrm>
          <a:custGeom>
            <a:rect b="b" l="l" r="r" t="t"/>
            <a:pathLst>
              <a:path extrusionOk="0" h="7412" w="7445">
                <a:moveTo>
                  <a:pt x="3723" y="0"/>
                </a:moveTo>
                <a:cubicBezTo>
                  <a:pt x="1665" y="0"/>
                  <a:pt x="1" y="1683"/>
                  <a:pt x="17" y="3745"/>
                </a:cubicBezTo>
                <a:cubicBezTo>
                  <a:pt x="35" y="5755"/>
                  <a:pt x="1673" y="7393"/>
                  <a:pt x="3684" y="7411"/>
                </a:cubicBezTo>
                <a:cubicBezTo>
                  <a:pt x="3694" y="7411"/>
                  <a:pt x="3704" y="7411"/>
                  <a:pt x="3714" y="7411"/>
                </a:cubicBezTo>
                <a:cubicBezTo>
                  <a:pt x="5772" y="7411"/>
                  <a:pt x="7444" y="5737"/>
                  <a:pt x="7428" y="3675"/>
                </a:cubicBezTo>
                <a:cubicBezTo>
                  <a:pt x="7410" y="1665"/>
                  <a:pt x="5764" y="17"/>
                  <a:pt x="3753" y="0"/>
                </a:cubicBezTo>
                <a:cubicBezTo>
                  <a:pt x="3743" y="0"/>
                  <a:pt x="3733" y="0"/>
                  <a:pt x="3723" y="0"/>
                </a:cubicBezTo>
                <a:close/>
              </a:path>
            </a:pathLst>
          </a:custGeom>
          <a:solidFill>
            <a:srgbClr val="FFFFFF">
              <a:alpha val="2114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736" name="Google Shape;736;p37"/>
          <p:cNvGrpSpPr/>
          <p:nvPr/>
        </p:nvGrpSpPr>
        <p:grpSpPr>
          <a:xfrm>
            <a:off x="6525526" y="615970"/>
            <a:ext cx="484756" cy="273835"/>
            <a:chOff x="6525370" y="783055"/>
            <a:chExt cx="484756" cy="355353"/>
          </a:xfrm>
        </p:grpSpPr>
        <p:sp>
          <p:nvSpPr>
            <p:cNvPr id="737" name="Google Shape;737;p37"/>
            <p:cNvSpPr/>
            <p:nvPr/>
          </p:nvSpPr>
          <p:spPr>
            <a:xfrm rot="-2700493">
              <a:off x="6544224" y="1027967"/>
              <a:ext cx="91772" cy="91365"/>
            </a:xfrm>
            <a:custGeom>
              <a:rect b="b" l="l" r="r" t="t"/>
              <a:pathLst>
                <a:path extrusionOk="0" h="7412" w="7445">
                  <a:moveTo>
                    <a:pt x="3723" y="0"/>
                  </a:moveTo>
                  <a:cubicBezTo>
                    <a:pt x="1665" y="0"/>
                    <a:pt x="1" y="1683"/>
                    <a:pt x="17" y="3745"/>
                  </a:cubicBezTo>
                  <a:cubicBezTo>
                    <a:pt x="35" y="5755"/>
                    <a:pt x="1673" y="7393"/>
                    <a:pt x="3684" y="7411"/>
                  </a:cubicBezTo>
                  <a:cubicBezTo>
                    <a:pt x="3694" y="7411"/>
                    <a:pt x="3704" y="7411"/>
                    <a:pt x="3714" y="7411"/>
                  </a:cubicBezTo>
                  <a:cubicBezTo>
                    <a:pt x="5772" y="7411"/>
                    <a:pt x="7444" y="5737"/>
                    <a:pt x="7428" y="3675"/>
                  </a:cubicBezTo>
                  <a:cubicBezTo>
                    <a:pt x="7410" y="1665"/>
                    <a:pt x="5764" y="17"/>
                    <a:pt x="3753" y="0"/>
                  </a:cubicBezTo>
                  <a:cubicBezTo>
                    <a:pt x="3743" y="0"/>
                    <a:pt x="3733" y="0"/>
                    <a:pt x="3723" y="0"/>
                  </a:cubicBezTo>
                  <a:close/>
                </a:path>
              </a:pathLst>
            </a:custGeom>
            <a:no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8" name="Google Shape;738;p37"/>
            <p:cNvSpPr/>
            <p:nvPr/>
          </p:nvSpPr>
          <p:spPr>
            <a:xfrm rot="-2700359">
              <a:off x="6706594" y="835386"/>
              <a:ext cx="251797" cy="250681"/>
            </a:xfrm>
            <a:custGeom>
              <a:rect b="b" l="l" r="r" t="t"/>
              <a:pathLst>
                <a:path extrusionOk="0" h="7412" w="7445">
                  <a:moveTo>
                    <a:pt x="3723" y="0"/>
                  </a:moveTo>
                  <a:cubicBezTo>
                    <a:pt x="1665" y="0"/>
                    <a:pt x="1" y="1683"/>
                    <a:pt x="17" y="3745"/>
                  </a:cubicBezTo>
                  <a:cubicBezTo>
                    <a:pt x="35" y="5755"/>
                    <a:pt x="1673" y="7393"/>
                    <a:pt x="3684" y="7411"/>
                  </a:cubicBezTo>
                  <a:cubicBezTo>
                    <a:pt x="3694" y="7411"/>
                    <a:pt x="3704" y="7411"/>
                    <a:pt x="3714" y="7411"/>
                  </a:cubicBezTo>
                  <a:cubicBezTo>
                    <a:pt x="5772" y="7411"/>
                    <a:pt x="7444" y="5737"/>
                    <a:pt x="7428" y="3675"/>
                  </a:cubicBezTo>
                  <a:cubicBezTo>
                    <a:pt x="7410" y="1665"/>
                    <a:pt x="5764" y="17"/>
                    <a:pt x="3753" y="0"/>
                  </a:cubicBezTo>
                  <a:cubicBezTo>
                    <a:pt x="3743" y="0"/>
                    <a:pt x="3733" y="0"/>
                    <a:pt x="3723" y="0"/>
                  </a:cubicBezTo>
                  <a:close/>
                </a:path>
              </a:pathLst>
            </a:custGeom>
            <a:no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739" name="Google Shape;739;p37"/>
          <p:cNvSpPr/>
          <p:nvPr/>
        </p:nvSpPr>
        <p:spPr>
          <a:xfrm rot="-4487949">
            <a:off x="3074949" y="570049"/>
            <a:ext cx="132398" cy="147701"/>
          </a:xfrm>
          <a:custGeom>
            <a:rect b="b" l="l" r="r" t="t"/>
            <a:pathLst>
              <a:path extrusionOk="0" h="2435" w="2183">
                <a:moveTo>
                  <a:pt x="220" y="153"/>
                </a:moveTo>
                <a:lnTo>
                  <a:pt x="2011" y="1333"/>
                </a:lnTo>
                <a:lnTo>
                  <a:pt x="94" y="2292"/>
                </a:lnTo>
                <a:lnTo>
                  <a:pt x="94" y="2292"/>
                </a:lnTo>
                <a:lnTo>
                  <a:pt x="220" y="153"/>
                </a:lnTo>
                <a:close/>
                <a:moveTo>
                  <a:pt x="145" y="1"/>
                </a:moveTo>
                <a:lnTo>
                  <a:pt x="0" y="2435"/>
                </a:lnTo>
                <a:lnTo>
                  <a:pt x="2182" y="1341"/>
                </a:lnTo>
                <a:lnTo>
                  <a:pt x="14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0" name="Google Shape;740;p37"/>
          <p:cNvSpPr/>
          <p:nvPr/>
        </p:nvSpPr>
        <p:spPr>
          <a:xfrm rot="-4487989">
            <a:off x="5851250" y="4282453"/>
            <a:ext cx="289056" cy="322447"/>
          </a:xfrm>
          <a:custGeom>
            <a:rect b="b" l="l" r="r" t="t"/>
            <a:pathLst>
              <a:path extrusionOk="0" h="2435" w="2183">
                <a:moveTo>
                  <a:pt x="220" y="153"/>
                </a:moveTo>
                <a:lnTo>
                  <a:pt x="2011" y="1333"/>
                </a:lnTo>
                <a:lnTo>
                  <a:pt x="94" y="2292"/>
                </a:lnTo>
                <a:lnTo>
                  <a:pt x="94" y="2292"/>
                </a:lnTo>
                <a:lnTo>
                  <a:pt x="220" y="153"/>
                </a:lnTo>
                <a:close/>
                <a:moveTo>
                  <a:pt x="145" y="1"/>
                </a:moveTo>
                <a:lnTo>
                  <a:pt x="0" y="2435"/>
                </a:lnTo>
                <a:lnTo>
                  <a:pt x="2182" y="1341"/>
                </a:lnTo>
                <a:lnTo>
                  <a:pt x="14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741" name="Google Shape;741;p37"/>
          <p:cNvGrpSpPr/>
          <p:nvPr/>
        </p:nvGrpSpPr>
        <p:grpSpPr>
          <a:xfrm>
            <a:off x="7941446" y="3964762"/>
            <a:ext cx="1202382" cy="975083"/>
            <a:chOff x="6628224" y="3151183"/>
            <a:chExt cx="2334723" cy="1548242"/>
          </a:xfrm>
        </p:grpSpPr>
        <p:grpSp>
          <p:nvGrpSpPr>
            <p:cNvPr id="742" name="Google Shape;742;p37"/>
            <p:cNvGrpSpPr/>
            <p:nvPr/>
          </p:nvGrpSpPr>
          <p:grpSpPr>
            <a:xfrm>
              <a:off x="7693222" y="3151183"/>
              <a:ext cx="730769" cy="1442828"/>
              <a:chOff x="6428903" y="1212999"/>
              <a:chExt cx="376336" cy="742998"/>
            </a:xfrm>
          </p:grpSpPr>
          <p:sp>
            <p:nvSpPr>
              <p:cNvPr id="743" name="Google Shape;743;p37"/>
              <p:cNvSpPr/>
              <p:nvPr/>
            </p:nvSpPr>
            <p:spPr>
              <a:xfrm>
                <a:off x="6479452" y="1212999"/>
                <a:ext cx="239926" cy="312963"/>
              </a:xfrm>
              <a:custGeom>
                <a:rect b="b" l="l" r="r" t="t"/>
                <a:pathLst>
                  <a:path extrusionOk="0" h="3368" w="2582">
                    <a:moveTo>
                      <a:pt x="1453" y="1"/>
                    </a:moveTo>
                    <a:cubicBezTo>
                      <a:pt x="1202" y="1"/>
                      <a:pt x="813" y="181"/>
                      <a:pt x="772" y="968"/>
                    </a:cubicBezTo>
                    <a:cubicBezTo>
                      <a:pt x="729" y="1943"/>
                      <a:pt x="161" y="1393"/>
                      <a:pt x="51" y="2165"/>
                    </a:cubicBezTo>
                    <a:cubicBezTo>
                      <a:pt x="0" y="2504"/>
                      <a:pt x="247" y="2827"/>
                      <a:pt x="534" y="3090"/>
                    </a:cubicBezTo>
                    <a:cubicBezTo>
                      <a:pt x="746" y="3279"/>
                      <a:pt x="1004" y="3368"/>
                      <a:pt x="1259" y="3368"/>
                    </a:cubicBezTo>
                    <a:cubicBezTo>
                      <a:pt x="1691" y="3368"/>
                      <a:pt x="2115" y="3115"/>
                      <a:pt x="2292" y="2667"/>
                    </a:cubicBezTo>
                    <a:cubicBezTo>
                      <a:pt x="2300" y="2656"/>
                      <a:pt x="2300" y="2648"/>
                      <a:pt x="2300" y="2640"/>
                    </a:cubicBezTo>
                    <a:cubicBezTo>
                      <a:pt x="2581" y="1911"/>
                      <a:pt x="1783" y="1689"/>
                      <a:pt x="1978" y="1139"/>
                    </a:cubicBezTo>
                    <a:cubicBezTo>
                      <a:pt x="2174" y="578"/>
                      <a:pt x="1791" y="110"/>
                      <a:pt x="1603" y="26"/>
                    </a:cubicBezTo>
                    <a:cubicBezTo>
                      <a:pt x="1566" y="11"/>
                      <a:pt x="1513" y="1"/>
                      <a:pt x="1453" y="1"/>
                    </a:cubicBezTo>
                    <a:close/>
                  </a:path>
                </a:pathLst>
              </a:custGeom>
              <a:gradFill>
                <a:gsLst>
                  <a:gs pos="0">
                    <a:schemeClr val="lt2"/>
                  </a:gs>
                  <a:gs pos="100000">
                    <a:schemeClr val="dk2"/>
                  </a:gs>
                </a:gsLst>
                <a:lin ang="8100019"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4" name="Google Shape;744;p37"/>
              <p:cNvSpPr/>
              <p:nvPr/>
            </p:nvSpPr>
            <p:spPr>
              <a:xfrm>
                <a:off x="6545704" y="1250074"/>
                <a:ext cx="67833" cy="409509"/>
              </a:xfrm>
              <a:custGeom>
                <a:rect b="b" l="l" r="r" t="t"/>
                <a:pathLst>
                  <a:path extrusionOk="0" h="4407" w="730">
                    <a:moveTo>
                      <a:pt x="687" y="0"/>
                    </a:moveTo>
                    <a:cubicBezTo>
                      <a:pt x="0" y="2029"/>
                      <a:pt x="493" y="4388"/>
                      <a:pt x="501" y="4407"/>
                    </a:cubicBezTo>
                    <a:lnTo>
                      <a:pt x="544" y="4396"/>
                    </a:lnTo>
                    <a:cubicBezTo>
                      <a:pt x="534" y="4380"/>
                      <a:pt x="43" y="2037"/>
                      <a:pt x="729" y="8"/>
                    </a:cubicBezTo>
                    <a:lnTo>
                      <a:pt x="687" y="0"/>
                    </a:lnTo>
                    <a:close/>
                  </a:path>
                </a:pathLst>
              </a:custGeom>
              <a:solidFill>
                <a:srgbClr val="DFDFD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5" name="Google Shape;745;p37"/>
              <p:cNvSpPr/>
              <p:nvPr/>
            </p:nvSpPr>
            <p:spPr>
              <a:xfrm>
                <a:off x="6461239" y="1684663"/>
                <a:ext cx="306923" cy="271334"/>
              </a:xfrm>
              <a:custGeom>
                <a:rect b="b" l="l" r="r" t="t"/>
                <a:pathLst>
                  <a:path extrusionOk="0" h="2920" w="3303">
                    <a:moveTo>
                      <a:pt x="0" y="0"/>
                    </a:moveTo>
                    <a:lnTo>
                      <a:pt x="68" y="442"/>
                    </a:lnTo>
                    <a:lnTo>
                      <a:pt x="459" y="2920"/>
                    </a:lnTo>
                    <a:lnTo>
                      <a:pt x="2912" y="2920"/>
                    </a:lnTo>
                    <a:lnTo>
                      <a:pt x="3040" y="2003"/>
                    </a:lnTo>
                    <a:lnTo>
                      <a:pt x="3286" y="119"/>
                    </a:lnTo>
                    <a:lnTo>
                      <a:pt x="3303" y="0"/>
                    </a:lnTo>
                    <a:close/>
                  </a:path>
                </a:pathLst>
              </a:custGeom>
              <a:solidFill>
                <a:srgbClr val="8DE4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6" name="Google Shape;746;p37"/>
              <p:cNvSpPr/>
              <p:nvPr/>
            </p:nvSpPr>
            <p:spPr>
              <a:xfrm>
                <a:off x="6467465" y="1695628"/>
                <a:ext cx="299210" cy="175159"/>
              </a:xfrm>
              <a:custGeom>
                <a:rect b="b" l="l" r="r" t="t"/>
                <a:pathLst>
                  <a:path extrusionOk="0" h="1885" w="3220">
                    <a:moveTo>
                      <a:pt x="3219" y="1"/>
                    </a:moveTo>
                    <a:lnTo>
                      <a:pt x="1" y="324"/>
                    </a:lnTo>
                    <a:lnTo>
                      <a:pt x="2973" y="1885"/>
                    </a:lnTo>
                    <a:lnTo>
                      <a:pt x="3219" y="1"/>
                    </a:lnTo>
                    <a:close/>
                  </a:path>
                </a:pathLst>
              </a:custGeom>
              <a:solidFill>
                <a:srgbClr val="55335C">
                  <a:alpha val="1071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7" name="Google Shape;747;p37"/>
              <p:cNvSpPr/>
              <p:nvPr/>
            </p:nvSpPr>
            <p:spPr>
              <a:xfrm>
                <a:off x="6428903" y="1628632"/>
                <a:ext cx="376336" cy="97197"/>
              </a:xfrm>
              <a:custGeom>
                <a:rect b="b" l="l" r="r" t="t"/>
                <a:pathLst>
                  <a:path extrusionOk="0" h="1046" w="4050">
                    <a:moveTo>
                      <a:pt x="0" y="0"/>
                    </a:moveTo>
                    <a:lnTo>
                      <a:pt x="0" y="1045"/>
                    </a:lnTo>
                    <a:lnTo>
                      <a:pt x="4050" y="1045"/>
                    </a:lnTo>
                    <a:lnTo>
                      <a:pt x="4050" y="0"/>
                    </a:lnTo>
                    <a:close/>
                  </a:path>
                </a:pathLst>
              </a:custGeom>
              <a:solidFill>
                <a:srgbClr val="8DE4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48" name="Google Shape;748;p37"/>
            <p:cNvGrpSpPr/>
            <p:nvPr/>
          </p:nvGrpSpPr>
          <p:grpSpPr>
            <a:xfrm>
              <a:off x="7165508" y="3406419"/>
              <a:ext cx="762625" cy="1187499"/>
              <a:chOff x="5072451" y="1229074"/>
              <a:chExt cx="466837" cy="726922"/>
            </a:xfrm>
          </p:grpSpPr>
          <p:sp>
            <p:nvSpPr>
              <p:cNvPr id="749" name="Google Shape;749;p37"/>
              <p:cNvSpPr/>
              <p:nvPr/>
            </p:nvSpPr>
            <p:spPr>
              <a:xfrm>
                <a:off x="5072451" y="1229074"/>
                <a:ext cx="289454" cy="356637"/>
              </a:xfrm>
              <a:custGeom>
                <a:rect b="b" l="l" r="r" t="t"/>
                <a:pathLst>
                  <a:path extrusionOk="0" h="3838" w="3115">
                    <a:moveTo>
                      <a:pt x="908" y="1"/>
                    </a:moveTo>
                    <a:cubicBezTo>
                      <a:pt x="771" y="1"/>
                      <a:pt x="656" y="44"/>
                      <a:pt x="593" y="90"/>
                    </a:cubicBezTo>
                    <a:cubicBezTo>
                      <a:pt x="397" y="234"/>
                      <a:pt x="92" y="880"/>
                      <a:pt x="475" y="1457"/>
                    </a:cubicBezTo>
                    <a:cubicBezTo>
                      <a:pt x="848" y="2035"/>
                      <a:pt x="0" y="2510"/>
                      <a:pt x="526" y="3266"/>
                    </a:cubicBezTo>
                    <a:cubicBezTo>
                      <a:pt x="526" y="3274"/>
                      <a:pt x="534" y="3282"/>
                      <a:pt x="534" y="3290"/>
                    </a:cubicBezTo>
                    <a:cubicBezTo>
                      <a:pt x="792" y="3655"/>
                      <a:pt x="1194" y="3838"/>
                      <a:pt x="1596" y="3838"/>
                    </a:cubicBezTo>
                    <a:cubicBezTo>
                      <a:pt x="2000" y="3838"/>
                      <a:pt x="2405" y="3653"/>
                      <a:pt x="2665" y="3282"/>
                    </a:cubicBezTo>
                    <a:cubicBezTo>
                      <a:pt x="2919" y="2909"/>
                      <a:pt x="3115" y="2467"/>
                      <a:pt x="2962" y="2094"/>
                    </a:cubicBezTo>
                    <a:cubicBezTo>
                      <a:pt x="2614" y="1245"/>
                      <a:pt x="2121" y="2035"/>
                      <a:pt x="1799" y="931"/>
                    </a:cubicBezTo>
                    <a:cubicBezTo>
                      <a:pt x="1581" y="189"/>
                      <a:pt x="1195" y="1"/>
                      <a:pt x="908" y="1"/>
                    </a:cubicBezTo>
                    <a:close/>
                  </a:path>
                </a:pathLst>
              </a:custGeom>
              <a:gradFill>
                <a:gsLst>
                  <a:gs pos="0">
                    <a:schemeClr val="accent4"/>
                  </a:gs>
                  <a:gs pos="100000">
                    <a:schemeClr val="accent6"/>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0" name="Google Shape;750;p37"/>
              <p:cNvSpPr/>
              <p:nvPr/>
            </p:nvSpPr>
            <p:spPr>
              <a:xfrm>
                <a:off x="5154407" y="1271446"/>
                <a:ext cx="138083" cy="462197"/>
              </a:xfrm>
              <a:custGeom>
                <a:rect b="b" l="l" r="r" t="t"/>
                <a:pathLst>
                  <a:path extrusionOk="0" h="4974" w="1486">
                    <a:moveTo>
                      <a:pt x="43" y="0"/>
                    </a:moveTo>
                    <a:lnTo>
                      <a:pt x="0" y="25"/>
                    </a:lnTo>
                    <a:cubicBezTo>
                      <a:pt x="1349" y="2139"/>
                      <a:pt x="1434" y="4949"/>
                      <a:pt x="1434" y="4973"/>
                    </a:cubicBezTo>
                    <a:lnTo>
                      <a:pt x="1485" y="4973"/>
                    </a:lnTo>
                    <a:cubicBezTo>
                      <a:pt x="1485" y="4949"/>
                      <a:pt x="1400" y="2129"/>
                      <a:pt x="43" y="0"/>
                    </a:cubicBezTo>
                    <a:close/>
                  </a:path>
                </a:pathLst>
              </a:custGeom>
              <a:solidFill>
                <a:srgbClr val="DFDFD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1" name="Google Shape;751;p37"/>
              <p:cNvSpPr/>
              <p:nvPr/>
            </p:nvSpPr>
            <p:spPr>
              <a:xfrm>
                <a:off x="5331699" y="1422256"/>
                <a:ext cx="207589" cy="227288"/>
              </a:xfrm>
              <a:custGeom>
                <a:rect b="b" l="l" r="r" t="t"/>
                <a:pathLst>
                  <a:path extrusionOk="0" h="2446" w="2234">
                    <a:moveTo>
                      <a:pt x="1738" y="0"/>
                    </a:moveTo>
                    <a:cubicBezTo>
                      <a:pt x="1559" y="0"/>
                      <a:pt x="1331" y="108"/>
                      <a:pt x="1113" y="482"/>
                    </a:cubicBezTo>
                    <a:cubicBezTo>
                      <a:pt x="927" y="803"/>
                      <a:pt x="785" y="834"/>
                      <a:pt x="647" y="834"/>
                    </a:cubicBezTo>
                    <a:cubicBezTo>
                      <a:pt x="615" y="834"/>
                      <a:pt x="583" y="832"/>
                      <a:pt x="550" y="832"/>
                    </a:cubicBezTo>
                    <a:cubicBezTo>
                      <a:pt x="433" y="832"/>
                      <a:pt x="312" y="854"/>
                      <a:pt x="164" y="1058"/>
                    </a:cubicBezTo>
                    <a:cubicBezTo>
                      <a:pt x="1" y="1280"/>
                      <a:pt x="52" y="1594"/>
                      <a:pt x="164" y="1881"/>
                    </a:cubicBezTo>
                    <a:cubicBezTo>
                      <a:pt x="298" y="2242"/>
                      <a:pt x="635" y="2445"/>
                      <a:pt x="981" y="2445"/>
                    </a:cubicBezTo>
                    <a:cubicBezTo>
                      <a:pt x="1183" y="2445"/>
                      <a:pt x="1387" y="2376"/>
                      <a:pt x="1555" y="2230"/>
                    </a:cubicBezTo>
                    <a:cubicBezTo>
                      <a:pt x="1563" y="2230"/>
                      <a:pt x="1563" y="2221"/>
                      <a:pt x="1572" y="2221"/>
                    </a:cubicBezTo>
                    <a:cubicBezTo>
                      <a:pt x="2038" y="1806"/>
                      <a:pt x="1555" y="1364"/>
                      <a:pt x="1895" y="1042"/>
                    </a:cubicBezTo>
                    <a:cubicBezTo>
                      <a:pt x="2234" y="728"/>
                      <a:pt x="2140" y="252"/>
                      <a:pt x="2038" y="125"/>
                    </a:cubicBezTo>
                    <a:cubicBezTo>
                      <a:pt x="1989" y="68"/>
                      <a:pt x="1879" y="0"/>
                      <a:pt x="1738" y="0"/>
                    </a:cubicBezTo>
                    <a:close/>
                  </a:path>
                </a:pathLst>
              </a:custGeom>
              <a:gradFill>
                <a:gsLst>
                  <a:gs pos="0">
                    <a:schemeClr val="accent4"/>
                  </a:gs>
                  <a:gs pos="100000">
                    <a:schemeClr val="accent6"/>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2" name="Google Shape;752;p37"/>
              <p:cNvSpPr/>
              <p:nvPr/>
            </p:nvSpPr>
            <p:spPr>
              <a:xfrm>
                <a:off x="5332721" y="1451247"/>
                <a:ext cx="164752" cy="282391"/>
              </a:xfrm>
              <a:custGeom>
                <a:rect b="b" l="l" r="r" t="t"/>
                <a:pathLst>
                  <a:path extrusionOk="0" h="3039" w="1773">
                    <a:moveTo>
                      <a:pt x="1748" y="1"/>
                    </a:moveTo>
                    <a:cubicBezTo>
                      <a:pt x="518" y="1172"/>
                      <a:pt x="0" y="3014"/>
                      <a:pt x="0" y="3030"/>
                    </a:cubicBezTo>
                    <a:lnTo>
                      <a:pt x="33" y="3038"/>
                    </a:lnTo>
                    <a:cubicBezTo>
                      <a:pt x="33" y="3022"/>
                      <a:pt x="542" y="1188"/>
                      <a:pt x="1772" y="25"/>
                    </a:cubicBezTo>
                    <a:lnTo>
                      <a:pt x="1748" y="1"/>
                    </a:lnTo>
                    <a:close/>
                  </a:path>
                </a:pathLst>
              </a:custGeom>
              <a:solidFill>
                <a:srgbClr val="DFDFD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3" name="Google Shape;753;p37"/>
              <p:cNvSpPr/>
              <p:nvPr/>
            </p:nvSpPr>
            <p:spPr>
              <a:xfrm>
                <a:off x="5196964" y="1740694"/>
                <a:ext cx="243736" cy="215301"/>
              </a:xfrm>
              <a:custGeom>
                <a:rect b="b" l="l" r="r" t="t"/>
                <a:pathLst>
                  <a:path extrusionOk="0" h="2317" w="2623">
                    <a:moveTo>
                      <a:pt x="0" y="0"/>
                    </a:moveTo>
                    <a:lnTo>
                      <a:pt x="60" y="357"/>
                    </a:lnTo>
                    <a:lnTo>
                      <a:pt x="365" y="2317"/>
                    </a:lnTo>
                    <a:lnTo>
                      <a:pt x="2309" y="2317"/>
                    </a:lnTo>
                    <a:lnTo>
                      <a:pt x="2410" y="1595"/>
                    </a:lnTo>
                    <a:lnTo>
                      <a:pt x="2606" y="94"/>
                    </a:lnTo>
                    <a:lnTo>
                      <a:pt x="2622" y="0"/>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4" name="Google Shape;754;p37"/>
              <p:cNvSpPr/>
              <p:nvPr/>
            </p:nvSpPr>
            <p:spPr>
              <a:xfrm>
                <a:off x="5202447" y="1749429"/>
                <a:ext cx="236674" cy="139570"/>
              </a:xfrm>
              <a:custGeom>
                <a:rect b="b" l="l" r="r" t="t"/>
                <a:pathLst>
                  <a:path extrusionOk="0" h="1502" w="2547">
                    <a:moveTo>
                      <a:pt x="2547" y="0"/>
                    </a:moveTo>
                    <a:lnTo>
                      <a:pt x="1" y="263"/>
                    </a:lnTo>
                    <a:lnTo>
                      <a:pt x="2351" y="1501"/>
                    </a:lnTo>
                    <a:lnTo>
                      <a:pt x="2547" y="0"/>
                    </a:lnTo>
                    <a:close/>
                  </a:path>
                </a:pathLst>
              </a:custGeom>
              <a:solidFill>
                <a:srgbClr val="55335C">
                  <a:alpha val="1071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5" name="Google Shape;755;p37"/>
              <p:cNvSpPr/>
              <p:nvPr/>
            </p:nvSpPr>
            <p:spPr>
              <a:xfrm>
                <a:off x="5171783" y="1696371"/>
                <a:ext cx="298281" cy="77497"/>
              </a:xfrm>
              <a:custGeom>
                <a:rect b="b" l="l" r="r" t="t"/>
                <a:pathLst>
                  <a:path extrusionOk="0" h="834" w="3210">
                    <a:moveTo>
                      <a:pt x="1" y="1"/>
                    </a:moveTo>
                    <a:lnTo>
                      <a:pt x="1" y="834"/>
                    </a:lnTo>
                    <a:lnTo>
                      <a:pt x="3209" y="834"/>
                    </a:lnTo>
                    <a:lnTo>
                      <a:pt x="3209"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756" name="Google Shape;756;p37"/>
            <p:cNvSpPr/>
            <p:nvPr/>
          </p:nvSpPr>
          <p:spPr>
            <a:xfrm>
              <a:off x="6628224" y="4593925"/>
              <a:ext cx="2334723" cy="105499"/>
            </a:xfrm>
            <a:custGeom>
              <a:rect b="b" l="l" r="r" t="t"/>
              <a:pathLst>
                <a:path extrusionOk="0" h="687" w="15202">
                  <a:moveTo>
                    <a:pt x="349" y="0"/>
                  </a:moveTo>
                  <a:cubicBezTo>
                    <a:pt x="153" y="0"/>
                    <a:pt x="0" y="153"/>
                    <a:pt x="0" y="339"/>
                  </a:cubicBezTo>
                  <a:cubicBezTo>
                    <a:pt x="0" y="534"/>
                    <a:pt x="153" y="687"/>
                    <a:pt x="349" y="687"/>
                  </a:cubicBezTo>
                  <a:lnTo>
                    <a:pt x="14863" y="687"/>
                  </a:lnTo>
                  <a:cubicBezTo>
                    <a:pt x="15049" y="687"/>
                    <a:pt x="15202" y="534"/>
                    <a:pt x="15202" y="339"/>
                  </a:cubicBezTo>
                  <a:cubicBezTo>
                    <a:pt x="15202" y="153"/>
                    <a:pt x="15049" y="0"/>
                    <a:pt x="14863" y="0"/>
                  </a:cubicBezTo>
                  <a:close/>
                </a:path>
              </a:pathLst>
            </a:custGeom>
            <a:solidFill>
              <a:srgbClr val="55335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757" name="Google Shape;757;p37"/>
          <p:cNvSpPr/>
          <p:nvPr/>
        </p:nvSpPr>
        <p:spPr>
          <a:xfrm>
            <a:off x="7439175" y="3964850"/>
            <a:ext cx="1312193" cy="881306"/>
          </a:xfrm>
          <a:custGeom>
            <a:rect b="b" l="l" r="r" t="t"/>
            <a:pathLst>
              <a:path extrusionOk="0" h="8407" w="9584">
                <a:moveTo>
                  <a:pt x="2199" y="0"/>
                </a:moveTo>
                <a:cubicBezTo>
                  <a:pt x="1449" y="0"/>
                  <a:pt x="707" y="123"/>
                  <a:pt x="1" y="360"/>
                </a:cubicBezTo>
                <a:lnTo>
                  <a:pt x="1" y="2183"/>
                </a:lnTo>
                <a:cubicBezTo>
                  <a:pt x="686" y="1863"/>
                  <a:pt x="1437" y="1694"/>
                  <a:pt x="2198" y="1694"/>
                </a:cubicBezTo>
                <a:cubicBezTo>
                  <a:pt x="3012" y="1694"/>
                  <a:pt x="3837" y="1887"/>
                  <a:pt x="4609" y="2295"/>
                </a:cubicBezTo>
                <a:cubicBezTo>
                  <a:pt x="6850" y="3475"/>
                  <a:pt x="7878" y="6064"/>
                  <a:pt x="7165" y="8407"/>
                </a:cubicBezTo>
                <a:lnTo>
                  <a:pt x="8913" y="8407"/>
                </a:lnTo>
                <a:cubicBezTo>
                  <a:pt x="9583" y="5434"/>
                  <a:pt x="8216" y="2277"/>
                  <a:pt x="5399" y="792"/>
                </a:cubicBezTo>
                <a:cubicBezTo>
                  <a:pt x="4377" y="255"/>
                  <a:pt x="3281" y="0"/>
                  <a:pt x="2199" y="0"/>
                </a:cubicBezTo>
                <a:close/>
              </a:path>
            </a:pathLst>
          </a:custGeom>
          <a:gradFill>
            <a:gsLst>
              <a:gs pos="0">
                <a:schemeClr val="accent1"/>
              </a:gs>
              <a:gs pos="40000">
                <a:srgbClr val="BBACF0"/>
              </a:gs>
              <a:gs pos="100000">
                <a:srgbClr val="FFFFFF">
                  <a:alpha val="0"/>
                </a:srgbClr>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8" name="Google Shape;758;p37"/>
          <p:cNvSpPr/>
          <p:nvPr/>
        </p:nvSpPr>
        <p:spPr>
          <a:xfrm rot="2700000">
            <a:off x="8039064" y="3978064"/>
            <a:ext cx="475482" cy="473374"/>
          </a:xfrm>
          <a:custGeom>
            <a:rect b="b" l="l" r="r" t="t"/>
            <a:pathLst>
              <a:path extrusionOk="0" h="7412" w="7445">
                <a:moveTo>
                  <a:pt x="3723" y="0"/>
                </a:moveTo>
                <a:cubicBezTo>
                  <a:pt x="1665" y="0"/>
                  <a:pt x="1" y="1683"/>
                  <a:pt x="17" y="3745"/>
                </a:cubicBezTo>
                <a:cubicBezTo>
                  <a:pt x="35" y="5755"/>
                  <a:pt x="1673" y="7393"/>
                  <a:pt x="3684" y="7411"/>
                </a:cubicBezTo>
                <a:cubicBezTo>
                  <a:pt x="3694" y="7411"/>
                  <a:pt x="3704" y="7411"/>
                  <a:pt x="3714" y="7411"/>
                </a:cubicBezTo>
                <a:cubicBezTo>
                  <a:pt x="5772" y="7411"/>
                  <a:pt x="7444" y="5737"/>
                  <a:pt x="7428" y="3675"/>
                </a:cubicBezTo>
                <a:cubicBezTo>
                  <a:pt x="7410" y="1665"/>
                  <a:pt x="5764" y="17"/>
                  <a:pt x="3753" y="0"/>
                </a:cubicBezTo>
                <a:cubicBezTo>
                  <a:pt x="3743" y="0"/>
                  <a:pt x="3733" y="0"/>
                  <a:pt x="3723" y="0"/>
                </a:cubicBezTo>
                <a:close/>
              </a:path>
            </a:pathLst>
          </a:custGeom>
          <a:gradFill>
            <a:gsLst>
              <a:gs pos="0">
                <a:schemeClr val="dk2"/>
              </a:gs>
              <a:gs pos="100000">
                <a:srgbClr val="FFFFFF">
                  <a:alpha val="0"/>
                </a:srgbClr>
              </a:gs>
            </a:gsLst>
            <a:lin ang="8100019"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aphicFrame>
        <p:nvGraphicFramePr>
          <p:cNvPr id="759" name="Google Shape;759;p37"/>
          <p:cNvGraphicFramePr/>
          <p:nvPr/>
        </p:nvGraphicFramePr>
        <p:xfrm>
          <a:off x="171950" y="889800"/>
          <a:ext cx="3000000" cy="3000000"/>
        </p:xfrm>
        <a:graphic>
          <a:graphicData uri="http://schemas.openxmlformats.org/drawingml/2006/table">
            <a:tbl>
              <a:tblPr>
                <a:noFill/>
                <a:tableStyleId>{8CD4A620-EB12-4255-A15E-4ED44B72FCD6}</a:tableStyleId>
              </a:tblPr>
              <a:tblGrid>
                <a:gridCol w="1628775"/>
                <a:gridCol w="1628775"/>
                <a:gridCol w="1628775"/>
                <a:gridCol w="1628775"/>
              </a:tblGrid>
              <a:tr h="572925">
                <a:tc>
                  <a:txBody>
                    <a:bodyPr/>
                    <a:lstStyle/>
                    <a:p>
                      <a:pPr indent="0" lvl="0" marL="0" rtl="0" algn="ctr">
                        <a:lnSpc>
                          <a:spcPct val="115000"/>
                        </a:lnSpc>
                        <a:spcBef>
                          <a:spcPts val="1200"/>
                        </a:spcBef>
                        <a:spcAft>
                          <a:spcPts val="0"/>
                        </a:spcAft>
                        <a:buNone/>
                      </a:pPr>
                      <a:r>
                        <a:rPr lang="en" sz="1200"/>
                        <a:t>Name</a:t>
                      </a:r>
                      <a:endParaRPr sz="1200"/>
                    </a:p>
                  </a:txBody>
                  <a:tcPr marT="91425" marB="91425" marR="68575" marL="6857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ctr">
                        <a:lnSpc>
                          <a:spcPct val="115000"/>
                        </a:lnSpc>
                        <a:spcBef>
                          <a:spcPts val="1200"/>
                        </a:spcBef>
                        <a:spcAft>
                          <a:spcPts val="0"/>
                        </a:spcAft>
                        <a:buNone/>
                      </a:pPr>
                      <a:r>
                        <a:rPr lang="en" sz="1200"/>
                        <a:t>Nationality</a:t>
                      </a:r>
                      <a:endParaRPr sz="1200"/>
                    </a:p>
                  </a:txBody>
                  <a:tcPr marT="91425" marB="91425" marR="68575" marL="6857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ctr">
                        <a:lnSpc>
                          <a:spcPct val="115000"/>
                        </a:lnSpc>
                        <a:spcBef>
                          <a:spcPts val="1200"/>
                        </a:spcBef>
                        <a:spcAft>
                          <a:spcPts val="0"/>
                        </a:spcAft>
                        <a:buNone/>
                      </a:pPr>
                      <a:r>
                        <a:rPr lang="en" sz="1200"/>
                        <a:t>Address</a:t>
                      </a:r>
                      <a:endParaRPr sz="1200"/>
                    </a:p>
                  </a:txBody>
                  <a:tcPr marT="91425" marB="91425" marR="68575" marL="6857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ctr">
                        <a:lnSpc>
                          <a:spcPct val="115000"/>
                        </a:lnSpc>
                        <a:spcBef>
                          <a:spcPts val="1200"/>
                        </a:spcBef>
                        <a:spcAft>
                          <a:spcPts val="0"/>
                        </a:spcAft>
                        <a:buNone/>
                      </a:pPr>
                      <a:r>
                        <a:rPr lang="en" sz="1200"/>
                        <a:t>% Ownership</a:t>
                      </a:r>
                      <a:endParaRPr sz="1200"/>
                    </a:p>
                  </a:txBody>
                  <a:tcPr marT="91425" marB="91425" marR="68575" marL="6857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447025">
                <a:tc>
                  <a:txBody>
                    <a:bodyPr/>
                    <a:lstStyle/>
                    <a:p>
                      <a:pPr indent="0" lvl="0" marL="0" rtl="0" algn="just">
                        <a:lnSpc>
                          <a:spcPct val="115000"/>
                        </a:lnSpc>
                        <a:spcBef>
                          <a:spcPts val="1200"/>
                        </a:spcBef>
                        <a:spcAft>
                          <a:spcPts val="0"/>
                        </a:spcAft>
                        <a:buNone/>
                      </a:pPr>
                      <a:r>
                        <a:rPr lang="en" sz="1200"/>
                        <a:t> </a:t>
                      </a:r>
                      <a:endParaRPr sz="1200"/>
                    </a:p>
                  </a:txBody>
                  <a:tcPr marT="91425" marB="91425" marR="68575" marL="6857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just">
                        <a:lnSpc>
                          <a:spcPct val="115000"/>
                        </a:lnSpc>
                        <a:spcBef>
                          <a:spcPts val="1200"/>
                        </a:spcBef>
                        <a:spcAft>
                          <a:spcPts val="0"/>
                        </a:spcAft>
                        <a:buNone/>
                      </a:pPr>
                      <a:r>
                        <a:rPr lang="en" sz="1200"/>
                        <a:t> </a:t>
                      </a:r>
                      <a:endParaRPr sz="1200"/>
                    </a:p>
                  </a:txBody>
                  <a:tcPr marT="91425" marB="91425" marR="68575" marL="6857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just">
                        <a:lnSpc>
                          <a:spcPct val="115000"/>
                        </a:lnSpc>
                        <a:spcBef>
                          <a:spcPts val="1200"/>
                        </a:spcBef>
                        <a:spcAft>
                          <a:spcPts val="0"/>
                        </a:spcAft>
                        <a:buNone/>
                      </a:pPr>
                      <a:r>
                        <a:rPr lang="en" sz="1200"/>
                        <a:t> </a:t>
                      </a:r>
                      <a:endParaRPr sz="1200"/>
                    </a:p>
                  </a:txBody>
                  <a:tcPr marT="91425" marB="91425" marR="68575" marL="6857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just">
                        <a:lnSpc>
                          <a:spcPct val="115000"/>
                        </a:lnSpc>
                        <a:spcBef>
                          <a:spcPts val="1200"/>
                        </a:spcBef>
                        <a:spcAft>
                          <a:spcPts val="0"/>
                        </a:spcAft>
                        <a:buNone/>
                      </a:pPr>
                      <a:r>
                        <a:rPr lang="en" sz="1200"/>
                        <a:t> </a:t>
                      </a:r>
                      <a:endParaRPr sz="1200"/>
                    </a:p>
                  </a:txBody>
                  <a:tcPr marT="91425" marB="91425" marR="68575" marL="6857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406675">
                <a:tc>
                  <a:txBody>
                    <a:bodyPr/>
                    <a:lstStyle/>
                    <a:p>
                      <a:pPr indent="0" lvl="0" marL="0" rtl="0" algn="just">
                        <a:lnSpc>
                          <a:spcPct val="115000"/>
                        </a:lnSpc>
                        <a:spcBef>
                          <a:spcPts val="1200"/>
                        </a:spcBef>
                        <a:spcAft>
                          <a:spcPts val="0"/>
                        </a:spcAft>
                        <a:buNone/>
                      </a:pPr>
                      <a:r>
                        <a:rPr lang="en" sz="1200"/>
                        <a:t> </a:t>
                      </a:r>
                      <a:endParaRPr sz="1200"/>
                    </a:p>
                  </a:txBody>
                  <a:tcPr marT="91425" marB="91425" marR="68575" marL="6857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just">
                        <a:lnSpc>
                          <a:spcPct val="115000"/>
                        </a:lnSpc>
                        <a:spcBef>
                          <a:spcPts val="1200"/>
                        </a:spcBef>
                        <a:spcAft>
                          <a:spcPts val="0"/>
                        </a:spcAft>
                        <a:buNone/>
                      </a:pPr>
                      <a:r>
                        <a:rPr lang="en" sz="1200"/>
                        <a:t> </a:t>
                      </a:r>
                      <a:endParaRPr sz="1200"/>
                    </a:p>
                  </a:txBody>
                  <a:tcPr marT="91425" marB="91425" marR="68575" marL="6857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just">
                        <a:lnSpc>
                          <a:spcPct val="115000"/>
                        </a:lnSpc>
                        <a:spcBef>
                          <a:spcPts val="1200"/>
                        </a:spcBef>
                        <a:spcAft>
                          <a:spcPts val="0"/>
                        </a:spcAft>
                        <a:buNone/>
                      </a:pPr>
                      <a:r>
                        <a:rPr lang="en" sz="1200"/>
                        <a:t> </a:t>
                      </a:r>
                      <a:endParaRPr sz="1200"/>
                    </a:p>
                  </a:txBody>
                  <a:tcPr marT="91425" marB="91425" marR="68575" marL="6857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just">
                        <a:lnSpc>
                          <a:spcPct val="115000"/>
                        </a:lnSpc>
                        <a:spcBef>
                          <a:spcPts val="1200"/>
                        </a:spcBef>
                        <a:spcAft>
                          <a:spcPts val="0"/>
                        </a:spcAft>
                        <a:buNone/>
                      </a:pPr>
                      <a:r>
                        <a:rPr lang="en" sz="1200"/>
                        <a:t> </a:t>
                      </a:r>
                      <a:endParaRPr sz="1200"/>
                    </a:p>
                  </a:txBody>
                  <a:tcPr marT="91425" marB="91425" marR="68575" marL="6857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387125">
                <a:tc>
                  <a:txBody>
                    <a:bodyPr/>
                    <a:lstStyle/>
                    <a:p>
                      <a:pPr indent="0" lvl="0" marL="0" rtl="0" algn="just">
                        <a:lnSpc>
                          <a:spcPct val="115000"/>
                        </a:lnSpc>
                        <a:spcBef>
                          <a:spcPts val="1200"/>
                        </a:spcBef>
                        <a:spcAft>
                          <a:spcPts val="0"/>
                        </a:spcAft>
                        <a:buNone/>
                      </a:pPr>
                      <a:r>
                        <a:rPr lang="en" sz="1200"/>
                        <a:t> </a:t>
                      </a:r>
                      <a:endParaRPr sz="1200"/>
                    </a:p>
                  </a:txBody>
                  <a:tcPr marT="91425" marB="91425" marR="68575" marL="6857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just">
                        <a:lnSpc>
                          <a:spcPct val="115000"/>
                        </a:lnSpc>
                        <a:spcBef>
                          <a:spcPts val="1200"/>
                        </a:spcBef>
                        <a:spcAft>
                          <a:spcPts val="0"/>
                        </a:spcAft>
                        <a:buNone/>
                      </a:pPr>
                      <a:r>
                        <a:rPr lang="en" sz="1200"/>
                        <a:t> </a:t>
                      </a:r>
                      <a:endParaRPr sz="1200"/>
                    </a:p>
                  </a:txBody>
                  <a:tcPr marT="91425" marB="91425" marR="68575" marL="6857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just">
                        <a:lnSpc>
                          <a:spcPct val="115000"/>
                        </a:lnSpc>
                        <a:spcBef>
                          <a:spcPts val="1200"/>
                        </a:spcBef>
                        <a:spcAft>
                          <a:spcPts val="0"/>
                        </a:spcAft>
                        <a:buNone/>
                      </a:pPr>
                      <a:r>
                        <a:rPr lang="en" sz="1200"/>
                        <a:t> </a:t>
                      </a:r>
                      <a:endParaRPr sz="1200"/>
                    </a:p>
                  </a:txBody>
                  <a:tcPr marT="91425" marB="91425" marR="68575" marL="6857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just">
                        <a:lnSpc>
                          <a:spcPct val="115000"/>
                        </a:lnSpc>
                        <a:spcBef>
                          <a:spcPts val="1200"/>
                        </a:spcBef>
                        <a:spcAft>
                          <a:spcPts val="0"/>
                        </a:spcAft>
                        <a:buNone/>
                      </a:pPr>
                      <a:r>
                        <a:rPr lang="en" sz="1200"/>
                        <a:t> </a:t>
                      </a:r>
                      <a:endParaRPr sz="1200"/>
                    </a:p>
                  </a:txBody>
                  <a:tcPr marT="91425" marB="91425" marR="68575" marL="6857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bl>
          </a:graphicData>
        </a:graphic>
      </p:graphicFrame>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63" name="Shape 763"/>
        <p:cNvGrpSpPr/>
        <p:nvPr/>
      </p:nvGrpSpPr>
      <p:grpSpPr>
        <a:xfrm>
          <a:off x="0" y="0"/>
          <a:ext cx="0" cy="0"/>
          <a:chOff x="0" y="0"/>
          <a:chExt cx="0" cy="0"/>
        </a:xfrm>
      </p:grpSpPr>
      <p:sp>
        <p:nvSpPr>
          <p:cNvPr id="764" name="Google Shape;764;p38"/>
          <p:cNvSpPr txBox="1"/>
          <p:nvPr>
            <p:ph type="title"/>
          </p:nvPr>
        </p:nvSpPr>
        <p:spPr>
          <a:xfrm>
            <a:off x="205350" y="58675"/>
            <a:ext cx="8218800" cy="1000200"/>
          </a:xfrm>
          <a:prstGeom prst="rect">
            <a:avLst/>
          </a:prstGeom>
        </p:spPr>
        <p:txBody>
          <a:bodyPr anchorCtr="0" anchor="t" bIns="91425" lIns="91425" spcFirstLastPara="1" rIns="91425" wrap="square" tIns="91425">
            <a:noAutofit/>
          </a:bodyPr>
          <a:lstStyle/>
          <a:p>
            <a:pPr indent="0" lvl="0" marL="0" rtl="0" algn="l">
              <a:lnSpc>
                <a:spcPct val="115000"/>
              </a:lnSpc>
              <a:spcBef>
                <a:spcPts val="1200"/>
              </a:spcBef>
              <a:spcAft>
                <a:spcPts val="0"/>
              </a:spcAft>
              <a:buNone/>
            </a:pPr>
            <a:r>
              <a:rPr b="1" lang="en" sz="1800">
                <a:solidFill>
                  <a:srgbClr val="000000"/>
                </a:solidFill>
                <a:latin typeface="Arial"/>
                <a:ea typeface="Arial"/>
                <a:cs typeface="Arial"/>
                <a:sym typeface="Arial"/>
              </a:rPr>
              <a:t>How to Register a Business in the Philippines: Requirements and Permits on the Steps to Legally Register and Operate a Business in the Philippines</a:t>
            </a:r>
            <a:endParaRPr b="1" sz="1800">
              <a:solidFill>
                <a:srgbClr val="000000"/>
              </a:solidFill>
              <a:latin typeface="Arial"/>
              <a:ea typeface="Arial"/>
              <a:cs typeface="Arial"/>
              <a:sym typeface="Arial"/>
            </a:endParaRPr>
          </a:p>
          <a:p>
            <a:pPr indent="0" lvl="0" marL="0" rtl="0" algn="l">
              <a:spcBef>
                <a:spcPts val="0"/>
              </a:spcBef>
              <a:spcAft>
                <a:spcPts val="0"/>
              </a:spcAft>
              <a:buClr>
                <a:schemeClr val="dk1"/>
              </a:buClr>
              <a:buSzPts val="1100"/>
              <a:buFont typeface="Arial"/>
              <a:buNone/>
            </a:pPr>
            <a:r>
              <a:t/>
            </a:r>
            <a:endParaRPr sz="1800"/>
          </a:p>
        </p:txBody>
      </p:sp>
      <p:sp>
        <p:nvSpPr>
          <p:cNvPr id="765" name="Google Shape;765;p38"/>
          <p:cNvSpPr txBox="1"/>
          <p:nvPr>
            <p:ph idx="1" type="subTitle"/>
          </p:nvPr>
        </p:nvSpPr>
        <p:spPr>
          <a:xfrm>
            <a:off x="205350" y="1232100"/>
            <a:ext cx="6649500" cy="3686400"/>
          </a:xfrm>
          <a:prstGeom prst="rect">
            <a:avLst/>
          </a:prstGeom>
        </p:spPr>
        <p:txBody>
          <a:bodyPr anchorCtr="0" anchor="t" bIns="91425" lIns="91425" spcFirstLastPara="1" rIns="91425" wrap="square" tIns="91425">
            <a:noAutofit/>
          </a:bodyPr>
          <a:lstStyle/>
          <a:p>
            <a:pPr indent="-355600" lvl="0" marL="457200" marR="0" rtl="0" algn="l">
              <a:lnSpc>
                <a:spcPct val="115000"/>
              </a:lnSpc>
              <a:spcBef>
                <a:spcPts val="1200"/>
              </a:spcBef>
              <a:spcAft>
                <a:spcPts val="0"/>
              </a:spcAft>
              <a:buSzPts val="2000"/>
              <a:buChar char="●"/>
            </a:pPr>
            <a:r>
              <a:rPr b="1" lang="en" sz="1800">
                <a:solidFill>
                  <a:srgbClr val="000000"/>
                </a:solidFill>
                <a:latin typeface="Arial"/>
                <a:ea typeface="Arial"/>
                <a:cs typeface="Arial"/>
                <a:sym typeface="Arial"/>
              </a:rPr>
              <a:t>STEP 1</a:t>
            </a:r>
            <a:r>
              <a:rPr lang="en" sz="1800">
                <a:solidFill>
                  <a:srgbClr val="000000"/>
                </a:solidFill>
                <a:latin typeface="Arial"/>
                <a:ea typeface="Arial"/>
                <a:cs typeface="Arial"/>
                <a:sym typeface="Arial"/>
              </a:rPr>
              <a:t>: Registering a business in the Philippines requires entrepreneurs to comply with various requirements provided by relevant government agencies, such as SEC and DTI. Depending on your business entity, the documents you provide may differ from one or the other.</a:t>
            </a:r>
            <a:endParaRPr sz="1800">
              <a:solidFill>
                <a:srgbClr val="000000"/>
              </a:solidFill>
              <a:latin typeface="Arial"/>
              <a:ea typeface="Arial"/>
              <a:cs typeface="Arial"/>
              <a:sym typeface="Arial"/>
            </a:endParaRPr>
          </a:p>
          <a:p>
            <a:pPr indent="0" lvl="0" marL="457200" marR="0" rtl="0" algn="l">
              <a:lnSpc>
                <a:spcPct val="115000"/>
              </a:lnSpc>
              <a:spcBef>
                <a:spcPts val="1200"/>
              </a:spcBef>
              <a:spcAft>
                <a:spcPts val="0"/>
              </a:spcAft>
              <a:buNone/>
            </a:pPr>
            <a:r>
              <a:t/>
            </a:r>
            <a:endParaRPr sz="1800">
              <a:solidFill>
                <a:srgbClr val="000000"/>
              </a:solidFill>
              <a:latin typeface="Arial"/>
              <a:ea typeface="Arial"/>
              <a:cs typeface="Arial"/>
              <a:sym typeface="Arial"/>
            </a:endParaRPr>
          </a:p>
          <a:p>
            <a:pPr indent="-342900" lvl="0" marL="457200" marR="0" rtl="0" algn="l">
              <a:lnSpc>
                <a:spcPct val="115000"/>
              </a:lnSpc>
              <a:spcBef>
                <a:spcPts val="1200"/>
              </a:spcBef>
              <a:spcAft>
                <a:spcPts val="0"/>
              </a:spcAft>
              <a:buClr>
                <a:srgbClr val="000000"/>
              </a:buClr>
              <a:buSzPts val="1800"/>
              <a:buFont typeface="Arial"/>
              <a:buChar char="●"/>
            </a:pPr>
            <a:r>
              <a:rPr b="1" lang="en" sz="1800">
                <a:solidFill>
                  <a:srgbClr val="000000"/>
                </a:solidFill>
                <a:latin typeface="Arial"/>
                <a:ea typeface="Arial"/>
                <a:cs typeface="Arial"/>
                <a:sym typeface="Arial"/>
              </a:rPr>
              <a:t>STEP 2:</a:t>
            </a:r>
            <a:r>
              <a:rPr lang="en" sz="1800">
                <a:solidFill>
                  <a:srgbClr val="000000"/>
                </a:solidFill>
                <a:latin typeface="Arial"/>
                <a:ea typeface="Arial"/>
                <a:cs typeface="Arial"/>
                <a:sym typeface="Arial"/>
              </a:rPr>
              <a:t> Register a company name with SEC or, for sole proprietorships, with the Department of Trade and Industry (DTI).</a:t>
            </a:r>
            <a:endParaRPr sz="1800">
              <a:solidFill>
                <a:srgbClr val="000000"/>
              </a:solidFill>
              <a:latin typeface="Arial"/>
              <a:ea typeface="Arial"/>
              <a:cs typeface="Arial"/>
              <a:sym typeface="Arial"/>
            </a:endParaRPr>
          </a:p>
          <a:p>
            <a:pPr indent="0" lvl="0" marL="457200" rtl="0" algn="l">
              <a:spcBef>
                <a:spcPts val="1200"/>
              </a:spcBef>
              <a:spcAft>
                <a:spcPts val="1000"/>
              </a:spcAft>
              <a:buNone/>
            </a:pPr>
            <a:r>
              <a:t/>
            </a:r>
            <a:endParaRPr>
              <a:solidFill>
                <a:srgbClr val="5B595B"/>
              </a:solidFill>
            </a:endParaRPr>
          </a:p>
        </p:txBody>
      </p:sp>
      <p:sp>
        <p:nvSpPr>
          <p:cNvPr id="766" name="Google Shape;766;p38"/>
          <p:cNvSpPr/>
          <p:nvPr/>
        </p:nvSpPr>
        <p:spPr>
          <a:xfrm>
            <a:off x="7832545" y="4398640"/>
            <a:ext cx="299808" cy="334417"/>
          </a:xfrm>
          <a:custGeom>
            <a:rect b="b" l="l" r="r" t="t"/>
            <a:pathLst>
              <a:path extrusionOk="0" h="2435" w="2183">
                <a:moveTo>
                  <a:pt x="220" y="153"/>
                </a:moveTo>
                <a:lnTo>
                  <a:pt x="2011" y="1333"/>
                </a:lnTo>
                <a:lnTo>
                  <a:pt x="94" y="2292"/>
                </a:lnTo>
                <a:lnTo>
                  <a:pt x="94" y="2292"/>
                </a:lnTo>
                <a:lnTo>
                  <a:pt x="220" y="153"/>
                </a:lnTo>
                <a:close/>
                <a:moveTo>
                  <a:pt x="145" y="1"/>
                </a:moveTo>
                <a:lnTo>
                  <a:pt x="0" y="2435"/>
                </a:lnTo>
                <a:lnTo>
                  <a:pt x="2182" y="1341"/>
                </a:lnTo>
                <a:lnTo>
                  <a:pt x="14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767" name="Google Shape;767;p38"/>
          <p:cNvGrpSpPr/>
          <p:nvPr/>
        </p:nvGrpSpPr>
        <p:grpSpPr>
          <a:xfrm>
            <a:off x="6163329" y="647334"/>
            <a:ext cx="853559" cy="283602"/>
            <a:chOff x="2990941" y="3799255"/>
            <a:chExt cx="577510" cy="191882"/>
          </a:xfrm>
        </p:grpSpPr>
        <p:sp>
          <p:nvSpPr>
            <p:cNvPr id="768" name="Google Shape;768;p38"/>
            <p:cNvSpPr/>
            <p:nvPr/>
          </p:nvSpPr>
          <p:spPr>
            <a:xfrm>
              <a:off x="2990941" y="3799255"/>
              <a:ext cx="414063" cy="63373"/>
            </a:xfrm>
            <a:custGeom>
              <a:rect b="b" l="l" r="r" t="t"/>
              <a:pathLst>
                <a:path extrusionOk="0" h="682" w="4456">
                  <a:moveTo>
                    <a:pt x="4108" y="87"/>
                  </a:moveTo>
                  <a:cubicBezTo>
                    <a:pt x="4252" y="87"/>
                    <a:pt x="4372" y="205"/>
                    <a:pt x="4372" y="341"/>
                  </a:cubicBezTo>
                  <a:cubicBezTo>
                    <a:pt x="4372" y="486"/>
                    <a:pt x="4252" y="596"/>
                    <a:pt x="4108" y="596"/>
                  </a:cubicBezTo>
                  <a:lnTo>
                    <a:pt x="339" y="596"/>
                  </a:lnTo>
                  <a:cubicBezTo>
                    <a:pt x="196" y="596"/>
                    <a:pt x="84" y="486"/>
                    <a:pt x="84" y="341"/>
                  </a:cubicBezTo>
                  <a:cubicBezTo>
                    <a:pt x="84" y="205"/>
                    <a:pt x="196" y="87"/>
                    <a:pt x="339" y="87"/>
                  </a:cubicBezTo>
                  <a:close/>
                  <a:moveTo>
                    <a:pt x="339" y="1"/>
                  </a:moveTo>
                  <a:cubicBezTo>
                    <a:pt x="154" y="1"/>
                    <a:pt x="1" y="154"/>
                    <a:pt x="1" y="341"/>
                  </a:cubicBezTo>
                  <a:cubicBezTo>
                    <a:pt x="1" y="529"/>
                    <a:pt x="154" y="681"/>
                    <a:pt x="339" y="681"/>
                  </a:cubicBezTo>
                  <a:lnTo>
                    <a:pt x="4108" y="681"/>
                  </a:lnTo>
                  <a:cubicBezTo>
                    <a:pt x="4303" y="681"/>
                    <a:pt x="4456" y="529"/>
                    <a:pt x="4456" y="341"/>
                  </a:cubicBezTo>
                  <a:cubicBezTo>
                    <a:pt x="4456" y="154"/>
                    <a:pt x="4303" y="1"/>
                    <a:pt x="410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9" name="Google Shape;769;p38"/>
            <p:cNvSpPr/>
            <p:nvPr/>
          </p:nvSpPr>
          <p:spPr>
            <a:xfrm>
              <a:off x="3153366" y="3927114"/>
              <a:ext cx="415085" cy="64024"/>
            </a:xfrm>
            <a:custGeom>
              <a:rect b="b" l="l" r="r" t="t"/>
              <a:pathLst>
                <a:path extrusionOk="0" h="689" w="4467">
                  <a:moveTo>
                    <a:pt x="4118" y="86"/>
                  </a:moveTo>
                  <a:cubicBezTo>
                    <a:pt x="4262" y="86"/>
                    <a:pt x="4372" y="204"/>
                    <a:pt x="4372" y="340"/>
                  </a:cubicBezTo>
                  <a:cubicBezTo>
                    <a:pt x="4372" y="485"/>
                    <a:pt x="4262" y="603"/>
                    <a:pt x="4118" y="603"/>
                  </a:cubicBezTo>
                  <a:lnTo>
                    <a:pt x="349" y="603"/>
                  </a:lnTo>
                  <a:cubicBezTo>
                    <a:pt x="204" y="603"/>
                    <a:pt x="94" y="485"/>
                    <a:pt x="94" y="340"/>
                  </a:cubicBezTo>
                  <a:cubicBezTo>
                    <a:pt x="94" y="204"/>
                    <a:pt x="204" y="86"/>
                    <a:pt x="349" y="86"/>
                  </a:cubicBezTo>
                  <a:close/>
                  <a:moveTo>
                    <a:pt x="349" y="0"/>
                  </a:moveTo>
                  <a:cubicBezTo>
                    <a:pt x="162" y="0"/>
                    <a:pt x="1" y="153"/>
                    <a:pt x="1" y="340"/>
                  </a:cubicBezTo>
                  <a:cubicBezTo>
                    <a:pt x="1" y="536"/>
                    <a:pt x="162" y="689"/>
                    <a:pt x="349" y="689"/>
                  </a:cubicBezTo>
                  <a:lnTo>
                    <a:pt x="4118" y="689"/>
                  </a:lnTo>
                  <a:cubicBezTo>
                    <a:pt x="4313" y="689"/>
                    <a:pt x="4466" y="536"/>
                    <a:pt x="4466" y="340"/>
                  </a:cubicBezTo>
                  <a:cubicBezTo>
                    <a:pt x="4466" y="153"/>
                    <a:pt x="4313" y="0"/>
                    <a:pt x="411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770" name="Google Shape;770;p38"/>
          <p:cNvSpPr/>
          <p:nvPr/>
        </p:nvSpPr>
        <p:spPr>
          <a:xfrm rot="2700000">
            <a:off x="7850789" y="1026989"/>
            <a:ext cx="475482" cy="473374"/>
          </a:xfrm>
          <a:custGeom>
            <a:rect b="b" l="l" r="r" t="t"/>
            <a:pathLst>
              <a:path extrusionOk="0" h="7412" w="7445">
                <a:moveTo>
                  <a:pt x="3723" y="0"/>
                </a:moveTo>
                <a:cubicBezTo>
                  <a:pt x="1665" y="0"/>
                  <a:pt x="1" y="1683"/>
                  <a:pt x="17" y="3745"/>
                </a:cubicBezTo>
                <a:cubicBezTo>
                  <a:pt x="35" y="5755"/>
                  <a:pt x="1673" y="7393"/>
                  <a:pt x="3684" y="7411"/>
                </a:cubicBezTo>
                <a:cubicBezTo>
                  <a:pt x="3694" y="7411"/>
                  <a:pt x="3704" y="7411"/>
                  <a:pt x="3714" y="7411"/>
                </a:cubicBezTo>
                <a:cubicBezTo>
                  <a:pt x="5772" y="7411"/>
                  <a:pt x="7444" y="5737"/>
                  <a:pt x="7428" y="3675"/>
                </a:cubicBezTo>
                <a:cubicBezTo>
                  <a:pt x="7410" y="1665"/>
                  <a:pt x="5764" y="17"/>
                  <a:pt x="3753" y="0"/>
                </a:cubicBezTo>
                <a:cubicBezTo>
                  <a:pt x="3743" y="0"/>
                  <a:pt x="3733" y="0"/>
                  <a:pt x="3723" y="0"/>
                </a:cubicBezTo>
                <a:close/>
              </a:path>
            </a:pathLst>
          </a:custGeom>
          <a:gradFill>
            <a:gsLst>
              <a:gs pos="0">
                <a:schemeClr val="dk2"/>
              </a:gs>
              <a:gs pos="100000">
                <a:srgbClr val="FFFFFF">
                  <a:alpha val="0"/>
                </a:srgbClr>
              </a:gs>
            </a:gsLst>
            <a:lin ang="8100019"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771" name="Google Shape;771;p38"/>
          <p:cNvPicPr preferRelativeResize="0"/>
          <p:nvPr/>
        </p:nvPicPr>
        <p:blipFill rotWithShape="1">
          <a:blip r:embed="rId3">
            <a:alphaModFix/>
          </a:blip>
          <a:srcRect b="13770" l="39640" r="7560" t="6996"/>
          <a:stretch/>
        </p:blipFill>
        <p:spPr>
          <a:xfrm>
            <a:off x="7016900" y="831175"/>
            <a:ext cx="2101200" cy="2542500"/>
          </a:xfrm>
          <a:prstGeom prst="ellipse">
            <a:avLst/>
          </a:prstGeom>
          <a:noFill/>
          <a:ln cap="flat" cmpd="sng" w="19050">
            <a:solidFill>
              <a:schemeClr val="dk1"/>
            </a:solidFill>
            <a:prstDash val="solid"/>
            <a:round/>
            <a:headEnd len="sm" w="sm" type="none"/>
            <a:tailEnd len="sm" w="sm" type="none"/>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75" name="Shape 775"/>
        <p:cNvGrpSpPr/>
        <p:nvPr/>
      </p:nvGrpSpPr>
      <p:grpSpPr>
        <a:xfrm>
          <a:off x="0" y="0"/>
          <a:ext cx="0" cy="0"/>
          <a:chOff x="0" y="0"/>
          <a:chExt cx="0" cy="0"/>
        </a:xfrm>
      </p:grpSpPr>
      <p:sp>
        <p:nvSpPr>
          <p:cNvPr id="776" name="Google Shape;776;p39"/>
          <p:cNvSpPr txBox="1"/>
          <p:nvPr>
            <p:ph type="title"/>
          </p:nvPr>
        </p:nvSpPr>
        <p:spPr>
          <a:xfrm>
            <a:off x="205350" y="58675"/>
            <a:ext cx="8218800" cy="1000200"/>
          </a:xfrm>
          <a:prstGeom prst="rect">
            <a:avLst/>
          </a:prstGeom>
        </p:spPr>
        <p:txBody>
          <a:bodyPr anchorCtr="0" anchor="t" bIns="91425" lIns="91425" spcFirstLastPara="1" rIns="91425" wrap="square" tIns="91425">
            <a:noAutofit/>
          </a:bodyPr>
          <a:lstStyle/>
          <a:p>
            <a:pPr indent="0" lvl="0" marL="0" rtl="0" algn="l">
              <a:lnSpc>
                <a:spcPct val="115000"/>
              </a:lnSpc>
              <a:spcBef>
                <a:spcPts val="1200"/>
              </a:spcBef>
              <a:spcAft>
                <a:spcPts val="0"/>
              </a:spcAft>
              <a:buNone/>
            </a:pPr>
            <a:r>
              <a:rPr b="1" lang="en" sz="1800">
                <a:solidFill>
                  <a:srgbClr val="000000"/>
                </a:solidFill>
                <a:latin typeface="Arial"/>
                <a:ea typeface="Arial"/>
                <a:cs typeface="Arial"/>
                <a:sym typeface="Arial"/>
              </a:rPr>
              <a:t>How to Register a Business in the Philippines: Requirements and Permits on the Steps to Legally Register and Operate a Business in the Philippines</a:t>
            </a:r>
            <a:endParaRPr b="1" sz="1800">
              <a:solidFill>
                <a:srgbClr val="000000"/>
              </a:solidFill>
              <a:latin typeface="Arial"/>
              <a:ea typeface="Arial"/>
              <a:cs typeface="Arial"/>
              <a:sym typeface="Arial"/>
            </a:endParaRPr>
          </a:p>
          <a:p>
            <a:pPr indent="0" lvl="0" marL="0" rtl="0" algn="l">
              <a:spcBef>
                <a:spcPts val="0"/>
              </a:spcBef>
              <a:spcAft>
                <a:spcPts val="0"/>
              </a:spcAft>
              <a:buClr>
                <a:schemeClr val="dk1"/>
              </a:buClr>
              <a:buSzPts val="1100"/>
              <a:buFont typeface="Arial"/>
              <a:buNone/>
            </a:pPr>
            <a:r>
              <a:t/>
            </a:r>
            <a:endParaRPr sz="1800"/>
          </a:p>
        </p:txBody>
      </p:sp>
      <p:sp>
        <p:nvSpPr>
          <p:cNvPr id="777" name="Google Shape;777;p39"/>
          <p:cNvSpPr txBox="1"/>
          <p:nvPr>
            <p:ph idx="1" type="subTitle"/>
          </p:nvPr>
        </p:nvSpPr>
        <p:spPr>
          <a:xfrm>
            <a:off x="205350" y="1232100"/>
            <a:ext cx="6649500" cy="3686400"/>
          </a:xfrm>
          <a:prstGeom prst="rect">
            <a:avLst/>
          </a:prstGeom>
        </p:spPr>
        <p:txBody>
          <a:bodyPr anchorCtr="0" anchor="t" bIns="91425" lIns="91425" spcFirstLastPara="1" rIns="91425" wrap="square" tIns="91425">
            <a:noAutofit/>
          </a:bodyPr>
          <a:lstStyle/>
          <a:p>
            <a:pPr indent="-342900" lvl="0" marL="457200" marR="0" rtl="0" algn="l">
              <a:lnSpc>
                <a:spcPct val="115000"/>
              </a:lnSpc>
              <a:spcBef>
                <a:spcPts val="1200"/>
              </a:spcBef>
              <a:spcAft>
                <a:spcPts val="0"/>
              </a:spcAft>
              <a:buClr>
                <a:srgbClr val="000000"/>
              </a:buClr>
              <a:buSzPts val="1800"/>
              <a:buFont typeface="Arial"/>
              <a:buChar char="●"/>
            </a:pPr>
            <a:r>
              <a:rPr b="1" lang="en" sz="1800">
                <a:solidFill>
                  <a:srgbClr val="000000"/>
                </a:solidFill>
                <a:latin typeface="Arial"/>
                <a:ea typeface="Arial"/>
                <a:cs typeface="Arial"/>
                <a:sym typeface="Arial"/>
              </a:rPr>
              <a:t>STEP 3: </a:t>
            </a:r>
            <a:r>
              <a:rPr lang="en" sz="1800">
                <a:solidFill>
                  <a:srgbClr val="000000"/>
                </a:solidFill>
                <a:latin typeface="Arial"/>
                <a:ea typeface="Arial"/>
                <a:cs typeface="Arial"/>
                <a:sym typeface="Arial"/>
              </a:rPr>
              <a:t>Prepare the necessary documents to submit to the SEC or DTI.</a:t>
            </a:r>
            <a:endParaRPr sz="1800">
              <a:solidFill>
                <a:srgbClr val="000000"/>
              </a:solidFill>
              <a:latin typeface="Arial"/>
              <a:ea typeface="Arial"/>
              <a:cs typeface="Arial"/>
              <a:sym typeface="Arial"/>
            </a:endParaRPr>
          </a:p>
          <a:p>
            <a:pPr indent="0" lvl="0" marL="457200" marR="0" rtl="0" algn="l">
              <a:lnSpc>
                <a:spcPct val="115000"/>
              </a:lnSpc>
              <a:spcBef>
                <a:spcPts val="1200"/>
              </a:spcBef>
              <a:spcAft>
                <a:spcPts val="0"/>
              </a:spcAft>
              <a:buNone/>
            </a:pPr>
            <a:r>
              <a:t/>
            </a:r>
            <a:endParaRPr sz="1800">
              <a:solidFill>
                <a:srgbClr val="000000"/>
              </a:solidFill>
              <a:latin typeface="Arial"/>
              <a:ea typeface="Arial"/>
              <a:cs typeface="Arial"/>
              <a:sym typeface="Arial"/>
            </a:endParaRPr>
          </a:p>
          <a:p>
            <a:pPr indent="-342900" lvl="0" marL="457200" marR="0" rtl="0" algn="l">
              <a:lnSpc>
                <a:spcPct val="115000"/>
              </a:lnSpc>
              <a:spcBef>
                <a:spcPts val="1200"/>
              </a:spcBef>
              <a:spcAft>
                <a:spcPts val="0"/>
              </a:spcAft>
              <a:buClr>
                <a:srgbClr val="000000"/>
              </a:buClr>
              <a:buSzPts val="1800"/>
              <a:buFont typeface="Arial"/>
              <a:buChar char="●"/>
            </a:pPr>
            <a:r>
              <a:rPr b="1" lang="en" sz="1800">
                <a:solidFill>
                  <a:srgbClr val="000000"/>
                </a:solidFill>
                <a:latin typeface="Arial"/>
                <a:ea typeface="Arial"/>
                <a:cs typeface="Arial"/>
                <a:sym typeface="Arial"/>
              </a:rPr>
              <a:t>STEP 4:</a:t>
            </a:r>
            <a:r>
              <a:rPr lang="en" sz="1800">
                <a:solidFill>
                  <a:srgbClr val="000000"/>
                </a:solidFill>
                <a:latin typeface="Arial"/>
                <a:ea typeface="Arial"/>
                <a:cs typeface="Arial"/>
                <a:sym typeface="Arial"/>
              </a:rPr>
              <a:t> Obtain business permits from the Local Government Unit (LGU) where your business address is located.</a:t>
            </a:r>
            <a:endParaRPr sz="1800">
              <a:solidFill>
                <a:srgbClr val="000000"/>
              </a:solidFill>
              <a:latin typeface="Arial"/>
              <a:ea typeface="Arial"/>
              <a:cs typeface="Arial"/>
              <a:sym typeface="Arial"/>
            </a:endParaRPr>
          </a:p>
          <a:p>
            <a:pPr indent="0" lvl="0" marL="457200" rtl="0" algn="l">
              <a:spcBef>
                <a:spcPts val="1200"/>
              </a:spcBef>
              <a:spcAft>
                <a:spcPts val="1000"/>
              </a:spcAft>
              <a:buNone/>
            </a:pPr>
            <a:r>
              <a:t/>
            </a:r>
            <a:endParaRPr sz="1800">
              <a:solidFill>
                <a:srgbClr val="5B595B"/>
              </a:solidFill>
            </a:endParaRPr>
          </a:p>
        </p:txBody>
      </p:sp>
      <p:sp>
        <p:nvSpPr>
          <p:cNvPr id="778" name="Google Shape;778;p39"/>
          <p:cNvSpPr/>
          <p:nvPr/>
        </p:nvSpPr>
        <p:spPr>
          <a:xfrm>
            <a:off x="7832545" y="4398640"/>
            <a:ext cx="299808" cy="334417"/>
          </a:xfrm>
          <a:custGeom>
            <a:rect b="b" l="l" r="r" t="t"/>
            <a:pathLst>
              <a:path extrusionOk="0" h="2435" w="2183">
                <a:moveTo>
                  <a:pt x="220" y="153"/>
                </a:moveTo>
                <a:lnTo>
                  <a:pt x="2011" y="1333"/>
                </a:lnTo>
                <a:lnTo>
                  <a:pt x="94" y="2292"/>
                </a:lnTo>
                <a:lnTo>
                  <a:pt x="94" y="2292"/>
                </a:lnTo>
                <a:lnTo>
                  <a:pt x="220" y="153"/>
                </a:lnTo>
                <a:close/>
                <a:moveTo>
                  <a:pt x="145" y="1"/>
                </a:moveTo>
                <a:lnTo>
                  <a:pt x="0" y="2435"/>
                </a:lnTo>
                <a:lnTo>
                  <a:pt x="2182" y="1341"/>
                </a:lnTo>
                <a:lnTo>
                  <a:pt x="14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779" name="Google Shape;779;p39"/>
          <p:cNvGrpSpPr/>
          <p:nvPr/>
        </p:nvGrpSpPr>
        <p:grpSpPr>
          <a:xfrm>
            <a:off x="6163329" y="647334"/>
            <a:ext cx="853559" cy="283602"/>
            <a:chOff x="2990941" y="3799255"/>
            <a:chExt cx="577510" cy="191882"/>
          </a:xfrm>
        </p:grpSpPr>
        <p:sp>
          <p:nvSpPr>
            <p:cNvPr id="780" name="Google Shape;780;p39"/>
            <p:cNvSpPr/>
            <p:nvPr/>
          </p:nvSpPr>
          <p:spPr>
            <a:xfrm>
              <a:off x="2990941" y="3799255"/>
              <a:ext cx="414063" cy="63373"/>
            </a:xfrm>
            <a:custGeom>
              <a:rect b="b" l="l" r="r" t="t"/>
              <a:pathLst>
                <a:path extrusionOk="0" h="682" w="4456">
                  <a:moveTo>
                    <a:pt x="4108" y="87"/>
                  </a:moveTo>
                  <a:cubicBezTo>
                    <a:pt x="4252" y="87"/>
                    <a:pt x="4372" y="205"/>
                    <a:pt x="4372" y="341"/>
                  </a:cubicBezTo>
                  <a:cubicBezTo>
                    <a:pt x="4372" y="486"/>
                    <a:pt x="4252" y="596"/>
                    <a:pt x="4108" y="596"/>
                  </a:cubicBezTo>
                  <a:lnTo>
                    <a:pt x="339" y="596"/>
                  </a:lnTo>
                  <a:cubicBezTo>
                    <a:pt x="196" y="596"/>
                    <a:pt x="84" y="486"/>
                    <a:pt x="84" y="341"/>
                  </a:cubicBezTo>
                  <a:cubicBezTo>
                    <a:pt x="84" y="205"/>
                    <a:pt x="196" y="87"/>
                    <a:pt x="339" y="87"/>
                  </a:cubicBezTo>
                  <a:close/>
                  <a:moveTo>
                    <a:pt x="339" y="1"/>
                  </a:moveTo>
                  <a:cubicBezTo>
                    <a:pt x="154" y="1"/>
                    <a:pt x="1" y="154"/>
                    <a:pt x="1" y="341"/>
                  </a:cubicBezTo>
                  <a:cubicBezTo>
                    <a:pt x="1" y="529"/>
                    <a:pt x="154" y="681"/>
                    <a:pt x="339" y="681"/>
                  </a:cubicBezTo>
                  <a:lnTo>
                    <a:pt x="4108" y="681"/>
                  </a:lnTo>
                  <a:cubicBezTo>
                    <a:pt x="4303" y="681"/>
                    <a:pt x="4456" y="529"/>
                    <a:pt x="4456" y="341"/>
                  </a:cubicBezTo>
                  <a:cubicBezTo>
                    <a:pt x="4456" y="154"/>
                    <a:pt x="4303" y="1"/>
                    <a:pt x="410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1" name="Google Shape;781;p39"/>
            <p:cNvSpPr/>
            <p:nvPr/>
          </p:nvSpPr>
          <p:spPr>
            <a:xfrm>
              <a:off x="3153366" y="3927114"/>
              <a:ext cx="415085" cy="64024"/>
            </a:xfrm>
            <a:custGeom>
              <a:rect b="b" l="l" r="r" t="t"/>
              <a:pathLst>
                <a:path extrusionOk="0" h="689" w="4467">
                  <a:moveTo>
                    <a:pt x="4118" y="86"/>
                  </a:moveTo>
                  <a:cubicBezTo>
                    <a:pt x="4262" y="86"/>
                    <a:pt x="4372" y="204"/>
                    <a:pt x="4372" y="340"/>
                  </a:cubicBezTo>
                  <a:cubicBezTo>
                    <a:pt x="4372" y="485"/>
                    <a:pt x="4262" y="603"/>
                    <a:pt x="4118" y="603"/>
                  </a:cubicBezTo>
                  <a:lnTo>
                    <a:pt x="349" y="603"/>
                  </a:lnTo>
                  <a:cubicBezTo>
                    <a:pt x="204" y="603"/>
                    <a:pt x="94" y="485"/>
                    <a:pt x="94" y="340"/>
                  </a:cubicBezTo>
                  <a:cubicBezTo>
                    <a:pt x="94" y="204"/>
                    <a:pt x="204" y="86"/>
                    <a:pt x="349" y="86"/>
                  </a:cubicBezTo>
                  <a:close/>
                  <a:moveTo>
                    <a:pt x="349" y="0"/>
                  </a:moveTo>
                  <a:cubicBezTo>
                    <a:pt x="162" y="0"/>
                    <a:pt x="1" y="153"/>
                    <a:pt x="1" y="340"/>
                  </a:cubicBezTo>
                  <a:cubicBezTo>
                    <a:pt x="1" y="536"/>
                    <a:pt x="162" y="689"/>
                    <a:pt x="349" y="689"/>
                  </a:cubicBezTo>
                  <a:lnTo>
                    <a:pt x="4118" y="689"/>
                  </a:lnTo>
                  <a:cubicBezTo>
                    <a:pt x="4313" y="689"/>
                    <a:pt x="4466" y="536"/>
                    <a:pt x="4466" y="340"/>
                  </a:cubicBezTo>
                  <a:cubicBezTo>
                    <a:pt x="4466" y="153"/>
                    <a:pt x="4313" y="0"/>
                    <a:pt x="411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782" name="Google Shape;782;p39"/>
          <p:cNvSpPr/>
          <p:nvPr/>
        </p:nvSpPr>
        <p:spPr>
          <a:xfrm rot="2700000">
            <a:off x="7850789" y="1026989"/>
            <a:ext cx="475482" cy="473374"/>
          </a:xfrm>
          <a:custGeom>
            <a:rect b="b" l="l" r="r" t="t"/>
            <a:pathLst>
              <a:path extrusionOk="0" h="7412" w="7445">
                <a:moveTo>
                  <a:pt x="3723" y="0"/>
                </a:moveTo>
                <a:cubicBezTo>
                  <a:pt x="1665" y="0"/>
                  <a:pt x="1" y="1683"/>
                  <a:pt x="17" y="3745"/>
                </a:cubicBezTo>
                <a:cubicBezTo>
                  <a:pt x="35" y="5755"/>
                  <a:pt x="1673" y="7393"/>
                  <a:pt x="3684" y="7411"/>
                </a:cubicBezTo>
                <a:cubicBezTo>
                  <a:pt x="3694" y="7411"/>
                  <a:pt x="3704" y="7411"/>
                  <a:pt x="3714" y="7411"/>
                </a:cubicBezTo>
                <a:cubicBezTo>
                  <a:pt x="5772" y="7411"/>
                  <a:pt x="7444" y="5737"/>
                  <a:pt x="7428" y="3675"/>
                </a:cubicBezTo>
                <a:cubicBezTo>
                  <a:pt x="7410" y="1665"/>
                  <a:pt x="5764" y="17"/>
                  <a:pt x="3753" y="0"/>
                </a:cubicBezTo>
                <a:cubicBezTo>
                  <a:pt x="3743" y="0"/>
                  <a:pt x="3733" y="0"/>
                  <a:pt x="3723" y="0"/>
                </a:cubicBezTo>
                <a:close/>
              </a:path>
            </a:pathLst>
          </a:custGeom>
          <a:gradFill>
            <a:gsLst>
              <a:gs pos="0">
                <a:schemeClr val="dk2"/>
              </a:gs>
              <a:gs pos="100000">
                <a:srgbClr val="FFFFFF">
                  <a:alpha val="0"/>
                </a:srgbClr>
              </a:gs>
            </a:gsLst>
            <a:lin ang="8100019"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783" name="Google Shape;783;p39"/>
          <p:cNvPicPr preferRelativeResize="0"/>
          <p:nvPr/>
        </p:nvPicPr>
        <p:blipFill rotWithShape="1">
          <a:blip r:embed="rId3">
            <a:alphaModFix/>
          </a:blip>
          <a:srcRect b="13770" l="39640" r="7560" t="6996"/>
          <a:stretch/>
        </p:blipFill>
        <p:spPr>
          <a:xfrm>
            <a:off x="7016900" y="928200"/>
            <a:ext cx="2101200" cy="2142300"/>
          </a:xfrm>
          <a:prstGeom prst="ellipse">
            <a:avLst/>
          </a:prstGeom>
          <a:noFill/>
          <a:ln cap="flat" cmpd="sng" w="19050">
            <a:solidFill>
              <a:schemeClr val="dk1"/>
            </a:solidFill>
            <a:prstDash val="solid"/>
            <a:round/>
            <a:headEnd len="sm" w="sm" type="none"/>
            <a:tailEnd len="sm" w="sm" type="none"/>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87" name="Shape 787"/>
        <p:cNvGrpSpPr/>
        <p:nvPr/>
      </p:nvGrpSpPr>
      <p:grpSpPr>
        <a:xfrm>
          <a:off x="0" y="0"/>
          <a:ext cx="0" cy="0"/>
          <a:chOff x="0" y="0"/>
          <a:chExt cx="0" cy="0"/>
        </a:xfrm>
      </p:grpSpPr>
      <p:sp>
        <p:nvSpPr>
          <p:cNvPr id="788" name="Google Shape;788;p40"/>
          <p:cNvSpPr txBox="1"/>
          <p:nvPr>
            <p:ph type="title"/>
          </p:nvPr>
        </p:nvSpPr>
        <p:spPr>
          <a:xfrm>
            <a:off x="205350" y="58675"/>
            <a:ext cx="8218800" cy="1000200"/>
          </a:xfrm>
          <a:prstGeom prst="rect">
            <a:avLst/>
          </a:prstGeom>
        </p:spPr>
        <p:txBody>
          <a:bodyPr anchorCtr="0" anchor="t" bIns="91425" lIns="91425" spcFirstLastPara="1" rIns="91425" wrap="square" tIns="91425">
            <a:noAutofit/>
          </a:bodyPr>
          <a:lstStyle/>
          <a:p>
            <a:pPr indent="0" lvl="0" marL="0" rtl="0" algn="l">
              <a:lnSpc>
                <a:spcPct val="115000"/>
              </a:lnSpc>
              <a:spcBef>
                <a:spcPts val="1200"/>
              </a:spcBef>
              <a:spcAft>
                <a:spcPts val="0"/>
              </a:spcAft>
              <a:buNone/>
            </a:pPr>
            <a:r>
              <a:rPr b="1" lang="en" sz="1800">
                <a:solidFill>
                  <a:srgbClr val="000000"/>
                </a:solidFill>
                <a:latin typeface="Arial"/>
                <a:ea typeface="Arial"/>
                <a:cs typeface="Arial"/>
                <a:sym typeface="Arial"/>
              </a:rPr>
              <a:t>How to Register a Business in the Philippines: Requirements and Permits on the Steps to Legally Register and Operate a Business in the Philippines</a:t>
            </a:r>
            <a:endParaRPr b="1" sz="1800">
              <a:solidFill>
                <a:srgbClr val="000000"/>
              </a:solidFill>
              <a:latin typeface="Arial"/>
              <a:ea typeface="Arial"/>
              <a:cs typeface="Arial"/>
              <a:sym typeface="Arial"/>
            </a:endParaRPr>
          </a:p>
          <a:p>
            <a:pPr indent="0" lvl="0" marL="0" rtl="0" algn="l">
              <a:spcBef>
                <a:spcPts val="0"/>
              </a:spcBef>
              <a:spcAft>
                <a:spcPts val="0"/>
              </a:spcAft>
              <a:buClr>
                <a:schemeClr val="dk1"/>
              </a:buClr>
              <a:buSzPts val="1100"/>
              <a:buFont typeface="Arial"/>
              <a:buNone/>
            </a:pPr>
            <a:r>
              <a:t/>
            </a:r>
            <a:endParaRPr sz="1800"/>
          </a:p>
        </p:txBody>
      </p:sp>
      <p:sp>
        <p:nvSpPr>
          <p:cNvPr id="789" name="Google Shape;789;p40"/>
          <p:cNvSpPr txBox="1"/>
          <p:nvPr>
            <p:ph idx="1" type="subTitle"/>
          </p:nvPr>
        </p:nvSpPr>
        <p:spPr>
          <a:xfrm>
            <a:off x="205350" y="1232100"/>
            <a:ext cx="6649500" cy="3686400"/>
          </a:xfrm>
          <a:prstGeom prst="rect">
            <a:avLst/>
          </a:prstGeom>
        </p:spPr>
        <p:txBody>
          <a:bodyPr anchorCtr="0" anchor="t" bIns="91425" lIns="91425" spcFirstLastPara="1" rIns="91425" wrap="square" tIns="91425">
            <a:noAutofit/>
          </a:bodyPr>
          <a:lstStyle/>
          <a:p>
            <a:pPr indent="-342900" lvl="0" marL="457200" marR="0" rtl="0" algn="l">
              <a:lnSpc>
                <a:spcPct val="115000"/>
              </a:lnSpc>
              <a:spcBef>
                <a:spcPts val="1200"/>
              </a:spcBef>
              <a:spcAft>
                <a:spcPts val="0"/>
              </a:spcAft>
              <a:buClr>
                <a:srgbClr val="5B595B"/>
              </a:buClr>
              <a:buSzPts val="1800"/>
              <a:buChar char="●"/>
            </a:pPr>
            <a:r>
              <a:rPr b="1" lang="en" sz="1800">
                <a:solidFill>
                  <a:srgbClr val="000000"/>
                </a:solidFill>
                <a:latin typeface="Arial"/>
                <a:ea typeface="Arial"/>
                <a:cs typeface="Arial"/>
                <a:sym typeface="Arial"/>
              </a:rPr>
              <a:t>STEP 5:</a:t>
            </a:r>
            <a:r>
              <a:rPr lang="en" sz="1800">
                <a:solidFill>
                  <a:srgbClr val="000000"/>
                </a:solidFill>
                <a:latin typeface="Arial"/>
                <a:ea typeface="Arial"/>
                <a:cs typeface="Arial"/>
                <a:sym typeface="Arial"/>
              </a:rPr>
              <a:t> Register and process certain requirements with the Bureau of Internal Revenue (BIR).</a:t>
            </a:r>
            <a:endParaRPr sz="1800">
              <a:solidFill>
                <a:srgbClr val="000000"/>
              </a:solidFill>
              <a:latin typeface="Arial"/>
              <a:ea typeface="Arial"/>
              <a:cs typeface="Arial"/>
              <a:sym typeface="Arial"/>
            </a:endParaRPr>
          </a:p>
          <a:p>
            <a:pPr indent="0" lvl="0" marL="457200" marR="0" rtl="0" algn="l">
              <a:lnSpc>
                <a:spcPct val="115000"/>
              </a:lnSpc>
              <a:spcBef>
                <a:spcPts val="1200"/>
              </a:spcBef>
              <a:spcAft>
                <a:spcPts val="0"/>
              </a:spcAft>
              <a:buNone/>
            </a:pPr>
            <a:r>
              <a:t/>
            </a:r>
            <a:endParaRPr sz="1800">
              <a:solidFill>
                <a:srgbClr val="000000"/>
              </a:solidFill>
              <a:latin typeface="Arial"/>
              <a:ea typeface="Arial"/>
              <a:cs typeface="Arial"/>
              <a:sym typeface="Arial"/>
            </a:endParaRPr>
          </a:p>
          <a:p>
            <a:pPr indent="-342900" lvl="0" marL="457200" marR="0" rtl="0" algn="l">
              <a:lnSpc>
                <a:spcPct val="115000"/>
              </a:lnSpc>
              <a:spcBef>
                <a:spcPts val="1200"/>
              </a:spcBef>
              <a:spcAft>
                <a:spcPts val="0"/>
              </a:spcAft>
              <a:buClr>
                <a:srgbClr val="5B595B"/>
              </a:buClr>
              <a:buSzPts val="1800"/>
              <a:buChar char="●"/>
            </a:pPr>
            <a:r>
              <a:rPr b="1" lang="en" sz="1800">
                <a:solidFill>
                  <a:srgbClr val="000000"/>
                </a:solidFill>
                <a:latin typeface="Arial"/>
                <a:ea typeface="Arial"/>
                <a:cs typeface="Arial"/>
                <a:sym typeface="Arial"/>
              </a:rPr>
              <a:t>STEP 6:</a:t>
            </a:r>
            <a:r>
              <a:rPr lang="en" sz="1800">
                <a:solidFill>
                  <a:srgbClr val="000000"/>
                </a:solidFill>
                <a:latin typeface="Arial"/>
                <a:ea typeface="Arial"/>
                <a:cs typeface="Arial"/>
                <a:sym typeface="Arial"/>
              </a:rPr>
              <a:t> Register as an employer with the relevant government agencies such as DOLE, SSS, PHIC, and HDMF.</a:t>
            </a:r>
            <a:endParaRPr sz="1800">
              <a:solidFill>
                <a:srgbClr val="000000"/>
              </a:solidFill>
              <a:latin typeface="Arial"/>
              <a:ea typeface="Arial"/>
              <a:cs typeface="Arial"/>
              <a:sym typeface="Arial"/>
            </a:endParaRPr>
          </a:p>
          <a:p>
            <a:pPr indent="0" lvl="0" marL="457200" rtl="0" algn="l">
              <a:spcBef>
                <a:spcPts val="1200"/>
              </a:spcBef>
              <a:spcAft>
                <a:spcPts val="1000"/>
              </a:spcAft>
              <a:buNone/>
            </a:pPr>
            <a:r>
              <a:t/>
            </a:r>
            <a:endParaRPr>
              <a:solidFill>
                <a:srgbClr val="5B595B"/>
              </a:solidFill>
            </a:endParaRPr>
          </a:p>
        </p:txBody>
      </p:sp>
      <p:sp>
        <p:nvSpPr>
          <p:cNvPr id="790" name="Google Shape;790;p40"/>
          <p:cNvSpPr/>
          <p:nvPr/>
        </p:nvSpPr>
        <p:spPr>
          <a:xfrm>
            <a:off x="7832545" y="4398640"/>
            <a:ext cx="299808" cy="334417"/>
          </a:xfrm>
          <a:custGeom>
            <a:rect b="b" l="l" r="r" t="t"/>
            <a:pathLst>
              <a:path extrusionOk="0" h="2435" w="2183">
                <a:moveTo>
                  <a:pt x="220" y="153"/>
                </a:moveTo>
                <a:lnTo>
                  <a:pt x="2011" y="1333"/>
                </a:lnTo>
                <a:lnTo>
                  <a:pt x="94" y="2292"/>
                </a:lnTo>
                <a:lnTo>
                  <a:pt x="94" y="2292"/>
                </a:lnTo>
                <a:lnTo>
                  <a:pt x="220" y="153"/>
                </a:lnTo>
                <a:close/>
                <a:moveTo>
                  <a:pt x="145" y="1"/>
                </a:moveTo>
                <a:lnTo>
                  <a:pt x="0" y="2435"/>
                </a:lnTo>
                <a:lnTo>
                  <a:pt x="2182" y="1341"/>
                </a:lnTo>
                <a:lnTo>
                  <a:pt x="14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791" name="Google Shape;791;p40"/>
          <p:cNvGrpSpPr/>
          <p:nvPr/>
        </p:nvGrpSpPr>
        <p:grpSpPr>
          <a:xfrm>
            <a:off x="6163329" y="647334"/>
            <a:ext cx="853559" cy="283602"/>
            <a:chOff x="2990941" y="3799255"/>
            <a:chExt cx="577510" cy="191882"/>
          </a:xfrm>
        </p:grpSpPr>
        <p:sp>
          <p:nvSpPr>
            <p:cNvPr id="792" name="Google Shape;792;p40"/>
            <p:cNvSpPr/>
            <p:nvPr/>
          </p:nvSpPr>
          <p:spPr>
            <a:xfrm>
              <a:off x="2990941" y="3799255"/>
              <a:ext cx="414063" cy="63373"/>
            </a:xfrm>
            <a:custGeom>
              <a:rect b="b" l="l" r="r" t="t"/>
              <a:pathLst>
                <a:path extrusionOk="0" h="682" w="4456">
                  <a:moveTo>
                    <a:pt x="4108" y="87"/>
                  </a:moveTo>
                  <a:cubicBezTo>
                    <a:pt x="4252" y="87"/>
                    <a:pt x="4372" y="205"/>
                    <a:pt x="4372" y="341"/>
                  </a:cubicBezTo>
                  <a:cubicBezTo>
                    <a:pt x="4372" y="486"/>
                    <a:pt x="4252" y="596"/>
                    <a:pt x="4108" y="596"/>
                  </a:cubicBezTo>
                  <a:lnTo>
                    <a:pt x="339" y="596"/>
                  </a:lnTo>
                  <a:cubicBezTo>
                    <a:pt x="196" y="596"/>
                    <a:pt x="84" y="486"/>
                    <a:pt x="84" y="341"/>
                  </a:cubicBezTo>
                  <a:cubicBezTo>
                    <a:pt x="84" y="205"/>
                    <a:pt x="196" y="87"/>
                    <a:pt x="339" y="87"/>
                  </a:cubicBezTo>
                  <a:close/>
                  <a:moveTo>
                    <a:pt x="339" y="1"/>
                  </a:moveTo>
                  <a:cubicBezTo>
                    <a:pt x="154" y="1"/>
                    <a:pt x="1" y="154"/>
                    <a:pt x="1" y="341"/>
                  </a:cubicBezTo>
                  <a:cubicBezTo>
                    <a:pt x="1" y="529"/>
                    <a:pt x="154" y="681"/>
                    <a:pt x="339" y="681"/>
                  </a:cubicBezTo>
                  <a:lnTo>
                    <a:pt x="4108" y="681"/>
                  </a:lnTo>
                  <a:cubicBezTo>
                    <a:pt x="4303" y="681"/>
                    <a:pt x="4456" y="529"/>
                    <a:pt x="4456" y="341"/>
                  </a:cubicBezTo>
                  <a:cubicBezTo>
                    <a:pt x="4456" y="154"/>
                    <a:pt x="4303" y="1"/>
                    <a:pt x="410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3" name="Google Shape;793;p40"/>
            <p:cNvSpPr/>
            <p:nvPr/>
          </p:nvSpPr>
          <p:spPr>
            <a:xfrm>
              <a:off x="3153366" y="3927114"/>
              <a:ext cx="415085" cy="64024"/>
            </a:xfrm>
            <a:custGeom>
              <a:rect b="b" l="l" r="r" t="t"/>
              <a:pathLst>
                <a:path extrusionOk="0" h="689" w="4467">
                  <a:moveTo>
                    <a:pt x="4118" y="86"/>
                  </a:moveTo>
                  <a:cubicBezTo>
                    <a:pt x="4262" y="86"/>
                    <a:pt x="4372" y="204"/>
                    <a:pt x="4372" y="340"/>
                  </a:cubicBezTo>
                  <a:cubicBezTo>
                    <a:pt x="4372" y="485"/>
                    <a:pt x="4262" y="603"/>
                    <a:pt x="4118" y="603"/>
                  </a:cubicBezTo>
                  <a:lnTo>
                    <a:pt x="349" y="603"/>
                  </a:lnTo>
                  <a:cubicBezTo>
                    <a:pt x="204" y="603"/>
                    <a:pt x="94" y="485"/>
                    <a:pt x="94" y="340"/>
                  </a:cubicBezTo>
                  <a:cubicBezTo>
                    <a:pt x="94" y="204"/>
                    <a:pt x="204" y="86"/>
                    <a:pt x="349" y="86"/>
                  </a:cubicBezTo>
                  <a:close/>
                  <a:moveTo>
                    <a:pt x="349" y="0"/>
                  </a:moveTo>
                  <a:cubicBezTo>
                    <a:pt x="162" y="0"/>
                    <a:pt x="1" y="153"/>
                    <a:pt x="1" y="340"/>
                  </a:cubicBezTo>
                  <a:cubicBezTo>
                    <a:pt x="1" y="536"/>
                    <a:pt x="162" y="689"/>
                    <a:pt x="349" y="689"/>
                  </a:cubicBezTo>
                  <a:lnTo>
                    <a:pt x="4118" y="689"/>
                  </a:lnTo>
                  <a:cubicBezTo>
                    <a:pt x="4313" y="689"/>
                    <a:pt x="4466" y="536"/>
                    <a:pt x="4466" y="340"/>
                  </a:cubicBezTo>
                  <a:cubicBezTo>
                    <a:pt x="4466" y="153"/>
                    <a:pt x="4313" y="0"/>
                    <a:pt x="411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794" name="Google Shape;794;p40"/>
          <p:cNvSpPr/>
          <p:nvPr/>
        </p:nvSpPr>
        <p:spPr>
          <a:xfrm rot="2700000">
            <a:off x="7850789" y="1026989"/>
            <a:ext cx="475482" cy="473374"/>
          </a:xfrm>
          <a:custGeom>
            <a:rect b="b" l="l" r="r" t="t"/>
            <a:pathLst>
              <a:path extrusionOk="0" h="7412" w="7445">
                <a:moveTo>
                  <a:pt x="3723" y="0"/>
                </a:moveTo>
                <a:cubicBezTo>
                  <a:pt x="1665" y="0"/>
                  <a:pt x="1" y="1683"/>
                  <a:pt x="17" y="3745"/>
                </a:cubicBezTo>
                <a:cubicBezTo>
                  <a:pt x="35" y="5755"/>
                  <a:pt x="1673" y="7393"/>
                  <a:pt x="3684" y="7411"/>
                </a:cubicBezTo>
                <a:cubicBezTo>
                  <a:pt x="3694" y="7411"/>
                  <a:pt x="3704" y="7411"/>
                  <a:pt x="3714" y="7411"/>
                </a:cubicBezTo>
                <a:cubicBezTo>
                  <a:pt x="5772" y="7411"/>
                  <a:pt x="7444" y="5737"/>
                  <a:pt x="7428" y="3675"/>
                </a:cubicBezTo>
                <a:cubicBezTo>
                  <a:pt x="7410" y="1665"/>
                  <a:pt x="5764" y="17"/>
                  <a:pt x="3753" y="0"/>
                </a:cubicBezTo>
                <a:cubicBezTo>
                  <a:pt x="3743" y="0"/>
                  <a:pt x="3733" y="0"/>
                  <a:pt x="3723" y="0"/>
                </a:cubicBezTo>
                <a:close/>
              </a:path>
            </a:pathLst>
          </a:custGeom>
          <a:gradFill>
            <a:gsLst>
              <a:gs pos="0">
                <a:schemeClr val="dk2"/>
              </a:gs>
              <a:gs pos="100000">
                <a:srgbClr val="FFFFFF">
                  <a:alpha val="0"/>
                </a:srgbClr>
              </a:gs>
            </a:gsLst>
            <a:lin ang="8100019"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795" name="Google Shape;795;p40"/>
          <p:cNvPicPr preferRelativeResize="0"/>
          <p:nvPr/>
        </p:nvPicPr>
        <p:blipFill rotWithShape="1">
          <a:blip r:embed="rId3">
            <a:alphaModFix/>
          </a:blip>
          <a:srcRect b="13770" l="39640" r="7560" t="6996"/>
          <a:stretch/>
        </p:blipFill>
        <p:spPr>
          <a:xfrm>
            <a:off x="7016900" y="772500"/>
            <a:ext cx="2101200" cy="2268600"/>
          </a:xfrm>
          <a:prstGeom prst="ellipse">
            <a:avLst/>
          </a:prstGeom>
          <a:noFill/>
          <a:ln cap="flat" cmpd="sng" w="19050">
            <a:solidFill>
              <a:schemeClr val="dk1"/>
            </a:solidFill>
            <a:prstDash val="solid"/>
            <a:round/>
            <a:headEnd len="sm" w="sm" type="none"/>
            <a:tailEnd len="sm" w="sm" type="none"/>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99" name="Shape 799"/>
        <p:cNvGrpSpPr/>
        <p:nvPr/>
      </p:nvGrpSpPr>
      <p:grpSpPr>
        <a:xfrm>
          <a:off x="0" y="0"/>
          <a:ext cx="0" cy="0"/>
          <a:chOff x="0" y="0"/>
          <a:chExt cx="0" cy="0"/>
        </a:xfrm>
      </p:grpSpPr>
      <p:sp>
        <p:nvSpPr>
          <p:cNvPr id="800" name="Google Shape;800;p41"/>
          <p:cNvSpPr txBox="1"/>
          <p:nvPr>
            <p:ph idx="1" type="subTitle"/>
          </p:nvPr>
        </p:nvSpPr>
        <p:spPr>
          <a:xfrm>
            <a:off x="205350" y="185800"/>
            <a:ext cx="5679900" cy="4399800"/>
          </a:xfrm>
          <a:prstGeom prst="rect">
            <a:avLst/>
          </a:prstGeom>
        </p:spPr>
        <p:txBody>
          <a:bodyPr anchorCtr="0" anchor="b" bIns="91425" lIns="91425" spcFirstLastPara="1" rIns="91425" wrap="square" tIns="91425">
            <a:noAutofit/>
          </a:bodyPr>
          <a:lstStyle/>
          <a:p>
            <a:pPr indent="0" lvl="0" marL="0" rtl="0" algn="l">
              <a:lnSpc>
                <a:spcPct val="150000"/>
              </a:lnSpc>
              <a:spcBef>
                <a:spcPts val="1200"/>
              </a:spcBef>
              <a:spcAft>
                <a:spcPts val="0"/>
              </a:spcAft>
              <a:buNone/>
            </a:pPr>
            <a:r>
              <a:rPr b="1" lang="en" sz="1800" u="sng">
                <a:solidFill>
                  <a:srgbClr val="000000"/>
                </a:solidFill>
                <a:latin typeface="Arial"/>
                <a:ea typeface="Arial"/>
                <a:cs typeface="Arial"/>
                <a:sym typeface="Arial"/>
              </a:rPr>
              <a:t>Secure Business Name with the SECURITIES AND EXCHANGE COMMISSION (SEC).</a:t>
            </a:r>
            <a:r>
              <a:rPr lang="en" sz="1800" u="sng">
                <a:solidFill>
                  <a:srgbClr val="000000"/>
                </a:solidFill>
                <a:latin typeface="Arial"/>
                <a:ea typeface="Arial"/>
                <a:cs typeface="Arial"/>
                <a:sym typeface="Arial"/>
              </a:rPr>
              <a:t>  The first step is to register your preferred corporate name with the SEC on the company’s articles of incorporation and by-laws. Once the AOI and By-laws are drafted, you may open the Treasurer in Trust Account (TITF) account with your preferred bank. </a:t>
            </a:r>
            <a:endParaRPr sz="1800" u="sng">
              <a:solidFill>
                <a:srgbClr val="000000"/>
              </a:solidFill>
              <a:latin typeface="Arial"/>
              <a:ea typeface="Arial"/>
              <a:cs typeface="Arial"/>
              <a:sym typeface="Arial"/>
            </a:endParaRPr>
          </a:p>
          <a:p>
            <a:pPr indent="0" lvl="0" marL="0" rtl="0" algn="l">
              <a:spcBef>
                <a:spcPts val="1200"/>
              </a:spcBef>
              <a:spcAft>
                <a:spcPts val="0"/>
              </a:spcAft>
              <a:buNone/>
            </a:pPr>
            <a:r>
              <a:t/>
            </a:r>
            <a:endParaRPr/>
          </a:p>
        </p:txBody>
      </p:sp>
      <p:sp>
        <p:nvSpPr>
          <p:cNvPr id="801" name="Google Shape;801;p41"/>
          <p:cNvSpPr/>
          <p:nvPr/>
        </p:nvSpPr>
        <p:spPr>
          <a:xfrm flipH="1">
            <a:off x="1011656" y="4398640"/>
            <a:ext cx="299808" cy="334417"/>
          </a:xfrm>
          <a:custGeom>
            <a:rect b="b" l="l" r="r" t="t"/>
            <a:pathLst>
              <a:path extrusionOk="0" h="2435" w="2183">
                <a:moveTo>
                  <a:pt x="220" y="153"/>
                </a:moveTo>
                <a:lnTo>
                  <a:pt x="2011" y="1333"/>
                </a:lnTo>
                <a:lnTo>
                  <a:pt x="94" y="2292"/>
                </a:lnTo>
                <a:lnTo>
                  <a:pt x="94" y="2292"/>
                </a:lnTo>
                <a:lnTo>
                  <a:pt x="220" y="153"/>
                </a:lnTo>
                <a:close/>
                <a:moveTo>
                  <a:pt x="145" y="1"/>
                </a:moveTo>
                <a:lnTo>
                  <a:pt x="0" y="2435"/>
                </a:lnTo>
                <a:lnTo>
                  <a:pt x="2182" y="1341"/>
                </a:lnTo>
                <a:lnTo>
                  <a:pt x="14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2" name="Google Shape;802;p41"/>
          <p:cNvSpPr/>
          <p:nvPr/>
        </p:nvSpPr>
        <p:spPr>
          <a:xfrm>
            <a:off x="5665388" y="1412101"/>
            <a:ext cx="3002088" cy="2628712"/>
          </a:xfrm>
          <a:custGeom>
            <a:rect b="b" l="l" r="r" t="t"/>
            <a:pathLst>
              <a:path extrusionOk="0" h="13771" w="15727">
                <a:moveTo>
                  <a:pt x="7861" y="1692"/>
                </a:moveTo>
                <a:cubicBezTo>
                  <a:pt x="8677" y="1692"/>
                  <a:pt x="9505" y="1886"/>
                  <a:pt x="10277" y="2294"/>
                </a:cubicBezTo>
                <a:cubicBezTo>
                  <a:pt x="12816" y="3626"/>
                  <a:pt x="13791" y="6767"/>
                  <a:pt x="12459" y="9305"/>
                </a:cubicBezTo>
                <a:cubicBezTo>
                  <a:pt x="11527" y="11069"/>
                  <a:pt x="9724" y="12079"/>
                  <a:pt x="7858" y="12079"/>
                </a:cubicBezTo>
                <a:cubicBezTo>
                  <a:pt x="7041" y="12079"/>
                  <a:pt x="6212" y="11886"/>
                  <a:pt x="5439" y="11477"/>
                </a:cubicBezTo>
                <a:cubicBezTo>
                  <a:pt x="2903" y="10145"/>
                  <a:pt x="1925" y="7003"/>
                  <a:pt x="3268" y="4467"/>
                </a:cubicBezTo>
                <a:cubicBezTo>
                  <a:pt x="4194" y="2702"/>
                  <a:pt x="5996" y="1692"/>
                  <a:pt x="7861" y="1692"/>
                </a:cubicBezTo>
                <a:close/>
                <a:moveTo>
                  <a:pt x="7872" y="0"/>
                </a:moveTo>
                <a:cubicBezTo>
                  <a:pt x="5397" y="0"/>
                  <a:pt x="3002" y="1336"/>
                  <a:pt x="1772" y="3677"/>
                </a:cubicBezTo>
                <a:cubicBezTo>
                  <a:pt x="0" y="7046"/>
                  <a:pt x="1290" y="11206"/>
                  <a:pt x="4659" y="12980"/>
                </a:cubicBezTo>
                <a:cubicBezTo>
                  <a:pt x="5680" y="13516"/>
                  <a:pt x="6774" y="13770"/>
                  <a:pt x="7853" y="13770"/>
                </a:cubicBezTo>
                <a:cubicBezTo>
                  <a:pt x="10327" y="13770"/>
                  <a:pt x="12719" y="12434"/>
                  <a:pt x="13954" y="10094"/>
                </a:cubicBezTo>
                <a:cubicBezTo>
                  <a:pt x="15727" y="6724"/>
                  <a:pt x="14429" y="2565"/>
                  <a:pt x="11068" y="790"/>
                </a:cubicBezTo>
                <a:cubicBezTo>
                  <a:pt x="10047" y="255"/>
                  <a:pt x="8952" y="0"/>
                  <a:pt x="7872" y="0"/>
                </a:cubicBezTo>
                <a:close/>
              </a:path>
            </a:pathLst>
          </a:custGeom>
          <a:gradFill>
            <a:gsLst>
              <a:gs pos="0">
                <a:schemeClr val="accent1"/>
              </a:gs>
              <a:gs pos="40000">
                <a:srgbClr val="BBACF0"/>
              </a:gs>
              <a:gs pos="100000">
                <a:srgbClr val="FFFFFF">
                  <a:alpha val="0"/>
                </a:srgbClr>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3" name="Google Shape;803;p41"/>
          <p:cNvSpPr/>
          <p:nvPr/>
        </p:nvSpPr>
        <p:spPr>
          <a:xfrm>
            <a:off x="6690333" y="4485506"/>
            <a:ext cx="406931" cy="406931"/>
          </a:xfrm>
          <a:custGeom>
            <a:rect b="b" l="l" r="r" t="t"/>
            <a:pathLst>
              <a:path extrusionOk="0" h="2963" w="2963">
                <a:moveTo>
                  <a:pt x="1478" y="926"/>
                </a:moveTo>
                <a:cubicBezTo>
                  <a:pt x="1783" y="926"/>
                  <a:pt x="2038" y="1172"/>
                  <a:pt x="2038" y="1478"/>
                </a:cubicBezTo>
                <a:cubicBezTo>
                  <a:pt x="2038" y="1783"/>
                  <a:pt x="1783" y="2038"/>
                  <a:pt x="1478" y="2038"/>
                </a:cubicBezTo>
                <a:cubicBezTo>
                  <a:pt x="1172" y="2038"/>
                  <a:pt x="926" y="1783"/>
                  <a:pt x="926" y="1478"/>
                </a:cubicBezTo>
                <a:cubicBezTo>
                  <a:pt x="926" y="1172"/>
                  <a:pt x="1172" y="926"/>
                  <a:pt x="1478" y="926"/>
                </a:cubicBezTo>
                <a:close/>
                <a:moveTo>
                  <a:pt x="1223" y="1"/>
                </a:moveTo>
                <a:lnTo>
                  <a:pt x="1223" y="366"/>
                </a:lnTo>
                <a:cubicBezTo>
                  <a:pt x="1095" y="392"/>
                  <a:pt x="977" y="443"/>
                  <a:pt x="867" y="510"/>
                </a:cubicBezTo>
                <a:lnTo>
                  <a:pt x="612" y="256"/>
                </a:lnTo>
                <a:lnTo>
                  <a:pt x="256" y="612"/>
                </a:lnTo>
                <a:lnTo>
                  <a:pt x="510" y="867"/>
                </a:lnTo>
                <a:cubicBezTo>
                  <a:pt x="441" y="977"/>
                  <a:pt x="390" y="1097"/>
                  <a:pt x="366" y="1223"/>
                </a:cubicBezTo>
                <a:lnTo>
                  <a:pt x="1" y="1223"/>
                </a:lnTo>
                <a:lnTo>
                  <a:pt x="1" y="1732"/>
                </a:lnTo>
                <a:lnTo>
                  <a:pt x="366" y="1732"/>
                </a:lnTo>
                <a:cubicBezTo>
                  <a:pt x="390" y="1861"/>
                  <a:pt x="441" y="1979"/>
                  <a:pt x="510" y="2089"/>
                </a:cubicBezTo>
                <a:lnTo>
                  <a:pt x="256" y="2352"/>
                </a:lnTo>
                <a:lnTo>
                  <a:pt x="612" y="2708"/>
                </a:lnTo>
                <a:lnTo>
                  <a:pt x="867" y="2445"/>
                </a:lnTo>
                <a:cubicBezTo>
                  <a:pt x="977" y="2515"/>
                  <a:pt x="1095" y="2566"/>
                  <a:pt x="1223" y="2598"/>
                </a:cubicBezTo>
                <a:lnTo>
                  <a:pt x="1223" y="2963"/>
                </a:lnTo>
                <a:lnTo>
                  <a:pt x="1732" y="2963"/>
                </a:lnTo>
                <a:lnTo>
                  <a:pt x="1732" y="2598"/>
                </a:lnTo>
                <a:cubicBezTo>
                  <a:pt x="1859" y="2566"/>
                  <a:pt x="1979" y="2515"/>
                  <a:pt x="2089" y="2445"/>
                </a:cubicBezTo>
                <a:lnTo>
                  <a:pt x="2352" y="2708"/>
                </a:lnTo>
                <a:lnTo>
                  <a:pt x="2708" y="2352"/>
                </a:lnTo>
                <a:lnTo>
                  <a:pt x="2445" y="2089"/>
                </a:lnTo>
                <a:cubicBezTo>
                  <a:pt x="2513" y="1979"/>
                  <a:pt x="2564" y="1861"/>
                  <a:pt x="2598" y="1732"/>
                </a:cubicBezTo>
                <a:lnTo>
                  <a:pt x="2963" y="1732"/>
                </a:lnTo>
                <a:lnTo>
                  <a:pt x="2963" y="1223"/>
                </a:lnTo>
                <a:lnTo>
                  <a:pt x="2598" y="1223"/>
                </a:lnTo>
                <a:cubicBezTo>
                  <a:pt x="2564" y="1097"/>
                  <a:pt x="2513" y="977"/>
                  <a:pt x="2445" y="867"/>
                </a:cubicBezTo>
                <a:lnTo>
                  <a:pt x="2708" y="612"/>
                </a:lnTo>
                <a:lnTo>
                  <a:pt x="2352" y="256"/>
                </a:lnTo>
                <a:lnTo>
                  <a:pt x="2089" y="510"/>
                </a:lnTo>
                <a:cubicBezTo>
                  <a:pt x="1979" y="443"/>
                  <a:pt x="1859" y="392"/>
                  <a:pt x="1732" y="366"/>
                </a:cubicBezTo>
                <a:lnTo>
                  <a:pt x="1732"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804" name="Google Shape;804;p41"/>
          <p:cNvGrpSpPr/>
          <p:nvPr/>
        </p:nvGrpSpPr>
        <p:grpSpPr>
          <a:xfrm>
            <a:off x="2798454" y="4301884"/>
            <a:ext cx="853559" cy="283602"/>
            <a:chOff x="2990941" y="3799255"/>
            <a:chExt cx="577510" cy="191882"/>
          </a:xfrm>
        </p:grpSpPr>
        <p:sp>
          <p:nvSpPr>
            <p:cNvPr id="805" name="Google Shape;805;p41"/>
            <p:cNvSpPr/>
            <p:nvPr/>
          </p:nvSpPr>
          <p:spPr>
            <a:xfrm>
              <a:off x="2990941" y="3799255"/>
              <a:ext cx="414063" cy="63373"/>
            </a:xfrm>
            <a:custGeom>
              <a:rect b="b" l="l" r="r" t="t"/>
              <a:pathLst>
                <a:path extrusionOk="0" h="682" w="4456">
                  <a:moveTo>
                    <a:pt x="4108" y="87"/>
                  </a:moveTo>
                  <a:cubicBezTo>
                    <a:pt x="4252" y="87"/>
                    <a:pt x="4372" y="205"/>
                    <a:pt x="4372" y="341"/>
                  </a:cubicBezTo>
                  <a:cubicBezTo>
                    <a:pt x="4372" y="486"/>
                    <a:pt x="4252" y="596"/>
                    <a:pt x="4108" y="596"/>
                  </a:cubicBezTo>
                  <a:lnTo>
                    <a:pt x="339" y="596"/>
                  </a:lnTo>
                  <a:cubicBezTo>
                    <a:pt x="196" y="596"/>
                    <a:pt x="84" y="486"/>
                    <a:pt x="84" y="341"/>
                  </a:cubicBezTo>
                  <a:cubicBezTo>
                    <a:pt x="84" y="205"/>
                    <a:pt x="196" y="87"/>
                    <a:pt x="339" y="87"/>
                  </a:cubicBezTo>
                  <a:close/>
                  <a:moveTo>
                    <a:pt x="339" y="1"/>
                  </a:moveTo>
                  <a:cubicBezTo>
                    <a:pt x="154" y="1"/>
                    <a:pt x="1" y="154"/>
                    <a:pt x="1" y="341"/>
                  </a:cubicBezTo>
                  <a:cubicBezTo>
                    <a:pt x="1" y="529"/>
                    <a:pt x="154" y="681"/>
                    <a:pt x="339" y="681"/>
                  </a:cubicBezTo>
                  <a:lnTo>
                    <a:pt x="4108" y="681"/>
                  </a:lnTo>
                  <a:cubicBezTo>
                    <a:pt x="4303" y="681"/>
                    <a:pt x="4456" y="529"/>
                    <a:pt x="4456" y="341"/>
                  </a:cubicBezTo>
                  <a:cubicBezTo>
                    <a:pt x="4456" y="154"/>
                    <a:pt x="4303" y="1"/>
                    <a:pt x="410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6" name="Google Shape;806;p41"/>
            <p:cNvSpPr/>
            <p:nvPr/>
          </p:nvSpPr>
          <p:spPr>
            <a:xfrm>
              <a:off x="3153366" y="3927114"/>
              <a:ext cx="415085" cy="64024"/>
            </a:xfrm>
            <a:custGeom>
              <a:rect b="b" l="l" r="r" t="t"/>
              <a:pathLst>
                <a:path extrusionOk="0" h="689" w="4467">
                  <a:moveTo>
                    <a:pt x="4118" y="86"/>
                  </a:moveTo>
                  <a:cubicBezTo>
                    <a:pt x="4262" y="86"/>
                    <a:pt x="4372" y="204"/>
                    <a:pt x="4372" y="340"/>
                  </a:cubicBezTo>
                  <a:cubicBezTo>
                    <a:pt x="4372" y="485"/>
                    <a:pt x="4262" y="603"/>
                    <a:pt x="4118" y="603"/>
                  </a:cubicBezTo>
                  <a:lnTo>
                    <a:pt x="349" y="603"/>
                  </a:lnTo>
                  <a:cubicBezTo>
                    <a:pt x="204" y="603"/>
                    <a:pt x="94" y="485"/>
                    <a:pt x="94" y="340"/>
                  </a:cubicBezTo>
                  <a:cubicBezTo>
                    <a:pt x="94" y="204"/>
                    <a:pt x="204" y="86"/>
                    <a:pt x="349" y="86"/>
                  </a:cubicBezTo>
                  <a:close/>
                  <a:moveTo>
                    <a:pt x="349" y="0"/>
                  </a:moveTo>
                  <a:cubicBezTo>
                    <a:pt x="162" y="0"/>
                    <a:pt x="1" y="153"/>
                    <a:pt x="1" y="340"/>
                  </a:cubicBezTo>
                  <a:cubicBezTo>
                    <a:pt x="1" y="536"/>
                    <a:pt x="162" y="689"/>
                    <a:pt x="349" y="689"/>
                  </a:cubicBezTo>
                  <a:lnTo>
                    <a:pt x="4118" y="689"/>
                  </a:lnTo>
                  <a:cubicBezTo>
                    <a:pt x="4313" y="689"/>
                    <a:pt x="4466" y="536"/>
                    <a:pt x="4466" y="340"/>
                  </a:cubicBezTo>
                  <a:cubicBezTo>
                    <a:pt x="4466" y="153"/>
                    <a:pt x="4313" y="0"/>
                    <a:pt x="411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07" name="Google Shape;807;p41"/>
          <p:cNvGrpSpPr/>
          <p:nvPr/>
        </p:nvGrpSpPr>
        <p:grpSpPr>
          <a:xfrm>
            <a:off x="5665408" y="540005"/>
            <a:ext cx="484756" cy="355353"/>
            <a:chOff x="6525370" y="783055"/>
            <a:chExt cx="484756" cy="355353"/>
          </a:xfrm>
        </p:grpSpPr>
        <p:sp>
          <p:nvSpPr>
            <p:cNvPr id="808" name="Google Shape;808;p41"/>
            <p:cNvSpPr/>
            <p:nvPr/>
          </p:nvSpPr>
          <p:spPr>
            <a:xfrm rot="-2700493">
              <a:off x="6544224" y="1027967"/>
              <a:ext cx="91772" cy="91365"/>
            </a:xfrm>
            <a:custGeom>
              <a:rect b="b" l="l" r="r" t="t"/>
              <a:pathLst>
                <a:path extrusionOk="0" h="7412" w="7445">
                  <a:moveTo>
                    <a:pt x="3723" y="0"/>
                  </a:moveTo>
                  <a:cubicBezTo>
                    <a:pt x="1665" y="0"/>
                    <a:pt x="1" y="1683"/>
                    <a:pt x="17" y="3745"/>
                  </a:cubicBezTo>
                  <a:cubicBezTo>
                    <a:pt x="35" y="5755"/>
                    <a:pt x="1673" y="7393"/>
                    <a:pt x="3684" y="7411"/>
                  </a:cubicBezTo>
                  <a:cubicBezTo>
                    <a:pt x="3694" y="7411"/>
                    <a:pt x="3704" y="7411"/>
                    <a:pt x="3714" y="7411"/>
                  </a:cubicBezTo>
                  <a:cubicBezTo>
                    <a:pt x="5772" y="7411"/>
                    <a:pt x="7444" y="5737"/>
                    <a:pt x="7428" y="3675"/>
                  </a:cubicBezTo>
                  <a:cubicBezTo>
                    <a:pt x="7410" y="1665"/>
                    <a:pt x="5764" y="17"/>
                    <a:pt x="3753" y="0"/>
                  </a:cubicBezTo>
                  <a:cubicBezTo>
                    <a:pt x="3743" y="0"/>
                    <a:pt x="3733" y="0"/>
                    <a:pt x="3723" y="0"/>
                  </a:cubicBezTo>
                  <a:close/>
                </a:path>
              </a:pathLst>
            </a:custGeom>
            <a:no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9" name="Google Shape;809;p41"/>
            <p:cNvSpPr/>
            <p:nvPr/>
          </p:nvSpPr>
          <p:spPr>
            <a:xfrm rot="-2700359">
              <a:off x="6706594" y="835386"/>
              <a:ext cx="251797" cy="250681"/>
            </a:xfrm>
            <a:custGeom>
              <a:rect b="b" l="l" r="r" t="t"/>
              <a:pathLst>
                <a:path extrusionOk="0" h="7412" w="7445">
                  <a:moveTo>
                    <a:pt x="3723" y="0"/>
                  </a:moveTo>
                  <a:cubicBezTo>
                    <a:pt x="1665" y="0"/>
                    <a:pt x="1" y="1683"/>
                    <a:pt x="17" y="3745"/>
                  </a:cubicBezTo>
                  <a:cubicBezTo>
                    <a:pt x="35" y="5755"/>
                    <a:pt x="1673" y="7393"/>
                    <a:pt x="3684" y="7411"/>
                  </a:cubicBezTo>
                  <a:cubicBezTo>
                    <a:pt x="3694" y="7411"/>
                    <a:pt x="3704" y="7411"/>
                    <a:pt x="3714" y="7411"/>
                  </a:cubicBezTo>
                  <a:cubicBezTo>
                    <a:pt x="5772" y="7411"/>
                    <a:pt x="7444" y="5737"/>
                    <a:pt x="7428" y="3675"/>
                  </a:cubicBezTo>
                  <a:cubicBezTo>
                    <a:pt x="7410" y="1665"/>
                    <a:pt x="5764" y="17"/>
                    <a:pt x="3753" y="0"/>
                  </a:cubicBezTo>
                  <a:cubicBezTo>
                    <a:pt x="3743" y="0"/>
                    <a:pt x="3733" y="0"/>
                    <a:pt x="3723" y="0"/>
                  </a:cubicBezTo>
                  <a:close/>
                </a:path>
              </a:pathLst>
            </a:custGeom>
            <a:no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810" name="Google Shape;810;p41"/>
          <p:cNvSpPr/>
          <p:nvPr/>
        </p:nvSpPr>
        <p:spPr>
          <a:xfrm rot="-4487949">
            <a:off x="3074949" y="570049"/>
            <a:ext cx="132398" cy="147701"/>
          </a:xfrm>
          <a:custGeom>
            <a:rect b="b" l="l" r="r" t="t"/>
            <a:pathLst>
              <a:path extrusionOk="0" h="2435" w="2183">
                <a:moveTo>
                  <a:pt x="220" y="153"/>
                </a:moveTo>
                <a:lnTo>
                  <a:pt x="2011" y="1333"/>
                </a:lnTo>
                <a:lnTo>
                  <a:pt x="94" y="2292"/>
                </a:lnTo>
                <a:lnTo>
                  <a:pt x="94" y="2292"/>
                </a:lnTo>
                <a:lnTo>
                  <a:pt x="220" y="153"/>
                </a:lnTo>
                <a:close/>
                <a:moveTo>
                  <a:pt x="145" y="1"/>
                </a:moveTo>
                <a:lnTo>
                  <a:pt x="0" y="2435"/>
                </a:lnTo>
                <a:lnTo>
                  <a:pt x="2182" y="1341"/>
                </a:lnTo>
                <a:lnTo>
                  <a:pt x="14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811" name="Google Shape;811;p41"/>
          <p:cNvGrpSpPr/>
          <p:nvPr/>
        </p:nvGrpSpPr>
        <p:grpSpPr>
          <a:xfrm>
            <a:off x="7915971" y="2201610"/>
            <a:ext cx="508033" cy="644183"/>
            <a:chOff x="7130360" y="2390795"/>
            <a:chExt cx="289510" cy="367098"/>
          </a:xfrm>
        </p:grpSpPr>
        <p:sp>
          <p:nvSpPr>
            <p:cNvPr id="812" name="Google Shape;812;p41"/>
            <p:cNvSpPr/>
            <p:nvPr/>
          </p:nvSpPr>
          <p:spPr>
            <a:xfrm>
              <a:off x="7132295" y="2392345"/>
              <a:ext cx="285807" cy="364084"/>
            </a:xfrm>
            <a:custGeom>
              <a:rect b="b" l="l" r="r" t="t"/>
              <a:pathLst>
                <a:path extrusionOk="0" h="4228" w="3319">
                  <a:moveTo>
                    <a:pt x="0" y="1"/>
                  </a:moveTo>
                  <a:lnTo>
                    <a:pt x="0" y="4228"/>
                  </a:lnTo>
                  <a:lnTo>
                    <a:pt x="3319" y="4228"/>
                  </a:lnTo>
                  <a:lnTo>
                    <a:pt x="3319" y="1"/>
                  </a:lnTo>
                  <a:close/>
                </a:path>
              </a:pathLst>
            </a:custGeom>
            <a:gradFill>
              <a:gsLst>
                <a:gs pos="0">
                  <a:schemeClr val="accent1"/>
                </a:gs>
                <a:gs pos="40000">
                  <a:srgbClr val="BBACF0"/>
                </a:gs>
                <a:gs pos="100000">
                  <a:srgbClr val="FFFFFF">
                    <a:alpha val="0"/>
                  </a:srgbClr>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3" name="Google Shape;813;p41"/>
            <p:cNvSpPr/>
            <p:nvPr/>
          </p:nvSpPr>
          <p:spPr>
            <a:xfrm>
              <a:off x="7158949" y="2433247"/>
              <a:ext cx="116252" cy="19031"/>
            </a:xfrm>
            <a:custGeom>
              <a:rect b="b" l="l" r="r" t="t"/>
              <a:pathLst>
                <a:path extrusionOk="0" h="221" w="1350">
                  <a:moveTo>
                    <a:pt x="1" y="0"/>
                  </a:moveTo>
                  <a:lnTo>
                    <a:pt x="1" y="220"/>
                  </a:lnTo>
                  <a:lnTo>
                    <a:pt x="1349" y="220"/>
                  </a:lnTo>
                  <a:lnTo>
                    <a:pt x="1349"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4" name="Google Shape;814;p41"/>
            <p:cNvSpPr/>
            <p:nvPr/>
          </p:nvSpPr>
          <p:spPr>
            <a:xfrm>
              <a:off x="7158949" y="2466055"/>
              <a:ext cx="166714" cy="18514"/>
            </a:xfrm>
            <a:custGeom>
              <a:rect b="b" l="l" r="r" t="t"/>
              <a:pathLst>
                <a:path extrusionOk="0" h="215" w="1936">
                  <a:moveTo>
                    <a:pt x="1" y="0"/>
                  </a:moveTo>
                  <a:lnTo>
                    <a:pt x="1" y="214"/>
                  </a:lnTo>
                  <a:lnTo>
                    <a:pt x="1936" y="214"/>
                  </a:lnTo>
                  <a:lnTo>
                    <a:pt x="1936"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5" name="Google Shape;815;p41"/>
            <p:cNvSpPr/>
            <p:nvPr/>
          </p:nvSpPr>
          <p:spPr>
            <a:xfrm>
              <a:off x="7158949" y="2507130"/>
              <a:ext cx="189361" cy="19031"/>
            </a:xfrm>
            <a:custGeom>
              <a:rect b="b" l="l" r="r" t="t"/>
              <a:pathLst>
                <a:path extrusionOk="0" h="221" w="2199">
                  <a:moveTo>
                    <a:pt x="1" y="0"/>
                  </a:moveTo>
                  <a:lnTo>
                    <a:pt x="1" y="220"/>
                  </a:lnTo>
                  <a:lnTo>
                    <a:pt x="2199" y="220"/>
                  </a:lnTo>
                  <a:lnTo>
                    <a:pt x="2199"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6" name="Google Shape;816;p41"/>
            <p:cNvSpPr/>
            <p:nvPr/>
          </p:nvSpPr>
          <p:spPr>
            <a:xfrm>
              <a:off x="7158949" y="2530380"/>
              <a:ext cx="232504" cy="19031"/>
            </a:xfrm>
            <a:custGeom>
              <a:rect b="b" l="l" r="r" t="t"/>
              <a:pathLst>
                <a:path extrusionOk="0" h="221" w="2700">
                  <a:moveTo>
                    <a:pt x="1" y="1"/>
                  </a:moveTo>
                  <a:lnTo>
                    <a:pt x="1" y="221"/>
                  </a:lnTo>
                  <a:lnTo>
                    <a:pt x="2700" y="221"/>
                  </a:lnTo>
                  <a:lnTo>
                    <a:pt x="2700"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7" name="Google Shape;817;p41"/>
            <p:cNvSpPr/>
            <p:nvPr/>
          </p:nvSpPr>
          <p:spPr>
            <a:xfrm>
              <a:off x="7158949" y="2683226"/>
              <a:ext cx="232504" cy="5856"/>
            </a:xfrm>
            <a:custGeom>
              <a:rect b="b" l="l" r="r" t="t"/>
              <a:pathLst>
                <a:path extrusionOk="0" h="68" w="2700">
                  <a:moveTo>
                    <a:pt x="1" y="0"/>
                  </a:moveTo>
                  <a:lnTo>
                    <a:pt x="1" y="67"/>
                  </a:lnTo>
                  <a:lnTo>
                    <a:pt x="2700" y="67"/>
                  </a:lnTo>
                  <a:lnTo>
                    <a:pt x="2700"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8" name="Google Shape;818;p41"/>
            <p:cNvSpPr/>
            <p:nvPr/>
          </p:nvSpPr>
          <p:spPr>
            <a:xfrm>
              <a:off x="7158949" y="2694937"/>
              <a:ext cx="225873" cy="5856"/>
            </a:xfrm>
            <a:custGeom>
              <a:rect b="b" l="l" r="r" t="t"/>
              <a:pathLst>
                <a:path extrusionOk="0" h="68" w="2623">
                  <a:moveTo>
                    <a:pt x="1" y="1"/>
                  </a:moveTo>
                  <a:lnTo>
                    <a:pt x="1" y="68"/>
                  </a:lnTo>
                  <a:lnTo>
                    <a:pt x="2622" y="68"/>
                  </a:lnTo>
                  <a:lnTo>
                    <a:pt x="2622"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9" name="Google Shape;819;p41"/>
            <p:cNvSpPr/>
            <p:nvPr/>
          </p:nvSpPr>
          <p:spPr>
            <a:xfrm>
              <a:off x="7158949" y="2706562"/>
              <a:ext cx="232504" cy="6028"/>
            </a:xfrm>
            <a:custGeom>
              <a:rect b="b" l="l" r="r" t="t"/>
              <a:pathLst>
                <a:path extrusionOk="0" h="70" w="2700">
                  <a:moveTo>
                    <a:pt x="1" y="0"/>
                  </a:moveTo>
                  <a:lnTo>
                    <a:pt x="1" y="69"/>
                  </a:lnTo>
                  <a:lnTo>
                    <a:pt x="2700" y="69"/>
                  </a:lnTo>
                  <a:lnTo>
                    <a:pt x="2700"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0" name="Google Shape;820;p41"/>
            <p:cNvSpPr/>
            <p:nvPr/>
          </p:nvSpPr>
          <p:spPr>
            <a:xfrm>
              <a:off x="7158949" y="2730070"/>
              <a:ext cx="232504" cy="6545"/>
            </a:xfrm>
            <a:custGeom>
              <a:rect b="b" l="l" r="r" t="t"/>
              <a:pathLst>
                <a:path extrusionOk="0" h="76" w="2700">
                  <a:moveTo>
                    <a:pt x="1" y="0"/>
                  </a:moveTo>
                  <a:lnTo>
                    <a:pt x="1" y="76"/>
                  </a:lnTo>
                  <a:lnTo>
                    <a:pt x="2700" y="76"/>
                  </a:lnTo>
                  <a:lnTo>
                    <a:pt x="2700"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1" name="Google Shape;821;p41"/>
            <p:cNvSpPr/>
            <p:nvPr/>
          </p:nvSpPr>
          <p:spPr>
            <a:xfrm>
              <a:off x="7130360" y="2390795"/>
              <a:ext cx="289510" cy="367098"/>
            </a:xfrm>
            <a:custGeom>
              <a:rect b="b" l="l" r="r" t="t"/>
              <a:pathLst>
                <a:path extrusionOk="0" h="4263" w="3362">
                  <a:moveTo>
                    <a:pt x="3327" y="43"/>
                  </a:moveTo>
                  <a:lnTo>
                    <a:pt x="3327" y="4219"/>
                  </a:lnTo>
                  <a:lnTo>
                    <a:pt x="43" y="4219"/>
                  </a:lnTo>
                  <a:lnTo>
                    <a:pt x="43" y="43"/>
                  </a:lnTo>
                  <a:close/>
                  <a:moveTo>
                    <a:pt x="1" y="0"/>
                  </a:moveTo>
                  <a:lnTo>
                    <a:pt x="1" y="4262"/>
                  </a:lnTo>
                  <a:lnTo>
                    <a:pt x="3362" y="4262"/>
                  </a:lnTo>
                  <a:lnTo>
                    <a:pt x="3362"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22" name="Google Shape;822;p41"/>
          <p:cNvGrpSpPr/>
          <p:nvPr/>
        </p:nvGrpSpPr>
        <p:grpSpPr>
          <a:xfrm>
            <a:off x="5995898" y="1519296"/>
            <a:ext cx="508184" cy="643730"/>
            <a:chOff x="8133204" y="1809119"/>
            <a:chExt cx="289596" cy="366839"/>
          </a:xfrm>
        </p:grpSpPr>
        <p:sp>
          <p:nvSpPr>
            <p:cNvPr id="823" name="Google Shape;823;p41"/>
            <p:cNvSpPr/>
            <p:nvPr/>
          </p:nvSpPr>
          <p:spPr>
            <a:xfrm>
              <a:off x="8134668" y="1811185"/>
              <a:ext cx="285807" cy="363395"/>
            </a:xfrm>
            <a:custGeom>
              <a:rect b="b" l="l" r="r" t="t"/>
              <a:pathLst>
                <a:path extrusionOk="0" h="4220" w="3319">
                  <a:moveTo>
                    <a:pt x="0" y="1"/>
                  </a:moveTo>
                  <a:lnTo>
                    <a:pt x="0" y="4220"/>
                  </a:lnTo>
                  <a:lnTo>
                    <a:pt x="3319" y="4220"/>
                  </a:lnTo>
                  <a:lnTo>
                    <a:pt x="3319" y="1"/>
                  </a:lnTo>
                  <a:close/>
                </a:path>
              </a:pathLst>
            </a:custGeom>
            <a:gradFill>
              <a:gsLst>
                <a:gs pos="0">
                  <a:schemeClr val="accent1"/>
                </a:gs>
                <a:gs pos="40000">
                  <a:srgbClr val="BBACF0"/>
                </a:gs>
                <a:gs pos="100000">
                  <a:srgbClr val="FFFFFF">
                    <a:alpha val="0"/>
                  </a:srgbClr>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4" name="Google Shape;824;p41"/>
            <p:cNvSpPr/>
            <p:nvPr/>
          </p:nvSpPr>
          <p:spPr>
            <a:xfrm>
              <a:off x="8161620" y="1852088"/>
              <a:ext cx="159566" cy="18514"/>
            </a:xfrm>
            <a:custGeom>
              <a:rect b="b" l="l" r="r" t="t"/>
              <a:pathLst>
                <a:path extrusionOk="0" h="215" w="1853">
                  <a:moveTo>
                    <a:pt x="1" y="0"/>
                  </a:moveTo>
                  <a:lnTo>
                    <a:pt x="1" y="214"/>
                  </a:lnTo>
                  <a:lnTo>
                    <a:pt x="1853" y="214"/>
                  </a:lnTo>
                  <a:lnTo>
                    <a:pt x="1853"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5" name="Google Shape;825;p41"/>
            <p:cNvSpPr/>
            <p:nvPr/>
          </p:nvSpPr>
          <p:spPr>
            <a:xfrm>
              <a:off x="8161620" y="1884379"/>
              <a:ext cx="228198" cy="18342"/>
            </a:xfrm>
            <a:custGeom>
              <a:rect b="b" l="l" r="r" t="t"/>
              <a:pathLst>
                <a:path extrusionOk="0" h="213" w="2650">
                  <a:moveTo>
                    <a:pt x="1" y="0"/>
                  </a:moveTo>
                  <a:lnTo>
                    <a:pt x="1" y="212"/>
                  </a:lnTo>
                  <a:lnTo>
                    <a:pt x="2649" y="212"/>
                  </a:lnTo>
                  <a:lnTo>
                    <a:pt x="2649"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6" name="Google Shape;826;p41"/>
            <p:cNvSpPr/>
            <p:nvPr/>
          </p:nvSpPr>
          <p:spPr>
            <a:xfrm>
              <a:off x="8161620" y="2101378"/>
              <a:ext cx="231815" cy="6028"/>
            </a:xfrm>
            <a:custGeom>
              <a:rect b="b" l="l" r="r" t="t"/>
              <a:pathLst>
                <a:path extrusionOk="0" h="70" w="2692">
                  <a:moveTo>
                    <a:pt x="1" y="0"/>
                  </a:moveTo>
                  <a:lnTo>
                    <a:pt x="1" y="69"/>
                  </a:lnTo>
                  <a:lnTo>
                    <a:pt x="2692" y="69"/>
                  </a:lnTo>
                  <a:lnTo>
                    <a:pt x="2692"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7" name="Google Shape;827;p41"/>
            <p:cNvSpPr/>
            <p:nvPr/>
          </p:nvSpPr>
          <p:spPr>
            <a:xfrm>
              <a:off x="8161620" y="2113089"/>
              <a:ext cx="225356" cy="6631"/>
            </a:xfrm>
            <a:custGeom>
              <a:rect b="b" l="l" r="r" t="t"/>
              <a:pathLst>
                <a:path extrusionOk="0" h="77" w="2617">
                  <a:moveTo>
                    <a:pt x="1" y="1"/>
                  </a:moveTo>
                  <a:lnTo>
                    <a:pt x="1" y="76"/>
                  </a:lnTo>
                  <a:lnTo>
                    <a:pt x="2617" y="76"/>
                  </a:lnTo>
                  <a:lnTo>
                    <a:pt x="2617"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8" name="Google Shape;828;p41"/>
            <p:cNvSpPr/>
            <p:nvPr/>
          </p:nvSpPr>
          <p:spPr>
            <a:xfrm>
              <a:off x="8161620" y="2125575"/>
              <a:ext cx="231815" cy="5856"/>
            </a:xfrm>
            <a:custGeom>
              <a:rect b="b" l="l" r="r" t="t"/>
              <a:pathLst>
                <a:path extrusionOk="0" h="68" w="2692">
                  <a:moveTo>
                    <a:pt x="1" y="0"/>
                  </a:moveTo>
                  <a:lnTo>
                    <a:pt x="1" y="68"/>
                  </a:lnTo>
                  <a:lnTo>
                    <a:pt x="2692" y="68"/>
                  </a:lnTo>
                  <a:lnTo>
                    <a:pt x="2692"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9" name="Google Shape;829;p41"/>
            <p:cNvSpPr/>
            <p:nvPr/>
          </p:nvSpPr>
          <p:spPr>
            <a:xfrm>
              <a:off x="8161620" y="2148911"/>
              <a:ext cx="231815" cy="5856"/>
            </a:xfrm>
            <a:custGeom>
              <a:rect b="b" l="l" r="r" t="t"/>
              <a:pathLst>
                <a:path extrusionOk="0" h="68" w="2692">
                  <a:moveTo>
                    <a:pt x="1" y="0"/>
                  </a:moveTo>
                  <a:lnTo>
                    <a:pt x="1" y="67"/>
                  </a:lnTo>
                  <a:lnTo>
                    <a:pt x="2692" y="67"/>
                  </a:lnTo>
                  <a:lnTo>
                    <a:pt x="2692"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0" name="Google Shape;830;p41"/>
            <p:cNvSpPr/>
            <p:nvPr/>
          </p:nvSpPr>
          <p:spPr>
            <a:xfrm>
              <a:off x="8190209" y="1925971"/>
              <a:ext cx="43315" cy="43228"/>
            </a:xfrm>
            <a:custGeom>
              <a:rect b="b" l="l" r="r" t="t"/>
              <a:pathLst>
                <a:path extrusionOk="0" h="502" w="503">
                  <a:moveTo>
                    <a:pt x="221" y="94"/>
                  </a:moveTo>
                  <a:cubicBezTo>
                    <a:pt x="272" y="94"/>
                    <a:pt x="315" y="110"/>
                    <a:pt x="339" y="137"/>
                  </a:cubicBezTo>
                  <a:cubicBezTo>
                    <a:pt x="374" y="161"/>
                    <a:pt x="382" y="204"/>
                    <a:pt x="382" y="247"/>
                  </a:cubicBezTo>
                  <a:cubicBezTo>
                    <a:pt x="382" y="297"/>
                    <a:pt x="374" y="332"/>
                    <a:pt x="339" y="365"/>
                  </a:cubicBezTo>
                  <a:cubicBezTo>
                    <a:pt x="315" y="391"/>
                    <a:pt x="272" y="407"/>
                    <a:pt x="221" y="407"/>
                  </a:cubicBezTo>
                  <a:lnTo>
                    <a:pt x="119" y="407"/>
                  </a:lnTo>
                  <a:lnTo>
                    <a:pt x="119" y="94"/>
                  </a:lnTo>
                  <a:close/>
                  <a:moveTo>
                    <a:pt x="1" y="0"/>
                  </a:moveTo>
                  <a:lnTo>
                    <a:pt x="1" y="501"/>
                  </a:lnTo>
                  <a:lnTo>
                    <a:pt x="229" y="501"/>
                  </a:lnTo>
                  <a:cubicBezTo>
                    <a:pt x="280" y="501"/>
                    <a:pt x="331" y="485"/>
                    <a:pt x="374" y="467"/>
                  </a:cubicBezTo>
                  <a:cubicBezTo>
                    <a:pt x="417" y="450"/>
                    <a:pt x="441" y="416"/>
                    <a:pt x="467" y="383"/>
                  </a:cubicBezTo>
                  <a:cubicBezTo>
                    <a:pt x="492" y="340"/>
                    <a:pt x="502" y="297"/>
                    <a:pt x="502" y="247"/>
                  </a:cubicBezTo>
                  <a:cubicBezTo>
                    <a:pt x="502" y="196"/>
                    <a:pt x="492" y="153"/>
                    <a:pt x="467" y="120"/>
                  </a:cubicBezTo>
                  <a:cubicBezTo>
                    <a:pt x="441" y="86"/>
                    <a:pt x="417" y="51"/>
                    <a:pt x="374" y="35"/>
                  </a:cubicBezTo>
                  <a:cubicBezTo>
                    <a:pt x="331" y="8"/>
                    <a:pt x="280" y="0"/>
                    <a:pt x="229"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1" name="Google Shape;831;p41"/>
            <p:cNvSpPr/>
            <p:nvPr/>
          </p:nvSpPr>
          <p:spPr>
            <a:xfrm>
              <a:off x="8234814" y="1925971"/>
              <a:ext cx="48309" cy="43228"/>
            </a:xfrm>
            <a:custGeom>
              <a:rect b="b" l="l" r="r" t="t"/>
              <a:pathLst>
                <a:path extrusionOk="0" h="502" w="561">
                  <a:moveTo>
                    <a:pt x="279" y="110"/>
                  </a:moveTo>
                  <a:lnTo>
                    <a:pt x="357" y="306"/>
                  </a:lnTo>
                  <a:lnTo>
                    <a:pt x="196" y="306"/>
                  </a:lnTo>
                  <a:lnTo>
                    <a:pt x="279" y="110"/>
                  </a:lnTo>
                  <a:close/>
                  <a:moveTo>
                    <a:pt x="220" y="0"/>
                  </a:moveTo>
                  <a:lnTo>
                    <a:pt x="0" y="501"/>
                  </a:lnTo>
                  <a:lnTo>
                    <a:pt x="119" y="501"/>
                  </a:lnTo>
                  <a:lnTo>
                    <a:pt x="161" y="391"/>
                  </a:lnTo>
                  <a:lnTo>
                    <a:pt x="392" y="391"/>
                  </a:lnTo>
                  <a:lnTo>
                    <a:pt x="432" y="501"/>
                  </a:lnTo>
                  <a:lnTo>
                    <a:pt x="561" y="501"/>
                  </a:lnTo>
                  <a:lnTo>
                    <a:pt x="330"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2" name="Google Shape;832;p41"/>
            <p:cNvSpPr/>
            <p:nvPr/>
          </p:nvSpPr>
          <p:spPr>
            <a:xfrm>
              <a:off x="8280022" y="1925971"/>
              <a:ext cx="37459" cy="43228"/>
            </a:xfrm>
            <a:custGeom>
              <a:rect b="b" l="l" r="r" t="t"/>
              <a:pathLst>
                <a:path extrusionOk="0" h="502" w="435">
                  <a:moveTo>
                    <a:pt x="1" y="0"/>
                  </a:moveTo>
                  <a:lnTo>
                    <a:pt x="1" y="94"/>
                  </a:lnTo>
                  <a:lnTo>
                    <a:pt x="162" y="94"/>
                  </a:lnTo>
                  <a:lnTo>
                    <a:pt x="162" y="501"/>
                  </a:lnTo>
                  <a:lnTo>
                    <a:pt x="282" y="501"/>
                  </a:lnTo>
                  <a:lnTo>
                    <a:pt x="282" y="94"/>
                  </a:lnTo>
                  <a:lnTo>
                    <a:pt x="435" y="94"/>
                  </a:lnTo>
                  <a:lnTo>
                    <a:pt x="435"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3" name="Google Shape;833;p41"/>
            <p:cNvSpPr/>
            <p:nvPr/>
          </p:nvSpPr>
          <p:spPr>
            <a:xfrm>
              <a:off x="8315155" y="1925971"/>
              <a:ext cx="48309" cy="43228"/>
            </a:xfrm>
            <a:custGeom>
              <a:rect b="b" l="l" r="r" t="t"/>
              <a:pathLst>
                <a:path extrusionOk="0" h="502" w="561">
                  <a:moveTo>
                    <a:pt x="282" y="110"/>
                  </a:moveTo>
                  <a:lnTo>
                    <a:pt x="357" y="306"/>
                  </a:lnTo>
                  <a:lnTo>
                    <a:pt x="196" y="306"/>
                  </a:lnTo>
                  <a:lnTo>
                    <a:pt x="282" y="110"/>
                  </a:lnTo>
                  <a:close/>
                  <a:moveTo>
                    <a:pt x="222" y="0"/>
                  </a:moveTo>
                  <a:lnTo>
                    <a:pt x="0" y="501"/>
                  </a:lnTo>
                  <a:lnTo>
                    <a:pt x="121" y="501"/>
                  </a:lnTo>
                  <a:lnTo>
                    <a:pt x="161" y="391"/>
                  </a:lnTo>
                  <a:lnTo>
                    <a:pt x="392" y="391"/>
                  </a:lnTo>
                  <a:lnTo>
                    <a:pt x="442" y="501"/>
                  </a:lnTo>
                  <a:lnTo>
                    <a:pt x="561" y="501"/>
                  </a:lnTo>
                  <a:lnTo>
                    <a:pt x="341"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4" name="Google Shape;834;p41"/>
            <p:cNvSpPr/>
            <p:nvPr/>
          </p:nvSpPr>
          <p:spPr>
            <a:xfrm>
              <a:off x="8133204" y="1809119"/>
              <a:ext cx="289596" cy="366839"/>
            </a:xfrm>
            <a:custGeom>
              <a:rect b="b" l="l" r="r" t="t"/>
              <a:pathLst>
                <a:path extrusionOk="0" h="4260" w="3363">
                  <a:moveTo>
                    <a:pt x="3319" y="41"/>
                  </a:moveTo>
                  <a:lnTo>
                    <a:pt x="3319" y="4217"/>
                  </a:lnTo>
                  <a:lnTo>
                    <a:pt x="34" y="4217"/>
                  </a:lnTo>
                  <a:lnTo>
                    <a:pt x="34" y="41"/>
                  </a:lnTo>
                  <a:close/>
                  <a:moveTo>
                    <a:pt x="1" y="0"/>
                  </a:moveTo>
                  <a:lnTo>
                    <a:pt x="1" y="4260"/>
                  </a:lnTo>
                  <a:lnTo>
                    <a:pt x="3362" y="4260"/>
                  </a:lnTo>
                  <a:lnTo>
                    <a:pt x="3362"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5" name="Google Shape;835;p41"/>
            <p:cNvSpPr/>
            <p:nvPr/>
          </p:nvSpPr>
          <p:spPr>
            <a:xfrm>
              <a:off x="8193912" y="1992448"/>
              <a:ext cx="15328" cy="84218"/>
            </a:xfrm>
            <a:custGeom>
              <a:rect b="b" l="l" r="r" t="t"/>
              <a:pathLst>
                <a:path extrusionOk="0" h="978" w="178">
                  <a:moveTo>
                    <a:pt x="1" y="0"/>
                  </a:moveTo>
                  <a:lnTo>
                    <a:pt x="1" y="978"/>
                  </a:lnTo>
                  <a:lnTo>
                    <a:pt x="178" y="978"/>
                  </a:lnTo>
                  <a:lnTo>
                    <a:pt x="178"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6" name="Google Shape;836;p41"/>
            <p:cNvSpPr/>
            <p:nvPr/>
          </p:nvSpPr>
          <p:spPr>
            <a:xfrm>
              <a:off x="8215009" y="2029045"/>
              <a:ext cx="15500" cy="47620"/>
            </a:xfrm>
            <a:custGeom>
              <a:rect b="b" l="l" r="r" t="t"/>
              <a:pathLst>
                <a:path extrusionOk="0" h="553" w="180">
                  <a:moveTo>
                    <a:pt x="0" y="1"/>
                  </a:moveTo>
                  <a:lnTo>
                    <a:pt x="0" y="553"/>
                  </a:lnTo>
                  <a:lnTo>
                    <a:pt x="179" y="553"/>
                  </a:lnTo>
                  <a:lnTo>
                    <a:pt x="179"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7" name="Google Shape;837;p41"/>
            <p:cNvSpPr/>
            <p:nvPr/>
          </p:nvSpPr>
          <p:spPr>
            <a:xfrm>
              <a:off x="8239206" y="2014320"/>
              <a:ext cx="15328" cy="62345"/>
            </a:xfrm>
            <a:custGeom>
              <a:rect b="b" l="l" r="r" t="t"/>
              <a:pathLst>
                <a:path extrusionOk="0" h="724" w="178">
                  <a:moveTo>
                    <a:pt x="0" y="1"/>
                  </a:moveTo>
                  <a:lnTo>
                    <a:pt x="0" y="724"/>
                  </a:lnTo>
                  <a:lnTo>
                    <a:pt x="178" y="724"/>
                  </a:lnTo>
                  <a:lnTo>
                    <a:pt x="178"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38" name="Google Shape;838;p41"/>
          <p:cNvGrpSpPr/>
          <p:nvPr/>
        </p:nvGrpSpPr>
        <p:grpSpPr>
          <a:xfrm>
            <a:off x="6735090" y="935826"/>
            <a:ext cx="1094145" cy="660913"/>
            <a:chOff x="3073640" y="3005451"/>
            <a:chExt cx="1094145" cy="660913"/>
          </a:xfrm>
        </p:grpSpPr>
        <p:sp>
          <p:nvSpPr>
            <p:cNvPr id="839" name="Google Shape;839;p41"/>
            <p:cNvSpPr/>
            <p:nvPr/>
          </p:nvSpPr>
          <p:spPr>
            <a:xfrm>
              <a:off x="3073640" y="3005451"/>
              <a:ext cx="1094145" cy="660913"/>
            </a:xfrm>
            <a:custGeom>
              <a:rect b="b" l="l" r="r" t="t"/>
              <a:pathLst>
                <a:path extrusionOk="0" h="7675" w="12706">
                  <a:moveTo>
                    <a:pt x="0" y="0"/>
                  </a:moveTo>
                  <a:lnTo>
                    <a:pt x="0" y="7674"/>
                  </a:lnTo>
                  <a:lnTo>
                    <a:pt x="12706" y="7674"/>
                  </a:lnTo>
                  <a:lnTo>
                    <a:pt x="12706" y="0"/>
                  </a:lnTo>
                  <a:close/>
                </a:path>
              </a:pathLst>
            </a:custGeom>
            <a:gradFill>
              <a:gsLst>
                <a:gs pos="0">
                  <a:schemeClr val="accent1"/>
                </a:gs>
                <a:gs pos="40000">
                  <a:srgbClr val="BBACF0"/>
                </a:gs>
                <a:gs pos="100000">
                  <a:srgbClr val="FFFFFF">
                    <a:alpha val="0"/>
                  </a:srgbClr>
                </a:gs>
              </a:gsLst>
              <a:lin ang="5400700" scaled="0"/>
            </a:gra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0" name="Google Shape;840;p41"/>
            <p:cNvSpPr/>
            <p:nvPr/>
          </p:nvSpPr>
          <p:spPr>
            <a:xfrm>
              <a:off x="3153206" y="3062457"/>
              <a:ext cx="218726" cy="55715"/>
            </a:xfrm>
            <a:custGeom>
              <a:rect b="b" l="l" r="r" t="t"/>
              <a:pathLst>
                <a:path extrusionOk="0" h="647" w="2540">
                  <a:moveTo>
                    <a:pt x="1" y="0"/>
                  </a:moveTo>
                  <a:lnTo>
                    <a:pt x="1" y="646"/>
                  </a:lnTo>
                  <a:lnTo>
                    <a:pt x="2539" y="646"/>
                  </a:lnTo>
                  <a:lnTo>
                    <a:pt x="2539" y="0"/>
                  </a:lnTo>
                  <a:close/>
                </a:path>
              </a:pathLst>
            </a:custGeom>
            <a:solidFill>
              <a:srgbClr val="FFFFFF"/>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1" name="Google Shape;841;p41"/>
            <p:cNvSpPr/>
            <p:nvPr/>
          </p:nvSpPr>
          <p:spPr>
            <a:xfrm>
              <a:off x="3153206" y="3160536"/>
              <a:ext cx="312244" cy="56404"/>
            </a:xfrm>
            <a:custGeom>
              <a:rect b="b" l="l" r="r" t="t"/>
              <a:pathLst>
                <a:path extrusionOk="0" h="655" w="3626">
                  <a:moveTo>
                    <a:pt x="1" y="0"/>
                  </a:moveTo>
                  <a:lnTo>
                    <a:pt x="1" y="654"/>
                  </a:lnTo>
                  <a:lnTo>
                    <a:pt x="3625" y="654"/>
                  </a:lnTo>
                  <a:lnTo>
                    <a:pt x="3625" y="0"/>
                  </a:lnTo>
                  <a:close/>
                </a:path>
              </a:pathLst>
            </a:custGeom>
            <a:solidFill>
              <a:srgbClr val="FFFFFF"/>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2" name="Google Shape;842;p41"/>
            <p:cNvSpPr/>
            <p:nvPr/>
          </p:nvSpPr>
          <p:spPr>
            <a:xfrm>
              <a:off x="3153206" y="3451332"/>
              <a:ext cx="218726" cy="55715"/>
            </a:xfrm>
            <a:custGeom>
              <a:rect b="b" l="l" r="r" t="t"/>
              <a:pathLst>
                <a:path extrusionOk="0" h="647" w="2540">
                  <a:moveTo>
                    <a:pt x="1" y="1"/>
                  </a:moveTo>
                  <a:lnTo>
                    <a:pt x="1" y="647"/>
                  </a:lnTo>
                  <a:lnTo>
                    <a:pt x="2539" y="647"/>
                  </a:lnTo>
                  <a:lnTo>
                    <a:pt x="2539" y="1"/>
                  </a:lnTo>
                  <a:close/>
                </a:path>
              </a:pathLst>
            </a:custGeom>
            <a:solidFill>
              <a:srgbClr val="FFFFFF"/>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3" name="Google Shape;843;p41"/>
            <p:cNvSpPr/>
            <p:nvPr/>
          </p:nvSpPr>
          <p:spPr>
            <a:xfrm>
              <a:off x="3153206" y="3549239"/>
              <a:ext cx="312244" cy="55715"/>
            </a:xfrm>
            <a:custGeom>
              <a:rect b="b" l="l" r="r" t="t"/>
              <a:pathLst>
                <a:path extrusionOk="0" h="647" w="3626">
                  <a:moveTo>
                    <a:pt x="1" y="0"/>
                  </a:moveTo>
                  <a:lnTo>
                    <a:pt x="1" y="646"/>
                  </a:lnTo>
                  <a:lnTo>
                    <a:pt x="3625" y="646"/>
                  </a:lnTo>
                  <a:lnTo>
                    <a:pt x="3625" y="0"/>
                  </a:lnTo>
                  <a:close/>
                </a:path>
              </a:pathLst>
            </a:custGeom>
            <a:solidFill>
              <a:srgbClr val="FFFFFF"/>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4" name="Google Shape;844;p41"/>
            <p:cNvSpPr/>
            <p:nvPr/>
          </p:nvSpPr>
          <p:spPr>
            <a:xfrm>
              <a:off x="3705089" y="3066159"/>
              <a:ext cx="399218" cy="18342"/>
            </a:xfrm>
            <a:custGeom>
              <a:rect b="b" l="l" r="r" t="t"/>
              <a:pathLst>
                <a:path extrusionOk="0" h="213" w="4636">
                  <a:moveTo>
                    <a:pt x="1" y="0"/>
                  </a:moveTo>
                  <a:lnTo>
                    <a:pt x="1" y="212"/>
                  </a:lnTo>
                  <a:lnTo>
                    <a:pt x="4635" y="212"/>
                  </a:lnTo>
                  <a:lnTo>
                    <a:pt x="4635" y="0"/>
                  </a:lnTo>
                  <a:close/>
                </a:path>
              </a:pathLst>
            </a:custGeom>
            <a:solidFill>
              <a:srgbClr val="FFFFFF"/>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5" name="Google Shape;845;p41"/>
            <p:cNvSpPr/>
            <p:nvPr/>
          </p:nvSpPr>
          <p:spPr>
            <a:xfrm>
              <a:off x="3705089" y="3101895"/>
              <a:ext cx="388109" cy="17653"/>
            </a:xfrm>
            <a:custGeom>
              <a:rect b="b" l="l" r="r" t="t"/>
              <a:pathLst>
                <a:path extrusionOk="0" h="205" w="4507">
                  <a:moveTo>
                    <a:pt x="1" y="1"/>
                  </a:moveTo>
                  <a:lnTo>
                    <a:pt x="1" y="205"/>
                  </a:lnTo>
                  <a:lnTo>
                    <a:pt x="4507" y="205"/>
                  </a:lnTo>
                  <a:lnTo>
                    <a:pt x="4507" y="1"/>
                  </a:lnTo>
                  <a:close/>
                </a:path>
              </a:pathLst>
            </a:custGeom>
            <a:solidFill>
              <a:srgbClr val="FFFFFF"/>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6" name="Google Shape;846;p41"/>
            <p:cNvSpPr/>
            <p:nvPr/>
          </p:nvSpPr>
          <p:spPr>
            <a:xfrm>
              <a:off x="3705089" y="3137028"/>
              <a:ext cx="399218" cy="18514"/>
            </a:xfrm>
            <a:custGeom>
              <a:rect b="b" l="l" r="r" t="t"/>
              <a:pathLst>
                <a:path extrusionOk="0" h="215" w="4636">
                  <a:moveTo>
                    <a:pt x="1" y="0"/>
                  </a:moveTo>
                  <a:lnTo>
                    <a:pt x="1" y="214"/>
                  </a:lnTo>
                  <a:lnTo>
                    <a:pt x="4635" y="214"/>
                  </a:lnTo>
                  <a:lnTo>
                    <a:pt x="4635" y="0"/>
                  </a:lnTo>
                  <a:close/>
                </a:path>
              </a:pathLst>
            </a:custGeom>
            <a:solidFill>
              <a:srgbClr val="FFFFFF"/>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7" name="Google Shape;847;p41"/>
            <p:cNvSpPr/>
            <p:nvPr/>
          </p:nvSpPr>
          <p:spPr>
            <a:xfrm>
              <a:off x="3705089" y="3208069"/>
              <a:ext cx="399218" cy="18342"/>
            </a:xfrm>
            <a:custGeom>
              <a:rect b="b" l="l" r="r" t="t"/>
              <a:pathLst>
                <a:path extrusionOk="0" h="213" w="4636">
                  <a:moveTo>
                    <a:pt x="1" y="0"/>
                  </a:moveTo>
                  <a:lnTo>
                    <a:pt x="1" y="212"/>
                  </a:lnTo>
                  <a:lnTo>
                    <a:pt x="4635" y="212"/>
                  </a:lnTo>
                  <a:lnTo>
                    <a:pt x="4635" y="0"/>
                  </a:lnTo>
                  <a:close/>
                </a:path>
              </a:pathLst>
            </a:custGeom>
            <a:solidFill>
              <a:srgbClr val="FFFFFF"/>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8" name="Google Shape;848;p41"/>
            <p:cNvSpPr/>
            <p:nvPr/>
          </p:nvSpPr>
          <p:spPr>
            <a:xfrm>
              <a:off x="3705089" y="3368063"/>
              <a:ext cx="399218" cy="18342"/>
            </a:xfrm>
            <a:custGeom>
              <a:rect b="b" l="l" r="r" t="t"/>
              <a:pathLst>
                <a:path extrusionOk="0" h="213" w="4636">
                  <a:moveTo>
                    <a:pt x="1" y="0"/>
                  </a:moveTo>
                  <a:lnTo>
                    <a:pt x="1" y="212"/>
                  </a:lnTo>
                  <a:lnTo>
                    <a:pt x="4635" y="212"/>
                  </a:lnTo>
                  <a:lnTo>
                    <a:pt x="4635" y="0"/>
                  </a:lnTo>
                  <a:close/>
                </a:path>
              </a:pathLst>
            </a:custGeom>
            <a:solidFill>
              <a:srgbClr val="FFFFFF"/>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9" name="Google Shape;849;p41"/>
            <p:cNvSpPr/>
            <p:nvPr/>
          </p:nvSpPr>
          <p:spPr>
            <a:xfrm>
              <a:off x="3705089" y="3403799"/>
              <a:ext cx="388109" cy="17653"/>
            </a:xfrm>
            <a:custGeom>
              <a:rect b="b" l="l" r="r" t="t"/>
              <a:pathLst>
                <a:path extrusionOk="0" h="205" w="4507">
                  <a:moveTo>
                    <a:pt x="1" y="1"/>
                  </a:moveTo>
                  <a:lnTo>
                    <a:pt x="1" y="204"/>
                  </a:lnTo>
                  <a:lnTo>
                    <a:pt x="4507" y="204"/>
                  </a:lnTo>
                  <a:lnTo>
                    <a:pt x="4507" y="1"/>
                  </a:lnTo>
                  <a:close/>
                </a:path>
              </a:pathLst>
            </a:custGeom>
            <a:solidFill>
              <a:srgbClr val="FFFFFF"/>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0" name="Google Shape;850;p41"/>
            <p:cNvSpPr/>
            <p:nvPr/>
          </p:nvSpPr>
          <p:spPr>
            <a:xfrm>
              <a:off x="3705089" y="3438932"/>
              <a:ext cx="399218" cy="18256"/>
            </a:xfrm>
            <a:custGeom>
              <a:rect b="b" l="l" r="r" t="t"/>
              <a:pathLst>
                <a:path extrusionOk="0" h="212" w="4636">
                  <a:moveTo>
                    <a:pt x="1" y="0"/>
                  </a:moveTo>
                  <a:lnTo>
                    <a:pt x="1" y="212"/>
                  </a:lnTo>
                  <a:lnTo>
                    <a:pt x="4635" y="212"/>
                  </a:lnTo>
                  <a:lnTo>
                    <a:pt x="4635" y="0"/>
                  </a:lnTo>
                  <a:close/>
                </a:path>
              </a:pathLst>
            </a:custGeom>
            <a:solidFill>
              <a:srgbClr val="FFFFFF"/>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1" name="Google Shape;851;p41"/>
            <p:cNvSpPr/>
            <p:nvPr/>
          </p:nvSpPr>
          <p:spPr>
            <a:xfrm>
              <a:off x="3705089" y="3509801"/>
              <a:ext cx="399218" cy="18514"/>
            </a:xfrm>
            <a:custGeom>
              <a:rect b="b" l="l" r="r" t="t"/>
              <a:pathLst>
                <a:path extrusionOk="0" h="215" w="4636">
                  <a:moveTo>
                    <a:pt x="1" y="0"/>
                  </a:moveTo>
                  <a:lnTo>
                    <a:pt x="1" y="214"/>
                  </a:lnTo>
                  <a:lnTo>
                    <a:pt x="4635" y="214"/>
                  </a:lnTo>
                  <a:lnTo>
                    <a:pt x="4635" y="0"/>
                  </a:lnTo>
                  <a:close/>
                </a:path>
              </a:pathLst>
            </a:custGeom>
            <a:solidFill>
              <a:srgbClr val="FFFFFF"/>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2" name="Google Shape;852;p41"/>
            <p:cNvSpPr/>
            <p:nvPr/>
          </p:nvSpPr>
          <p:spPr>
            <a:xfrm>
              <a:off x="3387082" y="3221244"/>
              <a:ext cx="280727" cy="280727"/>
            </a:xfrm>
            <a:custGeom>
              <a:rect b="b" l="l" r="r" t="t"/>
              <a:pathLst>
                <a:path extrusionOk="0" h="3260" w="3260">
                  <a:moveTo>
                    <a:pt x="1630" y="1019"/>
                  </a:moveTo>
                  <a:cubicBezTo>
                    <a:pt x="1970" y="1019"/>
                    <a:pt x="2241" y="1290"/>
                    <a:pt x="2241" y="1630"/>
                  </a:cubicBezTo>
                  <a:cubicBezTo>
                    <a:pt x="2241" y="1968"/>
                    <a:pt x="1970" y="2241"/>
                    <a:pt x="1630" y="2241"/>
                  </a:cubicBezTo>
                  <a:cubicBezTo>
                    <a:pt x="1290" y="2241"/>
                    <a:pt x="1011" y="1968"/>
                    <a:pt x="1011" y="1630"/>
                  </a:cubicBezTo>
                  <a:cubicBezTo>
                    <a:pt x="1011" y="1290"/>
                    <a:pt x="1290" y="1019"/>
                    <a:pt x="1630" y="1019"/>
                  </a:cubicBezTo>
                  <a:close/>
                  <a:moveTo>
                    <a:pt x="1351" y="0"/>
                  </a:moveTo>
                  <a:lnTo>
                    <a:pt x="1351" y="408"/>
                  </a:lnTo>
                  <a:cubicBezTo>
                    <a:pt x="1206" y="432"/>
                    <a:pt x="1078" y="491"/>
                    <a:pt x="960" y="568"/>
                  </a:cubicBezTo>
                  <a:lnTo>
                    <a:pt x="671" y="279"/>
                  </a:lnTo>
                  <a:lnTo>
                    <a:pt x="282" y="678"/>
                  </a:lnTo>
                  <a:lnTo>
                    <a:pt x="561" y="958"/>
                  </a:lnTo>
                  <a:cubicBezTo>
                    <a:pt x="485" y="1078"/>
                    <a:pt x="434" y="1212"/>
                    <a:pt x="400" y="1349"/>
                  </a:cubicBezTo>
                  <a:lnTo>
                    <a:pt x="0" y="1349"/>
                  </a:lnTo>
                  <a:lnTo>
                    <a:pt x="0" y="1909"/>
                  </a:lnTo>
                  <a:lnTo>
                    <a:pt x="400" y="1909"/>
                  </a:lnTo>
                  <a:cubicBezTo>
                    <a:pt x="434" y="2053"/>
                    <a:pt x="485" y="2180"/>
                    <a:pt x="561" y="2300"/>
                  </a:cubicBezTo>
                  <a:lnTo>
                    <a:pt x="282" y="2587"/>
                  </a:lnTo>
                  <a:lnTo>
                    <a:pt x="671" y="2978"/>
                  </a:lnTo>
                  <a:lnTo>
                    <a:pt x="960" y="2689"/>
                  </a:lnTo>
                  <a:cubicBezTo>
                    <a:pt x="1078" y="2766"/>
                    <a:pt x="1206" y="2826"/>
                    <a:pt x="1351" y="2860"/>
                  </a:cubicBezTo>
                  <a:lnTo>
                    <a:pt x="1351" y="3259"/>
                  </a:lnTo>
                  <a:lnTo>
                    <a:pt x="1901" y="3259"/>
                  </a:lnTo>
                  <a:lnTo>
                    <a:pt x="1901" y="2860"/>
                  </a:lnTo>
                  <a:cubicBezTo>
                    <a:pt x="2046" y="2826"/>
                    <a:pt x="2182" y="2766"/>
                    <a:pt x="2300" y="2689"/>
                  </a:cubicBezTo>
                  <a:lnTo>
                    <a:pt x="2582" y="2978"/>
                  </a:lnTo>
                  <a:lnTo>
                    <a:pt x="2981" y="2587"/>
                  </a:lnTo>
                  <a:lnTo>
                    <a:pt x="2692" y="2300"/>
                  </a:lnTo>
                  <a:cubicBezTo>
                    <a:pt x="2767" y="2180"/>
                    <a:pt x="2818" y="2053"/>
                    <a:pt x="2852" y="1909"/>
                  </a:cubicBezTo>
                  <a:lnTo>
                    <a:pt x="3260" y="1909"/>
                  </a:lnTo>
                  <a:lnTo>
                    <a:pt x="3260" y="1349"/>
                  </a:lnTo>
                  <a:lnTo>
                    <a:pt x="2852" y="1349"/>
                  </a:lnTo>
                  <a:cubicBezTo>
                    <a:pt x="2818" y="1212"/>
                    <a:pt x="2767" y="1078"/>
                    <a:pt x="2692" y="958"/>
                  </a:cubicBezTo>
                  <a:lnTo>
                    <a:pt x="2981" y="678"/>
                  </a:lnTo>
                  <a:lnTo>
                    <a:pt x="2582" y="279"/>
                  </a:lnTo>
                  <a:lnTo>
                    <a:pt x="2300" y="568"/>
                  </a:lnTo>
                  <a:cubicBezTo>
                    <a:pt x="2182" y="491"/>
                    <a:pt x="2046" y="432"/>
                    <a:pt x="1901" y="408"/>
                  </a:cubicBezTo>
                  <a:lnTo>
                    <a:pt x="1901" y="0"/>
                  </a:lnTo>
                  <a:close/>
                </a:path>
              </a:pathLst>
            </a:custGeom>
            <a:solidFill>
              <a:srgbClr val="FFFFFF"/>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53" name="Google Shape;853;p41"/>
          <p:cNvGrpSpPr/>
          <p:nvPr/>
        </p:nvGrpSpPr>
        <p:grpSpPr>
          <a:xfrm flipH="1">
            <a:off x="5968710" y="2285802"/>
            <a:ext cx="2511228" cy="1665289"/>
            <a:chOff x="6628224" y="3151183"/>
            <a:chExt cx="2334723" cy="1548242"/>
          </a:xfrm>
        </p:grpSpPr>
        <p:grpSp>
          <p:nvGrpSpPr>
            <p:cNvPr id="854" name="Google Shape;854;p41"/>
            <p:cNvGrpSpPr/>
            <p:nvPr/>
          </p:nvGrpSpPr>
          <p:grpSpPr>
            <a:xfrm>
              <a:off x="7693222" y="3151183"/>
              <a:ext cx="730769" cy="1442828"/>
              <a:chOff x="6428903" y="1212999"/>
              <a:chExt cx="376336" cy="742998"/>
            </a:xfrm>
          </p:grpSpPr>
          <p:sp>
            <p:nvSpPr>
              <p:cNvPr id="855" name="Google Shape;855;p41"/>
              <p:cNvSpPr/>
              <p:nvPr/>
            </p:nvSpPr>
            <p:spPr>
              <a:xfrm>
                <a:off x="6479452" y="1212999"/>
                <a:ext cx="239926" cy="312963"/>
              </a:xfrm>
              <a:custGeom>
                <a:rect b="b" l="l" r="r" t="t"/>
                <a:pathLst>
                  <a:path extrusionOk="0" h="3368" w="2582">
                    <a:moveTo>
                      <a:pt x="1453" y="1"/>
                    </a:moveTo>
                    <a:cubicBezTo>
                      <a:pt x="1202" y="1"/>
                      <a:pt x="813" y="181"/>
                      <a:pt x="772" y="968"/>
                    </a:cubicBezTo>
                    <a:cubicBezTo>
                      <a:pt x="729" y="1943"/>
                      <a:pt x="161" y="1393"/>
                      <a:pt x="51" y="2165"/>
                    </a:cubicBezTo>
                    <a:cubicBezTo>
                      <a:pt x="0" y="2504"/>
                      <a:pt x="247" y="2827"/>
                      <a:pt x="534" y="3090"/>
                    </a:cubicBezTo>
                    <a:cubicBezTo>
                      <a:pt x="746" y="3279"/>
                      <a:pt x="1004" y="3368"/>
                      <a:pt x="1259" y="3368"/>
                    </a:cubicBezTo>
                    <a:cubicBezTo>
                      <a:pt x="1691" y="3368"/>
                      <a:pt x="2115" y="3115"/>
                      <a:pt x="2292" y="2667"/>
                    </a:cubicBezTo>
                    <a:cubicBezTo>
                      <a:pt x="2300" y="2656"/>
                      <a:pt x="2300" y="2648"/>
                      <a:pt x="2300" y="2640"/>
                    </a:cubicBezTo>
                    <a:cubicBezTo>
                      <a:pt x="2581" y="1911"/>
                      <a:pt x="1783" y="1689"/>
                      <a:pt x="1978" y="1139"/>
                    </a:cubicBezTo>
                    <a:cubicBezTo>
                      <a:pt x="2174" y="578"/>
                      <a:pt x="1791" y="110"/>
                      <a:pt x="1603" y="26"/>
                    </a:cubicBezTo>
                    <a:cubicBezTo>
                      <a:pt x="1566" y="11"/>
                      <a:pt x="1513" y="1"/>
                      <a:pt x="1453" y="1"/>
                    </a:cubicBezTo>
                    <a:close/>
                  </a:path>
                </a:pathLst>
              </a:custGeom>
              <a:gradFill>
                <a:gsLst>
                  <a:gs pos="0">
                    <a:schemeClr val="accent1"/>
                  </a:gs>
                  <a:gs pos="100000">
                    <a:schemeClr val="accent2"/>
                  </a:gs>
                </a:gsLst>
                <a:lin ang="8099331"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6" name="Google Shape;856;p41"/>
              <p:cNvSpPr/>
              <p:nvPr/>
            </p:nvSpPr>
            <p:spPr>
              <a:xfrm>
                <a:off x="6545704" y="1250074"/>
                <a:ext cx="67833" cy="409509"/>
              </a:xfrm>
              <a:custGeom>
                <a:rect b="b" l="l" r="r" t="t"/>
                <a:pathLst>
                  <a:path extrusionOk="0" h="4407" w="730">
                    <a:moveTo>
                      <a:pt x="687" y="0"/>
                    </a:moveTo>
                    <a:cubicBezTo>
                      <a:pt x="0" y="2029"/>
                      <a:pt x="493" y="4388"/>
                      <a:pt x="501" y="4407"/>
                    </a:cubicBezTo>
                    <a:lnTo>
                      <a:pt x="544" y="4396"/>
                    </a:lnTo>
                    <a:cubicBezTo>
                      <a:pt x="534" y="4380"/>
                      <a:pt x="43" y="2037"/>
                      <a:pt x="729" y="8"/>
                    </a:cubicBezTo>
                    <a:lnTo>
                      <a:pt x="687" y="0"/>
                    </a:lnTo>
                    <a:close/>
                  </a:path>
                </a:pathLst>
              </a:custGeom>
              <a:solidFill>
                <a:srgbClr val="DFDFD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7" name="Google Shape;857;p41"/>
              <p:cNvSpPr/>
              <p:nvPr/>
            </p:nvSpPr>
            <p:spPr>
              <a:xfrm>
                <a:off x="6461239" y="1684663"/>
                <a:ext cx="306923" cy="271334"/>
              </a:xfrm>
              <a:custGeom>
                <a:rect b="b" l="l" r="r" t="t"/>
                <a:pathLst>
                  <a:path extrusionOk="0" h="2920" w="3303">
                    <a:moveTo>
                      <a:pt x="0" y="0"/>
                    </a:moveTo>
                    <a:lnTo>
                      <a:pt x="68" y="442"/>
                    </a:lnTo>
                    <a:lnTo>
                      <a:pt x="459" y="2920"/>
                    </a:lnTo>
                    <a:lnTo>
                      <a:pt x="2912" y="2920"/>
                    </a:lnTo>
                    <a:lnTo>
                      <a:pt x="3040" y="2003"/>
                    </a:lnTo>
                    <a:lnTo>
                      <a:pt x="3286" y="119"/>
                    </a:lnTo>
                    <a:lnTo>
                      <a:pt x="3303" y="0"/>
                    </a:ln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8" name="Google Shape;858;p41"/>
              <p:cNvSpPr/>
              <p:nvPr/>
            </p:nvSpPr>
            <p:spPr>
              <a:xfrm>
                <a:off x="6467465" y="1695628"/>
                <a:ext cx="299210" cy="175159"/>
              </a:xfrm>
              <a:custGeom>
                <a:rect b="b" l="l" r="r" t="t"/>
                <a:pathLst>
                  <a:path extrusionOk="0" h="1885" w="3220">
                    <a:moveTo>
                      <a:pt x="3219" y="1"/>
                    </a:moveTo>
                    <a:lnTo>
                      <a:pt x="1" y="324"/>
                    </a:lnTo>
                    <a:lnTo>
                      <a:pt x="2973" y="1885"/>
                    </a:lnTo>
                    <a:lnTo>
                      <a:pt x="3219" y="1"/>
                    </a:lnTo>
                    <a:close/>
                  </a:path>
                </a:pathLst>
              </a:custGeom>
              <a:solidFill>
                <a:srgbClr val="55335C">
                  <a:alpha val="1071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9" name="Google Shape;859;p41"/>
              <p:cNvSpPr/>
              <p:nvPr/>
            </p:nvSpPr>
            <p:spPr>
              <a:xfrm>
                <a:off x="6428903" y="1628632"/>
                <a:ext cx="376336" cy="97197"/>
              </a:xfrm>
              <a:custGeom>
                <a:rect b="b" l="l" r="r" t="t"/>
                <a:pathLst>
                  <a:path extrusionOk="0" h="1046" w="4050">
                    <a:moveTo>
                      <a:pt x="0" y="0"/>
                    </a:moveTo>
                    <a:lnTo>
                      <a:pt x="0" y="1045"/>
                    </a:lnTo>
                    <a:lnTo>
                      <a:pt x="4050" y="1045"/>
                    </a:lnTo>
                    <a:lnTo>
                      <a:pt x="4050" y="0"/>
                    </a:ln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60" name="Google Shape;860;p41"/>
            <p:cNvGrpSpPr/>
            <p:nvPr/>
          </p:nvGrpSpPr>
          <p:grpSpPr>
            <a:xfrm>
              <a:off x="7165508" y="3406419"/>
              <a:ext cx="762625" cy="1187499"/>
              <a:chOff x="5072451" y="1229074"/>
              <a:chExt cx="466837" cy="726922"/>
            </a:xfrm>
          </p:grpSpPr>
          <p:sp>
            <p:nvSpPr>
              <p:cNvPr id="861" name="Google Shape;861;p41"/>
              <p:cNvSpPr/>
              <p:nvPr/>
            </p:nvSpPr>
            <p:spPr>
              <a:xfrm>
                <a:off x="5072451" y="1229074"/>
                <a:ext cx="289454" cy="356637"/>
              </a:xfrm>
              <a:custGeom>
                <a:rect b="b" l="l" r="r" t="t"/>
                <a:pathLst>
                  <a:path extrusionOk="0" h="3838" w="3115">
                    <a:moveTo>
                      <a:pt x="908" y="1"/>
                    </a:moveTo>
                    <a:cubicBezTo>
                      <a:pt x="771" y="1"/>
                      <a:pt x="656" y="44"/>
                      <a:pt x="593" y="90"/>
                    </a:cubicBezTo>
                    <a:cubicBezTo>
                      <a:pt x="397" y="234"/>
                      <a:pt x="92" y="880"/>
                      <a:pt x="475" y="1457"/>
                    </a:cubicBezTo>
                    <a:cubicBezTo>
                      <a:pt x="848" y="2035"/>
                      <a:pt x="0" y="2510"/>
                      <a:pt x="526" y="3266"/>
                    </a:cubicBezTo>
                    <a:cubicBezTo>
                      <a:pt x="526" y="3274"/>
                      <a:pt x="534" y="3282"/>
                      <a:pt x="534" y="3290"/>
                    </a:cubicBezTo>
                    <a:cubicBezTo>
                      <a:pt x="792" y="3655"/>
                      <a:pt x="1194" y="3838"/>
                      <a:pt x="1596" y="3838"/>
                    </a:cubicBezTo>
                    <a:cubicBezTo>
                      <a:pt x="2000" y="3838"/>
                      <a:pt x="2405" y="3653"/>
                      <a:pt x="2665" y="3282"/>
                    </a:cubicBezTo>
                    <a:cubicBezTo>
                      <a:pt x="2919" y="2909"/>
                      <a:pt x="3115" y="2467"/>
                      <a:pt x="2962" y="2094"/>
                    </a:cubicBezTo>
                    <a:cubicBezTo>
                      <a:pt x="2614" y="1245"/>
                      <a:pt x="2121" y="2035"/>
                      <a:pt x="1799" y="931"/>
                    </a:cubicBezTo>
                    <a:cubicBezTo>
                      <a:pt x="1581" y="189"/>
                      <a:pt x="1195" y="1"/>
                      <a:pt x="908" y="1"/>
                    </a:cubicBezTo>
                    <a:close/>
                  </a:path>
                </a:pathLst>
              </a:custGeom>
              <a:gradFill>
                <a:gsLst>
                  <a:gs pos="0">
                    <a:schemeClr val="accent4"/>
                  </a:gs>
                  <a:gs pos="100000">
                    <a:schemeClr val="accent6"/>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2" name="Google Shape;862;p41"/>
              <p:cNvSpPr/>
              <p:nvPr/>
            </p:nvSpPr>
            <p:spPr>
              <a:xfrm>
                <a:off x="5154407" y="1271446"/>
                <a:ext cx="138083" cy="462197"/>
              </a:xfrm>
              <a:custGeom>
                <a:rect b="b" l="l" r="r" t="t"/>
                <a:pathLst>
                  <a:path extrusionOk="0" h="4974" w="1486">
                    <a:moveTo>
                      <a:pt x="43" y="0"/>
                    </a:moveTo>
                    <a:lnTo>
                      <a:pt x="0" y="25"/>
                    </a:lnTo>
                    <a:cubicBezTo>
                      <a:pt x="1349" y="2139"/>
                      <a:pt x="1434" y="4949"/>
                      <a:pt x="1434" y="4973"/>
                    </a:cubicBezTo>
                    <a:lnTo>
                      <a:pt x="1485" y="4973"/>
                    </a:lnTo>
                    <a:cubicBezTo>
                      <a:pt x="1485" y="4949"/>
                      <a:pt x="1400" y="2129"/>
                      <a:pt x="43" y="0"/>
                    </a:cubicBezTo>
                    <a:close/>
                  </a:path>
                </a:pathLst>
              </a:custGeom>
              <a:solidFill>
                <a:srgbClr val="DFDFD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3" name="Google Shape;863;p41"/>
              <p:cNvSpPr/>
              <p:nvPr/>
            </p:nvSpPr>
            <p:spPr>
              <a:xfrm>
                <a:off x="5331699" y="1422256"/>
                <a:ext cx="207589" cy="227288"/>
              </a:xfrm>
              <a:custGeom>
                <a:rect b="b" l="l" r="r" t="t"/>
                <a:pathLst>
                  <a:path extrusionOk="0" h="2446" w="2234">
                    <a:moveTo>
                      <a:pt x="1738" y="0"/>
                    </a:moveTo>
                    <a:cubicBezTo>
                      <a:pt x="1559" y="0"/>
                      <a:pt x="1331" y="108"/>
                      <a:pt x="1113" y="482"/>
                    </a:cubicBezTo>
                    <a:cubicBezTo>
                      <a:pt x="927" y="803"/>
                      <a:pt x="785" y="834"/>
                      <a:pt x="647" y="834"/>
                    </a:cubicBezTo>
                    <a:cubicBezTo>
                      <a:pt x="615" y="834"/>
                      <a:pt x="583" y="832"/>
                      <a:pt x="550" y="832"/>
                    </a:cubicBezTo>
                    <a:cubicBezTo>
                      <a:pt x="433" y="832"/>
                      <a:pt x="312" y="854"/>
                      <a:pt x="164" y="1058"/>
                    </a:cubicBezTo>
                    <a:cubicBezTo>
                      <a:pt x="1" y="1280"/>
                      <a:pt x="52" y="1594"/>
                      <a:pt x="164" y="1881"/>
                    </a:cubicBezTo>
                    <a:cubicBezTo>
                      <a:pt x="298" y="2242"/>
                      <a:pt x="635" y="2445"/>
                      <a:pt x="981" y="2445"/>
                    </a:cubicBezTo>
                    <a:cubicBezTo>
                      <a:pt x="1183" y="2445"/>
                      <a:pt x="1387" y="2376"/>
                      <a:pt x="1555" y="2230"/>
                    </a:cubicBezTo>
                    <a:cubicBezTo>
                      <a:pt x="1563" y="2230"/>
                      <a:pt x="1563" y="2221"/>
                      <a:pt x="1572" y="2221"/>
                    </a:cubicBezTo>
                    <a:cubicBezTo>
                      <a:pt x="2038" y="1806"/>
                      <a:pt x="1555" y="1364"/>
                      <a:pt x="1895" y="1042"/>
                    </a:cubicBezTo>
                    <a:cubicBezTo>
                      <a:pt x="2234" y="728"/>
                      <a:pt x="2140" y="252"/>
                      <a:pt x="2038" y="125"/>
                    </a:cubicBezTo>
                    <a:cubicBezTo>
                      <a:pt x="1989" y="68"/>
                      <a:pt x="1879" y="0"/>
                      <a:pt x="1738" y="0"/>
                    </a:cubicBezTo>
                    <a:close/>
                  </a:path>
                </a:pathLst>
              </a:custGeom>
              <a:gradFill>
                <a:gsLst>
                  <a:gs pos="0">
                    <a:schemeClr val="accent4"/>
                  </a:gs>
                  <a:gs pos="100000">
                    <a:schemeClr val="accent6"/>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4" name="Google Shape;864;p41"/>
              <p:cNvSpPr/>
              <p:nvPr/>
            </p:nvSpPr>
            <p:spPr>
              <a:xfrm>
                <a:off x="5332721" y="1451247"/>
                <a:ext cx="164752" cy="282391"/>
              </a:xfrm>
              <a:custGeom>
                <a:rect b="b" l="l" r="r" t="t"/>
                <a:pathLst>
                  <a:path extrusionOk="0" h="3039" w="1773">
                    <a:moveTo>
                      <a:pt x="1748" y="1"/>
                    </a:moveTo>
                    <a:cubicBezTo>
                      <a:pt x="518" y="1172"/>
                      <a:pt x="0" y="3014"/>
                      <a:pt x="0" y="3030"/>
                    </a:cubicBezTo>
                    <a:lnTo>
                      <a:pt x="33" y="3038"/>
                    </a:lnTo>
                    <a:cubicBezTo>
                      <a:pt x="33" y="3022"/>
                      <a:pt x="542" y="1188"/>
                      <a:pt x="1772" y="25"/>
                    </a:cubicBezTo>
                    <a:lnTo>
                      <a:pt x="1748" y="1"/>
                    </a:lnTo>
                    <a:close/>
                  </a:path>
                </a:pathLst>
              </a:custGeom>
              <a:solidFill>
                <a:srgbClr val="DFDFD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5" name="Google Shape;865;p41"/>
              <p:cNvSpPr/>
              <p:nvPr/>
            </p:nvSpPr>
            <p:spPr>
              <a:xfrm>
                <a:off x="5196964" y="1740694"/>
                <a:ext cx="243736" cy="215301"/>
              </a:xfrm>
              <a:custGeom>
                <a:rect b="b" l="l" r="r" t="t"/>
                <a:pathLst>
                  <a:path extrusionOk="0" h="2317" w="2623">
                    <a:moveTo>
                      <a:pt x="0" y="0"/>
                    </a:moveTo>
                    <a:lnTo>
                      <a:pt x="60" y="357"/>
                    </a:lnTo>
                    <a:lnTo>
                      <a:pt x="365" y="2317"/>
                    </a:lnTo>
                    <a:lnTo>
                      <a:pt x="2309" y="2317"/>
                    </a:lnTo>
                    <a:lnTo>
                      <a:pt x="2410" y="1595"/>
                    </a:lnTo>
                    <a:lnTo>
                      <a:pt x="2606" y="94"/>
                    </a:lnTo>
                    <a:lnTo>
                      <a:pt x="2622"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6" name="Google Shape;866;p41"/>
              <p:cNvSpPr/>
              <p:nvPr/>
            </p:nvSpPr>
            <p:spPr>
              <a:xfrm>
                <a:off x="5202447" y="1749429"/>
                <a:ext cx="236674" cy="139570"/>
              </a:xfrm>
              <a:custGeom>
                <a:rect b="b" l="l" r="r" t="t"/>
                <a:pathLst>
                  <a:path extrusionOk="0" h="1502" w="2547">
                    <a:moveTo>
                      <a:pt x="2547" y="0"/>
                    </a:moveTo>
                    <a:lnTo>
                      <a:pt x="1" y="263"/>
                    </a:lnTo>
                    <a:lnTo>
                      <a:pt x="2351" y="1501"/>
                    </a:lnTo>
                    <a:lnTo>
                      <a:pt x="2547" y="0"/>
                    </a:lnTo>
                    <a:close/>
                  </a:path>
                </a:pathLst>
              </a:custGeom>
              <a:solidFill>
                <a:srgbClr val="55335C">
                  <a:alpha val="1071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7" name="Google Shape;867;p41"/>
              <p:cNvSpPr/>
              <p:nvPr/>
            </p:nvSpPr>
            <p:spPr>
              <a:xfrm>
                <a:off x="5171783" y="1696371"/>
                <a:ext cx="298281" cy="77497"/>
              </a:xfrm>
              <a:custGeom>
                <a:rect b="b" l="l" r="r" t="t"/>
                <a:pathLst>
                  <a:path extrusionOk="0" h="834" w="3210">
                    <a:moveTo>
                      <a:pt x="1" y="1"/>
                    </a:moveTo>
                    <a:lnTo>
                      <a:pt x="1" y="834"/>
                    </a:lnTo>
                    <a:lnTo>
                      <a:pt x="3209" y="834"/>
                    </a:lnTo>
                    <a:lnTo>
                      <a:pt x="3209"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868" name="Google Shape;868;p41"/>
            <p:cNvSpPr/>
            <p:nvPr/>
          </p:nvSpPr>
          <p:spPr>
            <a:xfrm>
              <a:off x="6628224" y="4593925"/>
              <a:ext cx="2334723" cy="105499"/>
            </a:xfrm>
            <a:custGeom>
              <a:rect b="b" l="l" r="r" t="t"/>
              <a:pathLst>
                <a:path extrusionOk="0" h="687" w="15202">
                  <a:moveTo>
                    <a:pt x="349" y="0"/>
                  </a:moveTo>
                  <a:cubicBezTo>
                    <a:pt x="153" y="0"/>
                    <a:pt x="0" y="153"/>
                    <a:pt x="0" y="339"/>
                  </a:cubicBezTo>
                  <a:cubicBezTo>
                    <a:pt x="0" y="534"/>
                    <a:pt x="153" y="687"/>
                    <a:pt x="349" y="687"/>
                  </a:cubicBezTo>
                  <a:lnTo>
                    <a:pt x="14863" y="687"/>
                  </a:lnTo>
                  <a:cubicBezTo>
                    <a:pt x="15049" y="687"/>
                    <a:pt x="15202" y="534"/>
                    <a:pt x="15202" y="339"/>
                  </a:cubicBezTo>
                  <a:cubicBezTo>
                    <a:pt x="15202" y="153"/>
                    <a:pt x="15049" y="0"/>
                    <a:pt x="14863" y="0"/>
                  </a:cubicBezTo>
                  <a:close/>
                </a:path>
              </a:pathLst>
            </a:custGeom>
            <a:solidFill>
              <a:srgbClr val="55335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72" name="Shape 872"/>
        <p:cNvGrpSpPr/>
        <p:nvPr/>
      </p:nvGrpSpPr>
      <p:grpSpPr>
        <a:xfrm>
          <a:off x="0" y="0"/>
          <a:ext cx="0" cy="0"/>
          <a:chOff x="0" y="0"/>
          <a:chExt cx="0" cy="0"/>
        </a:xfrm>
      </p:grpSpPr>
      <p:sp>
        <p:nvSpPr>
          <p:cNvPr id="873" name="Google Shape;873;p42"/>
          <p:cNvSpPr txBox="1"/>
          <p:nvPr>
            <p:ph idx="1" type="subTitle"/>
          </p:nvPr>
        </p:nvSpPr>
        <p:spPr>
          <a:xfrm>
            <a:off x="205350" y="326575"/>
            <a:ext cx="8670300" cy="3755700"/>
          </a:xfrm>
          <a:prstGeom prst="rect">
            <a:avLst/>
          </a:prstGeom>
        </p:spPr>
        <p:txBody>
          <a:bodyPr anchorCtr="0" anchor="b" bIns="91425" lIns="91425" spcFirstLastPara="1" rIns="91425" wrap="square" tIns="91425">
            <a:noAutofit/>
          </a:bodyPr>
          <a:lstStyle/>
          <a:p>
            <a:pPr indent="0" lvl="0" marL="0" rtl="0" algn="l">
              <a:lnSpc>
                <a:spcPct val="150000"/>
              </a:lnSpc>
              <a:spcBef>
                <a:spcPts val="1200"/>
              </a:spcBef>
              <a:spcAft>
                <a:spcPts val="0"/>
              </a:spcAft>
              <a:buNone/>
            </a:pPr>
            <a:r>
              <a:t/>
            </a:r>
            <a:endParaRPr sz="1500">
              <a:solidFill>
                <a:srgbClr val="000000"/>
              </a:solidFill>
              <a:latin typeface="Arial"/>
              <a:ea typeface="Arial"/>
              <a:cs typeface="Arial"/>
              <a:sym typeface="Arial"/>
            </a:endParaRPr>
          </a:p>
          <a:p>
            <a:pPr indent="12700" lvl="0" marL="0" rtl="0" algn="l">
              <a:lnSpc>
                <a:spcPct val="150000"/>
              </a:lnSpc>
              <a:spcBef>
                <a:spcPts val="1200"/>
              </a:spcBef>
              <a:spcAft>
                <a:spcPts val="0"/>
              </a:spcAft>
              <a:buNone/>
            </a:pPr>
            <a:r>
              <a:rPr lang="en" sz="1700">
                <a:solidFill>
                  <a:srgbClr val="000000"/>
                </a:solidFill>
                <a:latin typeface="Arial"/>
                <a:ea typeface="Arial"/>
                <a:cs typeface="Arial"/>
                <a:sym typeface="Arial"/>
              </a:rPr>
              <a:t>Open Corporate Bank Account.  Companies applying for incorporation must open a TITF account with their preferred bank. The TITF account will serve as the temporary depository account of the required paid-up capital of the corporation. The basic requirements for the opening of a TITF account include the proposed articles of incorporation and by-laws, account opening forms with the specimen signature card to be accomplished by the treasurer-in-trust, valid identification cards of the treasurer-in-trust, and the minimum deposit required by the bank which ranges from P10,000.00 to P50,000.00 depending on bank. </a:t>
            </a:r>
            <a:endParaRPr sz="1700">
              <a:solidFill>
                <a:srgbClr val="000000"/>
              </a:solidFill>
              <a:latin typeface="Arial"/>
              <a:ea typeface="Arial"/>
              <a:cs typeface="Arial"/>
              <a:sym typeface="Arial"/>
            </a:endParaRPr>
          </a:p>
          <a:p>
            <a:pPr indent="12700" lvl="0" marL="0" rtl="0" algn="l">
              <a:lnSpc>
                <a:spcPct val="150000"/>
              </a:lnSpc>
              <a:spcBef>
                <a:spcPts val="0"/>
              </a:spcBef>
              <a:spcAft>
                <a:spcPts val="0"/>
              </a:spcAft>
              <a:buNone/>
            </a:pPr>
            <a:r>
              <a:rPr lang="en" sz="1700">
                <a:solidFill>
                  <a:srgbClr val="000000"/>
                </a:solidFill>
                <a:latin typeface="Arial"/>
                <a:ea typeface="Arial"/>
                <a:cs typeface="Arial"/>
                <a:sym typeface="Arial"/>
              </a:rPr>
              <a:t>The bank will issue a certificate of deposit which is among the documentary </a:t>
            </a:r>
            <a:endParaRPr sz="1700">
              <a:solidFill>
                <a:srgbClr val="000000"/>
              </a:solidFill>
              <a:latin typeface="Arial"/>
              <a:ea typeface="Arial"/>
              <a:cs typeface="Arial"/>
              <a:sym typeface="Arial"/>
            </a:endParaRPr>
          </a:p>
          <a:p>
            <a:pPr indent="12700" lvl="0" marL="0" rtl="0" algn="l">
              <a:lnSpc>
                <a:spcPct val="150000"/>
              </a:lnSpc>
              <a:spcBef>
                <a:spcPts val="0"/>
              </a:spcBef>
              <a:spcAft>
                <a:spcPts val="0"/>
              </a:spcAft>
              <a:buNone/>
            </a:pPr>
            <a:r>
              <a:rPr lang="en" sz="1700">
                <a:solidFill>
                  <a:srgbClr val="000000"/>
                </a:solidFill>
                <a:latin typeface="Arial"/>
                <a:ea typeface="Arial"/>
                <a:cs typeface="Arial"/>
                <a:sym typeface="Arial"/>
              </a:rPr>
              <a:t>requirements to be submitted to the SEC.</a:t>
            </a:r>
            <a:endParaRPr/>
          </a:p>
        </p:txBody>
      </p:sp>
      <p:sp>
        <p:nvSpPr>
          <p:cNvPr id="874" name="Google Shape;874;p42"/>
          <p:cNvSpPr/>
          <p:nvPr/>
        </p:nvSpPr>
        <p:spPr>
          <a:xfrm flipH="1">
            <a:off x="1011656" y="4398640"/>
            <a:ext cx="299808" cy="334417"/>
          </a:xfrm>
          <a:custGeom>
            <a:rect b="b" l="l" r="r" t="t"/>
            <a:pathLst>
              <a:path extrusionOk="0" h="2435" w="2183">
                <a:moveTo>
                  <a:pt x="220" y="153"/>
                </a:moveTo>
                <a:lnTo>
                  <a:pt x="2011" y="1333"/>
                </a:lnTo>
                <a:lnTo>
                  <a:pt x="94" y="2292"/>
                </a:lnTo>
                <a:lnTo>
                  <a:pt x="94" y="2292"/>
                </a:lnTo>
                <a:lnTo>
                  <a:pt x="220" y="153"/>
                </a:lnTo>
                <a:close/>
                <a:moveTo>
                  <a:pt x="145" y="1"/>
                </a:moveTo>
                <a:lnTo>
                  <a:pt x="0" y="2435"/>
                </a:lnTo>
                <a:lnTo>
                  <a:pt x="2182" y="1341"/>
                </a:lnTo>
                <a:lnTo>
                  <a:pt x="14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5" name="Google Shape;875;p42"/>
          <p:cNvSpPr/>
          <p:nvPr/>
        </p:nvSpPr>
        <p:spPr>
          <a:xfrm>
            <a:off x="6690333" y="4485506"/>
            <a:ext cx="406931" cy="406931"/>
          </a:xfrm>
          <a:custGeom>
            <a:rect b="b" l="l" r="r" t="t"/>
            <a:pathLst>
              <a:path extrusionOk="0" h="2963" w="2963">
                <a:moveTo>
                  <a:pt x="1478" y="926"/>
                </a:moveTo>
                <a:cubicBezTo>
                  <a:pt x="1783" y="926"/>
                  <a:pt x="2038" y="1172"/>
                  <a:pt x="2038" y="1478"/>
                </a:cubicBezTo>
                <a:cubicBezTo>
                  <a:pt x="2038" y="1783"/>
                  <a:pt x="1783" y="2038"/>
                  <a:pt x="1478" y="2038"/>
                </a:cubicBezTo>
                <a:cubicBezTo>
                  <a:pt x="1172" y="2038"/>
                  <a:pt x="926" y="1783"/>
                  <a:pt x="926" y="1478"/>
                </a:cubicBezTo>
                <a:cubicBezTo>
                  <a:pt x="926" y="1172"/>
                  <a:pt x="1172" y="926"/>
                  <a:pt x="1478" y="926"/>
                </a:cubicBezTo>
                <a:close/>
                <a:moveTo>
                  <a:pt x="1223" y="1"/>
                </a:moveTo>
                <a:lnTo>
                  <a:pt x="1223" y="366"/>
                </a:lnTo>
                <a:cubicBezTo>
                  <a:pt x="1095" y="392"/>
                  <a:pt x="977" y="443"/>
                  <a:pt x="867" y="510"/>
                </a:cubicBezTo>
                <a:lnTo>
                  <a:pt x="612" y="256"/>
                </a:lnTo>
                <a:lnTo>
                  <a:pt x="256" y="612"/>
                </a:lnTo>
                <a:lnTo>
                  <a:pt x="510" y="867"/>
                </a:lnTo>
                <a:cubicBezTo>
                  <a:pt x="441" y="977"/>
                  <a:pt x="390" y="1097"/>
                  <a:pt x="366" y="1223"/>
                </a:cubicBezTo>
                <a:lnTo>
                  <a:pt x="1" y="1223"/>
                </a:lnTo>
                <a:lnTo>
                  <a:pt x="1" y="1732"/>
                </a:lnTo>
                <a:lnTo>
                  <a:pt x="366" y="1732"/>
                </a:lnTo>
                <a:cubicBezTo>
                  <a:pt x="390" y="1861"/>
                  <a:pt x="441" y="1979"/>
                  <a:pt x="510" y="2089"/>
                </a:cubicBezTo>
                <a:lnTo>
                  <a:pt x="256" y="2352"/>
                </a:lnTo>
                <a:lnTo>
                  <a:pt x="612" y="2708"/>
                </a:lnTo>
                <a:lnTo>
                  <a:pt x="867" y="2445"/>
                </a:lnTo>
                <a:cubicBezTo>
                  <a:pt x="977" y="2515"/>
                  <a:pt x="1095" y="2566"/>
                  <a:pt x="1223" y="2598"/>
                </a:cubicBezTo>
                <a:lnTo>
                  <a:pt x="1223" y="2963"/>
                </a:lnTo>
                <a:lnTo>
                  <a:pt x="1732" y="2963"/>
                </a:lnTo>
                <a:lnTo>
                  <a:pt x="1732" y="2598"/>
                </a:lnTo>
                <a:cubicBezTo>
                  <a:pt x="1859" y="2566"/>
                  <a:pt x="1979" y="2515"/>
                  <a:pt x="2089" y="2445"/>
                </a:cubicBezTo>
                <a:lnTo>
                  <a:pt x="2352" y="2708"/>
                </a:lnTo>
                <a:lnTo>
                  <a:pt x="2708" y="2352"/>
                </a:lnTo>
                <a:lnTo>
                  <a:pt x="2445" y="2089"/>
                </a:lnTo>
                <a:cubicBezTo>
                  <a:pt x="2513" y="1979"/>
                  <a:pt x="2564" y="1861"/>
                  <a:pt x="2598" y="1732"/>
                </a:cubicBezTo>
                <a:lnTo>
                  <a:pt x="2963" y="1732"/>
                </a:lnTo>
                <a:lnTo>
                  <a:pt x="2963" y="1223"/>
                </a:lnTo>
                <a:lnTo>
                  <a:pt x="2598" y="1223"/>
                </a:lnTo>
                <a:cubicBezTo>
                  <a:pt x="2564" y="1097"/>
                  <a:pt x="2513" y="977"/>
                  <a:pt x="2445" y="867"/>
                </a:cubicBezTo>
                <a:lnTo>
                  <a:pt x="2708" y="612"/>
                </a:lnTo>
                <a:lnTo>
                  <a:pt x="2352" y="256"/>
                </a:lnTo>
                <a:lnTo>
                  <a:pt x="2089" y="510"/>
                </a:lnTo>
                <a:cubicBezTo>
                  <a:pt x="1979" y="443"/>
                  <a:pt x="1859" y="392"/>
                  <a:pt x="1732" y="366"/>
                </a:cubicBezTo>
                <a:lnTo>
                  <a:pt x="1732"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876" name="Google Shape;876;p42"/>
          <p:cNvGrpSpPr/>
          <p:nvPr/>
        </p:nvGrpSpPr>
        <p:grpSpPr>
          <a:xfrm>
            <a:off x="2798454" y="4301884"/>
            <a:ext cx="853559" cy="283602"/>
            <a:chOff x="2990941" y="3799255"/>
            <a:chExt cx="577510" cy="191882"/>
          </a:xfrm>
        </p:grpSpPr>
        <p:sp>
          <p:nvSpPr>
            <p:cNvPr id="877" name="Google Shape;877;p42"/>
            <p:cNvSpPr/>
            <p:nvPr/>
          </p:nvSpPr>
          <p:spPr>
            <a:xfrm>
              <a:off x="2990941" y="3799255"/>
              <a:ext cx="414063" cy="63373"/>
            </a:xfrm>
            <a:custGeom>
              <a:rect b="b" l="l" r="r" t="t"/>
              <a:pathLst>
                <a:path extrusionOk="0" h="682" w="4456">
                  <a:moveTo>
                    <a:pt x="4108" y="87"/>
                  </a:moveTo>
                  <a:cubicBezTo>
                    <a:pt x="4252" y="87"/>
                    <a:pt x="4372" y="205"/>
                    <a:pt x="4372" y="341"/>
                  </a:cubicBezTo>
                  <a:cubicBezTo>
                    <a:pt x="4372" y="486"/>
                    <a:pt x="4252" y="596"/>
                    <a:pt x="4108" y="596"/>
                  </a:cubicBezTo>
                  <a:lnTo>
                    <a:pt x="339" y="596"/>
                  </a:lnTo>
                  <a:cubicBezTo>
                    <a:pt x="196" y="596"/>
                    <a:pt x="84" y="486"/>
                    <a:pt x="84" y="341"/>
                  </a:cubicBezTo>
                  <a:cubicBezTo>
                    <a:pt x="84" y="205"/>
                    <a:pt x="196" y="87"/>
                    <a:pt x="339" y="87"/>
                  </a:cubicBezTo>
                  <a:close/>
                  <a:moveTo>
                    <a:pt x="339" y="1"/>
                  </a:moveTo>
                  <a:cubicBezTo>
                    <a:pt x="154" y="1"/>
                    <a:pt x="1" y="154"/>
                    <a:pt x="1" y="341"/>
                  </a:cubicBezTo>
                  <a:cubicBezTo>
                    <a:pt x="1" y="529"/>
                    <a:pt x="154" y="681"/>
                    <a:pt x="339" y="681"/>
                  </a:cubicBezTo>
                  <a:lnTo>
                    <a:pt x="4108" y="681"/>
                  </a:lnTo>
                  <a:cubicBezTo>
                    <a:pt x="4303" y="681"/>
                    <a:pt x="4456" y="529"/>
                    <a:pt x="4456" y="341"/>
                  </a:cubicBezTo>
                  <a:cubicBezTo>
                    <a:pt x="4456" y="154"/>
                    <a:pt x="4303" y="1"/>
                    <a:pt x="410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8" name="Google Shape;878;p42"/>
            <p:cNvSpPr/>
            <p:nvPr/>
          </p:nvSpPr>
          <p:spPr>
            <a:xfrm>
              <a:off x="3153366" y="3927114"/>
              <a:ext cx="415085" cy="64024"/>
            </a:xfrm>
            <a:custGeom>
              <a:rect b="b" l="l" r="r" t="t"/>
              <a:pathLst>
                <a:path extrusionOk="0" h="689" w="4467">
                  <a:moveTo>
                    <a:pt x="4118" y="86"/>
                  </a:moveTo>
                  <a:cubicBezTo>
                    <a:pt x="4262" y="86"/>
                    <a:pt x="4372" y="204"/>
                    <a:pt x="4372" y="340"/>
                  </a:cubicBezTo>
                  <a:cubicBezTo>
                    <a:pt x="4372" y="485"/>
                    <a:pt x="4262" y="603"/>
                    <a:pt x="4118" y="603"/>
                  </a:cubicBezTo>
                  <a:lnTo>
                    <a:pt x="349" y="603"/>
                  </a:lnTo>
                  <a:cubicBezTo>
                    <a:pt x="204" y="603"/>
                    <a:pt x="94" y="485"/>
                    <a:pt x="94" y="340"/>
                  </a:cubicBezTo>
                  <a:cubicBezTo>
                    <a:pt x="94" y="204"/>
                    <a:pt x="204" y="86"/>
                    <a:pt x="349" y="86"/>
                  </a:cubicBezTo>
                  <a:close/>
                  <a:moveTo>
                    <a:pt x="349" y="0"/>
                  </a:moveTo>
                  <a:cubicBezTo>
                    <a:pt x="162" y="0"/>
                    <a:pt x="1" y="153"/>
                    <a:pt x="1" y="340"/>
                  </a:cubicBezTo>
                  <a:cubicBezTo>
                    <a:pt x="1" y="536"/>
                    <a:pt x="162" y="689"/>
                    <a:pt x="349" y="689"/>
                  </a:cubicBezTo>
                  <a:lnTo>
                    <a:pt x="4118" y="689"/>
                  </a:lnTo>
                  <a:cubicBezTo>
                    <a:pt x="4313" y="689"/>
                    <a:pt x="4466" y="536"/>
                    <a:pt x="4466" y="340"/>
                  </a:cubicBezTo>
                  <a:cubicBezTo>
                    <a:pt x="4466" y="153"/>
                    <a:pt x="4313" y="0"/>
                    <a:pt x="411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79" name="Google Shape;879;p42"/>
          <p:cNvGrpSpPr/>
          <p:nvPr/>
        </p:nvGrpSpPr>
        <p:grpSpPr>
          <a:xfrm>
            <a:off x="5665408" y="540005"/>
            <a:ext cx="484756" cy="355353"/>
            <a:chOff x="6525370" y="783055"/>
            <a:chExt cx="484756" cy="355353"/>
          </a:xfrm>
        </p:grpSpPr>
        <p:sp>
          <p:nvSpPr>
            <p:cNvPr id="880" name="Google Shape;880;p42"/>
            <p:cNvSpPr/>
            <p:nvPr/>
          </p:nvSpPr>
          <p:spPr>
            <a:xfrm rot="-2700493">
              <a:off x="6544224" y="1027967"/>
              <a:ext cx="91772" cy="91365"/>
            </a:xfrm>
            <a:custGeom>
              <a:rect b="b" l="l" r="r" t="t"/>
              <a:pathLst>
                <a:path extrusionOk="0" h="7412" w="7445">
                  <a:moveTo>
                    <a:pt x="3723" y="0"/>
                  </a:moveTo>
                  <a:cubicBezTo>
                    <a:pt x="1665" y="0"/>
                    <a:pt x="1" y="1683"/>
                    <a:pt x="17" y="3745"/>
                  </a:cubicBezTo>
                  <a:cubicBezTo>
                    <a:pt x="35" y="5755"/>
                    <a:pt x="1673" y="7393"/>
                    <a:pt x="3684" y="7411"/>
                  </a:cubicBezTo>
                  <a:cubicBezTo>
                    <a:pt x="3694" y="7411"/>
                    <a:pt x="3704" y="7411"/>
                    <a:pt x="3714" y="7411"/>
                  </a:cubicBezTo>
                  <a:cubicBezTo>
                    <a:pt x="5772" y="7411"/>
                    <a:pt x="7444" y="5737"/>
                    <a:pt x="7428" y="3675"/>
                  </a:cubicBezTo>
                  <a:cubicBezTo>
                    <a:pt x="7410" y="1665"/>
                    <a:pt x="5764" y="17"/>
                    <a:pt x="3753" y="0"/>
                  </a:cubicBezTo>
                  <a:cubicBezTo>
                    <a:pt x="3743" y="0"/>
                    <a:pt x="3733" y="0"/>
                    <a:pt x="3723" y="0"/>
                  </a:cubicBezTo>
                  <a:close/>
                </a:path>
              </a:pathLst>
            </a:custGeom>
            <a:no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1" name="Google Shape;881;p42"/>
            <p:cNvSpPr/>
            <p:nvPr/>
          </p:nvSpPr>
          <p:spPr>
            <a:xfrm rot="-2700359">
              <a:off x="6706594" y="835386"/>
              <a:ext cx="251797" cy="250681"/>
            </a:xfrm>
            <a:custGeom>
              <a:rect b="b" l="l" r="r" t="t"/>
              <a:pathLst>
                <a:path extrusionOk="0" h="7412" w="7445">
                  <a:moveTo>
                    <a:pt x="3723" y="0"/>
                  </a:moveTo>
                  <a:cubicBezTo>
                    <a:pt x="1665" y="0"/>
                    <a:pt x="1" y="1683"/>
                    <a:pt x="17" y="3745"/>
                  </a:cubicBezTo>
                  <a:cubicBezTo>
                    <a:pt x="35" y="5755"/>
                    <a:pt x="1673" y="7393"/>
                    <a:pt x="3684" y="7411"/>
                  </a:cubicBezTo>
                  <a:cubicBezTo>
                    <a:pt x="3694" y="7411"/>
                    <a:pt x="3704" y="7411"/>
                    <a:pt x="3714" y="7411"/>
                  </a:cubicBezTo>
                  <a:cubicBezTo>
                    <a:pt x="5772" y="7411"/>
                    <a:pt x="7444" y="5737"/>
                    <a:pt x="7428" y="3675"/>
                  </a:cubicBezTo>
                  <a:cubicBezTo>
                    <a:pt x="7410" y="1665"/>
                    <a:pt x="5764" y="17"/>
                    <a:pt x="3753" y="0"/>
                  </a:cubicBezTo>
                  <a:cubicBezTo>
                    <a:pt x="3743" y="0"/>
                    <a:pt x="3733" y="0"/>
                    <a:pt x="3723" y="0"/>
                  </a:cubicBezTo>
                  <a:close/>
                </a:path>
              </a:pathLst>
            </a:custGeom>
            <a:no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882" name="Google Shape;882;p42"/>
          <p:cNvSpPr/>
          <p:nvPr/>
        </p:nvSpPr>
        <p:spPr>
          <a:xfrm rot="-4487949">
            <a:off x="3074949" y="570049"/>
            <a:ext cx="132398" cy="147701"/>
          </a:xfrm>
          <a:custGeom>
            <a:rect b="b" l="l" r="r" t="t"/>
            <a:pathLst>
              <a:path extrusionOk="0" h="2435" w="2183">
                <a:moveTo>
                  <a:pt x="220" y="153"/>
                </a:moveTo>
                <a:lnTo>
                  <a:pt x="2011" y="1333"/>
                </a:lnTo>
                <a:lnTo>
                  <a:pt x="94" y="2292"/>
                </a:lnTo>
                <a:lnTo>
                  <a:pt x="94" y="2292"/>
                </a:lnTo>
                <a:lnTo>
                  <a:pt x="220" y="153"/>
                </a:lnTo>
                <a:close/>
                <a:moveTo>
                  <a:pt x="145" y="1"/>
                </a:moveTo>
                <a:lnTo>
                  <a:pt x="0" y="2435"/>
                </a:lnTo>
                <a:lnTo>
                  <a:pt x="2182" y="1341"/>
                </a:lnTo>
                <a:lnTo>
                  <a:pt x="14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883" name="Google Shape;883;p42"/>
          <p:cNvGrpSpPr/>
          <p:nvPr/>
        </p:nvGrpSpPr>
        <p:grpSpPr>
          <a:xfrm flipH="1">
            <a:off x="4082103" y="3638948"/>
            <a:ext cx="1924512" cy="1253611"/>
            <a:chOff x="6628224" y="3151183"/>
            <a:chExt cx="2334723" cy="1548242"/>
          </a:xfrm>
        </p:grpSpPr>
        <p:grpSp>
          <p:nvGrpSpPr>
            <p:cNvPr id="884" name="Google Shape;884;p42"/>
            <p:cNvGrpSpPr/>
            <p:nvPr/>
          </p:nvGrpSpPr>
          <p:grpSpPr>
            <a:xfrm>
              <a:off x="7693222" y="3151183"/>
              <a:ext cx="730769" cy="1442828"/>
              <a:chOff x="6428903" y="1212999"/>
              <a:chExt cx="376336" cy="742998"/>
            </a:xfrm>
          </p:grpSpPr>
          <p:sp>
            <p:nvSpPr>
              <p:cNvPr id="885" name="Google Shape;885;p42"/>
              <p:cNvSpPr/>
              <p:nvPr/>
            </p:nvSpPr>
            <p:spPr>
              <a:xfrm>
                <a:off x="6479452" y="1212999"/>
                <a:ext cx="239926" cy="312963"/>
              </a:xfrm>
              <a:custGeom>
                <a:rect b="b" l="l" r="r" t="t"/>
                <a:pathLst>
                  <a:path extrusionOk="0" h="3368" w="2582">
                    <a:moveTo>
                      <a:pt x="1453" y="1"/>
                    </a:moveTo>
                    <a:cubicBezTo>
                      <a:pt x="1202" y="1"/>
                      <a:pt x="813" y="181"/>
                      <a:pt x="772" y="968"/>
                    </a:cubicBezTo>
                    <a:cubicBezTo>
                      <a:pt x="729" y="1943"/>
                      <a:pt x="161" y="1393"/>
                      <a:pt x="51" y="2165"/>
                    </a:cubicBezTo>
                    <a:cubicBezTo>
                      <a:pt x="0" y="2504"/>
                      <a:pt x="247" y="2827"/>
                      <a:pt x="534" y="3090"/>
                    </a:cubicBezTo>
                    <a:cubicBezTo>
                      <a:pt x="746" y="3279"/>
                      <a:pt x="1004" y="3368"/>
                      <a:pt x="1259" y="3368"/>
                    </a:cubicBezTo>
                    <a:cubicBezTo>
                      <a:pt x="1691" y="3368"/>
                      <a:pt x="2115" y="3115"/>
                      <a:pt x="2292" y="2667"/>
                    </a:cubicBezTo>
                    <a:cubicBezTo>
                      <a:pt x="2300" y="2656"/>
                      <a:pt x="2300" y="2648"/>
                      <a:pt x="2300" y="2640"/>
                    </a:cubicBezTo>
                    <a:cubicBezTo>
                      <a:pt x="2581" y="1911"/>
                      <a:pt x="1783" y="1689"/>
                      <a:pt x="1978" y="1139"/>
                    </a:cubicBezTo>
                    <a:cubicBezTo>
                      <a:pt x="2174" y="578"/>
                      <a:pt x="1791" y="110"/>
                      <a:pt x="1603" y="26"/>
                    </a:cubicBezTo>
                    <a:cubicBezTo>
                      <a:pt x="1566" y="11"/>
                      <a:pt x="1513" y="1"/>
                      <a:pt x="1453" y="1"/>
                    </a:cubicBezTo>
                    <a:close/>
                  </a:path>
                </a:pathLst>
              </a:custGeom>
              <a:gradFill>
                <a:gsLst>
                  <a:gs pos="0">
                    <a:schemeClr val="accent1"/>
                  </a:gs>
                  <a:gs pos="100000">
                    <a:schemeClr val="accent2"/>
                  </a:gs>
                </a:gsLst>
                <a:lin ang="8099331"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6" name="Google Shape;886;p42"/>
              <p:cNvSpPr/>
              <p:nvPr/>
            </p:nvSpPr>
            <p:spPr>
              <a:xfrm>
                <a:off x="6545704" y="1250074"/>
                <a:ext cx="67833" cy="409509"/>
              </a:xfrm>
              <a:custGeom>
                <a:rect b="b" l="l" r="r" t="t"/>
                <a:pathLst>
                  <a:path extrusionOk="0" h="4407" w="730">
                    <a:moveTo>
                      <a:pt x="687" y="0"/>
                    </a:moveTo>
                    <a:cubicBezTo>
                      <a:pt x="0" y="2029"/>
                      <a:pt x="493" y="4388"/>
                      <a:pt x="501" y="4407"/>
                    </a:cubicBezTo>
                    <a:lnTo>
                      <a:pt x="544" y="4396"/>
                    </a:lnTo>
                    <a:cubicBezTo>
                      <a:pt x="534" y="4380"/>
                      <a:pt x="43" y="2037"/>
                      <a:pt x="729" y="8"/>
                    </a:cubicBezTo>
                    <a:lnTo>
                      <a:pt x="687" y="0"/>
                    </a:lnTo>
                    <a:close/>
                  </a:path>
                </a:pathLst>
              </a:custGeom>
              <a:solidFill>
                <a:srgbClr val="DFDFD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7" name="Google Shape;887;p42"/>
              <p:cNvSpPr/>
              <p:nvPr/>
            </p:nvSpPr>
            <p:spPr>
              <a:xfrm>
                <a:off x="6461239" y="1684663"/>
                <a:ext cx="306923" cy="271334"/>
              </a:xfrm>
              <a:custGeom>
                <a:rect b="b" l="l" r="r" t="t"/>
                <a:pathLst>
                  <a:path extrusionOk="0" h="2920" w="3303">
                    <a:moveTo>
                      <a:pt x="0" y="0"/>
                    </a:moveTo>
                    <a:lnTo>
                      <a:pt x="68" y="442"/>
                    </a:lnTo>
                    <a:lnTo>
                      <a:pt x="459" y="2920"/>
                    </a:lnTo>
                    <a:lnTo>
                      <a:pt x="2912" y="2920"/>
                    </a:lnTo>
                    <a:lnTo>
                      <a:pt x="3040" y="2003"/>
                    </a:lnTo>
                    <a:lnTo>
                      <a:pt x="3286" y="119"/>
                    </a:lnTo>
                    <a:lnTo>
                      <a:pt x="3303" y="0"/>
                    </a:ln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8" name="Google Shape;888;p42"/>
              <p:cNvSpPr/>
              <p:nvPr/>
            </p:nvSpPr>
            <p:spPr>
              <a:xfrm>
                <a:off x="6467465" y="1695628"/>
                <a:ext cx="299210" cy="175159"/>
              </a:xfrm>
              <a:custGeom>
                <a:rect b="b" l="l" r="r" t="t"/>
                <a:pathLst>
                  <a:path extrusionOk="0" h="1885" w="3220">
                    <a:moveTo>
                      <a:pt x="3219" y="1"/>
                    </a:moveTo>
                    <a:lnTo>
                      <a:pt x="1" y="324"/>
                    </a:lnTo>
                    <a:lnTo>
                      <a:pt x="2973" y="1885"/>
                    </a:lnTo>
                    <a:lnTo>
                      <a:pt x="3219" y="1"/>
                    </a:lnTo>
                    <a:close/>
                  </a:path>
                </a:pathLst>
              </a:custGeom>
              <a:solidFill>
                <a:srgbClr val="55335C">
                  <a:alpha val="1071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9" name="Google Shape;889;p42"/>
              <p:cNvSpPr/>
              <p:nvPr/>
            </p:nvSpPr>
            <p:spPr>
              <a:xfrm>
                <a:off x="6428903" y="1628632"/>
                <a:ext cx="376336" cy="97197"/>
              </a:xfrm>
              <a:custGeom>
                <a:rect b="b" l="l" r="r" t="t"/>
                <a:pathLst>
                  <a:path extrusionOk="0" h="1046" w="4050">
                    <a:moveTo>
                      <a:pt x="0" y="0"/>
                    </a:moveTo>
                    <a:lnTo>
                      <a:pt x="0" y="1045"/>
                    </a:lnTo>
                    <a:lnTo>
                      <a:pt x="4050" y="1045"/>
                    </a:lnTo>
                    <a:lnTo>
                      <a:pt x="4050" y="0"/>
                    </a:ln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90" name="Google Shape;890;p42"/>
            <p:cNvGrpSpPr/>
            <p:nvPr/>
          </p:nvGrpSpPr>
          <p:grpSpPr>
            <a:xfrm>
              <a:off x="7165508" y="3406419"/>
              <a:ext cx="762625" cy="1187499"/>
              <a:chOff x="5072451" y="1229074"/>
              <a:chExt cx="466837" cy="726922"/>
            </a:xfrm>
          </p:grpSpPr>
          <p:sp>
            <p:nvSpPr>
              <p:cNvPr id="891" name="Google Shape;891;p42"/>
              <p:cNvSpPr/>
              <p:nvPr/>
            </p:nvSpPr>
            <p:spPr>
              <a:xfrm>
                <a:off x="5072451" y="1229074"/>
                <a:ext cx="289454" cy="356637"/>
              </a:xfrm>
              <a:custGeom>
                <a:rect b="b" l="l" r="r" t="t"/>
                <a:pathLst>
                  <a:path extrusionOk="0" h="3838" w="3115">
                    <a:moveTo>
                      <a:pt x="908" y="1"/>
                    </a:moveTo>
                    <a:cubicBezTo>
                      <a:pt x="771" y="1"/>
                      <a:pt x="656" y="44"/>
                      <a:pt x="593" y="90"/>
                    </a:cubicBezTo>
                    <a:cubicBezTo>
                      <a:pt x="397" y="234"/>
                      <a:pt x="92" y="880"/>
                      <a:pt x="475" y="1457"/>
                    </a:cubicBezTo>
                    <a:cubicBezTo>
                      <a:pt x="848" y="2035"/>
                      <a:pt x="0" y="2510"/>
                      <a:pt x="526" y="3266"/>
                    </a:cubicBezTo>
                    <a:cubicBezTo>
                      <a:pt x="526" y="3274"/>
                      <a:pt x="534" y="3282"/>
                      <a:pt x="534" y="3290"/>
                    </a:cubicBezTo>
                    <a:cubicBezTo>
                      <a:pt x="792" y="3655"/>
                      <a:pt x="1194" y="3838"/>
                      <a:pt x="1596" y="3838"/>
                    </a:cubicBezTo>
                    <a:cubicBezTo>
                      <a:pt x="2000" y="3838"/>
                      <a:pt x="2405" y="3653"/>
                      <a:pt x="2665" y="3282"/>
                    </a:cubicBezTo>
                    <a:cubicBezTo>
                      <a:pt x="2919" y="2909"/>
                      <a:pt x="3115" y="2467"/>
                      <a:pt x="2962" y="2094"/>
                    </a:cubicBezTo>
                    <a:cubicBezTo>
                      <a:pt x="2614" y="1245"/>
                      <a:pt x="2121" y="2035"/>
                      <a:pt x="1799" y="931"/>
                    </a:cubicBezTo>
                    <a:cubicBezTo>
                      <a:pt x="1581" y="189"/>
                      <a:pt x="1195" y="1"/>
                      <a:pt x="908" y="1"/>
                    </a:cubicBezTo>
                    <a:close/>
                  </a:path>
                </a:pathLst>
              </a:custGeom>
              <a:gradFill>
                <a:gsLst>
                  <a:gs pos="0">
                    <a:schemeClr val="accent4"/>
                  </a:gs>
                  <a:gs pos="100000">
                    <a:schemeClr val="accent6"/>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2" name="Google Shape;892;p42"/>
              <p:cNvSpPr/>
              <p:nvPr/>
            </p:nvSpPr>
            <p:spPr>
              <a:xfrm>
                <a:off x="5154407" y="1271446"/>
                <a:ext cx="138083" cy="462197"/>
              </a:xfrm>
              <a:custGeom>
                <a:rect b="b" l="l" r="r" t="t"/>
                <a:pathLst>
                  <a:path extrusionOk="0" h="4974" w="1486">
                    <a:moveTo>
                      <a:pt x="43" y="0"/>
                    </a:moveTo>
                    <a:lnTo>
                      <a:pt x="0" y="25"/>
                    </a:lnTo>
                    <a:cubicBezTo>
                      <a:pt x="1349" y="2139"/>
                      <a:pt x="1434" y="4949"/>
                      <a:pt x="1434" y="4973"/>
                    </a:cubicBezTo>
                    <a:lnTo>
                      <a:pt x="1485" y="4973"/>
                    </a:lnTo>
                    <a:cubicBezTo>
                      <a:pt x="1485" y="4949"/>
                      <a:pt x="1400" y="2129"/>
                      <a:pt x="43" y="0"/>
                    </a:cubicBezTo>
                    <a:close/>
                  </a:path>
                </a:pathLst>
              </a:custGeom>
              <a:solidFill>
                <a:srgbClr val="DFDFD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3" name="Google Shape;893;p42"/>
              <p:cNvSpPr/>
              <p:nvPr/>
            </p:nvSpPr>
            <p:spPr>
              <a:xfrm>
                <a:off x="5331699" y="1422256"/>
                <a:ext cx="207589" cy="227288"/>
              </a:xfrm>
              <a:custGeom>
                <a:rect b="b" l="l" r="r" t="t"/>
                <a:pathLst>
                  <a:path extrusionOk="0" h="2446" w="2234">
                    <a:moveTo>
                      <a:pt x="1738" y="0"/>
                    </a:moveTo>
                    <a:cubicBezTo>
                      <a:pt x="1559" y="0"/>
                      <a:pt x="1331" y="108"/>
                      <a:pt x="1113" y="482"/>
                    </a:cubicBezTo>
                    <a:cubicBezTo>
                      <a:pt x="927" y="803"/>
                      <a:pt x="785" y="834"/>
                      <a:pt x="647" y="834"/>
                    </a:cubicBezTo>
                    <a:cubicBezTo>
                      <a:pt x="615" y="834"/>
                      <a:pt x="583" y="832"/>
                      <a:pt x="550" y="832"/>
                    </a:cubicBezTo>
                    <a:cubicBezTo>
                      <a:pt x="433" y="832"/>
                      <a:pt x="312" y="854"/>
                      <a:pt x="164" y="1058"/>
                    </a:cubicBezTo>
                    <a:cubicBezTo>
                      <a:pt x="1" y="1280"/>
                      <a:pt x="52" y="1594"/>
                      <a:pt x="164" y="1881"/>
                    </a:cubicBezTo>
                    <a:cubicBezTo>
                      <a:pt x="298" y="2242"/>
                      <a:pt x="635" y="2445"/>
                      <a:pt x="981" y="2445"/>
                    </a:cubicBezTo>
                    <a:cubicBezTo>
                      <a:pt x="1183" y="2445"/>
                      <a:pt x="1387" y="2376"/>
                      <a:pt x="1555" y="2230"/>
                    </a:cubicBezTo>
                    <a:cubicBezTo>
                      <a:pt x="1563" y="2230"/>
                      <a:pt x="1563" y="2221"/>
                      <a:pt x="1572" y="2221"/>
                    </a:cubicBezTo>
                    <a:cubicBezTo>
                      <a:pt x="2038" y="1806"/>
                      <a:pt x="1555" y="1364"/>
                      <a:pt x="1895" y="1042"/>
                    </a:cubicBezTo>
                    <a:cubicBezTo>
                      <a:pt x="2234" y="728"/>
                      <a:pt x="2140" y="252"/>
                      <a:pt x="2038" y="125"/>
                    </a:cubicBezTo>
                    <a:cubicBezTo>
                      <a:pt x="1989" y="68"/>
                      <a:pt x="1879" y="0"/>
                      <a:pt x="1738" y="0"/>
                    </a:cubicBezTo>
                    <a:close/>
                  </a:path>
                </a:pathLst>
              </a:custGeom>
              <a:gradFill>
                <a:gsLst>
                  <a:gs pos="0">
                    <a:schemeClr val="accent4"/>
                  </a:gs>
                  <a:gs pos="100000">
                    <a:schemeClr val="accent6"/>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4" name="Google Shape;894;p42"/>
              <p:cNvSpPr/>
              <p:nvPr/>
            </p:nvSpPr>
            <p:spPr>
              <a:xfrm>
                <a:off x="5332721" y="1451247"/>
                <a:ext cx="164752" cy="282391"/>
              </a:xfrm>
              <a:custGeom>
                <a:rect b="b" l="l" r="r" t="t"/>
                <a:pathLst>
                  <a:path extrusionOk="0" h="3039" w="1773">
                    <a:moveTo>
                      <a:pt x="1748" y="1"/>
                    </a:moveTo>
                    <a:cubicBezTo>
                      <a:pt x="518" y="1172"/>
                      <a:pt x="0" y="3014"/>
                      <a:pt x="0" y="3030"/>
                    </a:cubicBezTo>
                    <a:lnTo>
                      <a:pt x="33" y="3038"/>
                    </a:lnTo>
                    <a:cubicBezTo>
                      <a:pt x="33" y="3022"/>
                      <a:pt x="542" y="1188"/>
                      <a:pt x="1772" y="25"/>
                    </a:cubicBezTo>
                    <a:lnTo>
                      <a:pt x="1748" y="1"/>
                    </a:lnTo>
                    <a:close/>
                  </a:path>
                </a:pathLst>
              </a:custGeom>
              <a:solidFill>
                <a:srgbClr val="DFDFD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5" name="Google Shape;895;p42"/>
              <p:cNvSpPr/>
              <p:nvPr/>
            </p:nvSpPr>
            <p:spPr>
              <a:xfrm>
                <a:off x="5196964" y="1740694"/>
                <a:ext cx="243736" cy="215301"/>
              </a:xfrm>
              <a:custGeom>
                <a:rect b="b" l="l" r="r" t="t"/>
                <a:pathLst>
                  <a:path extrusionOk="0" h="2317" w="2623">
                    <a:moveTo>
                      <a:pt x="0" y="0"/>
                    </a:moveTo>
                    <a:lnTo>
                      <a:pt x="60" y="357"/>
                    </a:lnTo>
                    <a:lnTo>
                      <a:pt x="365" y="2317"/>
                    </a:lnTo>
                    <a:lnTo>
                      <a:pt x="2309" y="2317"/>
                    </a:lnTo>
                    <a:lnTo>
                      <a:pt x="2410" y="1595"/>
                    </a:lnTo>
                    <a:lnTo>
                      <a:pt x="2606" y="94"/>
                    </a:lnTo>
                    <a:lnTo>
                      <a:pt x="2622"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6" name="Google Shape;896;p42"/>
              <p:cNvSpPr/>
              <p:nvPr/>
            </p:nvSpPr>
            <p:spPr>
              <a:xfrm>
                <a:off x="5202447" y="1749429"/>
                <a:ext cx="236674" cy="139570"/>
              </a:xfrm>
              <a:custGeom>
                <a:rect b="b" l="l" r="r" t="t"/>
                <a:pathLst>
                  <a:path extrusionOk="0" h="1502" w="2547">
                    <a:moveTo>
                      <a:pt x="2547" y="0"/>
                    </a:moveTo>
                    <a:lnTo>
                      <a:pt x="1" y="263"/>
                    </a:lnTo>
                    <a:lnTo>
                      <a:pt x="2351" y="1501"/>
                    </a:lnTo>
                    <a:lnTo>
                      <a:pt x="2547" y="0"/>
                    </a:lnTo>
                    <a:close/>
                  </a:path>
                </a:pathLst>
              </a:custGeom>
              <a:solidFill>
                <a:srgbClr val="55335C">
                  <a:alpha val="1071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7" name="Google Shape;897;p42"/>
              <p:cNvSpPr/>
              <p:nvPr/>
            </p:nvSpPr>
            <p:spPr>
              <a:xfrm>
                <a:off x="5171783" y="1696371"/>
                <a:ext cx="298281" cy="77497"/>
              </a:xfrm>
              <a:custGeom>
                <a:rect b="b" l="l" r="r" t="t"/>
                <a:pathLst>
                  <a:path extrusionOk="0" h="834" w="3210">
                    <a:moveTo>
                      <a:pt x="1" y="1"/>
                    </a:moveTo>
                    <a:lnTo>
                      <a:pt x="1" y="834"/>
                    </a:lnTo>
                    <a:lnTo>
                      <a:pt x="3209" y="834"/>
                    </a:lnTo>
                    <a:lnTo>
                      <a:pt x="3209"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898" name="Google Shape;898;p42"/>
            <p:cNvSpPr/>
            <p:nvPr/>
          </p:nvSpPr>
          <p:spPr>
            <a:xfrm>
              <a:off x="6628224" y="4593925"/>
              <a:ext cx="2334723" cy="105499"/>
            </a:xfrm>
            <a:custGeom>
              <a:rect b="b" l="l" r="r" t="t"/>
              <a:pathLst>
                <a:path extrusionOk="0" h="687" w="15202">
                  <a:moveTo>
                    <a:pt x="349" y="0"/>
                  </a:moveTo>
                  <a:cubicBezTo>
                    <a:pt x="153" y="0"/>
                    <a:pt x="0" y="153"/>
                    <a:pt x="0" y="339"/>
                  </a:cubicBezTo>
                  <a:cubicBezTo>
                    <a:pt x="0" y="534"/>
                    <a:pt x="153" y="687"/>
                    <a:pt x="349" y="687"/>
                  </a:cubicBezTo>
                  <a:lnTo>
                    <a:pt x="14863" y="687"/>
                  </a:lnTo>
                  <a:cubicBezTo>
                    <a:pt x="15049" y="687"/>
                    <a:pt x="15202" y="534"/>
                    <a:pt x="15202" y="339"/>
                  </a:cubicBezTo>
                  <a:cubicBezTo>
                    <a:pt x="15202" y="153"/>
                    <a:pt x="15049" y="0"/>
                    <a:pt x="14863" y="0"/>
                  </a:cubicBezTo>
                  <a:close/>
                </a:path>
              </a:pathLst>
            </a:custGeom>
            <a:solidFill>
              <a:srgbClr val="55335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02" name="Shape 902"/>
        <p:cNvGrpSpPr/>
        <p:nvPr/>
      </p:nvGrpSpPr>
      <p:grpSpPr>
        <a:xfrm>
          <a:off x="0" y="0"/>
          <a:ext cx="0" cy="0"/>
          <a:chOff x="0" y="0"/>
          <a:chExt cx="0" cy="0"/>
        </a:xfrm>
      </p:grpSpPr>
      <p:sp>
        <p:nvSpPr>
          <p:cNvPr id="903" name="Google Shape;903;p43"/>
          <p:cNvSpPr txBox="1"/>
          <p:nvPr>
            <p:ph idx="1" type="subTitle"/>
          </p:nvPr>
        </p:nvSpPr>
        <p:spPr>
          <a:xfrm>
            <a:off x="3652650" y="0"/>
            <a:ext cx="5106600" cy="4828500"/>
          </a:xfrm>
          <a:prstGeom prst="rect">
            <a:avLst/>
          </a:prstGeom>
        </p:spPr>
        <p:txBody>
          <a:bodyPr anchorCtr="0" anchor="t" bIns="91425" lIns="91425" spcFirstLastPara="1" rIns="91425" wrap="square" tIns="91425">
            <a:noAutofit/>
          </a:bodyPr>
          <a:lstStyle/>
          <a:p>
            <a:pPr indent="12700" lvl="0" marL="0" rtl="0" algn="just">
              <a:lnSpc>
                <a:spcPct val="150000"/>
              </a:lnSpc>
              <a:spcBef>
                <a:spcPts val="1200"/>
              </a:spcBef>
              <a:spcAft>
                <a:spcPts val="0"/>
              </a:spcAft>
              <a:buNone/>
            </a:pPr>
            <a:r>
              <a:rPr b="1" lang="en" sz="1800">
                <a:solidFill>
                  <a:srgbClr val="000000"/>
                </a:solidFill>
                <a:latin typeface="Arial"/>
                <a:ea typeface="Arial"/>
                <a:cs typeface="Arial"/>
                <a:sym typeface="Arial"/>
              </a:rPr>
              <a:t>Register with the Securities and Exchange Commission (SEC).</a:t>
            </a:r>
            <a:r>
              <a:rPr lang="en" sz="1800">
                <a:solidFill>
                  <a:srgbClr val="000000"/>
                </a:solidFill>
                <a:latin typeface="Arial"/>
                <a:ea typeface="Arial"/>
                <a:cs typeface="Arial"/>
                <a:sym typeface="Arial"/>
              </a:rPr>
              <a:t> Once a bank certificate of deposit is issued, and provided the following documentary requirements are complete, the application for registration may be submitted to the SEC:</a:t>
            </a:r>
            <a:endParaRPr sz="1800">
              <a:solidFill>
                <a:srgbClr val="000000"/>
              </a:solidFill>
              <a:latin typeface="Arial"/>
              <a:ea typeface="Arial"/>
              <a:cs typeface="Arial"/>
              <a:sym typeface="Arial"/>
            </a:endParaRPr>
          </a:p>
          <a:p>
            <a:pPr indent="12700" lvl="0" marL="0" rtl="0" algn="just">
              <a:lnSpc>
                <a:spcPct val="150000"/>
              </a:lnSpc>
              <a:spcBef>
                <a:spcPts val="1200"/>
              </a:spcBef>
              <a:spcAft>
                <a:spcPts val="0"/>
              </a:spcAft>
              <a:buNone/>
            </a:pPr>
            <a:r>
              <a:rPr lang="en" sz="1800">
                <a:solidFill>
                  <a:srgbClr val="000000"/>
                </a:solidFill>
                <a:latin typeface="Arial"/>
                <a:ea typeface="Arial"/>
                <a:cs typeface="Arial"/>
                <a:sym typeface="Arial"/>
              </a:rPr>
              <a:t>Name Reservation and Payment Form</a:t>
            </a:r>
            <a:endParaRPr sz="1800">
              <a:solidFill>
                <a:srgbClr val="000000"/>
              </a:solidFill>
              <a:latin typeface="Arial"/>
              <a:ea typeface="Arial"/>
              <a:cs typeface="Arial"/>
              <a:sym typeface="Arial"/>
            </a:endParaRPr>
          </a:p>
          <a:p>
            <a:pPr indent="12700" lvl="0" marL="0" rtl="0" algn="just">
              <a:lnSpc>
                <a:spcPct val="150000"/>
              </a:lnSpc>
              <a:spcBef>
                <a:spcPts val="1200"/>
              </a:spcBef>
              <a:spcAft>
                <a:spcPts val="0"/>
              </a:spcAft>
              <a:buNone/>
            </a:pPr>
            <a:r>
              <a:rPr lang="en" sz="1800">
                <a:solidFill>
                  <a:srgbClr val="000000"/>
                </a:solidFill>
                <a:latin typeface="Arial"/>
                <a:ea typeface="Arial"/>
                <a:cs typeface="Arial"/>
                <a:sym typeface="Arial"/>
              </a:rPr>
              <a:t>Notarized Articles of Incorporation and By-laws.</a:t>
            </a:r>
            <a:endParaRPr sz="1800">
              <a:solidFill>
                <a:srgbClr val="000000"/>
              </a:solidFill>
              <a:latin typeface="Arial"/>
              <a:ea typeface="Arial"/>
              <a:cs typeface="Arial"/>
              <a:sym typeface="Arial"/>
            </a:endParaRPr>
          </a:p>
          <a:p>
            <a:pPr indent="12700" lvl="0" marL="0" rtl="0" algn="just">
              <a:lnSpc>
                <a:spcPct val="150000"/>
              </a:lnSpc>
              <a:spcBef>
                <a:spcPts val="1200"/>
              </a:spcBef>
              <a:spcAft>
                <a:spcPts val="0"/>
              </a:spcAft>
              <a:buNone/>
            </a:pPr>
            <a:r>
              <a:rPr lang="en" sz="1800">
                <a:solidFill>
                  <a:srgbClr val="000000"/>
                </a:solidFill>
                <a:latin typeface="Arial"/>
                <a:ea typeface="Arial"/>
                <a:cs typeface="Arial"/>
                <a:sym typeface="Arial"/>
              </a:rPr>
              <a:t>Treasurer’s Affidavit</a:t>
            </a:r>
            <a:endParaRPr sz="1800">
              <a:solidFill>
                <a:srgbClr val="000000"/>
              </a:solidFill>
              <a:latin typeface="Arial"/>
              <a:ea typeface="Arial"/>
              <a:cs typeface="Arial"/>
              <a:sym typeface="Arial"/>
            </a:endParaRPr>
          </a:p>
          <a:p>
            <a:pPr indent="12700" lvl="0" marL="0" rtl="0" algn="just">
              <a:lnSpc>
                <a:spcPct val="150000"/>
              </a:lnSpc>
              <a:spcBef>
                <a:spcPts val="1200"/>
              </a:spcBef>
              <a:spcAft>
                <a:spcPts val="0"/>
              </a:spcAft>
              <a:buNone/>
            </a:pPr>
            <a:r>
              <a:rPr lang="en" sz="1200">
                <a:solidFill>
                  <a:srgbClr val="000000"/>
                </a:solidFill>
                <a:latin typeface="Arial"/>
                <a:ea typeface="Arial"/>
                <a:cs typeface="Arial"/>
                <a:sym typeface="Arial"/>
              </a:rPr>
              <a:t>.</a:t>
            </a:r>
            <a:endParaRPr sz="1200">
              <a:solidFill>
                <a:srgbClr val="000000"/>
              </a:solidFill>
              <a:latin typeface="Arial"/>
              <a:ea typeface="Arial"/>
              <a:cs typeface="Arial"/>
              <a:sym typeface="Arial"/>
            </a:endParaRPr>
          </a:p>
          <a:p>
            <a:pPr indent="12700" lvl="0" marL="0" rtl="0" algn="just">
              <a:lnSpc>
                <a:spcPct val="150000"/>
              </a:lnSpc>
              <a:spcBef>
                <a:spcPts val="1200"/>
              </a:spcBef>
              <a:spcAft>
                <a:spcPts val="0"/>
              </a:spcAft>
              <a:buNone/>
            </a:pPr>
            <a:r>
              <a:t/>
            </a:r>
            <a:endParaRPr sz="1200">
              <a:solidFill>
                <a:srgbClr val="000000"/>
              </a:solidFill>
              <a:latin typeface="Arial"/>
              <a:ea typeface="Arial"/>
              <a:cs typeface="Arial"/>
              <a:sym typeface="Arial"/>
            </a:endParaRPr>
          </a:p>
          <a:p>
            <a:pPr indent="0" lvl="0" marL="0" rtl="0" algn="ctr">
              <a:spcBef>
                <a:spcPts val="1200"/>
              </a:spcBef>
              <a:spcAft>
                <a:spcPts val="0"/>
              </a:spcAft>
              <a:buNone/>
            </a:pPr>
            <a:r>
              <a:rPr lang="en"/>
              <a:t>!</a:t>
            </a:r>
            <a:endParaRPr/>
          </a:p>
        </p:txBody>
      </p:sp>
      <p:sp>
        <p:nvSpPr>
          <p:cNvPr id="904" name="Google Shape;904;p43"/>
          <p:cNvSpPr/>
          <p:nvPr/>
        </p:nvSpPr>
        <p:spPr>
          <a:xfrm>
            <a:off x="932038" y="1556438"/>
            <a:ext cx="3002088" cy="2628712"/>
          </a:xfrm>
          <a:custGeom>
            <a:rect b="b" l="l" r="r" t="t"/>
            <a:pathLst>
              <a:path extrusionOk="0" h="13771" w="15727">
                <a:moveTo>
                  <a:pt x="7861" y="1692"/>
                </a:moveTo>
                <a:cubicBezTo>
                  <a:pt x="8677" y="1692"/>
                  <a:pt x="9505" y="1886"/>
                  <a:pt x="10277" y="2294"/>
                </a:cubicBezTo>
                <a:cubicBezTo>
                  <a:pt x="12816" y="3626"/>
                  <a:pt x="13791" y="6767"/>
                  <a:pt x="12459" y="9305"/>
                </a:cubicBezTo>
                <a:cubicBezTo>
                  <a:pt x="11527" y="11069"/>
                  <a:pt x="9724" y="12079"/>
                  <a:pt x="7858" y="12079"/>
                </a:cubicBezTo>
                <a:cubicBezTo>
                  <a:pt x="7041" y="12079"/>
                  <a:pt x="6212" y="11886"/>
                  <a:pt x="5439" y="11477"/>
                </a:cubicBezTo>
                <a:cubicBezTo>
                  <a:pt x="2903" y="10145"/>
                  <a:pt x="1925" y="7003"/>
                  <a:pt x="3268" y="4467"/>
                </a:cubicBezTo>
                <a:cubicBezTo>
                  <a:pt x="4194" y="2702"/>
                  <a:pt x="5996" y="1692"/>
                  <a:pt x="7861" y="1692"/>
                </a:cubicBezTo>
                <a:close/>
                <a:moveTo>
                  <a:pt x="7872" y="0"/>
                </a:moveTo>
                <a:cubicBezTo>
                  <a:pt x="5397" y="0"/>
                  <a:pt x="3002" y="1336"/>
                  <a:pt x="1772" y="3677"/>
                </a:cubicBezTo>
                <a:cubicBezTo>
                  <a:pt x="0" y="7046"/>
                  <a:pt x="1290" y="11206"/>
                  <a:pt x="4659" y="12980"/>
                </a:cubicBezTo>
                <a:cubicBezTo>
                  <a:pt x="5680" y="13516"/>
                  <a:pt x="6774" y="13770"/>
                  <a:pt x="7853" y="13770"/>
                </a:cubicBezTo>
                <a:cubicBezTo>
                  <a:pt x="10327" y="13770"/>
                  <a:pt x="12719" y="12434"/>
                  <a:pt x="13954" y="10094"/>
                </a:cubicBezTo>
                <a:cubicBezTo>
                  <a:pt x="15727" y="6724"/>
                  <a:pt x="14429" y="2565"/>
                  <a:pt x="11068" y="790"/>
                </a:cubicBezTo>
                <a:cubicBezTo>
                  <a:pt x="10047" y="255"/>
                  <a:pt x="8952" y="0"/>
                  <a:pt x="7872" y="0"/>
                </a:cubicBezTo>
                <a:close/>
              </a:path>
            </a:pathLst>
          </a:custGeom>
          <a:gradFill>
            <a:gsLst>
              <a:gs pos="0">
                <a:schemeClr val="accent1"/>
              </a:gs>
              <a:gs pos="40000">
                <a:srgbClr val="BBACF0"/>
              </a:gs>
              <a:gs pos="100000">
                <a:srgbClr val="FFFFFF">
                  <a:alpha val="0"/>
                </a:srgbClr>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905" name="Google Shape;905;p43"/>
          <p:cNvGrpSpPr/>
          <p:nvPr/>
        </p:nvGrpSpPr>
        <p:grpSpPr>
          <a:xfrm>
            <a:off x="969617" y="958340"/>
            <a:ext cx="1988837" cy="1177042"/>
            <a:chOff x="4798851" y="2465009"/>
            <a:chExt cx="1469511" cy="869693"/>
          </a:xfrm>
        </p:grpSpPr>
        <p:sp>
          <p:nvSpPr>
            <p:cNvPr id="906" name="Google Shape;906;p43"/>
            <p:cNvSpPr/>
            <p:nvPr/>
          </p:nvSpPr>
          <p:spPr>
            <a:xfrm>
              <a:off x="4798851" y="3268867"/>
              <a:ext cx="1469511" cy="65835"/>
            </a:xfrm>
            <a:custGeom>
              <a:rect b="b" l="l" r="r" t="t"/>
              <a:pathLst>
                <a:path extrusionOk="0" h="688" w="15357">
                  <a:moveTo>
                    <a:pt x="349" y="1"/>
                  </a:moveTo>
                  <a:cubicBezTo>
                    <a:pt x="154" y="1"/>
                    <a:pt x="1" y="153"/>
                    <a:pt x="1" y="347"/>
                  </a:cubicBezTo>
                  <a:cubicBezTo>
                    <a:pt x="1" y="534"/>
                    <a:pt x="154" y="687"/>
                    <a:pt x="349" y="687"/>
                  </a:cubicBezTo>
                  <a:lnTo>
                    <a:pt x="15017" y="687"/>
                  </a:lnTo>
                  <a:cubicBezTo>
                    <a:pt x="15204" y="687"/>
                    <a:pt x="15357" y="534"/>
                    <a:pt x="15357" y="347"/>
                  </a:cubicBezTo>
                  <a:cubicBezTo>
                    <a:pt x="15357" y="153"/>
                    <a:pt x="15204" y="1"/>
                    <a:pt x="15017" y="1"/>
                  </a:cubicBezTo>
                  <a:close/>
                </a:path>
              </a:pathLst>
            </a:custGeom>
            <a:solidFill>
              <a:srgbClr val="55335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907" name="Google Shape;907;p43"/>
            <p:cNvGrpSpPr/>
            <p:nvPr/>
          </p:nvGrpSpPr>
          <p:grpSpPr>
            <a:xfrm>
              <a:off x="4874072" y="2465009"/>
              <a:ext cx="1318966" cy="807495"/>
              <a:chOff x="4469780" y="1450899"/>
              <a:chExt cx="1186975" cy="726687"/>
            </a:xfrm>
          </p:grpSpPr>
          <p:sp>
            <p:nvSpPr>
              <p:cNvPr id="908" name="Google Shape;908;p43"/>
              <p:cNvSpPr/>
              <p:nvPr/>
            </p:nvSpPr>
            <p:spPr>
              <a:xfrm>
                <a:off x="4472622" y="1450899"/>
                <a:ext cx="1184133" cy="660052"/>
              </a:xfrm>
              <a:custGeom>
                <a:rect b="b" l="l" r="r" t="t"/>
                <a:pathLst>
                  <a:path extrusionOk="0" h="7665" w="13751">
                    <a:moveTo>
                      <a:pt x="383" y="1"/>
                    </a:moveTo>
                    <a:cubicBezTo>
                      <a:pt x="171" y="1"/>
                      <a:pt x="0" y="178"/>
                      <a:pt x="0" y="392"/>
                    </a:cubicBezTo>
                    <a:lnTo>
                      <a:pt x="0" y="7283"/>
                    </a:lnTo>
                    <a:cubicBezTo>
                      <a:pt x="0" y="7495"/>
                      <a:pt x="171" y="7664"/>
                      <a:pt x="383" y="7664"/>
                    </a:cubicBezTo>
                    <a:lnTo>
                      <a:pt x="13370" y="7664"/>
                    </a:lnTo>
                    <a:cubicBezTo>
                      <a:pt x="13488" y="7664"/>
                      <a:pt x="13590" y="7613"/>
                      <a:pt x="13657" y="7538"/>
                    </a:cubicBezTo>
                    <a:cubicBezTo>
                      <a:pt x="13718" y="7471"/>
                      <a:pt x="13751" y="7377"/>
                      <a:pt x="13751" y="7283"/>
                    </a:cubicBezTo>
                    <a:lnTo>
                      <a:pt x="13751" y="392"/>
                    </a:lnTo>
                    <a:cubicBezTo>
                      <a:pt x="13751" y="178"/>
                      <a:pt x="13582" y="1"/>
                      <a:pt x="13370" y="1"/>
                    </a:cubicBezTo>
                    <a:close/>
                  </a:path>
                </a:pathLst>
              </a:custGeom>
              <a:gradFill>
                <a:gsLst>
                  <a:gs pos="0">
                    <a:srgbClr val="FFFFFF"/>
                  </a:gs>
                  <a:gs pos="100000">
                    <a:srgbClr val="BEBEBE"/>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9" name="Google Shape;909;p43"/>
              <p:cNvSpPr/>
              <p:nvPr/>
            </p:nvSpPr>
            <p:spPr>
              <a:xfrm>
                <a:off x="4469780" y="1450899"/>
                <a:ext cx="1186975" cy="538806"/>
              </a:xfrm>
              <a:custGeom>
                <a:rect b="b" l="l" r="r" t="t"/>
                <a:pathLst>
                  <a:path extrusionOk="0" h="6257" w="13784">
                    <a:moveTo>
                      <a:pt x="382" y="1"/>
                    </a:moveTo>
                    <a:cubicBezTo>
                      <a:pt x="170" y="1"/>
                      <a:pt x="1" y="178"/>
                      <a:pt x="1" y="392"/>
                    </a:cubicBezTo>
                    <a:lnTo>
                      <a:pt x="1" y="6257"/>
                    </a:lnTo>
                    <a:lnTo>
                      <a:pt x="13784" y="6257"/>
                    </a:lnTo>
                    <a:lnTo>
                      <a:pt x="13784" y="392"/>
                    </a:lnTo>
                    <a:cubicBezTo>
                      <a:pt x="13784" y="178"/>
                      <a:pt x="13615" y="1"/>
                      <a:pt x="13403" y="1"/>
                    </a:cubicBezTo>
                    <a:close/>
                  </a:path>
                </a:pathLst>
              </a:custGeom>
              <a:solidFill>
                <a:srgbClr val="55335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0" name="Google Shape;910;p43"/>
              <p:cNvSpPr/>
              <p:nvPr/>
            </p:nvSpPr>
            <p:spPr>
              <a:xfrm>
                <a:off x="4489414" y="1467002"/>
                <a:ext cx="1144780" cy="506600"/>
              </a:xfrm>
              <a:custGeom>
                <a:rect b="b" l="l" r="r" t="t"/>
                <a:pathLst>
                  <a:path extrusionOk="0" h="5883" w="13294">
                    <a:moveTo>
                      <a:pt x="374" y="1"/>
                    </a:moveTo>
                    <a:cubicBezTo>
                      <a:pt x="170" y="1"/>
                      <a:pt x="1" y="162"/>
                      <a:pt x="1" y="366"/>
                    </a:cubicBezTo>
                    <a:lnTo>
                      <a:pt x="1" y="5882"/>
                    </a:lnTo>
                    <a:lnTo>
                      <a:pt x="13293" y="5882"/>
                    </a:lnTo>
                    <a:lnTo>
                      <a:pt x="13293" y="366"/>
                    </a:lnTo>
                    <a:cubicBezTo>
                      <a:pt x="13293" y="162"/>
                      <a:pt x="13132" y="1"/>
                      <a:pt x="12920" y="1"/>
                    </a:cubicBezTo>
                    <a:close/>
                  </a:path>
                </a:pathLst>
              </a:custGeom>
              <a:gradFill>
                <a:gsLst>
                  <a:gs pos="0">
                    <a:schemeClr val="accent2"/>
                  </a:gs>
                  <a:gs pos="100000">
                    <a:schemeClr val="dk1"/>
                  </a:gs>
                </a:gsLst>
                <a:lin ang="16200038"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1" name="Google Shape;911;p43"/>
              <p:cNvSpPr/>
              <p:nvPr/>
            </p:nvSpPr>
            <p:spPr>
              <a:xfrm>
                <a:off x="5379022" y="1730844"/>
                <a:ext cx="209167" cy="187984"/>
              </a:xfrm>
              <a:custGeom>
                <a:rect b="b" l="l" r="r" t="t"/>
                <a:pathLst>
                  <a:path extrusionOk="0" h="2183" w="2429">
                    <a:moveTo>
                      <a:pt x="196" y="1"/>
                    </a:moveTo>
                    <a:cubicBezTo>
                      <a:pt x="86" y="1"/>
                      <a:pt x="0" y="94"/>
                      <a:pt x="0" y="204"/>
                    </a:cubicBezTo>
                    <a:lnTo>
                      <a:pt x="0" y="1987"/>
                    </a:lnTo>
                    <a:cubicBezTo>
                      <a:pt x="0" y="2097"/>
                      <a:pt x="86" y="2183"/>
                      <a:pt x="196" y="2183"/>
                    </a:cubicBezTo>
                    <a:lnTo>
                      <a:pt x="2225" y="2183"/>
                    </a:lnTo>
                    <a:cubicBezTo>
                      <a:pt x="2335" y="2183"/>
                      <a:pt x="2428" y="2097"/>
                      <a:pt x="2428" y="1987"/>
                    </a:cubicBezTo>
                    <a:lnTo>
                      <a:pt x="2428" y="204"/>
                    </a:lnTo>
                    <a:cubicBezTo>
                      <a:pt x="2428" y="94"/>
                      <a:pt x="2335" y="1"/>
                      <a:pt x="2225"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2" name="Google Shape;912;p43"/>
              <p:cNvSpPr/>
              <p:nvPr/>
            </p:nvSpPr>
            <p:spPr>
              <a:xfrm>
                <a:off x="5384791" y="1736700"/>
                <a:ext cx="196681" cy="176186"/>
              </a:xfrm>
              <a:custGeom>
                <a:rect b="b" l="l" r="r" t="t"/>
                <a:pathLst>
                  <a:path extrusionOk="0" h="2046" w="2284">
                    <a:moveTo>
                      <a:pt x="129" y="0"/>
                    </a:moveTo>
                    <a:cubicBezTo>
                      <a:pt x="59" y="0"/>
                      <a:pt x="0" y="59"/>
                      <a:pt x="0" y="128"/>
                    </a:cubicBezTo>
                    <a:lnTo>
                      <a:pt x="0" y="1927"/>
                    </a:lnTo>
                    <a:cubicBezTo>
                      <a:pt x="0" y="1994"/>
                      <a:pt x="59" y="2045"/>
                      <a:pt x="129" y="2045"/>
                    </a:cubicBezTo>
                    <a:lnTo>
                      <a:pt x="2158" y="2045"/>
                    </a:lnTo>
                    <a:cubicBezTo>
                      <a:pt x="2225" y="2045"/>
                      <a:pt x="2284" y="1994"/>
                      <a:pt x="2284" y="1927"/>
                    </a:cubicBezTo>
                    <a:lnTo>
                      <a:pt x="2284" y="128"/>
                    </a:lnTo>
                    <a:cubicBezTo>
                      <a:pt x="2284" y="59"/>
                      <a:pt x="2225" y="0"/>
                      <a:pt x="2158" y="0"/>
                    </a:cubicBezTo>
                    <a:close/>
                  </a:path>
                </a:pathLst>
              </a:custGeom>
              <a:gradFill>
                <a:gsLst>
                  <a:gs pos="0">
                    <a:schemeClr val="lt2"/>
                  </a:gs>
                  <a:gs pos="100000">
                    <a:schemeClr val="dk2"/>
                  </a:gs>
                </a:gsLst>
                <a:lin ang="8100019"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3" name="Google Shape;913;p43"/>
              <p:cNvSpPr/>
              <p:nvPr/>
            </p:nvSpPr>
            <p:spPr>
              <a:xfrm>
                <a:off x="5379022" y="1521768"/>
                <a:ext cx="209167" cy="187984"/>
              </a:xfrm>
              <a:custGeom>
                <a:rect b="b" l="l" r="r" t="t"/>
                <a:pathLst>
                  <a:path extrusionOk="0" h="2183" w="2429">
                    <a:moveTo>
                      <a:pt x="126" y="1"/>
                    </a:moveTo>
                    <a:cubicBezTo>
                      <a:pt x="51" y="1"/>
                      <a:pt x="0" y="60"/>
                      <a:pt x="0" y="129"/>
                    </a:cubicBezTo>
                    <a:lnTo>
                      <a:pt x="0" y="2046"/>
                    </a:lnTo>
                    <a:cubicBezTo>
                      <a:pt x="0" y="2123"/>
                      <a:pt x="51" y="2182"/>
                      <a:pt x="126" y="2182"/>
                    </a:cubicBezTo>
                    <a:lnTo>
                      <a:pt x="2292" y="2182"/>
                    </a:lnTo>
                    <a:cubicBezTo>
                      <a:pt x="2367" y="2182"/>
                      <a:pt x="2428" y="2123"/>
                      <a:pt x="2428" y="2046"/>
                    </a:cubicBezTo>
                    <a:lnTo>
                      <a:pt x="2428" y="129"/>
                    </a:lnTo>
                    <a:cubicBezTo>
                      <a:pt x="2428" y="60"/>
                      <a:pt x="2367" y="1"/>
                      <a:pt x="2292"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4" name="Google Shape;914;p43"/>
              <p:cNvSpPr/>
              <p:nvPr/>
            </p:nvSpPr>
            <p:spPr>
              <a:xfrm>
                <a:off x="5384791" y="1527537"/>
                <a:ext cx="196681" cy="176445"/>
              </a:xfrm>
              <a:custGeom>
                <a:rect b="b" l="l" r="r" t="t"/>
                <a:pathLst>
                  <a:path extrusionOk="0" h="2049" w="2284">
                    <a:moveTo>
                      <a:pt x="129" y="1"/>
                    </a:moveTo>
                    <a:cubicBezTo>
                      <a:pt x="59" y="1"/>
                      <a:pt x="0" y="52"/>
                      <a:pt x="0" y="121"/>
                    </a:cubicBezTo>
                    <a:lnTo>
                      <a:pt x="0" y="1920"/>
                    </a:lnTo>
                    <a:cubicBezTo>
                      <a:pt x="0" y="1987"/>
                      <a:pt x="59" y="2048"/>
                      <a:pt x="129" y="2048"/>
                    </a:cubicBezTo>
                    <a:lnTo>
                      <a:pt x="2158" y="2048"/>
                    </a:lnTo>
                    <a:cubicBezTo>
                      <a:pt x="2225" y="2048"/>
                      <a:pt x="2284" y="1987"/>
                      <a:pt x="2284" y="1920"/>
                    </a:cubicBezTo>
                    <a:lnTo>
                      <a:pt x="2284" y="121"/>
                    </a:lnTo>
                    <a:cubicBezTo>
                      <a:pt x="2284" y="52"/>
                      <a:pt x="2225" y="1"/>
                      <a:pt x="2158" y="1"/>
                    </a:cubicBezTo>
                    <a:close/>
                  </a:path>
                </a:pathLst>
              </a:custGeom>
              <a:gradFill>
                <a:gsLst>
                  <a:gs pos="0">
                    <a:schemeClr val="accent4"/>
                  </a:gs>
                  <a:gs pos="100000">
                    <a:schemeClr val="accent6"/>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5" name="Google Shape;915;p43"/>
              <p:cNvSpPr/>
              <p:nvPr/>
            </p:nvSpPr>
            <p:spPr>
              <a:xfrm>
                <a:off x="4967499" y="2076578"/>
                <a:ext cx="194442" cy="78190"/>
              </a:xfrm>
              <a:custGeom>
                <a:rect b="b" l="l" r="r" t="t"/>
                <a:pathLst>
                  <a:path extrusionOk="0" h="908" w="2258">
                    <a:moveTo>
                      <a:pt x="153" y="1"/>
                    </a:moveTo>
                    <a:cubicBezTo>
                      <a:pt x="67" y="1"/>
                      <a:pt x="0" y="68"/>
                      <a:pt x="0" y="154"/>
                    </a:cubicBezTo>
                    <a:lnTo>
                      <a:pt x="0" y="765"/>
                    </a:lnTo>
                    <a:cubicBezTo>
                      <a:pt x="0" y="840"/>
                      <a:pt x="67" y="907"/>
                      <a:pt x="153" y="907"/>
                    </a:cubicBezTo>
                    <a:lnTo>
                      <a:pt x="2115" y="907"/>
                    </a:lnTo>
                    <a:cubicBezTo>
                      <a:pt x="2198" y="907"/>
                      <a:pt x="2257" y="840"/>
                      <a:pt x="2257" y="765"/>
                    </a:cubicBezTo>
                    <a:lnTo>
                      <a:pt x="2257" y="154"/>
                    </a:lnTo>
                    <a:cubicBezTo>
                      <a:pt x="2257" y="68"/>
                      <a:pt x="2198" y="1"/>
                      <a:pt x="2115" y="1"/>
                    </a:cubicBezTo>
                    <a:close/>
                  </a:path>
                </a:pathLst>
              </a:custGeom>
              <a:gradFill>
                <a:gsLst>
                  <a:gs pos="0">
                    <a:srgbClr val="FFFFFF"/>
                  </a:gs>
                  <a:gs pos="100000">
                    <a:srgbClr val="BEBEBE"/>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6" name="Google Shape;916;p43"/>
              <p:cNvSpPr/>
              <p:nvPr/>
            </p:nvSpPr>
            <p:spPr>
              <a:xfrm>
                <a:off x="4541338" y="1615284"/>
                <a:ext cx="65876" cy="276335"/>
              </a:xfrm>
              <a:custGeom>
                <a:rect b="b" l="l" r="r" t="t"/>
                <a:pathLst>
                  <a:path extrusionOk="0" h="3209" w="765">
                    <a:moveTo>
                      <a:pt x="1" y="0"/>
                    </a:moveTo>
                    <a:lnTo>
                      <a:pt x="1" y="3209"/>
                    </a:lnTo>
                    <a:lnTo>
                      <a:pt x="765" y="3209"/>
                    </a:lnTo>
                    <a:lnTo>
                      <a:pt x="765" y="0"/>
                    </a:lnTo>
                    <a:close/>
                  </a:path>
                </a:pathLst>
              </a:custGeom>
              <a:gradFill>
                <a:gsLst>
                  <a:gs pos="0">
                    <a:schemeClr val="accent4"/>
                  </a:gs>
                  <a:gs pos="100000">
                    <a:schemeClr val="accent6"/>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7" name="Google Shape;917;p43"/>
              <p:cNvSpPr/>
              <p:nvPr/>
            </p:nvSpPr>
            <p:spPr>
              <a:xfrm>
                <a:off x="4744473" y="1537182"/>
                <a:ext cx="65876" cy="354439"/>
              </a:xfrm>
              <a:custGeom>
                <a:rect b="b" l="l" r="r" t="t"/>
                <a:pathLst>
                  <a:path extrusionOk="0" h="4116" w="765">
                    <a:moveTo>
                      <a:pt x="1" y="1"/>
                    </a:moveTo>
                    <a:lnTo>
                      <a:pt x="1" y="4116"/>
                    </a:lnTo>
                    <a:lnTo>
                      <a:pt x="765" y="4116"/>
                    </a:lnTo>
                    <a:lnTo>
                      <a:pt x="765" y="1"/>
                    </a:lnTo>
                    <a:close/>
                  </a:path>
                </a:pathLst>
              </a:custGeom>
              <a:gradFill>
                <a:gsLst>
                  <a:gs pos="0">
                    <a:schemeClr val="accent4"/>
                  </a:gs>
                  <a:gs pos="100000">
                    <a:schemeClr val="accent6"/>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8" name="Google Shape;918;p43"/>
              <p:cNvSpPr/>
              <p:nvPr/>
            </p:nvSpPr>
            <p:spPr>
              <a:xfrm>
                <a:off x="4642260" y="1719822"/>
                <a:ext cx="65876" cy="171794"/>
              </a:xfrm>
              <a:custGeom>
                <a:rect b="b" l="l" r="r" t="t"/>
                <a:pathLst>
                  <a:path extrusionOk="0" h="1995" w="765">
                    <a:moveTo>
                      <a:pt x="0" y="0"/>
                    </a:moveTo>
                    <a:lnTo>
                      <a:pt x="0" y="1995"/>
                    </a:lnTo>
                    <a:lnTo>
                      <a:pt x="764" y="1995"/>
                    </a:lnTo>
                    <a:lnTo>
                      <a:pt x="764" y="0"/>
                    </a:lnTo>
                    <a:close/>
                  </a:path>
                </a:pathLst>
              </a:custGeom>
              <a:gradFill>
                <a:gsLst>
                  <a:gs pos="0">
                    <a:schemeClr val="accent4"/>
                  </a:gs>
                  <a:gs pos="100000">
                    <a:schemeClr val="accent6"/>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9" name="Google Shape;919;p43"/>
              <p:cNvSpPr/>
              <p:nvPr/>
            </p:nvSpPr>
            <p:spPr>
              <a:xfrm>
                <a:off x="4951311" y="1594962"/>
                <a:ext cx="65876" cy="296658"/>
              </a:xfrm>
              <a:custGeom>
                <a:rect b="b" l="l" r="r" t="t"/>
                <a:pathLst>
                  <a:path extrusionOk="0" h="3445" w="765">
                    <a:moveTo>
                      <a:pt x="1" y="0"/>
                    </a:moveTo>
                    <a:lnTo>
                      <a:pt x="1" y="3445"/>
                    </a:lnTo>
                    <a:lnTo>
                      <a:pt x="765" y="3445"/>
                    </a:lnTo>
                    <a:lnTo>
                      <a:pt x="765" y="0"/>
                    </a:lnTo>
                    <a:close/>
                  </a:path>
                </a:pathLst>
              </a:custGeom>
              <a:gradFill>
                <a:gsLst>
                  <a:gs pos="0">
                    <a:schemeClr val="accent4"/>
                  </a:gs>
                  <a:gs pos="100000">
                    <a:schemeClr val="accent6"/>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0" name="Google Shape;920;p43"/>
              <p:cNvSpPr/>
              <p:nvPr/>
            </p:nvSpPr>
            <p:spPr>
              <a:xfrm>
                <a:off x="5052146" y="1811874"/>
                <a:ext cx="65876" cy="79740"/>
              </a:xfrm>
              <a:custGeom>
                <a:rect b="b" l="l" r="r" t="t"/>
                <a:pathLst>
                  <a:path extrusionOk="0" h="926" w="765">
                    <a:moveTo>
                      <a:pt x="1" y="1"/>
                    </a:moveTo>
                    <a:lnTo>
                      <a:pt x="1" y="926"/>
                    </a:lnTo>
                    <a:lnTo>
                      <a:pt x="765" y="926"/>
                    </a:lnTo>
                    <a:lnTo>
                      <a:pt x="765" y="1"/>
                    </a:lnTo>
                    <a:close/>
                  </a:path>
                </a:pathLst>
              </a:custGeom>
              <a:gradFill>
                <a:gsLst>
                  <a:gs pos="0">
                    <a:schemeClr val="accent4"/>
                  </a:gs>
                  <a:gs pos="100000">
                    <a:schemeClr val="accent6"/>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1" name="Google Shape;921;p43"/>
              <p:cNvSpPr/>
              <p:nvPr/>
            </p:nvSpPr>
            <p:spPr>
              <a:xfrm>
                <a:off x="4845395" y="1653345"/>
                <a:ext cx="65876" cy="238273"/>
              </a:xfrm>
              <a:custGeom>
                <a:rect b="b" l="l" r="r" t="t"/>
                <a:pathLst>
                  <a:path extrusionOk="0" h="2767" w="765">
                    <a:moveTo>
                      <a:pt x="0" y="0"/>
                    </a:moveTo>
                    <a:lnTo>
                      <a:pt x="0" y="2767"/>
                    </a:lnTo>
                    <a:lnTo>
                      <a:pt x="764" y="2767"/>
                    </a:lnTo>
                    <a:lnTo>
                      <a:pt x="764" y="0"/>
                    </a:lnTo>
                    <a:close/>
                  </a:path>
                </a:pathLst>
              </a:custGeom>
              <a:gradFill>
                <a:gsLst>
                  <a:gs pos="0">
                    <a:schemeClr val="accent4"/>
                  </a:gs>
                  <a:gs pos="100000">
                    <a:schemeClr val="accent6"/>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2" name="Google Shape;922;p43"/>
              <p:cNvSpPr/>
              <p:nvPr/>
            </p:nvSpPr>
            <p:spPr>
              <a:xfrm>
                <a:off x="4541338" y="1909093"/>
                <a:ext cx="65876" cy="27987"/>
              </a:xfrm>
              <a:custGeom>
                <a:rect b="b" l="l" r="r" t="t"/>
                <a:pathLst>
                  <a:path extrusionOk="0" h="325" w="765">
                    <a:moveTo>
                      <a:pt x="1" y="0"/>
                    </a:moveTo>
                    <a:lnTo>
                      <a:pt x="1" y="324"/>
                    </a:lnTo>
                    <a:lnTo>
                      <a:pt x="765" y="324"/>
                    </a:lnTo>
                    <a:lnTo>
                      <a:pt x="765"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3" name="Google Shape;923;p43"/>
              <p:cNvSpPr/>
              <p:nvPr/>
            </p:nvSpPr>
            <p:spPr>
              <a:xfrm>
                <a:off x="4744473" y="1909093"/>
                <a:ext cx="65876" cy="27987"/>
              </a:xfrm>
              <a:custGeom>
                <a:rect b="b" l="l" r="r" t="t"/>
                <a:pathLst>
                  <a:path extrusionOk="0" h="325" w="765">
                    <a:moveTo>
                      <a:pt x="1" y="0"/>
                    </a:moveTo>
                    <a:lnTo>
                      <a:pt x="1" y="324"/>
                    </a:lnTo>
                    <a:lnTo>
                      <a:pt x="765" y="324"/>
                    </a:lnTo>
                    <a:lnTo>
                      <a:pt x="765"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4" name="Google Shape;924;p43"/>
              <p:cNvSpPr/>
              <p:nvPr/>
            </p:nvSpPr>
            <p:spPr>
              <a:xfrm>
                <a:off x="4642260" y="1909093"/>
                <a:ext cx="65876" cy="27987"/>
              </a:xfrm>
              <a:custGeom>
                <a:rect b="b" l="l" r="r" t="t"/>
                <a:pathLst>
                  <a:path extrusionOk="0" h="325" w="765">
                    <a:moveTo>
                      <a:pt x="0" y="0"/>
                    </a:moveTo>
                    <a:lnTo>
                      <a:pt x="0" y="324"/>
                    </a:lnTo>
                    <a:lnTo>
                      <a:pt x="764" y="324"/>
                    </a:lnTo>
                    <a:lnTo>
                      <a:pt x="764"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5" name="Google Shape;925;p43"/>
              <p:cNvSpPr/>
              <p:nvPr/>
            </p:nvSpPr>
            <p:spPr>
              <a:xfrm>
                <a:off x="4951311" y="1909093"/>
                <a:ext cx="65876" cy="27987"/>
              </a:xfrm>
              <a:custGeom>
                <a:rect b="b" l="l" r="r" t="t"/>
                <a:pathLst>
                  <a:path extrusionOk="0" h="325" w="765">
                    <a:moveTo>
                      <a:pt x="1" y="0"/>
                    </a:moveTo>
                    <a:lnTo>
                      <a:pt x="1" y="324"/>
                    </a:lnTo>
                    <a:lnTo>
                      <a:pt x="765" y="324"/>
                    </a:lnTo>
                    <a:lnTo>
                      <a:pt x="765"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6" name="Google Shape;926;p43"/>
              <p:cNvSpPr/>
              <p:nvPr/>
            </p:nvSpPr>
            <p:spPr>
              <a:xfrm>
                <a:off x="5052146" y="1909093"/>
                <a:ext cx="65876" cy="27987"/>
              </a:xfrm>
              <a:custGeom>
                <a:rect b="b" l="l" r="r" t="t"/>
                <a:pathLst>
                  <a:path extrusionOk="0" h="325" w="765">
                    <a:moveTo>
                      <a:pt x="1" y="0"/>
                    </a:moveTo>
                    <a:lnTo>
                      <a:pt x="1" y="324"/>
                    </a:lnTo>
                    <a:lnTo>
                      <a:pt x="765" y="324"/>
                    </a:lnTo>
                    <a:lnTo>
                      <a:pt x="765"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7" name="Google Shape;927;p43"/>
              <p:cNvSpPr/>
              <p:nvPr/>
            </p:nvSpPr>
            <p:spPr>
              <a:xfrm>
                <a:off x="4845395" y="1909093"/>
                <a:ext cx="65876" cy="27987"/>
              </a:xfrm>
              <a:custGeom>
                <a:rect b="b" l="l" r="r" t="t"/>
                <a:pathLst>
                  <a:path extrusionOk="0" h="325" w="765">
                    <a:moveTo>
                      <a:pt x="0" y="0"/>
                    </a:moveTo>
                    <a:lnTo>
                      <a:pt x="0" y="324"/>
                    </a:lnTo>
                    <a:lnTo>
                      <a:pt x="764" y="324"/>
                    </a:lnTo>
                    <a:lnTo>
                      <a:pt x="764"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8" name="Google Shape;928;p43"/>
              <p:cNvSpPr/>
              <p:nvPr/>
            </p:nvSpPr>
            <p:spPr>
              <a:xfrm>
                <a:off x="5471757" y="1572747"/>
                <a:ext cx="114092" cy="131227"/>
              </a:xfrm>
              <a:custGeom>
                <a:rect b="b" l="l" r="r" t="t"/>
                <a:pathLst>
                  <a:path extrusionOk="0" h="1580" w="1325">
                    <a:moveTo>
                      <a:pt x="679" y="1"/>
                    </a:moveTo>
                    <a:lnTo>
                      <a:pt x="612" y="127"/>
                    </a:lnTo>
                    <a:lnTo>
                      <a:pt x="486" y="357"/>
                    </a:lnTo>
                    <a:lnTo>
                      <a:pt x="52" y="604"/>
                    </a:lnTo>
                    <a:lnTo>
                      <a:pt x="44" y="807"/>
                    </a:lnTo>
                    <a:lnTo>
                      <a:pt x="1" y="1477"/>
                    </a:lnTo>
                    <a:cubicBezTo>
                      <a:pt x="1" y="1477"/>
                      <a:pt x="60" y="1512"/>
                      <a:pt x="145" y="1553"/>
                    </a:cubicBezTo>
                    <a:cubicBezTo>
                      <a:pt x="162" y="1563"/>
                      <a:pt x="170" y="1571"/>
                      <a:pt x="188" y="1579"/>
                    </a:cubicBezTo>
                    <a:lnTo>
                      <a:pt x="1156" y="1579"/>
                    </a:lnTo>
                    <a:cubicBezTo>
                      <a:pt x="1325" y="1035"/>
                      <a:pt x="968" y="408"/>
                      <a:pt x="781" y="137"/>
                    </a:cubicBezTo>
                    <a:cubicBezTo>
                      <a:pt x="722" y="51"/>
                      <a:pt x="679" y="1"/>
                      <a:pt x="679" y="1"/>
                    </a:cubicBezTo>
                    <a:close/>
                  </a:path>
                </a:pathLst>
              </a:custGeom>
              <a:solidFill>
                <a:srgbClr val="55335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9" name="Google Shape;929;p43"/>
              <p:cNvSpPr/>
              <p:nvPr/>
            </p:nvSpPr>
            <p:spPr>
              <a:xfrm>
                <a:off x="5397275" y="1547000"/>
                <a:ext cx="141819" cy="156974"/>
              </a:xfrm>
              <a:custGeom>
                <a:rect b="b" l="l" r="r" t="t"/>
                <a:pathLst>
                  <a:path extrusionOk="0" h="1890" w="1647">
                    <a:moveTo>
                      <a:pt x="1008" y="0"/>
                    </a:moveTo>
                    <a:cubicBezTo>
                      <a:pt x="979" y="0"/>
                      <a:pt x="948" y="2"/>
                      <a:pt x="917" y="5"/>
                    </a:cubicBezTo>
                    <a:cubicBezTo>
                      <a:pt x="306" y="64"/>
                      <a:pt x="0" y="1431"/>
                      <a:pt x="0" y="1822"/>
                    </a:cubicBezTo>
                    <a:cubicBezTo>
                      <a:pt x="0" y="1847"/>
                      <a:pt x="8" y="1863"/>
                      <a:pt x="8" y="1889"/>
                    </a:cubicBezTo>
                    <a:lnTo>
                      <a:pt x="994" y="1889"/>
                    </a:lnTo>
                    <a:lnTo>
                      <a:pt x="1002" y="1881"/>
                    </a:lnTo>
                    <a:cubicBezTo>
                      <a:pt x="1002" y="1873"/>
                      <a:pt x="1010" y="1873"/>
                      <a:pt x="1010" y="1863"/>
                    </a:cubicBezTo>
                    <a:cubicBezTo>
                      <a:pt x="1112" y="1677"/>
                      <a:pt x="1010" y="1388"/>
                      <a:pt x="909" y="1117"/>
                    </a:cubicBezTo>
                    <a:cubicBezTo>
                      <a:pt x="815" y="863"/>
                      <a:pt x="721" y="632"/>
                      <a:pt x="815" y="549"/>
                    </a:cubicBezTo>
                    <a:cubicBezTo>
                      <a:pt x="928" y="456"/>
                      <a:pt x="1168" y="435"/>
                      <a:pt x="1363" y="435"/>
                    </a:cubicBezTo>
                    <a:cubicBezTo>
                      <a:pt x="1404" y="435"/>
                      <a:pt x="1442" y="435"/>
                      <a:pt x="1477" y="437"/>
                    </a:cubicBezTo>
                    <a:cubicBezTo>
                      <a:pt x="1571" y="437"/>
                      <a:pt x="1638" y="447"/>
                      <a:pt x="1646" y="447"/>
                    </a:cubicBezTo>
                    <a:cubicBezTo>
                      <a:pt x="1646" y="447"/>
                      <a:pt x="1503" y="0"/>
                      <a:pt x="1008" y="0"/>
                    </a:cubicBezTo>
                    <a:close/>
                  </a:path>
                </a:pathLst>
              </a:custGeom>
              <a:solidFill>
                <a:srgbClr val="55335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0" name="Google Shape;930;p43"/>
              <p:cNvSpPr/>
              <p:nvPr/>
            </p:nvSpPr>
            <p:spPr>
              <a:xfrm>
                <a:off x="5418450" y="1663212"/>
                <a:ext cx="137452" cy="40764"/>
              </a:xfrm>
              <a:custGeom>
                <a:rect b="b" l="l" r="r" t="t"/>
                <a:pathLst>
                  <a:path extrusionOk="0" h="494" w="1596">
                    <a:moveTo>
                      <a:pt x="799" y="0"/>
                    </a:moveTo>
                    <a:cubicBezTo>
                      <a:pt x="697" y="0"/>
                      <a:pt x="595" y="19"/>
                      <a:pt x="502" y="43"/>
                    </a:cubicBezTo>
                    <a:cubicBezTo>
                      <a:pt x="239" y="120"/>
                      <a:pt x="43" y="290"/>
                      <a:pt x="1" y="493"/>
                    </a:cubicBezTo>
                    <a:lnTo>
                      <a:pt x="1596" y="493"/>
                    </a:lnTo>
                    <a:cubicBezTo>
                      <a:pt x="1553" y="290"/>
                      <a:pt x="1367" y="120"/>
                      <a:pt x="1105" y="43"/>
                    </a:cubicBezTo>
                    <a:cubicBezTo>
                      <a:pt x="1011" y="19"/>
                      <a:pt x="909" y="0"/>
                      <a:pt x="799" y="0"/>
                    </a:cubicBezTo>
                    <a:close/>
                  </a:path>
                </a:pathLst>
              </a:custGeom>
              <a:solidFill>
                <a:srgbClr val="FF2A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1" name="Google Shape;931;p43"/>
              <p:cNvSpPr/>
              <p:nvPr/>
            </p:nvSpPr>
            <p:spPr>
              <a:xfrm>
                <a:off x="5418450" y="1883799"/>
                <a:ext cx="137452" cy="29699"/>
              </a:xfrm>
              <a:custGeom>
                <a:rect b="b" l="l" r="r" t="t"/>
                <a:pathLst>
                  <a:path extrusionOk="0" h="486" w="1596">
                    <a:moveTo>
                      <a:pt x="799" y="1"/>
                    </a:moveTo>
                    <a:cubicBezTo>
                      <a:pt x="697" y="1"/>
                      <a:pt x="595" y="9"/>
                      <a:pt x="502" y="43"/>
                    </a:cubicBezTo>
                    <a:cubicBezTo>
                      <a:pt x="239" y="111"/>
                      <a:pt x="43" y="282"/>
                      <a:pt x="1" y="486"/>
                    </a:cubicBezTo>
                    <a:lnTo>
                      <a:pt x="1596" y="486"/>
                    </a:lnTo>
                    <a:cubicBezTo>
                      <a:pt x="1553" y="282"/>
                      <a:pt x="1367" y="119"/>
                      <a:pt x="1105" y="43"/>
                    </a:cubicBezTo>
                    <a:cubicBezTo>
                      <a:pt x="1011" y="9"/>
                      <a:pt x="909" y="1"/>
                      <a:pt x="799" y="1"/>
                    </a:cubicBezTo>
                    <a:close/>
                  </a:path>
                </a:pathLst>
              </a:custGeom>
              <a:solidFill>
                <a:srgbClr val="FF2A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2" name="Google Shape;932;p43"/>
              <p:cNvSpPr/>
              <p:nvPr/>
            </p:nvSpPr>
            <p:spPr>
              <a:xfrm>
                <a:off x="5135501" y="1499379"/>
                <a:ext cx="223720" cy="196423"/>
              </a:xfrm>
              <a:custGeom>
                <a:rect b="b" l="l" r="r" t="t"/>
                <a:pathLst>
                  <a:path extrusionOk="0" h="2281" w="2598">
                    <a:moveTo>
                      <a:pt x="1296" y="421"/>
                    </a:moveTo>
                    <a:cubicBezTo>
                      <a:pt x="1576" y="421"/>
                      <a:pt x="1838" y="585"/>
                      <a:pt x="1954" y="855"/>
                    </a:cubicBezTo>
                    <a:cubicBezTo>
                      <a:pt x="2115" y="1212"/>
                      <a:pt x="1954" y="1627"/>
                      <a:pt x="1606" y="1788"/>
                    </a:cubicBezTo>
                    <a:cubicBezTo>
                      <a:pt x="1598" y="1788"/>
                      <a:pt x="1590" y="1797"/>
                      <a:pt x="1590" y="1797"/>
                    </a:cubicBezTo>
                    <a:cubicBezTo>
                      <a:pt x="1496" y="1835"/>
                      <a:pt x="1399" y="1854"/>
                      <a:pt x="1304" y="1854"/>
                    </a:cubicBezTo>
                    <a:cubicBezTo>
                      <a:pt x="1025" y="1854"/>
                      <a:pt x="760" y="1695"/>
                      <a:pt x="646" y="1424"/>
                    </a:cubicBezTo>
                    <a:cubicBezTo>
                      <a:pt x="485" y="1067"/>
                      <a:pt x="655" y="644"/>
                      <a:pt x="1011" y="481"/>
                    </a:cubicBezTo>
                    <a:cubicBezTo>
                      <a:pt x="1019" y="481"/>
                      <a:pt x="1029" y="481"/>
                      <a:pt x="1029" y="472"/>
                    </a:cubicBezTo>
                    <a:cubicBezTo>
                      <a:pt x="1117" y="438"/>
                      <a:pt x="1208" y="421"/>
                      <a:pt x="1296" y="421"/>
                    </a:cubicBezTo>
                    <a:close/>
                    <a:moveTo>
                      <a:pt x="1303" y="0"/>
                    </a:moveTo>
                    <a:cubicBezTo>
                      <a:pt x="1155" y="0"/>
                      <a:pt x="1004" y="29"/>
                      <a:pt x="858" y="91"/>
                    </a:cubicBezTo>
                    <a:lnTo>
                      <a:pt x="842" y="91"/>
                    </a:lnTo>
                    <a:cubicBezTo>
                      <a:pt x="265" y="346"/>
                      <a:pt x="1" y="1016"/>
                      <a:pt x="255" y="1593"/>
                    </a:cubicBezTo>
                    <a:cubicBezTo>
                      <a:pt x="445" y="2024"/>
                      <a:pt x="867" y="2280"/>
                      <a:pt x="1309" y="2280"/>
                    </a:cubicBezTo>
                    <a:cubicBezTo>
                      <a:pt x="1459" y="2280"/>
                      <a:pt x="1612" y="2250"/>
                      <a:pt x="1759" y="2188"/>
                    </a:cubicBezTo>
                    <a:cubicBezTo>
                      <a:pt x="1759" y="2179"/>
                      <a:pt x="1767" y="2179"/>
                      <a:pt x="1775" y="2179"/>
                    </a:cubicBezTo>
                    <a:cubicBezTo>
                      <a:pt x="2335" y="1917"/>
                      <a:pt x="2598" y="1255"/>
                      <a:pt x="2343" y="684"/>
                    </a:cubicBezTo>
                    <a:cubicBezTo>
                      <a:pt x="2160" y="259"/>
                      <a:pt x="1744" y="0"/>
                      <a:pt x="1303" y="0"/>
                    </a:cubicBezTo>
                    <a:close/>
                  </a:path>
                </a:pathLst>
              </a:custGeom>
              <a:solidFill>
                <a:srgbClr val="7759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3" name="Google Shape;933;p43"/>
              <p:cNvSpPr/>
              <p:nvPr/>
            </p:nvSpPr>
            <p:spPr>
              <a:xfrm>
                <a:off x="5209384" y="1499379"/>
                <a:ext cx="149836" cy="187725"/>
              </a:xfrm>
              <a:custGeom>
                <a:rect b="b" l="l" r="r" t="t"/>
                <a:pathLst>
                  <a:path extrusionOk="0" h="2180" w="1740">
                    <a:moveTo>
                      <a:pt x="445" y="0"/>
                    </a:moveTo>
                    <a:cubicBezTo>
                      <a:pt x="297" y="0"/>
                      <a:pt x="146" y="29"/>
                      <a:pt x="0" y="91"/>
                    </a:cubicBezTo>
                    <a:lnTo>
                      <a:pt x="171" y="472"/>
                    </a:lnTo>
                    <a:cubicBezTo>
                      <a:pt x="259" y="438"/>
                      <a:pt x="350" y="421"/>
                      <a:pt x="438" y="421"/>
                    </a:cubicBezTo>
                    <a:cubicBezTo>
                      <a:pt x="718" y="421"/>
                      <a:pt x="980" y="585"/>
                      <a:pt x="1096" y="855"/>
                    </a:cubicBezTo>
                    <a:cubicBezTo>
                      <a:pt x="1257" y="1212"/>
                      <a:pt x="1096" y="1627"/>
                      <a:pt x="748" y="1788"/>
                    </a:cubicBezTo>
                    <a:lnTo>
                      <a:pt x="917" y="2179"/>
                    </a:lnTo>
                    <a:cubicBezTo>
                      <a:pt x="1477" y="1917"/>
                      <a:pt x="1740" y="1255"/>
                      <a:pt x="1485" y="684"/>
                    </a:cubicBezTo>
                    <a:cubicBezTo>
                      <a:pt x="1302" y="259"/>
                      <a:pt x="886" y="0"/>
                      <a:pt x="445" y="0"/>
                    </a:cubicBezTo>
                    <a:close/>
                  </a:path>
                </a:pathLst>
              </a:custGeom>
              <a:solidFill>
                <a:srgbClr val="FFFFFF"/>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4" name="Google Shape;934;p43"/>
              <p:cNvSpPr/>
              <p:nvPr/>
            </p:nvSpPr>
            <p:spPr>
              <a:xfrm>
                <a:off x="5136362" y="1726711"/>
                <a:ext cx="222170" cy="196595"/>
              </a:xfrm>
              <a:custGeom>
                <a:rect b="b" l="l" r="r" t="t"/>
                <a:pathLst>
                  <a:path extrusionOk="0" h="2283" w="2580">
                    <a:moveTo>
                      <a:pt x="1293" y="425"/>
                    </a:moveTo>
                    <a:cubicBezTo>
                      <a:pt x="1385" y="425"/>
                      <a:pt x="1479" y="443"/>
                      <a:pt x="1569" y="481"/>
                    </a:cubicBezTo>
                    <a:cubicBezTo>
                      <a:pt x="1580" y="481"/>
                      <a:pt x="1580" y="489"/>
                      <a:pt x="1588" y="489"/>
                    </a:cubicBezTo>
                    <a:cubicBezTo>
                      <a:pt x="1936" y="652"/>
                      <a:pt x="2105" y="1059"/>
                      <a:pt x="1952" y="1424"/>
                    </a:cubicBezTo>
                    <a:cubicBezTo>
                      <a:pt x="1837" y="1694"/>
                      <a:pt x="1575" y="1856"/>
                      <a:pt x="1296" y="1856"/>
                    </a:cubicBezTo>
                    <a:cubicBezTo>
                      <a:pt x="1207" y="1856"/>
                      <a:pt x="1116" y="1840"/>
                      <a:pt x="1028" y="1805"/>
                    </a:cubicBezTo>
                    <a:cubicBezTo>
                      <a:pt x="1028" y="1805"/>
                      <a:pt x="1019" y="1805"/>
                      <a:pt x="1009" y="1797"/>
                    </a:cubicBezTo>
                    <a:cubicBezTo>
                      <a:pt x="645" y="1644"/>
                      <a:pt x="475" y="1228"/>
                      <a:pt x="628" y="864"/>
                    </a:cubicBezTo>
                    <a:cubicBezTo>
                      <a:pt x="749" y="590"/>
                      <a:pt x="1014" y="425"/>
                      <a:pt x="1293" y="425"/>
                    </a:cubicBezTo>
                    <a:close/>
                    <a:moveTo>
                      <a:pt x="1289" y="1"/>
                    </a:moveTo>
                    <a:cubicBezTo>
                      <a:pt x="845" y="1"/>
                      <a:pt x="422" y="263"/>
                      <a:pt x="237" y="703"/>
                    </a:cubicBezTo>
                    <a:cubicBezTo>
                      <a:pt x="1" y="1279"/>
                      <a:pt x="272" y="1949"/>
                      <a:pt x="848" y="2188"/>
                    </a:cubicBezTo>
                    <a:cubicBezTo>
                      <a:pt x="856" y="2196"/>
                      <a:pt x="856" y="2196"/>
                      <a:pt x="867" y="2196"/>
                    </a:cubicBezTo>
                    <a:cubicBezTo>
                      <a:pt x="1008" y="2254"/>
                      <a:pt x="1154" y="2282"/>
                      <a:pt x="1298" y="2282"/>
                    </a:cubicBezTo>
                    <a:cubicBezTo>
                      <a:pt x="1739" y="2282"/>
                      <a:pt x="2157" y="2020"/>
                      <a:pt x="2344" y="1585"/>
                    </a:cubicBezTo>
                    <a:cubicBezTo>
                      <a:pt x="2580" y="1008"/>
                      <a:pt x="2317" y="346"/>
                      <a:pt x="1749" y="100"/>
                    </a:cubicBezTo>
                    <a:cubicBezTo>
                      <a:pt x="1749" y="100"/>
                      <a:pt x="1741" y="92"/>
                      <a:pt x="1732" y="92"/>
                    </a:cubicBezTo>
                    <a:cubicBezTo>
                      <a:pt x="1588" y="30"/>
                      <a:pt x="1437" y="1"/>
                      <a:pt x="1289" y="1"/>
                    </a:cubicBezTo>
                    <a:close/>
                  </a:path>
                </a:pathLst>
              </a:custGeom>
              <a:solidFill>
                <a:srgbClr val="FF2A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5" name="Google Shape;935;p43"/>
              <p:cNvSpPr/>
              <p:nvPr/>
            </p:nvSpPr>
            <p:spPr>
              <a:xfrm>
                <a:off x="5210934" y="1735236"/>
                <a:ext cx="147597" cy="188070"/>
              </a:xfrm>
              <a:custGeom>
                <a:rect b="b" l="l" r="r" t="t"/>
                <a:pathLst>
                  <a:path extrusionOk="0" h="2184" w="1714">
                    <a:moveTo>
                      <a:pt x="883" y="1"/>
                    </a:moveTo>
                    <a:lnTo>
                      <a:pt x="722" y="390"/>
                    </a:lnTo>
                    <a:cubicBezTo>
                      <a:pt x="1070" y="553"/>
                      <a:pt x="1239" y="960"/>
                      <a:pt x="1086" y="1325"/>
                    </a:cubicBezTo>
                    <a:cubicBezTo>
                      <a:pt x="971" y="1595"/>
                      <a:pt x="709" y="1757"/>
                      <a:pt x="430" y="1757"/>
                    </a:cubicBezTo>
                    <a:cubicBezTo>
                      <a:pt x="341" y="1757"/>
                      <a:pt x="250" y="1741"/>
                      <a:pt x="162" y="1706"/>
                    </a:cubicBezTo>
                    <a:lnTo>
                      <a:pt x="1" y="2097"/>
                    </a:lnTo>
                    <a:cubicBezTo>
                      <a:pt x="142" y="2155"/>
                      <a:pt x="288" y="2183"/>
                      <a:pt x="432" y="2183"/>
                    </a:cubicBezTo>
                    <a:cubicBezTo>
                      <a:pt x="873" y="2183"/>
                      <a:pt x="1291" y="1921"/>
                      <a:pt x="1478" y="1486"/>
                    </a:cubicBezTo>
                    <a:cubicBezTo>
                      <a:pt x="1714" y="909"/>
                      <a:pt x="1451" y="247"/>
                      <a:pt x="883" y="1"/>
                    </a:cubicBezTo>
                    <a:close/>
                  </a:path>
                </a:pathLst>
              </a:custGeom>
              <a:solidFill>
                <a:srgbClr val="FFFFFF"/>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6" name="Google Shape;936;p43"/>
              <p:cNvSpPr/>
              <p:nvPr/>
            </p:nvSpPr>
            <p:spPr>
              <a:xfrm>
                <a:off x="4852025" y="2146758"/>
                <a:ext cx="445116" cy="30828"/>
              </a:xfrm>
              <a:custGeom>
                <a:rect b="b" l="l" r="r" t="t"/>
                <a:pathLst>
                  <a:path extrusionOk="0" h="358" w="5169">
                    <a:moveTo>
                      <a:pt x="178" y="1"/>
                    </a:moveTo>
                    <a:cubicBezTo>
                      <a:pt x="84" y="1"/>
                      <a:pt x="1" y="76"/>
                      <a:pt x="1" y="178"/>
                    </a:cubicBezTo>
                    <a:cubicBezTo>
                      <a:pt x="1" y="280"/>
                      <a:pt x="84" y="357"/>
                      <a:pt x="178" y="357"/>
                    </a:cubicBezTo>
                    <a:lnTo>
                      <a:pt x="4992" y="357"/>
                    </a:lnTo>
                    <a:cubicBezTo>
                      <a:pt x="5085" y="357"/>
                      <a:pt x="5169" y="280"/>
                      <a:pt x="5169" y="178"/>
                    </a:cubicBezTo>
                    <a:cubicBezTo>
                      <a:pt x="5169" y="76"/>
                      <a:pt x="5085" y="1"/>
                      <a:pt x="4992" y="1"/>
                    </a:cubicBezTo>
                    <a:close/>
                  </a:path>
                </a:pathLst>
              </a:custGeom>
              <a:gradFill>
                <a:gsLst>
                  <a:gs pos="0">
                    <a:srgbClr val="FFFFFF"/>
                  </a:gs>
                  <a:gs pos="100000">
                    <a:srgbClr val="BEBEBE"/>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7" name="Google Shape;937;p43"/>
              <p:cNvSpPr/>
              <p:nvPr/>
            </p:nvSpPr>
            <p:spPr>
              <a:xfrm>
                <a:off x="5454168" y="1571500"/>
                <a:ext cx="66000" cy="75000"/>
              </a:xfrm>
              <a:prstGeom prst="ellipse">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8" name="Google Shape;938;p43"/>
              <p:cNvSpPr/>
              <p:nvPr/>
            </p:nvSpPr>
            <p:spPr>
              <a:xfrm>
                <a:off x="5421474" y="1556384"/>
                <a:ext cx="127791" cy="57006"/>
              </a:xfrm>
              <a:custGeom>
                <a:rect b="b" l="l" r="r" t="t"/>
                <a:pathLst>
                  <a:path extrusionOk="0" h="662" w="1484">
                    <a:moveTo>
                      <a:pt x="956" y="1"/>
                    </a:moveTo>
                    <a:cubicBezTo>
                      <a:pt x="940" y="1"/>
                      <a:pt x="923" y="2"/>
                      <a:pt x="907" y="6"/>
                    </a:cubicBezTo>
                    <a:cubicBezTo>
                      <a:pt x="866" y="14"/>
                      <a:pt x="839" y="22"/>
                      <a:pt x="815" y="32"/>
                    </a:cubicBezTo>
                    <a:cubicBezTo>
                      <a:pt x="801" y="19"/>
                      <a:pt x="780" y="11"/>
                      <a:pt x="759" y="11"/>
                    </a:cubicBezTo>
                    <a:cubicBezTo>
                      <a:pt x="752" y="11"/>
                      <a:pt x="745" y="12"/>
                      <a:pt x="738" y="14"/>
                    </a:cubicBezTo>
                    <a:lnTo>
                      <a:pt x="440" y="108"/>
                    </a:lnTo>
                    <a:cubicBezTo>
                      <a:pt x="440" y="108"/>
                      <a:pt x="0" y="660"/>
                      <a:pt x="306" y="660"/>
                    </a:cubicBezTo>
                    <a:cubicBezTo>
                      <a:pt x="560" y="652"/>
                      <a:pt x="738" y="312"/>
                      <a:pt x="789" y="202"/>
                    </a:cubicBezTo>
                    <a:cubicBezTo>
                      <a:pt x="839" y="338"/>
                      <a:pt x="976" y="625"/>
                      <a:pt x="1204" y="660"/>
                    </a:cubicBezTo>
                    <a:cubicBezTo>
                      <a:pt x="1212" y="661"/>
                      <a:pt x="1220" y="662"/>
                      <a:pt x="1228" y="662"/>
                    </a:cubicBezTo>
                    <a:cubicBezTo>
                      <a:pt x="1483" y="662"/>
                      <a:pt x="1276" y="1"/>
                      <a:pt x="956" y="1"/>
                    </a:cubicBezTo>
                    <a:close/>
                  </a:path>
                </a:pathLst>
              </a:custGeom>
              <a:solidFill>
                <a:srgbClr val="55335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9" name="Google Shape;939;p43"/>
              <p:cNvSpPr/>
              <p:nvPr/>
            </p:nvSpPr>
            <p:spPr>
              <a:xfrm>
                <a:off x="5478871" y="1639272"/>
                <a:ext cx="15600" cy="29700"/>
              </a:xfrm>
              <a:prstGeom prst="roundRect">
                <a:avLst>
                  <a:gd fmla="val 16667" name="adj"/>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0" name="Google Shape;940;p43"/>
              <p:cNvSpPr/>
              <p:nvPr/>
            </p:nvSpPr>
            <p:spPr>
              <a:xfrm>
                <a:off x="5454175" y="1788950"/>
                <a:ext cx="66000" cy="78300"/>
              </a:xfrm>
              <a:prstGeom prst="ellipse">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1" name="Google Shape;941;p43"/>
              <p:cNvSpPr/>
              <p:nvPr/>
            </p:nvSpPr>
            <p:spPr>
              <a:xfrm>
                <a:off x="5478875" y="1859675"/>
                <a:ext cx="15600" cy="30900"/>
              </a:xfrm>
              <a:prstGeom prst="roundRect">
                <a:avLst>
                  <a:gd fmla="val 16667" name="adj"/>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2" name="Google Shape;942;p43"/>
              <p:cNvSpPr/>
              <p:nvPr/>
            </p:nvSpPr>
            <p:spPr>
              <a:xfrm>
                <a:off x="5435338" y="1761698"/>
                <a:ext cx="99374" cy="59934"/>
              </a:xfrm>
              <a:custGeom>
                <a:rect b="b" l="l" r="r" t="t"/>
                <a:pathLst>
                  <a:path extrusionOk="0" h="696" w="1154">
                    <a:moveTo>
                      <a:pt x="609" y="0"/>
                    </a:moveTo>
                    <a:cubicBezTo>
                      <a:pt x="466" y="0"/>
                      <a:pt x="326" y="58"/>
                      <a:pt x="255" y="200"/>
                    </a:cubicBezTo>
                    <a:cubicBezTo>
                      <a:pt x="0" y="353"/>
                      <a:pt x="75" y="675"/>
                      <a:pt x="177" y="693"/>
                    </a:cubicBezTo>
                    <a:cubicBezTo>
                      <a:pt x="187" y="695"/>
                      <a:pt x="196" y="696"/>
                      <a:pt x="205" y="696"/>
                    </a:cubicBezTo>
                    <a:cubicBezTo>
                      <a:pt x="322" y="696"/>
                      <a:pt x="374" y="550"/>
                      <a:pt x="389" y="455"/>
                    </a:cubicBezTo>
                    <a:cubicBezTo>
                      <a:pt x="518" y="565"/>
                      <a:pt x="721" y="675"/>
                      <a:pt x="984" y="675"/>
                    </a:cubicBezTo>
                    <a:cubicBezTo>
                      <a:pt x="1121" y="675"/>
                      <a:pt x="1153" y="377"/>
                      <a:pt x="1019" y="184"/>
                    </a:cubicBezTo>
                    <a:cubicBezTo>
                      <a:pt x="942" y="75"/>
                      <a:pt x="773" y="0"/>
                      <a:pt x="609" y="0"/>
                    </a:cubicBezTo>
                    <a:close/>
                  </a:path>
                </a:pathLst>
              </a:custGeom>
              <a:solidFill>
                <a:srgbClr val="55335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943" name="Google Shape;943;p43"/>
          <p:cNvGrpSpPr/>
          <p:nvPr/>
        </p:nvGrpSpPr>
        <p:grpSpPr>
          <a:xfrm>
            <a:off x="268094" y="1679328"/>
            <a:ext cx="3067454" cy="1984014"/>
            <a:chOff x="6055959" y="2997788"/>
            <a:chExt cx="2625570" cy="1465948"/>
          </a:xfrm>
        </p:grpSpPr>
        <p:sp>
          <p:nvSpPr>
            <p:cNvPr id="944" name="Google Shape;944;p43"/>
            <p:cNvSpPr/>
            <p:nvPr/>
          </p:nvSpPr>
          <p:spPr>
            <a:xfrm>
              <a:off x="7534563" y="2997788"/>
              <a:ext cx="844333" cy="910467"/>
            </a:xfrm>
            <a:custGeom>
              <a:rect b="b" l="l" r="r" t="t"/>
              <a:pathLst>
                <a:path extrusionOk="0" h="10573" w="9805">
                  <a:moveTo>
                    <a:pt x="4480" y="1"/>
                  </a:moveTo>
                  <a:cubicBezTo>
                    <a:pt x="3502" y="1"/>
                    <a:pt x="2683" y="591"/>
                    <a:pt x="2683" y="591"/>
                  </a:cubicBezTo>
                  <a:cubicBezTo>
                    <a:pt x="0" y="1194"/>
                    <a:pt x="3227" y="10572"/>
                    <a:pt x="3227" y="10572"/>
                  </a:cubicBezTo>
                  <a:cubicBezTo>
                    <a:pt x="3227" y="10572"/>
                    <a:pt x="9668" y="9929"/>
                    <a:pt x="9736" y="9843"/>
                  </a:cubicBezTo>
                  <a:cubicBezTo>
                    <a:pt x="9805" y="9766"/>
                    <a:pt x="7971" y="3443"/>
                    <a:pt x="6486" y="1185"/>
                  </a:cubicBezTo>
                  <a:cubicBezTo>
                    <a:pt x="5882" y="273"/>
                    <a:pt x="5144" y="1"/>
                    <a:pt x="4480" y="1"/>
                  </a:cubicBezTo>
                  <a:close/>
                </a:path>
              </a:pathLst>
            </a:custGeom>
            <a:solidFill>
              <a:srgbClr val="55335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5" name="Google Shape;945;p43"/>
            <p:cNvSpPr/>
            <p:nvPr/>
          </p:nvSpPr>
          <p:spPr>
            <a:xfrm>
              <a:off x="7541194" y="3478370"/>
              <a:ext cx="368475" cy="739620"/>
            </a:xfrm>
            <a:custGeom>
              <a:rect b="b" l="l" r="r" t="t"/>
              <a:pathLst>
                <a:path extrusionOk="0" h="8589" w="4279">
                  <a:moveTo>
                    <a:pt x="4279" y="0"/>
                  </a:moveTo>
                  <a:cubicBezTo>
                    <a:pt x="4278" y="1"/>
                    <a:pt x="2563" y="400"/>
                    <a:pt x="2121" y="1282"/>
                  </a:cubicBezTo>
                  <a:cubicBezTo>
                    <a:pt x="1537" y="2445"/>
                    <a:pt x="1" y="7902"/>
                    <a:pt x="1" y="7902"/>
                  </a:cubicBezTo>
                  <a:cubicBezTo>
                    <a:pt x="1" y="7902"/>
                    <a:pt x="851" y="8589"/>
                    <a:pt x="1458" y="8589"/>
                  </a:cubicBezTo>
                  <a:cubicBezTo>
                    <a:pt x="1606" y="8589"/>
                    <a:pt x="1739" y="8548"/>
                    <a:pt x="1842" y="8446"/>
                  </a:cubicBezTo>
                  <a:cubicBezTo>
                    <a:pt x="2360" y="7929"/>
                    <a:pt x="3464" y="2751"/>
                    <a:pt x="3464" y="2751"/>
                  </a:cubicBezTo>
                  <a:lnTo>
                    <a:pt x="4279" y="0"/>
                  </a:lnTo>
                  <a:close/>
                </a:path>
              </a:pathLst>
            </a:custGeom>
            <a:gradFill>
              <a:gsLst>
                <a:gs pos="0">
                  <a:schemeClr val="accent2"/>
                </a:gs>
                <a:gs pos="100000">
                  <a:schemeClr val="dk1"/>
                </a:gs>
              </a:gsLst>
              <a:lin ang="16200038"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6" name="Google Shape;946;p43"/>
            <p:cNvSpPr/>
            <p:nvPr/>
          </p:nvSpPr>
          <p:spPr>
            <a:xfrm>
              <a:off x="7853258" y="3236486"/>
              <a:ext cx="201848" cy="320941"/>
            </a:xfrm>
            <a:custGeom>
              <a:rect b="b" l="l" r="r" t="t"/>
              <a:pathLst>
                <a:path extrusionOk="0" h="3727" w="2344">
                  <a:moveTo>
                    <a:pt x="1757" y="0"/>
                  </a:moveTo>
                  <a:lnTo>
                    <a:pt x="1359" y="400"/>
                  </a:lnTo>
                  <a:lnTo>
                    <a:pt x="1" y="1555"/>
                  </a:lnTo>
                  <a:cubicBezTo>
                    <a:pt x="1" y="1555"/>
                    <a:pt x="35" y="1646"/>
                    <a:pt x="86" y="1834"/>
                  </a:cubicBezTo>
                  <a:cubicBezTo>
                    <a:pt x="119" y="1970"/>
                    <a:pt x="162" y="2147"/>
                    <a:pt x="196" y="2369"/>
                  </a:cubicBezTo>
                  <a:cubicBezTo>
                    <a:pt x="196" y="2386"/>
                    <a:pt x="204" y="2402"/>
                    <a:pt x="204" y="2420"/>
                  </a:cubicBezTo>
                  <a:cubicBezTo>
                    <a:pt x="280" y="2903"/>
                    <a:pt x="331" y="3659"/>
                    <a:pt x="229" y="3726"/>
                  </a:cubicBezTo>
                  <a:cubicBezTo>
                    <a:pt x="239" y="3726"/>
                    <a:pt x="756" y="3463"/>
                    <a:pt x="1359" y="3192"/>
                  </a:cubicBezTo>
                  <a:cubicBezTo>
                    <a:pt x="1928" y="2946"/>
                    <a:pt x="2215" y="2777"/>
                    <a:pt x="2292" y="2512"/>
                  </a:cubicBezTo>
                  <a:lnTo>
                    <a:pt x="2292" y="2496"/>
                  </a:lnTo>
                  <a:cubicBezTo>
                    <a:pt x="2343" y="2233"/>
                    <a:pt x="1979" y="1469"/>
                    <a:pt x="1767" y="8"/>
                  </a:cubicBezTo>
                  <a:cubicBezTo>
                    <a:pt x="1757" y="8"/>
                    <a:pt x="1757" y="0"/>
                    <a:pt x="1757" y="0"/>
                  </a:cubicBezTo>
                  <a:close/>
                </a:path>
              </a:pathLst>
            </a:custGeom>
            <a:solidFill>
              <a:srgbClr val="FFBB2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7" name="Google Shape;947;p43"/>
            <p:cNvSpPr/>
            <p:nvPr/>
          </p:nvSpPr>
          <p:spPr>
            <a:xfrm>
              <a:off x="7860664" y="3237175"/>
              <a:ext cx="190739" cy="214248"/>
            </a:xfrm>
            <a:custGeom>
              <a:rect b="b" l="l" r="r" t="t"/>
              <a:pathLst>
                <a:path extrusionOk="0" h="2488" w="2215">
                  <a:moveTo>
                    <a:pt x="1681" y="0"/>
                  </a:moveTo>
                  <a:lnTo>
                    <a:pt x="0" y="1826"/>
                  </a:lnTo>
                  <a:cubicBezTo>
                    <a:pt x="33" y="1962"/>
                    <a:pt x="76" y="2139"/>
                    <a:pt x="110" y="2361"/>
                  </a:cubicBezTo>
                  <a:lnTo>
                    <a:pt x="2206" y="2488"/>
                  </a:lnTo>
                  <a:cubicBezTo>
                    <a:pt x="2215" y="2471"/>
                    <a:pt x="2215" y="2453"/>
                    <a:pt x="2215" y="2437"/>
                  </a:cubicBezTo>
                  <a:cubicBezTo>
                    <a:pt x="2215" y="2123"/>
                    <a:pt x="1874" y="1367"/>
                    <a:pt x="1681"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8" name="Google Shape;948;p43"/>
            <p:cNvSpPr/>
            <p:nvPr/>
          </p:nvSpPr>
          <p:spPr>
            <a:xfrm>
              <a:off x="7728226" y="3034643"/>
              <a:ext cx="300791" cy="393879"/>
            </a:xfrm>
            <a:custGeom>
              <a:rect b="b" l="l" r="r" t="t"/>
              <a:pathLst>
                <a:path extrusionOk="0" h="4574" w="3493">
                  <a:moveTo>
                    <a:pt x="2126" y="1"/>
                  </a:moveTo>
                  <a:cubicBezTo>
                    <a:pt x="2020" y="1"/>
                    <a:pt x="1906" y="6"/>
                    <a:pt x="1783" y="18"/>
                  </a:cubicBezTo>
                  <a:cubicBezTo>
                    <a:pt x="145" y="171"/>
                    <a:pt x="94" y="986"/>
                    <a:pt x="43" y="1529"/>
                  </a:cubicBezTo>
                  <a:cubicBezTo>
                    <a:pt x="0" y="1980"/>
                    <a:pt x="298" y="3626"/>
                    <a:pt x="960" y="4408"/>
                  </a:cubicBezTo>
                  <a:cubicBezTo>
                    <a:pt x="1061" y="4529"/>
                    <a:pt x="1212" y="4573"/>
                    <a:pt x="1377" y="4573"/>
                  </a:cubicBezTo>
                  <a:cubicBezTo>
                    <a:pt x="1556" y="4573"/>
                    <a:pt x="1751" y="4521"/>
                    <a:pt x="1911" y="4459"/>
                  </a:cubicBezTo>
                  <a:cubicBezTo>
                    <a:pt x="2547" y="4204"/>
                    <a:pt x="3380" y="3558"/>
                    <a:pt x="3431" y="2344"/>
                  </a:cubicBezTo>
                  <a:cubicBezTo>
                    <a:pt x="3493" y="861"/>
                    <a:pt x="3433" y="1"/>
                    <a:pt x="2126" y="1"/>
                  </a:cubicBezTo>
                  <a:close/>
                </a:path>
              </a:pathLst>
            </a:custGeom>
            <a:solidFill>
              <a:srgbClr val="FFBB2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9" name="Google Shape;949;p43"/>
            <p:cNvSpPr/>
            <p:nvPr/>
          </p:nvSpPr>
          <p:spPr>
            <a:xfrm>
              <a:off x="7724702" y="3023101"/>
              <a:ext cx="409704" cy="281510"/>
            </a:xfrm>
            <a:custGeom>
              <a:rect b="b" l="l" r="r" t="t"/>
              <a:pathLst>
                <a:path extrusionOk="0" h="3269" w="4279">
                  <a:moveTo>
                    <a:pt x="1836" y="0"/>
                  </a:moveTo>
                  <a:cubicBezTo>
                    <a:pt x="1078" y="0"/>
                    <a:pt x="211" y="119"/>
                    <a:pt x="0" y="637"/>
                  </a:cubicBezTo>
                  <a:cubicBezTo>
                    <a:pt x="0" y="637"/>
                    <a:pt x="1630" y="2004"/>
                    <a:pt x="2639" y="2478"/>
                  </a:cubicBezTo>
                  <a:cubicBezTo>
                    <a:pt x="3514" y="2886"/>
                    <a:pt x="4278" y="3269"/>
                    <a:pt x="4278" y="3269"/>
                  </a:cubicBezTo>
                  <a:cubicBezTo>
                    <a:pt x="4278" y="3269"/>
                    <a:pt x="3624" y="1366"/>
                    <a:pt x="3225" y="492"/>
                  </a:cubicBezTo>
                  <a:cubicBezTo>
                    <a:pt x="3107" y="237"/>
                    <a:pt x="2869" y="60"/>
                    <a:pt x="2579" y="34"/>
                  </a:cubicBezTo>
                  <a:cubicBezTo>
                    <a:pt x="2370" y="16"/>
                    <a:pt x="2110" y="0"/>
                    <a:pt x="1836" y="0"/>
                  </a:cubicBezTo>
                  <a:close/>
                </a:path>
              </a:pathLst>
            </a:custGeom>
            <a:solidFill>
              <a:srgbClr val="55335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0" name="Google Shape;950;p43"/>
            <p:cNvSpPr/>
            <p:nvPr/>
          </p:nvSpPr>
          <p:spPr>
            <a:xfrm>
              <a:off x="7673460" y="3452709"/>
              <a:ext cx="627243" cy="928121"/>
            </a:xfrm>
            <a:custGeom>
              <a:rect b="b" l="l" r="r" t="t"/>
              <a:pathLst>
                <a:path extrusionOk="0" h="10778" w="7284">
                  <a:moveTo>
                    <a:pt x="4647" y="0"/>
                  </a:moveTo>
                  <a:cubicBezTo>
                    <a:pt x="4646" y="0"/>
                    <a:pt x="4644" y="0"/>
                    <a:pt x="4643" y="1"/>
                  </a:cubicBezTo>
                  <a:cubicBezTo>
                    <a:pt x="3822" y="499"/>
                    <a:pt x="3289" y="656"/>
                    <a:pt x="2943" y="656"/>
                  </a:cubicBezTo>
                  <a:cubicBezTo>
                    <a:pt x="2356" y="656"/>
                    <a:pt x="2309" y="205"/>
                    <a:pt x="2309" y="205"/>
                  </a:cubicBezTo>
                  <a:cubicBezTo>
                    <a:pt x="2309" y="205"/>
                    <a:pt x="1" y="2888"/>
                    <a:pt x="341" y="4220"/>
                  </a:cubicBezTo>
                  <a:cubicBezTo>
                    <a:pt x="1614" y="9219"/>
                    <a:pt x="341" y="10187"/>
                    <a:pt x="901" y="10680"/>
                  </a:cubicBezTo>
                  <a:cubicBezTo>
                    <a:pt x="935" y="10710"/>
                    <a:pt x="970" y="10721"/>
                    <a:pt x="1010" y="10721"/>
                  </a:cubicBezTo>
                  <a:cubicBezTo>
                    <a:pt x="1112" y="10721"/>
                    <a:pt x="1254" y="10651"/>
                    <a:pt x="1542" y="10651"/>
                  </a:cubicBezTo>
                  <a:cubicBezTo>
                    <a:pt x="1583" y="10651"/>
                    <a:pt x="1626" y="10652"/>
                    <a:pt x="1673" y="10655"/>
                  </a:cubicBezTo>
                  <a:cubicBezTo>
                    <a:pt x="2542" y="10711"/>
                    <a:pt x="3803" y="10777"/>
                    <a:pt x="4778" y="10777"/>
                  </a:cubicBezTo>
                  <a:cubicBezTo>
                    <a:pt x="5574" y="10777"/>
                    <a:pt x="6181" y="10733"/>
                    <a:pt x="6230" y="10604"/>
                  </a:cubicBezTo>
                  <a:cubicBezTo>
                    <a:pt x="6595" y="9586"/>
                    <a:pt x="6358" y="7989"/>
                    <a:pt x="6664" y="6436"/>
                  </a:cubicBezTo>
                  <a:cubicBezTo>
                    <a:pt x="6697" y="6275"/>
                    <a:pt x="6731" y="6096"/>
                    <a:pt x="6782" y="5901"/>
                  </a:cubicBezTo>
                  <a:cubicBezTo>
                    <a:pt x="7037" y="4839"/>
                    <a:pt x="7283" y="4475"/>
                    <a:pt x="6383" y="2770"/>
                  </a:cubicBezTo>
                  <a:cubicBezTo>
                    <a:pt x="5581" y="1240"/>
                    <a:pt x="4747" y="0"/>
                    <a:pt x="4647" y="0"/>
                  </a:cubicBezTo>
                  <a:close/>
                </a:path>
              </a:pathLst>
            </a:custGeom>
            <a:gradFill>
              <a:gsLst>
                <a:gs pos="0">
                  <a:schemeClr val="accent2"/>
                </a:gs>
                <a:gs pos="100000">
                  <a:schemeClr val="dk1"/>
                </a:gs>
              </a:gsLst>
              <a:lin ang="16200038"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1" name="Google Shape;951;p43"/>
            <p:cNvSpPr/>
            <p:nvPr/>
          </p:nvSpPr>
          <p:spPr>
            <a:xfrm>
              <a:off x="6055959" y="4324061"/>
              <a:ext cx="2625570" cy="139674"/>
            </a:xfrm>
            <a:custGeom>
              <a:rect b="b" l="l" r="r" t="t"/>
              <a:pathLst>
                <a:path extrusionOk="0" h="1622" w="30490">
                  <a:moveTo>
                    <a:pt x="1544" y="0"/>
                  </a:moveTo>
                  <a:cubicBezTo>
                    <a:pt x="697" y="0"/>
                    <a:pt x="0" y="689"/>
                    <a:pt x="0" y="1545"/>
                  </a:cubicBezTo>
                  <a:lnTo>
                    <a:pt x="0" y="1622"/>
                  </a:lnTo>
                  <a:lnTo>
                    <a:pt x="30490" y="1622"/>
                  </a:lnTo>
                  <a:lnTo>
                    <a:pt x="30490" y="0"/>
                  </a:lnTo>
                  <a:close/>
                </a:path>
              </a:pathLst>
            </a:custGeom>
            <a:solidFill>
              <a:srgbClr val="55335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2" name="Google Shape;952;p43"/>
            <p:cNvSpPr/>
            <p:nvPr/>
          </p:nvSpPr>
          <p:spPr>
            <a:xfrm>
              <a:off x="7634021" y="4208501"/>
              <a:ext cx="233882" cy="87232"/>
            </a:xfrm>
            <a:custGeom>
              <a:rect b="b" l="l" r="r" t="t"/>
              <a:pathLst>
                <a:path extrusionOk="0" h="1013" w="2716">
                  <a:moveTo>
                    <a:pt x="1261" y="1"/>
                  </a:moveTo>
                  <a:cubicBezTo>
                    <a:pt x="977" y="1"/>
                    <a:pt x="730" y="33"/>
                    <a:pt x="628" y="128"/>
                  </a:cubicBezTo>
                  <a:cubicBezTo>
                    <a:pt x="330" y="418"/>
                    <a:pt x="0" y="1012"/>
                    <a:pt x="0" y="1012"/>
                  </a:cubicBezTo>
                  <a:lnTo>
                    <a:pt x="2716" y="970"/>
                  </a:lnTo>
                  <a:lnTo>
                    <a:pt x="2547" y="128"/>
                  </a:lnTo>
                  <a:cubicBezTo>
                    <a:pt x="2547" y="128"/>
                    <a:pt x="1830" y="1"/>
                    <a:pt x="1261" y="1"/>
                  </a:cubicBezTo>
                  <a:close/>
                </a:path>
              </a:pathLst>
            </a:custGeom>
            <a:solidFill>
              <a:srgbClr val="FFB37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3" name="Google Shape;953;p43"/>
            <p:cNvSpPr/>
            <p:nvPr/>
          </p:nvSpPr>
          <p:spPr>
            <a:xfrm>
              <a:off x="7835003" y="3452795"/>
              <a:ext cx="746337" cy="871028"/>
            </a:xfrm>
            <a:custGeom>
              <a:rect b="b" l="l" r="r" t="t"/>
              <a:pathLst>
                <a:path extrusionOk="0" h="10115" w="8667">
                  <a:moveTo>
                    <a:pt x="2767" y="0"/>
                  </a:moveTo>
                  <a:cubicBezTo>
                    <a:pt x="2767" y="0"/>
                    <a:pt x="3547" y="2667"/>
                    <a:pt x="3761" y="3219"/>
                  </a:cubicBezTo>
                  <a:cubicBezTo>
                    <a:pt x="4099" y="4117"/>
                    <a:pt x="5442" y="6808"/>
                    <a:pt x="5305" y="6987"/>
                  </a:cubicBezTo>
                  <a:cubicBezTo>
                    <a:pt x="5024" y="7368"/>
                    <a:pt x="2360" y="8124"/>
                    <a:pt x="848" y="8489"/>
                  </a:cubicBezTo>
                  <a:cubicBezTo>
                    <a:pt x="382" y="8607"/>
                    <a:pt x="1" y="8692"/>
                    <a:pt x="1" y="8794"/>
                  </a:cubicBezTo>
                  <a:cubicBezTo>
                    <a:pt x="1" y="9075"/>
                    <a:pt x="213" y="9788"/>
                    <a:pt x="213" y="9788"/>
                  </a:cubicBezTo>
                  <a:cubicBezTo>
                    <a:pt x="213" y="9788"/>
                    <a:pt x="594" y="9821"/>
                    <a:pt x="1180" y="9864"/>
                  </a:cubicBezTo>
                  <a:cubicBezTo>
                    <a:pt x="2208" y="9933"/>
                    <a:pt x="3874" y="10115"/>
                    <a:pt x="5272" y="10115"/>
                  </a:cubicBezTo>
                  <a:cubicBezTo>
                    <a:pt x="6253" y="10115"/>
                    <a:pt x="7101" y="10025"/>
                    <a:pt x="7504" y="9746"/>
                  </a:cubicBezTo>
                  <a:cubicBezTo>
                    <a:pt x="8667" y="8939"/>
                    <a:pt x="6613" y="2573"/>
                    <a:pt x="5585" y="1147"/>
                  </a:cubicBezTo>
                  <a:cubicBezTo>
                    <a:pt x="4863" y="128"/>
                    <a:pt x="2768" y="0"/>
                    <a:pt x="2767" y="0"/>
                  </a:cubicBezTo>
                  <a:close/>
                </a:path>
              </a:pathLst>
            </a:custGeom>
            <a:gradFill>
              <a:gsLst>
                <a:gs pos="0">
                  <a:schemeClr val="accent2"/>
                </a:gs>
                <a:gs pos="100000">
                  <a:schemeClr val="dk1"/>
                </a:gs>
              </a:gsLst>
              <a:lin ang="16200038"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4" name="Google Shape;954;p43"/>
            <p:cNvSpPr/>
            <p:nvPr/>
          </p:nvSpPr>
          <p:spPr>
            <a:xfrm>
              <a:off x="7835003" y="4183701"/>
              <a:ext cx="101699" cy="118491"/>
            </a:xfrm>
            <a:custGeom>
              <a:rect b="b" l="l" r="r" t="t"/>
              <a:pathLst>
                <a:path extrusionOk="0" h="1376" w="1181">
                  <a:moveTo>
                    <a:pt x="848" y="1"/>
                  </a:moveTo>
                  <a:cubicBezTo>
                    <a:pt x="382" y="119"/>
                    <a:pt x="9" y="204"/>
                    <a:pt x="1" y="306"/>
                  </a:cubicBezTo>
                  <a:cubicBezTo>
                    <a:pt x="1" y="545"/>
                    <a:pt x="213" y="1300"/>
                    <a:pt x="213" y="1300"/>
                  </a:cubicBezTo>
                  <a:cubicBezTo>
                    <a:pt x="213" y="1300"/>
                    <a:pt x="594" y="1333"/>
                    <a:pt x="1180" y="1376"/>
                  </a:cubicBezTo>
                  <a:lnTo>
                    <a:pt x="848" y="1"/>
                  </a:lnTo>
                  <a:close/>
                </a:path>
              </a:pathLst>
            </a:custGeom>
            <a:solidFill>
              <a:srgbClr val="55335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5" name="Google Shape;955;p43"/>
            <p:cNvSpPr/>
            <p:nvPr/>
          </p:nvSpPr>
          <p:spPr>
            <a:xfrm>
              <a:off x="6940400" y="3837968"/>
              <a:ext cx="842783" cy="484813"/>
            </a:xfrm>
            <a:custGeom>
              <a:rect b="b" l="l" r="r" t="t"/>
              <a:pathLst>
                <a:path extrusionOk="0" h="5630" w="9787">
                  <a:moveTo>
                    <a:pt x="0" y="1"/>
                  </a:moveTo>
                  <a:lnTo>
                    <a:pt x="2258" y="5629"/>
                  </a:lnTo>
                  <a:lnTo>
                    <a:pt x="9787" y="5629"/>
                  </a:lnTo>
                  <a:lnTo>
                    <a:pt x="7511" y="1"/>
                  </a:lnTo>
                  <a:close/>
                </a:path>
              </a:pathLst>
            </a:custGeom>
            <a:solidFill>
              <a:srgbClr val="DFDFD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6" name="Google Shape;956;p43"/>
            <p:cNvSpPr/>
            <p:nvPr/>
          </p:nvSpPr>
          <p:spPr>
            <a:xfrm>
              <a:off x="7127432" y="4291942"/>
              <a:ext cx="824527" cy="30828"/>
            </a:xfrm>
            <a:custGeom>
              <a:rect b="b" l="l" r="r" t="t"/>
              <a:pathLst>
                <a:path extrusionOk="0" h="358" w="9575">
                  <a:moveTo>
                    <a:pt x="0" y="1"/>
                  </a:moveTo>
                  <a:lnTo>
                    <a:pt x="86" y="357"/>
                  </a:lnTo>
                  <a:lnTo>
                    <a:pt x="9575" y="357"/>
                  </a:lnTo>
                  <a:lnTo>
                    <a:pt x="9575" y="1"/>
                  </a:lnTo>
                  <a:close/>
                </a:path>
              </a:pathLst>
            </a:custGeom>
            <a:solidFill>
              <a:srgbClr val="DFDFD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7" name="Google Shape;957;p43"/>
            <p:cNvSpPr/>
            <p:nvPr/>
          </p:nvSpPr>
          <p:spPr>
            <a:xfrm>
              <a:off x="7908886" y="3392949"/>
              <a:ext cx="192203" cy="184970"/>
            </a:xfrm>
            <a:custGeom>
              <a:rect b="b" l="l" r="r" t="t"/>
              <a:pathLst>
                <a:path extrusionOk="0" h="2148" w="2232">
                  <a:moveTo>
                    <a:pt x="1995" y="0"/>
                  </a:moveTo>
                  <a:lnTo>
                    <a:pt x="0" y="1333"/>
                  </a:lnTo>
                  <a:lnTo>
                    <a:pt x="754" y="2148"/>
                  </a:lnTo>
                  <a:lnTo>
                    <a:pt x="2231" y="738"/>
                  </a:lnTo>
                  <a:lnTo>
                    <a:pt x="1995" y="0"/>
                  </a:lnTo>
                  <a:close/>
                </a:path>
              </a:pathLst>
            </a:custGeom>
            <a:solidFill>
              <a:srgbClr val="55335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8" name="Google Shape;958;p43"/>
            <p:cNvSpPr/>
            <p:nvPr/>
          </p:nvSpPr>
          <p:spPr>
            <a:xfrm>
              <a:off x="7829922" y="3457187"/>
              <a:ext cx="79051" cy="120730"/>
            </a:xfrm>
            <a:custGeom>
              <a:rect b="b" l="l" r="r" t="t"/>
              <a:pathLst>
                <a:path extrusionOk="0" h="1402" w="918">
                  <a:moveTo>
                    <a:pt x="492" y="0"/>
                  </a:moveTo>
                  <a:lnTo>
                    <a:pt x="1" y="560"/>
                  </a:lnTo>
                  <a:lnTo>
                    <a:pt x="492" y="1402"/>
                  </a:lnTo>
                  <a:lnTo>
                    <a:pt x="917" y="587"/>
                  </a:lnTo>
                  <a:lnTo>
                    <a:pt x="492" y="0"/>
                  </a:lnTo>
                  <a:close/>
                </a:path>
              </a:pathLst>
            </a:custGeom>
            <a:solidFill>
              <a:srgbClr val="55335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9" name="Google Shape;959;p43"/>
            <p:cNvSpPr/>
            <p:nvPr/>
          </p:nvSpPr>
          <p:spPr>
            <a:xfrm>
              <a:off x="8100998" y="3789746"/>
              <a:ext cx="157930" cy="342125"/>
            </a:xfrm>
            <a:custGeom>
              <a:rect b="b" l="l" r="r" t="t"/>
              <a:pathLst>
                <a:path extrusionOk="0" h="3973" w="1834">
                  <a:moveTo>
                    <a:pt x="1010" y="0"/>
                  </a:moveTo>
                  <a:lnTo>
                    <a:pt x="0" y="3973"/>
                  </a:lnTo>
                  <a:lnTo>
                    <a:pt x="1571" y="3439"/>
                  </a:lnTo>
                  <a:cubicBezTo>
                    <a:pt x="1571" y="3439"/>
                    <a:pt x="1630" y="2624"/>
                    <a:pt x="1833" y="1944"/>
                  </a:cubicBezTo>
                  <a:lnTo>
                    <a:pt x="1010" y="0"/>
                  </a:lnTo>
                  <a:close/>
                </a:path>
              </a:pathLst>
            </a:custGeom>
            <a:solidFill>
              <a:srgbClr val="55335C">
                <a:alpha val="1071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960" name="Google Shape;960;p43"/>
          <p:cNvGrpSpPr/>
          <p:nvPr/>
        </p:nvGrpSpPr>
        <p:grpSpPr>
          <a:xfrm>
            <a:off x="2293909" y="2423035"/>
            <a:ext cx="391823" cy="496830"/>
            <a:chOff x="7130360" y="2390795"/>
            <a:chExt cx="289510" cy="367098"/>
          </a:xfrm>
        </p:grpSpPr>
        <p:sp>
          <p:nvSpPr>
            <p:cNvPr id="961" name="Google Shape;961;p43"/>
            <p:cNvSpPr/>
            <p:nvPr/>
          </p:nvSpPr>
          <p:spPr>
            <a:xfrm>
              <a:off x="7132295" y="2392345"/>
              <a:ext cx="285807" cy="364084"/>
            </a:xfrm>
            <a:custGeom>
              <a:rect b="b" l="l" r="r" t="t"/>
              <a:pathLst>
                <a:path extrusionOk="0" h="4228" w="3319">
                  <a:moveTo>
                    <a:pt x="0" y="1"/>
                  </a:moveTo>
                  <a:lnTo>
                    <a:pt x="0" y="4228"/>
                  </a:lnTo>
                  <a:lnTo>
                    <a:pt x="3319" y="4228"/>
                  </a:lnTo>
                  <a:lnTo>
                    <a:pt x="3319" y="1"/>
                  </a:lnTo>
                  <a:close/>
                </a:path>
              </a:pathLst>
            </a:custGeom>
            <a:gradFill>
              <a:gsLst>
                <a:gs pos="0">
                  <a:schemeClr val="accent1"/>
                </a:gs>
                <a:gs pos="40000">
                  <a:srgbClr val="BBACF0"/>
                </a:gs>
                <a:gs pos="100000">
                  <a:srgbClr val="FFFFFF">
                    <a:alpha val="0"/>
                  </a:srgbClr>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2" name="Google Shape;962;p43"/>
            <p:cNvSpPr/>
            <p:nvPr/>
          </p:nvSpPr>
          <p:spPr>
            <a:xfrm>
              <a:off x="7158949" y="2433247"/>
              <a:ext cx="116252" cy="19031"/>
            </a:xfrm>
            <a:custGeom>
              <a:rect b="b" l="l" r="r" t="t"/>
              <a:pathLst>
                <a:path extrusionOk="0" h="221" w="1350">
                  <a:moveTo>
                    <a:pt x="1" y="0"/>
                  </a:moveTo>
                  <a:lnTo>
                    <a:pt x="1" y="220"/>
                  </a:lnTo>
                  <a:lnTo>
                    <a:pt x="1349" y="220"/>
                  </a:lnTo>
                  <a:lnTo>
                    <a:pt x="1349"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3" name="Google Shape;963;p43"/>
            <p:cNvSpPr/>
            <p:nvPr/>
          </p:nvSpPr>
          <p:spPr>
            <a:xfrm>
              <a:off x="7158949" y="2466055"/>
              <a:ext cx="166714" cy="18514"/>
            </a:xfrm>
            <a:custGeom>
              <a:rect b="b" l="l" r="r" t="t"/>
              <a:pathLst>
                <a:path extrusionOk="0" h="215" w="1936">
                  <a:moveTo>
                    <a:pt x="1" y="0"/>
                  </a:moveTo>
                  <a:lnTo>
                    <a:pt x="1" y="214"/>
                  </a:lnTo>
                  <a:lnTo>
                    <a:pt x="1936" y="214"/>
                  </a:lnTo>
                  <a:lnTo>
                    <a:pt x="1936"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4" name="Google Shape;964;p43"/>
            <p:cNvSpPr/>
            <p:nvPr/>
          </p:nvSpPr>
          <p:spPr>
            <a:xfrm>
              <a:off x="7158949" y="2507130"/>
              <a:ext cx="189361" cy="19031"/>
            </a:xfrm>
            <a:custGeom>
              <a:rect b="b" l="l" r="r" t="t"/>
              <a:pathLst>
                <a:path extrusionOk="0" h="221" w="2199">
                  <a:moveTo>
                    <a:pt x="1" y="0"/>
                  </a:moveTo>
                  <a:lnTo>
                    <a:pt x="1" y="220"/>
                  </a:lnTo>
                  <a:lnTo>
                    <a:pt x="2199" y="220"/>
                  </a:lnTo>
                  <a:lnTo>
                    <a:pt x="2199"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5" name="Google Shape;965;p43"/>
            <p:cNvSpPr/>
            <p:nvPr/>
          </p:nvSpPr>
          <p:spPr>
            <a:xfrm>
              <a:off x="7158949" y="2530380"/>
              <a:ext cx="232504" cy="19031"/>
            </a:xfrm>
            <a:custGeom>
              <a:rect b="b" l="l" r="r" t="t"/>
              <a:pathLst>
                <a:path extrusionOk="0" h="221" w="2700">
                  <a:moveTo>
                    <a:pt x="1" y="1"/>
                  </a:moveTo>
                  <a:lnTo>
                    <a:pt x="1" y="221"/>
                  </a:lnTo>
                  <a:lnTo>
                    <a:pt x="2700" y="221"/>
                  </a:lnTo>
                  <a:lnTo>
                    <a:pt x="2700"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6" name="Google Shape;966;p43"/>
            <p:cNvSpPr/>
            <p:nvPr/>
          </p:nvSpPr>
          <p:spPr>
            <a:xfrm>
              <a:off x="7158949" y="2683226"/>
              <a:ext cx="232504" cy="5856"/>
            </a:xfrm>
            <a:custGeom>
              <a:rect b="b" l="l" r="r" t="t"/>
              <a:pathLst>
                <a:path extrusionOk="0" h="68" w="2700">
                  <a:moveTo>
                    <a:pt x="1" y="0"/>
                  </a:moveTo>
                  <a:lnTo>
                    <a:pt x="1" y="67"/>
                  </a:lnTo>
                  <a:lnTo>
                    <a:pt x="2700" y="67"/>
                  </a:lnTo>
                  <a:lnTo>
                    <a:pt x="2700"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7" name="Google Shape;967;p43"/>
            <p:cNvSpPr/>
            <p:nvPr/>
          </p:nvSpPr>
          <p:spPr>
            <a:xfrm>
              <a:off x="7158949" y="2694937"/>
              <a:ext cx="225873" cy="5856"/>
            </a:xfrm>
            <a:custGeom>
              <a:rect b="b" l="l" r="r" t="t"/>
              <a:pathLst>
                <a:path extrusionOk="0" h="68" w="2623">
                  <a:moveTo>
                    <a:pt x="1" y="1"/>
                  </a:moveTo>
                  <a:lnTo>
                    <a:pt x="1" y="68"/>
                  </a:lnTo>
                  <a:lnTo>
                    <a:pt x="2622" y="68"/>
                  </a:lnTo>
                  <a:lnTo>
                    <a:pt x="2622"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8" name="Google Shape;968;p43"/>
            <p:cNvSpPr/>
            <p:nvPr/>
          </p:nvSpPr>
          <p:spPr>
            <a:xfrm>
              <a:off x="7158949" y="2706562"/>
              <a:ext cx="232504" cy="6028"/>
            </a:xfrm>
            <a:custGeom>
              <a:rect b="b" l="l" r="r" t="t"/>
              <a:pathLst>
                <a:path extrusionOk="0" h="70" w="2700">
                  <a:moveTo>
                    <a:pt x="1" y="0"/>
                  </a:moveTo>
                  <a:lnTo>
                    <a:pt x="1" y="69"/>
                  </a:lnTo>
                  <a:lnTo>
                    <a:pt x="2700" y="69"/>
                  </a:lnTo>
                  <a:lnTo>
                    <a:pt x="2700"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9" name="Google Shape;969;p43"/>
            <p:cNvSpPr/>
            <p:nvPr/>
          </p:nvSpPr>
          <p:spPr>
            <a:xfrm>
              <a:off x="7158949" y="2730070"/>
              <a:ext cx="232504" cy="6545"/>
            </a:xfrm>
            <a:custGeom>
              <a:rect b="b" l="l" r="r" t="t"/>
              <a:pathLst>
                <a:path extrusionOk="0" h="76" w="2700">
                  <a:moveTo>
                    <a:pt x="1" y="0"/>
                  </a:moveTo>
                  <a:lnTo>
                    <a:pt x="1" y="76"/>
                  </a:lnTo>
                  <a:lnTo>
                    <a:pt x="2700" y="76"/>
                  </a:lnTo>
                  <a:lnTo>
                    <a:pt x="2700"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0" name="Google Shape;970;p43"/>
            <p:cNvSpPr/>
            <p:nvPr/>
          </p:nvSpPr>
          <p:spPr>
            <a:xfrm>
              <a:off x="7130360" y="2390795"/>
              <a:ext cx="289510" cy="367098"/>
            </a:xfrm>
            <a:custGeom>
              <a:rect b="b" l="l" r="r" t="t"/>
              <a:pathLst>
                <a:path extrusionOk="0" h="4263" w="3362">
                  <a:moveTo>
                    <a:pt x="3327" y="43"/>
                  </a:moveTo>
                  <a:lnTo>
                    <a:pt x="3327" y="4219"/>
                  </a:lnTo>
                  <a:lnTo>
                    <a:pt x="43" y="4219"/>
                  </a:lnTo>
                  <a:lnTo>
                    <a:pt x="43" y="43"/>
                  </a:lnTo>
                  <a:close/>
                  <a:moveTo>
                    <a:pt x="1" y="0"/>
                  </a:moveTo>
                  <a:lnTo>
                    <a:pt x="1" y="4262"/>
                  </a:lnTo>
                  <a:lnTo>
                    <a:pt x="3362" y="4262"/>
                  </a:lnTo>
                  <a:lnTo>
                    <a:pt x="3362"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971" name="Google Shape;971;p43"/>
          <p:cNvGrpSpPr/>
          <p:nvPr/>
        </p:nvGrpSpPr>
        <p:grpSpPr>
          <a:xfrm flipH="1" rot="-4668573">
            <a:off x="1200106" y="3961797"/>
            <a:ext cx="552228" cy="582795"/>
            <a:chOff x="8134668" y="1811185"/>
            <a:chExt cx="285807" cy="363395"/>
          </a:xfrm>
        </p:grpSpPr>
        <p:sp>
          <p:nvSpPr>
            <p:cNvPr id="972" name="Google Shape;972;p43"/>
            <p:cNvSpPr/>
            <p:nvPr/>
          </p:nvSpPr>
          <p:spPr>
            <a:xfrm>
              <a:off x="8134668" y="1811185"/>
              <a:ext cx="285807" cy="363395"/>
            </a:xfrm>
            <a:custGeom>
              <a:rect b="b" l="l" r="r" t="t"/>
              <a:pathLst>
                <a:path extrusionOk="0" h="4220" w="3319">
                  <a:moveTo>
                    <a:pt x="0" y="1"/>
                  </a:moveTo>
                  <a:lnTo>
                    <a:pt x="0" y="4220"/>
                  </a:lnTo>
                  <a:lnTo>
                    <a:pt x="3319" y="4220"/>
                  </a:lnTo>
                  <a:lnTo>
                    <a:pt x="3319" y="1"/>
                  </a:lnTo>
                  <a:close/>
                </a:path>
              </a:pathLst>
            </a:custGeom>
            <a:gradFill>
              <a:gsLst>
                <a:gs pos="0">
                  <a:schemeClr val="accent1"/>
                </a:gs>
                <a:gs pos="40000">
                  <a:srgbClr val="BBACF0"/>
                </a:gs>
                <a:gs pos="100000">
                  <a:srgbClr val="FFFFFF">
                    <a:alpha val="0"/>
                  </a:srgbClr>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3" name="Google Shape;973;p43"/>
            <p:cNvSpPr/>
            <p:nvPr/>
          </p:nvSpPr>
          <p:spPr>
            <a:xfrm>
              <a:off x="8161620" y="1852088"/>
              <a:ext cx="159566" cy="18514"/>
            </a:xfrm>
            <a:custGeom>
              <a:rect b="b" l="l" r="r" t="t"/>
              <a:pathLst>
                <a:path extrusionOk="0" h="215" w="1853">
                  <a:moveTo>
                    <a:pt x="1" y="0"/>
                  </a:moveTo>
                  <a:lnTo>
                    <a:pt x="1" y="214"/>
                  </a:lnTo>
                  <a:lnTo>
                    <a:pt x="1853" y="214"/>
                  </a:lnTo>
                  <a:lnTo>
                    <a:pt x="1853"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4" name="Google Shape;974;p43"/>
            <p:cNvSpPr/>
            <p:nvPr/>
          </p:nvSpPr>
          <p:spPr>
            <a:xfrm>
              <a:off x="8161620" y="1884379"/>
              <a:ext cx="228198" cy="18342"/>
            </a:xfrm>
            <a:custGeom>
              <a:rect b="b" l="l" r="r" t="t"/>
              <a:pathLst>
                <a:path extrusionOk="0" h="213" w="2650">
                  <a:moveTo>
                    <a:pt x="1" y="0"/>
                  </a:moveTo>
                  <a:lnTo>
                    <a:pt x="1" y="212"/>
                  </a:lnTo>
                  <a:lnTo>
                    <a:pt x="2649" y="212"/>
                  </a:lnTo>
                  <a:lnTo>
                    <a:pt x="2649"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5" name="Google Shape;975;p43"/>
            <p:cNvSpPr/>
            <p:nvPr/>
          </p:nvSpPr>
          <p:spPr>
            <a:xfrm>
              <a:off x="8161620" y="2101378"/>
              <a:ext cx="231815" cy="6028"/>
            </a:xfrm>
            <a:custGeom>
              <a:rect b="b" l="l" r="r" t="t"/>
              <a:pathLst>
                <a:path extrusionOk="0" h="70" w="2692">
                  <a:moveTo>
                    <a:pt x="1" y="0"/>
                  </a:moveTo>
                  <a:lnTo>
                    <a:pt x="1" y="69"/>
                  </a:lnTo>
                  <a:lnTo>
                    <a:pt x="2692" y="69"/>
                  </a:lnTo>
                  <a:lnTo>
                    <a:pt x="2692"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6" name="Google Shape;976;p43"/>
            <p:cNvSpPr/>
            <p:nvPr/>
          </p:nvSpPr>
          <p:spPr>
            <a:xfrm>
              <a:off x="8161620" y="2113089"/>
              <a:ext cx="225356" cy="6631"/>
            </a:xfrm>
            <a:custGeom>
              <a:rect b="b" l="l" r="r" t="t"/>
              <a:pathLst>
                <a:path extrusionOk="0" h="77" w="2617">
                  <a:moveTo>
                    <a:pt x="1" y="1"/>
                  </a:moveTo>
                  <a:lnTo>
                    <a:pt x="1" y="76"/>
                  </a:lnTo>
                  <a:lnTo>
                    <a:pt x="2617" y="76"/>
                  </a:lnTo>
                  <a:lnTo>
                    <a:pt x="2617"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7" name="Google Shape;977;p43"/>
            <p:cNvSpPr/>
            <p:nvPr/>
          </p:nvSpPr>
          <p:spPr>
            <a:xfrm>
              <a:off x="8161620" y="2125575"/>
              <a:ext cx="231815" cy="5856"/>
            </a:xfrm>
            <a:custGeom>
              <a:rect b="b" l="l" r="r" t="t"/>
              <a:pathLst>
                <a:path extrusionOk="0" h="68" w="2692">
                  <a:moveTo>
                    <a:pt x="1" y="0"/>
                  </a:moveTo>
                  <a:lnTo>
                    <a:pt x="1" y="68"/>
                  </a:lnTo>
                  <a:lnTo>
                    <a:pt x="2692" y="68"/>
                  </a:lnTo>
                  <a:lnTo>
                    <a:pt x="2692"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8" name="Google Shape;978;p43"/>
            <p:cNvSpPr/>
            <p:nvPr/>
          </p:nvSpPr>
          <p:spPr>
            <a:xfrm>
              <a:off x="8161620" y="2148911"/>
              <a:ext cx="231815" cy="5856"/>
            </a:xfrm>
            <a:custGeom>
              <a:rect b="b" l="l" r="r" t="t"/>
              <a:pathLst>
                <a:path extrusionOk="0" h="68" w="2692">
                  <a:moveTo>
                    <a:pt x="1" y="0"/>
                  </a:moveTo>
                  <a:lnTo>
                    <a:pt x="1" y="67"/>
                  </a:lnTo>
                  <a:lnTo>
                    <a:pt x="2692" y="67"/>
                  </a:lnTo>
                  <a:lnTo>
                    <a:pt x="2692"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9" name="Google Shape;979;p43"/>
            <p:cNvSpPr/>
            <p:nvPr/>
          </p:nvSpPr>
          <p:spPr>
            <a:xfrm>
              <a:off x="8190209" y="1925971"/>
              <a:ext cx="43315" cy="43228"/>
            </a:xfrm>
            <a:custGeom>
              <a:rect b="b" l="l" r="r" t="t"/>
              <a:pathLst>
                <a:path extrusionOk="0" h="502" w="503">
                  <a:moveTo>
                    <a:pt x="221" y="94"/>
                  </a:moveTo>
                  <a:cubicBezTo>
                    <a:pt x="272" y="94"/>
                    <a:pt x="315" y="110"/>
                    <a:pt x="339" y="137"/>
                  </a:cubicBezTo>
                  <a:cubicBezTo>
                    <a:pt x="374" y="161"/>
                    <a:pt x="382" y="204"/>
                    <a:pt x="382" y="247"/>
                  </a:cubicBezTo>
                  <a:cubicBezTo>
                    <a:pt x="382" y="297"/>
                    <a:pt x="374" y="332"/>
                    <a:pt x="339" y="365"/>
                  </a:cubicBezTo>
                  <a:cubicBezTo>
                    <a:pt x="315" y="391"/>
                    <a:pt x="272" y="407"/>
                    <a:pt x="221" y="407"/>
                  </a:cubicBezTo>
                  <a:lnTo>
                    <a:pt x="119" y="407"/>
                  </a:lnTo>
                  <a:lnTo>
                    <a:pt x="119" y="94"/>
                  </a:lnTo>
                  <a:close/>
                  <a:moveTo>
                    <a:pt x="1" y="0"/>
                  </a:moveTo>
                  <a:lnTo>
                    <a:pt x="1" y="501"/>
                  </a:lnTo>
                  <a:lnTo>
                    <a:pt x="229" y="501"/>
                  </a:lnTo>
                  <a:cubicBezTo>
                    <a:pt x="280" y="501"/>
                    <a:pt x="331" y="485"/>
                    <a:pt x="374" y="467"/>
                  </a:cubicBezTo>
                  <a:cubicBezTo>
                    <a:pt x="417" y="450"/>
                    <a:pt x="441" y="416"/>
                    <a:pt x="467" y="383"/>
                  </a:cubicBezTo>
                  <a:cubicBezTo>
                    <a:pt x="492" y="340"/>
                    <a:pt x="502" y="297"/>
                    <a:pt x="502" y="247"/>
                  </a:cubicBezTo>
                  <a:cubicBezTo>
                    <a:pt x="502" y="196"/>
                    <a:pt x="492" y="153"/>
                    <a:pt x="467" y="120"/>
                  </a:cubicBezTo>
                  <a:cubicBezTo>
                    <a:pt x="441" y="86"/>
                    <a:pt x="417" y="51"/>
                    <a:pt x="374" y="35"/>
                  </a:cubicBezTo>
                  <a:cubicBezTo>
                    <a:pt x="331" y="8"/>
                    <a:pt x="280" y="0"/>
                    <a:pt x="229"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0" name="Google Shape;980;p43"/>
            <p:cNvSpPr/>
            <p:nvPr/>
          </p:nvSpPr>
          <p:spPr>
            <a:xfrm>
              <a:off x="8234814" y="1925971"/>
              <a:ext cx="48309" cy="43228"/>
            </a:xfrm>
            <a:custGeom>
              <a:rect b="b" l="l" r="r" t="t"/>
              <a:pathLst>
                <a:path extrusionOk="0" h="502" w="561">
                  <a:moveTo>
                    <a:pt x="279" y="110"/>
                  </a:moveTo>
                  <a:lnTo>
                    <a:pt x="357" y="306"/>
                  </a:lnTo>
                  <a:lnTo>
                    <a:pt x="196" y="306"/>
                  </a:lnTo>
                  <a:lnTo>
                    <a:pt x="279" y="110"/>
                  </a:lnTo>
                  <a:close/>
                  <a:moveTo>
                    <a:pt x="220" y="0"/>
                  </a:moveTo>
                  <a:lnTo>
                    <a:pt x="0" y="501"/>
                  </a:lnTo>
                  <a:lnTo>
                    <a:pt x="119" y="501"/>
                  </a:lnTo>
                  <a:lnTo>
                    <a:pt x="161" y="391"/>
                  </a:lnTo>
                  <a:lnTo>
                    <a:pt x="392" y="391"/>
                  </a:lnTo>
                  <a:lnTo>
                    <a:pt x="432" y="501"/>
                  </a:lnTo>
                  <a:lnTo>
                    <a:pt x="561" y="501"/>
                  </a:lnTo>
                  <a:lnTo>
                    <a:pt x="330"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1" name="Google Shape;981;p43"/>
            <p:cNvSpPr/>
            <p:nvPr/>
          </p:nvSpPr>
          <p:spPr>
            <a:xfrm>
              <a:off x="8280022" y="1925971"/>
              <a:ext cx="37459" cy="43228"/>
            </a:xfrm>
            <a:custGeom>
              <a:rect b="b" l="l" r="r" t="t"/>
              <a:pathLst>
                <a:path extrusionOk="0" h="502" w="435">
                  <a:moveTo>
                    <a:pt x="1" y="0"/>
                  </a:moveTo>
                  <a:lnTo>
                    <a:pt x="1" y="94"/>
                  </a:lnTo>
                  <a:lnTo>
                    <a:pt x="162" y="94"/>
                  </a:lnTo>
                  <a:lnTo>
                    <a:pt x="162" y="501"/>
                  </a:lnTo>
                  <a:lnTo>
                    <a:pt x="282" y="501"/>
                  </a:lnTo>
                  <a:lnTo>
                    <a:pt x="282" y="94"/>
                  </a:lnTo>
                  <a:lnTo>
                    <a:pt x="435" y="94"/>
                  </a:lnTo>
                  <a:lnTo>
                    <a:pt x="435"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2" name="Google Shape;982;p43"/>
            <p:cNvSpPr/>
            <p:nvPr/>
          </p:nvSpPr>
          <p:spPr>
            <a:xfrm>
              <a:off x="8315155" y="1925971"/>
              <a:ext cx="48309" cy="43228"/>
            </a:xfrm>
            <a:custGeom>
              <a:rect b="b" l="l" r="r" t="t"/>
              <a:pathLst>
                <a:path extrusionOk="0" h="502" w="561">
                  <a:moveTo>
                    <a:pt x="282" y="110"/>
                  </a:moveTo>
                  <a:lnTo>
                    <a:pt x="357" y="306"/>
                  </a:lnTo>
                  <a:lnTo>
                    <a:pt x="196" y="306"/>
                  </a:lnTo>
                  <a:lnTo>
                    <a:pt x="282" y="110"/>
                  </a:lnTo>
                  <a:close/>
                  <a:moveTo>
                    <a:pt x="222" y="0"/>
                  </a:moveTo>
                  <a:lnTo>
                    <a:pt x="0" y="501"/>
                  </a:lnTo>
                  <a:lnTo>
                    <a:pt x="121" y="501"/>
                  </a:lnTo>
                  <a:lnTo>
                    <a:pt x="161" y="391"/>
                  </a:lnTo>
                  <a:lnTo>
                    <a:pt x="392" y="391"/>
                  </a:lnTo>
                  <a:lnTo>
                    <a:pt x="442" y="501"/>
                  </a:lnTo>
                  <a:lnTo>
                    <a:pt x="561" y="501"/>
                  </a:lnTo>
                  <a:lnTo>
                    <a:pt x="341"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3" name="Google Shape;983;p43"/>
            <p:cNvSpPr/>
            <p:nvPr/>
          </p:nvSpPr>
          <p:spPr>
            <a:xfrm>
              <a:off x="8193912" y="1992448"/>
              <a:ext cx="15328" cy="84218"/>
            </a:xfrm>
            <a:custGeom>
              <a:rect b="b" l="l" r="r" t="t"/>
              <a:pathLst>
                <a:path extrusionOk="0" h="978" w="178">
                  <a:moveTo>
                    <a:pt x="1" y="0"/>
                  </a:moveTo>
                  <a:lnTo>
                    <a:pt x="1" y="978"/>
                  </a:lnTo>
                  <a:lnTo>
                    <a:pt x="178" y="978"/>
                  </a:lnTo>
                  <a:lnTo>
                    <a:pt x="178"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4" name="Google Shape;984;p43"/>
            <p:cNvSpPr/>
            <p:nvPr/>
          </p:nvSpPr>
          <p:spPr>
            <a:xfrm>
              <a:off x="8215009" y="2029045"/>
              <a:ext cx="15500" cy="47620"/>
            </a:xfrm>
            <a:custGeom>
              <a:rect b="b" l="l" r="r" t="t"/>
              <a:pathLst>
                <a:path extrusionOk="0" h="553" w="180">
                  <a:moveTo>
                    <a:pt x="0" y="1"/>
                  </a:moveTo>
                  <a:lnTo>
                    <a:pt x="0" y="553"/>
                  </a:lnTo>
                  <a:lnTo>
                    <a:pt x="179" y="553"/>
                  </a:lnTo>
                  <a:lnTo>
                    <a:pt x="179"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5" name="Google Shape;985;p43"/>
            <p:cNvSpPr/>
            <p:nvPr/>
          </p:nvSpPr>
          <p:spPr>
            <a:xfrm>
              <a:off x="8239206" y="2014320"/>
              <a:ext cx="15328" cy="62345"/>
            </a:xfrm>
            <a:custGeom>
              <a:rect b="b" l="l" r="r" t="t"/>
              <a:pathLst>
                <a:path extrusionOk="0" h="724" w="178">
                  <a:moveTo>
                    <a:pt x="0" y="1"/>
                  </a:moveTo>
                  <a:lnTo>
                    <a:pt x="0" y="724"/>
                  </a:lnTo>
                  <a:lnTo>
                    <a:pt x="178" y="724"/>
                  </a:lnTo>
                  <a:lnTo>
                    <a:pt x="178"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986" name="Google Shape;986;p43"/>
          <p:cNvGrpSpPr/>
          <p:nvPr/>
        </p:nvGrpSpPr>
        <p:grpSpPr>
          <a:xfrm>
            <a:off x="1395629" y="2770041"/>
            <a:ext cx="355826" cy="702430"/>
            <a:chOff x="6428903" y="1212999"/>
            <a:chExt cx="376336" cy="742998"/>
          </a:xfrm>
        </p:grpSpPr>
        <p:sp>
          <p:nvSpPr>
            <p:cNvPr id="987" name="Google Shape;987;p43"/>
            <p:cNvSpPr/>
            <p:nvPr/>
          </p:nvSpPr>
          <p:spPr>
            <a:xfrm>
              <a:off x="6479452" y="1212999"/>
              <a:ext cx="239926" cy="312963"/>
            </a:xfrm>
            <a:custGeom>
              <a:rect b="b" l="l" r="r" t="t"/>
              <a:pathLst>
                <a:path extrusionOk="0" h="3368" w="2582">
                  <a:moveTo>
                    <a:pt x="1453" y="1"/>
                  </a:moveTo>
                  <a:cubicBezTo>
                    <a:pt x="1202" y="1"/>
                    <a:pt x="813" y="181"/>
                    <a:pt x="772" y="968"/>
                  </a:cubicBezTo>
                  <a:cubicBezTo>
                    <a:pt x="729" y="1943"/>
                    <a:pt x="161" y="1393"/>
                    <a:pt x="51" y="2165"/>
                  </a:cubicBezTo>
                  <a:cubicBezTo>
                    <a:pt x="0" y="2504"/>
                    <a:pt x="247" y="2827"/>
                    <a:pt x="534" y="3090"/>
                  </a:cubicBezTo>
                  <a:cubicBezTo>
                    <a:pt x="746" y="3279"/>
                    <a:pt x="1004" y="3368"/>
                    <a:pt x="1259" y="3368"/>
                  </a:cubicBezTo>
                  <a:cubicBezTo>
                    <a:pt x="1691" y="3368"/>
                    <a:pt x="2115" y="3115"/>
                    <a:pt x="2292" y="2667"/>
                  </a:cubicBezTo>
                  <a:cubicBezTo>
                    <a:pt x="2300" y="2656"/>
                    <a:pt x="2300" y="2648"/>
                    <a:pt x="2300" y="2640"/>
                  </a:cubicBezTo>
                  <a:cubicBezTo>
                    <a:pt x="2581" y="1911"/>
                    <a:pt x="1783" y="1689"/>
                    <a:pt x="1978" y="1139"/>
                  </a:cubicBezTo>
                  <a:cubicBezTo>
                    <a:pt x="2174" y="578"/>
                    <a:pt x="1791" y="110"/>
                    <a:pt x="1603" y="26"/>
                  </a:cubicBezTo>
                  <a:cubicBezTo>
                    <a:pt x="1566" y="11"/>
                    <a:pt x="1513" y="1"/>
                    <a:pt x="1453" y="1"/>
                  </a:cubicBezTo>
                  <a:close/>
                </a:path>
              </a:pathLst>
            </a:custGeom>
            <a:gradFill>
              <a:gsLst>
                <a:gs pos="0">
                  <a:schemeClr val="lt2"/>
                </a:gs>
                <a:gs pos="100000">
                  <a:schemeClr val="dk2"/>
                </a:gs>
              </a:gsLst>
              <a:lin ang="8100019"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8" name="Google Shape;988;p43"/>
            <p:cNvSpPr/>
            <p:nvPr/>
          </p:nvSpPr>
          <p:spPr>
            <a:xfrm>
              <a:off x="6545704" y="1250074"/>
              <a:ext cx="67833" cy="409509"/>
            </a:xfrm>
            <a:custGeom>
              <a:rect b="b" l="l" r="r" t="t"/>
              <a:pathLst>
                <a:path extrusionOk="0" h="4407" w="730">
                  <a:moveTo>
                    <a:pt x="687" y="0"/>
                  </a:moveTo>
                  <a:cubicBezTo>
                    <a:pt x="0" y="2029"/>
                    <a:pt x="493" y="4388"/>
                    <a:pt x="501" y="4407"/>
                  </a:cubicBezTo>
                  <a:lnTo>
                    <a:pt x="544" y="4396"/>
                  </a:lnTo>
                  <a:cubicBezTo>
                    <a:pt x="534" y="4380"/>
                    <a:pt x="43" y="2037"/>
                    <a:pt x="729" y="8"/>
                  </a:cubicBezTo>
                  <a:lnTo>
                    <a:pt x="687" y="0"/>
                  </a:lnTo>
                  <a:close/>
                </a:path>
              </a:pathLst>
            </a:custGeom>
            <a:solidFill>
              <a:srgbClr val="DFDFD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9" name="Google Shape;989;p43"/>
            <p:cNvSpPr/>
            <p:nvPr/>
          </p:nvSpPr>
          <p:spPr>
            <a:xfrm>
              <a:off x="6461239" y="1684663"/>
              <a:ext cx="306923" cy="271334"/>
            </a:xfrm>
            <a:custGeom>
              <a:rect b="b" l="l" r="r" t="t"/>
              <a:pathLst>
                <a:path extrusionOk="0" h="2920" w="3303">
                  <a:moveTo>
                    <a:pt x="0" y="0"/>
                  </a:moveTo>
                  <a:lnTo>
                    <a:pt x="68" y="442"/>
                  </a:lnTo>
                  <a:lnTo>
                    <a:pt x="459" y="2920"/>
                  </a:lnTo>
                  <a:lnTo>
                    <a:pt x="2912" y="2920"/>
                  </a:lnTo>
                  <a:lnTo>
                    <a:pt x="3040" y="2003"/>
                  </a:lnTo>
                  <a:lnTo>
                    <a:pt x="3286" y="119"/>
                  </a:lnTo>
                  <a:lnTo>
                    <a:pt x="3303" y="0"/>
                  </a:lnTo>
                  <a:close/>
                </a:path>
              </a:pathLst>
            </a:custGeom>
            <a:solidFill>
              <a:srgbClr val="8DE4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0" name="Google Shape;990;p43"/>
            <p:cNvSpPr/>
            <p:nvPr/>
          </p:nvSpPr>
          <p:spPr>
            <a:xfrm>
              <a:off x="6467465" y="1695628"/>
              <a:ext cx="299210" cy="175159"/>
            </a:xfrm>
            <a:custGeom>
              <a:rect b="b" l="l" r="r" t="t"/>
              <a:pathLst>
                <a:path extrusionOk="0" h="1885" w="3220">
                  <a:moveTo>
                    <a:pt x="3219" y="1"/>
                  </a:moveTo>
                  <a:lnTo>
                    <a:pt x="1" y="324"/>
                  </a:lnTo>
                  <a:lnTo>
                    <a:pt x="2973" y="1885"/>
                  </a:lnTo>
                  <a:lnTo>
                    <a:pt x="3219" y="1"/>
                  </a:lnTo>
                  <a:close/>
                </a:path>
              </a:pathLst>
            </a:custGeom>
            <a:solidFill>
              <a:srgbClr val="55335C">
                <a:alpha val="1071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1" name="Google Shape;991;p43"/>
            <p:cNvSpPr/>
            <p:nvPr/>
          </p:nvSpPr>
          <p:spPr>
            <a:xfrm>
              <a:off x="6428903" y="1628632"/>
              <a:ext cx="376336" cy="97197"/>
            </a:xfrm>
            <a:custGeom>
              <a:rect b="b" l="l" r="r" t="t"/>
              <a:pathLst>
                <a:path extrusionOk="0" h="1046" w="4050">
                  <a:moveTo>
                    <a:pt x="0" y="0"/>
                  </a:moveTo>
                  <a:lnTo>
                    <a:pt x="0" y="1045"/>
                  </a:lnTo>
                  <a:lnTo>
                    <a:pt x="4050" y="1045"/>
                  </a:lnTo>
                  <a:lnTo>
                    <a:pt x="4050" y="0"/>
                  </a:lnTo>
                  <a:close/>
                </a:path>
              </a:pathLst>
            </a:custGeom>
            <a:solidFill>
              <a:srgbClr val="8DE4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992" name="Google Shape;992;p43"/>
          <p:cNvGrpSpPr/>
          <p:nvPr/>
        </p:nvGrpSpPr>
        <p:grpSpPr>
          <a:xfrm>
            <a:off x="885578" y="2785240"/>
            <a:ext cx="441394" cy="687232"/>
            <a:chOff x="5072451" y="1229074"/>
            <a:chExt cx="466837" cy="726922"/>
          </a:xfrm>
        </p:grpSpPr>
        <p:sp>
          <p:nvSpPr>
            <p:cNvPr id="993" name="Google Shape;993;p43"/>
            <p:cNvSpPr/>
            <p:nvPr/>
          </p:nvSpPr>
          <p:spPr>
            <a:xfrm>
              <a:off x="5072451" y="1229074"/>
              <a:ext cx="289454" cy="356637"/>
            </a:xfrm>
            <a:custGeom>
              <a:rect b="b" l="l" r="r" t="t"/>
              <a:pathLst>
                <a:path extrusionOk="0" h="3838" w="3115">
                  <a:moveTo>
                    <a:pt x="908" y="1"/>
                  </a:moveTo>
                  <a:cubicBezTo>
                    <a:pt x="771" y="1"/>
                    <a:pt x="656" y="44"/>
                    <a:pt x="593" y="90"/>
                  </a:cubicBezTo>
                  <a:cubicBezTo>
                    <a:pt x="397" y="234"/>
                    <a:pt x="92" y="880"/>
                    <a:pt x="475" y="1457"/>
                  </a:cubicBezTo>
                  <a:cubicBezTo>
                    <a:pt x="848" y="2035"/>
                    <a:pt x="0" y="2510"/>
                    <a:pt x="526" y="3266"/>
                  </a:cubicBezTo>
                  <a:cubicBezTo>
                    <a:pt x="526" y="3274"/>
                    <a:pt x="534" y="3282"/>
                    <a:pt x="534" y="3290"/>
                  </a:cubicBezTo>
                  <a:cubicBezTo>
                    <a:pt x="792" y="3655"/>
                    <a:pt x="1194" y="3838"/>
                    <a:pt x="1596" y="3838"/>
                  </a:cubicBezTo>
                  <a:cubicBezTo>
                    <a:pt x="2000" y="3838"/>
                    <a:pt x="2405" y="3653"/>
                    <a:pt x="2665" y="3282"/>
                  </a:cubicBezTo>
                  <a:cubicBezTo>
                    <a:pt x="2919" y="2909"/>
                    <a:pt x="3115" y="2467"/>
                    <a:pt x="2962" y="2094"/>
                  </a:cubicBezTo>
                  <a:cubicBezTo>
                    <a:pt x="2614" y="1245"/>
                    <a:pt x="2121" y="2035"/>
                    <a:pt x="1799" y="931"/>
                  </a:cubicBezTo>
                  <a:cubicBezTo>
                    <a:pt x="1581" y="189"/>
                    <a:pt x="1195" y="1"/>
                    <a:pt x="908" y="1"/>
                  </a:cubicBezTo>
                  <a:close/>
                </a:path>
              </a:pathLst>
            </a:custGeom>
            <a:gradFill>
              <a:gsLst>
                <a:gs pos="0">
                  <a:schemeClr val="accent4"/>
                </a:gs>
                <a:gs pos="100000">
                  <a:schemeClr val="accent6"/>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4" name="Google Shape;994;p43"/>
            <p:cNvSpPr/>
            <p:nvPr/>
          </p:nvSpPr>
          <p:spPr>
            <a:xfrm>
              <a:off x="5154407" y="1271446"/>
              <a:ext cx="138083" cy="462197"/>
            </a:xfrm>
            <a:custGeom>
              <a:rect b="b" l="l" r="r" t="t"/>
              <a:pathLst>
                <a:path extrusionOk="0" h="4974" w="1486">
                  <a:moveTo>
                    <a:pt x="43" y="0"/>
                  </a:moveTo>
                  <a:lnTo>
                    <a:pt x="0" y="25"/>
                  </a:lnTo>
                  <a:cubicBezTo>
                    <a:pt x="1349" y="2139"/>
                    <a:pt x="1434" y="4949"/>
                    <a:pt x="1434" y="4973"/>
                  </a:cubicBezTo>
                  <a:lnTo>
                    <a:pt x="1485" y="4973"/>
                  </a:lnTo>
                  <a:cubicBezTo>
                    <a:pt x="1485" y="4949"/>
                    <a:pt x="1400" y="2129"/>
                    <a:pt x="43" y="0"/>
                  </a:cubicBezTo>
                  <a:close/>
                </a:path>
              </a:pathLst>
            </a:custGeom>
            <a:solidFill>
              <a:srgbClr val="DFDFD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5" name="Google Shape;995;p43"/>
            <p:cNvSpPr/>
            <p:nvPr/>
          </p:nvSpPr>
          <p:spPr>
            <a:xfrm>
              <a:off x="5331699" y="1422256"/>
              <a:ext cx="207589" cy="227288"/>
            </a:xfrm>
            <a:custGeom>
              <a:rect b="b" l="l" r="r" t="t"/>
              <a:pathLst>
                <a:path extrusionOk="0" h="2446" w="2234">
                  <a:moveTo>
                    <a:pt x="1738" y="0"/>
                  </a:moveTo>
                  <a:cubicBezTo>
                    <a:pt x="1559" y="0"/>
                    <a:pt x="1331" y="108"/>
                    <a:pt x="1113" y="482"/>
                  </a:cubicBezTo>
                  <a:cubicBezTo>
                    <a:pt x="927" y="803"/>
                    <a:pt x="785" y="834"/>
                    <a:pt x="647" y="834"/>
                  </a:cubicBezTo>
                  <a:cubicBezTo>
                    <a:pt x="615" y="834"/>
                    <a:pt x="583" y="832"/>
                    <a:pt x="550" y="832"/>
                  </a:cubicBezTo>
                  <a:cubicBezTo>
                    <a:pt x="433" y="832"/>
                    <a:pt x="312" y="854"/>
                    <a:pt x="164" y="1058"/>
                  </a:cubicBezTo>
                  <a:cubicBezTo>
                    <a:pt x="1" y="1280"/>
                    <a:pt x="52" y="1594"/>
                    <a:pt x="164" y="1881"/>
                  </a:cubicBezTo>
                  <a:cubicBezTo>
                    <a:pt x="298" y="2242"/>
                    <a:pt x="635" y="2445"/>
                    <a:pt x="981" y="2445"/>
                  </a:cubicBezTo>
                  <a:cubicBezTo>
                    <a:pt x="1183" y="2445"/>
                    <a:pt x="1387" y="2376"/>
                    <a:pt x="1555" y="2230"/>
                  </a:cubicBezTo>
                  <a:cubicBezTo>
                    <a:pt x="1563" y="2230"/>
                    <a:pt x="1563" y="2221"/>
                    <a:pt x="1572" y="2221"/>
                  </a:cubicBezTo>
                  <a:cubicBezTo>
                    <a:pt x="2038" y="1806"/>
                    <a:pt x="1555" y="1364"/>
                    <a:pt x="1895" y="1042"/>
                  </a:cubicBezTo>
                  <a:cubicBezTo>
                    <a:pt x="2234" y="728"/>
                    <a:pt x="2140" y="252"/>
                    <a:pt x="2038" y="125"/>
                  </a:cubicBezTo>
                  <a:cubicBezTo>
                    <a:pt x="1989" y="68"/>
                    <a:pt x="1879" y="0"/>
                    <a:pt x="1738" y="0"/>
                  </a:cubicBezTo>
                  <a:close/>
                </a:path>
              </a:pathLst>
            </a:custGeom>
            <a:gradFill>
              <a:gsLst>
                <a:gs pos="0">
                  <a:schemeClr val="accent4"/>
                </a:gs>
                <a:gs pos="100000">
                  <a:schemeClr val="accent6"/>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6" name="Google Shape;996;p43"/>
            <p:cNvSpPr/>
            <p:nvPr/>
          </p:nvSpPr>
          <p:spPr>
            <a:xfrm>
              <a:off x="5332721" y="1451247"/>
              <a:ext cx="164752" cy="282391"/>
            </a:xfrm>
            <a:custGeom>
              <a:rect b="b" l="l" r="r" t="t"/>
              <a:pathLst>
                <a:path extrusionOk="0" h="3039" w="1773">
                  <a:moveTo>
                    <a:pt x="1748" y="1"/>
                  </a:moveTo>
                  <a:cubicBezTo>
                    <a:pt x="518" y="1172"/>
                    <a:pt x="0" y="3014"/>
                    <a:pt x="0" y="3030"/>
                  </a:cubicBezTo>
                  <a:lnTo>
                    <a:pt x="33" y="3038"/>
                  </a:lnTo>
                  <a:cubicBezTo>
                    <a:pt x="33" y="3022"/>
                    <a:pt x="542" y="1188"/>
                    <a:pt x="1772" y="25"/>
                  </a:cubicBezTo>
                  <a:lnTo>
                    <a:pt x="1748" y="1"/>
                  </a:lnTo>
                  <a:close/>
                </a:path>
              </a:pathLst>
            </a:custGeom>
            <a:solidFill>
              <a:srgbClr val="DFDFD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7" name="Google Shape;997;p43"/>
            <p:cNvSpPr/>
            <p:nvPr/>
          </p:nvSpPr>
          <p:spPr>
            <a:xfrm>
              <a:off x="5196964" y="1740694"/>
              <a:ext cx="243736" cy="215301"/>
            </a:xfrm>
            <a:custGeom>
              <a:rect b="b" l="l" r="r" t="t"/>
              <a:pathLst>
                <a:path extrusionOk="0" h="2317" w="2623">
                  <a:moveTo>
                    <a:pt x="0" y="0"/>
                  </a:moveTo>
                  <a:lnTo>
                    <a:pt x="60" y="357"/>
                  </a:lnTo>
                  <a:lnTo>
                    <a:pt x="365" y="2317"/>
                  </a:lnTo>
                  <a:lnTo>
                    <a:pt x="2309" y="2317"/>
                  </a:lnTo>
                  <a:lnTo>
                    <a:pt x="2410" y="1595"/>
                  </a:lnTo>
                  <a:lnTo>
                    <a:pt x="2606" y="94"/>
                  </a:lnTo>
                  <a:lnTo>
                    <a:pt x="2622" y="0"/>
                  </a:lnTo>
                  <a:close/>
                </a:path>
              </a:pathLst>
            </a:custGeom>
            <a:solidFill>
              <a:srgbClr val="8DE4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8" name="Google Shape;998;p43"/>
            <p:cNvSpPr/>
            <p:nvPr/>
          </p:nvSpPr>
          <p:spPr>
            <a:xfrm>
              <a:off x="5202447" y="1749429"/>
              <a:ext cx="236674" cy="139570"/>
            </a:xfrm>
            <a:custGeom>
              <a:rect b="b" l="l" r="r" t="t"/>
              <a:pathLst>
                <a:path extrusionOk="0" h="1502" w="2547">
                  <a:moveTo>
                    <a:pt x="2547" y="0"/>
                  </a:moveTo>
                  <a:lnTo>
                    <a:pt x="1" y="263"/>
                  </a:lnTo>
                  <a:lnTo>
                    <a:pt x="2351" y="1501"/>
                  </a:lnTo>
                  <a:lnTo>
                    <a:pt x="2547" y="0"/>
                  </a:lnTo>
                  <a:close/>
                </a:path>
              </a:pathLst>
            </a:custGeom>
            <a:solidFill>
              <a:srgbClr val="55335C">
                <a:alpha val="1071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9" name="Google Shape;999;p43"/>
            <p:cNvSpPr/>
            <p:nvPr/>
          </p:nvSpPr>
          <p:spPr>
            <a:xfrm>
              <a:off x="5171783" y="1696371"/>
              <a:ext cx="298281" cy="77497"/>
            </a:xfrm>
            <a:custGeom>
              <a:rect b="b" l="l" r="r" t="t"/>
              <a:pathLst>
                <a:path extrusionOk="0" h="834" w="3210">
                  <a:moveTo>
                    <a:pt x="1" y="1"/>
                  </a:moveTo>
                  <a:lnTo>
                    <a:pt x="1" y="834"/>
                  </a:lnTo>
                  <a:lnTo>
                    <a:pt x="3209" y="834"/>
                  </a:lnTo>
                  <a:lnTo>
                    <a:pt x="3209" y="1"/>
                  </a:lnTo>
                  <a:close/>
                </a:path>
              </a:pathLst>
            </a:custGeom>
            <a:solidFill>
              <a:srgbClr val="8DE4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03" name="Shape 1003"/>
        <p:cNvGrpSpPr/>
        <p:nvPr/>
      </p:nvGrpSpPr>
      <p:grpSpPr>
        <a:xfrm>
          <a:off x="0" y="0"/>
          <a:ext cx="0" cy="0"/>
          <a:chOff x="0" y="0"/>
          <a:chExt cx="0" cy="0"/>
        </a:xfrm>
      </p:grpSpPr>
      <p:sp>
        <p:nvSpPr>
          <p:cNvPr id="1004" name="Google Shape;1004;p44"/>
          <p:cNvSpPr txBox="1"/>
          <p:nvPr>
            <p:ph idx="1" type="subTitle"/>
          </p:nvPr>
        </p:nvSpPr>
        <p:spPr>
          <a:xfrm>
            <a:off x="3464000" y="0"/>
            <a:ext cx="5295300" cy="4828500"/>
          </a:xfrm>
          <a:prstGeom prst="rect">
            <a:avLst/>
          </a:prstGeom>
        </p:spPr>
        <p:txBody>
          <a:bodyPr anchorCtr="0" anchor="t" bIns="91425" lIns="91425" spcFirstLastPara="1" rIns="91425" wrap="square" tIns="91425">
            <a:noAutofit/>
          </a:bodyPr>
          <a:lstStyle/>
          <a:p>
            <a:pPr indent="12700" lvl="0" marL="0" rtl="0" algn="just">
              <a:lnSpc>
                <a:spcPct val="150000"/>
              </a:lnSpc>
              <a:spcBef>
                <a:spcPts val="1200"/>
              </a:spcBef>
              <a:spcAft>
                <a:spcPts val="0"/>
              </a:spcAft>
              <a:buNone/>
            </a:pPr>
            <a:r>
              <a:rPr lang="en" sz="1700">
                <a:solidFill>
                  <a:srgbClr val="000000"/>
                </a:solidFill>
                <a:latin typeface="Arial"/>
                <a:ea typeface="Arial"/>
                <a:cs typeface="Arial"/>
                <a:sym typeface="Arial"/>
              </a:rPr>
              <a:t>Joint affidavit of two incorporators to change corporate name (not required if already stated in the AI).</a:t>
            </a:r>
            <a:endParaRPr sz="1700">
              <a:solidFill>
                <a:srgbClr val="000000"/>
              </a:solidFill>
              <a:latin typeface="Arial"/>
              <a:ea typeface="Arial"/>
              <a:cs typeface="Arial"/>
              <a:sym typeface="Arial"/>
            </a:endParaRPr>
          </a:p>
          <a:p>
            <a:pPr indent="12700" lvl="0" marL="0" rtl="0" algn="just">
              <a:lnSpc>
                <a:spcPct val="150000"/>
              </a:lnSpc>
              <a:spcBef>
                <a:spcPts val="1200"/>
              </a:spcBef>
              <a:spcAft>
                <a:spcPts val="0"/>
              </a:spcAft>
              <a:buNone/>
            </a:pPr>
            <a:r>
              <a:rPr lang="en" sz="1700">
                <a:solidFill>
                  <a:srgbClr val="000000"/>
                </a:solidFill>
                <a:latin typeface="Arial"/>
                <a:ea typeface="Arial"/>
                <a:cs typeface="Arial"/>
                <a:sym typeface="Arial"/>
              </a:rPr>
              <a:t>Bank Certificate of Deposit or Proof of Inward Remittance</a:t>
            </a:r>
            <a:endParaRPr sz="1700">
              <a:solidFill>
                <a:srgbClr val="000000"/>
              </a:solidFill>
              <a:latin typeface="Arial"/>
              <a:ea typeface="Arial"/>
              <a:cs typeface="Arial"/>
              <a:sym typeface="Arial"/>
            </a:endParaRPr>
          </a:p>
          <a:p>
            <a:pPr indent="12700" lvl="0" marL="0" rtl="0" algn="just">
              <a:lnSpc>
                <a:spcPct val="150000"/>
              </a:lnSpc>
              <a:spcBef>
                <a:spcPts val="1200"/>
              </a:spcBef>
              <a:spcAft>
                <a:spcPts val="0"/>
              </a:spcAft>
              <a:buNone/>
            </a:pPr>
            <a:r>
              <a:rPr lang="en" sz="1700">
                <a:solidFill>
                  <a:srgbClr val="000000"/>
                </a:solidFill>
                <a:latin typeface="Arial"/>
                <a:ea typeface="Arial"/>
                <a:cs typeface="Arial"/>
                <a:sym typeface="Arial"/>
              </a:rPr>
              <a:t>Duly accomplished SEC Form F-100 (for corporations with more than 40% foreign equity)</a:t>
            </a:r>
            <a:endParaRPr sz="1700">
              <a:solidFill>
                <a:srgbClr val="000000"/>
              </a:solidFill>
              <a:latin typeface="Arial"/>
              <a:ea typeface="Arial"/>
              <a:cs typeface="Arial"/>
              <a:sym typeface="Arial"/>
            </a:endParaRPr>
          </a:p>
          <a:p>
            <a:pPr indent="12700" lvl="0" marL="0" rtl="0" algn="just">
              <a:lnSpc>
                <a:spcPct val="150000"/>
              </a:lnSpc>
              <a:spcBef>
                <a:spcPts val="1200"/>
              </a:spcBef>
              <a:spcAft>
                <a:spcPts val="0"/>
              </a:spcAft>
              <a:buNone/>
            </a:pPr>
            <a:r>
              <a:rPr lang="en" sz="1700">
                <a:solidFill>
                  <a:srgbClr val="000000"/>
                </a:solidFill>
                <a:latin typeface="Arial"/>
                <a:ea typeface="Arial"/>
                <a:cs typeface="Arial"/>
                <a:sym typeface="Arial"/>
              </a:rPr>
              <a:t>SEC registration takes 10 to 15 working days upon submission of complete documentary </a:t>
            </a:r>
            <a:endParaRPr sz="1700">
              <a:solidFill>
                <a:srgbClr val="000000"/>
              </a:solidFill>
              <a:latin typeface="Arial"/>
              <a:ea typeface="Arial"/>
              <a:cs typeface="Arial"/>
              <a:sym typeface="Arial"/>
            </a:endParaRPr>
          </a:p>
          <a:p>
            <a:pPr indent="12700" lvl="0" marL="0" rtl="0" algn="just">
              <a:lnSpc>
                <a:spcPct val="150000"/>
              </a:lnSpc>
              <a:spcBef>
                <a:spcPts val="0"/>
              </a:spcBef>
              <a:spcAft>
                <a:spcPts val="0"/>
              </a:spcAft>
              <a:buNone/>
            </a:pPr>
            <a:r>
              <a:rPr lang="en" sz="1700">
                <a:solidFill>
                  <a:srgbClr val="000000"/>
                </a:solidFill>
                <a:latin typeface="Arial"/>
                <a:ea typeface="Arial"/>
                <a:cs typeface="Arial"/>
                <a:sym typeface="Arial"/>
              </a:rPr>
              <a:t>requirements, provided there are no </a:t>
            </a:r>
            <a:endParaRPr sz="1700">
              <a:solidFill>
                <a:srgbClr val="000000"/>
              </a:solidFill>
              <a:latin typeface="Arial"/>
              <a:ea typeface="Arial"/>
              <a:cs typeface="Arial"/>
              <a:sym typeface="Arial"/>
            </a:endParaRPr>
          </a:p>
          <a:p>
            <a:pPr indent="12700" lvl="0" marL="0" rtl="0" algn="just">
              <a:lnSpc>
                <a:spcPct val="150000"/>
              </a:lnSpc>
              <a:spcBef>
                <a:spcPts val="0"/>
              </a:spcBef>
              <a:spcAft>
                <a:spcPts val="0"/>
              </a:spcAft>
              <a:buNone/>
            </a:pPr>
            <a:r>
              <a:rPr lang="en" sz="1700">
                <a:solidFill>
                  <a:srgbClr val="000000"/>
                </a:solidFill>
                <a:latin typeface="Arial"/>
                <a:ea typeface="Arial"/>
                <a:cs typeface="Arial"/>
                <a:sym typeface="Arial"/>
              </a:rPr>
              <a:t>holidays during this time period.</a:t>
            </a:r>
            <a:endParaRPr sz="1700">
              <a:solidFill>
                <a:srgbClr val="000000"/>
              </a:solidFill>
              <a:latin typeface="Arial"/>
              <a:ea typeface="Arial"/>
              <a:cs typeface="Arial"/>
              <a:sym typeface="Arial"/>
            </a:endParaRPr>
          </a:p>
          <a:p>
            <a:pPr indent="12700" lvl="0" marL="0" rtl="0" algn="just">
              <a:lnSpc>
                <a:spcPct val="150000"/>
              </a:lnSpc>
              <a:spcBef>
                <a:spcPts val="1200"/>
              </a:spcBef>
              <a:spcAft>
                <a:spcPts val="0"/>
              </a:spcAft>
              <a:buNone/>
            </a:pPr>
            <a:r>
              <a:t/>
            </a:r>
            <a:endParaRPr sz="1200">
              <a:solidFill>
                <a:srgbClr val="000000"/>
              </a:solidFill>
              <a:latin typeface="Arial"/>
              <a:ea typeface="Arial"/>
              <a:cs typeface="Arial"/>
              <a:sym typeface="Arial"/>
            </a:endParaRPr>
          </a:p>
          <a:p>
            <a:pPr indent="0" lvl="0" marL="0" rtl="0" algn="ctr">
              <a:spcBef>
                <a:spcPts val="1200"/>
              </a:spcBef>
              <a:spcAft>
                <a:spcPts val="0"/>
              </a:spcAft>
              <a:buNone/>
            </a:pPr>
            <a:r>
              <a:rPr lang="en"/>
              <a:t>!</a:t>
            </a:r>
            <a:endParaRPr/>
          </a:p>
        </p:txBody>
      </p:sp>
      <p:sp>
        <p:nvSpPr>
          <p:cNvPr id="1005" name="Google Shape;1005;p44"/>
          <p:cNvSpPr/>
          <p:nvPr/>
        </p:nvSpPr>
        <p:spPr>
          <a:xfrm>
            <a:off x="0" y="1556450"/>
            <a:ext cx="3405682" cy="2628712"/>
          </a:xfrm>
          <a:custGeom>
            <a:rect b="b" l="l" r="r" t="t"/>
            <a:pathLst>
              <a:path extrusionOk="0" h="13771" w="15727">
                <a:moveTo>
                  <a:pt x="7861" y="1692"/>
                </a:moveTo>
                <a:cubicBezTo>
                  <a:pt x="8677" y="1692"/>
                  <a:pt x="9505" y="1886"/>
                  <a:pt x="10277" y="2294"/>
                </a:cubicBezTo>
                <a:cubicBezTo>
                  <a:pt x="12816" y="3626"/>
                  <a:pt x="13791" y="6767"/>
                  <a:pt x="12459" y="9305"/>
                </a:cubicBezTo>
                <a:cubicBezTo>
                  <a:pt x="11527" y="11069"/>
                  <a:pt x="9724" y="12079"/>
                  <a:pt x="7858" y="12079"/>
                </a:cubicBezTo>
                <a:cubicBezTo>
                  <a:pt x="7041" y="12079"/>
                  <a:pt x="6212" y="11886"/>
                  <a:pt x="5439" y="11477"/>
                </a:cubicBezTo>
                <a:cubicBezTo>
                  <a:pt x="2903" y="10145"/>
                  <a:pt x="1925" y="7003"/>
                  <a:pt x="3268" y="4467"/>
                </a:cubicBezTo>
                <a:cubicBezTo>
                  <a:pt x="4194" y="2702"/>
                  <a:pt x="5996" y="1692"/>
                  <a:pt x="7861" y="1692"/>
                </a:cubicBezTo>
                <a:close/>
                <a:moveTo>
                  <a:pt x="7872" y="0"/>
                </a:moveTo>
                <a:cubicBezTo>
                  <a:pt x="5397" y="0"/>
                  <a:pt x="3002" y="1336"/>
                  <a:pt x="1772" y="3677"/>
                </a:cubicBezTo>
                <a:cubicBezTo>
                  <a:pt x="0" y="7046"/>
                  <a:pt x="1290" y="11206"/>
                  <a:pt x="4659" y="12980"/>
                </a:cubicBezTo>
                <a:cubicBezTo>
                  <a:pt x="5680" y="13516"/>
                  <a:pt x="6774" y="13770"/>
                  <a:pt x="7853" y="13770"/>
                </a:cubicBezTo>
                <a:cubicBezTo>
                  <a:pt x="10327" y="13770"/>
                  <a:pt x="12719" y="12434"/>
                  <a:pt x="13954" y="10094"/>
                </a:cubicBezTo>
                <a:cubicBezTo>
                  <a:pt x="15727" y="6724"/>
                  <a:pt x="14429" y="2565"/>
                  <a:pt x="11068" y="790"/>
                </a:cubicBezTo>
                <a:cubicBezTo>
                  <a:pt x="10047" y="255"/>
                  <a:pt x="8952" y="0"/>
                  <a:pt x="7872" y="0"/>
                </a:cubicBezTo>
                <a:close/>
              </a:path>
            </a:pathLst>
          </a:custGeom>
          <a:gradFill>
            <a:gsLst>
              <a:gs pos="0">
                <a:schemeClr val="accent1"/>
              </a:gs>
              <a:gs pos="40000">
                <a:srgbClr val="BBACF0"/>
              </a:gs>
              <a:gs pos="100000">
                <a:srgbClr val="FFFFFF">
                  <a:alpha val="0"/>
                </a:srgbClr>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006" name="Google Shape;1006;p44"/>
          <p:cNvGrpSpPr/>
          <p:nvPr/>
        </p:nvGrpSpPr>
        <p:grpSpPr>
          <a:xfrm>
            <a:off x="969617" y="958340"/>
            <a:ext cx="1988837" cy="1177042"/>
            <a:chOff x="4798851" y="2465009"/>
            <a:chExt cx="1469511" cy="869693"/>
          </a:xfrm>
        </p:grpSpPr>
        <p:sp>
          <p:nvSpPr>
            <p:cNvPr id="1007" name="Google Shape;1007;p44"/>
            <p:cNvSpPr/>
            <p:nvPr/>
          </p:nvSpPr>
          <p:spPr>
            <a:xfrm>
              <a:off x="4798851" y="3268867"/>
              <a:ext cx="1469511" cy="65835"/>
            </a:xfrm>
            <a:custGeom>
              <a:rect b="b" l="l" r="r" t="t"/>
              <a:pathLst>
                <a:path extrusionOk="0" h="688" w="15357">
                  <a:moveTo>
                    <a:pt x="349" y="1"/>
                  </a:moveTo>
                  <a:cubicBezTo>
                    <a:pt x="154" y="1"/>
                    <a:pt x="1" y="153"/>
                    <a:pt x="1" y="347"/>
                  </a:cubicBezTo>
                  <a:cubicBezTo>
                    <a:pt x="1" y="534"/>
                    <a:pt x="154" y="687"/>
                    <a:pt x="349" y="687"/>
                  </a:cubicBezTo>
                  <a:lnTo>
                    <a:pt x="15017" y="687"/>
                  </a:lnTo>
                  <a:cubicBezTo>
                    <a:pt x="15204" y="687"/>
                    <a:pt x="15357" y="534"/>
                    <a:pt x="15357" y="347"/>
                  </a:cubicBezTo>
                  <a:cubicBezTo>
                    <a:pt x="15357" y="153"/>
                    <a:pt x="15204" y="1"/>
                    <a:pt x="15017" y="1"/>
                  </a:cubicBezTo>
                  <a:close/>
                </a:path>
              </a:pathLst>
            </a:custGeom>
            <a:solidFill>
              <a:srgbClr val="55335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008" name="Google Shape;1008;p44"/>
            <p:cNvGrpSpPr/>
            <p:nvPr/>
          </p:nvGrpSpPr>
          <p:grpSpPr>
            <a:xfrm>
              <a:off x="4874072" y="2465009"/>
              <a:ext cx="1318966" cy="807495"/>
              <a:chOff x="4469780" y="1450899"/>
              <a:chExt cx="1186975" cy="726687"/>
            </a:xfrm>
          </p:grpSpPr>
          <p:sp>
            <p:nvSpPr>
              <p:cNvPr id="1009" name="Google Shape;1009;p44"/>
              <p:cNvSpPr/>
              <p:nvPr/>
            </p:nvSpPr>
            <p:spPr>
              <a:xfrm>
                <a:off x="4472622" y="1450899"/>
                <a:ext cx="1184133" cy="660052"/>
              </a:xfrm>
              <a:custGeom>
                <a:rect b="b" l="l" r="r" t="t"/>
                <a:pathLst>
                  <a:path extrusionOk="0" h="7665" w="13751">
                    <a:moveTo>
                      <a:pt x="383" y="1"/>
                    </a:moveTo>
                    <a:cubicBezTo>
                      <a:pt x="171" y="1"/>
                      <a:pt x="0" y="178"/>
                      <a:pt x="0" y="392"/>
                    </a:cubicBezTo>
                    <a:lnTo>
                      <a:pt x="0" y="7283"/>
                    </a:lnTo>
                    <a:cubicBezTo>
                      <a:pt x="0" y="7495"/>
                      <a:pt x="171" y="7664"/>
                      <a:pt x="383" y="7664"/>
                    </a:cubicBezTo>
                    <a:lnTo>
                      <a:pt x="13370" y="7664"/>
                    </a:lnTo>
                    <a:cubicBezTo>
                      <a:pt x="13488" y="7664"/>
                      <a:pt x="13590" y="7613"/>
                      <a:pt x="13657" y="7538"/>
                    </a:cubicBezTo>
                    <a:cubicBezTo>
                      <a:pt x="13718" y="7471"/>
                      <a:pt x="13751" y="7377"/>
                      <a:pt x="13751" y="7283"/>
                    </a:cubicBezTo>
                    <a:lnTo>
                      <a:pt x="13751" y="392"/>
                    </a:lnTo>
                    <a:cubicBezTo>
                      <a:pt x="13751" y="178"/>
                      <a:pt x="13582" y="1"/>
                      <a:pt x="13370" y="1"/>
                    </a:cubicBezTo>
                    <a:close/>
                  </a:path>
                </a:pathLst>
              </a:custGeom>
              <a:gradFill>
                <a:gsLst>
                  <a:gs pos="0">
                    <a:srgbClr val="FFFFFF"/>
                  </a:gs>
                  <a:gs pos="100000">
                    <a:srgbClr val="BEBEBE"/>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0" name="Google Shape;1010;p44"/>
              <p:cNvSpPr/>
              <p:nvPr/>
            </p:nvSpPr>
            <p:spPr>
              <a:xfrm>
                <a:off x="4469780" y="1450899"/>
                <a:ext cx="1186975" cy="538806"/>
              </a:xfrm>
              <a:custGeom>
                <a:rect b="b" l="l" r="r" t="t"/>
                <a:pathLst>
                  <a:path extrusionOk="0" h="6257" w="13784">
                    <a:moveTo>
                      <a:pt x="382" y="1"/>
                    </a:moveTo>
                    <a:cubicBezTo>
                      <a:pt x="170" y="1"/>
                      <a:pt x="1" y="178"/>
                      <a:pt x="1" y="392"/>
                    </a:cubicBezTo>
                    <a:lnTo>
                      <a:pt x="1" y="6257"/>
                    </a:lnTo>
                    <a:lnTo>
                      <a:pt x="13784" y="6257"/>
                    </a:lnTo>
                    <a:lnTo>
                      <a:pt x="13784" y="392"/>
                    </a:lnTo>
                    <a:cubicBezTo>
                      <a:pt x="13784" y="178"/>
                      <a:pt x="13615" y="1"/>
                      <a:pt x="13403" y="1"/>
                    </a:cubicBezTo>
                    <a:close/>
                  </a:path>
                </a:pathLst>
              </a:custGeom>
              <a:solidFill>
                <a:srgbClr val="55335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1" name="Google Shape;1011;p44"/>
              <p:cNvSpPr/>
              <p:nvPr/>
            </p:nvSpPr>
            <p:spPr>
              <a:xfrm>
                <a:off x="4489414" y="1467002"/>
                <a:ext cx="1144780" cy="506600"/>
              </a:xfrm>
              <a:custGeom>
                <a:rect b="b" l="l" r="r" t="t"/>
                <a:pathLst>
                  <a:path extrusionOk="0" h="5883" w="13294">
                    <a:moveTo>
                      <a:pt x="374" y="1"/>
                    </a:moveTo>
                    <a:cubicBezTo>
                      <a:pt x="170" y="1"/>
                      <a:pt x="1" y="162"/>
                      <a:pt x="1" y="366"/>
                    </a:cubicBezTo>
                    <a:lnTo>
                      <a:pt x="1" y="5882"/>
                    </a:lnTo>
                    <a:lnTo>
                      <a:pt x="13293" y="5882"/>
                    </a:lnTo>
                    <a:lnTo>
                      <a:pt x="13293" y="366"/>
                    </a:lnTo>
                    <a:cubicBezTo>
                      <a:pt x="13293" y="162"/>
                      <a:pt x="13132" y="1"/>
                      <a:pt x="12920" y="1"/>
                    </a:cubicBezTo>
                    <a:close/>
                  </a:path>
                </a:pathLst>
              </a:custGeom>
              <a:gradFill>
                <a:gsLst>
                  <a:gs pos="0">
                    <a:schemeClr val="accent2"/>
                  </a:gs>
                  <a:gs pos="100000">
                    <a:schemeClr val="dk1"/>
                  </a:gs>
                </a:gsLst>
                <a:lin ang="16200038"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2" name="Google Shape;1012;p44"/>
              <p:cNvSpPr/>
              <p:nvPr/>
            </p:nvSpPr>
            <p:spPr>
              <a:xfrm>
                <a:off x="5379022" y="1730844"/>
                <a:ext cx="209167" cy="187984"/>
              </a:xfrm>
              <a:custGeom>
                <a:rect b="b" l="l" r="r" t="t"/>
                <a:pathLst>
                  <a:path extrusionOk="0" h="2183" w="2429">
                    <a:moveTo>
                      <a:pt x="196" y="1"/>
                    </a:moveTo>
                    <a:cubicBezTo>
                      <a:pt x="86" y="1"/>
                      <a:pt x="0" y="94"/>
                      <a:pt x="0" y="204"/>
                    </a:cubicBezTo>
                    <a:lnTo>
                      <a:pt x="0" y="1987"/>
                    </a:lnTo>
                    <a:cubicBezTo>
                      <a:pt x="0" y="2097"/>
                      <a:pt x="86" y="2183"/>
                      <a:pt x="196" y="2183"/>
                    </a:cubicBezTo>
                    <a:lnTo>
                      <a:pt x="2225" y="2183"/>
                    </a:lnTo>
                    <a:cubicBezTo>
                      <a:pt x="2335" y="2183"/>
                      <a:pt x="2428" y="2097"/>
                      <a:pt x="2428" y="1987"/>
                    </a:cubicBezTo>
                    <a:lnTo>
                      <a:pt x="2428" y="204"/>
                    </a:lnTo>
                    <a:cubicBezTo>
                      <a:pt x="2428" y="94"/>
                      <a:pt x="2335" y="1"/>
                      <a:pt x="2225"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3" name="Google Shape;1013;p44"/>
              <p:cNvSpPr/>
              <p:nvPr/>
            </p:nvSpPr>
            <p:spPr>
              <a:xfrm>
                <a:off x="5384791" y="1736700"/>
                <a:ext cx="196681" cy="176186"/>
              </a:xfrm>
              <a:custGeom>
                <a:rect b="b" l="l" r="r" t="t"/>
                <a:pathLst>
                  <a:path extrusionOk="0" h="2046" w="2284">
                    <a:moveTo>
                      <a:pt x="129" y="0"/>
                    </a:moveTo>
                    <a:cubicBezTo>
                      <a:pt x="59" y="0"/>
                      <a:pt x="0" y="59"/>
                      <a:pt x="0" y="128"/>
                    </a:cubicBezTo>
                    <a:lnTo>
                      <a:pt x="0" y="1927"/>
                    </a:lnTo>
                    <a:cubicBezTo>
                      <a:pt x="0" y="1994"/>
                      <a:pt x="59" y="2045"/>
                      <a:pt x="129" y="2045"/>
                    </a:cubicBezTo>
                    <a:lnTo>
                      <a:pt x="2158" y="2045"/>
                    </a:lnTo>
                    <a:cubicBezTo>
                      <a:pt x="2225" y="2045"/>
                      <a:pt x="2284" y="1994"/>
                      <a:pt x="2284" y="1927"/>
                    </a:cubicBezTo>
                    <a:lnTo>
                      <a:pt x="2284" y="128"/>
                    </a:lnTo>
                    <a:cubicBezTo>
                      <a:pt x="2284" y="59"/>
                      <a:pt x="2225" y="0"/>
                      <a:pt x="2158" y="0"/>
                    </a:cubicBezTo>
                    <a:close/>
                  </a:path>
                </a:pathLst>
              </a:custGeom>
              <a:gradFill>
                <a:gsLst>
                  <a:gs pos="0">
                    <a:schemeClr val="lt2"/>
                  </a:gs>
                  <a:gs pos="100000">
                    <a:schemeClr val="dk2"/>
                  </a:gs>
                </a:gsLst>
                <a:lin ang="8100019"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4" name="Google Shape;1014;p44"/>
              <p:cNvSpPr/>
              <p:nvPr/>
            </p:nvSpPr>
            <p:spPr>
              <a:xfrm>
                <a:off x="5379022" y="1521768"/>
                <a:ext cx="209167" cy="187984"/>
              </a:xfrm>
              <a:custGeom>
                <a:rect b="b" l="l" r="r" t="t"/>
                <a:pathLst>
                  <a:path extrusionOk="0" h="2183" w="2429">
                    <a:moveTo>
                      <a:pt x="126" y="1"/>
                    </a:moveTo>
                    <a:cubicBezTo>
                      <a:pt x="51" y="1"/>
                      <a:pt x="0" y="60"/>
                      <a:pt x="0" y="129"/>
                    </a:cubicBezTo>
                    <a:lnTo>
                      <a:pt x="0" y="2046"/>
                    </a:lnTo>
                    <a:cubicBezTo>
                      <a:pt x="0" y="2123"/>
                      <a:pt x="51" y="2182"/>
                      <a:pt x="126" y="2182"/>
                    </a:cubicBezTo>
                    <a:lnTo>
                      <a:pt x="2292" y="2182"/>
                    </a:lnTo>
                    <a:cubicBezTo>
                      <a:pt x="2367" y="2182"/>
                      <a:pt x="2428" y="2123"/>
                      <a:pt x="2428" y="2046"/>
                    </a:cubicBezTo>
                    <a:lnTo>
                      <a:pt x="2428" y="129"/>
                    </a:lnTo>
                    <a:cubicBezTo>
                      <a:pt x="2428" y="60"/>
                      <a:pt x="2367" y="1"/>
                      <a:pt x="2292"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5" name="Google Shape;1015;p44"/>
              <p:cNvSpPr/>
              <p:nvPr/>
            </p:nvSpPr>
            <p:spPr>
              <a:xfrm>
                <a:off x="5384791" y="1527537"/>
                <a:ext cx="196681" cy="176445"/>
              </a:xfrm>
              <a:custGeom>
                <a:rect b="b" l="l" r="r" t="t"/>
                <a:pathLst>
                  <a:path extrusionOk="0" h="2049" w="2284">
                    <a:moveTo>
                      <a:pt x="129" y="1"/>
                    </a:moveTo>
                    <a:cubicBezTo>
                      <a:pt x="59" y="1"/>
                      <a:pt x="0" y="52"/>
                      <a:pt x="0" y="121"/>
                    </a:cubicBezTo>
                    <a:lnTo>
                      <a:pt x="0" y="1920"/>
                    </a:lnTo>
                    <a:cubicBezTo>
                      <a:pt x="0" y="1987"/>
                      <a:pt x="59" y="2048"/>
                      <a:pt x="129" y="2048"/>
                    </a:cubicBezTo>
                    <a:lnTo>
                      <a:pt x="2158" y="2048"/>
                    </a:lnTo>
                    <a:cubicBezTo>
                      <a:pt x="2225" y="2048"/>
                      <a:pt x="2284" y="1987"/>
                      <a:pt x="2284" y="1920"/>
                    </a:cubicBezTo>
                    <a:lnTo>
                      <a:pt x="2284" y="121"/>
                    </a:lnTo>
                    <a:cubicBezTo>
                      <a:pt x="2284" y="52"/>
                      <a:pt x="2225" y="1"/>
                      <a:pt x="2158" y="1"/>
                    </a:cubicBezTo>
                    <a:close/>
                  </a:path>
                </a:pathLst>
              </a:custGeom>
              <a:gradFill>
                <a:gsLst>
                  <a:gs pos="0">
                    <a:schemeClr val="accent4"/>
                  </a:gs>
                  <a:gs pos="100000">
                    <a:schemeClr val="accent6"/>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6" name="Google Shape;1016;p44"/>
              <p:cNvSpPr/>
              <p:nvPr/>
            </p:nvSpPr>
            <p:spPr>
              <a:xfrm>
                <a:off x="4967499" y="2076578"/>
                <a:ext cx="194442" cy="78190"/>
              </a:xfrm>
              <a:custGeom>
                <a:rect b="b" l="l" r="r" t="t"/>
                <a:pathLst>
                  <a:path extrusionOk="0" h="908" w="2258">
                    <a:moveTo>
                      <a:pt x="153" y="1"/>
                    </a:moveTo>
                    <a:cubicBezTo>
                      <a:pt x="67" y="1"/>
                      <a:pt x="0" y="68"/>
                      <a:pt x="0" y="154"/>
                    </a:cubicBezTo>
                    <a:lnTo>
                      <a:pt x="0" y="765"/>
                    </a:lnTo>
                    <a:cubicBezTo>
                      <a:pt x="0" y="840"/>
                      <a:pt x="67" y="907"/>
                      <a:pt x="153" y="907"/>
                    </a:cubicBezTo>
                    <a:lnTo>
                      <a:pt x="2115" y="907"/>
                    </a:lnTo>
                    <a:cubicBezTo>
                      <a:pt x="2198" y="907"/>
                      <a:pt x="2257" y="840"/>
                      <a:pt x="2257" y="765"/>
                    </a:cubicBezTo>
                    <a:lnTo>
                      <a:pt x="2257" y="154"/>
                    </a:lnTo>
                    <a:cubicBezTo>
                      <a:pt x="2257" y="68"/>
                      <a:pt x="2198" y="1"/>
                      <a:pt x="2115" y="1"/>
                    </a:cubicBezTo>
                    <a:close/>
                  </a:path>
                </a:pathLst>
              </a:custGeom>
              <a:gradFill>
                <a:gsLst>
                  <a:gs pos="0">
                    <a:srgbClr val="FFFFFF"/>
                  </a:gs>
                  <a:gs pos="100000">
                    <a:srgbClr val="BEBEBE"/>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7" name="Google Shape;1017;p44"/>
              <p:cNvSpPr/>
              <p:nvPr/>
            </p:nvSpPr>
            <p:spPr>
              <a:xfrm>
                <a:off x="4541338" y="1615284"/>
                <a:ext cx="65876" cy="276335"/>
              </a:xfrm>
              <a:custGeom>
                <a:rect b="b" l="l" r="r" t="t"/>
                <a:pathLst>
                  <a:path extrusionOk="0" h="3209" w="765">
                    <a:moveTo>
                      <a:pt x="1" y="0"/>
                    </a:moveTo>
                    <a:lnTo>
                      <a:pt x="1" y="3209"/>
                    </a:lnTo>
                    <a:lnTo>
                      <a:pt x="765" y="3209"/>
                    </a:lnTo>
                    <a:lnTo>
                      <a:pt x="765" y="0"/>
                    </a:lnTo>
                    <a:close/>
                  </a:path>
                </a:pathLst>
              </a:custGeom>
              <a:gradFill>
                <a:gsLst>
                  <a:gs pos="0">
                    <a:schemeClr val="accent4"/>
                  </a:gs>
                  <a:gs pos="100000">
                    <a:schemeClr val="accent6"/>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8" name="Google Shape;1018;p44"/>
              <p:cNvSpPr/>
              <p:nvPr/>
            </p:nvSpPr>
            <p:spPr>
              <a:xfrm>
                <a:off x="4744473" y="1537182"/>
                <a:ext cx="65876" cy="354439"/>
              </a:xfrm>
              <a:custGeom>
                <a:rect b="b" l="l" r="r" t="t"/>
                <a:pathLst>
                  <a:path extrusionOk="0" h="4116" w="765">
                    <a:moveTo>
                      <a:pt x="1" y="1"/>
                    </a:moveTo>
                    <a:lnTo>
                      <a:pt x="1" y="4116"/>
                    </a:lnTo>
                    <a:lnTo>
                      <a:pt x="765" y="4116"/>
                    </a:lnTo>
                    <a:lnTo>
                      <a:pt x="765" y="1"/>
                    </a:lnTo>
                    <a:close/>
                  </a:path>
                </a:pathLst>
              </a:custGeom>
              <a:gradFill>
                <a:gsLst>
                  <a:gs pos="0">
                    <a:schemeClr val="accent4"/>
                  </a:gs>
                  <a:gs pos="100000">
                    <a:schemeClr val="accent6"/>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9" name="Google Shape;1019;p44"/>
              <p:cNvSpPr/>
              <p:nvPr/>
            </p:nvSpPr>
            <p:spPr>
              <a:xfrm>
                <a:off x="4642260" y="1719822"/>
                <a:ext cx="65876" cy="171794"/>
              </a:xfrm>
              <a:custGeom>
                <a:rect b="b" l="l" r="r" t="t"/>
                <a:pathLst>
                  <a:path extrusionOk="0" h="1995" w="765">
                    <a:moveTo>
                      <a:pt x="0" y="0"/>
                    </a:moveTo>
                    <a:lnTo>
                      <a:pt x="0" y="1995"/>
                    </a:lnTo>
                    <a:lnTo>
                      <a:pt x="764" y="1995"/>
                    </a:lnTo>
                    <a:lnTo>
                      <a:pt x="764" y="0"/>
                    </a:lnTo>
                    <a:close/>
                  </a:path>
                </a:pathLst>
              </a:custGeom>
              <a:gradFill>
                <a:gsLst>
                  <a:gs pos="0">
                    <a:schemeClr val="accent4"/>
                  </a:gs>
                  <a:gs pos="100000">
                    <a:schemeClr val="accent6"/>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0" name="Google Shape;1020;p44"/>
              <p:cNvSpPr/>
              <p:nvPr/>
            </p:nvSpPr>
            <p:spPr>
              <a:xfrm>
                <a:off x="4951311" y="1594962"/>
                <a:ext cx="65876" cy="296658"/>
              </a:xfrm>
              <a:custGeom>
                <a:rect b="b" l="l" r="r" t="t"/>
                <a:pathLst>
                  <a:path extrusionOk="0" h="3445" w="765">
                    <a:moveTo>
                      <a:pt x="1" y="0"/>
                    </a:moveTo>
                    <a:lnTo>
                      <a:pt x="1" y="3445"/>
                    </a:lnTo>
                    <a:lnTo>
                      <a:pt x="765" y="3445"/>
                    </a:lnTo>
                    <a:lnTo>
                      <a:pt x="765" y="0"/>
                    </a:lnTo>
                    <a:close/>
                  </a:path>
                </a:pathLst>
              </a:custGeom>
              <a:gradFill>
                <a:gsLst>
                  <a:gs pos="0">
                    <a:schemeClr val="accent4"/>
                  </a:gs>
                  <a:gs pos="100000">
                    <a:schemeClr val="accent6"/>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1" name="Google Shape;1021;p44"/>
              <p:cNvSpPr/>
              <p:nvPr/>
            </p:nvSpPr>
            <p:spPr>
              <a:xfrm>
                <a:off x="5052146" y="1811874"/>
                <a:ext cx="65876" cy="79740"/>
              </a:xfrm>
              <a:custGeom>
                <a:rect b="b" l="l" r="r" t="t"/>
                <a:pathLst>
                  <a:path extrusionOk="0" h="926" w="765">
                    <a:moveTo>
                      <a:pt x="1" y="1"/>
                    </a:moveTo>
                    <a:lnTo>
                      <a:pt x="1" y="926"/>
                    </a:lnTo>
                    <a:lnTo>
                      <a:pt x="765" y="926"/>
                    </a:lnTo>
                    <a:lnTo>
                      <a:pt x="765" y="1"/>
                    </a:lnTo>
                    <a:close/>
                  </a:path>
                </a:pathLst>
              </a:custGeom>
              <a:gradFill>
                <a:gsLst>
                  <a:gs pos="0">
                    <a:schemeClr val="accent4"/>
                  </a:gs>
                  <a:gs pos="100000">
                    <a:schemeClr val="accent6"/>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2" name="Google Shape;1022;p44"/>
              <p:cNvSpPr/>
              <p:nvPr/>
            </p:nvSpPr>
            <p:spPr>
              <a:xfrm>
                <a:off x="4845395" y="1653345"/>
                <a:ext cx="65876" cy="238273"/>
              </a:xfrm>
              <a:custGeom>
                <a:rect b="b" l="l" r="r" t="t"/>
                <a:pathLst>
                  <a:path extrusionOk="0" h="2767" w="765">
                    <a:moveTo>
                      <a:pt x="0" y="0"/>
                    </a:moveTo>
                    <a:lnTo>
                      <a:pt x="0" y="2767"/>
                    </a:lnTo>
                    <a:lnTo>
                      <a:pt x="764" y="2767"/>
                    </a:lnTo>
                    <a:lnTo>
                      <a:pt x="764" y="0"/>
                    </a:lnTo>
                    <a:close/>
                  </a:path>
                </a:pathLst>
              </a:custGeom>
              <a:gradFill>
                <a:gsLst>
                  <a:gs pos="0">
                    <a:schemeClr val="accent4"/>
                  </a:gs>
                  <a:gs pos="100000">
                    <a:schemeClr val="accent6"/>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3" name="Google Shape;1023;p44"/>
              <p:cNvSpPr/>
              <p:nvPr/>
            </p:nvSpPr>
            <p:spPr>
              <a:xfrm>
                <a:off x="4541338" y="1909093"/>
                <a:ext cx="65876" cy="27987"/>
              </a:xfrm>
              <a:custGeom>
                <a:rect b="b" l="l" r="r" t="t"/>
                <a:pathLst>
                  <a:path extrusionOk="0" h="325" w="765">
                    <a:moveTo>
                      <a:pt x="1" y="0"/>
                    </a:moveTo>
                    <a:lnTo>
                      <a:pt x="1" y="324"/>
                    </a:lnTo>
                    <a:lnTo>
                      <a:pt x="765" y="324"/>
                    </a:lnTo>
                    <a:lnTo>
                      <a:pt x="765"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4" name="Google Shape;1024;p44"/>
              <p:cNvSpPr/>
              <p:nvPr/>
            </p:nvSpPr>
            <p:spPr>
              <a:xfrm>
                <a:off x="4744473" y="1909093"/>
                <a:ext cx="65876" cy="27987"/>
              </a:xfrm>
              <a:custGeom>
                <a:rect b="b" l="l" r="r" t="t"/>
                <a:pathLst>
                  <a:path extrusionOk="0" h="325" w="765">
                    <a:moveTo>
                      <a:pt x="1" y="0"/>
                    </a:moveTo>
                    <a:lnTo>
                      <a:pt x="1" y="324"/>
                    </a:lnTo>
                    <a:lnTo>
                      <a:pt x="765" y="324"/>
                    </a:lnTo>
                    <a:lnTo>
                      <a:pt x="765"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5" name="Google Shape;1025;p44"/>
              <p:cNvSpPr/>
              <p:nvPr/>
            </p:nvSpPr>
            <p:spPr>
              <a:xfrm>
                <a:off x="4642260" y="1909093"/>
                <a:ext cx="65876" cy="27987"/>
              </a:xfrm>
              <a:custGeom>
                <a:rect b="b" l="l" r="r" t="t"/>
                <a:pathLst>
                  <a:path extrusionOk="0" h="325" w="765">
                    <a:moveTo>
                      <a:pt x="0" y="0"/>
                    </a:moveTo>
                    <a:lnTo>
                      <a:pt x="0" y="324"/>
                    </a:lnTo>
                    <a:lnTo>
                      <a:pt x="764" y="324"/>
                    </a:lnTo>
                    <a:lnTo>
                      <a:pt x="764"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6" name="Google Shape;1026;p44"/>
              <p:cNvSpPr/>
              <p:nvPr/>
            </p:nvSpPr>
            <p:spPr>
              <a:xfrm>
                <a:off x="4951311" y="1909093"/>
                <a:ext cx="65876" cy="27987"/>
              </a:xfrm>
              <a:custGeom>
                <a:rect b="b" l="l" r="r" t="t"/>
                <a:pathLst>
                  <a:path extrusionOk="0" h="325" w="765">
                    <a:moveTo>
                      <a:pt x="1" y="0"/>
                    </a:moveTo>
                    <a:lnTo>
                      <a:pt x="1" y="324"/>
                    </a:lnTo>
                    <a:lnTo>
                      <a:pt x="765" y="324"/>
                    </a:lnTo>
                    <a:lnTo>
                      <a:pt x="765"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7" name="Google Shape;1027;p44"/>
              <p:cNvSpPr/>
              <p:nvPr/>
            </p:nvSpPr>
            <p:spPr>
              <a:xfrm>
                <a:off x="5052146" y="1909093"/>
                <a:ext cx="65876" cy="27987"/>
              </a:xfrm>
              <a:custGeom>
                <a:rect b="b" l="l" r="r" t="t"/>
                <a:pathLst>
                  <a:path extrusionOk="0" h="325" w="765">
                    <a:moveTo>
                      <a:pt x="1" y="0"/>
                    </a:moveTo>
                    <a:lnTo>
                      <a:pt x="1" y="324"/>
                    </a:lnTo>
                    <a:lnTo>
                      <a:pt x="765" y="324"/>
                    </a:lnTo>
                    <a:lnTo>
                      <a:pt x="765"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8" name="Google Shape;1028;p44"/>
              <p:cNvSpPr/>
              <p:nvPr/>
            </p:nvSpPr>
            <p:spPr>
              <a:xfrm>
                <a:off x="4845395" y="1909093"/>
                <a:ext cx="65876" cy="27987"/>
              </a:xfrm>
              <a:custGeom>
                <a:rect b="b" l="l" r="r" t="t"/>
                <a:pathLst>
                  <a:path extrusionOk="0" h="325" w="765">
                    <a:moveTo>
                      <a:pt x="0" y="0"/>
                    </a:moveTo>
                    <a:lnTo>
                      <a:pt x="0" y="324"/>
                    </a:lnTo>
                    <a:lnTo>
                      <a:pt x="764" y="324"/>
                    </a:lnTo>
                    <a:lnTo>
                      <a:pt x="764"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9" name="Google Shape;1029;p44"/>
              <p:cNvSpPr/>
              <p:nvPr/>
            </p:nvSpPr>
            <p:spPr>
              <a:xfrm>
                <a:off x="5471757" y="1572747"/>
                <a:ext cx="114092" cy="131227"/>
              </a:xfrm>
              <a:custGeom>
                <a:rect b="b" l="l" r="r" t="t"/>
                <a:pathLst>
                  <a:path extrusionOk="0" h="1580" w="1325">
                    <a:moveTo>
                      <a:pt x="679" y="1"/>
                    </a:moveTo>
                    <a:lnTo>
                      <a:pt x="612" y="127"/>
                    </a:lnTo>
                    <a:lnTo>
                      <a:pt x="486" y="357"/>
                    </a:lnTo>
                    <a:lnTo>
                      <a:pt x="52" y="604"/>
                    </a:lnTo>
                    <a:lnTo>
                      <a:pt x="44" y="807"/>
                    </a:lnTo>
                    <a:lnTo>
                      <a:pt x="1" y="1477"/>
                    </a:lnTo>
                    <a:cubicBezTo>
                      <a:pt x="1" y="1477"/>
                      <a:pt x="60" y="1512"/>
                      <a:pt x="145" y="1553"/>
                    </a:cubicBezTo>
                    <a:cubicBezTo>
                      <a:pt x="162" y="1563"/>
                      <a:pt x="170" y="1571"/>
                      <a:pt x="188" y="1579"/>
                    </a:cubicBezTo>
                    <a:lnTo>
                      <a:pt x="1156" y="1579"/>
                    </a:lnTo>
                    <a:cubicBezTo>
                      <a:pt x="1325" y="1035"/>
                      <a:pt x="968" y="408"/>
                      <a:pt x="781" y="137"/>
                    </a:cubicBezTo>
                    <a:cubicBezTo>
                      <a:pt x="722" y="51"/>
                      <a:pt x="679" y="1"/>
                      <a:pt x="679" y="1"/>
                    </a:cubicBezTo>
                    <a:close/>
                  </a:path>
                </a:pathLst>
              </a:custGeom>
              <a:solidFill>
                <a:srgbClr val="55335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0" name="Google Shape;1030;p44"/>
              <p:cNvSpPr/>
              <p:nvPr/>
            </p:nvSpPr>
            <p:spPr>
              <a:xfrm>
                <a:off x="5397275" y="1547000"/>
                <a:ext cx="141819" cy="156974"/>
              </a:xfrm>
              <a:custGeom>
                <a:rect b="b" l="l" r="r" t="t"/>
                <a:pathLst>
                  <a:path extrusionOk="0" h="1890" w="1647">
                    <a:moveTo>
                      <a:pt x="1008" y="0"/>
                    </a:moveTo>
                    <a:cubicBezTo>
                      <a:pt x="979" y="0"/>
                      <a:pt x="948" y="2"/>
                      <a:pt x="917" y="5"/>
                    </a:cubicBezTo>
                    <a:cubicBezTo>
                      <a:pt x="306" y="64"/>
                      <a:pt x="0" y="1431"/>
                      <a:pt x="0" y="1822"/>
                    </a:cubicBezTo>
                    <a:cubicBezTo>
                      <a:pt x="0" y="1847"/>
                      <a:pt x="8" y="1863"/>
                      <a:pt x="8" y="1889"/>
                    </a:cubicBezTo>
                    <a:lnTo>
                      <a:pt x="994" y="1889"/>
                    </a:lnTo>
                    <a:lnTo>
                      <a:pt x="1002" y="1881"/>
                    </a:lnTo>
                    <a:cubicBezTo>
                      <a:pt x="1002" y="1873"/>
                      <a:pt x="1010" y="1873"/>
                      <a:pt x="1010" y="1863"/>
                    </a:cubicBezTo>
                    <a:cubicBezTo>
                      <a:pt x="1112" y="1677"/>
                      <a:pt x="1010" y="1388"/>
                      <a:pt x="909" y="1117"/>
                    </a:cubicBezTo>
                    <a:cubicBezTo>
                      <a:pt x="815" y="863"/>
                      <a:pt x="721" y="632"/>
                      <a:pt x="815" y="549"/>
                    </a:cubicBezTo>
                    <a:cubicBezTo>
                      <a:pt x="928" y="456"/>
                      <a:pt x="1168" y="435"/>
                      <a:pt x="1363" y="435"/>
                    </a:cubicBezTo>
                    <a:cubicBezTo>
                      <a:pt x="1404" y="435"/>
                      <a:pt x="1442" y="435"/>
                      <a:pt x="1477" y="437"/>
                    </a:cubicBezTo>
                    <a:cubicBezTo>
                      <a:pt x="1571" y="437"/>
                      <a:pt x="1638" y="447"/>
                      <a:pt x="1646" y="447"/>
                    </a:cubicBezTo>
                    <a:cubicBezTo>
                      <a:pt x="1646" y="447"/>
                      <a:pt x="1503" y="0"/>
                      <a:pt x="1008" y="0"/>
                    </a:cubicBezTo>
                    <a:close/>
                  </a:path>
                </a:pathLst>
              </a:custGeom>
              <a:solidFill>
                <a:srgbClr val="55335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1" name="Google Shape;1031;p44"/>
              <p:cNvSpPr/>
              <p:nvPr/>
            </p:nvSpPr>
            <p:spPr>
              <a:xfrm>
                <a:off x="5418450" y="1663212"/>
                <a:ext cx="137452" cy="40764"/>
              </a:xfrm>
              <a:custGeom>
                <a:rect b="b" l="l" r="r" t="t"/>
                <a:pathLst>
                  <a:path extrusionOk="0" h="494" w="1596">
                    <a:moveTo>
                      <a:pt x="799" y="0"/>
                    </a:moveTo>
                    <a:cubicBezTo>
                      <a:pt x="697" y="0"/>
                      <a:pt x="595" y="19"/>
                      <a:pt x="502" y="43"/>
                    </a:cubicBezTo>
                    <a:cubicBezTo>
                      <a:pt x="239" y="120"/>
                      <a:pt x="43" y="290"/>
                      <a:pt x="1" y="493"/>
                    </a:cubicBezTo>
                    <a:lnTo>
                      <a:pt x="1596" y="493"/>
                    </a:lnTo>
                    <a:cubicBezTo>
                      <a:pt x="1553" y="290"/>
                      <a:pt x="1367" y="120"/>
                      <a:pt x="1105" y="43"/>
                    </a:cubicBezTo>
                    <a:cubicBezTo>
                      <a:pt x="1011" y="19"/>
                      <a:pt x="909" y="0"/>
                      <a:pt x="799" y="0"/>
                    </a:cubicBezTo>
                    <a:close/>
                  </a:path>
                </a:pathLst>
              </a:custGeom>
              <a:solidFill>
                <a:srgbClr val="FF2A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2" name="Google Shape;1032;p44"/>
              <p:cNvSpPr/>
              <p:nvPr/>
            </p:nvSpPr>
            <p:spPr>
              <a:xfrm>
                <a:off x="5418450" y="1883799"/>
                <a:ext cx="137452" cy="29699"/>
              </a:xfrm>
              <a:custGeom>
                <a:rect b="b" l="l" r="r" t="t"/>
                <a:pathLst>
                  <a:path extrusionOk="0" h="486" w="1596">
                    <a:moveTo>
                      <a:pt x="799" y="1"/>
                    </a:moveTo>
                    <a:cubicBezTo>
                      <a:pt x="697" y="1"/>
                      <a:pt x="595" y="9"/>
                      <a:pt x="502" y="43"/>
                    </a:cubicBezTo>
                    <a:cubicBezTo>
                      <a:pt x="239" y="111"/>
                      <a:pt x="43" y="282"/>
                      <a:pt x="1" y="486"/>
                    </a:cubicBezTo>
                    <a:lnTo>
                      <a:pt x="1596" y="486"/>
                    </a:lnTo>
                    <a:cubicBezTo>
                      <a:pt x="1553" y="282"/>
                      <a:pt x="1367" y="119"/>
                      <a:pt x="1105" y="43"/>
                    </a:cubicBezTo>
                    <a:cubicBezTo>
                      <a:pt x="1011" y="9"/>
                      <a:pt x="909" y="1"/>
                      <a:pt x="799" y="1"/>
                    </a:cubicBezTo>
                    <a:close/>
                  </a:path>
                </a:pathLst>
              </a:custGeom>
              <a:solidFill>
                <a:srgbClr val="FF2A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3" name="Google Shape;1033;p44"/>
              <p:cNvSpPr/>
              <p:nvPr/>
            </p:nvSpPr>
            <p:spPr>
              <a:xfrm>
                <a:off x="5135501" y="1499379"/>
                <a:ext cx="223720" cy="196423"/>
              </a:xfrm>
              <a:custGeom>
                <a:rect b="b" l="l" r="r" t="t"/>
                <a:pathLst>
                  <a:path extrusionOk="0" h="2281" w="2598">
                    <a:moveTo>
                      <a:pt x="1296" y="421"/>
                    </a:moveTo>
                    <a:cubicBezTo>
                      <a:pt x="1576" y="421"/>
                      <a:pt x="1838" y="585"/>
                      <a:pt x="1954" y="855"/>
                    </a:cubicBezTo>
                    <a:cubicBezTo>
                      <a:pt x="2115" y="1212"/>
                      <a:pt x="1954" y="1627"/>
                      <a:pt x="1606" y="1788"/>
                    </a:cubicBezTo>
                    <a:cubicBezTo>
                      <a:pt x="1598" y="1788"/>
                      <a:pt x="1590" y="1797"/>
                      <a:pt x="1590" y="1797"/>
                    </a:cubicBezTo>
                    <a:cubicBezTo>
                      <a:pt x="1496" y="1835"/>
                      <a:pt x="1399" y="1854"/>
                      <a:pt x="1304" y="1854"/>
                    </a:cubicBezTo>
                    <a:cubicBezTo>
                      <a:pt x="1025" y="1854"/>
                      <a:pt x="760" y="1695"/>
                      <a:pt x="646" y="1424"/>
                    </a:cubicBezTo>
                    <a:cubicBezTo>
                      <a:pt x="485" y="1067"/>
                      <a:pt x="655" y="644"/>
                      <a:pt x="1011" y="481"/>
                    </a:cubicBezTo>
                    <a:cubicBezTo>
                      <a:pt x="1019" y="481"/>
                      <a:pt x="1029" y="481"/>
                      <a:pt x="1029" y="472"/>
                    </a:cubicBezTo>
                    <a:cubicBezTo>
                      <a:pt x="1117" y="438"/>
                      <a:pt x="1208" y="421"/>
                      <a:pt x="1296" y="421"/>
                    </a:cubicBezTo>
                    <a:close/>
                    <a:moveTo>
                      <a:pt x="1303" y="0"/>
                    </a:moveTo>
                    <a:cubicBezTo>
                      <a:pt x="1155" y="0"/>
                      <a:pt x="1004" y="29"/>
                      <a:pt x="858" y="91"/>
                    </a:cubicBezTo>
                    <a:lnTo>
                      <a:pt x="842" y="91"/>
                    </a:lnTo>
                    <a:cubicBezTo>
                      <a:pt x="265" y="346"/>
                      <a:pt x="1" y="1016"/>
                      <a:pt x="255" y="1593"/>
                    </a:cubicBezTo>
                    <a:cubicBezTo>
                      <a:pt x="445" y="2024"/>
                      <a:pt x="867" y="2280"/>
                      <a:pt x="1309" y="2280"/>
                    </a:cubicBezTo>
                    <a:cubicBezTo>
                      <a:pt x="1459" y="2280"/>
                      <a:pt x="1612" y="2250"/>
                      <a:pt x="1759" y="2188"/>
                    </a:cubicBezTo>
                    <a:cubicBezTo>
                      <a:pt x="1759" y="2179"/>
                      <a:pt x="1767" y="2179"/>
                      <a:pt x="1775" y="2179"/>
                    </a:cubicBezTo>
                    <a:cubicBezTo>
                      <a:pt x="2335" y="1917"/>
                      <a:pt x="2598" y="1255"/>
                      <a:pt x="2343" y="684"/>
                    </a:cubicBezTo>
                    <a:cubicBezTo>
                      <a:pt x="2160" y="259"/>
                      <a:pt x="1744" y="0"/>
                      <a:pt x="1303" y="0"/>
                    </a:cubicBezTo>
                    <a:close/>
                  </a:path>
                </a:pathLst>
              </a:custGeom>
              <a:solidFill>
                <a:srgbClr val="7759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4" name="Google Shape;1034;p44"/>
              <p:cNvSpPr/>
              <p:nvPr/>
            </p:nvSpPr>
            <p:spPr>
              <a:xfrm>
                <a:off x="5209384" y="1499379"/>
                <a:ext cx="149836" cy="187725"/>
              </a:xfrm>
              <a:custGeom>
                <a:rect b="b" l="l" r="r" t="t"/>
                <a:pathLst>
                  <a:path extrusionOk="0" h="2180" w="1740">
                    <a:moveTo>
                      <a:pt x="445" y="0"/>
                    </a:moveTo>
                    <a:cubicBezTo>
                      <a:pt x="297" y="0"/>
                      <a:pt x="146" y="29"/>
                      <a:pt x="0" y="91"/>
                    </a:cubicBezTo>
                    <a:lnTo>
                      <a:pt x="171" y="472"/>
                    </a:lnTo>
                    <a:cubicBezTo>
                      <a:pt x="259" y="438"/>
                      <a:pt x="350" y="421"/>
                      <a:pt x="438" y="421"/>
                    </a:cubicBezTo>
                    <a:cubicBezTo>
                      <a:pt x="718" y="421"/>
                      <a:pt x="980" y="585"/>
                      <a:pt x="1096" y="855"/>
                    </a:cubicBezTo>
                    <a:cubicBezTo>
                      <a:pt x="1257" y="1212"/>
                      <a:pt x="1096" y="1627"/>
                      <a:pt x="748" y="1788"/>
                    </a:cubicBezTo>
                    <a:lnTo>
                      <a:pt x="917" y="2179"/>
                    </a:lnTo>
                    <a:cubicBezTo>
                      <a:pt x="1477" y="1917"/>
                      <a:pt x="1740" y="1255"/>
                      <a:pt x="1485" y="684"/>
                    </a:cubicBezTo>
                    <a:cubicBezTo>
                      <a:pt x="1302" y="259"/>
                      <a:pt x="886" y="0"/>
                      <a:pt x="445" y="0"/>
                    </a:cubicBezTo>
                    <a:close/>
                  </a:path>
                </a:pathLst>
              </a:custGeom>
              <a:solidFill>
                <a:srgbClr val="FFFFFF"/>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5" name="Google Shape;1035;p44"/>
              <p:cNvSpPr/>
              <p:nvPr/>
            </p:nvSpPr>
            <p:spPr>
              <a:xfrm>
                <a:off x="5136362" y="1726711"/>
                <a:ext cx="222170" cy="196595"/>
              </a:xfrm>
              <a:custGeom>
                <a:rect b="b" l="l" r="r" t="t"/>
                <a:pathLst>
                  <a:path extrusionOk="0" h="2283" w="2580">
                    <a:moveTo>
                      <a:pt x="1293" y="425"/>
                    </a:moveTo>
                    <a:cubicBezTo>
                      <a:pt x="1385" y="425"/>
                      <a:pt x="1479" y="443"/>
                      <a:pt x="1569" y="481"/>
                    </a:cubicBezTo>
                    <a:cubicBezTo>
                      <a:pt x="1580" y="481"/>
                      <a:pt x="1580" y="489"/>
                      <a:pt x="1588" y="489"/>
                    </a:cubicBezTo>
                    <a:cubicBezTo>
                      <a:pt x="1936" y="652"/>
                      <a:pt x="2105" y="1059"/>
                      <a:pt x="1952" y="1424"/>
                    </a:cubicBezTo>
                    <a:cubicBezTo>
                      <a:pt x="1837" y="1694"/>
                      <a:pt x="1575" y="1856"/>
                      <a:pt x="1296" y="1856"/>
                    </a:cubicBezTo>
                    <a:cubicBezTo>
                      <a:pt x="1207" y="1856"/>
                      <a:pt x="1116" y="1840"/>
                      <a:pt x="1028" y="1805"/>
                    </a:cubicBezTo>
                    <a:cubicBezTo>
                      <a:pt x="1028" y="1805"/>
                      <a:pt x="1019" y="1805"/>
                      <a:pt x="1009" y="1797"/>
                    </a:cubicBezTo>
                    <a:cubicBezTo>
                      <a:pt x="645" y="1644"/>
                      <a:pt x="475" y="1228"/>
                      <a:pt x="628" y="864"/>
                    </a:cubicBezTo>
                    <a:cubicBezTo>
                      <a:pt x="749" y="590"/>
                      <a:pt x="1014" y="425"/>
                      <a:pt x="1293" y="425"/>
                    </a:cubicBezTo>
                    <a:close/>
                    <a:moveTo>
                      <a:pt x="1289" y="1"/>
                    </a:moveTo>
                    <a:cubicBezTo>
                      <a:pt x="845" y="1"/>
                      <a:pt x="422" y="263"/>
                      <a:pt x="237" y="703"/>
                    </a:cubicBezTo>
                    <a:cubicBezTo>
                      <a:pt x="1" y="1279"/>
                      <a:pt x="272" y="1949"/>
                      <a:pt x="848" y="2188"/>
                    </a:cubicBezTo>
                    <a:cubicBezTo>
                      <a:pt x="856" y="2196"/>
                      <a:pt x="856" y="2196"/>
                      <a:pt x="867" y="2196"/>
                    </a:cubicBezTo>
                    <a:cubicBezTo>
                      <a:pt x="1008" y="2254"/>
                      <a:pt x="1154" y="2282"/>
                      <a:pt x="1298" y="2282"/>
                    </a:cubicBezTo>
                    <a:cubicBezTo>
                      <a:pt x="1739" y="2282"/>
                      <a:pt x="2157" y="2020"/>
                      <a:pt x="2344" y="1585"/>
                    </a:cubicBezTo>
                    <a:cubicBezTo>
                      <a:pt x="2580" y="1008"/>
                      <a:pt x="2317" y="346"/>
                      <a:pt x="1749" y="100"/>
                    </a:cubicBezTo>
                    <a:cubicBezTo>
                      <a:pt x="1749" y="100"/>
                      <a:pt x="1741" y="92"/>
                      <a:pt x="1732" y="92"/>
                    </a:cubicBezTo>
                    <a:cubicBezTo>
                      <a:pt x="1588" y="30"/>
                      <a:pt x="1437" y="1"/>
                      <a:pt x="1289" y="1"/>
                    </a:cubicBezTo>
                    <a:close/>
                  </a:path>
                </a:pathLst>
              </a:custGeom>
              <a:solidFill>
                <a:srgbClr val="FF2A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6" name="Google Shape;1036;p44"/>
              <p:cNvSpPr/>
              <p:nvPr/>
            </p:nvSpPr>
            <p:spPr>
              <a:xfrm>
                <a:off x="5210934" y="1735236"/>
                <a:ext cx="147597" cy="188070"/>
              </a:xfrm>
              <a:custGeom>
                <a:rect b="b" l="l" r="r" t="t"/>
                <a:pathLst>
                  <a:path extrusionOk="0" h="2184" w="1714">
                    <a:moveTo>
                      <a:pt x="883" y="1"/>
                    </a:moveTo>
                    <a:lnTo>
                      <a:pt x="722" y="390"/>
                    </a:lnTo>
                    <a:cubicBezTo>
                      <a:pt x="1070" y="553"/>
                      <a:pt x="1239" y="960"/>
                      <a:pt x="1086" y="1325"/>
                    </a:cubicBezTo>
                    <a:cubicBezTo>
                      <a:pt x="971" y="1595"/>
                      <a:pt x="709" y="1757"/>
                      <a:pt x="430" y="1757"/>
                    </a:cubicBezTo>
                    <a:cubicBezTo>
                      <a:pt x="341" y="1757"/>
                      <a:pt x="250" y="1741"/>
                      <a:pt x="162" y="1706"/>
                    </a:cubicBezTo>
                    <a:lnTo>
                      <a:pt x="1" y="2097"/>
                    </a:lnTo>
                    <a:cubicBezTo>
                      <a:pt x="142" y="2155"/>
                      <a:pt x="288" y="2183"/>
                      <a:pt x="432" y="2183"/>
                    </a:cubicBezTo>
                    <a:cubicBezTo>
                      <a:pt x="873" y="2183"/>
                      <a:pt x="1291" y="1921"/>
                      <a:pt x="1478" y="1486"/>
                    </a:cubicBezTo>
                    <a:cubicBezTo>
                      <a:pt x="1714" y="909"/>
                      <a:pt x="1451" y="247"/>
                      <a:pt x="883" y="1"/>
                    </a:cubicBezTo>
                    <a:close/>
                  </a:path>
                </a:pathLst>
              </a:custGeom>
              <a:solidFill>
                <a:srgbClr val="FFFFFF"/>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7" name="Google Shape;1037;p44"/>
              <p:cNvSpPr/>
              <p:nvPr/>
            </p:nvSpPr>
            <p:spPr>
              <a:xfrm>
                <a:off x="4852025" y="2146758"/>
                <a:ext cx="445116" cy="30828"/>
              </a:xfrm>
              <a:custGeom>
                <a:rect b="b" l="l" r="r" t="t"/>
                <a:pathLst>
                  <a:path extrusionOk="0" h="358" w="5169">
                    <a:moveTo>
                      <a:pt x="178" y="1"/>
                    </a:moveTo>
                    <a:cubicBezTo>
                      <a:pt x="84" y="1"/>
                      <a:pt x="1" y="76"/>
                      <a:pt x="1" y="178"/>
                    </a:cubicBezTo>
                    <a:cubicBezTo>
                      <a:pt x="1" y="280"/>
                      <a:pt x="84" y="357"/>
                      <a:pt x="178" y="357"/>
                    </a:cubicBezTo>
                    <a:lnTo>
                      <a:pt x="4992" y="357"/>
                    </a:lnTo>
                    <a:cubicBezTo>
                      <a:pt x="5085" y="357"/>
                      <a:pt x="5169" y="280"/>
                      <a:pt x="5169" y="178"/>
                    </a:cubicBezTo>
                    <a:cubicBezTo>
                      <a:pt x="5169" y="76"/>
                      <a:pt x="5085" y="1"/>
                      <a:pt x="4992" y="1"/>
                    </a:cubicBezTo>
                    <a:close/>
                  </a:path>
                </a:pathLst>
              </a:custGeom>
              <a:gradFill>
                <a:gsLst>
                  <a:gs pos="0">
                    <a:srgbClr val="FFFFFF"/>
                  </a:gs>
                  <a:gs pos="100000">
                    <a:srgbClr val="BEBEBE"/>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8" name="Google Shape;1038;p44"/>
              <p:cNvSpPr/>
              <p:nvPr/>
            </p:nvSpPr>
            <p:spPr>
              <a:xfrm>
                <a:off x="5454168" y="1571500"/>
                <a:ext cx="66000" cy="75000"/>
              </a:xfrm>
              <a:prstGeom prst="ellipse">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9" name="Google Shape;1039;p44"/>
              <p:cNvSpPr/>
              <p:nvPr/>
            </p:nvSpPr>
            <p:spPr>
              <a:xfrm>
                <a:off x="5421474" y="1556384"/>
                <a:ext cx="127791" cy="57006"/>
              </a:xfrm>
              <a:custGeom>
                <a:rect b="b" l="l" r="r" t="t"/>
                <a:pathLst>
                  <a:path extrusionOk="0" h="662" w="1484">
                    <a:moveTo>
                      <a:pt x="956" y="1"/>
                    </a:moveTo>
                    <a:cubicBezTo>
                      <a:pt x="940" y="1"/>
                      <a:pt x="923" y="2"/>
                      <a:pt x="907" y="6"/>
                    </a:cubicBezTo>
                    <a:cubicBezTo>
                      <a:pt x="866" y="14"/>
                      <a:pt x="839" y="22"/>
                      <a:pt x="815" y="32"/>
                    </a:cubicBezTo>
                    <a:cubicBezTo>
                      <a:pt x="801" y="19"/>
                      <a:pt x="780" y="11"/>
                      <a:pt x="759" y="11"/>
                    </a:cubicBezTo>
                    <a:cubicBezTo>
                      <a:pt x="752" y="11"/>
                      <a:pt x="745" y="12"/>
                      <a:pt x="738" y="14"/>
                    </a:cubicBezTo>
                    <a:lnTo>
                      <a:pt x="440" y="108"/>
                    </a:lnTo>
                    <a:cubicBezTo>
                      <a:pt x="440" y="108"/>
                      <a:pt x="0" y="660"/>
                      <a:pt x="306" y="660"/>
                    </a:cubicBezTo>
                    <a:cubicBezTo>
                      <a:pt x="560" y="652"/>
                      <a:pt x="738" y="312"/>
                      <a:pt x="789" y="202"/>
                    </a:cubicBezTo>
                    <a:cubicBezTo>
                      <a:pt x="839" y="338"/>
                      <a:pt x="976" y="625"/>
                      <a:pt x="1204" y="660"/>
                    </a:cubicBezTo>
                    <a:cubicBezTo>
                      <a:pt x="1212" y="661"/>
                      <a:pt x="1220" y="662"/>
                      <a:pt x="1228" y="662"/>
                    </a:cubicBezTo>
                    <a:cubicBezTo>
                      <a:pt x="1483" y="662"/>
                      <a:pt x="1276" y="1"/>
                      <a:pt x="956" y="1"/>
                    </a:cubicBezTo>
                    <a:close/>
                  </a:path>
                </a:pathLst>
              </a:custGeom>
              <a:solidFill>
                <a:srgbClr val="55335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0" name="Google Shape;1040;p44"/>
              <p:cNvSpPr/>
              <p:nvPr/>
            </p:nvSpPr>
            <p:spPr>
              <a:xfrm>
                <a:off x="5478871" y="1639272"/>
                <a:ext cx="15600" cy="29700"/>
              </a:xfrm>
              <a:prstGeom prst="roundRect">
                <a:avLst>
                  <a:gd fmla="val 16667" name="adj"/>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1" name="Google Shape;1041;p44"/>
              <p:cNvSpPr/>
              <p:nvPr/>
            </p:nvSpPr>
            <p:spPr>
              <a:xfrm>
                <a:off x="5454175" y="1788950"/>
                <a:ext cx="66000" cy="78300"/>
              </a:xfrm>
              <a:prstGeom prst="ellipse">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2" name="Google Shape;1042;p44"/>
              <p:cNvSpPr/>
              <p:nvPr/>
            </p:nvSpPr>
            <p:spPr>
              <a:xfrm>
                <a:off x="5478875" y="1859675"/>
                <a:ext cx="15600" cy="30900"/>
              </a:xfrm>
              <a:prstGeom prst="roundRect">
                <a:avLst>
                  <a:gd fmla="val 16667" name="adj"/>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3" name="Google Shape;1043;p44"/>
              <p:cNvSpPr/>
              <p:nvPr/>
            </p:nvSpPr>
            <p:spPr>
              <a:xfrm>
                <a:off x="5435338" y="1761698"/>
                <a:ext cx="99374" cy="59934"/>
              </a:xfrm>
              <a:custGeom>
                <a:rect b="b" l="l" r="r" t="t"/>
                <a:pathLst>
                  <a:path extrusionOk="0" h="696" w="1154">
                    <a:moveTo>
                      <a:pt x="609" y="0"/>
                    </a:moveTo>
                    <a:cubicBezTo>
                      <a:pt x="466" y="0"/>
                      <a:pt x="326" y="58"/>
                      <a:pt x="255" y="200"/>
                    </a:cubicBezTo>
                    <a:cubicBezTo>
                      <a:pt x="0" y="353"/>
                      <a:pt x="75" y="675"/>
                      <a:pt x="177" y="693"/>
                    </a:cubicBezTo>
                    <a:cubicBezTo>
                      <a:pt x="187" y="695"/>
                      <a:pt x="196" y="696"/>
                      <a:pt x="205" y="696"/>
                    </a:cubicBezTo>
                    <a:cubicBezTo>
                      <a:pt x="322" y="696"/>
                      <a:pt x="374" y="550"/>
                      <a:pt x="389" y="455"/>
                    </a:cubicBezTo>
                    <a:cubicBezTo>
                      <a:pt x="518" y="565"/>
                      <a:pt x="721" y="675"/>
                      <a:pt x="984" y="675"/>
                    </a:cubicBezTo>
                    <a:cubicBezTo>
                      <a:pt x="1121" y="675"/>
                      <a:pt x="1153" y="377"/>
                      <a:pt x="1019" y="184"/>
                    </a:cubicBezTo>
                    <a:cubicBezTo>
                      <a:pt x="942" y="75"/>
                      <a:pt x="773" y="0"/>
                      <a:pt x="609" y="0"/>
                    </a:cubicBezTo>
                    <a:close/>
                  </a:path>
                </a:pathLst>
              </a:custGeom>
              <a:solidFill>
                <a:srgbClr val="55335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1044" name="Google Shape;1044;p44"/>
          <p:cNvGrpSpPr/>
          <p:nvPr/>
        </p:nvGrpSpPr>
        <p:grpSpPr>
          <a:xfrm>
            <a:off x="268094" y="1679328"/>
            <a:ext cx="3067454" cy="1984014"/>
            <a:chOff x="6055959" y="2997788"/>
            <a:chExt cx="2625570" cy="1465948"/>
          </a:xfrm>
        </p:grpSpPr>
        <p:sp>
          <p:nvSpPr>
            <p:cNvPr id="1045" name="Google Shape;1045;p44"/>
            <p:cNvSpPr/>
            <p:nvPr/>
          </p:nvSpPr>
          <p:spPr>
            <a:xfrm>
              <a:off x="7534563" y="2997788"/>
              <a:ext cx="844333" cy="910467"/>
            </a:xfrm>
            <a:custGeom>
              <a:rect b="b" l="l" r="r" t="t"/>
              <a:pathLst>
                <a:path extrusionOk="0" h="10573" w="9805">
                  <a:moveTo>
                    <a:pt x="4480" y="1"/>
                  </a:moveTo>
                  <a:cubicBezTo>
                    <a:pt x="3502" y="1"/>
                    <a:pt x="2683" y="591"/>
                    <a:pt x="2683" y="591"/>
                  </a:cubicBezTo>
                  <a:cubicBezTo>
                    <a:pt x="0" y="1194"/>
                    <a:pt x="3227" y="10572"/>
                    <a:pt x="3227" y="10572"/>
                  </a:cubicBezTo>
                  <a:cubicBezTo>
                    <a:pt x="3227" y="10572"/>
                    <a:pt x="9668" y="9929"/>
                    <a:pt x="9736" y="9843"/>
                  </a:cubicBezTo>
                  <a:cubicBezTo>
                    <a:pt x="9805" y="9766"/>
                    <a:pt x="7971" y="3443"/>
                    <a:pt x="6486" y="1185"/>
                  </a:cubicBezTo>
                  <a:cubicBezTo>
                    <a:pt x="5882" y="273"/>
                    <a:pt x="5144" y="1"/>
                    <a:pt x="4480" y="1"/>
                  </a:cubicBezTo>
                  <a:close/>
                </a:path>
              </a:pathLst>
            </a:custGeom>
            <a:solidFill>
              <a:srgbClr val="55335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6" name="Google Shape;1046;p44"/>
            <p:cNvSpPr/>
            <p:nvPr/>
          </p:nvSpPr>
          <p:spPr>
            <a:xfrm>
              <a:off x="7541194" y="3478370"/>
              <a:ext cx="368475" cy="739620"/>
            </a:xfrm>
            <a:custGeom>
              <a:rect b="b" l="l" r="r" t="t"/>
              <a:pathLst>
                <a:path extrusionOk="0" h="8589" w="4279">
                  <a:moveTo>
                    <a:pt x="4279" y="0"/>
                  </a:moveTo>
                  <a:cubicBezTo>
                    <a:pt x="4278" y="1"/>
                    <a:pt x="2563" y="400"/>
                    <a:pt x="2121" y="1282"/>
                  </a:cubicBezTo>
                  <a:cubicBezTo>
                    <a:pt x="1537" y="2445"/>
                    <a:pt x="1" y="7902"/>
                    <a:pt x="1" y="7902"/>
                  </a:cubicBezTo>
                  <a:cubicBezTo>
                    <a:pt x="1" y="7902"/>
                    <a:pt x="851" y="8589"/>
                    <a:pt x="1458" y="8589"/>
                  </a:cubicBezTo>
                  <a:cubicBezTo>
                    <a:pt x="1606" y="8589"/>
                    <a:pt x="1739" y="8548"/>
                    <a:pt x="1842" y="8446"/>
                  </a:cubicBezTo>
                  <a:cubicBezTo>
                    <a:pt x="2360" y="7929"/>
                    <a:pt x="3464" y="2751"/>
                    <a:pt x="3464" y="2751"/>
                  </a:cubicBezTo>
                  <a:lnTo>
                    <a:pt x="4279" y="0"/>
                  </a:lnTo>
                  <a:close/>
                </a:path>
              </a:pathLst>
            </a:custGeom>
            <a:gradFill>
              <a:gsLst>
                <a:gs pos="0">
                  <a:schemeClr val="accent2"/>
                </a:gs>
                <a:gs pos="100000">
                  <a:schemeClr val="dk1"/>
                </a:gs>
              </a:gsLst>
              <a:lin ang="16200038"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7" name="Google Shape;1047;p44"/>
            <p:cNvSpPr/>
            <p:nvPr/>
          </p:nvSpPr>
          <p:spPr>
            <a:xfrm>
              <a:off x="7853258" y="3236486"/>
              <a:ext cx="201848" cy="320941"/>
            </a:xfrm>
            <a:custGeom>
              <a:rect b="b" l="l" r="r" t="t"/>
              <a:pathLst>
                <a:path extrusionOk="0" h="3727" w="2344">
                  <a:moveTo>
                    <a:pt x="1757" y="0"/>
                  </a:moveTo>
                  <a:lnTo>
                    <a:pt x="1359" y="400"/>
                  </a:lnTo>
                  <a:lnTo>
                    <a:pt x="1" y="1555"/>
                  </a:lnTo>
                  <a:cubicBezTo>
                    <a:pt x="1" y="1555"/>
                    <a:pt x="35" y="1646"/>
                    <a:pt x="86" y="1834"/>
                  </a:cubicBezTo>
                  <a:cubicBezTo>
                    <a:pt x="119" y="1970"/>
                    <a:pt x="162" y="2147"/>
                    <a:pt x="196" y="2369"/>
                  </a:cubicBezTo>
                  <a:cubicBezTo>
                    <a:pt x="196" y="2386"/>
                    <a:pt x="204" y="2402"/>
                    <a:pt x="204" y="2420"/>
                  </a:cubicBezTo>
                  <a:cubicBezTo>
                    <a:pt x="280" y="2903"/>
                    <a:pt x="331" y="3659"/>
                    <a:pt x="229" y="3726"/>
                  </a:cubicBezTo>
                  <a:cubicBezTo>
                    <a:pt x="239" y="3726"/>
                    <a:pt x="756" y="3463"/>
                    <a:pt x="1359" y="3192"/>
                  </a:cubicBezTo>
                  <a:cubicBezTo>
                    <a:pt x="1928" y="2946"/>
                    <a:pt x="2215" y="2777"/>
                    <a:pt x="2292" y="2512"/>
                  </a:cubicBezTo>
                  <a:lnTo>
                    <a:pt x="2292" y="2496"/>
                  </a:lnTo>
                  <a:cubicBezTo>
                    <a:pt x="2343" y="2233"/>
                    <a:pt x="1979" y="1469"/>
                    <a:pt x="1767" y="8"/>
                  </a:cubicBezTo>
                  <a:cubicBezTo>
                    <a:pt x="1757" y="8"/>
                    <a:pt x="1757" y="0"/>
                    <a:pt x="1757" y="0"/>
                  </a:cubicBezTo>
                  <a:close/>
                </a:path>
              </a:pathLst>
            </a:custGeom>
            <a:solidFill>
              <a:srgbClr val="FFBB2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8" name="Google Shape;1048;p44"/>
            <p:cNvSpPr/>
            <p:nvPr/>
          </p:nvSpPr>
          <p:spPr>
            <a:xfrm>
              <a:off x="7860664" y="3237175"/>
              <a:ext cx="190739" cy="214248"/>
            </a:xfrm>
            <a:custGeom>
              <a:rect b="b" l="l" r="r" t="t"/>
              <a:pathLst>
                <a:path extrusionOk="0" h="2488" w="2215">
                  <a:moveTo>
                    <a:pt x="1681" y="0"/>
                  </a:moveTo>
                  <a:lnTo>
                    <a:pt x="0" y="1826"/>
                  </a:lnTo>
                  <a:cubicBezTo>
                    <a:pt x="33" y="1962"/>
                    <a:pt x="76" y="2139"/>
                    <a:pt x="110" y="2361"/>
                  </a:cubicBezTo>
                  <a:lnTo>
                    <a:pt x="2206" y="2488"/>
                  </a:lnTo>
                  <a:cubicBezTo>
                    <a:pt x="2215" y="2471"/>
                    <a:pt x="2215" y="2453"/>
                    <a:pt x="2215" y="2437"/>
                  </a:cubicBezTo>
                  <a:cubicBezTo>
                    <a:pt x="2215" y="2123"/>
                    <a:pt x="1874" y="1367"/>
                    <a:pt x="1681"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9" name="Google Shape;1049;p44"/>
            <p:cNvSpPr/>
            <p:nvPr/>
          </p:nvSpPr>
          <p:spPr>
            <a:xfrm>
              <a:off x="7728226" y="3034643"/>
              <a:ext cx="300791" cy="393879"/>
            </a:xfrm>
            <a:custGeom>
              <a:rect b="b" l="l" r="r" t="t"/>
              <a:pathLst>
                <a:path extrusionOk="0" h="4574" w="3493">
                  <a:moveTo>
                    <a:pt x="2126" y="1"/>
                  </a:moveTo>
                  <a:cubicBezTo>
                    <a:pt x="2020" y="1"/>
                    <a:pt x="1906" y="6"/>
                    <a:pt x="1783" y="18"/>
                  </a:cubicBezTo>
                  <a:cubicBezTo>
                    <a:pt x="145" y="171"/>
                    <a:pt x="94" y="986"/>
                    <a:pt x="43" y="1529"/>
                  </a:cubicBezTo>
                  <a:cubicBezTo>
                    <a:pt x="0" y="1980"/>
                    <a:pt x="298" y="3626"/>
                    <a:pt x="960" y="4408"/>
                  </a:cubicBezTo>
                  <a:cubicBezTo>
                    <a:pt x="1061" y="4529"/>
                    <a:pt x="1212" y="4573"/>
                    <a:pt x="1377" y="4573"/>
                  </a:cubicBezTo>
                  <a:cubicBezTo>
                    <a:pt x="1556" y="4573"/>
                    <a:pt x="1751" y="4521"/>
                    <a:pt x="1911" y="4459"/>
                  </a:cubicBezTo>
                  <a:cubicBezTo>
                    <a:pt x="2547" y="4204"/>
                    <a:pt x="3380" y="3558"/>
                    <a:pt x="3431" y="2344"/>
                  </a:cubicBezTo>
                  <a:cubicBezTo>
                    <a:pt x="3493" y="861"/>
                    <a:pt x="3433" y="1"/>
                    <a:pt x="2126" y="1"/>
                  </a:cubicBezTo>
                  <a:close/>
                </a:path>
              </a:pathLst>
            </a:custGeom>
            <a:solidFill>
              <a:srgbClr val="FFBB2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0" name="Google Shape;1050;p44"/>
            <p:cNvSpPr/>
            <p:nvPr/>
          </p:nvSpPr>
          <p:spPr>
            <a:xfrm>
              <a:off x="7724702" y="3023101"/>
              <a:ext cx="409704" cy="281510"/>
            </a:xfrm>
            <a:custGeom>
              <a:rect b="b" l="l" r="r" t="t"/>
              <a:pathLst>
                <a:path extrusionOk="0" h="3269" w="4279">
                  <a:moveTo>
                    <a:pt x="1836" y="0"/>
                  </a:moveTo>
                  <a:cubicBezTo>
                    <a:pt x="1078" y="0"/>
                    <a:pt x="211" y="119"/>
                    <a:pt x="0" y="637"/>
                  </a:cubicBezTo>
                  <a:cubicBezTo>
                    <a:pt x="0" y="637"/>
                    <a:pt x="1630" y="2004"/>
                    <a:pt x="2639" y="2478"/>
                  </a:cubicBezTo>
                  <a:cubicBezTo>
                    <a:pt x="3514" y="2886"/>
                    <a:pt x="4278" y="3269"/>
                    <a:pt x="4278" y="3269"/>
                  </a:cubicBezTo>
                  <a:cubicBezTo>
                    <a:pt x="4278" y="3269"/>
                    <a:pt x="3624" y="1366"/>
                    <a:pt x="3225" y="492"/>
                  </a:cubicBezTo>
                  <a:cubicBezTo>
                    <a:pt x="3107" y="237"/>
                    <a:pt x="2869" y="60"/>
                    <a:pt x="2579" y="34"/>
                  </a:cubicBezTo>
                  <a:cubicBezTo>
                    <a:pt x="2370" y="16"/>
                    <a:pt x="2110" y="0"/>
                    <a:pt x="1836" y="0"/>
                  </a:cubicBezTo>
                  <a:close/>
                </a:path>
              </a:pathLst>
            </a:custGeom>
            <a:solidFill>
              <a:srgbClr val="55335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1" name="Google Shape;1051;p44"/>
            <p:cNvSpPr/>
            <p:nvPr/>
          </p:nvSpPr>
          <p:spPr>
            <a:xfrm>
              <a:off x="7673460" y="3452709"/>
              <a:ext cx="627243" cy="928121"/>
            </a:xfrm>
            <a:custGeom>
              <a:rect b="b" l="l" r="r" t="t"/>
              <a:pathLst>
                <a:path extrusionOk="0" h="10778" w="7284">
                  <a:moveTo>
                    <a:pt x="4647" y="0"/>
                  </a:moveTo>
                  <a:cubicBezTo>
                    <a:pt x="4646" y="0"/>
                    <a:pt x="4644" y="0"/>
                    <a:pt x="4643" y="1"/>
                  </a:cubicBezTo>
                  <a:cubicBezTo>
                    <a:pt x="3822" y="499"/>
                    <a:pt x="3289" y="656"/>
                    <a:pt x="2943" y="656"/>
                  </a:cubicBezTo>
                  <a:cubicBezTo>
                    <a:pt x="2356" y="656"/>
                    <a:pt x="2309" y="205"/>
                    <a:pt x="2309" y="205"/>
                  </a:cubicBezTo>
                  <a:cubicBezTo>
                    <a:pt x="2309" y="205"/>
                    <a:pt x="1" y="2888"/>
                    <a:pt x="341" y="4220"/>
                  </a:cubicBezTo>
                  <a:cubicBezTo>
                    <a:pt x="1614" y="9219"/>
                    <a:pt x="341" y="10187"/>
                    <a:pt x="901" y="10680"/>
                  </a:cubicBezTo>
                  <a:cubicBezTo>
                    <a:pt x="935" y="10710"/>
                    <a:pt x="970" y="10721"/>
                    <a:pt x="1010" y="10721"/>
                  </a:cubicBezTo>
                  <a:cubicBezTo>
                    <a:pt x="1112" y="10721"/>
                    <a:pt x="1254" y="10651"/>
                    <a:pt x="1542" y="10651"/>
                  </a:cubicBezTo>
                  <a:cubicBezTo>
                    <a:pt x="1583" y="10651"/>
                    <a:pt x="1626" y="10652"/>
                    <a:pt x="1673" y="10655"/>
                  </a:cubicBezTo>
                  <a:cubicBezTo>
                    <a:pt x="2542" y="10711"/>
                    <a:pt x="3803" y="10777"/>
                    <a:pt x="4778" y="10777"/>
                  </a:cubicBezTo>
                  <a:cubicBezTo>
                    <a:pt x="5574" y="10777"/>
                    <a:pt x="6181" y="10733"/>
                    <a:pt x="6230" y="10604"/>
                  </a:cubicBezTo>
                  <a:cubicBezTo>
                    <a:pt x="6595" y="9586"/>
                    <a:pt x="6358" y="7989"/>
                    <a:pt x="6664" y="6436"/>
                  </a:cubicBezTo>
                  <a:cubicBezTo>
                    <a:pt x="6697" y="6275"/>
                    <a:pt x="6731" y="6096"/>
                    <a:pt x="6782" y="5901"/>
                  </a:cubicBezTo>
                  <a:cubicBezTo>
                    <a:pt x="7037" y="4839"/>
                    <a:pt x="7283" y="4475"/>
                    <a:pt x="6383" y="2770"/>
                  </a:cubicBezTo>
                  <a:cubicBezTo>
                    <a:pt x="5581" y="1240"/>
                    <a:pt x="4747" y="0"/>
                    <a:pt x="4647" y="0"/>
                  </a:cubicBezTo>
                  <a:close/>
                </a:path>
              </a:pathLst>
            </a:custGeom>
            <a:gradFill>
              <a:gsLst>
                <a:gs pos="0">
                  <a:schemeClr val="accent2"/>
                </a:gs>
                <a:gs pos="100000">
                  <a:schemeClr val="dk1"/>
                </a:gs>
              </a:gsLst>
              <a:lin ang="16200038"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2" name="Google Shape;1052;p44"/>
            <p:cNvSpPr/>
            <p:nvPr/>
          </p:nvSpPr>
          <p:spPr>
            <a:xfrm>
              <a:off x="6055959" y="4324061"/>
              <a:ext cx="2625570" cy="139674"/>
            </a:xfrm>
            <a:custGeom>
              <a:rect b="b" l="l" r="r" t="t"/>
              <a:pathLst>
                <a:path extrusionOk="0" h="1622" w="30490">
                  <a:moveTo>
                    <a:pt x="1544" y="0"/>
                  </a:moveTo>
                  <a:cubicBezTo>
                    <a:pt x="697" y="0"/>
                    <a:pt x="0" y="689"/>
                    <a:pt x="0" y="1545"/>
                  </a:cubicBezTo>
                  <a:lnTo>
                    <a:pt x="0" y="1622"/>
                  </a:lnTo>
                  <a:lnTo>
                    <a:pt x="30490" y="1622"/>
                  </a:lnTo>
                  <a:lnTo>
                    <a:pt x="30490" y="0"/>
                  </a:lnTo>
                  <a:close/>
                </a:path>
              </a:pathLst>
            </a:custGeom>
            <a:solidFill>
              <a:srgbClr val="55335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3" name="Google Shape;1053;p44"/>
            <p:cNvSpPr/>
            <p:nvPr/>
          </p:nvSpPr>
          <p:spPr>
            <a:xfrm>
              <a:off x="7634021" y="4208501"/>
              <a:ext cx="233882" cy="87232"/>
            </a:xfrm>
            <a:custGeom>
              <a:rect b="b" l="l" r="r" t="t"/>
              <a:pathLst>
                <a:path extrusionOk="0" h="1013" w="2716">
                  <a:moveTo>
                    <a:pt x="1261" y="1"/>
                  </a:moveTo>
                  <a:cubicBezTo>
                    <a:pt x="977" y="1"/>
                    <a:pt x="730" y="33"/>
                    <a:pt x="628" y="128"/>
                  </a:cubicBezTo>
                  <a:cubicBezTo>
                    <a:pt x="330" y="418"/>
                    <a:pt x="0" y="1012"/>
                    <a:pt x="0" y="1012"/>
                  </a:cubicBezTo>
                  <a:lnTo>
                    <a:pt x="2716" y="970"/>
                  </a:lnTo>
                  <a:lnTo>
                    <a:pt x="2547" y="128"/>
                  </a:lnTo>
                  <a:cubicBezTo>
                    <a:pt x="2547" y="128"/>
                    <a:pt x="1830" y="1"/>
                    <a:pt x="1261" y="1"/>
                  </a:cubicBezTo>
                  <a:close/>
                </a:path>
              </a:pathLst>
            </a:custGeom>
            <a:solidFill>
              <a:srgbClr val="FFB37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4" name="Google Shape;1054;p44"/>
            <p:cNvSpPr/>
            <p:nvPr/>
          </p:nvSpPr>
          <p:spPr>
            <a:xfrm>
              <a:off x="7835003" y="3452795"/>
              <a:ext cx="746337" cy="871028"/>
            </a:xfrm>
            <a:custGeom>
              <a:rect b="b" l="l" r="r" t="t"/>
              <a:pathLst>
                <a:path extrusionOk="0" h="10115" w="8667">
                  <a:moveTo>
                    <a:pt x="2767" y="0"/>
                  </a:moveTo>
                  <a:cubicBezTo>
                    <a:pt x="2767" y="0"/>
                    <a:pt x="3547" y="2667"/>
                    <a:pt x="3761" y="3219"/>
                  </a:cubicBezTo>
                  <a:cubicBezTo>
                    <a:pt x="4099" y="4117"/>
                    <a:pt x="5442" y="6808"/>
                    <a:pt x="5305" y="6987"/>
                  </a:cubicBezTo>
                  <a:cubicBezTo>
                    <a:pt x="5024" y="7368"/>
                    <a:pt x="2360" y="8124"/>
                    <a:pt x="848" y="8489"/>
                  </a:cubicBezTo>
                  <a:cubicBezTo>
                    <a:pt x="382" y="8607"/>
                    <a:pt x="1" y="8692"/>
                    <a:pt x="1" y="8794"/>
                  </a:cubicBezTo>
                  <a:cubicBezTo>
                    <a:pt x="1" y="9075"/>
                    <a:pt x="213" y="9788"/>
                    <a:pt x="213" y="9788"/>
                  </a:cubicBezTo>
                  <a:cubicBezTo>
                    <a:pt x="213" y="9788"/>
                    <a:pt x="594" y="9821"/>
                    <a:pt x="1180" y="9864"/>
                  </a:cubicBezTo>
                  <a:cubicBezTo>
                    <a:pt x="2208" y="9933"/>
                    <a:pt x="3874" y="10115"/>
                    <a:pt x="5272" y="10115"/>
                  </a:cubicBezTo>
                  <a:cubicBezTo>
                    <a:pt x="6253" y="10115"/>
                    <a:pt x="7101" y="10025"/>
                    <a:pt x="7504" y="9746"/>
                  </a:cubicBezTo>
                  <a:cubicBezTo>
                    <a:pt x="8667" y="8939"/>
                    <a:pt x="6613" y="2573"/>
                    <a:pt x="5585" y="1147"/>
                  </a:cubicBezTo>
                  <a:cubicBezTo>
                    <a:pt x="4863" y="128"/>
                    <a:pt x="2768" y="0"/>
                    <a:pt x="2767" y="0"/>
                  </a:cubicBezTo>
                  <a:close/>
                </a:path>
              </a:pathLst>
            </a:custGeom>
            <a:gradFill>
              <a:gsLst>
                <a:gs pos="0">
                  <a:schemeClr val="accent2"/>
                </a:gs>
                <a:gs pos="100000">
                  <a:schemeClr val="dk1"/>
                </a:gs>
              </a:gsLst>
              <a:lin ang="16200038"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5" name="Google Shape;1055;p44"/>
            <p:cNvSpPr/>
            <p:nvPr/>
          </p:nvSpPr>
          <p:spPr>
            <a:xfrm>
              <a:off x="7835003" y="4183701"/>
              <a:ext cx="101699" cy="118491"/>
            </a:xfrm>
            <a:custGeom>
              <a:rect b="b" l="l" r="r" t="t"/>
              <a:pathLst>
                <a:path extrusionOk="0" h="1376" w="1181">
                  <a:moveTo>
                    <a:pt x="848" y="1"/>
                  </a:moveTo>
                  <a:cubicBezTo>
                    <a:pt x="382" y="119"/>
                    <a:pt x="9" y="204"/>
                    <a:pt x="1" y="306"/>
                  </a:cubicBezTo>
                  <a:cubicBezTo>
                    <a:pt x="1" y="545"/>
                    <a:pt x="213" y="1300"/>
                    <a:pt x="213" y="1300"/>
                  </a:cubicBezTo>
                  <a:cubicBezTo>
                    <a:pt x="213" y="1300"/>
                    <a:pt x="594" y="1333"/>
                    <a:pt x="1180" y="1376"/>
                  </a:cubicBezTo>
                  <a:lnTo>
                    <a:pt x="848" y="1"/>
                  </a:lnTo>
                  <a:close/>
                </a:path>
              </a:pathLst>
            </a:custGeom>
            <a:solidFill>
              <a:srgbClr val="55335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6" name="Google Shape;1056;p44"/>
            <p:cNvSpPr/>
            <p:nvPr/>
          </p:nvSpPr>
          <p:spPr>
            <a:xfrm>
              <a:off x="6940400" y="3837968"/>
              <a:ext cx="842783" cy="484813"/>
            </a:xfrm>
            <a:custGeom>
              <a:rect b="b" l="l" r="r" t="t"/>
              <a:pathLst>
                <a:path extrusionOk="0" h="5630" w="9787">
                  <a:moveTo>
                    <a:pt x="0" y="1"/>
                  </a:moveTo>
                  <a:lnTo>
                    <a:pt x="2258" y="5629"/>
                  </a:lnTo>
                  <a:lnTo>
                    <a:pt x="9787" y="5629"/>
                  </a:lnTo>
                  <a:lnTo>
                    <a:pt x="7511" y="1"/>
                  </a:lnTo>
                  <a:close/>
                </a:path>
              </a:pathLst>
            </a:custGeom>
            <a:solidFill>
              <a:srgbClr val="DFDFD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7" name="Google Shape;1057;p44"/>
            <p:cNvSpPr/>
            <p:nvPr/>
          </p:nvSpPr>
          <p:spPr>
            <a:xfrm>
              <a:off x="7127432" y="4291942"/>
              <a:ext cx="824527" cy="30828"/>
            </a:xfrm>
            <a:custGeom>
              <a:rect b="b" l="l" r="r" t="t"/>
              <a:pathLst>
                <a:path extrusionOk="0" h="358" w="9575">
                  <a:moveTo>
                    <a:pt x="0" y="1"/>
                  </a:moveTo>
                  <a:lnTo>
                    <a:pt x="86" y="357"/>
                  </a:lnTo>
                  <a:lnTo>
                    <a:pt x="9575" y="357"/>
                  </a:lnTo>
                  <a:lnTo>
                    <a:pt x="9575" y="1"/>
                  </a:lnTo>
                  <a:close/>
                </a:path>
              </a:pathLst>
            </a:custGeom>
            <a:solidFill>
              <a:srgbClr val="DFDFD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8" name="Google Shape;1058;p44"/>
            <p:cNvSpPr/>
            <p:nvPr/>
          </p:nvSpPr>
          <p:spPr>
            <a:xfrm>
              <a:off x="7908886" y="3392949"/>
              <a:ext cx="192203" cy="184970"/>
            </a:xfrm>
            <a:custGeom>
              <a:rect b="b" l="l" r="r" t="t"/>
              <a:pathLst>
                <a:path extrusionOk="0" h="2148" w="2232">
                  <a:moveTo>
                    <a:pt x="1995" y="0"/>
                  </a:moveTo>
                  <a:lnTo>
                    <a:pt x="0" y="1333"/>
                  </a:lnTo>
                  <a:lnTo>
                    <a:pt x="754" y="2148"/>
                  </a:lnTo>
                  <a:lnTo>
                    <a:pt x="2231" y="738"/>
                  </a:lnTo>
                  <a:lnTo>
                    <a:pt x="1995" y="0"/>
                  </a:lnTo>
                  <a:close/>
                </a:path>
              </a:pathLst>
            </a:custGeom>
            <a:solidFill>
              <a:srgbClr val="55335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9" name="Google Shape;1059;p44"/>
            <p:cNvSpPr/>
            <p:nvPr/>
          </p:nvSpPr>
          <p:spPr>
            <a:xfrm>
              <a:off x="7829922" y="3457187"/>
              <a:ext cx="79051" cy="120730"/>
            </a:xfrm>
            <a:custGeom>
              <a:rect b="b" l="l" r="r" t="t"/>
              <a:pathLst>
                <a:path extrusionOk="0" h="1402" w="918">
                  <a:moveTo>
                    <a:pt x="492" y="0"/>
                  </a:moveTo>
                  <a:lnTo>
                    <a:pt x="1" y="560"/>
                  </a:lnTo>
                  <a:lnTo>
                    <a:pt x="492" y="1402"/>
                  </a:lnTo>
                  <a:lnTo>
                    <a:pt x="917" y="587"/>
                  </a:lnTo>
                  <a:lnTo>
                    <a:pt x="492" y="0"/>
                  </a:lnTo>
                  <a:close/>
                </a:path>
              </a:pathLst>
            </a:custGeom>
            <a:solidFill>
              <a:srgbClr val="55335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0" name="Google Shape;1060;p44"/>
            <p:cNvSpPr/>
            <p:nvPr/>
          </p:nvSpPr>
          <p:spPr>
            <a:xfrm>
              <a:off x="8100998" y="3789746"/>
              <a:ext cx="157930" cy="342125"/>
            </a:xfrm>
            <a:custGeom>
              <a:rect b="b" l="l" r="r" t="t"/>
              <a:pathLst>
                <a:path extrusionOk="0" h="3973" w="1834">
                  <a:moveTo>
                    <a:pt x="1010" y="0"/>
                  </a:moveTo>
                  <a:lnTo>
                    <a:pt x="0" y="3973"/>
                  </a:lnTo>
                  <a:lnTo>
                    <a:pt x="1571" y="3439"/>
                  </a:lnTo>
                  <a:cubicBezTo>
                    <a:pt x="1571" y="3439"/>
                    <a:pt x="1630" y="2624"/>
                    <a:pt x="1833" y="1944"/>
                  </a:cubicBezTo>
                  <a:lnTo>
                    <a:pt x="1010" y="0"/>
                  </a:lnTo>
                  <a:close/>
                </a:path>
              </a:pathLst>
            </a:custGeom>
            <a:solidFill>
              <a:srgbClr val="55335C">
                <a:alpha val="1071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61" name="Google Shape;1061;p44"/>
          <p:cNvGrpSpPr/>
          <p:nvPr/>
        </p:nvGrpSpPr>
        <p:grpSpPr>
          <a:xfrm>
            <a:off x="2293909" y="2423035"/>
            <a:ext cx="391823" cy="496830"/>
            <a:chOff x="7130360" y="2390795"/>
            <a:chExt cx="289510" cy="367098"/>
          </a:xfrm>
        </p:grpSpPr>
        <p:sp>
          <p:nvSpPr>
            <p:cNvPr id="1062" name="Google Shape;1062;p44"/>
            <p:cNvSpPr/>
            <p:nvPr/>
          </p:nvSpPr>
          <p:spPr>
            <a:xfrm>
              <a:off x="7132295" y="2392345"/>
              <a:ext cx="285807" cy="364084"/>
            </a:xfrm>
            <a:custGeom>
              <a:rect b="b" l="l" r="r" t="t"/>
              <a:pathLst>
                <a:path extrusionOk="0" h="4228" w="3319">
                  <a:moveTo>
                    <a:pt x="0" y="1"/>
                  </a:moveTo>
                  <a:lnTo>
                    <a:pt x="0" y="4228"/>
                  </a:lnTo>
                  <a:lnTo>
                    <a:pt x="3319" y="4228"/>
                  </a:lnTo>
                  <a:lnTo>
                    <a:pt x="3319" y="1"/>
                  </a:lnTo>
                  <a:close/>
                </a:path>
              </a:pathLst>
            </a:custGeom>
            <a:gradFill>
              <a:gsLst>
                <a:gs pos="0">
                  <a:schemeClr val="accent1"/>
                </a:gs>
                <a:gs pos="40000">
                  <a:srgbClr val="BBACF0"/>
                </a:gs>
                <a:gs pos="100000">
                  <a:srgbClr val="FFFFFF">
                    <a:alpha val="0"/>
                  </a:srgbClr>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3" name="Google Shape;1063;p44"/>
            <p:cNvSpPr/>
            <p:nvPr/>
          </p:nvSpPr>
          <p:spPr>
            <a:xfrm>
              <a:off x="7158949" y="2433247"/>
              <a:ext cx="116252" cy="19031"/>
            </a:xfrm>
            <a:custGeom>
              <a:rect b="b" l="l" r="r" t="t"/>
              <a:pathLst>
                <a:path extrusionOk="0" h="221" w="1350">
                  <a:moveTo>
                    <a:pt x="1" y="0"/>
                  </a:moveTo>
                  <a:lnTo>
                    <a:pt x="1" y="220"/>
                  </a:lnTo>
                  <a:lnTo>
                    <a:pt x="1349" y="220"/>
                  </a:lnTo>
                  <a:lnTo>
                    <a:pt x="1349"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4" name="Google Shape;1064;p44"/>
            <p:cNvSpPr/>
            <p:nvPr/>
          </p:nvSpPr>
          <p:spPr>
            <a:xfrm>
              <a:off x="7158949" y="2466055"/>
              <a:ext cx="166714" cy="18514"/>
            </a:xfrm>
            <a:custGeom>
              <a:rect b="b" l="l" r="r" t="t"/>
              <a:pathLst>
                <a:path extrusionOk="0" h="215" w="1936">
                  <a:moveTo>
                    <a:pt x="1" y="0"/>
                  </a:moveTo>
                  <a:lnTo>
                    <a:pt x="1" y="214"/>
                  </a:lnTo>
                  <a:lnTo>
                    <a:pt x="1936" y="214"/>
                  </a:lnTo>
                  <a:lnTo>
                    <a:pt x="1936"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5" name="Google Shape;1065;p44"/>
            <p:cNvSpPr/>
            <p:nvPr/>
          </p:nvSpPr>
          <p:spPr>
            <a:xfrm>
              <a:off x="7158949" y="2507130"/>
              <a:ext cx="189361" cy="19031"/>
            </a:xfrm>
            <a:custGeom>
              <a:rect b="b" l="l" r="r" t="t"/>
              <a:pathLst>
                <a:path extrusionOk="0" h="221" w="2199">
                  <a:moveTo>
                    <a:pt x="1" y="0"/>
                  </a:moveTo>
                  <a:lnTo>
                    <a:pt x="1" y="220"/>
                  </a:lnTo>
                  <a:lnTo>
                    <a:pt x="2199" y="220"/>
                  </a:lnTo>
                  <a:lnTo>
                    <a:pt x="2199"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6" name="Google Shape;1066;p44"/>
            <p:cNvSpPr/>
            <p:nvPr/>
          </p:nvSpPr>
          <p:spPr>
            <a:xfrm>
              <a:off x="7158949" y="2530380"/>
              <a:ext cx="232504" cy="19031"/>
            </a:xfrm>
            <a:custGeom>
              <a:rect b="b" l="l" r="r" t="t"/>
              <a:pathLst>
                <a:path extrusionOk="0" h="221" w="2700">
                  <a:moveTo>
                    <a:pt x="1" y="1"/>
                  </a:moveTo>
                  <a:lnTo>
                    <a:pt x="1" y="221"/>
                  </a:lnTo>
                  <a:lnTo>
                    <a:pt x="2700" y="221"/>
                  </a:lnTo>
                  <a:lnTo>
                    <a:pt x="2700"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7" name="Google Shape;1067;p44"/>
            <p:cNvSpPr/>
            <p:nvPr/>
          </p:nvSpPr>
          <p:spPr>
            <a:xfrm>
              <a:off x="7158949" y="2683226"/>
              <a:ext cx="232504" cy="5856"/>
            </a:xfrm>
            <a:custGeom>
              <a:rect b="b" l="l" r="r" t="t"/>
              <a:pathLst>
                <a:path extrusionOk="0" h="68" w="2700">
                  <a:moveTo>
                    <a:pt x="1" y="0"/>
                  </a:moveTo>
                  <a:lnTo>
                    <a:pt x="1" y="67"/>
                  </a:lnTo>
                  <a:lnTo>
                    <a:pt x="2700" y="67"/>
                  </a:lnTo>
                  <a:lnTo>
                    <a:pt x="2700"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8" name="Google Shape;1068;p44"/>
            <p:cNvSpPr/>
            <p:nvPr/>
          </p:nvSpPr>
          <p:spPr>
            <a:xfrm>
              <a:off x="7158949" y="2694937"/>
              <a:ext cx="225873" cy="5856"/>
            </a:xfrm>
            <a:custGeom>
              <a:rect b="b" l="l" r="r" t="t"/>
              <a:pathLst>
                <a:path extrusionOk="0" h="68" w="2623">
                  <a:moveTo>
                    <a:pt x="1" y="1"/>
                  </a:moveTo>
                  <a:lnTo>
                    <a:pt x="1" y="68"/>
                  </a:lnTo>
                  <a:lnTo>
                    <a:pt x="2622" y="68"/>
                  </a:lnTo>
                  <a:lnTo>
                    <a:pt x="2622"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9" name="Google Shape;1069;p44"/>
            <p:cNvSpPr/>
            <p:nvPr/>
          </p:nvSpPr>
          <p:spPr>
            <a:xfrm>
              <a:off x="7158949" y="2706562"/>
              <a:ext cx="232504" cy="6028"/>
            </a:xfrm>
            <a:custGeom>
              <a:rect b="b" l="l" r="r" t="t"/>
              <a:pathLst>
                <a:path extrusionOk="0" h="70" w="2700">
                  <a:moveTo>
                    <a:pt x="1" y="0"/>
                  </a:moveTo>
                  <a:lnTo>
                    <a:pt x="1" y="69"/>
                  </a:lnTo>
                  <a:lnTo>
                    <a:pt x="2700" y="69"/>
                  </a:lnTo>
                  <a:lnTo>
                    <a:pt x="2700"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0" name="Google Shape;1070;p44"/>
            <p:cNvSpPr/>
            <p:nvPr/>
          </p:nvSpPr>
          <p:spPr>
            <a:xfrm>
              <a:off x="7158949" y="2730070"/>
              <a:ext cx="232504" cy="6545"/>
            </a:xfrm>
            <a:custGeom>
              <a:rect b="b" l="l" r="r" t="t"/>
              <a:pathLst>
                <a:path extrusionOk="0" h="76" w="2700">
                  <a:moveTo>
                    <a:pt x="1" y="0"/>
                  </a:moveTo>
                  <a:lnTo>
                    <a:pt x="1" y="76"/>
                  </a:lnTo>
                  <a:lnTo>
                    <a:pt x="2700" y="76"/>
                  </a:lnTo>
                  <a:lnTo>
                    <a:pt x="2700"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1" name="Google Shape;1071;p44"/>
            <p:cNvSpPr/>
            <p:nvPr/>
          </p:nvSpPr>
          <p:spPr>
            <a:xfrm>
              <a:off x="7130360" y="2390795"/>
              <a:ext cx="289510" cy="367098"/>
            </a:xfrm>
            <a:custGeom>
              <a:rect b="b" l="l" r="r" t="t"/>
              <a:pathLst>
                <a:path extrusionOk="0" h="4263" w="3362">
                  <a:moveTo>
                    <a:pt x="3327" y="43"/>
                  </a:moveTo>
                  <a:lnTo>
                    <a:pt x="3327" y="4219"/>
                  </a:lnTo>
                  <a:lnTo>
                    <a:pt x="43" y="4219"/>
                  </a:lnTo>
                  <a:lnTo>
                    <a:pt x="43" y="43"/>
                  </a:lnTo>
                  <a:close/>
                  <a:moveTo>
                    <a:pt x="1" y="0"/>
                  </a:moveTo>
                  <a:lnTo>
                    <a:pt x="1" y="4262"/>
                  </a:lnTo>
                  <a:lnTo>
                    <a:pt x="3362" y="4262"/>
                  </a:lnTo>
                  <a:lnTo>
                    <a:pt x="3362"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72" name="Google Shape;1072;p44"/>
          <p:cNvGrpSpPr/>
          <p:nvPr/>
        </p:nvGrpSpPr>
        <p:grpSpPr>
          <a:xfrm flipH="1" rot="-4668573">
            <a:off x="1200106" y="3961797"/>
            <a:ext cx="552228" cy="582795"/>
            <a:chOff x="8134668" y="1811185"/>
            <a:chExt cx="285807" cy="363395"/>
          </a:xfrm>
        </p:grpSpPr>
        <p:sp>
          <p:nvSpPr>
            <p:cNvPr id="1073" name="Google Shape;1073;p44"/>
            <p:cNvSpPr/>
            <p:nvPr/>
          </p:nvSpPr>
          <p:spPr>
            <a:xfrm>
              <a:off x="8134668" y="1811185"/>
              <a:ext cx="285807" cy="363395"/>
            </a:xfrm>
            <a:custGeom>
              <a:rect b="b" l="l" r="r" t="t"/>
              <a:pathLst>
                <a:path extrusionOk="0" h="4220" w="3319">
                  <a:moveTo>
                    <a:pt x="0" y="1"/>
                  </a:moveTo>
                  <a:lnTo>
                    <a:pt x="0" y="4220"/>
                  </a:lnTo>
                  <a:lnTo>
                    <a:pt x="3319" y="4220"/>
                  </a:lnTo>
                  <a:lnTo>
                    <a:pt x="3319" y="1"/>
                  </a:lnTo>
                  <a:close/>
                </a:path>
              </a:pathLst>
            </a:custGeom>
            <a:gradFill>
              <a:gsLst>
                <a:gs pos="0">
                  <a:schemeClr val="accent1"/>
                </a:gs>
                <a:gs pos="40000">
                  <a:srgbClr val="BBACF0"/>
                </a:gs>
                <a:gs pos="100000">
                  <a:srgbClr val="FFFFFF">
                    <a:alpha val="0"/>
                  </a:srgbClr>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4" name="Google Shape;1074;p44"/>
            <p:cNvSpPr/>
            <p:nvPr/>
          </p:nvSpPr>
          <p:spPr>
            <a:xfrm>
              <a:off x="8161620" y="1852088"/>
              <a:ext cx="159566" cy="18514"/>
            </a:xfrm>
            <a:custGeom>
              <a:rect b="b" l="l" r="r" t="t"/>
              <a:pathLst>
                <a:path extrusionOk="0" h="215" w="1853">
                  <a:moveTo>
                    <a:pt x="1" y="0"/>
                  </a:moveTo>
                  <a:lnTo>
                    <a:pt x="1" y="214"/>
                  </a:lnTo>
                  <a:lnTo>
                    <a:pt x="1853" y="214"/>
                  </a:lnTo>
                  <a:lnTo>
                    <a:pt x="1853"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5" name="Google Shape;1075;p44"/>
            <p:cNvSpPr/>
            <p:nvPr/>
          </p:nvSpPr>
          <p:spPr>
            <a:xfrm>
              <a:off x="8161620" y="1884379"/>
              <a:ext cx="228198" cy="18342"/>
            </a:xfrm>
            <a:custGeom>
              <a:rect b="b" l="l" r="r" t="t"/>
              <a:pathLst>
                <a:path extrusionOk="0" h="213" w="2650">
                  <a:moveTo>
                    <a:pt x="1" y="0"/>
                  </a:moveTo>
                  <a:lnTo>
                    <a:pt x="1" y="212"/>
                  </a:lnTo>
                  <a:lnTo>
                    <a:pt x="2649" y="212"/>
                  </a:lnTo>
                  <a:lnTo>
                    <a:pt x="2649"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6" name="Google Shape;1076;p44"/>
            <p:cNvSpPr/>
            <p:nvPr/>
          </p:nvSpPr>
          <p:spPr>
            <a:xfrm>
              <a:off x="8161620" y="2101378"/>
              <a:ext cx="231815" cy="6028"/>
            </a:xfrm>
            <a:custGeom>
              <a:rect b="b" l="l" r="r" t="t"/>
              <a:pathLst>
                <a:path extrusionOk="0" h="70" w="2692">
                  <a:moveTo>
                    <a:pt x="1" y="0"/>
                  </a:moveTo>
                  <a:lnTo>
                    <a:pt x="1" y="69"/>
                  </a:lnTo>
                  <a:lnTo>
                    <a:pt x="2692" y="69"/>
                  </a:lnTo>
                  <a:lnTo>
                    <a:pt x="2692"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7" name="Google Shape;1077;p44"/>
            <p:cNvSpPr/>
            <p:nvPr/>
          </p:nvSpPr>
          <p:spPr>
            <a:xfrm>
              <a:off x="8161620" y="2113089"/>
              <a:ext cx="225356" cy="6631"/>
            </a:xfrm>
            <a:custGeom>
              <a:rect b="b" l="l" r="r" t="t"/>
              <a:pathLst>
                <a:path extrusionOk="0" h="77" w="2617">
                  <a:moveTo>
                    <a:pt x="1" y="1"/>
                  </a:moveTo>
                  <a:lnTo>
                    <a:pt x="1" y="76"/>
                  </a:lnTo>
                  <a:lnTo>
                    <a:pt x="2617" y="76"/>
                  </a:lnTo>
                  <a:lnTo>
                    <a:pt x="2617"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8" name="Google Shape;1078;p44"/>
            <p:cNvSpPr/>
            <p:nvPr/>
          </p:nvSpPr>
          <p:spPr>
            <a:xfrm>
              <a:off x="8161620" y="2125575"/>
              <a:ext cx="231815" cy="5856"/>
            </a:xfrm>
            <a:custGeom>
              <a:rect b="b" l="l" r="r" t="t"/>
              <a:pathLst>
                <a:path extrusionOk="0" h="68" w="2692">
                  <a:moveTo>
                    <a:pt x="1" y="0"/>
                  </a:moveTo>
                  <a:lnTo>
                    <a:pt x="1" y="68"/>
                  </a:lnTo>
                  <a:lnTo>
                    <a:pt x="2692" y="68"/>
                  </a:lnTo>
                  <a:lnTo>
                    <a:pt x="2692"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9" name="Google Shape;1079;p44"/>
            <p:cNvSpPr/>
            <p:nvPr/>
          </p:nvSpPr>
          <p:spPr>
            <a:xfrm>
              <a:off x="8161620" y="2148911"/>
              <a:ext cx="231815" cy="5856"/>
            </a:xfrm>
            <a:custGeom>
              <a:rect b="b" l="l" r="r" t="t"/>
              <a:pathLst>
                <a:path extrusionOk="0" h="68" w="2692">
                  <a:moveTo>
                    <a:pt x="1" y="0"/>
                  </a:moveTo>
                  <a:lnTo>
                    <a:pt x="1" y="67"/>
                  </a:lnTo>
                  <a:lnTo>
                    <a:pt x="2692" y="67"/>
                  </a:lnTo>
                  <a:lnTo>
                    <a:pt x="2692"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0" name="Google Shape;1080;p44"/>
            <p:cNvSpPr/>
            <p:nvPr/>
          </p:nvSpPr>
          <p:spPr>
            <a:xfrm>
              <a:off x="8190209" y="1925971"/>
              <a:ext cx="43315" cy="43228"/>
            </a:xfrm>
            <a:custGeom>
              <a:rect b="b" l="l" r="r" t="t"/>
              <a:pathLst>
                <a:path extrusionOk="0" h="502" w="503">
                  <a:moveTo>
                    <a:pt x="221" y="94"/>
                  </a:moveTo>
                  <a:cubicBezTo>
                    <a:pt x="272" y="94"/>
                    <a:pt x="315" y="110"/>
                    <a:pt x="339" y="137"/>
                  </a:cubicBezTo>
                  <a:cubicBezTo>
                    <a:pt x="374" y="161"/>
                    <a:pt x="382" y="204"/>
                    <a:pt x="382" y="247"/>
                  </a:cubicBezTo>
                  <a:cubicBezTo>
                    <a:pt x="382" y="297"/>
                    <a:pt x="374" y="332"/>
                    <a:pt x="339" y="365"/>
                  </a:cubicBezTo>
                  <a:cubicBezTo>
                    <a:pt x="315" y="391"/>
                    <a:pt x="272" y="407"/>
                    <a:pt x="221" y="407"/>
                  </a:cubicBezTo>
                  <a:lnTo>
                    <a:pt x="119" y="407"/>
                  </a:lnTo>
                  <a:lnTo>
                    <a:pt x="119" y="94"/>
                  </a:lnTo>
                  <a:close/>
                  <a:moveTo>
                    <a:pt x="1" y="0"/>
                  </a:moveTo>
                  <a:lnTo>
                    <a:pt x="1" y="501"/>
                  </a:lnTo>
                  <a:lnTo>
                    <a:pt x="229" y="501"/>
                  </a:lnTo>
                  <a:cubicBezTo>
                    <a:pt x="280" y="501"/>
                    <a:pt x="331" y="485"/>
                    <a:pt x="374" y="467"/>
                  </a:cubicBezTo>
                  <a:cubicBezTo>
                    <a:pt x="417" y="450"/>
                    <a:pt x="441" y="416"/>
                    <a:pt x="467" y="383"/>
                  </a:cubicBezTo>
                  <a:cubicBezTo>
                    <a:pt x="492" y="340"/>
                    <a:pt x="502" y="297"/>
                    <a:pt x="502" y="247"/>
                  </a:cubicBezTo>
                  <a:cubicBezTo>
                    <a:pt x="502" y="196"/>
                    <a:pt x="492" y="153"/>
                    <a:pt x="467" y="120"/>
                  </a:cubicBezTo>
                  <a:cubicBezTo>
                    <a:pt x="441" y="86"/>
                    <a:pt x="417" y="51"/>
                    <a:pt x="374" y="35"/>
                  </a:cubicBezTo>
                  <a:cubicBezTo>
                    <a:pt x="331" y="8"/>
                    <a:pt x="280" y="0"/>
                    <a:pt x="229"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1" name="Google Shape;1081;p44"/>
            <p:cNvSpPr/>
            <p:nvPr/>
          </p:nvSpPr>
          <p:spPr>
            <a:xfrm>
              <a:off x="8234814" y="1925971"/>
              <a:ext cx="48309" cy="43228"/>
            </a:xfrm>
            <a:custGeom>
              <a:rect b="b" l="l" r="r" t="t"/>
              <a:pathLst>
                <a:path extrusionOk="0" h="502" w="561">
                  <a:moveTo>
                    <a:pt x="279" y="110"/>
                  </a:moveTo>
                  <a:lnTo>
                    <a:pt x="357" y="306"/>
                  </a:lnTo>
                  <a:lnTo>
                    <a:pt x="196" y="306"/>
                  </a:lnTo>
                  <a:lnTo>
                    <a:pt x="279" y="110"/>
                  </a:lnTo>
                  <a:close/>
                  <a:moveTo>
                    <a:pt x="220" y="0"/>
                  </a:moveTo>
                  <a:lnTo>
                    <a:pt x="0" y="501"/>
                  </a:lnTo>
                  <a:lnTo>
                    <a:pt x="119" y="501"/>
                  </a:lnTo>
                  <a:lnTo>
                    <a:pt x="161" y="391"/>
                  </a:lnTo>
                  <a:lnTo>
                    <a:pt x="392" y="391"/>
                  </a:lnTo>
                  <a:lnTo>
                    <a:pt x="432" y="501"/>
                  </a:lnTo>
                  <a:lnTo>
                    <a:pt x="561" y="501"/>
                  </a:lnTo>
                  <a:lnTo>
                    <a:pt x="330"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2" name="Google Shape;1082;p44"/>
            <p:cNvSpPr/>
            <p:nvPr/>
          </p:nvSpPr>
          <p:spPr>
            <a:xfrm>
              <a:off x="8280022" y="1925971"/>
              <a:ext cx="37459" cy="43228"/>
            </a:xfrm>
            <a:custGeom>
              <a:rect b="b" l="l" r="r" t="t"/>
              <a:pathLst>
                <a:path extrusionOk="0" h="502" w="435">
                  <a:moveTo>
                    <a:pt x="1" y="0"/>
                  </a:moveTo>
                  <a:lnTo>
                    <a:pt x="1" y="94"/>
                  </a:lnTo>
                  <a:lnTo>
                    <a:pt x="162" y="94"/>
                  </a:lnTo>
                  <a:lnTo>
                    <a:pt x="162" y="501"/>
                  </a:lnTo>
                  <a:lnTo>
                    <a:pt x="282" y="501"/>
                  </a:lnTo>
                  <a:lnTo>
                    <a:pt x="282" y="94"/>
                  </a:lnTo>
                  <a:lnTo>
                    <a:pt x="435" y="94"/>
                  </a:lnTo>
                  <a:lnTo>
                    <a:pt x="435"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3" name="Google Shape;1083;p44"/>
            <p:cNvSpPr/>
            <p:nvPr/>
          </p:nvSpPr>
          <p:spPr>
            <a:xfrm>
              <a:off x="8315155" y="1925971"/>
              <a:ext cx="48309" cy="43228"/>
            </a:xfrm>
            <a:custGeom>
              <a:rect b="b" l="l" r="r" t="t"/>
              <a:pathLst>
                <a:path extrusionOk="0" h="502" w="561">
                  <a:moveTo>
                    <a:pt x="282" y="110"/>
                  </a:moveTo>
                  <a:lnTo>
                    <a:pt x="357" y="306"/>
                  </a:lnTo>
                  <a:lnTo>
                    <a:pt x="196" y="306"/>
                  </a:lnTo>
                  <a:lnTo>
                    <a:pt x="282" y="110"/>
                  </a:lnTo>
                  <a:close/>
                  <a:moveTo>
                    <a:pt x="222" y="0"/>
                  </a:moveTo>
                  <a:lnTo>
                    <a:pt x="0" y="501"/>
                  </a:lnTo>
                  <a:lnTo>
                    <a:pt x="121" y="501"/>
                  </a:lnTo>
                  <a:lnTo>
                    <a:pt x="161" y="391"/>
                  </a:lnTo>
                  <a:lnTo>
                    <a:pt x="392" y="391"/>
                  </a:lnTo>
                  <a:lnTo>
                    <a:pt x="442" y="501"/>
                  </a:lnTo>
                  <a:lnTo>
                    <a:pt x="561" y="501"/>
                  </a:lnTo>
                  <a:lnTo>
                    <a:pt x="341"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4" name="Google Shape;1084;p44"/>
            <p:cNvSpPr/>
            <p:nvPr/>
          </p:nvSpPr>
          <p:spPr>
            <a:xfrm>
              <a:off x="8193912" y="1992448"/>
              <a:ext cx="15328" cy="84218"/>
            </a:xfrm>
            <a:custGeom>
              <a:rect b="b" l="l" r="r" t="t"/>
              <a:pathLst>
                <a:path extrusionOk="0" h="978" w="178">
                  <a:moveTo>
                    <a:pt x="1" y="0"/>
                  </a:moveTo>
                  <a:lnTo>
                    <a:pt x="1" y="978"/>
                  </a:lnTo>
                  <a:lnTo>
                    <a:pt x="178" y="978"/>
                  </a:lnTo>
                  <a:lnTo>
                    <a:pt x="178"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5" name="Google Shape;1085;p44"/>
            <p:cNvSpPr/>
            <p:nvPr/>
          </p:nvSpPr>
          <p:spPr>
            <a:xfrm>
              <a:off x="8215009" y="2029045"/>
              <a:ext cx="15500" cy="47620"/>
            </a:xfrm>
            <a:custGeom>
              <a:rect b="b" l="l" r="r" t="t"/>
              <a:pathLst>
                <a:path extrusionOk="0" h="553" w="180">
                  <a:moveTo>
                    <a:pt x="0" y="1"/>
                  </a:moveTo>
                  <a:lnTo>
                    <a:pt x="0" y="553"/>
                  </a:lnTo>
                  <a:lnTo>
                    <a:pt x="179" y="553"/>
                  </a:lnTo>
                  <a:lnTo>
                    <a:pt x="179"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6" name="Google Shape;1086;p44"/>
            <p:cNvSpPr/>
            <p:nvPr/>
          </p:nvSpPr>
          <p:spPr>
            <a:xfrm>
              <a:off x="8239206" y="2014320"/>
              <a:ext cx="15328" cy="62345"/>
            </a:xfrm>
            <a:custGeom>
              <a:rect b="b" l="l" r="r" t="t"/>
              <a:pathLst>
                <a:path extrusionOk="0" h="724" w="178">
                  <a:moveTo>
                    <a:pt x="0" y="1"/>
                  </a:moveTo>
                  <a:lnTo>
                    <a:pt x="0" y="724"/>
                  </a:lnTo>
                  <a:lnTo>
                    <a:pt x="178" y="724"/>
                  </a:lnTo>
                  <a:lnTo>
                    <a:pt x="178"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87" name="Google Shape;1087;p44"/>
          <p:cNvGrpSpPr/>
          <p:nvPr/>
        </p:nvGrpSpPr>
        <p:grpSpPr>
          <a:xfrm>
            <a:off x="1395629" y="2770041"/>
            <a:ext cx="355826" cy="702430"/>
            <a:chOff x="6428903" y="1212999"/>
            <a:chExt cx="376336" cy="742998"/>
          </a:xfrm>
        </p:grpSpPr>
        <p:sp>
          <p:nvSpPr>
            <p:cNvPr id="1088" name="Google Shape;1088;p44"/>
            <p:cNvSpPr/>
            <p:nvPr/>
          </p:nvSpPr>
          <p:spPr>
            <a:xfrm>
              <a:off x="6479452" y="1212999"/>
              <a:ext cx="239926" cy="312963"/>
            </a:xfrm>
            <a:custGeom>
              <a:rect b="b" l="l" r="r" t="t"/>
              <a:pathLst>
                <a:path extrusionOk="0" h="3368" w="2582">
                  <a:moveTo>
                    <a:pt x="1453" y="1"/>
                  </a:moveTo>
                  <a:cubicBezTo>
                    <a:pt x="1202" y="1"/>
                    <a:pt x="813" y="181"/>
                    <a:pt x="772" y="968"/>
                  </a:cubicBezTo>
                  <a:cubicBezTo>
                    <a:pt x="729" y="1943"/>
                    <a:pt x="161" y="1393"/>
                    <a:pt x="51" y="2165"/>
                  </a:cubicBezTo>
                  <a:cubicBezTo>
                    <a:pt x="0" y="2504"/>
                    <a:pt x="247" y="2827"/>
                    <a:pt x="534" y="3090"/>
                  </a:cubicBezTo>
                  <a:cubicBezTo>
                    <a:pt x="746" y="3279"/>
                    <a:pt x="1004" y="3368"/>
                    <a:pt x="1259" y="3368"/>
                  </a:cubicBezTo>
                  <a:cubicBezTo>
                    <a:pt x="1691" y="3368"/>
                    <a:pt x="2115" y="3115"/>
                    <a:pt x="2292" y="2667"/>
                  </a:cubicBezTo>
                  <a:cubicBezTo>
                    <a:pt x="2300" y="2656"/>
                    <a:pt x="2300" y="2648"/>
                    <a:pt x="2300" y="2640"/>
                  </a:cubicBezTo>
                  <a:cubicBezTo>
                    <a:pt x="2581" y="1911"/>
                    <a:pt x="1783" y="1689"/>
                    <a:pt x="1978" y="1139"/>
                  </a:cubicBezTo>
                  <a:cubicBezTo>
                    <a:pt x="2174" y="578"/>
                    <a:pt x="1791" y="110"/>
                    <a:pt x="1603" y="26"/>
                  </a:cubicBezTo>
                  <a:cubicBezTo>
                    <a:pt x="1566" y="11"/>
                    <a:pt x="1513" y="1"/>
                    <a:pt x="1453" y="1"/>
                  </a:cubicBezTo>
                  <a:close/>
                </a:path>
              </a:pathLst>
            </a:custGeom>
            <a:gradFill>
              <a:gsLst>
                <a:gs pos="0">
                  <a:schemeClr val="lt2"/>
                </a:gs>
                <a:gs pos="100000">
                  <a:schemeClr val="dk2"/>
                </a:gs>
              </a:gsLst>
              <a:lin ang="8100019"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9" name="Google Shape;1089;p44"/>
            <p:cNvSpPr/>
            <p:nvPr/>
          </p:nvSpPr>
          <p:spPr>
            <a:xfrm>
              <a:off x="6545704" y="1250074"/>
              <a:ext cx="67833" cy="409509"/>
            </a:xfrm>
            <a:custGeom>
              <a:rect b="b" l="l" r="r" t="t"/>
              <a:pathLst>
                <a:path extrusionOk="0" h="4407" w="730">
                  <a:moveTo>
                    <a:pt x="687" y="0"/>
                  </a:moveTo>
                  <a:cubicBezTo>
                    <a:pt x="0" y="2029"/>
                    <a:pt x="493" y="4388"/>
                    <a:pt x="501" y="4407"/>
                  </a:cubicBezTo>
                  <a:lnTo>
                    <a:pt x="544" y="4396"/>
                  </a:lnTo>
                  <a:cubicBezTo>
                    <a:pt x="534" y="4380"/>
                    <a:pt x="43" y="2037"/>
                    <a:pt x="729" y="8"/>
                  </a:cubicBezTo>
                  <a:lnTo>
                    <a:pt x="687" y="0"/>
                  </a:lnTo>
                  <a:close/>
                </a:path>
              </a:pathLst>
            </a:custGeom>
            <a:solidFill>
              <a:srgbClr val="DFDFD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0" name="Google Shape;1090;p44"/>
            <p:cNvSpPr/>
            <p:nvPr/>
          </p:nvSpPr>
          <p:spPr>
            <a:xfrm>
              <a:off x="6461239" y="1684663"/>
              <a:ext cx="306923" cy="271334"/>
            </a:xfrm>
            <a:custGeom>
              <a:rect b="b" l="l" r="r" t="t"/>
              <a:pathLst>
                <a:path extrusionOk="0" h="2920" w="3303">
                  <a:moveTo>
                    <a:pt x="0" y="0"/>
                  </a:moveTo>
                  <a:lnTo>
                    <a:pt x="68" y="442"/>
                  </a:lnTo>
                  <a:lnTo>
                    <a:pt x="459" y="2920"/>
                  </a:lnTo>
                  <a:lnTo>
                    <a:pt x="2912" y="2920"/>
                  </a:lnTo>
                  <a:lnTo>
                    <a:pt x="3040" y="2003"/>
                  </a:lnTo>
                  <a:lnTo>
                    <a:pt x="3286" y="119"/>
                  </a:lnTo>
                  <a:lnTo>
                    <a:pt x="3303" y="0"/>
                  </a:lnTo>
                  <a:close/>
                </a:path>
              </a:pathLst>
            </a:custGeom>
            <a:solidFill>
              <a:srgbClr val="8DE4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1" name="Google Shape;1091;p44"/>
            <p:cNvSpPr/>
            <p:nvPr/>
          </p:nvSpPr>
          <p:spPr>
            <a:xfrm>
              <a:off x="6467465" y="1695628"/>
              <a:ext cx="299210" cy="175159"/>
            </a:xfrm>
            <a:custGeom>
              <a:rect b="b" l="l" r="r" t="t"/>
              <a:pathLst>
                <a:path extrusionOk="0" h="1885" w="3220">
                  <a:moveTo>
                    <a:pt x="3219" y="1"/>
                  </a:moveTo>
                  <a:lnTo>
                    <a:pt x="1" y="324"/>
                  </a:lnTo>
                  <a:lnTo>
                    <a:pt x="2973" y="1885"/>
                  </a:lnTo>
                  <a:lnTo>
                    <a:pt x="3219" y="1"/>
                  </a:lnTo>
                  <a:close/>
                </a:path>
              </a:pathLst>
            </a:custGeom>
            <a:solidFill>
              <a:srgbClr val="55335C">
                <a:alpha val="1071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2" name="Google Shape;1092;p44"/>
            <p:cNvSpPr/>
            <p:nvPr/>
          </p:nvSpPr>
          <p:spPr>
            <a:xfrm>
              <a:off x="6428903" y="1628632"/>
              <a:ext cx="376336" cy="97197"/>
            </a:xfrm>
            <a:custGeom>
              <a:rect b="b" l="l" r="r" t="t"/>
              <a:pathLst>
                <a:path extrusionOk="0" h="1046" w="4050">
                  <a:moveTo>
                    <a:pt x="0" y="0"/>
                  </a:moveTo>
                  <a:lnTo>
                    <a:pt x="0" y="1045"/>
                  </a:lnTo>
                  <a:lnTo>
                    <a:pt x="4050" y="1045"/>
                  </a:lnTo>
                  <a:lnTo>
                    <a:pt x="4050" y="0"/>
                  </a:lnTo>
                  <a:close/>
                </a:path>
              </a:pathLst>
            </a:custGeom>
            <a:solidFill>
              <a:srgbClr val="8DE4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93" name="Google Shape;1093;p44"/>
          <p:cNvGrpSpPr/>
          <p:nvPr/>
        </p:nvGrpSpPr>
        <p:grpSpPr>
          <a:xfrm>
            <a:off x="885578" y="2785240"/>
            <a:ext cx="441394" cy="687232"/>
            <a:chOff x="5072451" y="1229074"/>
            <a:chExt cx="466837" cy="726922"/>
          </a:xfrm>
        </p:grpSpPr>
        <p:sp>
          <p:nvSpPr>
            <p:cNvPr id="1094" name="Google Shape;1094;p44"/>
            <p:cNvSpPr/>
            <p:nvPr/>
          </p:nvSpPr>
          <p:spPr>
            <a:xfrm>
              <a:off x="5072451" y="1229074"/>
              <a:ext cx="289454" cy="356637"/>
            </a:xfrm>
            <a:custGeom>
              <a:rect b="b" l="l" r="r" t="t"/>
              <a:pathLst>
                <a:path extrusionOk="0" h="3838" w="3115">
                  <a:moveTo>
                    <a:pt x="908" y="1"/>
                  </a:moveTo>
                  <a:cubicBezTo>
                    <a:pt x="771" y="1"/>
                    <a:pt x="656" y="44"/>
                    <a:pt x="593" y="90"/>
                  </a:cubicBezTo>
                  <a:cubicBezTo>
                    <a:pt x="397" y="234"/>
                    <a:pt x="92" y="880"/>
                    <a:pt x="475" y="1457"/>
                  </a:cubicBezTo>
                  <a:cubicBezTo>
                    <a:pt x="848" y="2035"/>
                    <a:pt x="0" y="2510"/>
                    <a:pt x="526" y="3266"/>
                  </a:cubicBezTo>
                  <a:cubicBezTo>
                    <a:pt x="526" y="3274"/>
                    <a:pt x="534" y="3282"/>
                    <a:pt x="534" y="3290"/>
                  </a:cubicBezTo>
                  <a:cubicBezTo>
                    <a:pt x="792" y="3655"/>
                    <a:pt x="1194" y="3838"/>
                    <a:pt x="1596" y="3838"/>
                  </a:cubicBezTo>
                  <a:cubicBezTo>
                    <a:pt x="2000" y="3838"/>
                    <a:pt x="2405" y="3653"/>
                    <a:pt x="2665" y="3282"/>
                  </a:cubicBezTo>
                  <a:cubicBezTo>
                    <a:pt x="2919" y="2909"/>
                    <a:pt x="3115" y="2467"/>
                    <a:pt x="2962" y="2094"/>
                  </a:cubicBezTo>
                  <a:cubicBezTo>
                    <a:pt x="2614" y="1245"/>
                    <a:pt x="2121" y="2035"/>
                    <a:pt x="1799" y="931"/>
                  </a:cubicBezTo>
                  <a:cubicBezTo>
                    <a:pt x="1581" y="189"/>
                    <a:pt x="1195" y="1"/>
                    <a:pt x="908" y="1"/>
                  </a:cubicBezTo>
                  <a:close/>
                </a:path>
              </a:pathLst>
            </a:custGeom>
            <a:gradFill>
              <a:gsLst>
                <a:gs pos="0">
                  <a:schemeClr val="accent4"/>
                </a:gs>
                <a:gs pos="100000">
                  <a:schemeClr val="accent6"/>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5" name="Google Shape;1095;p44"/>
            <p:cNvSpPr/>
            <p:nvPr/>
          </p:nvSpPr>
          <p:spPr>
            <a:xfrm>
              <a:off x="5154407" y="1271446"/>
              <a:ext cx="138083" cy="462197"/>
            </a:xfrm>
            <a:custGeom>
              <a:rect b="b" l="l" r="r" t="t"/>
              <a:pathLst>
                <a:path extrusionOk="0" h="4974" w="1486">
                  <a:moveTo>
                    <a:pt x="43" y="0"/>
                  </a:moveTo>
                  <a:lnTo>
                    <a:pt x="0" y="25"/>
                  </a:lnTo>
                  <a:cubicBezTo>
                    <a:pt x="1349" y="2139"/>
                    <a:pt x="1434" y="4949"/>
                    <a:pt x="1434" y="4973"/>
                  </a:cubicBezTo>
                  <a:lnTo>
                    <a:pt x="1485" y="4973"/>
                  </a:lnTo>
                  <a:cubicBezTo>
                    <a:pt x="1485" y="4949"/>
                    <a:pt x="1400" y="2129"/>
                    <a:pt x="43" y="0"/>
                  </a:cubicBezTo>
                  <a:close/>
                </a:path>
              </a:pathLst>
            </a:custGeom>
            <a:solidFill>
              <a:srgbClr val="DFDFD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6" name="Google Shape;1096;p44"/>
            <p:cNvSpPr/>
            <p:nvPr/>
          </p:nvSpPr>
          <p:spPr>
            <a:xfrm>
              <a:off x="5331699" y="1422256"/>
              <a:ext cx="207589" cy="227288"/>
            </a:xfrm>
            <a:custGeom>
              <a:rect b="b" l="l" r="r" t="t"/>
              <a:pathLst>
                <a:path extrusionOk="0" h="2446" w="2234">
                  <a:moveTo>
                    <a:pt x="1738" y="0"/>
                  </a:moveTo>
                  <a:cubicBezTo>
                    <a:pt x="1559" y="0"/>
                    <a:pt x="1331" y="108"/>
                    <a:pt x="1113" y="482"/>
                  </a:cubicBezTo>
                  <a:cubicBezTo>
                    <a:pt x="927" y="803"/>
                    <a:pt x="785" y="834"/>
                    <a:pt x="647" y="834"/>
                  </a:cubicBezTo>
                  <a:cubicBezTo>
                    <a:pt x="615" y="834"/>
                    <a:pt x="583" y="832"/>
                    <a:pt x="550" y="832"/>
                  </a:cubicBezTo>
                  <a:cubicBezTo>
                    <a:pt x="433" y="832"/>
                    <a:pt x="312" y="854"/>
                    <a:pt x="164" y="1058"/>
                  </a:cubicBezTo>
                  <a:cubicBezTo>
                    <a:pt x="1" y="1280"/>
                    <a:pt x="52" y="1594"/>
                    <a:pt x="164" y="1881"/>
                  </a:cubicBezTo>
                  <a:cubicBezTo>
                    <a:pt x="298" y="2242"/>
                    <a:pt x="635" y="2445"/>
                    <a:pt x="981" y="2445"/>
                  </a:cubicBezTo>
                  <a:cubicBezTo>
                    <a:pt x="1183" y="2445"/>
                    <a:pt x="1387" y="2376"/>
                    <a:pt x="1555" y="2230"/>
                  </a:cubicBezTo>
                  <a:cubicBezTo>
                    <a:pt x="1563" y="2230"/>
                    <a:pt x="1563" y="2221"/>
                    <a:pt x="1572" y="2221"/>
                  </a:cubicBezTo>
                  <a:cubicBezTo>
                    <a:pt x="2038" y="1806"/>
                    <a:pt x="1555" y="1364"/>
                    <a:pt x="1895" y="1042"/>
                  </a:cubicBezTo>
                  <a:cubicBezTo>
                    <a:pt x="2234" y="728"/>
                    <a:pt x="2140" y="252"/>
                    <a:pt x="2038" y="125"/>
                  </a:cubicBezTo>
                  <a:cubicBezTo>
                    <a:pt x="1989" y="68"/>
                    <a:pt x="1879" y="0"/>
                    <a:pt x="1738" y="0"/>
                  </a:cubicBezTo>
                  <a:close/>
                </a:path>
              </a:pathLst>
            </a:custGeom>
            <a:gradFill>
              <a:gsLst>
                <a:gs pos="0">
                  <a:schemeClr val="accent4"/>
                </a:gs>
                <a:gs pos="100000">
                  <a:schemeClr val="accent6"/>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7" name="Google Shape;1097;p44"/>
            <p:cNvSpPr/>
            <p:nvPr/>
          </p:nvSpPr>
          <p:spPr>
            <a:xfrm>
              <a:off x="5332721" y="1451247"/>
              <a:ext cx="164752" cy="282391"/>
            </a:xfrm>
            <a:custGeom>
              <a:rect b="b" l="l" r="r" t="t"/>
              <a:pathLst>
                <a:path extrusionOk="0" h="3039" w="1773">
                  <a:moveTo>
                    <a:pt x="1748" y="1"/>
                  </a:moveTo>
                  <a:cubicBezTo>
                    <a:pt x="518" y="1172"/>
                    <a:pt x="0" y="3014"/>
                    <a:pt x="0" y="3030"/>
                  </a:cubicBezTo>
                  <a:lnTo>
                    <a:pt x="33" y="3038"/>
                  </a:lnTo>
                  <a:cubicBezTo>
                    <a:pt x="33" y="3022"/>
                    <a:pt x="542" y="1188"/>
                    <a:pt x="1772" y="25"/>
                  </a:cubicBezTo>
                  <a:lnTo>
                    <a:pt x="1748" y="1"/>
                  </a:lnTo>
                  <a:close/>
                </a:path>
              </a:pathLst>
            </a:custGeom>
            <a:solidFill>
              <a:srgbClr val="DFDFD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8" name="Google Shape;1098;p44"/>
            <p:cNvSpPr/>
            <p:nvPr/>
          </p:nvSpPr>
          <p:spPr>
            <a:xfrm>
              <a:off x="5196964" y="1740694"/>
              <a:ext cx="243736" cy="215301"/>
            </a:xfrm>
            <a:custGeom>
              <a:rect b="b" l="l" r="r" t="t"/>
              <a:pathLst>
                <a:path extrusionOk="0" h="2317" w="2623">
                  <a:moveTo>
                    <a:pt x="0" y="0"/>
                  </a:moveTo>
                  <a:lnTo>
                    <a:pt x="60" y="357"/>
                  </a:lnTo>
                  <a:lnTo>
                    <a:pt x="365" y="2317"/>
                  </a:lnTo>
                  <a:lnTo>
                    <a:pt x="2309" y="2317"/>
                  </a:lnTo>
                  <a:lnTo>
                    <a:pt x="2410" y="1595"/>
                  </a:lnTo>
                  <a:lnTo>
                    <a:pt x="2606" y="94"/>
                  </a:lnTo>
                  <a:lnTo>
                    <a:pt x="2622" y="0"/>
                  </a:lnTo>
                  <a:close/>
                </a:path>
              </a:pathLst>
            </a:custGeom>
            <a:solidFill>
              <a:srgbClr val="8DE4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9" name="Google Shape;1099;p44"/>
            <p:cNvSpPr/>
            <p:nvPr/>
          </p:nvSpPr>
          <p:spPr>
            <a:xfrm>
              <a:off x="5202447" y="1749429"/>
              <a:ext cx="236674" cy="139570"/>
            </a:xfrm>
            <a:custGeom>
              <a:rect b="b" l="l" r="r" t="t"/>
              <a:pathLst>
                <a:path extrusionOk="0" h="1502" w="2547">
                  <a:moveTo>
                    <a:pt x="2547" y="0"/>
                  </a:moveTo>
                  <a:lnTo>
                    <a:pt x="1" y="263"/>
                  </a:lnTo>
                  <a:lnTo>
                    <a:pt x="2351" y="1501"/>
                  </a:lnTo>
                  <a:lnTo>
                    <a:pt x="2547" y="0"/>
                  </a:lnTo>
                  <a:close/>
                </a:path>
              </a:pathLst>
            </a:custGeom>
            <a:solidFill>
              <a:srgbClr val="55335C">
                <a:alpha val="1071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0" name="Google Shape;1100;p44"/>
            <p:cNvSpPr/>
            <p:nvPr/>
          </p:nvSpPr>
          <p:spPr>
            <a:xfrm>
              <a:off x="5171783" y="1696371"/>
              <a:ext cx="298281" cy="77497"/>
            </a:xfrm>
            <a:custGeom>
              <a:rect b="b" l="l" r="r" t="t"/>
              <a:pathLst>
                <a:path extrusionOk="0" h="834" w="3210">
                  <a:moveTo>
                    <a:pt x="1" y="1"/>
                  </a:moveTo>
                  <a:lnTo>
                    <a:pt x="1" y="834"/>
                  </a:lnTo>
                  <a:lnTo>
                    <a:pt x="3209" y="834"/>
                  </a:lnTo>
                  <a:lnTo>
                    <a:pt x="3209" y="1"/>
                  </a:lnTo>
                  <a:close/>
                </a:path>
              </a:pathLst>
            </a:custGeom>
            <a:solidFill>
              <a:srgbClr val="8DE4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04" name="Shape 1104"/>
        <p:cNvGrpSpPr/>
        <p:nvPr/>
      </p:nvGrpSpPr>
      <p:grpSpPr>
        <a:xfrm>
          <a:off x="0" y="0"/>
          <a:ext cx="0" cy="0"/>
          <a:chOff x="0" y="0"/>
          <a:chExt cx="0" cy="0"/>
        </a:xfrm>
      </p:grpSpPr>
      <p:sp>
        <p:nvSpPr>
          <p:cNvPr id="1105" name="Google Shape;1105;p45"/>
          <p:cNvSpPr txBox="1"/>
          <p:nvPr>
            <p:ph idx="2" type="title"/>
          </p:nvPr>
        </p:nvSpPr>
        <p:spPr>
          <a:xfrm>
            <a:off x="2309325" y="316800"/>
            <a:ext cx="6088200" cy="3985200"/>
          </a:xfrm>
          <a:prstGeom prst="rect">
            <a:avLst/>
          </a:prstGeom>
        </p:spPr>
        <p:txBody>
          <a:bodyPr anchorCtr="0" anchor="t" bIns="91425" lIns="91425" spcFirstLastPara="1" rIns="91425" wrap="square" tIns="91425">
            <a:noAutofit/>
          </a:bodyPr>
          <a:lstStyle/>
          <a:p>
            <a:pPr indent="12700" lvl="0" marL="0" rtl="0" algn="just">
              <a:lnSpc>
                <a:spcPct val="115000"/>
              </a:lnSpc>
              <a:spcBef>
                <a:spcPts val="1200"/>
              </a:spcBef>
              <a:spcAft>
                <a:spcPts val="0"/>
              </a:spcAft>
              <a:buNone/>
            </a:pPr>
            <a:r>
              <a:rPr lang="en" sz="1700">
                <a:solidFill>
                  <a:srgbClr val="000000"/>
                </a:solidFill>
                <a:latin typeface="Arial"/>
                <a:ea typeface="Arial"/>
                <a:cs typeface="Arial"/>
                <a:sym typeface="Arial"/>
              </a:rPr>
              <a:t>Securities and Exchange Commission (SEC) Registration Fees:</a:t>
            </a:r>
            <a:endParaRPr sz="1700">
              <a:solidFill>
                <a:srgbClr val="000000"/>
              </a:solidFill>
              <a:latin typeface="Arial"/>
              <a:ea typeface="Arial"/>
              <a:cs typeface="Arial"/>
              <a:sym typeface="Arial"/>
            </a:endParaRPr>
          </a:p>
          <a:p>
            <a:pPr indent="12700" lvl="0" marL="0" rtl="0" algn="just">
              <a:lnSpc>
                <a:spcPct val="115000"/>
              </a:lnSpc>
              <a:spcBef>
                <a:spcPts val="1200"/>
              </a:spcBef>
              <a:spcAft>
                <a:spcPts val="0"/>
              </a:spcAft>
              <a:buNone/>
            </a:pPr>
            <a:r>
              <a:rPr lang="en" sz="1700">
                <a:solidFill>
                  <a:srgbClr val="000000"/>
                </a:solidFill>
                <a:latin typeface="Arial"/>
                <a:ea typeface="Arial"/>
                <a:cs typeface="Arial"/>
                <a:sym typeface="Arial"/>
              </a:rPr>
              <a:t>Business Name Reservation for 90 days: ₱120</a:t>
            </a:r>
            <a:endParaRPr sz="1700">
              <a:solidFill>
                <a:srgbClr val="000000"/>
              </a:solidFill>
              <a:latin typeface="Arial"/>
              <a:ea typeface="Arial"/>
              <a:cs typeface="Arial"/>
              <a:sym typeface="Arial"/>
            </a:endParaRPr>
          </a:p>
          <a:p>
            <a:pPr indent="12700" lvl="0" marL="0" rtl="0" algn="just">
              <a:lnSpc>
                <a:spcPct val="115000"/>
              </a:lnSpc>
              <a:spcBef>
                <a:spcPts val="1200"/>
              </a:spcBef>
              <a:spcAft>
                <a:spcPts val="0"/>
              </a:spcAft>
              <a:buNone/>
            </a:pPr>
            <a:r>
              <a:rPr lang="en" sz="1700">
                <a:solidFill>
                  <a:srgbClr val="000000"/>
                </a:solidFill>
                <a:latin typeface="Arial"/>
                <a:ea typeface="Arial"/>
                <a:cs typeface="Arial"/>
                <a:sym typeface="Arial"/>
              </a:rPr>
              <a:t>SEC Express Lane:              ₱600</a:t>
            </a:r>
            <a:endParaRPr sz="1700">
              <a:solidFill>
                <a:srgbClr val="000000"/>
              </a:solidFill>
              <a:latin typeface="Arial"/>
              <a:ea typeface="Arial"/>
              <a:cs typeface="Arial"/>
              <a:sym typeface="Arial"/>
            </a:endParaRPr>
          </a:p>
          <a:p>
            <a:pPr indent="12700" lvl="0" marL="0" rtl="0" algn="just">
              <a:lnSpc>
                <a:spcPct val="115000"/>
              </a:lnSpc>
              <a:spcBef>
                <a:spcPts val="1200"/>
              </a:spcBef>
              <a:spcAft>
                <a:spcPts val="0"/>
              </a:spcAft>
              <a:buNone/>
            </a:pPr>
            <a:r>
              <a:rPr lang="en" sz="1700">
                <a:solidFill>
                  <a:srgbClr val="000000"/>
                </a:solidFill>
                <a:latin typeface="Arial"/>
                <a:ea typeface="Arial"/>
                <a:cs typeface="Arial"/>
                <a:sym typeface="Arial"/>
              </a:rPr>
              <a:t>SEC Registration Fee:       ₱2,530</a:t>
            </a:r>
            <a:endParaRPr sz="1700">
              <a:solidFill>
                <a:srgbClr val="000000"/>
              </a:solidFill>
              <a:latin typeface="Arial"/>
              <a:ea typeface="Arial"/>
              <a:cs typeface="Arial"/>
              <a:sym typeface="Arial"/>
            </a:endParaRPr>
          </a:p>
          <a:p>
            <a:pPr indent="12700" lvl="0" marL="0" rtl="0" algn="just">
              <a:lnSpc>
                <a:spcPct val="115000"/>
              </a:lnSpc>
              <a:spcBef>
                <a:spcPts val="1200"/>
              </a:spcBef>
              <a:spcAft>
                <a:spcPts val="0"/>
              </a:spcAft>
              <a:buNone/>
            </a:pPr>
            <a:r>
              <a:rPr lang="en" sz="1700">
                <a:solidFill>
                  <a:srgbClr val="000000"/>
                </a:solidFill>
                <a:latin typeface="Arial"/>
                <a:ea typeface="Arial"/>
                <a:cs typeface="Arial"/>
                <a:sym typeface="Arial"/>
              </a:rPr>
              <a:t>Stock Transfer Book:             ₱500</a:t>
            </a:r>
            <a:endParaRPr sz="1700">
              <a:solidFill>
                <a:srgbClr val="000000"/>
              </a:solidFill>
              <a:latin typeface="Arial"/>
              <a:ea typeface="Arial"/>
              <a:cs typeface="Arial"/>
              <a:sym typeface="Arial"/>
            </a:endParaRPr>
          </a:p>
          <a:p>
            <a:pPr indent="12700" lvl="0" marL="0" rtl="0" algn="just">
              <a:lnSpc>
                <a:spcPct val="115000"/>
              </a:lnSpc>
              <a:spcBef>
                <a:spcPts val="1200"/>
              </a:spcBef>
              <a:spcAft>
                <a:spcPts val="0"/>
              </a:spcAft>
              <a:buNone/>
            </a:pPr>
            <a:r>
              <a:rPr lang="en" sz="1700">
                <a:solidFill>
                  <a:srgbClr val="000000"/>
                </a:solidFill>
                <a:latin typeface="Arial"/>
                <a:ea typeface="Arial"/>
                <a:cs typeface="Arial"/>
                <a:sym typeface="Arial"/>
              </a:rPr>
              <a:t>BIR Documentary Stamps: ₱1,500</a:t>
            </a:r>
            <a:endParaRPr sz="1700">
              <a:solidFill>
                <a:srgbClr val="000000"/>
              </a:solidFill>
              <a:latin typeface="Arial"/>
              <a:ea typeface="Arial"/>
              <a:cs typeface="Arial"/>
              <a:sym typeface="Arial"/>
            </a:endParaRPr>
          </a:p>
          <a:p>
            <a:pPr indent="12700" lvl="0" marL="0" rtl="0" algn="just">
              <a:lnSpc>
                <a:spcPct val="115000"/>
              </a:lnSpc>
              <a:spcBef>
                <a:spcPts val="1200"/>
              </a:spcBef>
              <a:spcAft>
                <a:spcPts val="0"/>
              </a:spcAft>
              <a:buNone/>
            </a:pPr>
            <a:r>
              <a:rPr lang="en" sz="1700">
                <a:solidFill>
                  <a:srgbClr val="000000"/>
                </a:solidFill>
                <a:latin typeface="Arial"/>
                <a:ea typeface="Arial"/>
                <a:cs typeface="Arial"/>
                <a:sym typeface="Arial"/>
              </a:rPr>
              <a:t>Notarial Fees:                     ₱1,500</a:t>
            </a:r>
            <a:endParaRPr sz="1700">
              <a:solidFill>
                <a:srgbClr val="000000"/>
              </a:solidFill>
              <a:latin typeface="Arial"/>
              <a:ea typeface="Arial"/>
              <a:cs typeface="Arial"/>
              <a:sym typeface="Arial"/>
            </a:endParaRPr>
          </a:p>
          <a:p>
            <a:pPr indent="12700" lvl="0" marL="0" rtl="0" algn="just">
              <a:lnSpc>
                <a:spcPct val="115000"/>
              </a:lnSpc>
              <a:spcBef>
                <a:spcPts val="1200"/>
              </a:spcBef>
              <a:spcAft>
                <a:spcPts val="0"/>
              </a:spcAft>
              <a:buNone/>
            </a:pPr>
            <a:r>
              <a:rPr lang="en" sz="1700" u="sng">
                <a:solidFill>
                  <a:srgbClr val="000000"/>
                </a:solidFill>
                <a:latin typeface="Arial"/>
                <a:ea typeface="Arial"/>
                <a:cs typeface="Arial"/>
                <a:sym typeface="Arial"/>
              </a:rPr>
              <a:t>Total SEC registration expenses: ₱6,750</a:t>
            </a:r>
            <a:endParaRPr sz="1700" u="sng">
              <a:solidFill>
                <a:srgbClr val="000000"/>
              </a:solidFill>
              <a:latin typeface="Arial"/>
              <a:ea typeface="Arial"/>
              <a:cs typeface="Arial"/>
              <a:sym typeface="Arial"/>
            </a:endParaRPr>
          </a:p>
          <a:p>
            <a:pPr indent="0" lvl="0" marL="0" rtl="0" algn="ctr">
              <a:spcBef>
                <a:spcPts val="1200"/>
              </a:spcBef>
              <a:spcAft>
                <a:spcPts val="0"/>
              </a:spcAft>
              <a:buNone/>
            </a:pPr>
            <a:r>
              <a:t/>
            </a:r>
            <a:endParaRPr sz="1600"/>
          </a:p>
        </p:txBody>
      </p:sp>
      <p:grpSp>
        <p:nvGrpSpPr>
          <p:cNvPr id="1106" name="Google Shape;1106;p45"/>
          <p:cNvGrpSpPr/>
          <p:nvPr/>
        </p:nvGrpSpPr>
        <p:grpSpPr>
          <a:xfrm>
            <a:off x="501854" y="459363"/>
            <a:ext cx="1703366" cy="1028910"/>
            <a:chOff x="3073640" y="3005451"/>
            <a:chExt cx="1094145" cy="660913"/>
          </a:xfrm>
        </p:grpSpPr>
        <p:sp>
          <p:nvSpPr>
            <p:cNvPr id="1107" name="Google Shape;1107;p45"/>
            <p:cNvSpPr/>
            <p:nvPr/>
          </p:nvSpPr>
          <p:spPr>
            <a:xfrm>
              <a:off x="3073640" y="3005451"/>
              <a:ext cx="1094145" cy="660913"/>
            </a:xfrm>
            <a:custGeom>
              <a:rect b="b" l="l" r="r" t="t"/>
              <a:pathLst>
                <a:path extrusionOk="0" h="7675" w="12706">
                  <a:moveTo>
                    <a:pt x="0" y="0"/>
                  </a:moveTo>
                  <a:lnTo>
                    <a:pt x="0" y="7674"/>
                  </a:lnTo>
                  <a:lnTo>
                    <a:pt x="12706" y="7674"/>
                  </a:lnTo>
                  <a:lnTo>
                    <a:pt x="12706" y="0"/>
                  </a:lnTo>
                  <a:close/>
                </a:path>
              </a:pathLst>
            </a:custGeom>
            <a:gradFill>
              <a:gsLst>
                <a:gs pos="0">
                  <a:schemeClr val="accent1"/>
                </a:gs>
                <a:gs pos="40000">
                  <a:srgbClr val="BBACF0"/>
                </a:gs>
                <a:gs pos="100000">
                  <a:srgbClr val="FFFFFF">
                    <a:alpha val="0"/>
                  </a:srgbClr>
                </a:gs>
              </a:gsLst>
              <a:lin ang="54007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8" name="Google Shape;1108;p45"/>
            <p:cNvSpPr/>
            <p:nvPr/>
          </p:nvSpPr>
          <p:spPr>
            <a:xfrm>
              <a:off x="3153206" y="3062457"/>
              <a:ext cx="218726" cy="55715"/>
            </a:xfrm>
            <a:custGeom>
              <a:rect b="b" l="l" r="r" t="t"/>
              <a:pathLst>
                <a:path extrusionOk="0" h="647" w="2540">
                  <a:moveTo>
                    <a:pt x="1" y="0"/>
                  </a:moveTo>
                  <a:lnTo>
                    <a:pt x="1" y="646"/>
                  </a:lnTo>
                  <a:lnTo>
                    <a:pt x="2539" y="646"/>
                  </a:lnTo>
                  <a:lnTo>
                    <a:pt x="2539"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9" name="Google Shape;1109;p45"/>
            <p:cNvSpPr/>
            <p:nvPr/>
          </p:nvSpPr>
          <p:spPr>
            <a:xfrm>
              <a:off x="3153206" y="3160536"/>
              <a:ext cx="312244" cy="56404"/>
            </a:xfrm>
            <a:custGeom>
              <a:rect b="b" l="l" r="r" t="t"/>
              <a:pathLst>
                <a:path extrusionOk="0" h="655" w="3626">
                  <a:moveTo>
                    <a:pt x="1" y="0"/>
                  </a:moveTo>
                  <a:lnTo>
                    <a:pt x="1" y="654"/>
                  </a:lnTo>
                  <a:lnTo>
                    <a:pt x="3625" y="654"/>
                  </a:lnTo>
                  <a:lnTo>
                    <a:pt x="3625"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0" name="Google Shape;1110;p45"/>
            <p:cNvSpPr/>
            <p:nvPr/>
          </p:nvSpPr>
          <p:spPr>
            <a:xfrm>
              <a:off x="3153206" y="3451332"/>
              <a:ext cx="218726" cy="55715"/>
            </a:xfrm>
            <a:custGeom>
              <a:rect b="b" l="l" r="r" t="t"/>
              <a:pathLst>
                <a:path extrusionOk="0" h="647" w="2540">
                  <a:moveTo>
                    <a:pt x="1" y="1"/>
                  </a:moveTo>
                  <a:lnTo>
                    <a:pt x="1" y="647"/>
                  </a:lnTo>
                  <a:lnTo>
                    <a:pt x="2539" y="647"/>
                  </a:lnTo>
                  <a:lnTo>
                    <a:pt x="2539"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1" name="Google Shape;1111;p45"/>
            <p:cNvSpPr/>
            <p:nvPr/>
          </p:nvSpPr>
          <p:spPr>
            <a:xfrm>
              <a:off x="3153206" y="3549239"/>
              <a:ext cx="312244" cy="55715"/>
            </a:xfrm>
            <a:custGeom>
              <a:rect b="b" l="l" r="r" t="t"/>
              <a:pathLst>
                <a:path extrusionOk="0" h="647" w="3626">
                  <a:moveTo>
                    <a:pt x="1" y="0"/>
                  </a:moveTo>
                  <a:lnTo>
                    <a:pt x="1" y="646"/>
                  </a:lnTo>
                  <a:lnTo>
                    <a:pt x="3625" y="646"/>
                  </a:lnTo>
                  <a:lnTo>
                    <a:pt x="3625"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2" name="Google Shape;1112;p45"/>
            <p:cNvSpPr/>
            <p:nvPr/>
          </p:nvSpPr>
          <p:spPr>
            <a:xfrm>
              <a:off x="3705089" y="3066159"/>
              <a:ext cx="399218" cy="18342"/>
            </a:xfrm>
            <a:custGeom>
              <a:rect b="b" l="l" r="r" t="t"/>
              <a:pathLst>
                <a:path extrusionOk="0" h="213" w="4636">
                  <a:moveTo>
                    <a:pt x="1" y="0"/>
                  </a:moveTo>
                  <a:lnTo>
                    <a:pt x="1" y="212"/>
                  </a:lnTo>
                  <a:lnTo>
                    <a:pt x="4635" y="212"/>
                  </a:lnTo>
                  <a:lnTo>
                    <a:pt x="4635"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3" name="Google Shape;1113;p45"/>
            <p:cNvSpPr/>
            <p:nvPr/>
          </p:nvSpPr>
          <p:spPr>
            <a:xfrm>
              <a:off x="3705089" y="3101895"/>
              <a:ext cx="388109" cy="17653"/>
            </a:xfrm>
            <a:custGeom>
              <a:rect b="b" l="l" r="r" t="t"/>
              <a:pathLst>
                <a:path extrusionOk="0" h="205" w="4507">
                  <a:moveTo>
                    <a:pt x="1" y="1"/>
                  </a:moveTo>
                  <a:lnTo>
                    <a:pt x="1" y="205"/>
                  </a:lnTo>
                  <a:lnTo>
                    <a:pt x="4507" y="205"/>
                  </a:lnTo>
                  <a:lnTo>
                    <a:pt x="4507"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4" name="Google Shape;1114;p45"/>
            <p:cNvSpPr/>
            <p:nvPr/>
          </p:nvSpPr>
          <p:spPr>
            <a:xfrm>
              <a:off x="3705089" y="3137028"/>
              <a:ext cx="399218" cy="18514"/>
            </a:xfrm>
            <a:custGeom>
              <a:rect b="b" l="l" r="r" t="t"/>
              <a:pathLst>
                <a:path extrusionOk="0" h="215" w="4636">
                  <a:moveTo>
                    <a:pt x="1" y="0"/>
                  </a:moveTo>
                  <a:lnTo>
                    <a:pt x="1" y="214"/>
                  </a:lnTo>
                  <a:lnTo>
                    <a:pt x="4635" y="214"/>
                  </a:lnTo>
                  <a:lnTo>
                    <a:pt x="4635"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5" name="Google Shape;1115;p45"/>
            <p:cNvSpPr/>
            <p:nvPr/>
          </p:nvSpPr>
          <p:spPr>
            <a:xfrm>
              <a:off x="3705089" y="3208069"/>
              <a:ext cx="399218" cy="18342"/>
            </a:xfrm>
            <a:custGeom>
              <a:rect b="b" l="l" r="r" t="t"/>
              <a:pathLst>
                <a:path extrusionOk="0" h="213" w="4636">
                  <a:moveTo>
                    <a:pt x="1" y="0"/>
                  </a:moveTo>
                  <a:lnTo>
                    <a:pt x="1" y="212"/>
                  </a:lnTo>
                  <a:lnTo>
                    <a:pt x="4635" y="212"/>
                  </a:lnTo>
                  <a:lnTo>
                    <a:pt x="4635"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6" name="Google Shape;1116;p45"/>
            <p:cNvSpPr/>
            <p:nvPr/>
          </p:nvSpPr>
          <p:spPr>
            <a:xfrm>
              <a:off x="3705089" y="3368063"/>
              <a:ext cx="399218" cy="18342"/>
            </a:xfrm>
            <a:custGeom>
              <a:rect b="b" l="l" r="r" t="t"/>
              <a:pathLst>
                <a:path extrusionOk="0" h="213" w="4636">
                  <a:moveTo>
                    <a:pt x="1" y="0"/>
                  </a:moveTo>
                  <a:lnTo>
                    <a:pt x="1" y="212"/>
                  </a:lnTo>
                  <a:lnTo>
                    <a:pt x="4635" y="212"/>
                  </a:lnTo>
                  <a:lnTo>
                    <a:pt x="4635"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7" name="Google Shape;1117;p45"/>
            <p:cNvSpPr/>
            <p:nvPr/>
          </p:nvSpPr>
          <p:spPr>
            <a:xfrm>
              <a:off x="3705089" y="3403799"/>
              <a:ext cx="388109" cy="17653"/>
            </a:xfrm>
            <a:custGeom>
              <a:rect b="b" l="l" r="r" t="t"/>
              <a:pathLst>
                <a:path extrusionOk="0" h="205" w="4507">
                  <a:moveTo>
                    <a:pt x="1" y="1"/>
                  </a:moveTo>
                  <a:lnTo>
                    <a:pt x="1" y="204"/>
                  </a:lnTo>
                  <a:lnTo>
                    <a:pt x="4507" y="204"/>
                  </a:lnTo>
                  <a:lnTo>
                    <a:pt x="4507"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8" name="Google Shape;1118;p45"/>
            <p:cNvSpPr/>
            <p:nvPr/>
          </p:nvSpPr>
          <p:spPr>
            <a:xfrm>
              <a:off x="3705089" y="3438932"/>
              <a:ext cx="399218" cy="18256"/>
            </a:xfrm>
            <a:custGeom>
              <a:rect b="b" l="l" r="r" t="t"/>
              <a:pathLst>
                <a:path extrusionOk="0" h="212" w="4636">
                  <a:moveTo>
                    <a:pt x="1" y="0"/>
                  </a:moveTo>
                  <a:lnTo>
                    <a:pt x="1" y="212"/>
                  </a:lnTo>
                  <a:lnTo>
                    <a:pt x="4635" y="212"/>
                  </a:lnTo>
                  <a:lnTo>
                    <a:pt x="4635"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9" name="Google Shape;1119;p45"/>
            <p:cNvSpPr/>
            <p:nvPr/>
          </p:nvSpPr>
          <p:spPr>
            <a:xfrm>
              <a:off x="3705089" y="3509801"/>
              <a:ext cx="399218" cy="18514"/>
            </a:xfrm>
            <a:custGeom>
              <a:rect b="b" l="l" r="r" t="t"/>
              <a:pathLst>
                <a:path extrusionOk="0" h="215" w="4636">
                  <a:moveTo>
                    <a:pt x="1" y="0"/>
                  </a:moveTo>
                  <a:lnTo>
                    <a:pt x="1" y="214"/>
                  </a:lnTo>
                  <a:lnTo>
                    <a:pt x="4635" y="214"/>
                  </a:lnTo>
                  <a:lnTo>
                    <a:pt x="4635"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0" name="Google Shape;1120;p45"/>
            <p:cNvSpPr/>
            <p:nvPr/>
          </p:nvSpPr>
          <p:spPr>
            <a:xfrm>
              <a:off x="3387082" y="3221244"/>
              <a:ext cx="280727" cy="280727"/>
            </a:xfrm>
            <a:custGeom>
              <a:rect b="b" l="l" r="r" t="t"/>
              <a:pathLst>
                <a:path extrusionOk="0" h="3260" w="3260">
                  <a:moveTo>
                    <a:pt x="1630" y="1019"/>
                  </a:moveTo>
                  <a:cubicBezTo>
                    <a:pt x="1970" y="1019"/>
                    <a:pt x="2241" y="1290"/>
                    <a:pt x="2241" y="1630"/>
                  </a:cubicBezTo>
                  <a:cubicBezTo>
                    <a:pt x="2241" y="1968"/>
                    <a:pt x="1970" y="2241"/>
                    <a:pt x="1630" y="2241"/>
                  </a:cubicBezTo>
                  <a:cubicBezTo>
                    <a:pt x="1290" y="2241"/>
                    <a:pt x="1011" y="1968"/>
                    <a:pt x="1011" y="1630"/>
                  </a:cubicBezTo>
                  <a:cubicBezTo>
                    <a:pt x="1011" y="1290"/>
                    <a:pt x="1290" y="1019"/>
                    <a:pt x="1630" y="1019"/>
                  </a:cubicBezTo>
                  <a:close/>
                  <a:moveTo>
                    <a:pt x="1351" y="0"/>
                  </a:moveTo>
                  <a:lnTo>
                    <a:pt x="1351" y="408"/>
                  </a:lnTo>
                  <a:cubicBezTo>
                    <a:pt x="1206" y="432"/>
                    <a:pt x="1078" y="491"/>
                    <a:pt x="960" y="568"/>
                  </a:cubicBezTo>
                  <a:lnTo>
                    <a:pt x="671" y="279"/>
                  </a:lnTo>
                  <a:lnTo>
                    <a:pt x="282" y="678"/>
                  </a:lnTo>
                  <a:lnTo>
                    <a:pt x="561" y="958"/>
                  </a:lnTo>
                  <a:cubicBezTo>
                    <a:pt x="485" y="1078"/>
                    <a:pt x="434" y="1212"/>
                    <a:pt x="400" y="1349"/>
                  </a:cubicBezTo>
                  <a:lnTo>
                    <a:pt x="0" y="1349"/>
                  </a:lnTo>
                  <a:lnTo>
                    <a:pt x="0" y="1909"/>
                  </a:lnTo>
                  <a:lnTo>
                    <a:pt x="400" y="1909"/>
                  </a:lnTo>
                  <a:cubicBezTo>
                    <a:pt x="434" y="2053"/>
                    <a:pt x="485" y="2180"/>
                    <a:pt x="561" y="2300"/>
                  </a:cubicBezTo>
                  <a:lnTo>
                    <a:pt x="282" y="2587"/>
                  </a:lnTo>
                  <a:lnTo>
                    <a:pt x="671" y="2978"/>
                  </a:lnTo>
                  <a:lnTo>
                    <a:pt x="960" y="2689"/>
                  </a:lnTo>
                  <a:cubicBezTo>
                    <a:pt x="1078" y="2766"/>
                    <a:pt x="1206" y="2826"/>
                    <a:pt x="1351" y="2860"/>
                  </a:cubicBezTo>
                  <a:lnTo>
                    <a:pt x="1351" y="3259"/>
                  </a:lnTo>
                  <a:lnTo>
                    <a:pt x="1901" y="3259"/>
                  </a:lnTo>
                  <a:lnTo>
                    <a:pt x="1901" y="2860"/>
                  </a:lnTo>
                  <a:cubicBezTo>
                    <a:pt x="2046" y="2826"/>
                    <a:pt x="2182" y="2766"/>
                    <a:pt x="2300" y="2689"/>
                  </a:cubicBezTo>
                  <a:lnTo>
                    <a:pt x="2582" y="2978"/>
                  </a:lnTo>
                  <a:lnTo>
                    <a:pt x="2981" y="2587"/>
                  </a:lnTo>
                  <a:lnTo>
                    <a:pt x="2692" y="2300"/>
                  </a:lnTo>
                  <a:cubicBezTo>
                    <a:pt x="2767" y="2180"/>
                    <a:pt x="2818" y="2053"/>
                    <a:pt x="2852" y="1909"/>
                  </a:cubicBezTo>
                  <a:lnTo>
                    <a:pt x="3260" y="1909"/>
                  </a:lnTo>
                  <a:lnTo>
                    <a:pt x="3260" y="1349"/>
                  </a:lnTo>
                  <a:lnTo>
                    <a:pt x="2852" y="1349"/>
                  </a:lnTo>
                  <a:cubicBezTo>
                    <a:pt x="2818" y="1212"/>
                    <a:pt x="2767" y="1078"/>
                    <a:pt x="2692" y="958"/>
                  </a:cubicBezTo>
                  <a:lnTo>
                    <a:pt x="2981" y="678"/>
                  </a:lnTo>
                  <a:lnTo>
                    <a:pt x="2582" y="279"/>
                  </a:lnTo>
                  <a:lnTo>
                    <a:pt x="2300" y="568"/>
                  </a:lnTo>
                  <a:cubicBezTo>
                    <a:pt x="2182" y="491"/>
                    <a:pt x="2046" y="432"/>
                    <a:pt x="1901" y="408"/>
                  </a:cubicBezTo>
                  <a:lnTo>
                    <a:pt x="1901"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21" name="Google Shape;1121;p45"/>
          <p:cNvGrpSpPr/>
          <p:nvPr/>
        </p:nvGrpSpPr>
        <p:grpSpPr>
          <a:xfrm>
            <a:off x="1427527" y="1946243"/>
            <a:ext cx="450710" cy="571498"/>
            <a:chOff x="7130360" y="2390795"/>
            <a:chExt cx="289510" cy="367098"/>
          </a:xfrm>
        </p:grpSpPr>
        <p:sp>
          <p:nvSpPr>
            <p:cNvPr id="1122" name="Google Shape;1122;p45"/>
            <p:cNvSpPr/>
            <p:nvPr/>
          </p:nvSpPr>
          <p:spPr>
            <a:xfrm>
              <a:off x="7132295" y="2392345"/>
              <a:ext cx="285807" cy="364084"/>
            </a:xfrm>
            <a:custGeom>
              <a:rect b="b" l="l" r="r" t="t"/>
              <a:pathLst>
                <a:path extrusionOk="0" h="4228" w="3319">
                  <a:moveTo>
                    <a:pt x="0" y="1"/>
                  </a:moveTo>
                  <a:lnTo>
                    <a:pt x="0" y="4228"/>
                  </a:lnTo>
                  <a:lnTo>
                    <a:pt x="3319" y="4228"/>
                  </a:lnTo>
                  <a:lnTo>
                    <a:pt x="3319" y="1"/>
                  </a:lnTo>
                  <a:close/>
                </a:path>
              </a:pathLst>
            </a:custGeom>
            <a:gradFill>
              <a:gsLst>
                <a:gs pos="0">
                  <a:schemeClr val="accent1"/>
                </a:gs>
                <a:gs pos="40000">
                  <a:srgbClr val="BBACF0"/>
                </a:gs>
                <a:gs pos="100000">
                  <a:srgbClr val="FFFFFF">
                    <a:alpha val="0"/>
                  </a:srgbClr>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3" name="Google Shape;1123;p45"/>
            <p:cNvSpPr/>
            <p:nvPr/>
          </p:nvSpPr>
          <p:spPr>
            <a:xfrm>
              <a:off x="7158949" y="2433247"/>
              <a:ext cx="116252" cy="19031"/>
            </a:xfrm>
            <a:custGeom>
              <a:rect b="b" l="l" r="r" t="t"/>
              <a:pathLst>
                <a:path extrusionOk="0" h="221" w="1350">
                  <a:moveTo>
                    <a:pt x="1" y="0"/>
                  </a:moveTo>
                  <a:lnTo>
                    <a:pt x="1" y="220"/>
                  </a:lnTo>
                  <a:lnTo>
                    <a:pt x="1349" y="220"/>
                  </a:lnTo>
                  <a:lnTo>
                    <a:pt x="1349"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4" name="Google Shape;1124;p45"/>
            <p:cNvSpPr/>
            <p:nvPr/>
          </p:nvSpPr>
          <p:spPr>
            <a:xfrm>
              <a:off x="7158949" y="2466055"/>
              <a:ext cx="166714" cy="18514"/>
            </a:xfrm>
            <a:custGeom>
              <a:rect b="b" l="l" r="r" t="t"/>
              <a:pathLst>
                <a:path extrusionOk="0" h="215" w="1936">
                  <a:moveTo>
                    <a:pt x="1" y="0"/>
                  </a:moveTo>
                  <a:lnTo>
                    <a:pt x="1" y="214"/>
                  </a:lnTo>
                  <a:lnTo>
                    <a:pt x="1936" y="214"/>
                  </a:lnTo>
                  <a:lnTo>
                    <a:pt x="1936"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5" name="Google Shape;1125;p45"/>
            <p:cNvSpPr/>
            <p:nvPr/>
          </p:nvSpPr>
          <p:spPr>
            <a:xfrm>
              <a:off x="7158949" y="2507130"/>
              <a:ext cx="189361" cy="19031"/>
            </a:xfrm>
            <a:custGeom>
              <a:rect b="b" l="l" r="r" t="t"/>
              <a:pathLst>
                <a:path extrusionOk="0" h="221" w="2199">
                  <a:moveTo>
                    <a:pt x="1" y="0"/>
                  </a:moveTo>
                  <a:lnTo>
                    <a:pt x="1" y="220"/>
                  </a:lnTo>
                  <a:lnTo>
                    <a:pt x="2199" y="220"/>
                  </a:lnTo>
                  <a:lnTo>
                    <a:pt x="2199"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6" name="Google Shape;1126;p45"/>
            <p:cNvSpPr/>
            <p:nvPr/>
          </p:nvSpPr>
          <p:spPr>
            <a:xfrm>
              <a:off x="7158949" y="2530380"/>
              <a:ext cx="232504" cy="19031"/>
            </a:xfrm>
            <a:custGeom>
              <a:rect b="b" l="l" r="r" t="t"/>
              <a:pathLst>
                <a:path extrusionOk="0" h="221" w="2700">
                  <a:moveTo>
                    <a:pt x="1" y="1"/>
                  </a:moveTo>
                  <a:lnTo>
                    <a:pt x="1" y="221"/>
                  </a:lnTo>
                  <a:lnTo>
                    <a:pt x="2700" y="221"/>
                  </a:lnTo>
                  <a:lnTo>
                    <a:pt x="2700"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7" name="Google Shape;1127;p45"/>
            <p:cNvSpPr/>
            <p:nvPr/>
          </p:nvSpPr>
          <p:spPr>
            <a:xfrm>
              <a:off x="7158949" y="2683226"/>
              <a:ext cx="232504" cy="5856"/>
            </a:xfrm>
            <a:custGeom>
              <a:rect b="b" l="l" r="r" t="t"/>
              <a:pathLst>
                <a:path extrusionOk="0" h="68" w="2700">
                  <a:moveTo>
                    <a:pt x="1" y="0"/>
                  </a:moveTo>
                  <a:lnTo>
                    <a:pt x="1" y="67"/>
                  </a:lnTo>
                  <a:lnTo>
                    <a:pt x="2700" y="67"/>
                  </a:lnTo>
                  <a:lnTo>
                    <a:pt x="2700"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8" name="Google Shape;1128;p45"/>
            <p:cNvSpPr/>
            <p:nvPr/>
          </p:nvSpPr>
          <p:spPr>
            <a:xfrm>
              <a:off x="7158949" y="2694937"/>
              <a:ext cx="225873" cy="5856"/>
            </a:xfrm>
            <a:custGeom>
              <a:rect b="b" l="l" r="r" t="t"/>
              <a:pathLst>
                <a:path extrusionOk="0" h="68" w="2623">
                  <a:moveTo>
                    <a:pt x="1" y="1"/>
                  </a:moveTo>
                  <a:lnTo>
                    <a:pt x="1" y="68"/>
                  </a:lnTo>
                  <a:lnTo>
                    <a:pt x="2622" y="68"/>
                  </a:lnTo>
                  <a:lnTo>
                    <a:pt x="2622"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9" name="Google Shape;1129;p45"/>
            <p:cNvSpPr/>
            <p:nvPr/>
          </p:nvSpPr>
          <p:spPr>
            <a:xfrm>
              <a:off x="7158949" y="2706562"/>
              <a:ext cx="232504" cy="6028"/>
            </a:xfrm>
            <a:custGeom>
              <a:rect b="b" l="l" r="r" t="t"/>
              <a:pathLst>
                <a:path extrusionOk="0" h="70" w="2700">
                  <a:moveTo>
                    <a:pt x="1" y="0"/>
                  </a:moveTo>
                  <a:lnTo>
                    <a:pt x="1" y="69"/>
                  </a:lnTo>
                  <a:lnTo>
                    <a:pt x="2700" y="69"/>
                  </a:lnTo>
                  <a:lnTo>
                    <a:pt x="2700"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0" name="Google Shape;1130;p45"/>
            <p:cNvSpPr/>
            <p:nvPr/>
          </p:nvSpPr>
          <p:spPr>
            <a:xfrm>
              <a:off x="7158949" y="2730070"/>
              <a:ext cx="232504" cy="6545"/>
            </a:xfrm>
            <a:custGeom>
              <a:rect b="b" l="l" r="r" t="t"/>
              <a:pathLst>
                <a:path extrusionOk="0" h="76" w="2700">
                  <a:moveTo>
                    <a:pt x="1" y="0"/>
                  </a:moveTo>
                  <a:lnTo>
                    <a:pt x="1" y="76"/>
                  </a:lnTo>
                  <a:lnTo>
                    <a:pt x="2700" y="76"/>
                  </a:lnTo>
                  <a:lnTo>
                    <a:pt x="2700"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1" name="Google Shape;1131;p45"/>
            <p:cNvSpPr/>
            <p:nvPr/>
          </p:nvSpPr>
          <p:spPr>
            <a:xfrm>
              <a:off x="7130360" y="2390795"/>
              <a:ext cx="289510" cy="367098"/>
            </a:xfrm>
            <a:custGeom>
              <a:rect b="b" l="l" r="r" t="t"/>
              <a:pathLst>
                <a:path extrusionOk="0" h="4263" w="3362">
                  <a:moveTo>
                    <a:pt x="3327" y="43"/>
                  </a:moveTo>
                  <a:lnTo>
                    <a:pt x="3327" y="4219"/>
                  </a:lnTo>
                  <a:lnTo>
                    <a:pt x="43" y="4219"/>
                  </a:lnTo>
                  <a:lnTo>
                    <a:pt x="43" y="43"/>
                  </a:lnTo>
                  <a:close/>
                  <a:moveTo>
                    <a:pt x="1" y="0"/>
                  </a:moveTo>
                  <a:lnTo>
                    <a:pt x="1" y="4262"/>
                  </a:lnTo>
                  <a:lnTo>
                    <a:pt x="3362" y="4262"/>
                  </a:lnTo>
                  <a:lnTo>
                    <a:pt x="3362"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32" name="Google Shape;1132;p45"/>
          <p:cNvGrpSpPr/>
          <p:nvPr/>
        </p:nvGrpSpPr>
        <p:grpSpPr>
          <a:xfrm>
            <a:off x="2134536" y="4397044"/>
            <a:ext cx="536274" cy="523149"/>
            <a:chOff x="8133204" y="1809119"/>
            <a:chExt cx="289596" cy="366839"/>
          </a:xfrm>
        </p:grpSpPr>
        <p:sp>
          <p:nvSpPr>
            <p:cNvPr id="1133" name="Google Shape;1133;p45"/>
            <p:cNvSpPr/>
            <p:nvPr/>
          </p:nvSpPr>
          <p:spPr>
            <a:xfrm>
              <a:off x="8134668" y="1811185"/>
              <a:ext cx="285807" cy="363395"/>
            </a:xfrm>
            <a:custGeom>
              <a:rect b="b" l="l" r="r" t="t"/>
              <a:pathLst>
                <a:path extrusionOk="0" h="4220" w="3319">
                  <a:moveTo>
                    <a:pt x="0" y="1"/>
                  </a:moveTo>
                  <a:lnTo>
                    <a:pt x="0" y="4220"/>
                  </a:lnTo>
                  <a:lnTo>
                    <a:pt x="3319" y="4220"/>
                  </a:lnTo>
                  <a:lnTo>
                    <a:pt x="3319" y="1"/>
                  </a:lnTo>
                  <a:close/>
                </a:path>
              </a:pathLst>
            </a:custGeom>
            <a:gradFill>
              <a:gsLst>
                <a:gs pos="0">
                  <a:schemeClr val="accent1"/>
                </a:gs>
                <a:gs pos="40000">
                  <a:srgbClr val="BBACF0"/>
                </a:gs>
                <a:gs pos="100000">
                  <a:srgbClr val="FFFFFF">
                    <a:alpha val="0"/>
                  </a:srgbClr>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4" name="Google Shape;1134;p45"/>
            <p:cNvSpPr/>
            <p:nvPr/>
          </p:nvSpPr>
          <p:spPr>
            <a:xfrm>
              <a:off x="8161620" y="1852088"/>
              <a:ext cx="159566" cy="18514"/>
            </a:xfrm>
            <a:custGeom>
              <a:rect b="b" l="l" r="r" t="t"/>
              <a:pathLst>
                <a:path extrusionOk="0" h="215" w="1853">
                  <a:moveTo>
                    <a:pt x="1" y="0"/>
                  </a:moveTo>
                  <a:lnTo>
                    <a:pt x="1" y="214"/>
                  </a:lnTo>
                  <a:lnTo>
                    <a:pt x="1853" y="214"/>
                  </a:lnTo>
                  <a:lnTo>
                    <a:pt x="1853"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5" name="Google Shape;1135;p45"/>
            <p:cNvSpPr/>
            <p:nvPr/>
          </p:nvSpPr>
          <p:spPr>
            <a:xfrm>
              <a:off x="8161620" y="1884379"/>
              <a:ext cx="228198" cy="18342"/>
            </a:xfrm>
            <a:custGeom>
              <a:rect b="b" l="l" r="r" t="t"/>
              <a:pathLst>
                <a:path extrusionOk="0" h="213" w="2650">
                  <a:moveTo>
                    <a:pt x="1" y="0"/>
                  </a:moveTo>
                  <a:lnTo>
                    <a:pt x="1" y="212"/>
                  </a:lnTo>
                  <a:lnTo>
                    <a:pt x="2649" y="212"/>
                  </a:lnTo>
                  <a:lnTo>
                    <a:pt x="2649"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6" name="Google Shape;1136;p45"/>
            <p:cNvSpPr/>
            <p:nvPr/>
          </p:nvSpPr>
          <p:spPr>
            <a:xfrm>
              <a:off x="8161620" y="2101378"/>
              <a:ext cx="231815" cy="6028"/>
            </a:xfrm>
            <a:custGeom>
              <a:rect b="b" l="l" r="r" t="t"/>
              <a:pathLst>
                <a:path extrusionOk="0" h="70" w="2692">
                  <a:moveTo>
                    <a:pt x="1" y="0"/>
                  </a:moveTo>
                  <a:lnTo>
                    <a:pt x="1" y="69"/>
                  </a:lnTo>
                  <a:lnTo>
                    <a:pt x="2692" y="69"/>
                  </a:lnTo>
                  <a:lnTo>
                    <a:pt x="2692"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7" name="Google Shape;1137;p45"/>
            <p:cNvSpPr/>
            <p:nvPr/>
          </p:nvSpPr>
          <p:spPr>
            <a:xfrm>
              <a:off x="8161620" y="2113089"/>
              <a:ext cx="225356" cy="6631"/>
            </a:xfrm>
            <a:custGeom>
              <a:rect b="b" l="l" r="r" t="t"/>
              <a:pathLst>
                <a:path extrusionOk="0" h="77" w="2617">
                  <a:moveTo>
                    <a:pt x="1" y="1"/>
                  </a:moveTo>
                  <a:lnTo>
                    <a:pt x="1" y="76"/>
                  </a:lnTo>
                  <a:lnTo>
                    <a:pt x="2617" y="76"/>
                  </a:lnTo>
                  <a:lnTo>
                    <a:pt x="2617"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8" name="Google Shape;1138;p45"/>
            <p:cNvSpPr/>
            <p:nvPr/>
          </p:nvSpPr>
          <p:spPr>
            <a:xfrm>
              <a:off x="8161620" y="2125575"/>
              <a:ext cx="231815" cy="5856"/>
            </a:xfrm>
            <a:custGeom>
              <a:rect b="b" l="l" r="r" t="t"/>
              <a:pathLst>
                <a:path extrusionOk="0" h="68" w="2692">
                  <a:moveTo>
                    <a:pt x="1" y="0"/>
                  </a:moveTo>
                  <a:lnTo>
                    <a:pt x="1" y="68"/>
                  </a:lnTo>
                  <a:lnTo>
                    <a:pt x="2692" y="68"/>
                  </a:lnTo>
                  <a:lnTo>
                    <a:pt x="2692"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9" name="Google Shape;1139;p45"/>
            <p:cNvSpPr/>
            <p:nvPr/>
          </p:nvSpPr>
          <p:spPr>
            <a:xfrm>
              <a:off x="8161620" y="2148911"/>
              <a:ext cx="231815" cy="5856"/>
            </a:xfrm>
            <a:custGeom>
              <a:rect b="b" l="l" r="r" t="t"/>
              <a:pathLst>
                <a:path extrusionOk="0" h="68" w="2692">
                  <a:moveTo>
                    <a:pt x="1" y="0"/>
                  </a:moveTo>
                  <a:lnTo>
                    <a:pt x="1" y="67"/>
                  </a:lnTo>
                  <a:lnTo>
                    <a:pt x="2692" y="67"/>
                  </a:lnTo>
                  <a:lnTo>
                    <a:pt x="2692"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0" name="Google Shape;1140;p45"/>
            <p:cNvSpPr/>
            <p:nvPr/>
          </p:nvSpPr>
          <p:spPr>
            <a:xfrm>
              <a:off x="8190209" y="1925971"/>
              <a:ext cx="43315" cy="43228"/>
            </a:xfrm>
            <a:custGeom>
              <a:rect b="b" l="l" r="r" t="t"/>
              <a:pathLst>
                <a:path extrusionOk="0" h="502" w="503">
                  <a:moveTo>
                    <a:pt x="221" y="94"/>
                  </a:moveTo>
                  <a:cubicBezTo>
                    <a:pt x="272" y="94"/>
                    <a:pt x="315" y="110"/>
                    <a:pt x="339" y="137"/>
                  </a:cubicBezTo>
                  <a:cubicBezTo>
                    <a:pt x="374" y="161"/>
                    <a:pt x="382" y="204"/>
                    <a:pt x="382" y="247"/>
                  </a:cubicBezTo>
                  <a:cubicBezTo>
                    <a:pt x="382" y="297"/>
                    <a:pt x="374" y="332"/>
                    <a:pt x="339" y="365"/>
                  </a:cubicBezTo>
                  <a:cubicBezTo>
                    <a:pt x="315" y="391"/>
                    <a:pt x="272" y="407"/>
                    <a:pt x="221" y="407"/>
                  </a:cubicBezTo>
                  <a:lnTo>
                    <a:pt x="119" y="407"/>
                  </a:lnTo>
                  <a:lnTo>
                    <a:pt x="119" y="94"/>
                  </a:lnTo>
                  <a:close/>
                  <a:moveTo>
                    <a:pt x="1" y="0"/>
                  </a:moveTo>
                  <a:lnTo>
                    <a:pt x="1" y="501"/>
                  </a:lnTo>
                  <a:lnTo>
                    <a:pt x="229" y="501"/>
                  </a:lnTo>
                  <a:cubicBezTo>
                    <a:pt x="280" y="501"/>
                    <a:pt x="331" y="485"/>
                    <a:pt x="374" y="467"/>
                  </a:cubicBezTo>
                  <a:cubicBezTo>
                    <a:pt x="417" y="450"/>
                    <a:pt x="441" y="416"/>
                    <a:pt x="467" y="383"/>
                  </a:cubicBezTo>
                  <a:cubicBezTo>
                    <a:pt x="492" y="340"/>
                    <a:pt x="502" y="297"/>
                    <a:pt x="502" y="247"/>
                  </a:cubicBezTo>
                  <a:cubicBezTo>
                    <a:pt x="502" y="196"/>
                    <a:pt x="492" y="153"/>
                    <a:pt x="467" y="120"/>
                  </a:cubicBezTo>
                  <a:cubicBezTo>
                    <a:pt x="441" y="86"/>
                    <a:pt x="417" y="51"/>
                    <a:pt x="374" y="35"/>
                  </a:cubicBezTo>
                  <a:cubicBezTo>
                    <a:pt x="331" y="8"/>
                    <a:pt x="280" y="0"/>
                    <a:pt x="229"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1" name="Google Shape;1141;p45"/>
            <p:cNvSpPr/>
            <p:nvPr/>
          </p:nvSpPr>
          <p:spPr>
            <a:xfrm>
              <a:off x="8234814" y="1925971"/>
              <a:ext cx="48309" cy="43228"/>
            </a:xfrm>
            <a:custGeom>
              <a:rect b="b" l="l" r="r" t="t"/>
              <a:pathLst>
                <a:path extrusionOk="0" h="502" w="561">
                  <a:moveTo>
                    <a:pt x="279" y="110"/>
                  </a:moveTo>
                  <a:lnTo>
                    <a:pt x="357" y="306"/>
                  </a:lnTo>
                  <a:lnTo>
                    <a:pt x="196" y="306"/>
                  </a:lnTo>
                  <a:lnTo>
                    <a:pt x="279" y="110"/>
                  </a:lnTo>
                  <a:close/>
                  <a:moveTo>
                    <a:pt x="220" y="0"/>
                  </a:moveTo>
                  <a:lnTo>
                    <a:pt x="0" y="501"/>
                  </a:lnTo>
                  <a:lnTo>
                    <a:pt x="119" y="501"/>
                  </a:lnTo>
                  <a:lnTo>
                    <a:pt x="161" y="391"/>
                  </a:lnTo>
                  <a:lnTo>
                    <a:pt x="392" y="391"/>
                  </a:lnTo>
                  <a:lnTo>
                    <a:pt x="432" y="501"/>
                  </a:lnTo>
                  <a:lnTo>
                    <a:pt x="561" y="501"/>
                  </a:lnTo>
                  <a:lnTo>
                    <a:pt x="330"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2" name="Google Shape;1142;p45"/>
            <p:cNvSpPr/>
            <p:nvPr/>
          </p:nvSpPr>
          <p:spPr>
            <a:xfrm>
              <a:off x="8280022" y="1925971"/>
              <a:ext cx="37459" cy="43228"/>
            </a:xfrm>
            <a:custGeom>
              <a:rect b="b" l="l" r="r" t="t"/>
              <a:pathLst>
                <a:path extrusionOk="0" h="502" w="435">
                  <a:moveTo>
                    <a:pt x="1" y="0"/>
                  </a:moveTo>
                  <a:lnTo>
                    <a:pt x="1" y="94"/>
                  </a:lnTo>
                  <a:lnTo>
                    <a:pt x="162" y="94"/>
                  </a:lnTo>
                  <a:lnTo>
                    <a:pt x="162" y="501"/>
                  </a:lnTo>
                  <a:lnTo>
                    <a:pt x="282" y="501"/>
                  </a:lnTo>
                  <a:lnTo>
                    <a:pt x="282" y="94"/>
                  </a:lnTo>
                  <a:lnTo>
                    <a:pt x="435" y="94"/>
                  </a:lnTo>
                  <a:lnTo>
                    <a:pt x="435"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3" name="Google Shape;1143;p45"/>
            <p:cNvSpPr/>
            <p:nvPr/>
          </p:nvSpPr>
          <p:spPr>
            <a:xfrm>
              <a:off x="8315155" y="1925971"/>
              <a:ext cx="48309" cy="43228"/>
            </a:xfrm>
            <a:custGeom>
              <a:rect b="b" l="l" r="r" t="t"/>
              <a:pathLst>
                <a:path extrusionOk="0" h="502" w="561">
                  <a:moveTo>
                    <a:pt x="282" y="110"/>
                  </a:moveTo>
                  <a:lnTo>
                    <a:pt x="357" y="306"/>
                  </a:lnTo>
                  <a:lnTo>
                    <a:pt x="196" y="306"/>
                  </a:lnTo>
                  <a:lnTo>
                    <a:pt x="282" y="110"/>
                  </a:lnTo>
                  <a:close/>
                  <a:moveTo>
                    <a:pt x="222" y="0"/>
                  </a:moveTo>
                  <a:lnTo>
                    <a:pt x="0" y="501"/>
                  </a:lnTo>
                  <a:lnTo>
                    <a:pt x="121" y="501"/>
                  </a:lnTo>
                  <a:lnTo>
                    <a:pt x="161" y="391"/>
                  </a:lnTo>
                  <a:lnTo>
                    <a:pt x="392" y="391"/>
                  </a:lnTo>
                  <a:lnTo>
                    <a:pt x="442" y="501"/>
                  </a:lnTo>
                  <a:lnTo>
                    <a:pt x="561" y="501"/>
                  </a:lnTo>
                  <a:lnTo>
                    <a:pt x="341"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4" name="Google Shape;1144;p45"/>
            <p:cNvSpPr/>
            <p:nvPr/>
          </p:nvSpPr>
          <p:spPr>
            <a:xfrm>
              <a:off x="8133204" y="1809119"/>
              <a:ext cx="289596" cy="366839"/>
            </a:xfrm>
            <a:custGeom>
              <a:rect b="b" l="l" r="r" t="t"/>
              <a:pathLst>
                <a:path extrusionOk="0" h="4260" w="3363">
                  <a:moveTo>
                    <a:pt x="3319" y="41"/>
                  </a:moveTo>
                  <a:lnTo>
                    <a:pt x="3319" y="4217"/>
                  </a:lnTo>
                  <a:lnTo>
                    <a:pt x="34" y="4217"/>
                  </a:lnTo>
                  <a:lnTo>
                    <a:pt x="34" y="41"/>
                  </a:lnTo>
                  <a:close/>
                  <a:moveTo>
                    <a:pt x="1" y="0"/>
                  </a:moveTo>
                  <a:lnTo>
                    <a:pt x="1" y="4260"/>
                  </a:lnTo>
                  <a:lnTo>
                    <a:pt x="3362" y="4260"/>
                  </a:lnTo>
                  <a:lnTo>
                    <a:pt x="3362"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5" name="Google Shape;1145;p45"/>
            <p:cNvSpPr/>
            <p:nvPr/>
          </p:nvSpPr>
          <p:spPr>
            <a:xfrm>
              <a:off x="8193912" y="1992448"/>
              <a:ext cx="15328" cy="84218"/>
            </a:xfrm>
            <a:custGeom>
              <a:rect b="b" l="l" r="r" t="t"/>
              <a:pathLst>
                <a:path extrusionOk="0" h="978" w="178">
                  <a:moveTo>
                    <a:pt x="1" y="0"/>
                  </a:moveTo>
                  <a:lnTo>
                    <a:pt x="1" y="978"/>
                  </a:lnTo>
                  <a:lnTo>
                    <a:pt x="178" y="978"/>
                  </a:lnTo>
                  <a:lnTo>
                    <a:pt x="178"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6" name="Google Shape;1146;p45"/>
            <p:cNvSpPr/>
            <p:nvPr/>
          </p:nvSpPr>
          <p:spPr>
            <a:xfrm>
              <a:off x="8215009" y="2029045"/>
              <a:ext cx="15500" cy="47620"/>
            </a:xfrm>
            <a:custGeom>
              <a:rect b="b" l="l" r="r" t="t"/>
              <a:pathLst>
                <a:path extrusionOk="0" h="553" w="180">
                  <a:moveTo>
                    <a:pt x="0" y="1"/>
                  </a:moveTo>
                  <a:lnTo>
                    <a:pt x="0" y="553"/>
                  </a:lnTo>
                  <a:lnTo>
                    <a:pt x="179" y="553"/>
                  </a:lnTo>
                  <a:lnTo>
                    <a:pt x="179"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7" name="Google Shape;1147;p45"/>
            <p:cNvSpPr/>
            <p:nvPr/>
          </p:nvSpPr>
          <p:spPr>
            <a:xfrm>
              <a:off x="8239206" y="2014320"/>
              <a:ext cx="15328" cy="62345"/>
            </a:xfrm>
            <a:custGeom>
              <a:rect b="b" l="l" r="r" t="t"/>
              <a:pathLst>
                <a:path extrusionOk="0" h="724" w="178">
                  <a:moveTo>
                    <a:pt x="0" y="1"/>
                  </a:moveTo>
                  <a:lnTo>
                    <a:pt x="0" y="724"/>
                  </a:lnTo>
                  <a:lnTo>
                    <a:pt x="178" y="724"/>
                  </a:lnTo>
                  <a:lnTo>
                    <a:pt x="178"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48" name="Google Shape;1148;p45"/>
          <p:cNvGrpSpPr/>
          <p:nvPr/>
        </p:nvGrpSpPr>
        <p:grpSpPr>
          <a:xfrm>
            <a:off x="8157177" y="2709418"/>
            <a:ext cx="450710" cy="571498"/>
            <a:chOff x="7130360" y="2390795"/>
            <a:chExt cx="289510" cy="367098"/>
          </a:xfrm>
        </p:grpSpPr>
        <p:sp>
          <p:nvSpPr>
            <p:cNvPr id="1149" name="Google Shape;1149;p45"/>
            <p:cNvSpPr/>
            <p:nvPr/>
          </p:nvSpPr>
          <p:spPr>
            <a:xfrm>
              <a:off x="7132295" y="2392345"/>
              <a:ext cx="285807" cy="364084"/>
            </a:xfrm>
            <a:custGeom>
              <a:rect b="b" l="l" r="r" t="t"/>
              <a:pathLst>
                <a:path extrusionOk="0" h="4228" w="3319">
                  <a:moveTo>
                    <a:pt x="0" y="1"/>
                  </a:moveTo>
                  <a:lnTo>
                    <a:pt x="0" y="4228"/>
                  </a:lnTo>
                  <a:lnTo>
                    <a:pt x="3319" y="4228"/>
                  </a:lnTo>
                  <a:lnTo>
                    <a:pt x="3319" y="1"/>
                  </a:lnTo>
                  <a:close/>
                </a:path>
              </a:pathLst>
            </a:custGeom>
            <a:gradFill>
              <a:gsLst>
                <a:gs pos="0">
                  <a:schemeClr val="accent1"/>
                </a:gs>
                <a:gs pos="40000">
                  <a:srgbClr val="BBACF0"/>
                </a:gs>
                <a:gs pos="100000">
                  <a:srgbClr val="FFFFFF">
                    <a:alpha val="0"/>
                  </a:srgbClr>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0" name="Google Shape;1150;p45"/>
            <p:cNvSpPr/>
            <p:nvPr/>
          </p:nvSpPr>
          <p:spPr>
            <a:xfrm>
              <a:off x="7158949" y="2433247"/>
              <a:ext cx="116252" cy="19031"/>
            </a:xfrm>
            <a:custGeom>
              <a:rect b="b" l="l" r="r" t="t"/>
              <a:pathLst>
                <a:path extrusionOk="0" h="221" w="1350">
                  <a:moveTo>
                    <a:pt x="1" y="0"/>
                  </a:moveTo>
                  <a:lnTo>
                    <a:pt x="1" y="220"/>
                  </a:lnTo>
                  <a:lnTo>
                    <a:pt x="1349" y="220"/>
                  </a:lnTo>
                  <a:lnTo>
                    <a:pt x="1349"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1" name="Google Shape;1151;p45"/>
            <p:cNvSpPr/>
            <p:nvPr/>
          </p:nvSpPr>
          <p:spPr>
            <a:xfrm>
              <a:off x="7158949" y="2466055"/>
              <a:ext cx="166714" cy="18514"/>
            </a:xfrm>
            <a:custGeom>
              <a:rect b="b" l="l" r="r" t="t"/>
              <a:pathLst>
                <a:path extrusionOk="0" h="215" w="1936">
                  <a:moveTo>
                    <a:pt x="1" y="0"/>
                  </a:moveTo>
                  <a:lnTo>
                    <a:pt x="1" y="214"/>
                  </a:lnTo>
                  <a:lnTo>
                    <a:pt x="1936" y="214"/>
                  </a:lnTo>
                  <a:lnTo>
                    <a:pt x="1936"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2" name="Google Shape;1152;p45"/>
            <p:cNvSpPr/>
            <p:nvPr/>
          </p:nvSpPr>
          <p:spPr>
            <a:xfrm>
              <a:off x="7158949" y="2507130"/>
              <a:ext cx="189361" cy="19031"/>
            </a:xfrm>
            <a:custGeom>
              <a:rect b="b" l="l" r="r" t="t"/>
              <a:pathLst>
                <a:path extrusionOk="0" h="221" w="2199">
                  <a:moveTo>
                    <a:pt x="1" y="0"/>
                  </a:moveTo>
                  <a:lnTo>
                    <a:pt x="1" y="220"/>
                  </a:lnTo>
                  <a:lnTo>
                    <a:pt x="2199" y="220"/>
                  </a:lnTo>
                  <a:lnTo>
                    <a:pt x="2199"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3" name="Google Shape;1153;p45"/>
            <p:cNvSpPr/>
            <p:nvPr/>
          </p:nvSpPr>
          <p:spPr>
            <a:xfrm>
              <a:off x="7158949" y="2530380"/>
              <a:ext cx="232504" cy="19031"/>
            </a:xfrm>
            <a:custGeom>
              <a:rect b="b" l="l" r="r" t="t"/>
              <a:pathLst>
                <a:path extrusionOk="0" h="221" w="2700">
                  <a:moveTo>
                    <a:pt x="1" y="1"/>
                  </a:moveTo>
                  <a:lnTo>
                    <a:pt x="1" y="221"/>
                  </a:lnTo>
                  <a:lnTo>
                    <a:pt x="2700" y="221"/>
                  </a:lnTo>
                  <a:lnTo>
                    <a:pt x="2700"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4" name="Google Shape;1154;p45"/>
            <p:cNvSpPr/>
            <p:nvPr/>
          </p:nvSpPr>
          <p:spPr>
            <a:xfrm>
              <a:off x="7158949" y="2683226"/>
              <a:ext cx="232504" cy="5856"/>
            </a:xfrm>
            <a:custGeom>
              <a:rect b="b" l="l" r="r" t="t"/>
              <a:pathLst>
                <a:path extrusionOk="0" h="68" w="2700">
                  <a:moveTo>
                    <a:pt x="1" y="0"/>
                  </a:moveTo>
                  <a:lnTo>
                    <a:pt x="1" y="67"/>
                  </a:lnTo>
                  <a:lnTo>
                    <a:pt x="2700" y="67"/>
                  </a:lnTo>
                  <a:lnTo>
                    <a:pt x="2700"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5" name="Google Shape;1155;p45"/>
            <p:cNvSpPr/>
            <p:nvPr/>
          </p:nvSpPr>
          <p:spPr>
            <a:xfrm>
              <a:off x="7158949" y="2694937"/>
              <a:ext cx="225873" cy="5856"/>
            </a:xfrm>
            <a:custGeom>
              <a:rect b="b" l="l" r="r" t="t"/>
              <a:pathLst>
                <a:path extrusionOk="0" h="68" w="2623">
                  <a:moveTo>
                    <a:pt x="1" y="1"/>
                  </a:moveTo>
                  <a:lnTo>
                    <a:pt x="1" y="68"/>
                  </a:lnTo>
                  <a:lnTo>
                    <a:pt x="2622" y="68"/>
                  </a:lnTo>
                  <a:lnTo>
                    <a:pt x="2622"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6" name="Google Shape;1156;p45"/>
            <p:cNvSpPr/>
            <p:nvPr/>
          </p:nvSpPr>
          <p:spPr>
            <a:xfrm>
              <a:off x="7158949" y="2706562"/>
              <a:ext cx="232504" cy="6028"/>
            </a:xfrm>
            <a:custGeom>
              <a:rect b="b" l="l" r="r" t="t"/>
              <a:pathLst>
                <a:path extrusionOk="0" h="70" w="2700">
                  <a:moveTo>
                    <a:pt x="1" y="0"/>
                  </a:moveTo>
                  <a:lnTo>
                    <a:pt x="1" y="69"/>
                  </a:lnTo>
                  <a:lnTo>
                    <a:pt x="2700" y="69"/>
                  </a:lnTo>
                  <a:lnTo>
                    <a:pt x="2700"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7" name="Google Shape;1157;p45"/>
            <p:cNvSpPr/>
            <p:nvPr/>
          </p:nvSpPr>
          <p:spPr>
            <a:xfrm>
              <a:off x="7158949" y="2730070"/>
              <a:ext cx="232504" cy="6545"/>
            </a:xfrm>
            <a:custGeom>
              <a:rect b="b" l="l" r="r" t="t"/>
              <a:pathLst>
                <a:path extrusionOk="0" h="76" w="2700">
                  <a:moveTo>
                    <a:pt x="1" y="0"/>
                  </a:moveTo>
                  <a:lnTo>
                    <a:pt x="1" y="76"/>
                  </a:lnTo>
                  <a:lnTo>
                    <a:pt x="2700" y="76"/>
                  </a:lnTo>
                  <a:lnTo>
                    <a:pt x="2700"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8" name="Google Shape;1158;p45"/>
            <p:cNvSpPr/>
            <p:nvPr/>
          </p:nvSpPr>
          <p:spPr>
            <a:xfrm>
              <a:off x="7130360" y="2390795"/>
              <a:ext cx="289510" cy="367098"/>
            </a:xfrm>
            <a:custGeom>
              <a:rect b="b" l="l" r="r" t="t"/>
              <a:pathLst>
                <a:path extrusionOk="0" h="4263" w="3362">
                  <a:moveTo>
                    <a:pt x="3327" y="43"/>
                  </a:moveTo>
                  <a:lnTo>
                    <a:pt x="3327" y="4219"/>
                  </a:lnTo>
                  <a:lnTo>
                    <a:pt x="43" y="4219"/>
                  </a:lnTo>
                  <a:lnTo>
                    <a:pt x="43" y="43"/>
                  </a:lnTo>
                  <a:close/>
                  <a:moveTo>
                    <a:pt x="1" y="0"/>
                  </a:moveTo>
                  <a:lnTo>
                    <a:pt x="1" y="4262"/>
                  </a:lnTo>
                  <a:lnTo>
                    <a:pt x="3362" y="4262"/>
                  </a:lnTo>
                  <a:lnTo>
                    <a:pt x="3362"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59" name="Google Shape;1159;p45"/>
          <p:cNvGrpSpPr/>
          <p:nvPr/>
        </p:nvGrpSpPr>
        <p:grpSpPr>
          <a:xfrm>
            <a:off x="6720736" y="1901929"/>
            <a:ext cx="1268667" cy="1028910"/>
            <a:chOff x="6455454" y="459363"/>
            <a:chExt cx="1703366" cy="1028910"/>
          </a:xfrm>
        </p:grpSpPr>
        <p:sp>
          <p:nvSpPr>
            <p:cNvPr id="1160" name="Google Shape;1160;p45"/>
            <p:cNvSpPr/>
            <p:nvPr/>
          </p:nvSpPr>
          <p:spPr>
            <a:xfrm>
              <a:off x="6455454" y="459363"/>
              <a:ext cx="1703366" cy="1028910"/>
            </a:xfrm>
            <a:custGeom>
              <a:rect b="b" l="l" r="r" t="t"/>
              <a:pathLst>
                <a:path extrusionOk="0" h="7675" w="12706">
                  <a:moveTo>
                    <a:pt x="0" y="0"/>
                  </a:moveTo>
                  <a:lnTo>
                    <a:pt x="0" y="7674"/>
                  </a:lnTo>
                  <a:lnTo>
                    <a:pt x="12706" y="7674"/>
                  </a:lnTo>
                  <a:lnTo>
                    <a:pt x="12706" y="0"/>
                  </a:lnTo>
                  <a:close/>
                </a:path>
              </a:pathLst>
            </a:custGeom>
            <a:gradFill>
              <a:gsLst>
                <a:gs pos="0">
                  <a:schemeClr val="accent1"/>
                </a:gs>
                <a:gs pos="40000">
                  <a:srgbClr val="BBACF0"/>
                </a:gs>
                <a:gs pos="100000">
                  <a:srgbClr val="FFFFFF">
                    <a:alpha val="0"/>
                  </a:srgbClr>
                </a:gs>
              </a:gsLst>
              <a:lin ang="54007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1" name="Google Shape;1161;p45"/>
            <p:cNvSpPr/>
            <p:nvPr/>
          </p:nvSpPr>
          <p:spPr>
            <a:xfrm>
              <a:off x="6579326" y="548100"/>
              <a:ext cx="486099" cy="86740"/>
            </a:xfrm>
            <a:custGeom>
              <a:rect b="b" l="l" r="r" t="t"/>
              <a:pathLst>
                <a:path extrusionOk="0" h="647" w="2540">
                  <a:moveTo>
                    <a:pt x="1" y="0"/>
                  </a:moveTo>
                  <a:lnTo>
                    <a:pt x="1" y="646"/>
                  </a:lnTo>
                  <a:lnTo>
                    <a:pt x="2539" y="646"/>
                  </a:lnTo>
                  <a:lnTo>
                    <a:pt x="2539"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2" name="Google Shape;1162;p45"/>
            <p:cNvSpPr/>
            <p:nvPr/>
          </p:nvSpPr>
          <p:spPr>
            <a:xfrm>
              <a:off x="6579323" y="699238"/>
              <a:ext cx="486102" cy="87809"/>
            </a:xfrm>
            <a:custGeom>
              <a:rect b="b" l="l" r="r" t="t"/>
              <a:pathLst>
                <a:path extrusionOk="0" h="655" w="3626">
                  <a:moveTo>
                    <a:pt x="1" y="0"/>
                  </a:moveTo>
                  <a:lnTo>
                    <a:pt x="1" y="654"/>
                  </a:lnTo>
                  <a:lnTo>
                    <a:pt x="3625" y="654"/>
                  </a:lnTo>
                  <a:lnTo>
                    <a:pt x="3625"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3" name="Google Shape;1163;p45"/>
            <p:cNvSpPr/>
            <p:nvPr/>
          </p:nvSpPr>
          <p:spPr>
            <a:xfrm>
              <a:off x="6579326" y="1154793"/>
              <a:ext cx="486099" cy="86740"/>
            </a:xfrm>
            <a:custGeom>
              <a:rect b="b" l="l" r="r" t="t"/>
              <a:pathLst>
                <a:path extrusionOk="0" h="647" w="2540">
                  <a:moveTo>
                    <a:pt x="1" y="1"/>
                  </a:moveTo>
                  <a:lnTo>
                    <a:pt x="1" y="647"/>
                  </a:lnTo>
                  <a:lnTo>
                    <a:pt x="2539" y="647"/>
                  </a:lnTo>
                  <a:lnTo>
                    <a:pt x="2539"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4" name="Google Shape;1164;p45"/>
            <p:cNvSpPr/>
            <p:nvPr/>
          </p:nvSpPr>
          <p:spPr>
            <a:xfrm>
              <a:off x="6579323" y="1305931"/>
              <a:ext cx="486102" cy="86737"/>
            </a:xfrm>
            <a:custGeom>
              <a:rect b="b" l="l" r="r" t="t"/>
              <a:pathLst>
                <a:path extrusionOk="0" h="647" w="3626">
                  <a:moveTo>
                    <a:pt x="1" y="0"/>
                  </a:moveTo>
                  <a:lnTo>
                    <a:pt x="1" y="646"/>
                  </a:lnTo>
                  <a:lnTo>
                    <a:pt x="3625" y="646"/>
                  </a:lnTo>
                  <a:lnTo>
                    <a:pt x="3625"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5" name="Google Shape;1165;p45"/>
            <p:cNvSpPr/>
            <p:nvPr/>
          </p:nvSpPr>
          <p:spPr>
            <a:xfrm>
              <a:off x="7174752" y="553875"/>
              <a:ext cx="885256" cy="28554"/>
            </a:xfrm>
            <a:custGeom>
              <a:rect b="b" l="l" r="r" t="t"/>
              <a:pathLst>
                <a:path extrusionOk="0" h="213" w="4636">
                  <a:moveTo>
                    <a:pt x="1" y="0"/>
                  </a:moveTo>
                  <a:lnTo>
                    <a:pt x="1" y="212"/>
                  </a:lnTo>
                  <a:lnTo>
                    <a:pt x="4635" y="212"/>
                  </a:lnTo>
                  <a:lnTo>
                    <a:pt x="4635"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6" name="Google Shape;1166;p45"/>
            <p:cNvSpPr/>
            <p:nvPr/>
          </p:nvSpPr>
          <p:spPr>
            <a:xfrm>
              <a:off x="7174752" y="609508"/>
              <a:ext cx="860623" cy="27482"/>
            </a:xfrm>
            <a:custGeom>
              <a:rect b="b" l="l" r="r" t="t"/>
              <a:pathLst>
                <a:path extrusionOk="0" h="205" w="4507">
                  <a:moveTo>
                    <a:pt x="1" y="1"/>
                  </a:moveTo>
                  <a:lnTo>
                    <a:pt x="1" y="205"/>
                  </a:lnTo>
                  <a:lnTo>
                    <a:pt x="4507" y="205"/>
                  </a:lnTo>
                  <a:lnTo>
                    <a:pt x="4507"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7" name="Google Shape;1167;p45"/>
            <p:cNvSpPr/>
            <p:nvPr/>
          </p:nvSpPr>
          <p:spPr>
            <a:xfrm>
              <a:off x="7174752" y="664202"/>
              <a:ext cx="885256" cy="28822"/>
            </a:xfrm>
            <a:custGeom>
              <a:rect b="b" l="l" r="r" t="t"/>
              <a:pathLst>
                <a:path extrusionOk="0" h="215" w="4636">
                  <a:moveTo>
                    <a:pt x="1" y="0"/>
                  </a:moveTo>
                  <a:lnTo>
                    <a:pt x="1" y="214"/>
                  </a:lnTo>
                  <a:lnTo>
                    <a:pt x="4635" y="214"/>
                  </a:lnTo>
                  <a:lnTo>
                    <a:pt x="4635"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8" name="Google Shape;1168;p45"/>
            <p:cNvSpPr/>
            <p:nvPr/>
          </p:nvSpPr>
          <p:spPr>
            <a:xfrm>
              <a:off x="7174752" y="774798"/>
              <a:ext cx="885256" cy="28554"/>
            </a:xfrm>
            <a:custGeom>
              <a:rect b="b" l="l" r="r" t="t"/>
              <a:pathLst>
                <a:path extrusionOk="0" h="213" w="4636">
                  <a:moveTo>
                    <a:pt x="1" y="0"/>
                  </a:moveTo>
                  <a:lnTo>
                    <a:pt x="1" y="212"/>
                  </a:lnTo>
                  <a:lnTo>
                    <a:pt x="4635" y="212"/>
                  </a:lnTo>
                  <a:lnTo>
                    <a:pt x="4635"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9" name="Google Shape;1169;p45"/>
            <p:cNvSpPr/>
            <p:nvPr/>
          </p:nvSpPr>
          <p:spPr>
            <a:xfrm>
              <a:off x="7174752" y="1023873"/>
              <a:ext cx="885256" cy="28554"/>
            </a:xfrm>
            <a:custGeom>
              <a:rect b="b" l="l" r="r" t="t"/>
              <a:pathLst>
                <a:path extrusionOk="0" h="213" w="4636">
                  <a:moveTo>
                    <a:pt x="1" y="0"/>
                  </a:moveTo>
                  <a:lnTo>
                    <a:pt x="1" y="212"/>
                  </a:lnTo>
                  <a:lnTo>
                    <a:pt x="4635" y="212"/>
                  </a:lnTo>
                  <a:lnTo>
                    <a:pt x="4635"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0" name="Google Shape;1170;p45"/>
            <p:cNvSpPr/>
            <p:nvPr/>
          </p:nvSpPr>
          <p:spPr>
            <a:xfrm>
              <a:off x="7174752" y="1079505"/>
              <a:ext cx="860623" cy="27482"/>
            </a:xfrm>
            <a:custGeom>
              <a:rect b="b" l="l" r="r" t="t"/>
              <a:pathLst>
                <a:path extrusionOk="0" h="205" w="4507">
                  <a:moveTo>
                    <a:pt x="1" y="1"/>
                  </a:moveTo>
                  <a:lnTo>
                    <a:pt x="1" y="204"/>
                  </a:lnTo>
                  <a:lnTo>
                    <a:pt x="4507" y="204"/>
                  </a:lnTo>
                  <a:lnTo>
                    <a:pt x="4507"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1" name="Google Shape;1171;p45"/>
            <p:cNvSpPr/>
            <p:nvPr/>
          </p:nvSpPr>
          <p:spPr>
            <a:xfrm>
              <a:off x="7174752" y="1134200"/>
              <a:ext cx="885256" cy="28420"/>
            </a:xfrm>
            <a:custGeom>
              <a:rect b="b" l="l" r="r" t="t"/>
              <a:pathLst>
                <a:path extrusionOk="0" h="212" w="4636">
                  <a:moveTo>
                    <a:pt x="1" y="0"/>
                  </a:moveTo>
                  <a:lnTo>
                    <a:pt x="1" y="212"/>
                  </a:lnTo>
                  <a:lnTo>
                    <a:pt x="4635" y="212"/>
                  </a:lnTo>
                  <a:lnTo>
                    <a:pt x="4635"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2" name="Google Shape;1172;p45"/>
            <p:cNvSpPr/>
            <p:nvPr/>
          </p:nvSpPr>
          <p:spPr>
            <a:xfrm>
              <a:off x="7174752" y="1244527"/>
              <a:ext cx="885256" cy="28822"/>
            </a:xfrm>
            <a:custGeom>
              <a:rect b="b" l="l" r="r" t="t"/>
              <a:pathLst>
                <a:path extrusionOk="0" h="215" w="4636">
                  <a:moveTo>
                    <a:pt x="1" y="0"/>
                  </a:moveTo>
                  <a:lnTo>
                    <a:pt x="1" y="214"/>
                  </a:lnTo>
                  <a:lnTo>
                    <a:pt x="4635" y="214"/>
                  </a:lnTo>
                  <a:lnTo>
                    <a:pt x="4635"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3" name="Google Shape;1173;p45"/>
            <p:cNvSpPr/>
            <p:nvPr/>
          </p:nvSpPr>
          <p:spPr>
            <a:xfrm>
              <a:off x="6579323" y="1002585"/>
              <a:ext cx="486102" cy="87809"/>
            </a:xfrm>
            <a:custGeom>
              <a:rect b="b" l="l" r="r" t="t"/>
              <a:pathLst>
                <a:path extrusionOk="0" h="655" w="3626">
                  <a:moveTo>
                    <a:pt x="1" y="0"/>
                  </a:moveTo>
                  <a:lnTo>
                    <a:pt x="1" y="654"/>
                  </a:lnTo>
                  <a:lnTo>
                    <a:pt x="3625" y="654"/>
                  </a:lnTo>
                  <a:lnTo>
                    <a:pt x="3625"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174" name="Google Shape;1174;p45"/>
          <p:cNvSpPr/>
          <p:nvPr/>
        </p:nvSpPr>
        <p:spPr>
          <a:xfrm>
            <a:off x="2498645" y="372790"/>
            <a:ext cx="299808" cy="334417"/>
          </a:xfrm>
          <a:custGeom>
            <a:rect b="b" l="l" r="r" t="t"/>
            <a:pathLst>
              <a:path extrusionOk="0" h="2435" w="2183">
                <a:moveTo>
                  <a:pt x="220" y="153"/>
                </a:moveTo>
                <a:lnTo>
                  <a:pt x="2011" y="1333"/>
                </a:lnTo>
                <a:lnTo>
                  <a:pt x="94" y="2292"/>
                </a:lnTo>
                <a:lnTo>
                  <a:pt x="94" y="2292"/>
                </a:lnTo>
                <a:lnTo>
                  <a:pt x="220" y="153"/>
                </a:lnTo>
                <a:close/>
                <a:moveTo>
                  <a:pt x="145" y="1"/>
                </a:moveTo>
                <a:lnTo>
                  <a:pt x="0" y="2435"/>
                </a:lnTo>
                <a:lnTo>
                  <a:pt x="2182" y="1341"/>
                </a:lnTo>
                <a:lnTo>
                  <a:pt x="14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175" name="Google Shape;1175;p45"/>
          <p:cNvGrpSpPr/>
          <p:nvPr/>
        </p:nvGrpSpPr>
        <p:grpSpPr>
          <a:xfrm>
            <a:off x="2798454" y="4301884"/>
            <a:ext cx="853559" cy="283602"/>
            <a:chOff x="2990941" y="3799255"/>
            <a:chExt cx="577510" cy="191882"/>
          </a:xfrm>
        </p:grpSpPr>
        <p:sp>
          <p:nvSpPr>
            <p:cNvPr id="1176" name="Google Shape;1176;p45"/>
            <p:cNvSpPr/>
            <p:nvPr/>
          </p:nvSpPr>
          <p:spPr>
            <a:xfrm>
              <a:off x="2990941" y="3799255"/>
              <a:ext cx="414063" cy="63373"/>
            </a:xfrm>
            <a:custGeom>
              <a:rect b="b" l="l" r="r" t="t"/>
              <a:pathLst>
                <a:path extrusionOk="0" h="682" w="4456">
                  <a:moveTo>
                    <a:pt x="4108" y="87"/>
                  </a:moveTo>
                  <a:cubicBezTo>
                    <a:pt x="4252" y="87"/>
                    <a:pt x="4372" y="205"/>
                    <a:pt x="4372" y="341"/>
                  </a:cubicBezTo>
                  <a:cubicBezTo>
                    <a:pt x="4372" y="486"/>
                    <a:pt x="4252" y="596"/>
                    <a:pt x="4108" y="596"/>
                  </a:cubicBezTo>
                  <a:lnTo>
                    <a:pt x="339" y="596"/>
                  </a:lnTo>
                  <a:cubicBezTo>
                    <a:pt x="196" y="596"/>
                    <a:pt x="84" y="486"/>
                    <a:pt x="84" y="341"/>
                  </a:cubicBezTo>
                  <a:cubicBezTo>
                    <a:pt x="84" y="205"/>
                    <a:pt x="196" y="87"/>
                    <a:pt x="339" y="87"/>
                  </a:cubicBezTo>
                  <a:close/>
                  <a:moveTo>
                    <a:pt x="339" y="1"/>
                  </a:moveTo>
                  <a:cubicBezTo>
                    <a:pt x="154" y="1"/>
                    <a:pt x="1" y="154"/>
                    <a:pt x="1" y="341"/>
                  </a:cubicBezTo>
                  <a:cubicBezTo>
                    <a:pt x="1" y="529"/>
                    <a:pt x="154" y="681"/>
                    <a:pt x="339" y="681"/>
                  </a:cubicBezTo>
                  <a:lnTo>
                    <a:pt x="4108" y="681"/>
                  </a:lnTo>
                  <a:cubicBezTo>
                    <a:pt x="4303" y="681"/>
                    <a:pt x="4456" y="529"/>
                    <a:pt x="4456" y="341"/>
                  </a:cubicBezTo>
                  <a:cubicBezTo>
                    <a:pt x="4456" y="154"/>
                    <a:pt x="4303" y="1"/>
                    <a:pt x="410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7" name="Google Shape;1177;p45"/>
            <p:cNvSpPr/>
            <p:nvPr/>
          </p:nvSpPr>
          <p:spPr>
            <a:xfrm>
              <a:off x="3153366" y="3927114"/>
              <a:ext cx="415085" cy="64024"/>
            </a:xfrm>
            <a:custGeom>
              <a:rect b="b" l="l" r="r" t="t"/>
              <a:pathLst>
                <a:path extrusionOk="0" h="689" w="4467">
                  <a:moveTo>
                    <a:pt x="4118" y="86"/>
                  </a:moveTo>
                  <a:cubicBezTo>
                    <a:pt x="4262" y="86"/>
                    <a:pt x="4372" y="204"/>
                    <a:pt x="4372" y="340"/>
                  </a:cubicBezTo>
                  <a:cubicBezTo>
                    <a:pt x="4372" y="485"/>
                    <a:pt x="4262" y="603"/>
                    <a:pt x="4118" y="603"/>
                  </a:cubicBezTo>
                  <a:lnTo>
                    <a:pt x="349" y="603"/>
                  </a:lnTo>
                  <a:cubicBezTo>
                    <a:pt x="204" y="603"/>
                    <a:pt x="94" y="485"/>
                    <a:pt x="94" y="340"/>
                  </a:cubicBezTo>
                  <a:cubicBezTo>
                    <a:pt x="94" y="204"/>
                    <a:pt x="204" y="86"/>
                    <a:pt x="349" y="86"/>
                  </a:cubicBezTo>
                  <a:close/>
                  <a:moveTo>
                    <a:pt x="349" y="0"/>
                  </a:moveTo>
                  <a:cubicBezTo>
                    <a:pt x="162" y="0"/>
                    <a:pt x="1" y="153"/>
                    <a:pt x="1" y="340"/>
                  </a:cubicBezTo>
                  <a:cubicBezTo>
                    <a:pt x="1" y="536"/>
                    <a:pt x="162" y="689"/>
                    <a:pt x="349" y="689"/>
                  </a:cubicBezTo>
                  <a:lnTo>
                    <a:pt x="4118" y="689"/>
                  </a:lnTo>
                  <a:cubicBezTo>
                    <a:pt x="4313" y="689"/>
                    <a:pt x="4466" y="536"/>
                    <a:pt x="4466" y="340"/>
                  </a:cubicBezTo>
                  <a:cubicBezTo>
                    <a:pt x="4466" y="153"/>
                    <a:pt x="4313" y="0"/>
                    <a:pt x="411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78" name="Google Shape;1178;p45"/>
          <p:cNvGrpSpPr/>
          <p:nvPr/>
        </p:nvGrpSpPr>
        <p:grpSpPr>
          <a:xfrm>
            <a:off x="6544826" y="896270"/>
            <a:ext cx="484756" cy="334387"/>
            <a:chOff x="6525370" y="783055"/>
            <a:chExt cx="484756" cy="355353"/>
          </a:xfrm>
        </p:grpSpPr>
        <p:sp>
          <p:nvSpPr>
            <p:cNvPr id="1179" name="Google Shape;1179;p45"/>
            <p:cNvSpPr/>
            <p:nvPr/>
          </p:nvSpPr>
          <p:spPr>
            <a:xfrm rot="-2700493">
              <a:off x="6544224" y="1027967"/>
              <a:ext cx="91772" cy="91365"/>
            </a:xfrm>
            <a:custGeom>
              <a:rect b="b" l="l" r="r" t="t"/>
              <a:pathLst>
                <a:path extrusionOk="0" h="7412" w="7445">
                  <a:moveTo>
                    <a:pt x="3723" y="0"/>
                  </a:moveTo>
                  <a:cubicBezTo>
                    <a:pt x="1665" y="0"/>
                    <a:pt x="1" y="1683"/>
                    <a:pt x="17" y="3745"/>
                  </a:cubicBezTo>
                  <a:cubicBezTo>
                    <a:pt x="35" y="5755"/>
                    <a:pt x="1673" y="7393"/>
                    <a:pt x="3684" y="7411"/>
                  </a:cubicBezTo>
                  <a:cubicBezTo>
                    <a:pt x="3694" y="7411"/>
                    <a:pt x="3704" y="7411"/>
                    <a:pt x="3714" y="7411"/>
                  </a:cubicBezTo>
                  <a:cubicBezTo>
                    <a:pt x="5772" y="7411"/>
                    <a:pt x="7444" y="5737"/>
                    <a:pt x="7428" y="3675"/>
                  </a:cubicBezTo>
                  <a:cubicBezTo>
                    <a:pt x="7410" y="1665"/>
                    <a:pt x="5764" y="17"/>
                    <a:pt x="3753" y="0"/>
                  </a:cubicBezTo>
                  <a:cubicBezTo>
                    <a:pt x="3743" y="0"/>
                    <a:pt x="3733" y="0"/>
                    <a:pt x="3723" y="0"/>
                  </a:cubicBezTo>
                  <a:close/>
                </a:path>
              </a:pathLst>
            </a:custGeom>
            <a:no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0" name="Google Shape;1180;p45"/>
            <p:cNvSpPr/>
            <p:nvPr/>
          </p:nvSpPr>
          <p:spPr>
            <a:xfrm rot="-2700359">
              <a:off x="6706594" y="835386"/>
              <a:ext cx="251797" cy="250681"/>
            </a:xfrm>
            <a:custGeom>
              <a:rect b="b" l="l" r="r" t="t"/>
              <a:pathLst>
                <a:path extrusionOk="0" h="7412" w="7445">
                  <a:moveTo>
                    <a:pt x="3723" y="0"/>
                  </a:moveTo>
                  <a:cubicBezTo>
                    <a:pt x="1665" y="0"/>
                    <a:pt x="1" y="1683"/>
                    <a:pt x="17" y="3745"/>
                  </a:cubicBezTo>
                  <a:cubicBezTo>
                    <a:pt x="35" y="5755"/>
                    <a:pt x="1673" y="7393"/>
                    <a:pt x="3684" y="7411"/>
                  </a:cubicBezTo>
                  <a:cubicBezTo>
                    <a:pt x="3694" y="7411"/>
                    <a:pt x="3704" y="7411"/>
                    <a:pt x="3714" y="7411"/>
                  </a:cubicBezTo>
                  <a:cubicBezTo>
                    <a:pt x="5772" y="7411"/>
                    <a:pt x="7444" y="5737"/>
                    <a:pt x="7428" y="3675"/>
                  </a:cubicBezTo>
                  <a:cubicBezTo>
                    <a:pt x="7410" y="1665"/>
                    <a:pt x="5764" y="17"/>
                    <a:pt x="3753" y="0"/>
                  </a:cubicBezTo>
                  <a:cubicBezTo>
                    <a:pt x="3743" y="0"/>
                    <a:pt x="3733" y="0"/>
                    <a:pt x="3723" y="0"/>
                  </a:cubicBezTo>
                  <a:close/>
                </a:path>
              </a:pathLst>
            </a:custGeom>
            <a:no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181" name="Google Shape;1181;p45"/>
          <p:cNvSpPr/>
          <p:nvPr/>
        </p:nvSpPr>
        <p:spPr>
          <a:xfrm rot="-4487949">
            <a:off x="7772649" y="2921324"/>
            <a:ext cx="132398" cy="147701"/>
          </a:xfrm>
          <a:custGeom>
            <a:rect b="b" l="l" r="r" t="t"/>
            <a:pathLst>
              <a:path extrusionOk="0" h="2435" w="2183">
                <a:moveTo>
                  <a:pt x="220" y="153"/>
                </a:moveTo>
                <a:lnTo>
                  <a:pt x="2011" y="1333"/>
                </a:lnTo>
                <a:lnTo>
                  <a:pt x="94" y="2292"/>
                </a:lnTo>
                <a:lnTo>
                  <a:pt x="94" y="2292"/>
                </a:lnTo>
                <a:lnTo>
                  <a:pt x="220" y="153"/>
                </a:lnTo>
                <a:close/>
                <a:moveTo>
                  <a:pt x="145" y="1"/>
                </a:moveTo>
                <a:lnTo>
                  <a:pt x="0" y="2435"/>
                </a:lnTo>
                <a:lnTo>
                  <a:pt x="2182" y="1341"/>
                </a:lnTo>
                <a:lnTo>
                  <a:pt x="14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2" name="Google Shape;1182;p45"/>
          <p:cNvSpPr/>
          <p:nvPr/>
        </p:nvSpPr>
        <p:spPr>
          <a:xfrm rot="-4487989">
            <a:off x="5851250" y="4282453"/>
            <a:ext cx="289056" cy="322447"/>
          </a:xfrm>
          <a:custGeom>
            <a:rect b="b" l="l" r="r" t="t"/>
            <a:pathLst>
              <a:path extrusionOk="0" h="2435" w="2183">
                <a:moveTo>
                  <a:pt x="220" y="153"/>
                </a:moveTo>
                <a:lnTo>
                  <a:pt x="2011" y="1333"/>
                </a:lnTo>
                <a:lnTo>
                  <a:pt x="94" y="2292"/>
                </a:lnTo>
                <a:lnTo>
                  <a:pt x="94" y="2292"/>
                </a:lnTo>
                <a:lnTo>
                  <a:pt x="220" y="153"/>
                </a:lnTo>
                <a:close/>
                <a:moveTo>
                  <a:pt x="145" y="1"/>
                </a:moveTo>
                <a:lnTo>
                  <a:pt x="0" y="2435"/>
                </a:lnTo>
                <a:lnTo>
                  <a:pt x="2182" y="1341"/>
                </a:lnTo>
                <a:lnTo>
                  <a:pt x="14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3" name="Google Shape;1183;p45"/>
          <p:cNvSpPr/>
          <p:nvPr/>
        </p:nvSpPr>
        <p:spPr>
          <a:xfrm rot="2700000">
            <a:off x="7261114" y="1560614"/>
            <a:ext cx="475482" cy="473374"/>
          </a:xfrm>
          <a:custGeom>
            <a:rect b="b" l="l" r="r" t="t"/>
            <a:pathLst>
              <a:path extrusionOk="0" h="7412" w="7445">
                <a:moveTo>
                  <a:pt x="3723" y="0"/>
                </a:moveTo>
                <a:cubicBezTo>
                  <a:pt x="1665" y="0"/>
                  <a:pt x="1" y="1683"/>
                  <a:pt x="17" y="3745"/>
                </a:cubicBezTo>
                <a:cubicBezTo>
                  <a:pt x="35" y="5755"/>
                  <a:pt x="1673" y="7393"/>
                  <a:pt x="3684" y="7411"/>
                </a:cubicBezTo>
                <a:cubicBezTo>
                  <a:pt x="3694" y="7411"/>
                  <a:pt x="3704" y="7411"/>
                  <a:pt x="3714" y="7411"/>
                </a:cubicBezTo>
                <a:cubicBezTo>
                  <a:pt x="5772" y="7411"/>
                  <a:pt x="7444" y="5737"/>
                  <a:pt x="7428" y="3675"/>
                </a:cubicBezTo>
                <a:cubicBezTo>
                  <a:pt x="7410" y="1665"/>
                  <a:pt x="5764" y="17"/>
                  <a:pt x="3753" y="0"/>
                </a:cubicBezTo>
                <a:cubicBezTo>
                  <a:pt x="3743" y="0"/>
                  <a:pt x="3733" y="0"/>
                  <a:pt x="3723" y="0"/>
                </a:cubicBezTo>
                <a:close/>
              </a:path>
            </a:pathLst>
          </a:custGeom>
          <a:gradFill>
            <a:gsLst>
              <a:gs pos="0">
                <a:schemeClr val="dk2"/>
              </a:gs>
              <a:gs pos="100000">
                <a:srgbClr val="FFFFFF">
                  <a:alpha val="0"/>
                </a:srgbClr>
              </a:gs>
            </a:gsLst>
            <a:lin ang="8100019"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4" name="Google Shape;1184;p45"/>
          <p:cNvSpPr/>
          <p:nvPr/>
        </p:nvSpPr>
        <p:spPr>
          <a:xfrm>
            <a:off x="7750233" y="770369"/>
            <a:ext cx="406931" cy="406931"/>
          </a:xfrm>
          <a:custGeom>
            <a:rect b="b" l="l" r="r" t="t"/>
            <a:pathLst>
              <a:path extrusionOk="0" h="2963" w="2963">
                <a:moveTo>
                  <a:pt x="1478" y="926"/>
                </a:moveTo>
                <a:cubicBezTo>
                  <a:pt x="1783" y="926"/>
                  <a:pt x="2038" y="1172"/>
                  <a:pt x="2038" y="1478"/>
                </a:cubicBezTo>
                <a:cubicBezTo>
                  <a:pt x="2038" y="1783"/>
                  <a:pt x="1783" y="2038"/>
                  <a:pt x="1478" y="2038"/>
                </a:cubicBezTo>
                <a:cubicBezTo>
                  <a:pt x="1172" y="2038"/>
                  <a:pt x="926" y="1783"/>
                  <a:pt x="926" y="1478"/>
                </a:cubicBezTo>
                <a:cubicBezTo>
                  <a:pt x="926" y="1172"/>
                  <a:pt x="1172" y="926"/>
                  <a:pt x="1478" y="926"/>
                </a:cubicBezTo>
                <a:close/>
                <a:moveTo>
                  <a:pt x="1223" y="1"/>
                </a:moveTo>
                <a:lnTo>
                  <a:pt x="1223" y="366"/>
                </a:lnTo>
                <a:cubicBezTo>
                  <a:pt x="1095" y="392"/>
                  <a:pt x="977" y="443"/>
                  <a:pt x="867" y="510"/>
                </a:cubicBezTo>
                <a:lnTo>
                  <a:pt x="612" y="256"/>
                </a:lnTo>
                <a:lnTo>
                  <a:pt x="256" y="612"/>
                </a:lnTo>
                <a:lnTo>
                  <a:pt x="510" y="867"/>
                </a:lnTo>
                <a:cubicBezTo>
                  <a:pt x="441" y="977"/>
                  <a:pt x="390" y="1097"/>
                  <a:pt x="366" y="1223"/>
                </a:cubicBezTo>
                <a:lnTo>
                  <a:pt x="1" y="1223"/>
                </a:lnTo>
                <a:lnTo>
                  <a:pt x="1" y="1732"/>
                </a:lnTo>
                <a:lnTo>
                  <a:pt x="366" y="1732"/>
                </a:lnTo>
                <a:cubicBezTo>
                  <a:pt x="390" y="1861"/>
                  <a:pt x="441" y="1979"/>
                  <a:pt x="510" y="2089"/>
                </a:cubicBezTo>
                <a:lnTo>
                  <a:pt x="256" y="2352"/>
                </a:lnTo>
                <a:lnTo>
                  <a:pt x="612" y="2708"/>
                </a:lnTo>
                <a:lnTo>
                  <a:pt x="867" y="2445"/>
                </a:lnTo>
                <a:cubicBezTo>
                  <a:pt x="977" y="2515"/>
                  <a:pt x="1095" y="2566"/>
                  <a:pt x="1223" y="2598"/>
                </a:cubicBezTo>
                <a:lnTo>
                  <a:pt x="1223" y="2963"/>
                </a:lnTo>
                <a:lnTo>
                  <a:pt x="1732" y="2963"/>
                </a:lnTo>
                <a:lnTo>
                  <a:pt x="1732" y="2598"/>
                </a:lnTo>
                <a:cubicBezTo>
                  <a:pt x="1859" y="2566"/>
                  <a:pt x="1979" y="2515"/>
                  <a:pt x="2089" y="2445"/>
                </a:cubicBezTo>
                <a:lnTo>
                  <a:pt x="2352" y="2708"/>
                </a:lnTo>
                <a:lnTo>
                  <a:pt x="2708" y="2352"/>
                </a:lnTo>
                <a:lnTo>
                  <a:pt x="2445" y="2089"/>
                </a:lnTo>
                <a:cubicBezTo>
                  <a:pt x="2513" y="1979"/>
                  <a:pt x="2564" y="1861"/>
                  <a:pt x="2598" y="1732"/>
                </a:cubicBezTo>
                <a:lnTo>
                  <a:pt x="2963" y="1732"/>
                </a:lnTo>
                <a:lnTo>
                  <a:pt x="2963" y="1223"/>
                </a:lnTo>
                <a:lnTo>
                  <a:pt x="2598" y="1223"/>
                </a:lnTo>
                <a:cubicBezTo>
                  <a:pt x="2564" y="1097"/>
                  <a:pt x="2513" y="977"/>
                  <a:pt x="2445" y="867"/>
                </a:cubicBezTo>
                <a:lnTo>
                  <a:pt x="2708" y="612"/>
                </a:lnTo>
                <a:lnTo>
                  <a:pt x="2352" y="256"/>
                </a:lnTo>
                <a:lnTo>
                  <a:pt x="2089" y="510"/>
                </a:lnTo>
                <a:cubicBezTo>
                  <a:pt x="1979" y="443"/>
                  <a:pt x="1859" y="392"/>
                  <a:pt x="1732" y="366"/>
                </a:cubicBezTo>
                <a:lnTo>
                  <a:pt x="1732"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5" name="Google Shape;1185;p45"/>
          <p:cNvSpPr/>
          <p:nvPr/>
        </p:nvSpPr>
        <p:spPr>
          <a:xfrm rot="-4488040">
            <a:off x="854336" y="2007613"/>
            <a:ext cx="188780" cy="210578"/>
          </a:xfrm>
          <a:custGeom>
            <a:rect b="b" l="l" r="r" t="t"/>
            <a:pathLst>
              <a:path extrusionOk="0" h="2435" w="2183">
                <a:moveTo>
                  <a:pt x="220" y="153"/>
                </a:moveTo>
                <a:lnTo>
                  <a:pt x="2011" y="1333"/>
                </a:lnTo>
                <a:lnTo>
                  <a:pt x="94" y="2292"/>
                </a:lnTo>
                <a:lnTo>
                  <a:pt x="94" y="2292"/>
                </a:lnTo>
                <a:lnTo>
                  <a:pt x="220" y="153"/>
                </a:lnTo>
                <a:close/>
                <a:moveTo>
                  <a:pt x="145" y="1"/>
                </a:moveTo>
                <a:lnTo>
                  <a:pt x="0" y="2435"/>
                </a:lnTo>
                <a:lnTo>
                  <a:pt x="2182" y="1341"/>
                </a:lnTo>
                <a:lnTo>
                  <a:pt x="14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186" name="Google Shape;1186;p45"/>
          <p:cNvGrpSpPr/>
          <p:nvPr/>
        </p:nvGrpSpPr>
        <p:grpSpPr>
          <a:xfrm>
            <a:off x="7492228" y="2826732"/>
            <a:ext cx="747178" cy="1475148"/>
            <a:chOff x="6428903" y="1212999"/>
            <a:chExt cx="376336" cy="742998"/>
          </a:xfrm>
        </p:grpSpPr>
        <p:sp>
          <p:nvSpPr>
            <p:cNvPr id="1187" name="Google Shape;1187;p45"/>
            <p:cNvSpPr/>
            <p:nvPr/>
          </p:nvSpPr>
          <p:spPr>
            <a:xfrm>
              <a:off x="6479452" y="1212999"/>
              <a:ext cx="239926" cy="312963"/>
            </a:xfrm>
            <a:custGeom>
              <a:rect b="b" l="l" r="r" t="t"/>
              <a:pathLst>
                <a:path extrusionOk="0" h="3368" w="2582">
                  <a:moveTo>
                    <a:pt x="1453" y="1"/>
                  </a:moveTo>
                  <a:cubicBezTo>
                    <a:pt x="1202" y="1"/>
                    <a:pt x="813" y="181"/>
                    <a:pt x="772" y="968"/>
                  </a:cubicBezTo>
                  <a:cubicBezTo>
                    <a:pt x="729" y="1943"/>
                    <a:pt x="161" y="1393"/>
                    <a:pt x="51" y="2165"/>
                  </a:cubicBezTo>
                  <a:cubicBezTo>
                    <a:pt x="0" y="2504"/>
                    <a:pt x="247" y="2827"/>
                    <a:pt x="534" y="3090"/>
                  </a:cubicBezTo>
                  <a:cubicBezTo>
                    <a:pt x="746" y="3279"/>
                    <a:pt x="1004" y="3368"/>
                    <a:pt x="1259" y="3368"/>
                  </a:cubicBezTo>
                  <a:cubicBezTo>
                    <a:pt x="1691" y="3368"/>
                    <a:pt x="2115" y="3115"/>
                    <a:pt x="2292" y="2667"/>
                  </a:cubicBezTo>
                  <a:cubicBezTo>
                    <a:pt x="2300" y="2656"/>
                    <a:pt x="2300" y="2648"/>
                    <a:pt x="2300" y="2640"/>
                  </a:cubicBezTo>
                  <a:cubicBezTo>
                    <a:pt x="2581" y="1911"/>
                    <a:pt x="1783" y="1689"/>
                    <a:pt x="1978" y="1139"/>
                  </a:cubicBezTo>
                  <a:cubicBezTo>
                    <a:pt x="2174" y="578"/>
                    <a:pt x="1791" y="110"/>
                    <a:pt x="1603" y="26"/>
                  </a:cubicBezTo>
                  <a:cubicBezTo>
                    <a:pt x="1566" y="11"/>
                    <a:pt x="1513" y="1"/>
                    <a:pt x="1453" y="1"/>
                  </a:cubicBezTo>
                  <a:close/>
                </a:path>
              </a:pathLst>
            </a:custGeom>
            <a:gradFill>
              <a:gsLst>
                <a:gs pos="0">
                  <a:schemeClr val="lt2"/>
                </a:gs>
                <a:gs pos="100000">
                  <a:schemeClr val="dk2"/>
                </a:gs>
              </a:gsLst>
              <a:lin ang="8100019"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8" name="Google Shape;1188;p45"/>
            <p:cNvSpPr/>
            <p:nvPr/>
          </p:nvSpPr>
          <p:spPr>
            <a:xfrm>
              <a:off x="6545704" y="1250074"/>
              <a:ext cx="67833" cy="409509"/>
            </a:xfrm>
            <a:custGeom>
              <a:rect b="b" l="l" r="r" t="t"/>
              <a:pathLst>
                <a:path extrusionOk="0" h="4407" w="730">
                  <a:moveTo>
                    <a:pt x="687" y="0"/>
                  </a:moveTo>
                  <a:cubicBezTo>
                    <a:pt x="0" y="2029"/>
                    <a:pt x="493" y="4388"/>
                    <a:pt x="501" y="4407"/>
                  </a:cubicBezTo>
                  <a:lnTo>
                    <a:pt x="544" y="4396"/>
                  </a:lnTo>
                  <a:cubicBezTo>
                    <a:pt x="534" y="4380"/>
                    <a:pt x="43" y="2037"/>
                    <a:pt x="729" y="8"/>
                  </a:cubicBezTo>
                  <a:lnTo>
                    <a:pt x="687" y="0"/>
                  </a:lnTo>
                  <a:close/>
                </a:path>
              </a:pathLst>
            </a:custGeom>
            <a:solidFill>
              <a:srgbClr val="DFDFD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9" name="Google Shape;1189;p45"/>
            <p:cNvSpPr/>
            <p:nvPr/>
          </p:nvSpPr>
          <p:spPr>
            <a:xfrm>
              <a:off x="6461239" y="1684663"/>
              <a:ext cx="306923" cy="271334"/>
            </a:xfrm>
            <a:custGeom>
              <a:rect b="b" l="l" r="r" t="t"/>
              <a:pathLst>
                <a:path extrusionOk="0" h="2920" w="3303">
                  <a:moveTo>
                    <a:pt x="0" y="0"/>
                  </a:moveTo>
                  <a:lnTo>
                    <a:pt x="68" y="442"/>
                  </a:lnTo>
                  <a:lnTo>
                    <a:pt x="459" y="2920"/>
                  </a:lnTo>
                  <a:lnTo>
                    <a:pt x="2912" y="2920"/>
                  </a:lnTo>
                  <a:lnTo>
                    <a:pt x="3040" y="2003"/>
                  </a:lnTo>
                  <a:lnTo>
                    <a:pt x="3286" y="119"/>
                  </a:lnTo>
                  <a:lnTo>
                    <a:pt x="3303" y="0"/>
                  </a:lnTo>
                  <a:close/>
                </a:path>
              </a:pathLst>
            </a:custGeom>
            <a:solidFill>
              <a:srgbClr val="8DE4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0" name="Google Shape;1190;p45"/>
            <p:cNvSpPr/>
            <p:nvPr/>
          </p:nvSpPr>
          <p:spPr>
            <a:xfrm>
              <a:off x="6467465" y="1695628"/>
              <a:ext cx="299210" cy="175159"/>
            </a:xfrm>
            <a:custGeom>
              <a:rect b="b" l="l" r="r" t="t"/>
              <a:pathLst>
                <a:path extrusionOk="0" h="1885" w="3220">
                  <a:moveTo>
                    <a:pt x="3219" y="1"/>
                  </a:moveTo>
                  <a:lnTo>
                    <a:pt x="1" y="324"/>
                  </a:lnTo>
                  <a:lnTo>
                    <a:pt x="2973" y="1885"/>
                  </a:lnTo>
                  <a:lnTo>
                    <a:pt x="3219" y="1"/>
                  </a:lnTo>
                  <a:close/>
                </a:path>
              </a:pathLst>
            </a:custGeom>
            <a:solidFill>
              <a:srgbClr val="55335C">
                <a:alpha val="1071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1" name="Google Shape;1191;p45"/>
            <p:cNvSpPr/>
            <p:nvPr/>
          </p:nvSpPr>
          <p:spPr>
            <a:xfrm>
              <a:off x="6428903" y="1628632"/>
              <a:ext cx="376336" cy="97197"/>
            </a:xfrm>
            <a:custGeom>
              <a:rect b="b" l="l" r="r" t="t"/>
              <a:pathLst>
                <a:path extrusionOk="0" h="1046" w="4050">
                  <a:moveTo>
                    <a:pt x="0" y="0"/>
                  </a:moveTo>
                  <a:lnTo>
                    <a:pt x="0" y="1045"/>
                  </a:lnTo>
                  <a:lnTo>
                    <a:pt x="4050" y="1045"/>
                  </a:lnTo>
                  <a:lnTo>
                    <a:pt x="4050" y="0"/>
                  </a:lnTo>
                  <a:close/>
                </a:path>
              </a:pathLst>
            </a:custGeom>
            <a:solidFill>
              <a:srgbClr val="8DE4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92" name="Google Shape;1192;p45"/>
          <p:cNvGrpSpPr/>
          <p:nvPr/>
        </p:nvGrpSpPr>
        <p:grpSpPr>
          <a:xfrm>
            <a:off x="904605" y="2858648"/>
            <a:ext cx="926858" cy="1443230"/>
            <a:chOff x="5072451" y="1229074"/>
            <a:chExt cx="466837" cy="726922"/>
          </a:xfrm>
        </p:grpSpPr>
        <p:sp>
          <p:nvSpPr>
            <p:cNvPr id="1193" name="Google Shape;1193;p45"/>
            <p:cNvSpPr/>
            <p:nvPr/>
          </p:nvSpPr>
          <p:spPr>
            <a:xfrm>
              <a:off x="5072451" y="1229074"/>
              <a:ext cx="289454" cy="356637"/>
            </a:xfrm>
            <a:custGeom>
              <a:rect b="b" l="l" r="r" t="t"/>
              <a:pathLst>
                <a:path extrusionOk="0" h="3838" w="3115">
                  <a:moveTo>
                    <a:pt x="908" y="1"/>
                  </a:moveTo>
                  <a:cubicBezTo>
                    <a:pt x="771" y="1"/>
                    <a:pt x="656" y="44"/>
                    <a:pt x="593" y="90"/>
                  </a:cubicBezTo>
                  <a:cubicBezTo>
                    <a:pt x="397" y="234"/>
                    <a:pt x="92" y="880"/>
                    <a:pt x="475" y="1457"/>
                  </a:cubicBezTo>
                  <a:cubicBezTo>
                    <a:pt x="848" y="2035"/>
                    <a:pt x="0" y="2510"/>
                    <a:pt x="526" y="3266"/>
                  </a:cubicBezTo>
                  <a:cubicBezTo>
                    <a:pt x="526" y="3274"/>
                    <a:pt x="534" y="3282"/>
                    <a:pt x="534" y="3290"/>
                  </a:cubicBezTo>
                  <a:cubicBezTo>
                    <a:pt x="792" y="3655"/>
                    <a:pt x="1194" y="3838"/>
                    <a:pt x="1596" y="3838"/>
                  </a:cubicBezTo>
                  <a:cubicBezTo>
                    <a:pt x="2000" y="3838"/>
                    <a:pt x="2405" y="3653"/>
                    <a:pt x="2665" y="3282"/>
                  </a:cubicBezTo>
                  <a:cubicBezTo>
                    <a:pt x="2919" y="2909"/>
                    <a:pt x="3115" y="2467"/>
                    <a:pt x="2962" y="2094"/>
                  </a:cubicBezTo>
                  <a:cubicBezTo>
                    <a:pt x="2614" y="1245"/>
                    <a:pt x="2121" y="2035"/>
                    <a:pt x="1799" y="931"/>
                  </a:cubicBezTo>
                  <a:cubicBezTo>
                    <a:pt x="1581" y="189"/>
                    <a:pt x="1195" y="1"/>
                    <a:pt x="908" y="1"/>
                  </a:cubicBezTo>
                  <a:close/>
                </a:path>
              </a:pathLst>
            </a:custGeom>
            <a:gradFill>
              <a:gsLst>
                <a:gs pos="0">
                  <a:schemeClr val="accent4"/>
                </a:gs>
                <a:gs pos="100000">
                  <a:schemeClr val="accent6"/>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4" name="Google Shape;1194;p45"/>
            <p:cNvSpPr/>
            <p:nvPr/>
          </p:nvSpPr>
          <p:spPr>
            <a:xfrm>
              <a:off x="5154407" y="1271446"/>
              <a:ext cx="138083" cy="462197"/>
            </a:xfrm>
            <a:custGeom>
              <a:rect b="b" l="l" r="r" t="t"/>
              <a:pathLst>
                <a:path extrusionOk="0" h="4974" w="1486">
                  <a:moveTo>
                    <a:pt x="43" y="0"/>
                  </a:moveTo>
                  <a:lnTo>
                    <a:pt x="0" y="25"/>
                  </a:lnTo>
                  <a:cubicBezTo>
                    <a:pt x="1349" y="2139"/>
                    <a:pt x="1434" y="4949"/>
                    <a:pt x="1434" y="4973"/>
                  </a:cubicBezTo>
                  <a:lnTo>
                    <a:pt x="1485" y="4973"/>
                  </a:lnTo>
                  <a:cubicBezTo>
                    <a:pt x="1485" y="4949"/>
                    <a:pt x="1400" y="2129"/>
                    <a:pt x="43" y="0"/>
                  </a:cubicBezTo>
                  <a:close/>
                </a:path>
              </a:pathLst>
            </a:custGeom>
            <a:solidFill>
              <a:srgbClr val="DFDFD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5" name="Google Shape;1195;p45"/>
            <p:cNvSpPr/>
            <p:nvPr/>
          </p:nvSpPr>
          <p:spPr>
            <a:xfrm>
              <a:off x="5331699" y="1422256"/>
              <a:ext cx="207589" cy="227288"/>
            </a:xfrm>
            <a:custGeom>
              <a:rect b="b" l="l" r="r" t="t"/>
              <a:pathLst>
                <a:path extrusionOk="0" h="2446" w="2234">
                  <a:moveTo>
                    <a:pt x="1738" y="0"/>
                  </a:moveTo>
                  <a:cubicBezTo>
                    <a:pt x="1559" y="0"/>
                    <a:pt x="1331" y="108"/>
                    <a:pt x="1113" y="482"/>
                  </a:cubicBezTo>
                  <a:cubicBezTo>
                    <a:pt x="927" y="803"/>
                    <a:pt x="785" y="834"/>
                    <a:pt x="647" y="834"/>
                  </a:cubicBezTo>
                  <a:cubicBezTo>
                    <a:pt x="615" y="834"/>
                    <a:pt x="583" y="832"/>
                    <a:pt x="550" y="832"/>
                  </a:cubicBezTo>
                  <a:cubicBezTo>
                    <a:pt x="433" y="832"/>
                    <a:pt x="312" y="854"/>
                    <a:pt x="164" y="1058"/>
                  </a:cubicBezTo>
                  <a:cubicBezTo>
                    <a:pt x="1" y="1280"/>
                    <a:pt x="52" y="1594"/>
                    <a:pt x="164" y="1881"/>
                  </a:cubicBezTo>
                  <a:cubicBezTo>
                    <a:pt x="298" y="2242"/>
                    <a:pt x="635" y="2445"/>
                    <a:pt x="981" y="2445"/>
                  </a:cubicBezTo>
                  <a:cubicBezTo>
                    <a:pt x="1183" y="2445"/>
                    <a:pt x="1387" y="2376"/>
                    <a:pt x="1555" y="2230"/>
                  </a:cubicBezTo>
                  <a:cubicBezTo>
                    <a:pt x="1563" y="2230"/>
                    <a:pt x="1563" y="2221"/>
                    <a:pt x="1572" y="2221"/>
                  </a:cubicBezTo>
                  <a:cubicBezTo>
                    <a:pt x="2038" y="1806"/>
                    <a:pt x="1555" y="1364"/>
                    <a:pt x="1895" y="1042"/>
                  </a:cubicBezTo>
                  <a:cubicBezTo>
                    <a:pt x="2234" y="728"/>
                    <a:pt x="2140" y="252"/>
                    <a:pt x="2038" y="125"/>
                  </a:cubicBezTo>
                  <a:cubicBezTo>
                    <a:pt x="1989" y="68"/>
                    <a:pt x="1879" y="0"/>
                    <a:pt x="1738" y="0"/>
                  </a:cubicBezTo>
                  <a:close/>
                </a:path>
              </a:pathLst>
            </a:custGeom>
            <a:gradFill>
              <a:gsLst>
                <a:gs pos="0">
                  <a:schemeClr val="accent4"/>
                </a:gs>
                <a:gs pos="100000">
                  <a:schemeClr val="accent6"/>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6" name="Google Shape;1196;p45"/>
            <p:cNvSpPr/>
            <p:nvPr/>
          </p:nvSpPr>
          <p:spPr>
            <a:xfrm>
              <a:off x="5332721" y="1451247"/>
              <a:ext cx="164752" cy="282391"/>
            </a:xfrm>
            <a:custGeom>
              <a:rect b="b" l="l" r="r" t="t"/>
              <a:pathLst>
                <a:path extrusionOk="0" h="3039" w="1773">
                  <a:moveTo>
                    <a:pt x="1748" y="1"/>
                  </a:moveTo>
                  <a:cubicBezTo>
                    <a:pt x="518" y="1172"/>
                    <a:pt x="0" y="3014"/>
                    <a:pt x="0" y="3030"/>
                  </a:cubicBezTo>
                  <a:lnTo>
                    <a:pt x="33" y="3038"/>
                  </a:lnTo>
                  <a:cubicBezTo>
                    <a:pt x="33" y="3022"/>
                    <a:pt x="542" y="1188"/>
                    <a:pt x="1772" y="25"/>
                  </a:cubicBezTo>
                  <a:lnTo>
                    <a:pt x="1748" y="1"/>
                  </a:lnTo>
                  <a:close/>
                </a:path>
              </a:pathLst>
            </a:custGeom>
            <a:solidFill>
              <a:srgbClr val="DFDFD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7" name="Google Shape;1197;p45"/>
            <p:cNvSpPr/>
            <p:nvPr/>
          </p:nvSpPr>
          <p:spPr>
            <a:xfrm>
              <a:off x="5196964" y="1740694"/>
              <a:ext cx="243736" cy="215301"/>
            </a:xfrm>
            <a:custGeom>
              <a:rect b="b" l="l" r="r" t="t"/>
              <a:pathLst>
                <a:path extrusionOk="0" h="2317" w="2623">
                  <a:moveTo>
                    <a:pt x="0" y="0"/>
                  </a:moveTo>
                  <a:lnTo>
                    <a:pt x="60" y="357"/>
                  </a:lnTo>
                  <a:lnTo>
                    <a:pt x="365" y="2317"/>
                  </a:lnTo>
                  <a:lnTo>
                    <a:pt x="2309" y="2317"/>
                  </a:lnTo>
                  <a:lnTo>
                    <a:pt x="2410" y="1595"/>
                  </a:lnTo>
                  <a:lnTo>
                    <a:pt x="2606" y="94"/>
                  </a:lnTo>
                  <a:lnTo>
                    <a:pt x="2622" y="0"/>
                  </a:lnTo>
                  <a:close/>
                </a:path>
              </a:pathLst>
            </a:custGeom>
            <a:solidFill>
              <a:srgbClr val="8DE4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8" name="Google Shape;1198;p45"/>
            <p:cNvSpPr/>
            <p:nvPr/>
          </p:nvSpPr>
          <p:spPr>
            <a:xfrm>
              <a:off x="5202447" y="1749429"/>
              <a:ext cx="236674" cy="139570"/>
            </a:xfrm>
            <a:custGeom>
              <a:rect b="b" l="l" r="r" t="t"/>
              <a:pathLst>
                <a:path extrusionOk="0" h="1502" w="2547">
                  <a:moveTo>
                    <a:pt x="2547" y="0"/>
                  </a:moveTo>
                  <a:lnTo>
                    <a:pt x="1" y="263"/>
                  </a:lnTo>
                  <a:lnTo>
                    <a:pt x="2351" y="1501"/>
                  </a:lnTo>
                  <a:lnTo>
                    <a:pt x="2547" y="0"/>
                  </a:lnTo>
                  <a:close/>
                </a:path>
              </a:pathLst>
            </a:custGeom>
            <a:solidFill>
              <a:srgbClr val="55335C">
                <a:alpha val="1071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9" name="Google Shape;1199;p45"/>
            <p:cNvSpPr/>
            <p:nvPr/>
          </p:nvSpPr>
          <p:spPr>
            <a:xfrm>
              <a:off x="5171783" y="1696371"/>
              <a:ext cx="298281" cy="77497"/>
            </a:xfrm>
            <a:custGeom>
              <a:rect b="b" l="l" r="r" t="t"/>
              <a:pathLst>
                <a:path extrusionOk="0" h="834" w="3210">
                  <a:moveTo>
                    <a:pt x="1" y="1"/>
                  </a:moveTo>
                  <a:lnTo>
                    <a:pt x="1" y="834"/>
                  </a:lnTo>
                  <a:lnTo>
                    <a:pt x="3209" y="834"/>
                  </a:lnTo>
                  <a:lnTo>
                    <a:pt x="3209" y="1"/>
                  </a:lnTo>
                  <a:close/>
                </a:path>
              </a:pathLst>
            </a:custGeom>
            <a:solidFill>
              <a:srgbClr val="8DE4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03" name="Shape 1203"/>
        <p:cNvGrpSpPr/>
        <p:nvPr/>
      </p:nvGrpSpPr>
      <p:grpSpPr>
        <a:xfrm>
          <a:off x="0" y="0"/>
          <a:ext cx="0" cy="0"/>
          <a:chOff x="0" y="0"/>
          <a:chExt cx="0" cy="0"/>
        </a:xfrm>
      </p:grpSpPr>
      <p:sp>
        <p:nvSpPr>
          <p:cNvPr id="1204" name="Google Shape;1204;p46"/>
          <p:cNvSpPr txBox="1"/>
          <p:nvPr>
            <p:ph idx="1" type="subTitle"/>
          </p:nvPr>
        </p:nvSpPr>
        <p:spPr>
          <a:xfrm>
            <a:off x="3464000" y="0"/>
            <a:ext cx="5295300" cy="4828500"/>
          </a:xfrm>
          <a:prstGeom prst="rect">
            <a:avLst/>
          </a:prstGeom>
        </p:spPr>
        <p:txBody>
          <a:bodyPr anchorCtr="0" anchor="t" bIns="91425" lIns="91425" spcFirstLastPara="1" rIns="91425" wrap="square" tIns="91425">
            <a:noAutofit/>
          </a:bodyPr>
          <a:lstStyle/>
          <a:p>
            <a:pPr indent="12700" lvl="0" marL="0" rtl="0" algn="just">
              <a:lnSpc>
                <a:spcPct val="150000"/>
              </a:lnSpc>
              <a:spcBef>
                <a:spcPts val="1200"/>
              </a:spcBef>
              <a:spcAft>
                <a:spcPts val="0"/>
              </a:spcAft>
              <a:buNone/>
            </a:pPr>
            <a:r>
              <a:t/>
            </a:r>
            <a:endParaRPr sz="12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1800">
                <a:solidFill>
                  <a:srgbClr val="000000"/>
                </a:solidFill>
                <a:latin typeface="Arial"/>
                <a:ea typeface="Arial"/>
                <a:cs typeface="Arial"/>
                <a:sym typeface="Arial"/>
              </a:rPr>
              <a:t>DTI (online application) no documentary requirement just fill out an online form thru bnrs.dti.gov.ph payment based on scope</a:t>
            </a:r>
            <a:endParaRPr sz="1800">
              <a:solidFill>
                <a:srgbClr val="000000"/>
              </a:solidFill>
              <a:latin typeface="Arial"/>
              <a:ea typeface="Arial"/>
              <a:cs typeface="Arial"/>
              <a:sym typeface="Arial"/>
            </a:endParaRPr>
          </a:p>
          <a:p>
            <a:pPr indent="12700" lvl="0" marL="0" rtl="0" algn="just">
              <a:lnSpc>
                <a:spcPct val="115000"/>
              </a:lnSpc>
              <a:spcBef>
                <a:spcPts val="1200"/>
              </a:spcBef>
              <a:spcAft>
                <a:spcPts val="0"/>
              </a:spcAft>
              <a:buNone/>
            </a:pPr>
            <a:r>
              <a:rPr lang="en" sz="1800">
                <a:solidFill>
                  <a:srgbClr val="000000"/>
                </a:solidFill>
                <a:latin typeface="Arial"/>
                <a:ea typeface="Arial"/>
                <a:cs typeface="Arial"/>
                <a:sym typeface="Arial"/>
              </a:rPr>
              <a:t>barangay   P230.00</a:t>
            </a:r>
            <a:endParaRPr sz="1800">
              <a:solidFill>
                <a:srgbClr val="000000"/>
              </a:solidFill>
              <a:latin typeface="Arial"/>
              <a:ea typeface="Arial"/>
              <a:cs typeface="Arial"/>
              <a:sym typeface="Arial"/>
            </a:endParaRPr>
          </a:p>
          <a:p>
            <a:pPr indent="12700" lvl="0" marL="0" rtl="0" algn="just">
              <a:lnSpc>
                <a:spcPct val="115000"/>
              </a:lnSpc>
              <a:spcBef>
                <a:spcPts val="1200"/>
              </a:spcBef>
              <a:spcAft>
                <a:spcPts val="0"/>
              </a:spcAft>
              <a:buNone/>
            </a:pPr>
            <a:r>
              <a:rPr lang="en" sz="1800">
                <a:solidFill>
                  <a:srgbClr val="000000"/>
                </a:solidFill>
                <a:latin typeface="Arial"/>
                <a:ea typeface="Arial"/>
                <a:cs typeface="Arial"/>
                <a:sym typeface="Arial"/>
              </a:rPr>
              <a:t>municipality 530.00</a:t>
            </a:r>
            <a:endParaRPr sz="1800">
              <a:solidFill>
                <a:srgbClr val="000000"/>
              </a:solidFill>
              <a:latin typeface="Arial"/>
              <a:ea typeface="Arial"/>
              <a:cs typeface="Arial"/>
              <a:sym typeface="Arial"/>
            </a:endParaRPr>
          </a:p>
          <a:p>
            <a:pPr indent="12700" lvl="0" marL="0" rtl="0" algn="just">
              <a:lnSpc>
                <a:spcPct val="115000"/>
              </a:lnSpc>
              <a:spcBef>
                <a:spcPts val="1200"/>
              </a:spcBef>
              <a:spcAft>
                <a:spcPts val="0"/>
              </a:spcAft>
              <a:buNone/>
            </a:pPr>
            <a:r>
              <a:rPr lang="en" sz="1800">
                <a:solidFill>
                  <a:srgbClr val="000000"/>
                </a:solidFill>
                <a:latin typeface="Arial"/>
                <a:ea typeface="Arial"/>
                <a:cs typeface="Arial"/>
                <a:sym typeface="Arial"/>
              </a:rPr>
              <a:t>regional    1,030.00</a:t>
            </a:r>
            <a:endParaRPr sz="1800">
              <a:solidFill>
                <a:srgbClr val="000000"/>
              </a:solidFill>
              <a:latin typeface="Arial"/>
              <a:ea typeface="Arial"/>
              <a:cs typeface="Arial"/>
              <a:sym typeface="Arial"/>
            </a:endParaRPr>
          </a:p>
          <a:p>
            <a:pPr indent="12700" lvl="0" marL="0" rtl="0" algn="just">
              <a:lnSpc>
                <a:spcPct val="115000"/>
              </a:lnSpc>
              <a:spcBef>
                <a:spcPts val="1200"/>
              </a:spcBef>
              <a:spcAft>
                <a:spcPts val="0"/>
              </a:spcAft>
              <a:buNone/>
            </a:pPr>
            <a:r>
              <a:rPr lang="en" sz="1800">
                <a:solidFill>
                  <a:srgbClr val="000000"/>
                </a:solidFill>
                <a:latin typeface="Arial"/>
                <a:ea typeface="Arial"/>
                <a:cs typeface="Arial"/>
                <a:sym typeface="Arial"/>
              </a:rPr>
              <a:t>national     2,030.00</a:t>
            </a:r>
            <a:endParaRPr sz="1800">
              <a:solidFill>
                <a:srgbClr val="000000"/>
              </a:solidFill>
              <a:latin typeface="Arial"/>
              <a:ea typeface="Arial"/>
              <a:cs typeface="Arial"/>
              <a:sym typeface="Arial"/>
            </a:endParaRPr>
          </a:p>
          <a:p>
            <a:pPr indent="12700" lvl="0" marL="0" rtl="0" algn="just">
              <a:lnSpc>
                <a:spcPct val="115000"/>
              </a:lnSpc>
              <a:spcBef>
                <a:spcPts val="1200"/>
              </a:spcBef>
              <a:spcAft>
                <a:spcPts val="0"/>
              </a:spcAft>
              <a:buNone/>
            </a:pPr>
            <a:r>
              <a:rPr lang="en" sz="1800">
                <a:solidFill>
                  <a:srgbClr val="000000"/>
                </a:solidFill>
                <a:latin typeface="Arial"/>
                <a:ea typeface="Arial"/>
                <a:cs typeface="Arial"/>
                <a:sym typeface="Arial"/>
              </a:rPr>
              <a:t>validity 5 years</a:t>
            </a:r>
            <a:endParaRPr sz="1800">
              <a:solidFill>
                <a:srgbClr val="000000"/>
              </a:solidFill>
              <a:latin typeface="Arial"/>
              <a:ea typeface="Arial"/>
              <a:cs typeface="Arial"/>
              <a:sym typeface="Arial"/>
            </a:endParaRPr>
          </a:p>
          <a:p>
            <a:pPr indent="0" lvl="0" marL="0" rtl="0" algn="ctr">
              <a:spcBef>
                <a:spcPts val="1200"/>
              </a:spcBef>
              <a:spcAft>
                <a:spcPts val="0"/>
              </a:spcAft>
              <a:buNone/>
            </a:pPr>
            <a:r>
              <a:t/>
            </a:r>
            <a:endParaRPr/>
          </a:p>
        </p:txBody>
      </p:sp>
      <p:sp>
        <p:nvSpPr>
          <p:cNvPr id="1205" name="Google Shape;1205;p46"/>
          <p:cNvSpPr/>
          <p:nvPr/>
        </p:nvSpPr>
        <p:spPr>
          <a:xfrm>
            <a:off x="0" y="1556450"/>
            <a:ext cx="3405682" cy="2628712"/>
          </a:xfrm>
          <a:custGeom>
            <a:rect b="b" l="l" r="r" t="t"/>
            <a:pathLst>
              <a:path extrusionOk="0" h="13771" w="15727">
                <a:moveTo>
                  <a:pt x="7861" y="1692"/>
                </a:moveTo>
                <a:cubicBezTo>
                  <a:pt x="8677" y="1692"/>
                  <a:pt x="9505" y="1886"/>
                  <a:pt x="10277" y="2294"/>
                </a:cubicBezTo>
                <a:cubicBezTo>
                  <a:pt x="12816" y="3626"/>
                  <a:pt x="13791" y="6767"/>
                  <a:pt x="12459" y="9305"/>
                </a:cubicBezTo>
                <a:cubicBezTo>
                  <a:pt x="11527" y="11069"/>
                  <a:pt x="9724" y="12079"/>
                  <a:pt x="7858" y="12079"/>
                </a:cubicBezTo>
                <a:cubicBezTo>
                  <a:pt x="7041" y="12079"/>
                  <a:pt x="6212" y="11886"/>
                  <a:pt x="5439" y="11477"/>
                </a:cubicBezTo>
                <a:cubicBezTo>
                  <a:pt x="2903" y="10145"/>
                  <a:pt x="1925" y="7003"/>
                  <a:pt x="3268" y="4467"/>
                </a:cubicBezTo>
                <a:cubicBezTo>
                  <a:pt x="4194" y="2702"/>
                  <a:pt x="5996" y="1692"/>
                  <a:pt x="7861" y="1692"/>
                </a:cubicBezTo>
                <a:close/>
                <a:moveTo>
                  <a:pt x="7872" y="0"/>
                </a:moveTo>
                <a:cubicBezTo>
                  <a:pt x="5397" y="0"/>
                  <a:pt x="3002" y="1336"/>
                  <a:pt x="1772" y="3677"/>
                </a:cubicBezTo>
                <a:cubicBezTo>
                  <a:pt x="0" y="7046"/>
                  <a:pt x="1290" y="11206"/>
                  <a:pt x="4659" y="12980"/>
                </a:cubicBezTo>
                <a:cubicBezTo>
                  <a:pt x="5680" y="13516"/>
                  <a:pt x="6774" y="13770"/>
                  <a:pt x="7853" y="13770"/>
                </a:cubicBezTo>
                <a:cubicBezTo>
                  <a:pt x="10327" y="13770"/>
                  <a:pt x="12719" y="12434"/>
                  <a:pt x="13954" y="10094"/>
                </a:cubicBezTo>
                <a:cubicBezTo>
                  <a:pt x="15727" y="6724"/>
                  <a:pt x="14429" y="2565"/>
                  <a:pt x="11068" y="790"/>
                </a:cubicBezTo>
                <a:cubicBezTo>
                  <a:pt x="10047" y="255"/>
                  <a:pt x="8952" y="0"/>
                  <a:pt x="7872" y="0"/>
                </a:cubicBezTo>
                <a:close/>
              </a:path>
            </a:pathLst>
          </a:custGeom>
          <a:gradFill>
            <a:gsLst>
              <a:gs pos="0">
                <a:schemeClr val="accent1"/>
              </a:gs>
              <a:gs pos="40000">
                <a:srgbClr val="BBACF0"/>
              </a:gs>
              <a:gs pos="100000">
                <a:srgbClr val="FFFFFF">
                  <a:alpha val="0"/>
                </a:srgbClr>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206" name="Google Shape;1206;p46"/>
          <p:cNvGrpSpPr/>
          <p:nvPr/>
        </p:nvGrpSpPr>
        <p:grpSpPr>
          <a:xfrm>
            <a:off x="969617" y="958340"/>
            <a:ext cx="1988837" cy="1177042"/>
            <a:chOff x="4798851" y="2465009"/>
            <a:chExt cx="1469511" cy="869693"/>
          </a:xfrm>
        </p:grpSpPr>
        <p:sp>
          <p:nvSpPr>
            <p:cNvPr id="1207" name="Google Shape;1207;p46"/>
            <p:cNvSpPr/>
            <p:nvPr/>
          </p:nvSpPr>
          <p:spPr>
            <a:xfrm>
              <a:off x="4798851" y="3268867"/>
              <a:ext cx="1469511" cy="65835"/>
            </a:xfrm>
            <a:custGeom>
              <a:rect b="b" l="l" r="r" t="t"/>
              <a:pathLst>
                <a:path extrusionOk="0" h="688" w="15357">
                  <a:moveTo>
                    <a:pt x="349" y="1"/>
                  </a:moveTo>
                  <a:cubicBezTo>
                    <a:pt x="154" y="1"/>
                    <a:pt x="1" y="153"/>
                    <a:pt x="1" y="347"/>
                  </a:cubicBezTo>
                  <a:cubicBezTo>
                    <a:pt x="1" y="534"/>
                    <a:pt x="154" y="687"/>
                    <a:pt x="349" y="687"/>
                  </a:cubicBezTo>
                  <a:lnTo>
                    <a:pt x="15017" y="687"/>
                  </a:lnTo>
                  <a:cubicBezTo>
                    <a:pt x="15204" y="687"/>
                    <a:pt x="15357" y="534"/>
                    <a:pt x="15357" y="347"/>
                  </a:cubicBezTo>
                  <a:cubicBezTo>
                    <a:pt x="15357" y="153"/>
                    <a:pt x="15204" y="1"/>
                    <a:pt x="15017" y="1"/>
                  </a:cubicBezTo>
                  <a:close/>
                </a:path>
              </a:pathLst>
            </a:custGeom>
            <a:solidFill>
              <a:srgbClr val="55335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208" name="Google Shape;1208;p46"/>
            <p:cNvGrpSpPr/>
            <p:nvPr/>
          </p:nvGrpSpPr>
          <p:grpSpPr>
            <a:xfrm>
              <a:off x="4874072" y="2465009"/>
              <a:ext cx="1318966" cy="807495"/>
              <a:chOff x="4469780" y="1450899"/>
              <a:chExt cx="1186975" cy="726687"/>
            </a:xfrm>
          </p:grpSpPr>
          <p:sp>
            <p:nvSpPr>
              <p:cNvPr id="1209" name="Google Shape;1209;p46"/>
              <p:cNvSpPr/>
              <p:nvPr/>
            </p:nvSpPr>
            <p:spPr>
              <a:xfrm>
                <a:off x="4472622" y="1450899"/>
                <a:ext cx="1184133" cy="660052"/>
              </a:xfrm>
              <a:custGeom>
                <a:rect b="b" l="l" r="r" t="t"/>
                <a:pathLst>
                  <a:path extrusionOk="0" h="7665" w="13751">
                    <a:moveTo>
                      <a:pt x="383" y="1"/>
                    </a:moveTo>
                    <a:cubicBezTo>
                      <a:pt x="171" y="1"/>
                      <a:pt x="0" y="178"/>
                      <a:pt x="0" y="392"/>
                    </a:cubicBezTo>
                    <a:lnTo>
                      <a:pt x="0" y="7283"/>
                    </a:lnTo>
                    <a:cubicBezTo>
                      <a:pt x="0" y="7495"/>
                      <a:pt x="171" y="7664"/>
                      <a:pt x="383" y="7664"/>
                    </a:cubicBezTo>
                    <a:lnTo>
                      <a:pt x="13370" y="7664"/>
                    </a:lnTo>
                    <a:cubicBezTo>
                      <a:pt x="13488" y="7664"/>
                      <a:pt x="13590" y="7613"/>
                      <a:pt x="13657" y="7538"/>
                    </a:cubicBezTo>
                    <a:cubicBezTo>
                      <a:pt x="13718" y="7471"/>
                      <a:pt x="13751" y="7377"/>
                      <a:pt x="13751" y="7283"/>
                    </a:cubicBezTo>
                    <a:lnTo>
                      <a:pt x="13751" y="392"/>
                    </a:lnTo>
                    <a:cubicBezTo>
                      <a:pt x="13751" y="178"/>
                      <a:pt x="13582" y="1"/>
                      <a:pt x="13370" y="1"/>
                    </a:cubicBezTo>
                    <a:close/>
                  </a:path>
                </a:pathLst>
              </a:custGeom>
              <a:gradFill>
                <a:gsLst>
                  <a:gs pos="0">
                    <a:srgbClr val="FFFFFF"/>
                  </a:gs>
                  <a:gs pos="100000">
                    <a:srgbClr val="BEBEBE"/>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0" name="Google Shape;1210;p46"/>
              <p:cNvSpPr/>
              <p:nvPr/>
            </p:nvSpPr>
            <p:spPr>
              <a:xfrm>
                <a:off x="4469780" y="1450899"/>
                <a:ext cx="1186975" cy="538806"/>
              </a:xfrm>
              <a:custGeom>
                <a:rect b="b" l="l" r="r" t="t"/>
                <a:pathLst>
                  <a:path extrusionOk="0" h="6257" w="13784">
                    <a:moveTo>
                      <a:pt x="382" y="1"/>
                    </a:moveTo>
                    <a:cubicBezTo>
                      <a:pt x="170" y="1"/>
                      <a:pt x="1" y="178"/>
                      <a:pt x="1" y="392"/>
                    </a:cubicBezTo>
                    <a:lnTo>
                      <a:pt x="1" y="6257"/>
                    </a:lnTo>
                    <a:lnTo>
                      <a:pt x="13784" y="6257"/>
                    </a:lnTo>
                    <a:lnTo>
                      <a:pt x="13784" y="392"/>
                    </a:lnTo>
                    <a:cubicBezTo>
                      <a:pt x="13784" y="178"/>
                      <a:pt x="13615" y="1"/>
                      <a:pt x="13403" y="1"/>
                    </a:cubicBezTo>
                    <a:close/>
                  </a:path>
                </a:pathLst>
              </a:custGeom>
              <a:solidFill>
                <a:srgbClr val="55335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1" name="Google Shape;1211;p46"/>
              <p:cNvSpPr/>
              <p:nvPr/>
            </p:nvSpPr>
            <p:spPr>
              <a:xfrm>
                <a:off x="4489414" y="1467002"/>
                <a:ext cx="1144780" cy="506600"/>
              </a:xfrm>
              <a:custGeom>
                <a:rect b="b" l="l" r="r" t="t"/>
                <a:pathLst>
                  <a:path extrusionOk="0" h="5883" w="13294">
                    <a:moveTo>
                      <a:pt x="374" y="1"/>
                    </a:moveTo>
                    <a:cubicBezTo>
                      <a:pt x="170" y="1"/>
                      <a:pt x="1" y="162"/>
                      <a:pt x="1" y="366"/>
                    </a:cubicBezTo>
                    <a:lnTo>
                      <a:pt x="1" y="5882"/>
                    </a:lnTo>
                    <a:lnTo>
                      <a:pt x="13293" y="5882"/>
                    </a:lnTo>
                    <a:lnTo>
                      <a:pt x="13293" y="366"/>
                    </a:lnTo>
                    <a:cubicBezTo>
                      <a:pt x="13293" y="162"/>
                      <a:pt x="13132" y="1"/>
                      <a:pt x="12920" y="1"/>
                    </a:cubicBezTo>
                    <a:close/>
                  </a:path>
                </a:pathLst>
              </a:custGeom>
              <a:gradFill>
                <a:gsLst>
                  <a:gs pos="0">
                    <a:schemeClr val="accent2"/>
                  </a:gs>
                  <a:gs pos="100000">
                    <a:schemeClr val="dk1"/>
                  </a:gs>
                </a:gsLst>
                <a:lin ang="16200038"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2" name="Google Shape;1212;p46"/>
              <p:cNvSpPr/>
              <p:nvPr/>
            </p:nvSpPr>
            <p:spPr>
              <a:xfrm>
                <a:off x="5379022" y="1730844"/>
                <a:ext cx="209167" cy="187984"/>
              </a:xfrm>
              <a:custGeom>
                <a:rect b="b" l="l" r="r" t="t"/>
                <a:pathLst>
                  <a:path extrusionOk="0" h="2183" w="2429">
                    <a:moveTo>
                      <a:pt x="196" y="1"/>
                    </a:moveTo>
                    <a:cubicBezTo>
                      <a:pt x="86" y="1"/>
                      <a:pt x="0" y="94"/>
                      <a:pt x="0" y="204"/>
                    </a:cubicBezTo>
                    <a:lnTo>
                      <a:pt x="0" y="1987"/>
                    </a:lnTo>
                    <a:cubicBezTo>
                      <a:pt x="0" y="2097"/>
                      <a:pt x="86" y="2183"/>
                      <a:pt x="196" y="2183"/>
                    </a:cubicBezTo>
                    <a:lnTo>
                      <a:pt x="2225" y="2183"/>
                    </a:lnTo>
                    <a:cubicBezTo>
                      <a:pt x="2335" y="2183"/>
                      <a:pt x="2428" y="2097"/>
                      <a:pt x="2428" y="1987"/>
                    </a:cubicBezTo>
                    <a:lnTo>
                      <a:pt x="2428" y="204"/>
                    </a:lnTo>
                    <a:cubicBezTo>
                      <a:pt x="2428" y="94"/>
                      <a:pt x="2335" y="1"/>
                      <a:pt x="2225"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3" name="Google Shape;1213;p46"/>
              <p:cNvSpPr/>
              <p:nvPr/>
            </p:nvSpPr>
            <p:spPr>
              <a:xfrm>
                <a:off x="5384791" y="1736700"/>
                <a:ext cx="196681" cy="176186"/>
              </a:xfrm>
              <a:custGeom>
                <a:rect b="b" l="l" r="r" t="t"/>
                <a:pathLst>
                  <a:path extrusionOk="0" h="2046" w="2284">
                    <a:moveTo>
                      <a:pt x="129" y="0"/>
                    </a:moveTo>
                    <a:cubicBezTo>
                      <a:pt x="59" y="0"/>
                      <a:pt x="0" y="59"/>
                      <a:pt x="0" y="128"/>
                    </a:cubicBezTo>
                    <a:lnTo>
                      <a:pt x="0" y="1927"/>
                    </a:lnTo>
                    <a:cubicBezTo>
                      <a:pt x="0" y="1994"/>
                      <a:pt x="59" y="2045"/>
                      <a:pt x="129" y="2045"/>
                    </a:cubicBezTo>
                    <a:lnTo>
                      <a:pt x="2158" y="2045"/>
                    </a:lnTo>
                    <a:cubicBezTo>
                      <a:pt x="2225" y="2045"/>
                      <a:pt x="2284" y="1994"/>
                      <a:pt x="2284" y="1927"/>
                    </a:cubicBezTo>
                    <a:lnTo>
                      <a:pt x="2284" y="128"/>
                    </a:lnTo>
                    <a:cubicBezTo>
                      <a:pt x="2284" y="59"/>
                      <a:pt x="2225" y="0"/>
                      <a:pt x="2158" y="0"/>
                    </a:cubicBezTo>
                    <a:close/>
                  </a:path>
                </a:pathLst>
              </a:custGeom>
              <a:gradFill>
                <a:gsLst>
                  <a:gs pos="0">
                    <a:schemeClr val="lt2"/>
                  </a:gs>
                  <a:gs pos="100000">
                    <a:schemeClr val="dk2"/>
                  </a:gs>
                </a:gsLst>
                <a:lin ang="8100019"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4" name="Google Shape;1214;p46"/>
              <p:cNvSpPr/>
              <p:nvPr/>
            </p:nvSpPr>
            <p:spPr>
              <a:xfrm>
                <a:off x="5379022" y="1521768"/>
                <a:ext cx="209167" cy="187984"/>
              </a:xfrm>
              <a:custGeom>
                <a:rect b="b" l="l" r="r" t="t"/>
                <a:pathLst>
                  <a:path extrusionOk="0" h="2183" w="2429">
                    <a:moveTo>
                      <a:pt x="126" y="1"/>
                    </a:moveTo>
                    <a:cubicBezTo>
                      <a:pt x="51" y="1"/>
                      <a:pt x="0" y="60"/>
                      <a:pt x="0" y="129"/>
                    </a:cubicBezTo>
                    <a:lnTo>
                      <a:pt x="0" y="2046"/>
                    </a:lnTo>
                    <a:cubicBezTo>
                      <a:pt x="0" y="2123"/>
                      <a:pt x="51" y="2182"/>
                      <a:pt x="126" y="2182"/>
                    </a:cubicBezTo>
                    <a:lnTo>
                      <a:pt x="2292" y="2182"/>
                    </a:lnTo>
                    <a:cubicBezTo>
                      <a:pt x="2367" y="2182"/>
                      <a:pt x="2428" y="2123"/>
                      <a:pt x="2428" y="2046"/>
                    </a:cubicBezTo>
                    <a:lnTo>
                      <a:pt x="2428" y="129"/>
                    </a:lnTo>
                    <a:cubicBezTo>
                      <a:pt x="2428" y="60"/>
                      <a:pt x="2367" y="1"/>
                      <a:pt x="2292"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5" name="Google Shape;1215;p46"/>
              <p:cNvSpPr/>
              <p:nvPr/>
            </p:nvSpPr>
            <p:spPr>
              <a:xfrm>
                <a:off x="5384791" y="1527537"/>
                <a:ext cx="196681" cy="176445"/>
              </a:xfrm>
              <a:custGeom>
                <a:rect b="b" l="l" r="r" t="t"/>
                <a:pathLst>
                  <a:path extrusionOk="0" h="2049" w="2284">
                    <a:moveTo>
                      <a:pt x="129" y="1"/>
                    </a:moveTo>
                    <a:cubicBezTo>
                      <a:pt x="59" y="1"/>
                      <a:pt x="0" y="52"/>
                      <a:pt x="0" y="121"/>
                    </a:cubicBezTo>
                    <a:lnTo>
                      <a:pt x="0" y="1920"/>
                    </a:lnTo>
                    <a:cubicBezTo>
                      <a:pt x="0" y="1987"/>
                      <a:pt x="59" y="2048"/>
                      <a:pt x="129" y="2048"/>
                    </a:cubicBezTo>
                    <a:lnTo>
                      <a:pt x="2158" y="2048"/>
                    </a:lnTo>
                    <a:cubicBezTo>
                      <a:pt x="2225" y="2048"/>
                      <a:pt x="2284" y="1987"/>
                      <a:pt x="2284" y="1920"/>
                    </a:cubicBezTo>
                    <a:lnTo>
                      <a:pt x="2284" y="121"/>
                    </a:lnTo>
                    <a:cubicBezTo>
                      <a:pt x="2284" y="52"/>
                      <a:pt x="2225" y="1"/>
                      <a:pt x="2158" y="1"/>
                    </a:cubicBezTo>
                    <a:close/>
                  </a:path>
                </a:pathLst>
              </a:custGeom>
              <a:gradFill>
                <a:gsLst>
                  <a:gs pos="0">
                    <a:schemeClr val="accent4"/>
                  </a:gs>
                  <a:gs pos="100000">
                    <a:schemeClr val="accent6"/>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6" name="Google Shape;1216;p46"/>
              <p:cNvSpPr/>
              <p:nvPr/>
            </p:nvSpPr>
            <p:spPr>
              <a:xfrm>
                <a:off x="4967499" y="2076578"/>
                <a:ext cx="194442" cy="78190"/>
              </a:xfrm>
              <a:custGeom>
                <a:rect b="b" l="l" r="r" t="t"/>
                <a:pathLst>
                  <a:path extrusionOk="0" h="908" w="2258">
                    <a:moveTo>
                      <a:pt x="153" y="1"/>
                    </a:moveTo>
                    <a:cubicBezTo>
                      <a:pt x="67" y="1"/>
                      <a:pt x="0" y="68"/>
                      <a:pt x="0" y="154"/>
                    </a:cubicBezTo>
                    <a:lnTo>
                      <a:pt x="0" y="765"/>
                    </a:lnTo>
                    <a:cubicBezTo>
                      <a:pt x="0" y="840"/>
                      <a:pt x="67" y="907"/>
                      <a:pt x="153" y="907"/>
                    </a:cubicBezTo>
                    <a:lnTo>
                      <a:pt x="2115" y="907"/>
                    </a:lnTo>
                    <a:cubicBezTo>
                      <a:pt x="2198" y="907"/>
                      <a:pt x="2257" y="840"/>
                      <a:pt x="2257" y="765"/>
                    </a:cubicBezTo>
                    <a:lnTo>
                      <a:pt x="2257" y="154"/>
                    </a:lnTo>
                    <a:cubicBezTo>
                      <a:pt x="2257" y="68"/>
                      <a:pt x="2198" y="1"/>
                      <a:pt x="2115" y="1"/>
                    </a:cubicBezTo>
                    <a:close/>
                  </a:path>
                </a:pathLst>
              </a:custGeom>
              <a:gradFill>
                <a:gsLst>
                  <a:gs pos="0">
                    <a:srgbClr val="FFFFFF"/>
                  </a:gs>
                  <a:gs pos="100000">
                    <a:srgbClr val="BEBEBE"/>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7" name="Google Shape;1217;p46"/>
              <p:cNvSpPr/>
              <p:nvPr/>
            </p:nvSpPr>
            <p:spPr>
              <a:xfrm>
                <a:off x="4541338" y="1615284"/>
                <a:ext cx="65876" cy="276335"/>
              </a:xfrm>
              <a:custGeom>
                <a:rect b="b" l="l" r="r" t="t"/>
                <a:pathLst>
                  <a:path extrusionOk="0" h="3209" w="765">
                    <a:moveTo>
                      <a:pt x="1" y="0"/>
                    </a:moveTo>
                    <a:lnTo>
                      <a:pt x="1" y="3209"/>
                    </a:lnTo>
                    <a:lnTo>
                      <a:pt x="765" y="3209"/>
                    </a:lnTo>
                    <a:lnTo>
                      <a:pt x="765" y="0"/>
                    </a:lnTo>
                    <a:close/>
                  </a:path>
                </a:pathLst>
              </a:custGeom>
              <a:gradFill>
                <a:gsLst>
                  <a:gs pos="0">
                    <a:schemeClr val="accent4"/>
                  </a:gs>
                  <a:gs pos="100000">
                    <a:schemeClr val="accent6"/>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8" name="Google Shape;1218;p46"/>
              <p:cNvSpPr/>
              <p:nvPr/>
            </p:nvSpPr>
            <p:spPr>
              <a:xfrm>
                <a:off x="4744473" y="1537182"/>
                <a:ext cx="65876" cy="354439"/>
              </a:xfrm>
              <a:custGeom>
                <a:rect b="b" l="l" r="r" t="t"/>
                <a:pathLst>
                  <a:path extrusionOk="0" h="4116" w="765">
                    <a:moveTo>
                      <a:pt x="1" y="1"/>
                    </a:moveTo>
                    <a:lnTo>
                      <a:pt x="1" y="4116"/>
                    </a:lnTo>
                    <a:lnTo>
                      <a:pt x="765" y="4116"/>
                    </a:lnTo>
                    <a:lnTo>
                      <a:pt x="765" y="1"/>
                    </a:lnTo>
                    <a:close/>
                  </a:path>
                </a:pathLst>
              </a:custGeom>
              <a:gradFill>
                <a:gsLst>
                  <a:gs pos="0">
                    <a:schemeClr val="accent4"/>
                  </a:gs>
                  <a:gs pos="100000">
                    <a:schemeClr val="accent6"/>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9" name="Google Shape;1219;p46"/>
              <p:cNvSpPr/>
              <p:nvPr/>
            </p:nvSpPr>
            <p:spPr>
              <a:xfrm>
                <a:off x="4642260" y="1719822"/>
                <a:ext cx="65876" cy="171794"/>
              </a:xfrm>
              <a:custGeom>
                <a:rect b="b" l="l" r="r" t="t"/>
                <a:pathLst>
                  <a:path extrusionOk="0" h="1995" w="765">
                    <a:moveTo>
                      <a:pt x="0" y="0"/>
                    </a:moveTo>
                    <a:lnTo>
                      <a:pt x="0" y="1995"/>
                    </a:lnTo>
                    <a:lnTo>
                      <a:pt x="764" y="1995"/>
                    </a:lnTo>
                    <a:lnTo>
                      <a:pt x="764" y="0"/>
                    </a:lnTo>
                    <a:close/>
                  </a:path>
                </a:pathLst>
              </a:custGeom>
              <a:gradFill>
                <a:gsLst>
                  <a:gs pos="0">
                    <a:schemeClr val="accent4"/>
                  </a:gs>
                  <a:gs pos="100000">
                    <a:schemeClr val="accent6"/>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0" name="Google Shape;1220;p46"/>
              <p:cNvSpPr/>
              <p:nvPr/>
            </p:nvSpPr>
            <p:spPr>
              <a:xfrm>
                <a:off x="4951311" y="1594962"/>
                <a:ext cx="65876" cy="296658"/>
              </a:xfrm>
              <a:custGeom>
                <a:rect b="b" l="l" r="r" t="t"/>
                <a:pathLst>
                  <a:path extrusionOk="0" h="3445" w="765">
                    <a:moveTo>
                      <a:pt x="1" y="0"/>
                    </a:moveTo>
                    <a:lnTo>
                      <a:pt x="1" y="3445"/>
                    </a:lnTo>
                    <a:lnTo>
                      <a:pt x="765" y="3445"/>
                    </a:lnTo>
                    <a:lnTo>
                      <a:pt x="765" y="0"/>
                    </a:lnTo>
                    <a:close/>
                  </a:path>
                </a:pathLst>
              </a:custGeom>
              <a:gradFill>
                <a:gsLst>
                  <a:gs pos="0">
                    <a:schemeClr val="accent4"/>
                  </a:gs>
                  <a:gs pos="100000">
                    <a:schemeClr val="accent6"/>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1" name="Google Shape;1221;p46"/>
              <p:cNvSpPr/>
              <p:nvPr/>
            </p:nvSpPr>
            <p:spPr>
              <a:xfrm>
                <a:off x="5052146" y="1811874"/>
                <a:ext cx="65876" cy="79740"/>
              </a:xfrm>
              <a:custGeom>
                <a:rect b="b" l="l" r="r" t="t"/>
                <a:pathLst>
                  <a:path extrusionOk="0" h="926" w="765">
                    <a:moveTo>
                      <a:pt x="1" y="1"/>
                    </a:moveTo>
                    <a:lnTo>
                      <a:pt x="1" y="926"/>
                    </a:lnTo>
                    <a:lnTo>
                      <a:pt x="765" y="926"/>
                    </a:lnTo>
                    <a:lnTo>
                      <a:pt x="765" y="1"/>
                    </a:lnTo>
                    <a:close/>
                  </a:path>
                </a:pathLst>
              </a:custGeom>
              <a:gradFill>
                <a:gsLst>
                  <a:gs pos="0">
                    <a:schemeClr val="accent4"/>
                  </a:gs>
                  <a:gs pos="100000">
                    <a:schemeClr val="accent6"/>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2" name="Google Shape;1222;p46"/>
              <p:cNvSpPr/>
              <p:nvPr/>
            </p:nvSpPr>
            <p:spPr>
              <a:xfrm>
                <a:off x="4845395" y="1653345"/>
                <a:ext cx="65876" cy="238273"/>
              </a:xfrm>
              <a:custGeom>
                <a:rect b="b" l="l" r="r" t="t"/>
                <a:pathLst>
                  <a:path extrusionOk="0" h="2767" w="765">
                    <a:moveTo>
                      <a:pt x="0" y="0"/>
                    </a:moveTo>
                    <a:lnTo>
                      <a:pt x="0" y="2767"/>
                    </a:lnTo>
                    <a:lnTo>
                      <a:pt x="764" y="2767"/>
                    </a:lnTo>
                    <a:lnTo>
                      <a:pt x="764" y="0"/>
                    </a:lnTo>
                    <a:close/>
                  </a:path>
                </a:pathLst>
              </a:custGeom>
              <a:gradFill>
                <a:gsLst>
                  <a:gs pos="0">
                    <a:schemeClr val="accent4"/>
                  </a:gs>
                  <a:gs pos="100000">
                    <a:schemeClr val="accent6"/>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3" name="Google Shape;1223;p46"/>
              <p:cNvSpPr/>
              <p:nvPr/>
            </p:nvSpPr>
            <p:spPr>
              <a:xfrm>
                <a:off x="4541338" y="1909093"/>
                <a:ext cx="65876" cy="27987"/>
              </a:xfrm>
              <a:custGeom>
                <a:rect b="b" l="l" r="r" t="t"/>
                <a:pathLst>
                  <a:path extrusionOk="0" h="325" w="765">
                    <a:moveTo>
                      <a:pt x="1" y="0"/>
                    </a:moveTo>
                    <a:lnTo>
                      <a:pt x="1" y="324"/>
                    </a:lnTo>
                    <a:lnTo>
                      <a:pt x="765" y="324"/>
                    </a:lnTo>
                    <a:lnTo>
                      <a:pt x="765"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4" name="Google Shape;1224;p46"/>
              <p:cNvSpPr/>
              <p:nvPr/>
            </p:nvSpPr>
            <p:spPr>
              <a:xfrm>
                <a:off x="4744473" y="1909093"/>
                <a:ext cx="65876" cy="27987"/>
              </a:xfrm>
              <a:custGeom>
                <a:rect b="b" l="l" r="r" t="t"/>
                <a:pathLst>
                  <a:path extrusionOk="0" h="325" w="765">
                    <a:moveTo>
                      <a:pt x="1" y="0"/>
                    </a:moveTo>
                    <a:lnTo>
                      <a:pt x="1" y="324"/>
                    </a:lnTo>
                    <a:lnTo>
                      <a:pt x="765" y="324"/>
                    </a:lnTo>
                    <a:lnTo>
                      <a:pt x="765"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5" name="Google Shape;1225;p46"/>
              <p:cNvSpPr/>
              <p:nvPr/>
            </p:nvSpPr>
            <p:spPr>
              <a:xfrm>
                <a:off x="4642260" y="1909093"/>
                <a:ext cx="65876" cy="27987"/>
              </a:xfrm>
              <a:custGeom>
                <a:rect b="b" l="l" r="r" t="t"/>
                <a:pathLst>
                  <a:path extrusionOk="0" h="325" w="765">
                    <a:moveTo>
                      <a:pt x="0" y="0"/>
                    </a:moveTo>
                    <a:lnTo>
                      <a:pt x="0" y="324"/>
                    </a:lnTo>
                    <a:lnTo>
                      <a:pt x="764" y="324"/>
                    </a:lnTo>
                    <a:lnTo>
                      <a:pt x="764"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6" name="Google Shape;1226;p46"/>
              <p:cNvSpPr/>
              <p:nvPr/>
            </p:nvSpPr>
            <p:spPr>
              <a:xfrm>
                <a:off x="4951311" y="1909093"/>
                <a:ext cx="65876" cy="27987"/>
              </a:xfrm>
              <a:custGeom>
                <a:rect b="b" l="l" r="r" t="t"/>
                <a:pathLst>
                  <a:path extrusionOk="0" h="325" w="765">
                    <a:moveTo>
                      <a:pt x="1" y="0"/>
                    </a:moveTo>
                    <a:lnTo>
                      <a:pt x="1" y="324"/>
                    </a:lnTo>
                    <a:lnTo>
                      <a:pt x="765" y="324"/>
                    </a:lnTo>
                    <a:lnTo>
                      <a:pt x="765"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7" name="Google Shape;1227;p46"/>
              <p:cNvSpPr/>
              <p:nvPr/>
            </p:nvSpPr>
            <p:spPr>
              <a:xfrm>
                <a:off x="5052146" y="1909093"/>
                <a:ext cx="65876" cy="27987"/>
              </a:xfrm>
              <a:custGeom>
                <a:rect b="b" l="l" r="r" t="t"/>
                <a:pathLst>
                  <a:path extrusionOk="0" h="325" w="765">
                    <a:moveTo>
                      <a:pt x="1" y="0"/>
                    </a:moveTo>
                    <a:lnTo>
                      <a:pt x="1" y="324"/>
                    </a:lnTo>
                    <a:lnTo>
                      <a:pt x="765" y="324"/>
                    </a:lnTo>
                    <a:lnTo>
                      <a:pt x="765"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8" name="Google Shape;1228;p46"/>
              <p:cNvSpPr/>
              <p:nvPr/>
            </p:nvSpPr>
            <p:spPr>
              <a:xfrm>
                <a:off x="4845395" y="1909093"/>
                <a:ext cx="65876" cy="27987"/>
              </a:xfrm>
              <a:custGeom>
                <a:rect b="b" l="l" r="r" t="t"/>
                <a:pathLst>
                  <a:path extrusionOk="0" h="325" w="765">
                    <a:moveTo>
                      <a:pt x="0" y="0"/>
                    </a:moveTo>
                    <a:lnTo>
                      <a:pt x="0" y="324"/>
                    </a:lnTo>
                    <a:lnTo>
                      <a:pt x="764" y="324"/>
                    </a:lnTo>
                    <a:lnTo>
                      <a:pt x="764"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9" name="Google Shape;1229;p46"/>
              <p:cNvSpPr/>
              <p:nvPr/>
            </p:nvSpPr>
            <p:spPr>
              <a:xfrm>
                <a:off x="5471757" y="1572747"/>
                <a:ext cx="114092" cy="131227"/>
              </a:xfrm>
              <a:custGeom>
                <a:rect b="b" l="l" r="r" t="t"/>
                <a:pathLst>
                  <a:path extrusionOk="0" h="1580" w="1325">
                    <a:moveTo>
                      <a:pt x="679" y="1"/>
                    </a:moveTo>
                    <a:lnTo>
                      <a:pt x="612" y="127"/>
                    </a:lnTo>
                    <a:lnTo>
                      <a:pt x="486" y="357"/>
                    </a:lnTo>
                    <a:lnTo>
                      <a:pt x="52" y="604"/>
                    </a:lnTo>
                    <a:lnTo>
                      <a:pt x="44" y="807"/>
                    </a:lnTo>
                    <a:lnTo>
                      <a:pt x="1" y="1477"/>
                    </a:lnTo>
                    <a:cubicBezTo>
                      <a:pt x="1" y="1477"/>
                      <a:pt x="60" y="1512"/>
                      <a:pt x="145" y="1553"/>
                    </a:cubicBezTo>
                    <a:cubicBezTo>
                      <a:pt x="162" y="1563"/>
                      <a:pt x="170" y="1571"/>
                      <a:pt x="188" y="1579"/>
                    </a:cubicBezTo>
                    <a:lnTo>
                      <a:pt x="1156" y="1579"/>
                    </a:lnTo>
                    <a:cubicBezTo>
                      <a:pt x="1325" y="1035"/>
                      <a:pt x="968" y="408"/>
                      <a:pt x="781" y="137"/>
                    </a:cubicBezTo>
                    <a:cubicBezTo>
                      <a:pt x="722" y="51"/>
                      <a:pt x="679" y="1"/>
                      <a:pt x="679" y="1"/>
                    </a:cubicBezTo>
                    <a:close/>
                  </a:path>
                </a:pathLst>
              </a:custGeom>
              <a:solidFill>
                <a:srgbClr val="55335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0" name="Google Shape;1230;p46"/>
              <p:cNvSpPr/>
              <p:nvPr/>
            </p:nvSpPr>
            <p:spPr>
              <a:xfrm>
                <a:off x="5397275" y="1547000"/>
                <a:ext cx="141819" cy="156974"/>
              </a:xfrm>
              <a:custGeom>
                <a:rect b="b" l="l" r="r" t="t"/>
                <a:pathLst>
                  <a:path extrusionOk="0" h="1890" w="1647">
                    <a:moveTo>
                      <a:pt x="1008" y="0"/>
                    </a:moveTo>
                    <a:cubicBezTo>
                      <a:pt x="979" y="0"/>
                      <a:pt x="948" y="2"/>
                      <a:pt x="917" y="5"/>
                    </a:cubicBezTo>
                    <a:cubicBezTo>
                      <a:pt x="306" y="64"/>
                      <a:pt x="0" y="1431"/>
                      <a:pt x="0" y="1822"/>
                    </a:cubicBezTo>
                    <a:cubicBezTo>
                      <a:pt x="0" y="1847"/>
                      <a:pt x="8" y="1863"/>
                      <a:pt x="8" y="1889"/>
                    </a:cubicBezTo>
                    <a:lnTo>
                      <a:pt x="994" y="1889"/>
                    </a:lnTo>
                    <a:lnTo>
                      <a:pt x="1002" y="1881"/>
                    </a:lnTo>
                    <a:cubicBezTo>
                      <a:pt x="1002" y="1873"/>
                      <a:pt x="1010" y="1873"/>
                      <a:pt x="1010" y="1863"/>
                    </a:cubicBezTo>
                    <a:cubicBezTo>
                      <a:pt x="1112" y="1677"/>
                      <a:pt x="1010" y="1388"/>
                      <a:pt x="909" y="1117"/>
                    </a:cubicBezTo>
                    <a:cubicBezTo>
                      <a:pt x="815" y="863"/>
                      <a:pt x="721" y="632"/>
                      <a:pt x="815" y="549"/>
                    </a:cubicBezTo>
                    <a:cubicBezTo>
                      <a:pt x="928" y="456"/>
                      <a:pt x="1168" y="435"/>
                      <a:pt x="1363" y="435"/>
                    </a:cubicBezTo>
                    <a:cubicBezTo>
                      <a:pt x="1404" y="435"/>
                      <a:pt x="1442" y="435"/>
                      <a:pt x="1477" y="437"/>
                    </a:cubicBezTo>
                    <a:cubicBezTo>
                      <a:pt x="1571" y="437"/>
                      <a:pt x="1638" y="447"/>
                      <a:pt x="1646" y="447"/>
                    </a:cubicBezTo>
                    <a:cubicBezTo>
                      <a:pt x="1646" y="447"/>
                      <a:pt x="1503" y="0"/>
                      <a:pt x="1008" y="0"/>
                    </a:cubicBezTo>
                    <a:close/>
                  </a:path>
                </a:pathLst>
              </a:custGeom>
              <a:solidFill>
                <a:srgbClr val="55335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1" name="Google Shape;1231;p46"/>
              <p:cNvSpPr/>
              <p:nvPr/>
            </p:nvSpPr>
            <p:spPr>
              <a:xfrm>
                <a:off x="5418450" y="1663212"/>
                <a:ext cx="137452" cy="40764"/>
              </a:xfrm>
              <a:custGeom>
                <a:rect b="b" l="l" r="r" t="t"/>
                <a:pathLst>
                  <a:path extrusionOk="0" h="494" w="1596">
                    <a:moveTo>
                      <a:pt x="799" y="0"/>
                    </a:moveTo>
                    <a:cubicBezTo>
                      <a:pt x="697" y="0"/>
                      <a:pt x="595" y="19"/>
                      <a:pt x="502" y="43"/>
                    </a:cubicBezTo>
                    <a:cubicBezTo>
                      <a:pt x="239" y="120"/>
                      <a:pt x="43" y="290"/>
                      <a:pt x="1" y="493"/>
                    </a:cubicBezTo>
                    <a:lnTo>
                      <a:pt x="1596" y="493"/>
                    </a:lnTo>
                    <a:cubicBezTo>
                      <a:pt x="1553" y="290"/>
                      <a:pt x="1367" y="120"/>
                      <a:pt x="1105" y="43"/>
                    </a:cubicBezTo>
                    <a:cubicBezTo>
                      <a:pt x="1011" y="19"/>
                      <a:pt x="909" y="0"/>
                      <a:pt x="799" y="0"/>
                    </a:cubicBezTo>
                    <a:close/>
                  </a:path>
                </a:pathLst>
              </a:custGeom>
              <a:solidFill>
                <a:srgbClr val="FF2A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2" name="Google Shape;1232;p46"/>
              <p:cNvSpPr/>
              <p:nvPr/>
            </p:nvSpPr>
            <p:spPr>
              <a:xfrm>
                <a:off x="5418450" y="1883799"/>
                <a:ext cx="137452" cy="29699"/>
              </a:xfrm>
              <a:custGeom>
                <a:rect b="b" l="l" r="r" t="t"/>
                <a:pathLst>
                  <a:path extrusionOk="0" h="486" w="1596">
                    <a:moveTo>
                      <a:pt x="799" y="1"/>
                    </a:moveTo>
                    <a:cubicBezTo>
                      <a:pt x="697" y="1"/>
                      <a:pt x="595" y="9"/>
                      <a:pt x="502" y="43"/>
                    </a:cubicBezTo>
                    <a:cubicBezTo>
                      <a:pt x="239" y="111"/>
                      <a:pt x="43" y="282"/>
                      <a:pt x="1" y="486"/>
                    </a:cubicBezTo>
                    <a:lnTo>
                      <a:pt x="1596" y="486"/>
                    </a:lnTo>
                    <a:cubicBezTo>
                      <a:pt x="1553" y="282"/>
                      <a:pt x="1367" y="119"/>
                      <a:pt x="1105" y="43"/>
                    </a:cubicBezTo>
                    <a:cubicBezTo>
                      <a:pt x="1011" y="9"/>
                      <a:pt x="909" y="1"/>
                      <a:pt x="799" y="1"/>
                    </a:cubicBezTo>
                    <a:close/>
                  </a:path>
                </a:pathLst>
              </a:custGeom>
              <a:solidFill>
                <a:srgbClr val="FF2A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3" name="Google Shape;1233;p46"/>
              <p:cNvSpPr/>
              <p:nvPr/>
            </p:nvSpPr>
            <p:spPr>
              <a:xfrm>
                <a:off x="5135501" y="1499379"/>
                <a:ext cx="223720" cy="196423"/>
              </a:xfrm>
              <a:custGeom>
                <a:rect b="b" l="l" r="r" t="t"/>
                <a:pathLst>
                  <a:path extrusionOk="0" h="2281" w="2598">
                    <a:moveTo>
                      <a:pt x="1296" y="421"/>
                    </a:moveTo>
                    <a:cubicBezTo>
                      <a:pt x="1576" y="421"/>
                      <a:pt x="1838" y="585"/>
                      <a:pt x="1954" y="855"/>
                    </a:cubicBezTo>
                    <a:cubicBezTo>
                      <a:pt x="2115" y="1212"/>
                      <a:pt x="1954" y="1627"/>
                      <a:pt x="1606" y="1788"/>
                    </a:cubicBezTo>
                    <a:cubicBezTo>
                      <a:pt x="1598" y="1788"/>
                      <a:pt x="1590" y="1797"/>
                      <a:pt x="1590" y="1797"/>
                    </a:cubicBezTo>
                    <a:cubicBezTo>
                      <a:pt x="1496" y="1835"/>
                      <a:pt x="1399" y="1854"/>
                      <a:pt x="1304" y="1854"/>
                    </a:cubicBezTo>
                    <a:cubicBezTo>
                      <a:pt x="1025" y="1854"/>
                      <a:pt x="760" y="1695"/>
                      <a:pt x="646" y="1424"/>
                    </a:cubicBezTo>
                    <a:cubicBezTo>
                      <a:pt x="485" y="1067"/>
                      <a:pt x="655" y="644"/>
                      <a:pt x="1011" y="481"/>
                    </a:cubicBezTo>
                    <a:cubicBezTo>
                      <a:pt x="1019" y="481"/>
                      <a:pt x="1029" y="481"/>
                      <a:pt x="1029" y="472"/>
                    </a:cubicBezTo>
                    <a:cubicBezTo>
                      <a:pt x="1117" y="438"/>
                      <a:pt x="1208" y="421"/>
                      <a:pt x="1296" y="421"/>
                    </a:cubicBezTo>
                    <a:close/>
                    <a:moveTo>
                      <a:pt x="1303" y="0"/>
                    </a:moveTo>
                    <a:cubicBezTo>
                      <a:pt x="1155" y="0"/>
                      <a:pt x="1004" y="29"/>
                      <a:pt x="858" y="91"/>
                    </a:cubicBezTo>
                    <a:lnTo>
                      <a:pt x="842" y="91"/>
                    </a:lnTo>
                    <a:cubicBezTo>
                      <a:pt x="265" y="346"/>
                      <a:pt x="1" y="1016"/>
                      <a:pt x="255" y="1593"/>
                    </a:cubicBezTo>
                    <a:cubicBezTo>
                      <a:pt x="445" y="2024"/>
                      <a:pt x="867" y="2280"/>
                      <a:pt x="1309" y="2280"/>
                    </a:cubicBezTo>
                    <a:cubicBezTo>
                      <a:pt x="1459" y="2280"/>
                      <a:pt x="1612" y="2250"/>
                      <a:pt x="1759" y="2188"/>
                    </a:cubicBezTo>
                    <a:cubicBezTo>
                      <a:pt x="1759" y="2179"/>
                      <a:pt x="1767" y="2179"/>
                      <a:pt x="1775" y="2179"/>
                    </a:cubicBezTo>
                    <a:cubicBezTo>
                      <a:pt x="2335" y="1917"/>
                      <a:pt x="2598" y="1255"/>
                      <a:pt x="2343" y="684"/>
                    </a:cubicBezTo>
                    <a:cubicBezTo>
                      <a:pt x="2160" y="259"/>
                      <a:pt x="1744" y="0"/>
                      <a:pt x="1303" y="0"/>
                    </a:cubicBezTo>
                    <a:close/>
                  </a:path>
                </a:pathLst>
              </a:custGeom>
              <a:solidFill>
                <a:srgbClr val="7759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4" name="Google Shape;1234;p46"/>
              <p:cNvSpPr/>
              <p:nvPr/>
            </p:nvSpPr>
            <p:spPr>
              <a:xfrm>
                <a:off x="5209384" y="1499379"/>
                <a:ext cx="149836" cy="187725"/>
              </a:xfrm>
              <a:custGeom>
                <a:rect b="b" l="l" r="r" t="t"/>
                <a:pathLst>
                  <a:path extrusionOk="0" h="2180" w="1740">
                    <a:moveTo>
                      <a:pt x="445" y="0"/>
                    </a:moveTo>
                    <a:cubicBezTo>
                      <a:pt x="297" y="0"/>
                      <a:pt x="146" y="29"/>
                      <a:pt x="0" y="91"/>
                    </a:cubicBezTo>
                    <a:lnTo>
                      <a:pt x="171" y="472"/>
                    </a:lnTo>
                    <a:cubicBezTo>
                      <a:pt x="259" y="438"/>
                      <a:pt x="350" y="421"/>
                      <a:pt x="438" y="421"/>
                    </a:cubicBezTo>
                    <a:cubicBezTo>
                      <a:pt x="718" y="421"/>
                      <a:pt x="980" y="585"/>
                      <a:pt x="1096" y="855"/>
                    </a:cubicBezTo>
                    <a:cubicBezTo>
                      <a:pt x="1257" y="1212"/>
                      <a:pt x="1096" y="1627"/>
                      <a:pt x="748" y="1788"/>
                    </a:cubicBezTo>
                    <a:lnTo>
                      <a:pt x="917" y="2179"/>
                    </a:lnTo>
                    <a:cubicBezTo>
                      <a:pt x="1477" y="1917"/>
                      <a:pt x="1740" y="1255"/>
                      <a:pt x="1485" y="684"/>
                    </a:cubicBezTo>
                    <a:cubicBezTo>
                      <a:pt x="1302" y="259"/>
                      <a:pt x="886" y="0"/>
                      <a:pt x="445" y="0"/>
                    </a:cubicBezTo>
                    <a:close/>
                  </a:path>
                </a:pathLst>
              </a:custGeom>
              <a:solidFill>
                <a:srgbClr val="FFFFFF"/>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5" name="Google Shape;1235;p46"/>
              <p:cNvSpPr/>
              <p:nvPr/>
            </p:nvSpPr>
            <p:spPr>
              <a:xfrm>
                <a:off x="5136362" y="1726711"/>
                <a:ext cx="222170" cy="196595"/>
              </a:xfrm>
              <a:custGeom>
                <a:rect b="b" l="l" r="r" t="t"/>
                <a:pathLst>
                  <a:path extrusionOk="0" h="2283" w="2580">
                    <a:moveTo>
                      <a:pt x="1293" y="425"/>
                    </a:moveTo>
                    <a:cubicBezTo>
                      <a:pt x="1385" y="425"/>
                      <a:pt x="1479" y="443"/>
                      <a:pt x="1569" y="481"/>
                    </a:cubicBezTo>
                    <a:cubicBezTo>
                      <a:pt x="1580" y="481"/>
                      <a:pt x="1580" y="489"/>
                      <a:pt x="1588" y="489"/>
                    </a:cubicBezTo>
                    <a:cubicBezTo>
                      <a:pt x="1936" y="652"/>
                      <a:pt x="2105" y="1059"/>
                      <a:pt x="1952" y="1424"/>
                    </a:cubicBezTo>
                    <a:cubicBezTo>
                      <a:pt x="1837" y="1694"/>
                      <a:pt x="1575" y="1856"/>
                      <a:pt x="1296" y="1856"/>
                    </a:cubicBezTo>
                    <a:cubicBezTo>
                      <a:pt x="1207" y="1856"/>
                      <a:pt x="1116" y="1840"/>
                      <a:pt x="1028" y="1805"/>
                    </a:cubicBezTo>
                    <a:cubicBezTo>
                      <a:pt x="1028" y="1805"/>
                      <a:pt x="1019" y="1805"/>
                      <a:pt x="1009" y="1797"/>
                    </a:cubicBezTo>
                    <a:cubicBezTo>
                      <a:pt x="645" y="1644"/>
                      <a:pt x="475" y="1228"/>
                      <a:pt x="628" y="864"/>
                    </a:cubicBezTo>
                    <a:cubicBezTo>
                      <a:pt x="749" y="590"/>
                      <a:pt x="1014" y="425"/>
                      <a:pt x="1293" y="425"/>
                    </a:cubicBezTo>
                    <a:close/>
                    <a:moveTo>
                      <a:pt x="1289" y="1"/>
                    </a:moveTo>
                    <a:cubicBezTo>
                      <a:pt x="845" y="1"/>
                      <a:pt x="422" y="263"/>
                      <a:pt x="237" y="703"/>
                    </a:cubicBezTo>
                    <a:cubicBezTo>
                      <a:pt x="1" y="1279"/>
                      <a:pt x="272" y="1949"/>
                      <a:pt x="848" y="2188"/>
                    </a:cubicBezTo>
                    <a:cubicBezTo>
                      <a:pt x="856" y="2196"/>
                      <a:pt x="856" y="2196"/>
                      <a:pt x="867" y="2196"/>
                    </a:cubicBezTo>
                    <a:cubicBezTo>
                      <a:pt x="1008" y="2254"/>
                      <a:pt x="1154" y="2282"/>
                      <a:pt x="1298" y="2282"/>
                    </a:cubicBezTo>
                    <a:cubicBezTo>
                      <a:pt x="1739" y="2282"/>
                      <a:pt x="2157" y="2020"/>
                      <a:pt x="2344" y="1585"/>
                    </a:cubicBezTo>
                    <a:cubicBezTo>
                      <a:pt x="2580" y="1008"/>
                      <a:pt x="2317" y="346"/>
                      <a:pt x="1749" y="100"/>
                    </a:cubicBezTo>
                    <a:cubicBezTo>
                      <a:pt x="1749" y="100"/>
                      <a:pt x="1741" y="92"/>
                      <a:pt x="1732" y="92"/>
                    </a:cubicBezTo>
                    <a:cubicBezTo>
                      <a:pt x="1588" y="30"/>
                      <a:pt x="1437" y="1"/>
                      <a:pt x="1289" y="1"/>
                    </a:cubicBezTo>
                    <a:close/>
                  </a:path>
                </a:pathLst>
              </a:custGeom>
              <a:solidFill>
                <a:srgbClr val="FF2A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6" name="Google Shape;1236;p46"/>
              <p:cNvSpPr/>
              <p:nvPr/>
            </p:nvSpPr>
            <p:spPr>
              <a:xfrm>
                <a:off x="5210934" y="1735236"/>
                <a:ext cx="147597" cy="188070"/>
              </a:xfrm>
              <a:custGeom>
                <a:rect b="b" l="l" r="r" t="t"/>
                <a:pathLst>
                  <a:path extrusionOk="0" h="2184" w="1714">
                    <a:moveTo>
                      <a:pt x="883" y="1"/>
                    </a:moveTo>
                    <a:lnTo>
                      <a:pt x="722" y="390"/>
                    </a:lnTo>
                    <a:cubicBezTo>
                      <a:pt x="1070" y="553"/>
                      <a:pt x="1239" y="960"/>
                      <a:pt x="1086" y="1325"/>
                    </a:cubicBezTo>
                    <a:cubicBezTo>
                      <a:pt x="971" y="1595"/>
                      <a:pt x="709" y="1757"/>
                      <a:pt x="430" y="1757"/>
                    </a:cubicBezTo>
                    <a:cubicBezTo>
                      <a:pt x="341" y="1757"/>
                      <a:pt x="250" y="1741"/>
                      <a:pt x="162" y="1706"/>
                    </a:cubicBezTo>
                    <a:lnTo>
                      <a:pt x="1" y="2097"/>
                    </a:lnTo>
                    <a:cubicBezTo>
                      <a:pt x="142" y="2155"/>
                      <a:pt x="288" y="2183"/>
                      <a:pt x="432" y="2183"/>
                    </a:cubicBezTo>
                    <a:cubicBezTo>
                      <a:pt x="873" y="2183"/>
                      <a:pt x="1291" y="1921"/>
                      <a:pt x="1478" y="1486"/>
                    </a:cubicBezTo>
                    <a:cubicBezTo>
                      <a:pt x="1714" y="909"/>
                      <a:pt x="1451" y="247"/>
                      <a:pt x="883" y="1"/>
                    </a:cubicBezTo>
                    <a:close/>
                  </a:path>
                </a:pathLst>
              </a:custGeom>
              <a:solidFill>
                <a:srgbClr val="FFFFFF"/>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7" name="Google Shape;1237;p46"/>
              <p:cNvSpPr/>
              <p:nvPr/>
            </p:nvSpPr>
            <p:spPr>
              <a:xfrm>
                <a:off x="4852025" y="2146758"/>
                <a:ext cx="445116" cy="30828"/>
              </a:xfrm>
              <a:custGeom>
                <a:rect b="b" l="l" r="r" t="t"/>
                <a:pathLst>
                  <a:path extrusionOk="0" h="358" w="5169">
                    <a:moveTo>
                      <a:pt x="178" y="1"/>
                    </a:moveTo>
                    <a:cubicBezTo>
                      <a:pt x="84" y="1"/>
                      <a:pt x="1" y="76"/>
                      <a:pt x="1" y="178"/>
                    </a:cubicBezTo>
                    <a:cubicBezTo>
                      <a:pt x="1" y="280"/>
                      <a:pt x="84" y="357"/>
                      <a:pt x="178" y="357"/>
                    </a:cubicBezTo>
                    <a:lnTo>
                      <a:pt x="4992" y="357"/>
                    </a:lnTo>
                    <a:cubicBezTo>
                      <a:pt x="5085" y="357"/>
                      <a:pt x="5169" y="280"/>
                      <a:pt x="5169" y="178"/>
                    </a:cubicBezTo>
                    <a:cubicBezTo>
                      <a:pt x="5169" y="76"/>
                      <a:pt x="5085" y="1"/>
                      <a:pt x="4992" y="1"/>
                    </a:cubicBezTo>
                    <a:close/>
                  </a:path>
                </a:pathLst>
              </a:custGeom>
              <a:gradFill>
                <a:gsLst>
                  <a:gs pos="0">
                    <a:srgbClr val="FFFFFF"/>
                  </a:gs>
                  <a:gs pos="100000">
                    <a:srgbClr val="BEBEBE"/>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8" name="Google Shape;1238;p46"/>
              <p:cNvSpPr/>
              <p:nvPr/>
            </p:nvSpPr>
            <p:spPr>
              <a:xfrm>
                <a:off x="5454168" y="1571500"/>
                <a:ext cx="66000" cy="75000"/>
              </a:xfrm>
              <a:prstGeom prst="ellipse">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9" name="Google Shape;1239;p46"/>
              <p:cNvSpPr/>
              <p:nvPr/>
            </p:nvSpPr>
            <p:spPr>
              <a:xfrm>
                <a:off x="5421474" y="1556384"/>
                <a:ext cx="127791" cy="57006"/>
              </a:xfrm>
              <a:custGeom>
                <a:rect b="b" l="l" r="r" t="t"/>
                <a:pathLst>
                  <a:path extrusionOk="0" h="662" w="1484">
                    <a:moveTo>
                      <a:pt x="956" y="1"/>
                    </a:moveTo>
                    <a:cubicBezTo>
                      <a:pt x="940" y="1"/>
                      <a:pt x="923" y="2"/>
                      <a:pt x="907" y="6"/>
                    </a:cubicBezTo>
                    <a:cubicBezTo>
                      <a:pt x="866" y="14"/>
                      <a:pt x="839" y="22"/>
                      <a:pt x="815" y="32"/>
                    </a:cubicBezTo>
                    <a:cubicBezTo>
                      <a:pt x="801" y="19"/>
                      <a:pt x="780" y="11"/>
                      <a:pt x="759" y="11"/>
                    </a:cubicBezTo>
                    <a:cubicBezTo>
                      <a:pt x="752" y="11"/>
                      <a:pt x="745" y="12"/>
                      <a:pt x="738" y="14"/>
                    </a:cubicBezTo>
                    <a:lnTo>
                      <a:pt x="440" y="108"/>
                    </a:lnTo>
                    <a:cubicBezTo>
                      <a:pt x="440" y="108"/>
                      <a:pt x="0" y="660"/>
                      <a:pt x="306" y="660"/>
                    </a:cubicBezTo>
                    <a:cubicBezTo>
                      <a:pt x="560" y="652"/>
                      <a:pt x="738" y="312"/>
                      <a:pt x="789" y="202"/>
                    </a:cubicBezTo>
                    <a:cubicBezTo>
                      <a:pt x="839" y="338"/>
                      <a:pt x="976" y="625"/>
                      <a:pt x="1204" y="660"/>
                    </a:cubicBezTo>
                    <a:cubicBezTo>
                      <a:pt x="1212" y="661"/>
                      <a:pt x="1220" y="662"/>
                      <a:pt x="1228" y="662"/>
                    </a:cubicBezTo>
                    <a:cubicBezTo>
                      <a:pt x="1483" y="662"/>
                      <a:pt x="1276" y="1"/>
                      <a:pt x="956" y="1"/>
                    </a:cubicBezTo>
                    <a:close/>
                  </a:path>
                </a:pathLst>
              </a:custGeom>
              <a:solidFill>
                <a:srgbClr val="55335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0" name="Google Shape;1240;p46"/>
              <p:cNvSpPr/>
              <p:nvPr/>
            </p:nvSpPr>
            <p:spPr>
              <a:xfrm>
                <a:off x="5478871" y="1639272"/>
                <a:ext cx="15600" cy="29700"/>
              </a:xfrm>
              <a:prstGeom prst="roundRect">
                <a:avLst>
                  <a:gd fmla="val 16667" name="adj"/>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1" name="Google Shape;1241;p46"/>
              <p:cNvSpPr/>
              <p:nvPr/>
            </p:nvSpPr>
            <p:spPr>
              <a:xfrm>
                <a:off x="5454175" y="1788950"/>
                <a:ext cx="66000" cy="78300"/>
              </a:xfrm>
              <a:prstGeom prst="ellipse">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2" name="Google Shape;1242;p46"/>
              <p:cNvSpPr/>
              <p:nvPr/>
            </p:nvSpPr>
            <p:spPr>
              <a:xfrm>
                <a:off x="5478875" y="1859675"/>
                <a:ext cx="15600" cy="30900"/>
              </a:xfrm>
              <a:prstGeom prst="roundRect">
                <a:avLst>
                  <a:gd fmla="val 16667" name="adj"/>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3" name="Google Shape;1243;p46"/>
              <p:cNvSpPr/>
              <p:nvPr/>
            </p:nvSpPr>
            <p:spPr>
              <a:xfrm>
                <a:off x="5435338" y="1761698"/>
                <a:ext cx="99374" cy="59934"/>
              </a:xfrm>
              <a:custGeom>
                <a:rect b="b" l="l" r="r" t="t"/>
                <a:pathLst>
                  <a:path extrusionOk="0" h="696" w="1154">
                    <a:moveTo>
                      <a:pt x="609" y="0"/>
                    </a:moveTo>
                    <a:cubicBezTo>
                      <a:pt x="466" y="0"/>
                      <a:pt x="326" y="58"/>
                      <a:pt x="255" y="200"/>
                    </a:cubicBezTo>
                    <a:cubicBezTo>
                      <a:pt x="0" y="353"/>
                      <a:pt x="75" y="675"/>
                      <a:pt x="177" y="693"/>
                    </a:cubicBezTo>
                    <a:cubicBezTo>
                      <a:pt x="187" y="695"/>
                      <a:pt x="196" y="696"/>
                      <a:pt x="205" y="696"/>
                    </a:cubicBezTo>
                    <a:cubicBezTo>
                      <a:pt x="322" y="696"/>
                      <a:pt x="374" y="550"/>
                      <a:pt x="389" y="455"/>
                    </a:cubicBezTo>
                    <a:cubicBezTo>
                      <a:pt x="518" y="565"/>
                      <a:pt x="721" y="675"/>
                      <a:pt x="984" y="675"/>
                    </a:cubicBezTo>
                    <a:cubicBezTo>
                      <a:pt x="1121" y="675"/>
                      <a:pt x="1153" y="377"/>
                      <a:pt x="1019" y="184"/>
                    </a:cubicBezTo>
                    <a:cubicBezTo>
                      <a:pt x="942" y="75"/>
                      <a:pt x="773" y="0"/>
                      <a:pt x="609" y="0"/>
                    </a:cubicBezTo>
                    <a:close/>
                  </a:path>
                </a:pathLst>
              </a:custGeom>
              <a:solidFill>
                <a:srgbClr val="55335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1244" name="Google Shape;1244;p46"/>
          <p:cNvGrpSpPr/>
          <p:nvPr/>
        </p:nvGrpSpPr>
        <p:grpSpPr>
          <a:xfrm>
            <a:off x="268094" y="1679328"/>
            <a:ext cx="3067454" cy="1984014"/>
            <a:chOff x="6055959" y="2997788"/>
            <a:chExt cx="2625570" cy="1465948"/>
          </a:xfrm>
        </p:grpSpPr>
        <p:sp>
          <p:nvSpPr>
            <p:cNvPr id="1245" name="Google Shape;1245;p46"/>
            <p:cNvSpPr/>
            <p:nvPr/>
          </p:nvSpPr>
          <p:spPr>
            <a:xfrm>
              <a:off x="7534563" y="2997788"/>
              <a:ext cx="844333" cy="910467"/>
            </a:xfrm>
            <a:custGeom>
              <a:rect b="b" l="l" r="r" t="t"/>
              <a:pathLst>
                <a:path extrusionOk="0" h="10573" w="9805">
                  <a:moveTo>
                    <a:pt x="4480" y="1"/>
                  </a:moveTo>
                  <a:cubicBezTo>
                    <a:pt x="3502" y="1"/>
                    <a:pt x="2683" y="591"/>
                    <a:pt x="2683" y="591"/>
                  </a:cubicBezTo>
                  <a:cubicBezTo>
                    <a:pt x="0" y="1194"/>
                    <a:pt x="3227" y="10572"/>
                    <a:pt x="3227" y="10572"/>
                  </a:cubicBezTo>
                  <a:cubicBezTo>
                    <a:pt x="3227" y="10572"/>
                    <a:pt x="9668" y="9929"/>
                    <a:pt x="9736" y="9843"/>
                  </a:cubicBezTo>
                  <a:cubicBezTo>
                    <a:pt x="9805" y="9766"/>
                    <a:pt x="7971" y="3443"/>
                    <a:pt x="6486" y="1185"/>
                  </a:cubicBezTo>
                  <a:cubicBezTo>
                    <a:pt x="5882" y="273"/>
                    <a:pt x="5144" y="1"/>
                    <a:pt x="4480" y="1"/>
                  </a:cubicBezTo>
                  <a:close/>
                </a:path>
              </a:pathLst>
            </a:custGeom>
            <a:solidFill>
              <a:srgbClr val="55335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6" name="Google Shape;1246;p46"/>
            <p:cNvSpPr/>
            <p:nvPr/>
          </p:nvSpPr>
          <p:spPr>
            <a:xfrm>
              <a:off x="7541194" y="3478370"/>
              <a:ext cx="368475" cy="739620"/>
            </a:xfrm>
            <a:custGeom>
              <a:rect b="b" l="l" r="r" t="t"/>
              <a:pathLst>
                <a:path extrusionOk="0" h="8589" w="4279">
                  <a:moveTo>
                    <a:pt x="4279" y="0"/>
                  </a:moveTo>
                  <a:cubicBezTo>
                    <a:pt x="4278" y="1"/>
                    <a:pt x="2563" y="400"/>
                    <a:pt x="2121" y="1282"/>
                  </a:cubicBezTo>
                  <a:cubicBezTo>
                    <a:pt x="1537" y="2445"/>
                    <a:pt x="1" y="7902"/>
                    <a:pt x="1" y="7902"/>
                  </a:cubicBezTo>
                  <a:cubicBezTo>
                    <a:pt x="1" y="7902"/>
                    <a:pt x="851" y="8589"/>
                    <a:pt x="1458" y="8589"/>
                  </a:cubicBezTo>
                  <a:cubicBezTo>
                    <a:pt x="1606" y="8589"/>
                    <a:pt x="1739" y="8548"/>
                    <a:pt x="1842" y="8446"/>
                  </a:cubicBezTo>
                  <a:cubicBezTo>
                    <a:pt x="2360" y="7929"/>
                    <a:pt x="3464" y="2751"/>
                    <a:pt x="3464" y="2751"/>
                  </a:cubicBezTo>
                  <a:lnTo>
                    <a:pt x="4279" y="0"/>
                  </a:lnTo>
                  <a:close/>
                </a:path>
              </a:pathLst>
            </a:custGeom>
            <a:gradFill>
              <a:gsLst>
                <a:gs pos="0">
                  <a:schemeClr val="accent2"/>
                </a:gs>
                <a:gs pos="100000">
                  <a:schemeClr val="dk1"/>
                </a:gs>
              </a:gsLst>
              <a:lin ang="16200038"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7" name="Google Shape;1247;p46"/>
            <p:cNvSpPr/>
            <p:nvPr/>
          </p:nvSpPr>
          <p:spPr>
            <a:xfrm>
              <a:off x="7853258" y="3236486"/>
              <a:ext cx="201848" cy="320941"/>
            </a:xfrm>
            <a:custGeom>
              <a:rect b="b" l="l" r="r" t="t"/>
              <a:pathLst>
                <a:path extrusionOk="0" h="3727" w="2344">
                  <a:moveTo>
                    <a:pt x="1757" y="0"/>
                  </a:moveTo>
                  <a:lnTo>
                    <a:pt x="1359" y="400"/>
                  </a:lnTo>
                  <a:lnTo>
                    <a:pt x="1" y="1555"/>
                  </a:lnTo>
                  <a:cubicBezTo>
                    <a:pt x="1" y="1555"/>
                    <a:pt x="35" y="1646"/>
                    <a:pt x="86" y="1834"/>
                  </a:cubicBezTo>
                  <a:cubicBezTo>
                    <a:pt x="119" y="1970"/>
                    <a:pt x="162" y="2147"/>
                    <a:pt x="196" y="2369"/>
                  </a:cubicBezTo>
                  <a:cubicBezTo>
                    <a:pt x="196" y="2386"/>
                    <a:pt x="204" y="2402"/>
                    <a:pt x="204" y="2420"/>
                  </a:cubicBezTo>
                  <a:cubicBezTo>
                    <a:pt x="280" y="2903"/>
                    <a:pt x="331" y="3659"/>
                    <a:pt x="229" y="3726"/>
                  </a:cubicBezTo>
                  <a:cubicBezTo>
                    <a:pt x="239" y="3726"/>
                    <a:pt x="756" y="3463"/>
                    <a:pt x="1359" y="3192"/>
                  </a:cubicBezTo>
                  <a:cubicBezTo>
                    <a:pt x="1928" y="2946"/>
                    <a:pt x="2215" y="2777"/>
                    <a:pt x="2292" y="2512"/>
                  </a:cubicBezTo>
                  <a:lnTo>
                    <a:pt x="2292" y="2496"/>
                  </a:lnTo>
                  <a:cubicBezTo>
                    <a:pt x="2343" y="2233"/>
                    <a:pt x="1979" y="1469"/>
                    <a:pt x="1767" y="8"/>
                  </a:cubicBezTo>
                  <a:cubicBezTo>
                    <a:pt x="1757" y="8"/>
                    <a:pt x="1757" y="0"/>
                    <a:pt x="1757" y="0"/>
                  </a:cubicBezTo>
                  <a:close/>
                </a:path>
              </a:pathLst>
            </a:custGeom>
            <a:solidFill>
              <a:srgbClr val="FFBB2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8" name="Google Shape;1248;p46"/>
            <p:cNvSpPr/>
            <p:nvPr/>
          </p:nvSpPr>
          <p:spPr>
            <a:xfrm>
              <a:off x="7860664" y="3237175"/>
              <a:ext cx="190739" cy="214248"/>
            </a:xfrm>
            <a:custGeom>
              <a:rect b="b" l="l" r="r" t="t"/>
              <a:pathLst>
                <a:path extrusionOk="0" h="2488" w="2215">
                  <a:moveTo>
                    <a:pt x="1681" y="0"/>
                  </a:moveTo>
                  <a:lnTo>
                    <a:pt x="0" y="1826"/>
                  </a:lnTo>
                  <a:cubicBezTo>
                    <a:pt x="33" y="1962"/>
                    <a:pt x="76" y="2139"/>
                    <a:pt x="110" y="2361"/>
                  </a:cubicBezTo>
                  <a:lnTo>
                    <a:pt x="2206" y="2488"/>
                  </a:lnTo>
                  <a:cubicBezTo>
                    <a:pt x="2215" y="2471"/>
                    <a:pt x="2215" y="2453"/>
                    <a:pt x="2215" y="2437"/>
                  </a:cubicBezTo>
                  <a:cubicBezTo>
                    <a:pt x="2215" y="2123"/>
                    <a:pt x="1874" y="1367"/>
                    <a:pt x="1681"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9" name="Google Shape;1249;p46"/>
            <p:cNvSpPr/>
            <p:nvPr/>
          </p:nvSpPr>
          <p:spPr>
            <a:xfrm>
              <a:off x="7728226" y="3034643"/>
              <a:ext cx="300791" cy="393879"/>
            </a:xfrm>
            <a:custGeom>
              <a:rect b="b" l="l" r="r" t="t"/>
              <a:pathLst>
                <a:path extrusionOk="0" h="4574" w="3493">
                  <a:moveTo>
                    <a:pt x="2126" y="1"/>
                  </a:moveTo>
                  <a:cubicBezTo>
                    <a:pt x="2020" y="1"/>
                    <a:pt x="1906" y="6"/>
                    <a:pt x="1783" y="18"/>
                  </a:cubicBezTo>
                  <a:cubicBezTo>
                    <a:pt x="145" y="171"/>
                    <a:pt x="94" y="986"/>
                    <a:pt x="43" y="1529"/>
                  </a:cubicBezTo>
                  <a:cubicBezTo>
                    <a:pt x="0" y="1980"/>
                    <a:pt x="298" y="3626"/>
                    <a:pt x="960" y="4408"/>
                  </a:cubicBezTo>
                  <a:cubicBezTo>
                    <a:pt x="1061" y="4529"/>
                    <a:pt x="1212" y="4573"/>
                    <a:pt x="1377" y="4573"/>
                  </a:cubicBezTo>
                  <a:cubicBezTo>
                    <a:pt x="1556" y="4573"/>
                    <a:pt x="1751" y="4521"/>
                    <a:pt x="1911" y="4459"/>
                  </a:cubicBezTo>
                  <a:cubicBezTo>
                    <a:pt x="2547" y="4204"/>
                    <a:pt x="3380" y="3558"/>
                    <a:pt x="3431" y="2344"/>
                  </a:cubicBezTo>
                  <a:cubicBezTo>
                    <a:pt x="3493" y="861"/>
                    <a:pt x="3433" y="1"/>
                    <a:pt x="2126" y="1"/>
                  </a:cubicBezTo>
                  <a:close/>
                </a:path>
              </a:pathLst>
            </a:custGeom>
            <a:solidFill>
              <a:srgbClr val="FFBB2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0" name="Google Shape;1250;p46"/>
            <p:cNvSpPr/>
            <p:nvPr/>
          </p:nvSpPr>
          <p:spPr>
            <a:xfrm>
              <a:off x="7724702" y="3023101"/>
              <a:ext cx="409704" cy="281510"/>
            </a:xfrm>
            <a:custGeom>
              <a:rect b="b" l="l" r="r" t="t"/>
              <a:pathLst>
                <a:path extrusionOk="0" h="3269" w="4279">
                  <a:moveTo>
                    <a:pt x="1836" y="0"/>
                  </a:moveTo>
                  <a:cubicBezTo>
                    <a:pt x="1078" y="0"/>
                    <a:pt x="211" y="119"/>
                    <a:pt x="0" y="637"/>
                  </a:cubicBezTo>
                  <a:cubicBezTo>
                    <a:pt x="0" y="637"/>
                    <a:pt x="1630" y="2004"/>
                    <a:pt x="2639" y="2478"/>
                  </a:cubicBezTo>
                  <a:cubicBezTo>
                    <a:pt x="3514" y="2886"/>
                    <a:pt x="4278" y="3269"/>
                    <a:pt x="4278" y="3269"/>
                  </a:cubicBezTo>
                  <a:cubicBezTo>
                    <a:pt x="4278" y="3269"/>
                    <a:pt x="3624" y="1366"/>
                    <a:pt x="3225" y="492"/>
                  </a:cubicBezTo>
                  <a:cubicBezTo>
                    <a:pt x="3107" y="237"/>
                    <a:pt x="2869" y="60"/>
                    <a:pt x="2579" y="34"/>
                  </a:cubicBezTo>
                  <a:cubicBezTo>
                    <a:pt x="2370" y="16"/>
                    <a:pt x="2110" y="0"/>
                    <a:pt x="1836" y="0"/>
                  </a:cubicBezTo>
                  <a:close/>
                </a:path>
              </a:pathLst>
            </a:custGeom>
            <a:solidFill>
              <a:srgbClr val="55335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1" name="Google Shape;1251;p46"/>
            <p:cNvSpPr/>
            <p:nvPr/>
          </p:nvSpPr>
          <p:spPr>
            <a:xfrm>
              <a:off x="7673460" y="3452709"/>
              <a:ext cx="627243" cy="928121"/>
            </a:xfrm>
            <a:custGeom>
              <a:rect b="b" l="l" r="r" t="t"/>
              <a:pathLst>
                <a:path extrusionOk="0" h="10778" w="7284">
                  <a:moveTo>
                    <a:pt x="4647" y="0"/>
                  </a:moveTo>
                  <a:cubicBezTo>
                    <a:pt x="4646" y="0"/>
                    <a:pt x="4644" y="0"/>
                    <a:pt x="4643" y="1"/>
                  </a:cubicBezTo>
                  <a:cubicBezTo>
                    <a:pt x="3822" y="499"/>
                    <a:pt x="3289" y="656"/>
                    <a:pt x="2943" y="656"/>
                  </a:cubicBezTo>
                  <a:cubicBezTo>
                    <a:pt x="2356" y="656"/>
                    <a:pt x="2309" y="205"/>
                    <a:pt x="2309" y="205"/>
                  </a:cubicBezTo>
                  <a:cubicBezTo>
                    <a:pt x="2309" y="205"/>
                    <a:pt x="1" y="2888"/>
                    <a:pt x="341" y="4220"/>
                  </a:cubicBezTo>
                  <a:cubicBezTo>
                    <a:pt x="1614" y="9219"/>
                    <a:pt x="341" y="10187"/>
                    <a:pt x="901" y="10680"/>
                  </a:cubicBezTo>
                  <a:cubicBezTo>
                    <a:pt x="935" y="10710"/>
                    <a:pt x="970" y="10721"/>
                    <a:pt x="1010" y="10721"/>
                  </a:cubicBezTo>
                  <a:cubicBezTo>
                    <a:pt x="1112" y="10721"/>
                    <a:pt x="1254" y="10651"/>
                    <a:pt x="1542" y="10651"/>
                  </a:cubicBezTo>
                  <a:cubicBezTo>
                    <a:pt x="1583" y="10651"/>
                    <a:pt x="1626" y="10652"/>
                    <a:pt x="1673" y="10655"/>
                  </a:cubicBezTo>
                  <a:cubicBezTo>
                    <a:pt x="2542" y="10711"/>
                    <a:pt x="3803" y="10777"/>
                    <a:pt x="4778" y="10777"/>
                  </a:cubicBezTo>
                  <a:cubicBezTo>
                    <a:pt x="5574" y="10777"/>
                    <a:pt x="6181" y="10733"/>
                    <a:pt x="6230" y="10604"/>
                  </a:cubicBezTo>
                  <a:cubicBezTo>
                    <a:pt x="6595" y="9586"/>
                    <a:pt x="6358" y="7989"/>
                    <a:pt x="6664" y="6436"/>
                  </a:cubicBezTo>
                  <a:cubicBezTo>
                    <a:pt x="6697" y="6275"/>
                    <a:pt x="6731" y="6096"/>
                    <a:pt x="6782" y="5901"/>
                  </a:cubicBezTo>
                  <a:cubicBezTo>
                    <a:pt x="7037" y="4839"/>
                    <a:pt x="7283" y="4475"/>
                    <a:pt x="6383" y="2770"/>
                  </a:cubicBezTo>
                  <a:cubicBezTo>
                    <a:pt x="5581" y="1240"/>
                    <a:pt x="4747" y="0"/>
                    <a:pt x="4647" y="0"/>
                  </a:cubicBezTo>
                  <a:close/>
                </a:path>
              </a:pathLst>
            </a:custGeom>
            <a:gradFill>
              <a:gsLst>
                <a:gs pos="0">
                  <a:schemeClr val="accent2"/>
                </a:gs>
                <a:gs pos="100000">
                  <a:schemeClr val="dk1"/>
                </a:gs>
              </a:gsLst>
              <a:lin ang="16200038"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2" name="Google Shape;1252;p46"/>
            <p:cNvSpPr/>
            <p:nvPr/>
          </p:nvSpPr>
          <p:spPr>
            <a:xfrm>
              <a:off x="6055959" y="4324061"/>
              <a:ext cx="2625570" cy="139674"/>
            </a:xfrm>
            <a:custGeom>
              <a:rect b="b" l="l" r="r" t="t"/>
              <a:pathLst>
                <a:path extrusionOk="0" h="1622" w="30490">
                  <a:moveTo>
                    <a:pt x="1544" y="0"/>
                  </a:moveTo>
                  <a:cubicBezTo>
                    <a:pt x="697" y="0"/>
                    <a:pt x="0" y="689"/>
                    <a:pt x="0" y="1545"/>
                  </a:cubicBezTo>
                  <a:lnTo>
                    <a:pt x="0" y="1622"/>
                  </a:lnTo>
                  <a:lnTo>
                    <a:pt x="30490" y="1622"/>
                  </a:lnTo>
                  <a:lnTo>
                    <a:pt x="30490" y="0"/>
                  </a:lnTo>
                  <a:close/>
                </a:path>
              </a:pathLst>
            </a:custGeom>
            <a:solidFill>
              <a:srgbClr val="55335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3" name="Google Shape;1253;p46"/>
            <p:cNvSpPr/>
            <p:nvPr/>
          </p:nvSpPr>
          <p:spPr>
            <a:xfrm>
              <a:off x="7634021" y="4208501"/>
              <a:ext cx="233882" cy="87232"/>
            </a:xfrm>
            <a:custGeom>
              <a:rect b="b" l="l" r="r" t="t"/>
              <a:pathLst>
                <a:path extrusionOk="0" h="1013" w="2716">
                  <a:moveTo>
                    <a:pt x="1261" y="1"/>
                  </a:moveTo>
                  <a:cubicBezTo>
                    <a:pt x="977" y="1"/>
                    <a:pt x="730" y="33"/>
                    <a:pt x="628" y="128"/>
                  </a:cubicBezTo>
                  <a:cubicBezTo>
                    <a:pt x="330" y="418"/>
                    <a:pt x="0" y="1012"/>
                    <a:pt x="0" y="1012"/>
                  </a:cubicBezTo>
                  <a:lnTo>
                    <a:pt x="2716" y="970"/>
                  </a:lnTo>
                  <a:lnTo>
                    <a:pt x="2547" y="128"/>
                  </a:lnTo>
                  <a:cubicBezTo>
                    <a:pt x="2547" y="128"/>
                    <a:pt x="1830" y="1"/>
                    <a:pt x="1261" y="1"/>
                  </a:cubicBezTo>
                  <a:close/>
                </a:path>
              </a:pathLst>
            </a:custGeom>
            <a:solidFill>
              <a:srgbClr val="FFB37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4" name="Google Shape;1254;p46"/>
            <p:cNvSpPr/>
            <p:nvPr/>
          </p:nvSpPr>
          <p:spPr>
            <a:xfrm>
              <a:off x="7835003" y="3452795"/>
              <a:ext cx="746337" cy="871028"/>
            </a:xfrm>
            <a:custGeom>
              <a:rect b="b" l="l" r="r" t="t"/>
              <a:pathLst>
                <a:path extrusionOk="0" h="10115" w="8667">
                  <a:moveTo>
                    <a:pt x="2767" y="0"/>
                  </a:moveTo>
                  <a:cubicBezTo>
                    <a:pt x="2767" y="0"/>
                    <a:pt x="3547" y="2667"/>
                    <a:pt x="3761" y="3219"/>
                  </a:cubicBezTo>
                  <a:cubicBezTo>
                    <a:pt x="4099" y="4117"/>
                    <a:pt x="5442" y="6808"/>
                    <a:pt x="5305" y="6987"/>
                  </a:cubicBezTo>
                  <a:cubicBezTo>
                    <a:pt x="5024" y="7368"/>
                    <a:pt x="2360" y="8124"/>
                    <a:pt x="848" y="8489"/>
                  </a:cubicBezTo>
                  <a:cubicBezTo>
                    <a:pt x="382" y="8607"/>
                    <a:pt x="1" y="8692"/>
                    <a:pt x="1" y="8794"/>
                  </a:cubicBezTo>
                  <a:cubicBezTo>
                    <a:pt x="1" y="9075"/>
                    <a:pt x="213" y="9788"/>
                    <a:pt x="213" y="9788"/>
                  </a:cubicBezTo>
                  <a:cubicBezTo>
                    <a:pt x="213" y="9788"/>
                    <a:pt x="594" y="9821"/>
                    <a:pt x="1180" y="9864"/>
                  </a:cubicBezTo>
                  <a:cubicBezTo>
                    <a:pt x="2208" y="9933"/>
                    <a:pt x="3874" y="10115"/>
                    <a:pt x="5272" y="10115"/>
                  </a:cubicBezTo>
                  <a:cubicBezTo>
                    <a:pt x="6253" y="10115"/>
                    <a:pt x="7101" y="10025"/>
                    <a:pt x="7504" y="9746"/>
                  </a:cubicBezTo>
                  <a:cubicBezTo>
                    <a:pt x="8667" y="8939"/>
                    <a:pt x="6613" y="2573"/>
                    <a:pt x="5585" y="1147"/>
                  </a:cubicBezTo>
                  <a:cubicBezTo>
                    <a:pt x="4863" y="128"/>
                    <a:pt x="2768" y="0"/>
                    <a:pt x="2767" y="0"/>
                  </a:cubicBezTo>
                  <a:close/>
                </a:path>
              </a:pathLst>
            </a:custGeom>
            <a:gradFill>
              <a:gsLst>
                <a:gs pos="0">
                  <a:schemeClr val="accent2"/>
                </a:gs>
                <a:gs pos="100000">
                  <a:schemeClr val="dk1"/>
                </a:gs>
              </a:gsLst>
              <a:lin ang="16200038"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5" name="Google Shape;1255;p46"/>
            <p:cNvSpPr/>
            <p:nvPr/>
          </p:nvSpPr>
          <p:spPr>
            <a:xfrm>
              <a:off x="7835003" y="4183701"/>
              <a:ext cx="101699" cy="118491"/>
            </a:xfrm>
            <a:custGeom>
              <a:rect b="b" l="l" r="r" t="t"/>
              <a:pathLst>
                <a:path extrusionOk="0" h="1376" w="1181">
                  <a:moveTo>
                    <a:pt x="848" y="1"/>
                  </a:moveTo>
                  <a:cubicBezTo>
                    <a:pt x="382" y="119"/>
                    <a:pt x="9" y="204"/>
                    <a:pt x="1" y="306"/>
                  </a:cubicBezTo>
                  <a:cubicBezTo>
                    <a:pt x="1" y="545"/>
                    <a:pt x="213" y="1300"/>
                    <a:pt x="213" y="1300"/>
                  </a:cubicBezTo>
                  <a:cubicBezTo>
                    <a:pt x="213" y="1300"/>
                    <a:pt x="594" y="1333"/>
                    <a:pt x="1180" y="1376"/>
                  </a:cubicBezTo>
                  <a:lnTo>
                    <a:pt x="848" y="1"/>
                  </a:lnTo>
                  <a:close/>
                </a:path>
              </a:pathLst>
            </a:custGeom>
            <a:solidFill>
              <a:srgbClr val="55335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6" name="Google Shape;1256;p46"/>
            <p:cNvSpPr/>
            <p:nvPr/>
          </p:nvSpPr>
          <p:spPr>
            <a:xfrm>
              <a:off x="6940400" y="3837968"/>
              <a:ext cx="842783" cy="484813"/>
            </a:xfrm>
            <a:custGeom>
              <a:rect b="b" l="l" r="r" t="t"/>
              <a:pathLst>
                <a:path extrusionOk="0" h="5630" w="9787">
                  <a:moveTo>
                    <a:pt x="0" y="1"/>
                  </a:moveTo>
                  <a:lnTo>
                    <a:pt x="2258" y="5629"/>
                  </a:lnTo>
                  <a:lnTo>
                    <a:pt x="9787" y="5629"/>
                  </a:lnTo>
                  <a:lnTo>
                    <a:pt x="7511" y="1"/>
                  </a:lnTo>
                  <a:close/>
                </a:path>
              </a:pathLst>
            </a:custGeom>
            <a:solidFill>
              <a:srgbClr val="DFDFD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7" name="Google Shape;1257;p46"/>
            <p:cNvSpPr/>
            <p:nvPr/>
          </p:nvSpPr>
          <p:spPr>
            <a:xfrm>
              <a:off x="7127432" y="4291942"/>
              <a:ext cx="824527" cy="30828"/>
            </a:xfrm>
            <a:custGeom>
              <a:rect b="b" l="l" r="r" t="t"/>
              <a:pathLst>
                <a:path extrusionOk="0" h="358" w="9575">
                  <a:moveTo>
                    <a:pt x="0" y="1"/>
                  </a:moveTo>
                  <a:lnTo>
                    <a:pt x="86" y="357"/>
                  </a:lnTo>
                  <a:lnTo>
                    <a:pt x="9575" y="357"/>
                  </a:lnTo>
                  <a:lnTo>
                    <a:pt x="9575" y="1"/>
                  </a:lnTo>
                  <a:close/>
                </a:path>
              </a:pathLst>
            </a:custGeom>
            <a:solidFill>
              <a:srgbClr val="DFDFD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8" name="Google Shape;1258;p46"/>
            <p:cNvSpPr/>
            <p:nvPr/>
          </p:nvSpPr>
          <p:spPr>
            <a:xfrm>
              <a:off x="7908886" y="3392949"/>
              <a:ext cx="192203" cy="184970"/>
            </a:xfrm>
            <a:custGeom>
              <a:rect b="b" l="l" r="r" t="t"/>
              <a:pathLst>
                <a:path extrusionOk="0" h="2148" w="2232">
                  <a:moveTo>
                    <a:pt x="1995" y="0"/>
                  </a:moveTo>
                  <a:lnTo>
                    <a:pt x="0" y="1333"/>
                  </a:lnTo>
                  <a:lnTo>
                    <a:pt x="754" y="2148"/>
                  </a:lnTo>
                  <a:lnTo>
                    <a:pt x="2231" y="738"/>
                  </a:lnTo>
                  <a:lnTo>
                    <a:pt x="1995" y="0"/>
                  </a:lnTo>
                  <a:close/>
                </a:path>
              </a:pathLst>
            </a:custGeom>
            <a:solidFill>
              <a:srgbClr val="55335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9" name="Google Shape;1259;p46"/>
            <p:cNvSpPr/>
            <p:nvPr/>
          </p:nvSpPr>
          <p:spPr>
            <a:xfrm>
              <a:off x="7829922" y="3457187"/>
              <a:ext cx="79051" cy="120730"/>
            </a:xfrm>
            <a:custGeom>
              <a:rect b="b" l="l" r="r" t="t"/>
              <a:pathLst>
                <a:path extrusionOk="0" h="1402" w="918">
                  <a:moveTo>
                    <a:pt x="492" y="0"/>
                  </a:moveTo>
                  <a:lnTo>
                    <a:pt x="1" y="560"/>
                  </a:lnTo>
                  <a:lnTo>
                    <a:pt x="492" y="1402"/>
                  </a:lnTo>
                  <a:lnTo>
                    <a:pt x="917" y="587"/>
                  </a:lnTo>
                  <a:lnTo>
                    <a:pt x="492" y="0"/>
                  </a:lnTo>
                  <a:close/>
                </a:path>
              </a:pathLst>
            </a:custGeom>
            <a:solidFill>
              <a:srgbClr val="55335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0" name="Google Shape;1260;p46"/>
            <p:cNvSpPr/>
            <p:nvPr/>
          </p:nvSpPr>
          <p:spPr>
            <a:xfrm>
              <a:off x="8100998" y="3789746"/>
              <a:ext cx="157930" cy="342125"/>
            </a:xfrm>
            <a:custGeom>
              <a:rect b="b" l="l" r="r" t="t"/>
              <a:pathLst>
                <a:path extrusionOk="0" h="3973" w="1834">
                  <a:moveTo>
                    <a:pt x="1010" y="0"/>
                  </a:moveTo>
                  <a:lnTo>
                    <a:pt x="0" y="3973"/>
                  </a:lnTo>
                  <a:lnTo>
                    <a:pt x="1571" y="3439"/>
                  </a:lnTo>
                  <a:cubicBezTo>
                    <a:pt x="1571" y="3439"/>
                    <a:pt x="1630" y="2624"/>
                    <a:pt x="1833" y="1944"/>
                  </a:cubicBezTo>
                  <a:lnTo>
                    <a:pt x="1010" y="0"/>
                  </a:lnTo>
                  <a:close/>
                </a:path>
              </a:pathLst>
            </a:custGeom>
            <a:solidFill>
              <a:srgbClr val="55335C">
                <a:alpha val="1071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261" name="Google Shape;1261;p46"/>
          <p:cNvGrpSpPr/>
          <p:nvPr/>
        </p:nvGrpSpPr>
        <p:grpSpPr>
          <a:xfrm>
            <a:off x="2293909" y="2423035"/>
            <a:ext cx="391823" cy="496830"/>
            <a:chOff x="7130360" y="2390795"/>
            <a:chExt cx="289510" cy="367098"/>
          </a:xfrm>
        </p:grpSpPr>
        <p:sp>
          <p:nvSpPr>
            <p:cNvPr id="1262" name="Google Shape;1262;p46"/>
            <p:cNvSpPr/>
            <p:nvPr/>
          </p:nvSpPr>
          <p:spPr>
            <a:xfrm>
              <a:off x="7132295" y="2392345"/>
              <a:ext cx="285807" cy="364084"/>
            </a:xfrm>
            <a:custGeom>
              <a:rect b="b" l="l" r="r" t="t"/>
              <a:pathLst>
                <a:path extrusionOk="0" h="4228" w="3319">
                  <a:moveTo>
                    <a:pt x="0" y="1"/>
                  </a:moveTo>
                  <a:lnTo>
                    <a:pt x="0" y="4228"/>
                  </a:lnTo>
                  <a:lnTo>
                    <a:pt x="3319" y="4228"/>
                  </a:lnTo>
                  <a:lnTo>
                    <a:pt x="3319" y="1"/>
                  </a:lnTo>
                  <a:close/>
                </a:path>
              </a:pathLst>
            </a:custGeom>
            <a:gradFill>
              <a:gsLst>
                <a:gs pos="0">
                  <a:schemeClr val="accent1"/>
                </a:gs>
                <a:gs pos="40000">
                  <a:srgbClr val="BBACF0"/>
                </a:gs>
                <a:gs pos="100000">
                  <a:srgbClr val="FFFFFF">
                    <a:alpha val="0"/>
                  </a:srgbClr>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3" name="Google Shape;1263;p46"/>
            <p:cNvSpPr/>
            <p:nvPr/>
          </p:nvSpPr>
          <p:spPr>
            <a:xfrm>
              <a:off x="7158949" y="2433247"/>
              <a:ext cx="116252" cy="19031"/>
            </a:xfrm>
            <a:custGeom>
              <a:rect b="b" l="l" r="r" t="t"/>
              <a:pathLst>
                <a:path extrusionOk="0" h="221" w="1350">
                  <a:moveTo>
                    <a:pt x="1" y="0"/>
                  </a:moveTo>
                  <a:lnTo>
                    <a:pt x="1" y="220"/>
                  </a:lnTo>
                  <a:lnTo>
                    <a:pt x="1349" y="220"/>
                  </a:lnTo>
                  <a:lnTo>
                    <a:pt x="1349"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4" name="Google Shape;1264;p46"/>
            <p:cNvSpPr/>
            <p:nvPr/>
          </p:nvSpPr>
          <p:spPr>
            <a:xfrm>
              <a:off x="7158949" y="2466055"/>
              <a:ext cx="166714" cy="18514"/>
            </a:xfrm>
            <a:custGeom>
              <a:rect b="b" l="l" r="r" t="t"/>
              <a:pathLst>
                <a:path extrusionOk="0" h="215" w="1936">
                  <a:moveTo>
                    <a:pt x="1" y="0"/>
                  </a:moveTo>
                  <a:lnTo>
                    <a:pt x="1" y="214"/>
                  </a:lnTo>
                  <a:lnTo>
                    <a:pt x="1936" y="214"/>
                  </a:lnTo>
                  <a:lnTo>
                    <a:pt x="1936"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5" name="Google Shape;1265;p46"/>
            <p:cNvSpPr/>
            <p:nvPr/>
          </p:nvSpPr>
          <p:spPr>
            <a:xfrm>
              <a:off x="7158949" y="2507130"/>
              <a:ext cx="189361" cy="19031"/>
            </a:xfrm>
            <a:custGeom>
              <a:rect b="b" l="l" r="r" t="t"/>
              <a:pathLst>
                <a:path extrusionOk="0" h="221" w="2199">
                  <a:moveTo>
                    <a:pt x="1" y="0"/>
                  </a:moveTo>
                  <a:lnTo>
                    <a:pt x="1" y="220"/>
                  </a:lnTo>
                  <a:lnTo>
                    <a:pt x="2199" y="220"/>
                  </a:lnTo>
                  <a:lnTo>
                    <a:pt x="2199"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6" name="Google Shape;1266;p46"/>
            <p:cNvSpPr/>
            <p:nvPr/>
          </p:nvSpPr>
          <p:spPr>
            <a:xfrm>
              <a:off x="7158949" y="2530380"/>
              <a:ext cx="232504" cy="19031"/>
            </a:xfrm>
            <a:custGeom>
              <a:rect b="b" l="l" r="r" t="t"/>
              <a:pathLst>
                <a:path extrusionOk="0" h="221" w="2700">
                  <a:moveTo>
                    <a:pt x="1" y="1"/>
                  </a:moveTo>
                  <a:lnTo>
                    <a:pt x="1" y="221"/>
                  </a:lnTo>
                  <a:lnTo>
                    <a:pt x="2700" y="221"/>
                  </a:lnTo>
                  <a:lnTo>
                    <a:pt x="2700"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7" name="Google Shape;1267;p46"/>
            <p:cNvSpPr/>
            <p:nvPr/>
          </p:nvSpPr>
          <p:spPr>
            <a:xfrm>
              <a:off x="7158949" y="2683226"/>
              <a:ext cx="232504" cy="5856"/>
            </a:xfrm>
            <a:custGeom>
              <a:rect b="b" l="l" r="r" t="t"/>
              <a:pathLst>
                <a:path extrusionOk="0" h="68" w="2700">
                  <a:moveTo>
                    <a:pt x="1" y="0"/>
                  </a:moveTo>
                  <a:lnTo>
                    <a:pt x="1" y="67"/>
                  </a:lnTo>
                  <a:lnTo>
                    <a:pt x="2700" y="67"/>
                  </a:lnTo>
                  <a:lnTo>
                    <a:pt x="2700"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8" name="Google Shape;1268;p46"/>
            <p:cNvSpPr/>
            <p:nvPr/>
          </p:nvSpPr>
          <p:spPr>
            <a:xfrm>
              <a:off x="7158949" y="2694937"/>
              <a:ext cx="225873" cy="5856"/>
            </a:xfrm>
            <a:custGeom>
              <a:rect b="b" l="l" r="r" t="t"/>
              <a:pathLst>
                <a:path extrusionOk="0" h="68" w="2623">
                  <a:moveTo>
                    <a:pt x="1" y="1"/>
                  </a:moveTo>
                  <a:lnTo>
                    <a:pt x="1" y="68"/>
                  </a:lnTo>
                  <a:lnTo>
                    <a:pt x="2622" y="68"/>
                  </a:lnTo>
                  <a:lnTo>
                    <a:pt x="2622"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9" name="Google Shape;1269;p46"/>
            <p:cNvSpPr/>
            <p:nvPr/>
          </p:nvSpPr>
          <p:spPr>
            <a:xfrm>
              <a:off x="7158949" y="2706562"/>
              <a:ext cx="232504" cy="6028"/>
            </a:xfrm>
            <a:custGeom>
              <a:rect b="b" l="l" r="r" t="t"/>
              <a:pathLst>
                <a:path extrusionOk="0" h="70" w="2700">
                  <a:moveTo>
                    <a:pt x="1" y="0"/>
                  </a:moveTo>
                  <a:lnTo>
                    <a:pt x="1" y="69"/>
                  </a:lnTo>
                  <a:lnTo>
                    <a:pt x="2700" y="69"/>
                  </a:lnTo>
                  <a:lnTo>
                    <a:pt x="2700"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0" name="Google Shape;1270;p46"/>
            <p:cNvSpPr/>
            <p:nvPr/>
          </p:nvSpPr>
          <p:spPr>
            <a:xfrm>
              <a:off x="7158949" y="2730070"/>
              <a:ext cx="232504" cy="6545"/>
            </a:xfrm>
            <a:custGeom>
              <a:rect b="b" l="l" r="r" t="t"/>
              <a:pathLst>
                <a:path extrusionOk="0" h="76" w="2700">
                  <a:moveTo>
                    <a:pt x="1" y="0"/>
                  </a:moveTo>
                  <a:lnTo>
                    <a:pt x="1" y="76"/>
                  </a:lnTo>
                  <a:lnTo>
                    <a:pt x="2700" y="76"/>
                  </a:lnTo>
                  <a:lnTo>
                    <a:pt x="2700"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1" name="Google Shape;1271;p46"/>
            <p:cNvSpPr/>
            <p:nvPr/>
          </p:nvSpPr>
          <p:spPr>
            <a:xfrm>
              <a:off x="7130360" y="2390795"/>
              <a:ext cx="289510" cy="367098"/>
            </a:xfrm>
            <a:custGeom>
              <a:rect b="b" l="l" r="r" t="t"/>
              <a:pathLst>
                <a:path extrusionOk="0" h="4263" w="3362">
                  <a:moveTo>
                    <a:pt x="3327" y="43"/>
                  </a:moveTo>
                  <a:lnTo>
                    <a:pt x="3327" y="4219"/>
                  </a:lnTo>
                  <a:lnTo>
                    <a:pt x="43" y="4219"/>
                  </a:lnTo>
                  <a:lnTo>
                    <a:pt x="43" y="43"/>
                  </a:lnTo>
                  <a:close/>
                  <a:moveTo>
                    <a:pt x="1" y="0"/>
                  </a:moveTo>
                  <a:lnTo>
                    <a:pt x="1" y="4262"/>
                  </a:lnTo>
                  <a:lnTo>
                    <a:pt x="3362" y="4262"/>
                  </a:lnTo>
                  <a:lnTo>
                    <a:pt x="3362"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272" name="Google Shape;1272;p46"/>
          <p:cNvGrpSpPr/>
          <p:nvPr/>
        </p:nvGrpSpPr>
        <p:grpSpPr>
          <a:xfrm flipH="1" rot="-4668573">
            <a:off x="1200106" y="3961797"/>
            <a:ext cx="552228" cy="582795"/>
            <a:chOff x="8134668" y="1811185"/>
            <a:chExt cx="285807" cy="363395"/>
          </a:xfrm>
        </p:grpSpPr>
        <p:sp>
          <p:nvSpPr>
            <p:cNvPr id="1273" name="Google Shape;1273;p46"/>
            <p:cNvSpPr/>
            <p:nvPr/>
          </p:nvSpPr>
          <p:spPr>
            <a:xfrm>
              <a:off x="8134668" y="1811185"/>
              <a:ext cx="285807" cy="363395"/>
            </a:xfrm>
            <a:custGeom>
              <a:rect b="b" l="l" r="r" t="t"/>
              <a:pathLst>
                <a:path extrusionOk="0" h="4220" w="3319">
                  <a:moveTo>
                    <a:pt x="0" y="1"/>
                  </a:moveTo>
                  <a:lnTo>
                    <a:pt x="0" y="4220"/>
                  </a:lnTo>
                  <a:lnTo>
                    <a:pt x="3319" y="4220"/>
                  </a:lnTo>
                  <a:lnTo>
                    <a:pt x="3319" y="1"/>
                  </a:lnTo>
                  <a:close/>
                </a:path>
              </a:pathLst>
            </a:custGeom>
            <a:gradFill>
              <a:gsLst>
                <a:gs pos="0">
                  <a:schemeClr val="accent1"/>
                </a:gs>
                <a:gs pos="40000">
                  <a:srgbClr val="BBACF0"/>
                </a:gs>
                <a:gs pos="100000">
                  <a:srgbClr val="FFFFFF">
                    <a:alpha val="0"/>
                  </a:srgbClr>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4" name="Google Shape;1274;p46"/>
            <p:cNvSpPr/>
            <p:nvPr/>
          </p:nvSpPr>
          <p:spPr>
            <a:xfrm>
              <a:off x="8161620" y="1852088"/>
              <a:ext cx="159566" cy="18514"/>
            </a:xfrm>
            <a:custGeom>
              <a:rect b="b" l="l" r="r" t="t"/>
              <a:pathLst>
                <a:path extrusionOk="0" h="215" w="1853">
                  <a:moveTo>
                    <a:pt x="1" y="0"/>
                  </a:moveTo>
                  <a:lnTo>
                    <a:pt x="1" y="214"/>
                  </a:lnTo>
                  <a:lnTo>
                    <a:pt x="1853" y="214"/>
                  </a:lnTo>
                  <a:lnTo>
                    <a:pt x="1853"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5" name="Google Shape;1275;p46"/>
            <p:cNvSpPr/>
            <p:nvPr/>
          </p:nvSpPr>
          <p:spPr>
            <a:xfrm>
              <a:off x="8161620" y="1884379"/>
              <a:ext cx="228198" cy="18342"/>
            </a:xfrm>
            <a:custGeom>
              <a:rect b="b" l="l" r="r" t="t"/>
              <a:pathLst>
                <a:path extrusionOk="0" h="213" w="2650">
                  <a:moveTo>
                    <a:pt x="1" y="0"/>
                  </a:moveTo>
                  <a:lnTo>
                    <a:pt x="1" y="212"/>
                  </a:lnTo>
                  <a:lnTo>
                    <a:pt x="2649" y="212"/>
                  </a:lnTo>
                  <a:lnTo>
                    <a:pt x="2649"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6" name="Google Shape;1276;p46"/>
            <p:cNvSpPr/>
            <p:nvPr/>
          </p:nvSpPr>
          <p:spPr>
            <a:xfrm>
              <a:off x="8161620" y="2101378"/>
              <a:ext cx="231815" cy="6028"/>
            </a:xfrm>
            <a:custGeom>
              <a:rect b="b" l="l" r="r" t="t"/>
              <a:pathLst>
                <a:path extrusionOk="0" h="70" w="2692">
                  <a:moveTo>
                    <a:pt x="1" y="0"/>
                  </a:moveTo>
                  <a:lnTo>
                    <a:pt x="1" y="69"/>
                  </a:lnTo>
                  <a:lnTo>
                    <a:pt x="2692" y="69"/>
                  </a:lnTo>
                  <a:lnTo>
                    <a:pt x="2692"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7" name="Google Shape;1277;p46"/>
            <p:cNvSpPr/>
            <p:nvPr/>
          </p:nvSpPr>
          <p:spPr>
            <a:xfrm>
              <a:off x="8161620" y="2113089"/>
              <a:ext cx="225356" cy="6631"/>
            </a:xfrm>
            <a:custGeom>
              <a:rect b="b" l="l" r="r" t="t"/>
              <a:pathLst>
                <a:path extrusionOk="0" h="77" w="2617">
                  <a:moveTo>
                    <a:pt x="1" y="1"/>
                  </a:moveTo>
                  <a:lnTo>
                    <a:pt x="1" y="76"/>
                  </a:lnTo>
                  <a:lnTo>
                    <a:pt x="2617" y="76"/>
                  </a:lnTo>
                  <a:lnTo>
                    <a:pt x="2617"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8" name="Google Shape;1278;p46"/>
            <p:cNvSpPr/>
            <p:nvPr/>
          </p:nvSpPr>
          <p:spPr>
            <a:xfrm>
              <a:off x="8161620" y="2125575"/>
              <a:ext cx="231815" cy="5856"/>
            </a:xfrm>
            <a:custGeom>
              <a:rect b="b" l="l" r="r" t="t"/>
              <a:pathLst>
                <a:path extrusionOk="0" h="68" w="2692">
                  <a:moveTo>
                    <a:pt x="1" y="0"/>
                  </a:moveTo>
                  <a:lnTo>
                    <a:pt x="1" y="68"/>
                  </a:lnTo>
                  <a:lnTo>
                    <a:pt x="2692" y="68"/>
                  </a:lnTo>
                  <a:lnTo>
                    <a:pt x="2692"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9" name="Google Shape;1279;p46"/>
            <p:cNvSpPr/>
            <p:nvPr/>
          </p:nvSpPr>
          <p:spPr>
            <a:xfrm>
              <a:off x="8161620" y="2148911"/>
              <a:ext cx="231815" cy="5856"/>
            </a:xfrm>
            <a:custGeom>
              <a:rect b="b" l="l" r="r" t="t"/>
              <a:pathLst>
                <a:path extrusionOk="0" h="68" w="2692">
                  <a:moveTo>
                    <a:pt x="1" y="0"/>
                  </a:moveTo>
                  <a:lnTo>
                    <a:pt x="1" y="67"/>
                  </a:lnTo>
                  <a:lnTo>
                    <a:pt x="2692" y="67"/>
                  </a:lnTo>
                  <a:lnTo>
                    <a:pt x="2692"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0" name="Google Shape;1280;p46"/>
            <p:cNvSpPr/>
            <p:nvPr/>
          </p:nvSpPr>
          <p:spPr>
            <a:xfrm>
              <a:off x="8190209" y="1925971"/>
              <a:ext cx="43315" cy="43228"/>
            </a:xfrm>
            <a:custGeom>
              <a:rect b="b" l="l" r="r" t="t"/>
              <a:pathLst>
                <a:path extrusionOk="0" h="502" w="503">
                  <a:moveTo>
                    <a:pt x="221" y="94"/>
                  </a:moveTo>
                  <a:cubicBezTo>
                    <a:pt x="272" y="94"/>
                    <a:pt x="315" y="110"/>
                    <a:pt x="339" y="137"/>
                  </a:cubicBezTo>
                  <a:cubicBezTo>
                    <a:pt x="374" y="161"/>
                    <a:pt x="382" y="204"/>
                    <a:pt x="382" y="247"/>
                  </a:cubicBezTo>
                  <a:cubicBezTo>
                    <a:pt x="382" y="297"/>
                    <a:pt x="374" y="332"/>
                    <a:pt x="339" y="365"/>
                  </a:cubicBezTo>
                  <a:cubicBezTo>
                    <a:pt x="315" y="391"/>
                    <a:pt x="272" y="407"/>
                    <a:pt x="221" y="407"/>
                  </a:cubicBezTo>
                  <a:lnTo>
                    <a:pt x="119" y="407"/>
                  </a:lnTo>
                  <a:lnTo>
                    <a:pt x="119" y="94"/>
                  </a:lnTo>
                  <a:close/>
                  <a:moveTo>
                    <a:pt x="1" y="0"/>
                  </a:moveTo>
                  <a:lnTo>
                    <a:pt x="1" y="501"/>
                  </a:lnTo>
                  <a:lnTo>
                    <a:pt x="229" y="501"/>
                  </a:lnTo>
                  <a:cubicBezTo>
                    <a:pt x="280" y="501"/>
                    <a:pt x="331" y="485"/>
                    <a:pt x="374" y="467"/>
                  </a:cubicBezTo>
                  <a:cubicBezTo>
                    <a:pt x="417" y="450"/>
                    <a:pt x="441" y="416"/>
                    <a:pt x="467" y="383"/>
                  </a:cubicBezTo>
                  <a:cubicBezTo>
                    <a:pt x="492" y="340"/>
                    <a:pt x="502" y="297"/>
                    <a:pt x="502" y="247"/>
                  </a:cubicBezTo>
                  <a:cubicBezTo>
                    <a:pt x="502" y="196"/>
                    <a:pt x="492" y="153"/>
                    <a:pt x="467" y="120"/>
                  </a:cubicBezTo>
                  <a:cubicBezTo>
                    <a:pt x="441" y="86"/>
                    <a:pt x="417" y="51"/>
                    <a:pt x="374" y="35"/>
                  </a:cubicBezTo>
                  <a:cubicBezTo>
                    <a:pt x="331" y="8"/>
                    <a:pt x="280" y="0"/>
                    <a:pt x="229"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1" name="Google Shape;1281;p46"/>
            <p:cNvSpPr/>
            <p:nvPr/>
          </p:nvSpPr>
          <p:spPr>
            <a:xfrm>
              <a:off x="8234814" y="1925971"/>
              <a:ext cx="48309" cy="43228"/>
            </a:xfrm>
            <a:custGeom>
              <a:rect b="b" l="l" r="r" t="t"/>
              <a:pathLst>
                <a:path extrusionOk="0" h="502" w="561">
                  <a:moveTo>
                    <a:pt x="279" y="110"/>
                  </a:moveTo>
                  <a:lnTo>
                    <a:pt x="357" y="306"/>
                  </a:lnTo>
                  <a:lnTo>
                    <a:pt x="196" y="306"/>
                  </a:lnTo>
                  <a:lnTo>
                    <a:pt x="279" y="110"/>
                  </a:lnTo>
                  <a:close/>
                  <a:moveTo>
                    <a:pt x="220" y="0"/>
                  </a:moveTo>
                  <a:lnTo>
                    <a:pt x="0" y="501"/>
                  </a:lnTo>
                  <a:lnTo>
                    <a:pt x="119" y="501"/>
                  </a:lnTo>
                  <a:lnTo>
                    <a:pt x="161" y="391"/>
                  </a:lnTo>
                  <a:lnTo>
                    <a:pt x="392" y="391"/>
                  </a:lnTo>
                  <a:lnTo>
                    <a:pt x="432" y="501"/>
                  </a:lnTo>
                  <a:lnTo>
                    <a:pt x="561" y="501"/>
                  </a:lnTo>
                  <a:lnTo>
                    <a:pt x="330"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2" name="Google Shape;1282;p46"/>
            <p:cNvSpPr/>
            <p:nvPr/>
          </p:nvSpPr>
          <p:spPr>
            <a:xfrm>
              <a:off x="8280022" y="1925971"/>
              <a:ext cx="37459" cy="43228"/>
            </a:xfrm>
            <a:custGeom>
              <a:rect b="b" l="l" r="r" t="t"/>
              <a:pathLst>
                <a:path extrusionOk="0" h="502" w="435">
                  <a:moveTo>
                    <a:pt x="1" y="0"/>
                  </a:moveTo>
                  <a:lnTo>
                    <a:pt x="1" y="94"/>
                  </a:lnTo>
                  <a:lnTo>
                    <a:pt x="162" y="94"/>
                  </a:lnTo>
                  <a:lnTo>
                    <a:pt x="162" y="501"/>
                  </a:lnTo>
                  <a:lnTo>
                    <a:pt x="282" y="501"/>
                  </a:lnTo>
                  <a:lnTo>
                    <a:pt x="282" y="94"/>
                  </a:lnTo>
                  <a:lnTo>
                    <a:pt x="435" y="94"/>
                  </a:lnTo>
                  <a:lnTo>
                    <a:pt x="435"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3" name="Google Shape;1283;p46"/>
            <p:cNvSpPr/>
            <p:nvPr/>
          </p:nvSpPr>
          <p:spPr>
            <a:xfrm>
              <a:off x="8315155" y="1925971"/>
              <a:ext cx="48309" cy="43228"/>
            </a:xfrm>
            <a:custGeom>
              <a:rect b="b" l="l" r="r" t="t"/>
              <a:pathLst>
                <a:path extrusionOk="0" h="502" w="561">
                  <a:moveTo>
                    <a:pt x="282" y="110"/>
                  </a:moveTo>
                  <a:lnTo>
                    <a:pt x="357" y="306"/>
                  </a:lnTo>
                  <a:lnTo>
                    <a:pt x="196" y="306"/>
                  </a:lnTo>
                  <a:lnTo>
                    <a:pt x="282" y="110"/>
                  </a:lnTo>
                  <a:close/>
                  <a:moveTo>
                    <a:pt x="222" y="0"/>
                  </a:moveTo>
                  <a:lnTo>
                    <a:pt x="0" y="501"/>
                  </a:lnTo>
                  <a:lnTo>
                    <a:pt x="121" y="501"/>
                  </a:lnTo>
                  <a:lnTo>
                    <a:pt x="161" y="391"/>
                  </a:lnTo>
                  <a:lnTo>
                    <a:pt x="392" y="391"/>
                  </a:lnTo>
                  <a:lnTo>
                    <a:pt x="442" y="501"/>
                  </a:lnTo>
                  <a:lnTo>
                    <a:pt x="561" y="501"/>
                  </a:lnTo>
                  <a:lnTo>
                    <a:pt x="341"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4" name="Google Shape;1284;p46"/>
            <p:cNvSpPr/>
            <p:nvPr/>
          </p:nvSpPr>
          <p:spPr>
            <a:xfrm>
              <a:off x="8193912" y="1992448"/>
              <a:ext cx="15328" cy="84218"/>
            </a:xfrm>
            <a:custGeom>
              <a:rect b="b" l="l" r="r" t="t"/>
              <a:pathLst>
                <a:path extrusionOk="0" h="978" w="178">
                  <a:moveTo>
                    <a:pt x="1" y="0"/>
                  </a:moveTo>
                  <a:lnTo>
                    <a:pt x="1" y="978"/>
                  </a:lnTo>
                  <a:lnTo>
                    <a:pt x="178" y="978"/>
                  </a:lnTo>
                  <a:lnTo>
                    <a:pt x="178"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5" name="Google Shape;1285;p46"/>
            <p:cNvSpPr/>
            <p:nvPr/>
          </p:nvSpPr>
          <p:spPr>
            <a:xfrm>
              <a:off x="8215009" y="2029045"/>
              <a:ext cx="15500" cy="47620"/>
            </a:xfrm>
            <a:custGeom>
              <a:rect b="b" l="l" r="r" t="t"/>
              <a:pathLst>
                <a:path extrusionOk="0" h="553" w="180">
                  <a:moveTo>
                    <a:pt x="0" y="1"/>
                  </a:moveTo>
                  <a:lnTo>
                    <a:pt x="0" y="553"/>
                  </a:lnTo>
                  <a:lnTo>
                    <a:pt x="179" y="553"/>
                  </a:lnTo>
                  <a:lnTo>
                    <a:pt x="179"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6" name="Google Shape;1286;p46"/>
            <p:cNvSpPr/>
            <p:nvPr/>
          </p:nvSpPr>
          <p:spPr>
            <a:xfrm>
              <a:off x="8239206" y="2014320"/>
              <a:ext cx="15328" cy="62345"/>
            </a:xfrm>
            <a:custGeom>
              <a:rect b="b" l="l" r="r" t="t"/>
              <a:pathLst>
                <a:path extrusionOk="0" h="724" w="178">
                  <a:moveTo>
                    <a:pt x="0" y="1"/>
                  </a:moveTo>
                  <a:lnTo>
                    <a:pt x="0" y="724"/>
                  </a:lnTo>
                  <a:lnTo>
                    <a:pt x="178" y="724"/>
                  </a:lnTo>
                  <a:lnTo>
                    <a:pt x="178"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287" name="Google Shape;1287;p46"/>
          <p:cNvGrpSpPr/>
          <p:nvPr/>
        </p:nvGrpSpPr>
        <p:grpSpPr>
          <a:xfrm>
            <a:off x="1395629" y="2770041"/>
            <a:ext cx="355826" cy="702430"/>
            <a:chOff x="6428903" y="1212999"/>
            <a:chExt cx="376336" cy="742998"/>
          </a:xfrm>
        </p:grpSpPr>
        <p:sp>
          <p:nvSpPr>
            <p:cNvPr id="1288" name="Google Shape;1288;p46"/>
            <p:cNvSpPr/>
            <p:nvPr/>
          </p:nvSpPr>
          <p:spPr>
            <a:xfrm>
              <a:off x="6479452" y="1212999"/>
              <a:ext cx="239926" cy="312963"/>
            </a:xfrm>
            <a:custGeom>
              <a:rect b="b" l="l" r="r" t="t"/>
              <a:pathLst>
                <a:path extrusionOk="0" h="3368" w="2582">
                  <a:moveTo>
                    <a:pt x="1453" y="1"/>
                  </a:moveTo>
                  <a:cubicBezTo>
                    <a:pt x="1202" y="1"/>
                    <a:pt x="813" y="181"/>
                    <a:pt x="772" y="968"/>
                  </a:cubicBezTo>
                  <a:cubicBezTo>
                    <a:pt x="729" y="1943"/>
                    <a:pt x="161" y="1393"/>
                    <a:pt x="51" y="2165"/>
                  </a:cubicBezTo>
                  <a:cubicBezTo>
                    <a:pt x="0" y="2504"/>
                    <a:pt x="247" y="2827"/>
                    <a:pt x="534" y="3090"/>
                  </a:cubicBezTo>
                  <a:cubicBezTo>
                    <a:pt x="746" y="3279"/>
                    <a:pt x="1004" y="3368"/>
                    <a:pt x="1259" y="3368"/>
                  </a:cubicBezTo>
                  <a:cubicBezTo>
                    <a:pt x="1691" y="3368"/>
                    <a:pt x="2115" y="3115"/>
                    <a:pt x="2292" y="2667"/>
                  </a:cubicBezTo>
                  <a:cubicBezTo>
                    <a:pt x="2300" y="2656"/>
                    <a:pt x="2300" y="2648"/>
                    <a:pt x="2300" y="2640"/>
                  </a:cubicBezTo>
                  <a:cubicBezTo>
                    <a:pt x="2581" y="1911"/>
                    <a:pt x="1783" y="1689"/>
                    <a:pt x="1978" y="1139"/>
                  </a:cubicBezTo>
                  <a:cubicBezTo>
                    <a:pt x="2174" y="578"/>
                    <a:pt x="1791" y="110"/>
                    <a:pt x="1603" y="26"/>
                  </a:cubicBezTo>
                  <a:cubicBezTo>
                    <a:pt x="1566" y="11"/>
                    <a:pt x="1513" y="1"/>
                    <a:pt x="1453" y="1"/>
                  </a:cubicBezTo>
                  <a:close/>
                </a:path>
              </a:pathLst>
            </a:custGeom>
            <a:gradFill>
              <a:gsLst>
                <a:gs pos="0">
                  <a:schemeClr val="lt2"/>
                </a:gs>
                <a:gs pos="100000">
                  <a:schemeClr val="dk2"/>
                </a:gs>
              </a:gsLst>
              <a:lin ang="8100019"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9" name="Google Shape;1289;p46"/>
            <p:cNvSpPr/>
            <p:nvPr/>
          </p:nvSpPr>
          <p:spPr>
            <a:xfrm>
              <a:off x="6545704" y="1250074"/>
              <a:ext cx="67833" cy="409509"/>
            </a:xfrm>
            <a:custGeom>
              <a:rect b="b" l="l" r="r" t="t"/>
              <a:pathLst>
                <a:path extrusionOk="0" h="4407" w="730">
                  <a:moveTo>
                    <a:pt x="687" y="0"/>
                  </a:moveTo>
                  <a:cubicBezTo>
                    <a:pt x="0" y="2029"/>
                    <a:pt x="493" y="4388"/>
                    <a:pt x="501" y="4407"/>
                  </a:cubicBezTo>
                  <a:lnTo>
                    <a:pt x="544" y="4396"/>
                  </a:lnTo>
                  <a:cubicBezTo>
                    <a:pt x="534" y="4380"/>
                    <a:pt x="43" y="2037"/>
                    <a:pt x="729" y="8"/>
                  </a:cubicBezTo>
                  <a:lnTo>
                    <a:pt x="687" y="0"/>
                  </a:lnTo>
                  <a:close/>
                </a:path>
              </a:pathLst>
            </a:custGeom>
            <a:solidFill>
              <a:srgbClr val="DFDFD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0" name="Google Shape;1290;p46"/>
            <p:cNvSpPr/>
            <p:nvPr/>
          </p:nvSpPr>
          <p:spPr>
            <a:xfrm>
              <a:off x="6461239" y="1684663"/>
              <a:ext cx="306923" cy="271334"/>
            </a:xfrm>
            <a:custGeom>
              <a:rect b="b" l="l" r="r" t="t"/>
              <a:pathLst>
                <a:path extrusionOk="0" h="2920" w="3303">
                  <a:moveTo>
                    <a:pt x="0" y="0"/>
                  </a:moveTo>
                  <a:lnTo>
                    <a:pt x="68" y="442"/>
                  </a:lnTo>
                  <a:lnTo>
                    <a:pt x="459" y="2920"/>
                  </a:lnTo>
                  <a:lnTo>
                    <a:pt x="2912" y="2920"/>
                  </a:lnTo>
                  <a:lnTo>
                    <a:pt x="3040" y="2003"/>
                  </a:lnTo>
                  <a:lnTo>
                    <a:pt x="3286" y="119"/>
                  </a:lnTo>
                  <a:lnTo>
                    <a:pt x="3303" y="0"/>
                  </a:lnTo>
                  <a:close/>
                </a:path>
              </a:pathLst>
            </a:custGeom>
            <a:solidFill>
              <a:srgbClr val="8DE4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1" name="Google Shape;1291;p46"/>
            <p:cNvSpPr/>
            <p:nvPr/>
          </p:nvSpPr>
          <p:spPr>
            <a:xfrm>
              <a:off x="6467465" y="1695628"/>
              <a:ext cx="299210" cy="175159"/>
            </a:xfrm>
            <a:custGeom>
              <a:rect b="b" l="l" r="r" t="t"/>
              <a:pathLst>
                <a:path extrusionOk="0" h="1885" w="3220">
                  <a:moveTo>
                    <a:pt x="3219" y="1"/>
                  </a:moveTo>
                  <a:lnTo>
                    <a:pt x="1" y="324"/>
                  </a:lnTo>
                  <a:lnTo>
                    <a:pt x="2973" y="1885"/>
                  </a:lnTo>
                  <a:lnTo>
                    <a:pt x="3219" y="1"/>
                  </a:lnTo>
                  <a:close/>
                </a:path>
              </a:pathLst>
            </a:custGeom>
            <a:solidFill>
              <a:srgbClr val="55335C">
                <a:alpha val="1071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2" name="Google Shape;1292;p46"/>
            <p:cNvSpPr/>
            <p:nvPr/>
          </p:nvSpPr>
          <p:spPr>
            <a:xfrm>
              <a:off x="6428903" y="1628632"/>
              <a:ext cx="376336" cy="97197"/>
            </a:xfrm>
            <a:custGeom>
              <a:rect b="b" l="l" r="r" t="t"/>
              <a:pathLst>
                <a:path extrusionOk="0" h="1046" w="4050">
                  <a:moveTo>
                    <a:pt x="0" y="0"/>
                  </a:moveTo>
                  <a:lnTo>
                    <a:pt x="0" y="1045"/>
                  </a:lnTo>
                  <a:lnTo>
                    <a:pt x="4050" y="1045"/>
                  </a:lnTo>
                  <a:lnTo>
                    <a:pt x="4050" y="0"/>
                  </a:lnTo>
                  <a:close/>
                </a:path>
              </a:pathLst>
            </a:custGeom>
            <a:solidFill>
              <a:srgbClr val="8DE4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293" name="Google Shape;1293;p46"/>
          <p:cNvGrpSpPr/>
          <p:nvPr/>
        </p:nvGrpSpPr>
        <p:grpSpPr>
          <a:xfrm>
            <a:off x="885578" y="2785240"/>
            <a:ext cx="441394" cy="687232"/>
            <a:chOff x="5072451" y="1229074"/>
            <a:chExt cx="466837" cy="726922"/>
          </a:xfrm>
        </p:grpSpPr>
        <p:sp>
          <p:nvSpPr>
            <p:cNvPr id="1294" name="Google Shape;1294;p46"/>
            <p:cNvSpPr/>
            <p:nvPr/>
          </p:nvSpPr>
          <p:spPr>
            <a:xfrm>
              <a:off x="5072451" y="1229074"/>
              <a:ext cx="289454" cy="356637"/>
            </a:xfrm>
            <a:custGeom>
              <a:rect b="b" l="l" r="r" t="t"/>
              <a:pathLst>
                <a:path extrusionOk="0" h="3838" w="3115">
                  <a:moveTo>
                    <a:pt x="908" y="1"/>
                  </a:moveTo>
                  <a:cubicBezTo>
                    <a:pt x="771" y="1"/>
                    <a:pt x="656" y="44"/>
                    <a:pt x="593" y="90"/>
                  </a:cubicBezTo>
                  <a:cubicBezTo>
                    <a:pt x="397" y="234"/>
                    <a:pt x="92" y="880"/>
                    <a:pt x="475" y="1457"/>
                  </a:cubicBezTo>
                  <a:cubicBezTo>
                    <a:pt x="848" y="2035"/>
                    <a:pt x="0" y="2510"/>
                    <a:pt x="526" y="3266"/>
                  </a:cubicBezTo>
                  <a:cubicBezTo>
                    <a:pt x="526" y="3274"/>
                    <a:pt x="534" y="3282"/>
                    <a:pt x="534" y="3290"/>
                  </a:cubicBezTo>
                  <a:cubicBezTo>
                    <a:pt x="792" y="3655"/>
                    <a:pt x="1194" y="3838"/>
                    <a:pt x="1596" y="3838"/>
                  </a:cubicBezTo>
                  <a:cubicBezTo>
                    <a:pt x="2000" y="3838"/>
                    <a:pt x="2405" y="3653"/>
                    <a:pt x="2665" y="3282"/>
                  </a:cubicBezTo>
                  <a:cubicBezTo>
                    <a:pt x="2919" y="2909"/>
                    <a:pt x="3115" y="2467"/>
                    <a:pt x="2962" y="2094"/>
                  </a:cubicBezTo>
                  <a:cubicBezTo>
                    <a:pt x="2614" y="1245"/>
                    <a:pt x="2121" y="2035"/>
                    <a:pt x="1799" y="931"/>
                  </a:cubicBezTo>
                  <a:cubicBezTo>
                    <a:pt x="1581" y="189"/>
                    <a:pt x="1195" y="1"/>
                    <a:pt x="908" y="1"/>
                  </a:cubicBezTo>
                  <a:close/>
                </a:path>
              </a:pathLst>
            </a:custGeom>
            <a:gradFill>
              <a:gsLst>
                <a:gs pos="0">
                  <a:schemeClr val="accent4"/>
                </a:gs>
                <a:gs pos="100000">
                  <a:schemeClr val="accent6"/>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5" name="Google Shape;1295;p46"/>
            <p:cNvSpPr/>
            <p:nvPr/>
          </p:nvSpPr>
          <p:spPr>
            <a:xfrm>
              <a:off x="5154407" y="1271446"/>
              <a:ext cx="138083" cy="462197"/>
            </a:xfrm>
            <a:custGeom>
              <a:rect b="b" l="l" r="r" t="t"/>
              <a:pathLst>
                <a:path extrusionOk="0" h="4974" w="1486">
                  <a:moveTo>
                    <a:pt x="43" y="0"/>
                  </a:moveTo>
                  <a:lnTo>
                    <a:pt x="0" y="25"/>
                  </a:lnTo>
                  <a:cubicBezTo>
                    <a:pt x="1349" y="2139"/>
                    <a:pt x="1434" y="4949"/>
                    <a:pt x="1434" y="4973"/>
                  </a:cubicBezTo>
                  <a:lnTo>
                    <a:pt x="1485" y="4973"/>
                  </a:lnTo>
                  <a:cubicBezTo>
                    <a:pt x="1485" y="4949"/>
                    <a:pt x="1400" y="2129"/>
                    <a:pt x="43" y="0"/>
                  </a:cubicBezTo>
                  <a:close/>
                </a:path>
              </a:pathLst>
            </a:custGeom>
            <a:solidFill>
              <a:srgbClr val="DFDFD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6" name="Google Shape;1296;p46"/>
            <p:cNvSpPr/>
            <p:nvPr/>
          </p:nvSpPr>
          <p:spPr>
            <a:xfrm>
              <a:off x="5331699" y="1422256"/>
              <a:ext cx="207589" cy="227288"/>
            </a:xfrm>
            <a:custGeom>
              <a:rect b="b" l="l" r="r" t="t"/>
              <a:pathLst>
                <a:path extrusionOk="0" h="2446" w="2234">
                  <a:moveTo>
                    <a:pt x="1738" y="0"/>
                  </a:moveTo>
                  <a:cubicBezTo>
                    <a:pt x="1559" y="0"/>
                    <a:pt x="1331" y="108"/>
                    <a:pt x="1113" y="482"/>
                  </a:cubicBezTo>
                  <a:cubicBezTo>
                    <a:pt x="927" y="803"/>
                    <a:pt x="785" y="834"/>
                    <a:pt x="647" y="834"/>
                  </a:cubicBezTo>
                  <a:cubicBezTo>
                    <a:pt x="615" y="834"/>
                    <a:pt x="583" y="832"/>
                    <a:pt x="550" y="832"/>
                  </a:cubicBezTo>
                  <a:cubicBezTo>
                    <a:pt x="433" y="832"/>
                    <a:pt x="312" y="854"/>
                    <a:pt x="164" y="1058"/>
                  </a:cubicBezTo>
                  <a:cubicBezTo>
                    <a:pt x="1" y="1280"/>
                    <a:pt x="52" y="1594"/>
                    <a:pt x="164" y="1881"/>
                  </a:cubicBezTo>
                  <a:cubicBezTo>
                    <a:pt x="298" y="2242"/>
                    <a:pt x="635" y="2445"/>
                    <a:pt x="981" y="2445"/>
                  </a:cubicBezTo>
                  <a:cubicBezTo>
                    <a:pt x="1183" y="2445"/>
                    <a:pt x="1387" y="2376"/>
                    <a:pt x="1555" y="2230"/>
                  </a:cubicBezTo>
                  <a:cubicBezTo>
                    <a:pt x="1563" y="2230"/>
                    <a:pt x="1563" y="2221"/>
                    <a:pt x="1572" y="2221"/>
                  </a:cubicBezTo>
                  <a:cubicBezTo>
                    <a:pt x="2038" y="1806"/>
                    <a:pt x="1555" y="1364"/>
                    <a:pt x="1895" y="1042"/>
                  </a:cubicBezTo>
                  <a:cubicBezTo>
                    <a:pt x="2234" y="728"/>
                    <a:pt x="2140" y="252"/>
                    <a:pt x="2038" y="125"/>
                  </a:cubicBezTo>
                  <a:cubicBezTo>
                    <a:pt x="1989" y="68"/>
                    <a:pt x="1879" y="0"/>
                    <a:pt x="1738" y="0"/>
                  </a:cubicBezTo>
                  <a:close/>
                </a:path>
              </a:pathLst>
            </a:custGeom>
            <a:gradFill>
              <a:gsLst>
                <a:gs pos="0">
                  <a:schemeClr val="accent4"/>
                </a:gs>
                <a:gs pos="100000">
                  <a:schemeClr val="accent6"/>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7" name="Google Shape;1297;p46"/>
            <p:cNvSpPr/>
            <p:nvPr/>
          </p:nvSpPr>
          <p:spPr>
            <a:xfrm>
              <a:off x="5332721" y="1451247"/>
              <a:ext cx="164752" cy="282391"/>
            </a:xfrm>
            <a:custGeom>
              <a:rect b="b" l="l" r="r" t="t"/>
              <a:pathLst>
                <a:path extrusionOk="0" h="3039" w="1773">
                  <a:moveTo>
                    <a:pt x="1748" y="1"/>
                  </a:moveTo>
                  <a:cubicBezTo>
                    <a:pt x="518" y="1172"/>
                    <a:pt x="0" y="3014"/>
                    <a:pt x="0" y="3030"/>
                  </a:cubicBezTo>
                  <a:lnTo>
                    <a:pt x="33" y="3038"/>
                  </a:lnTo>
                  <a:cubicBezTo>
                    <a:pt x="33" y="3022"/>
                    <a:pt x="542" y="1188"/>
                    <a:pt x="1772" y="25"/>
                  </a:cubicBezTo>
                  <a:lnTo>
                    <a:pt x="1748" y="1"/>
                  </a:lnTo>
                  <a:close/>
                </a:path>
              </a:pathLst>
            </a:custGeom>
            <a:solidFill>
              <a:srgbClr val="DFDFD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8" name="Google Shape;1298;p46"/>
            <p:cNvSpPr/>
            <p:nvPr/>
          </p:nvSpPr>
          <p:spPr>
            <a:xfrm>
              <a:off x="5196964" y="1740694"/>
              <a:ext cx="243736" cy="215301"/>
            </a:xfrm>
            <a:custGeom>
              <a:rect b="b" l="l" r="r" t="t"/>
              <a:pathLst>
                <a:path extrusionOk="0" h="2317" w="2623">
                  <a:moveTo>
                    <a:pt x="0" y="0"/>
                  </a:moveTo>
                  <a:lnTo>
                    <a:pt x="60" y="357"/>
                  </a:lnTo>
                  <a:lnTo>
                    <a:pt x="365" y="2317"/>
                  </a:lnTo>
                  <a:lnTo>
                    <a:pt x="2309" y="2317"/>
                  </a:lnTo>
                  <a:lnTo>
                    <a:pt x="2410" y="1595"/>
                  </a:lnTo>
                  <a:lnTo>
                    <a:pt x="2606" y="94"/>
                  </a:lnTo>
                  <a:lnTo>
                    <a:pt x="2622" y="0"/>
                  </a:lnTo>
                  <a:close/>
                </a:path>
              </a:pathLst>
            </a:custGeom>
            <a:solidFill>
              <a:srgbClr val="8DE4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9" name="Google Shape;1299;p46"/>
            <p:cNvSpPr/>
            <p:nvPr/>
          </p:nvSpPr>
          <p:spPr>
            <a:xfrm>
              <a:off x="5202447" y="1749429"/>
              <a:ext cx="236674" cy="139570"/>
            </a:xfrm>
            <a:custGeom>
              <a:rect b="b" l="l" r="r" t="t"/>
              <a:pathLst>
                <a:path extrusionOk="0" h="1502" w="2547">
                  <a:moveTo>
                    <a:pt x="2547" y="0"/>
                  </a:moveTo>
                  <a:lnTo>
                    <a:pt x="1" y="263"/>
                  </a:lnTo>
                  <a:lnTo>
                    <a:pt x="2351" y="1501"/>
                  </a:lnTo>
                  <a:lnTo>
                    <a:pt x="2547" y="0"/>
                  </a:lnTo>
                  <a:close/>
                </a:path>
              </a:pathLst>
            </a:custGeom>
            <a:solidFill>
              <a:srgbClr val="55335C">
                <a:alpha val="1071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0" name="Google Shape;1300;p46"/>
            <p:cNvSpPr/>
            <p:nvPr/>
          </p:nvSpPr>
          <p:spPr>
            <a:xfrm>
              <a:off x="5171783" y="1696371"/>
              <a:ext cx="298281" cy="77497"/>
            </a:xfrm>
            <a:custGeom>
              <a:rect b="b" l="l" r="r" t="t"/>
              <a:pathLst>
                <a:path extrusionOk="0" h="834" w="3210">
                  <a:moveTo>
                    <a:pt x="1" y="1"/>
                  </a:moveTo>
                  <a:lnTo>
                    <a:pt x="1" y="834"/>
                  </a:lnTo>
                  <a:lnTo>
                    <a:pt x="3209" y="834"/>
                  </a:lnTo>
                  <a:lnTo>
                    <a:pt x="3209" y="1"/>
                  </a:lnTo>
                  <a:close/>
                </a:path>
              </a:pathLst>
            </a:custGeom>
            <a:solidFill>
              <a:srgbClr val="8DE4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04" name="Shape 1304"/>
        <p:cNvGrpSpPr/>
        <p:nvPr/>
      </p:nvGrpSpPr>
      <p:grpSpPr>
        <a:xfrm>
          <a:off x="0" y="0"/>
          <a:ext cx="0" cy="0"/>
          <a:chOff x="0" y="0"/>
          <a:chExt cx="0" cy="0"/>
        </a:xfrm>
      </p:grpSpPr>
      <p:sp>
        <p:nvSpPr>
          <p:cNvPr id="1305" name="Google Shape;1305;p47"/>
          <p:cNvSpPr txBox="1"/>
          <p:nvPr>
            <p:ph type="title"/>
          </p:nvPr>
        </p:nvSpPr>
        <p:spPr>
          <a:xfrm>
            <a:off x="720000" y="540000"/>
            <a:ext cx="7704000" cy="4776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0"/>
              </a:spcAft>
              <a:buNone/>
            </a:pPr>
            <a:r>
              <a:rPr lang="en" sz="1800">
                <a:solidFill>
                  <a:srgbClr val="000000"/>
                </a:solidFill>
                <a:latin typeface="Arial"/>
                <a:ea typeface="Arial"/>
                <a:cs typeface="Arial"/>
                <a:sym typeface="Arial"/>
              </a:rPr>
              <a:t>The following documents are required to secure a business permit:</a:t>
            </a:r>
            <a:endParaRPr sz="1800">
              <a:solidFill>
                <a:srgbClr val="000000"/>
              </a:solidFill>
              <a:latin typeface="Arial"/>
              <a:ea typeface="Arial"/>
              <a:cs typeface="Arial"/>
              <a:sym typeface="Arial"/>
            </a:endParaRPr>
          </a:p>
          <a:p>
            <a:pPr indent="0" lvl="0" marL="0" rtl="0" algn="ctr">
              <a:spcBef>
                <a:spcPts val="1200"/>
              </a:spcBef>
              <a:spcAft>
                <a:spcPts val="0"/>
              </a:spcAft>
              <a:buNone/>
            </a:pPr>
            <a:r>
              <a:t/>
            </a:r>
            <a:endParaRPr/>
          </a:p>
        </p:txBody>
      </p:sp>
      <p:sp>
        <p:nvSpPr>
          <p:cNvPr id="1306" name="Google Shape;1306;p47"/>
          <p:cNvSpPr txBox="1"/>
          <p:nvPr>
            <p:ph idx="3" type="subTitle"/>
          </p:nvPr>
        </p:nvSpPr>
        <p:spPr>
          <a:xfrm>
            <a:off x="1649050" y="1306275"/>
            <a:ext cx="6212100" cy="2810700"/>
          </a:xfrm>
          <a:prstGeom prst="rect">
            <a:avLst/>
          </a:prstGeom>
        </p:spPr>
        <p:txBody>
          <a:bodyPr anchorCtr="0" anchor="b" bIns="91425" lIns="91425" spcFirstLastPara="1" rIns="91425" wrap="square" tIns="91425">
            <a:noAutofit/>
          </a:bodyPr>
          <a:lstStyle/>
          <a:p>
            <a:pPr indent="0" lvl="0" marL="0" rtl="0" algn="just">
              <a:lnSpc>
                <a:spcPct val="115000"/>
              </a:lnSpc>
              <a:spcBef>
                <a:spcPts val="1200"/>
              </a:spcBef>
              <a:spcAft>
                <a:spcPts val="0"/>
              </a:spcAft>
              <a:buNone/>
            </a:pPr>
            <a:r>
              <a:rPr lang="en">
                <a:solidFill>
                  <a:srgbClr val="000000"/>
                </a:solidFill>
                <a:latin typeface="Arial"/>
                <a:ea typeface="Arial"/>
                <a:cs typeface="Arial"/>
                <a:sym typeface="Arial"/>
              </a:rPr>
              <a:t>* SEC Registration, Articles of Incorporation, and By-laws</a:t>
            </a:r>
            <a:endParaRPr>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a:solidFill>
                  <a:srgbClr val="000000"/>
                </a:solidFill>
                <a:latin typeface="Arial"/>
                <a:ea typeface="Arial"/>
                <a:cs typeface="Arial"/>
                <a:sym typeface="Arial"/>
              </a:rPr>
              <a:t>* Locational Clearance</a:t>
            </a:r>
            <a:endParaRPr>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a:solidFill>
                  <a:srgbClr val="000000"/>
                </a:solidFill>
                <a:latin typeface="Arial"/>
                <a:ea typeface="Arial"/>
                <a:cs typeface="Arial"/>
                <a:sym typeface="Arial"/>
              </a:rPr>
              <a:t>* Lease Contract</a:t>
            </a:r>
            <a:endParaRPr>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a:solidFill>
                  <a:srgbClr val="000000"/>
                </a:solidFill>
                <a:latin typeface="Arial"/>
                <a:ea typeface="Arial"/>
                <a:cs typeface="Arial"/>
                <a:sym typeface="Arial"/>
              </a:rPr>
              <a:t>* Barangay Clearance</a:t>
            </a:r>
            <a:endParaRPr>
              <a:solidFill>
                <a:srgbClr val="000000"/>
              </a:solidFill>
              <a:latin typeface="Arial"/>
              <a:ea typeface="Arial"/>
              <a:cs typeface="Arial"/>
              <a:sym typeface="Arial"/>
            </a:endParaRPr>
          </a:p>
          <a:p>
            <a:pPr indent="0" lvl="0" marL="0" rtl="0" algn="ctr">
              <a:spcBef>
                <a:spcPts val="1200"/>
              </a:spcBef>
              <a:spcAft>
                <a:spcPts val="0"/>
              </a:spcAft>
              <a:buNone/>
            </a:pPr>
            <a:r>
              <a:t/>
            </a:r>
            <a:endParaRPr/>
          </a:p>
        </p:txBody>
      </p:sp>
      <p:sp>
        <p:nvSpPr>
          <p:cNvPr id="1307" name="Google Shape;1307;p47"/>
          <p:cNvSpPr/>
          <p:nvPr/>
        </p:nvSpPr>
        <p:spPr>
          <a:xfrm rot="2700000">
            <a:off x="7850789" y="1026989"/>
            <a:ext cx="475482" cy="473374"/>
          </a:xfrm>
          <a:custGeom>
            <a:rect b="b" l="l" r="r" t="t"/>
            <a:pathLst>
              <a:path extrusionOk="0" h="7412" w="7445">
                <a:moveTo>
                  <a:pt x="3723" y="0"/>
                </a:moveTo>
                <a:cubicBezTo>
                  <a:pt x="1665" y="0"/>
                  <a:pt x="1" y="1683"/>
                  <a:pt x="17" y="3745"/>
                </a:cubicBezTo>
                <a:cubicBezTo>
                  <a:pt x="35" y="5755"/>
                  <a:pt x="1673" y="7393"/>
                  <a:pt x="3684" y="7411"/>
                </a:cubicBezTo>
                <a:cubicBezTo>
                  <a:pt x="3694" y="7411"/>
                  <a:pt x="3704" y="7411"/>
                  <a:pt x="3714" y="7411"/>
                </a:cubicBezTo>
                <a:cubicBezTo>
                  <a:pt x="5772" y="7411"/>
                  <a:pt x="7444" y="5737"/>
                  <a:pt x="7428" y="3675"/>
                </a:cubicBezTo>
                <a:cubicBezTo>
                  <a:pt x="7410" y="1665"/>
                  <a:pt x="5764" y="17"/>
                  <a:pt x="3753" y="0"/>
                </a:cubicBezTo>
                <a:cubicBezTo>
                  <a:pt x="3743" y="0"/>
                  <a:pt x="3733" y="0"/>
                  <a:pt x="3723" y="0"/>
                </a:cubicBezTo>
                <a:close/>
              </a:path>
            </a:pathLst>
          </a:custGeom>
          <a:gradFill>
            <a:gsLst>
              <a:gs pos="0">
                <a:schemeClr val="dk2"/>
              </a:gs>
              <a:gs pos="100000">
                <a:srgbClr val="FFFFFF">
                  <a:alpha val="0"/>
                </a:srgbClr>
              </a:gs>
            </a:gsLst>
            <a:lin ang="8100019"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8" name="Google Shape;1308;p47"/>
          <p:cNvSpPr/>
          <p:nvPr/>
        </p:nvSpPr>
        <p:spPr>
          <a:xfrm>
            <a:off x="7744758" y="820756"/>
            <a:ext cx="406931" cy="406931"/>
          </a:xfrm>
          <a:custGeom>
            <a:rect b="b" l="l" r="r" t="t"/>
            <a:pathLst>
              <a:path extrusionOk="0" h="2963" w="2963">
                <a:moveTo>
                  <a:pt x="1478" y="926"/>
                </a:moveTo>
                <a:cubicBezTo>
                  <a:pt x="1783" y="926"/>
                  <a:pt x="2038" y="1172"/>
                  <a:pt x="2038" y="1478"/>
                </a:cubicBezTo>
                <a:cubicBezTo>
                  <a:pt x="2038" y="1783"/>
                  <a:pt x="1783" y="2038"/>
                  <a:pt x="1478" y="2038"/>
                </a:cubicBezTo>
                <a:cubicBezTo>
                  <a:pt x="1172" y="2038"/>
                  <a:pt x="926" y="1783"/>
                  <a:pt x="926" y="1478"/>
                </a:cubicBezTo>
                <a:cubicBezTo>
                  <a:pt x="926" y="1172"/>
                  <a:pt x="1172" y="926"/>
                  <a:pt x="1478" y="926"/>
                </a:cubicBezTo>
                <a:close/>
                <a:moveTo>
                  <a:pt x="1223" y="1"/>
                </a:moveTo>
                <a:lnTo>
                  <a:pt x="1223" y="366"/>
                </a:lnTo>
                <a:cubicBezTo>
                  <a:pt x="1095" y="392"/>
                  <a:pt x="977" y="443"/>
                  <a:pt x="867" y="510"/>
                </a:cubicBezTo>
                <a:lnTo>
                  <a:pt x="612" y="256"/>
                </a:lnTo>
                <a:lnTo>
                  <a:pt x="256" y="612"/>
                </a:lnTo>
                <a:lnTo>
                  <a:pt x="510" y="867"/>
                </a:lnTo>
                <a:cubicBezTo>
                  <a:pt x="441" y="977"/>
                  <a:pt x="390" y="1097"/>
                  <a:pt x="366" y="1223"/>
                </a:cubicBezTo>
                <a:lnTo>
                  <a:pt x="1" y="1223"/>
                </a:lnTo>
                <a:lnTo>
                  <a:pt x="1" y="1732"/>
                </a:lnTo>
                <a:lnTo>
                  <a:pt x="366" y="1732"/>
                </a:lnTo>
                <a:cubicBezTo>
                  <a:pt x="390" y="1861"/>
                  <a:pt x="441" y="1979"/>
                  <a:pt x="510" y="2089"/>
                </a:cubicBezTo>
                <a:lnTo>
                  <a:pt x="256" y="2352"/>
                </a:lnTo>
                <a:lnTo>
                  <a:pt x="612" y="2708"/>
                </a:lnTo>
                <a:lnTo>
                  <a:pt x="867" y="2445"/>
                </a:lnTo>
                <a:cubicBezTo>
                  <a:pt x="977" y="2515"/>
                  <a:pt x="1095" y="2566"/>
                  <a:pt x="1223" y="2598"/>
                </a:cubicBezTo>
                <a:lnTo>
                  <a:pt x="1223" y="2963"/>
                </a:lnTo>
                <a:lnTo>
                  <a:pt x="1732" y="2963"/>
                </a:lnTo>
                <a:lnTo>
                  <a:pt x="1732" y="2598"/>
                </a:lnTo>
                <a:cubicBezTo>
                  <a:pt x="1859" y="2566"/>
                  <a:pt x="1979" y="2515"/>
                  <a:pt x="2089" y="2445"/>
                </a:cubicBezTo>
                <a:lnTo>
                  <a:pt x="2352" y="2708"/>
                </a:lnTo>
                <a:lnTo>
                  <a:pt x="2708" y="2352"/>
                </a:lnTo>
                <a:lnTo>
                  <a:pt x="2445" y="2089"/>
                </a:lnTo>
                <a:cubicBezTo>
                  <a:pt x="2513" y="1979"/>
                  <a:pt x="2564" y="1861"/>
                  <a:pt x="2598" y="1732"/>
                </a:cubicBezTo>
                <a:lnTo>
                  <a:pt x="2963" y="1732"/>
                </a:lnTo>
                <a:lnTo>
                  <a:pt x="2963" y="1223"/>
                </a:lnTo>
                <a:lnTo>
                  <a:pt x="2598" y="1223"/>
                </a:lnTo>
                <a:cubicBezTo>
                  <a:pt x="2564" y="1097"/>
                  <a:pt x="2513" y="977"/>
                  <a:pt x="2445" y="867"/>
                </a:cubicBezTo>
                <a:lnTo>
                  <a:pt x="2708" y="612"/>
                </a:lnTo>
                <a:lnTo>
                  <a:pt x="2352" y="256"/>
                </a:lnTo>
                <a:lnTo>
                  <a:pt x="2089" y="510"/>
                </a:lnTo>
                <a:cubicBezTo>
                  <a:pt x="1979" y="443"/>
                  <a:pt x="1859" y="392"/>
                  <a:pt x="1732" y="366"/>
                </a:cubicBezTo>
                <a:lnTo>
                  <a:pt x="1732"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1309" name="Google Shape;1309;p47"/>
          <p:cNvPicPr preferRelativeResize="0"/>
          <p:nvPr/>
        </p:nvPicPr>
        <p:blipFill rotWithShape="1">
          <a:blip r:embed="rId3">
            <a:alphaModFix/>
          </a:blip>
          <a:srcRect b="23879" l="30800" r="18474" t="0"/>
          <a:stretch/>
        </p:blipFill>
        <p:spPr>
          <a:xfrm>
            <a:off x="338225" y="1599150"/>
            <a:ext cx="1224600" cy="1828800"/>
          </a:xfrm>
          <a:prstGeom prst="ellipse">
            <a:avLst/>
          </a:prstGeom>
          <a:noFill/>
          <a:ln cap="flat" cmpd="sng" w="19050">
            <a:solidFill>
              <a:schemeClr val="dk1"/>
            </a:solidFill>
            <a:prstDash val="solid"/>
            <a:round/>
            <a:headEnd len="sm" w="sm" type="none"/>
            <a:tailEnd len="sm" w="sm" type="none"/>
          </a:ln>
        </p:spPr>
      </p:pic>
      <p:pic>
        <p:nvPicPr>
          <p:cNvPr id="1310" name="Google Shape;1310;p47"/>
          <p:cNvPicPr preferRelativeResize="0"/>
          <p:nvPr/>
        </p:nvPicPr>
        <p:blipFill rotWithShape="1">
          <a:blip r:embed="rId4">
            <a:alphaModFix/>
          </a:blip>
          <a:srcRect b="16533" l="42013" r="5338" t="4471"/>
          <a:stretch/>
        </p:blipFill>
        <p:spPr>
          <a:xfrm>
            <a:off x="7744750" y="1599150"/>
            <a:ext cx="1317900" cy="1828800"/>
          </a:xfrm>
          <a:prstGeom prst="ellipse">
            <a:avLst/>
          </a:prstGeom>
          <a:noFill/>
          <a:ln cap="flat" cmpd="sng" w="19050">
            <a:solidFill>
              <a:schemeClr val="dk1"/>
            </a:solidFill>
            <a:prstDash val="solid"/>
            <a:round/>
            <a:headEnd len="sm" w="sm" type="none"/>
            <a:tailEnd len="sm" w="sm" type="none"/>
          </a:ln>
        </p:spPr>
      </p:pic>
      <p:grpSp>
        <p:nvGrpSpPr>
          <p:cNvPr id="1311" name="Google Shape;1311;p47"/>
          <p:cNvGrpSpPr/>
          <p:nvPr/>
        </p:nvGrpSpPr>
        <p:grpSpPr>
          <a:xfrm>
            <a:off x="8113801" y="3602520"/>
            <a:ext cx="620503" cy="842263"/>
            <a:chOff x="6428903" y="1212999"/>
            <a:chExt cx="376336" cy="742998"/>
          </a:xfrm>
        </p:grpSpPr>
        <p:sp>
          <p:nvSpPr>
            <p:cNvPr id="1312" name="Google Shape;1312;p47"/>
            <p:cNvSpPr/>
            <p:nvPr/>
          </p:nvSpPr>
          <p:spPr>
            <a:xfrm>
              <a:off x="6479452" y="1212999"/>
              <a:ext cx="239926" cy="312963"/>
            </a:xfrm>
            <a:custGeom>
              <a:rect b="b" l="l" r="r" t="t"/>
              <a:pathLst>
                <a:path extrusionOk="0" h="3368" w="2582">
                  <a:moveTo>
                    <a:pt x="1453" y="1"/>
                  </a:moveTo>
                  <a:cubicBezTo>
                    <a:pt x="1202" y="1"/>
                    <a:pt x="813" y="181"/>
                    <a:pt x="772" y="968"/>
                  </a:cubicBezTo>
                  <a:cubicBezTo>
                    <a:pt x="729" y="1943"/>
                    <a:pt x="161" y="1393"/>
                    <a:pt x="51" y="2165"/>
                  </a:cubicBezTo>
                  <a:cubicBezTo>
                    <a:pt x="0" y="2504"/>
                    <a:pt x="247" y="2827"/>
                    <a:pt x="534" y="3090"/>
                  </a:cubicBezTo>
                  <a:cubicBezTo>
                    <a:pt x="746" y="3279"/>
                    <a:pt x="1004" y="3368"/>
                    <a:pt x="1259" y="3368"/>
                  </a:cubicBezTo>
                  <a:cubicBezTo>
                    <a:pt x="1691" y="3368"/>
                    <a:pt x="2115" y="3115"/>
                    <a:pt x="2292" y="2667"/>
                  </a:cubicBezTo>
                  <a:cubicBezTo>
                    <a:pt x="2300" y="2656"/>
                    <a:pt x="2300" y="2648"/>
                    <a:pt x="2300" y="2640"/>
                  </a:cubicBezTo>
                  <a:cubicBezTo>
                    <a:pt x="2581" y="1911"/>
                    <a:pt x="1783" y="1689"/>
                    <a:pt x="1978" y="1139"/>
                  </a:cubicBezTo>
                  <a:cubicBezTo>
                    <a:pt x="2174" y="578"/>
                    <a:pt x="1791" y="110"/>
                    <a:pt x="1603" y="26"/>
                  </a:cubicBezTo>
                  <a:cubicBezTo>
                    <a:pt x="1566" y="11"/>
                    <a:pt x="1513" y="1"/>
                    <a:pt x="1453" y="1"/>
                  </a:cubicBezTo>
                  <a:close/>
                </a:path>
              </a:pathLst>
            </a:custGeom>
            <a:gradFill>
              <a:gsLst>
                <a:gs pos="0">
                  <a:schemeClr val="accent4"/>
                </a:gs>
                <a:gs pos="100000">
                  <a:schemeClr val="accent6"/>
                </a:gs>
              </a:gsLst>
              <a:lin ang="54007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3" name="Google Shape;1313;p47"/>
            <p:cNvSpPr/>
            <p:nvPr/>
          </p:nvSpPr>
          <p:spPr>
            <a:xfrm>
              <a:off x="6545704" y="1250074"/>
              <a:ext cx="67833" cy="409509"/>
            </a:xfrm>
            <a:custGeom>
              <a:rect b="b" l="l" r="r" t="t"/>
              <a:pathLst>
                <a:path extrusionOk="0" h="4407" w="730">
                  <a:moveTo>
                    <a:pt x="687" y="0"/>
                  </a:moveTo>
                  <a:cubicBezTo>
                    <a:pt x="0" y="2029"/>
                    <a:pt x="493" y="4388"/>
                    <a:pt x="501" y="4407"/>
                  </a:cubicBezTo>
                  <a:lnTo>
                    <a:pt x="544" y="4396"/>
                  </a:lnTo>
                  <a:cubicBezTo>
                    <a:pt x="534" y="4380"/>
                    <a:pt x="43" y="2037"/>
                    <a:pt x="729" y="8"/>
                  </a:cubicBezTo>
                  <a:lnTo>
                    <a:pt x="687" y="0"/>
                  </a:lnTo>
                  <a:close/>
                </a:path>
              </a:pathLst>
            </a:custGeom>
            <a:solidFill>
              <a:srgbClr val="DFDFD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4" name="Google Shape;1314;p47"/>
            <p:cNvSpPr/>
            <p:nvPr/>
          </p:nvSpPr>
          <p:spPr>
            <a:xfrm>
              <a:off x="6461239" y="1684663"/>
              <a:ext cx="306923" cy="271334"/>
            </a:xfrm>
            <a:custGeom>
              <a:rect b="b" l="l" r="r" t="t"/>
              <a:pathLst>
                <a:path extrusionOk="0" h="2920" w="3303">
                  <a:moveTo>
                    <a:pt x="0" y="0"/>
                  </a:moveTo>
                  <a:lnTo>
                    <a:pt x="68" y="442"/>
                  </a:lnTo>
                  <a:lnTo>
                    <a:pt x="459" y="2920"/>
                  </a:lnTo>
                  <a:lnTo>
                    <a:pt x="2912" y="2920"/>
                  </a:lnTo>
                  <a:lnTo>
                    <a:pt x="3040" y="2003"/>
                  </a:lnTo>
                  <a:lnTo>
                    <a:pt x="3286" y="119"/>
                  </a:lnTo>
                  <a:lnTo>
                    <a:pt x="3303" y="0"/>
                  </a:lnTo>
                  <a:close/>
                </a:path>
              </a:pathLst>
            </a:custGeom>
            <a:solidFill>
              <a:srgbClr val="8DE4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5" name="Google Shape;1315;p47"/>
            <p:cNvSpPr/>
            <p:nvPr/>
          </p:nvSpPr>
          <p:spPr>
            <a:xfrm>
              <a:off x="6467465" y="1695628"/>
              <a:ext cx="299210" cy="175159"/>
            </a:xfrm>
            <a:custGeom>
              <a:rect b="b" l="l" r="r" t="t"/>
              <a:pathLst>
                <a:path extrusionOk="0" h="1885" w="3220">
                  <a:moveTo>
                    <a:pt x="3219" y="1"/>
                  </a:moveTo>
                  <a:lnTo>
                    <a:pt x="1" y="324"/>
                  </a:lnTo>
                  <a:lnTo>
                    <a:pt x="2973" y="1885"/>
                  </a:lnTo>
                  <a:lnTo>
                    <a:pt x="3219" y="1"/>
                  </a:lnTo>
                  <a:close/>
                </a:path>
              </a:pathLst>
            </a:custGeom>
            <a:solidFill>
              <a:srgbClr val="55335C">
                <a:alpha val="1071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6" name="Google Shape;1316;p47"/>
            <p:cNvSpPr/>
            <p:nvPr/>
          </p:nvSpPr>
          <p:spPr>
            <a:xfrm>
              <a:off x="6428903" y="1628632"/>
              <a:ext cx="376336" cy="97197"/>
            </a:xfrm>
            <a:custGeom>
              <a:rect b="b" l="l" r="r" t="t"/>
              <a:pathLst>
                <a:path extrusionOk="0" h="1046" w="4050">
                  <a:moveTo>
                    <a:pt x="0" y="0"/>
                  </a:moveTo>
                  <a:lnTo>
                    <a:pt x="0" y="1045"/>
                  </a:lnTo>
                  <a:lnTo>
                    <a:pt x="4050" y="1045"/>
                  </a:lnTo>
                  <a:lnTo>
                    <a:pt x="4050" y="0"/>
                  </a:lnTo>
                  <a:close/>
                </a:path>
              </a:pathLst>
            </a:custGeom>
            <a:solidFill>
              <a:srgbClr val="8DE4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317" name="Google Shape;1317;p47"/>
          <p:cNvGrpSpPr/>
          <p:nvPr/>
        </p:nvGrpSpPr>
        <p:grpSpPr>
          <a:xfrm>
            <a:off x="389313" y="3602512"/>
            <a:ext cx="647549" cy="1008313"/>
            <a:chOff x="5072451" y="1229074"/>
            <a:chExt cx="466837" cy="726922"/>
          </a:xfrm>
        </p:grpSpPr>
        <p:sp>
          <p:nvSpPr>
            <p:cNvPr id="1318" name="Google Shape;1318;p47"/>
            <p:cNvSpPr/>
            <p:nvPr/>
          </p:nvSpPr>
          <p:spPr>
            <a:xfrm>
              <a:off x="5072451" y="1229074"/>
              <a:ext cx="289454" cy="356637"/>
            </a:xfrm>
            <a:custGeom>
              <a:rect b="b" l="l" r="r" t="t"/>
              <a:pathLst>
                <a:path extrusionOk="0" h="3838" w="3115">
                  <a:moveTo>
                    <a:pt x="908" y="1"/>
                  </a:moveTo>
                  <a:cubicBezTo>
                    <a:pt x="771" y="1"/>
                    <a:pt x="656" y="44"/>
                    <a:pt x="593" y="90"/>
                  </a:cubicBezTo>
                  <a:cubicBezTo>
                    <a:pt x="397" y="234"/>
                    <a:pt x="92" y="880"/>
                    <a:pt x="475" y="1457"/>
                  </a:cubicBezTo>
                  <a:cubicBezTo>
                    <a:pt x="848" y="2035"/>
                    <a:pt x="0" y="2510"/>
                    <a:pt x="526" y="3266"/>
                  </a:cubicBezTo>
                  <a:cubicBezTo>
                    <a:pt x="526" y="3274"/>
                    <a:pt x="534" y="3282"/>
                    <a:pt x="534" y="3290"/>
                  </a:cubicBezTo>
                  <a:cubicBezTo>
                    <a:pt x="792" y="3655"/>
                    <a:pt x="1194" y="3838"/>
                    <a:pt x="1596" y="3838"/>
                  </a:cubicBezTo>
                  <a:cubicBezTo>
                    <a:pt x="2000" y="3838"/>
                    <a:pt x="2405" y="3653"/>
                    <a:pt x="2665" y="3282"/>
                  </a:cubicBezTo>
                  <a:cubicBezTo>
                    <a:pt x="2919" y="2909"/>
                    <a:pt x="3115" y="2467"/>
                    <a:pt x="2962" y="2094"/>
                  </a:cubicBezTo>
                  <a:cubicBezTo>
                    <a:pt x="2614" y="1245"/>
                    <a:pt x="2121" y="2035"/>
                    <a:pt x="1799" y="931"/>
                  </a:cubicBezTo>
                  <a:cubicBezTo>
                    <a:pt x="1581" y="189"/>
                    <a:pt x="1195" y="1"/>
                    <a:pt x="908" y="1"/>
                  </a:cubicBezTo>
                  <a:close/>
                </a:path>
              </a:pathLst>
            </a:custGeom>
            <a:gradFill>
              <a:gsLst>
                <a:gs pos="0">
                  <a:schemeClr val="accent4"/>
                </a:gs>
                <a:gs pos="100000">
                  <a:schemeClr val="accent6"/>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9" name="Google Shape;1319;p47"/>
            <p:cNvSpPr/>
            <p:nvPr/>
          </p:nvSpPr>
          <p:spPr>
            <a:xfrm>
              <a:off x="5154407" y="1271446"/>
              <a:ext cx="138083" cy="462197"/>
            </a:xfrm>
            <a:custGeom>
              <a:rect b="b" l="l" r="r" t="t"/>
              <a:pathLst>
                <a:path extrusionOk="0" h="4974" w="1486">
                  <a:moveTo>
                    <a:pt x="43" y="0"/>
                  </a:moveTo>
                  <a:lnTo>
                    <a:pt x="0" y="25"/>
                  </a:lnTo>
                  <a:cubicBezTo>
                    <a:pt x="1349" y="2139"/>
                    <a:pt x="1434" y="4949"/>
                    <a:pt x="1434" y="4973"/>
                  </a:cubicBezTo>
                  <a:lnTo>
                    <a:pt x="1485" y="4973"/>
                  </a:lnTo>
                  <a:cubicBezTo>
                    <a:pt x="1485" y="4949"/>
                    <a:pt x="1400" y="2129"/>
                    <a:pt x="43" y="0"/>
                  </a:cubicBezTo>
                  <a:close/>
                </a:path>
              </a:pathLst>
            </a:custGeom>
            <a:solidFill>
              <a:srgbClr val="DFDFD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0" name="Google Shape;1320;p47"/>
            <p:cNvSpPr/>
            <p:nvPr/>
          </p:nvSpPr>
          <p:spPr>
            <a:xfrm>
              <a:off x="5331699" y="1422256"/>
              <a:ext cx="207589" cy="227288"/>
            </a:xfrm>
            <a:custGeom>
              <a:rect b="b" l="l" r="r" t="t"/>
              <a:pathLst>
                <a:path extrusionOk="0" h="2446" w="2234">
                  <a:moveTo>
                    <a:pt x="1738" y="0"/>
                  </a:moveTo>
                  <a:cubicBezTo>
                    <a:pt x="1559" y="0"/>
                    <a:pt x="1331" y="108"/>
                    <a:pt x="1113" y="482"/>
                  </a:cubicBezTo>
                  <a:cubicBezTo>
                    <a:pt x="927" y="803"/>
                    <a:pt x="785" y="834"/>
                    <a:pt x="647" y="834"/>
                  </a:cubicBezTo>
                  <a:cubicBezTo>
                    <a:pt x="615" y="834"/>
                    <a:pt x="583" y="832"/>
                    <a:pt x="550" y="832"/>
                  </a:cubicBezTo>
                  <a:cubicBezTo>
                    <a:pt x="433" y="832"/>
                    <a:pt x="312" y="854"/>
                    <a:pt x="164" y="1058"/>
                  </a:cubicBezTo>
                  <a:cubicBezTo>
                    <a:pt x="1" y="1280"/>
                    <a:pt x="52" y="1594"/>
                    <a:pt x="164" y="1881"/>
                  </a:cubicBezTo>
                  <a:cubicBezTo>
                    <a:pt x="298" y="2242"/>
                    <a:pt x="635" y="2445"/>
                    <a:pt x="981" y="2445"/>
                  </a:cubicBezTo>
                  <a:cubicBezTo>
                    <a:pt x="1183" y="2445"/>
                    <a:pt x="1387" y="2376"/>
                    <a:pt x="1555" y="2230"/>
                  </a:cubicBezTo>
                  <a:cubicBezTo>
                    <a:pt x="1563" y="2230"/>
                    <a:pt x="1563" y="2221"/>
                    <a:pt x="1572" y="2221"/>
                  </a:cubicBezTo>
                  <a:cubicBezTo>
                    <a:pt x="2038" y="1806"/>
                    <a:pt x="1555" y="1364"/>
                    <a:pt x="1895" y="1042"/>
                  </a:cubicBezTo>
                  <a:cubicBezTo>
                    <a:pt x="2234" y="728"/>
                    <a:pt x="2140" y="252"/>
                    <a:pt x="2038" y="125"/>
                  </a:cubicBezTo>
                  <a:cubicBezTo>
                    <a:pt x="1989" y="68"/>
                    <a:pt x="1879" y="0"/>
                    <a:pt x="1738" y="0"/>
                  </a:cubicBezTo>
                  <a:close/>
                </a:path>
              </a:pathLst>
            </a:custGeom>
            <a:gradFill>
              <a:gsLst>
                <a:gs pos="0">
                  <a:schemeClr val="accent4"/>
                </a:gs>
                <a:gs pos="100000">
                  <a:schemeClr val="accent6"/>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1" name="Google Shape;1321;p47"/>
            <p:cNvSpPr/>
            <p:nvPr/>
          </p:nvSpPr>
          <p:spPr>
            <a:xfrm>
              <a:off x="5332721" y="1451247"/>
              <a:ext cx="164752" cy="282391"/>
            </a:xfrm>
            <a:custGeom>
              <a:rect b="b" l="l" r="r" t="t"/>
              <a:pathLst>
                <a:path extrusionOk="0" h="3039" w="1773">
                  <a:moveTo>
                    <a:pt x="1748" y="1"/>
                  </a:moveTo>
                  <a:cubicBezTo>
                    <a:pt x="518" y="1172"/>
                    <a:pt x="0" y="3014"/>
                    <a:pt x="0" y="3030"/>
                  </a:cubicBezTo>
                  <a:lnTo>
                    <a:pt x="33" y="3038"/>
                  </a:lnTo>
                  <a:cubicBezTo>
                    <a:pt x="33" y="3022"/>
                    <a:pt x="542" y="1188"/>
                    <a:pt x="1772" y="25"/>
                  </a:cubicBezTo>
                  <a:lnTo>
                    <a:pt x="1748" y="1"/>
                  </a:lnTo>
                  <a:close/>
                </a:path>
              </a:pathLst>
            </a:custGeom>
            <a:solidFill>
              <a:srgbClr val="DFDFD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2" name="Google Shape;1322;p47"/>
            <p:cNvSpPr/>
            <p:nvPr/>
          </p:nvSpPr>
          <p:spPr>
            <a:xfrm>
              <a:off x="5196964" y="1740694"/>
              <a:ext cx="243736" cy="215301"/>
            </a:xfrm>
            <a:custGeom>
              <a:rect b="b" l="l" r="r" t="t"/>
              <a:pathLst>
                <a:path extrusionOk="0" h="2317" w="2623">
                  <a:moveTo>
                    <a:pt x="0" y="0"/>
                  </a:moveTo>
                  <a:lnTo>
                    <a:pt x="60" y="357"/>
                  </a:lnTo>
                  <a:lnTo>
                    <a:pt x="365" y="2317"/>
                  </a:lnTo>
                  <a:lnTo>
                    <a:pt x="2309" y="2317"/>
                  </a:lnTo>
                  <a:lnTo>
                    <a:pt x="2410" y="1595"/>
                  </a:lnTo>
                  <a:lnTo>
                    <a:pt x="2606" y="94"/>
                  </a:lnTo>
                  <a:lnTo>
                    <a:pt x="2622"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3" name="Google Shape;1323;p47"/>
            <p:cNvSpPr/>
            <p:nvPr/>
          </p:nvSpPr>
          <p:spPr>
            <a:xfrm>
              <a:off x="5202447" y="1749429"/>
              <a:ext cx="236674" cy="139570"/>
            </a:xfrm>
            <a:custGeom>
              <a:rect b="b" l="l" r="r" t="t"/>
              <a:pathLst>
                <a:path extrusionOk="0" h="1502" w="2547">
                  <a:moveTo>
                    <a:pt x="2547" y="0"/>
                  </a:moveTo>
                  <a:lnTo>
                    <a:pt x="1" y="263"/>
                  </a:lnTo>
                  <a:lnTo>
                    <a:pt x="2351" y="1501"/>
                  </a:lnTo>
                  <a:lnTo>
                    <a:pt x="2547" y="0"/>
                  </a:lnTo>
                  <a:close/>
                </a:path>
              </a:pathLst>
            </a:custGeom>
            <a:solidFill>
              <a:srgbClr val="55335C">
                <a:alpha val="1071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4" name="Google Shape;1324;p47"/>
            <p:cNvSpPr/>
            <p:nvPr/>
          </p:nvSpPr>
          <p:spPr>
            <a:xfrm>
              <a:off x="5171783" y="1696371"/>
              <a:ext cx="298281" cy="77497"/>
            </a:xfrm>
            <a:custGeom>
              <a:rect b="b" l="l" r="r" t="t"/>
              <a:pathLst>
                <a:path extrusionOk="0" h="834" w="3210">
                  <a:moveTo>
                    <a:pt x="1" y="1"/>
                  </a:moveTo>
                  <a:lnTo>
                    <a:pt x="1" y="834"/>
                  </a:lnTo>
                  <a:lnTo>
                    <a:pt x="3209" y="834"/>
                  </a:lnTo>
                  <a:lnTo>
                    <a:pt x="3209"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28" name="Shape 1328"/>
        <p:cNvGrpSpPr/>
        <p:nvPr/>
      </p:nvGrpSpPr>
      <p:grpSpPr>
        <a:xfrm>
          <a:off x="0" y="0"/>
          <a:ext cx="0" cy="0"/>
          <a:chOff x="0" y="0"/>
          <a:chExt cx="0" cy="0"/>
        </a:xfrm>
      </p:grpSpPr>
      <p:sp>
        <p:nvSpPr>
          <p:cNvPr id="1329" name="Google Shape;1329;p48"/>
          <p:cNvSpPr txBox="1"/>
          <p:nvPr>
            <p:ph type="title"/>
          </p:nvPr>
        </p:nvSpPr>
        <p:spPr>
          <a:xfrm>
            <a:off x="478200" y="256600"/>
            <a:ext cx="7945800" cy="7611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0"/>
              </a:spcAft>
              <a:buNone/>
            </a:pPr>
            <a:r>
              <a:rPr lang="en" sz="2000">
                <a:solidFill>
                  <a:srgbClr val="000000"/>
                </a:solidFill>
                <a:latin typeface="Arial"/>
                <a:ea typeface="Arial"/>
                <a:cs typeface="Arial"/>
                <a:sym typeface="Arial"/>
              </a:rPr>
              <a:t>The following documents are required to secure a </a:t>
            </a:r>
            <a:r>
              <a:rPr b="1" lang="en" sz="2000">
                <a:solidFill>
                  <a:srgbClr val="000000"/>
                </a:solidFill>
                <a:latin typeface="Arial"/>
                <a:ea typeface="Arial"/>
                <a:cs typeface="Arial"/>
                <a:sym typeface="Arial"/>
              </a:rPr>
              <a:t>location clearance</a:t>
            </a:r>
            <a:r>
              <a:rPr lang="en" sz="2000">
                <a:solidFill>
                  <a:srgbClr val="000000"/>
                </a:solidFill>
                <a:latin typeface="Arial"/>
                <a:ea typeface="Arial"/>
                <a:cs typeface="Arial"/>
                <a:sym typeface="Arial"/>
              </a:rPr>
              <a:t>:</a:t>
            </a:r>
            <a:endParaRPr sz="20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t/>
            </a:r>
            <a:endParaRPr sz="1800">
              <a:solidFill>
                <a:srgbClr val="000000"/>
              </a:solidFill>
              <a:latin typeface="Arial"/>
              <a:ea typeface="Arial"/>
              <a:cs typeface="Arial"/>
              <a:sym typeface="Arial"/>
            </a:endParaRPr>
          </a:p>
          <a:p>
            <a:pPr indent="0" lvl="0" marL="0" rtl="0" algn="ctr">
              <a:spcBef>
                <a:spcPts val="1200"/>
              </a:spcBef>
              <a:spcAft>
                <a:spcPts val="0"/>
              </a:spcAft>
              <a:buNone/>
            </a:pPr>
            <a:r>
              <a:t/>
            </a:r>
            <a:endParaRPr/>
          </a:p>
        </p:txBody>
      </p:sp>
      <p:sp>
        <p:nvSpPr>
          <p:cNvPr id="1330" name="Google Shape;1330;p48"/>
          <p:cNvSpPr txBox="1"/>
          <p:nvPr>
            <p:ph idx="3" type="subTitle"/>
          </p:nvPr>
        </p:nvSpPr>
        <p:spPr>
          <a:xfrm>
            <a:off x="1649050" y="1131325"/>
            <a:ext cx="6212100" cy="3673800"/>
          </a:xfrm>
          <a:prstGeom prst="rect">
            <a:avLst/>
          </a:prstGeom>
        </p:spPr>
        <p:txBody>
          <a:bodyPr anchorCtr="0" anchor="b" bIns="91425" lIns="91425" spcFirstLastPara="1" rIns="91425" wrap="square" tIns="91425">
            <a:noAutofit/>
          </a:bodyPr>
          <a:lstStyle/>
          <a:p>
            <a:pPr indent="0" lvl="0" marL="0" rtl="0" algn="just">
              <a:lnSpc>
                <a:spcPct val="115000"/>
              </a:lnSpc>
              <a:spcBef>
                <a:spcPts val="1200"/>
              </a:spcBef>
              <a:spcAft>
                <a:spcPts val="0"/>
              </a:spcAft>
              <a:buNone/>
            </a:pPr>
            <a:r>
              <a:rPr lang="en">
                <a:solidFill>
                  <a:srgbClr val="000000"/>
                </a:solidFill>
                <a:latin typeface="Arial"/>
                <a:ea typeface="Arial"/>
                <a:cs typeface="Arial"/>
                <a:sym typeface="Arial"/>
              </a:rPr>
              <a:t>* Location Map</a:t>
            </a:r>
            <a:endParaRPr>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a:solidFill>
                  <a:srgbClr val="000000"/>
                </a:solidFill>
                <a:latin typeface="Arial"/>
                <a:ea typeface="Arial"/>
                <a:cs typeface="Arial"/>
                <a:sym typeface="Arial"/>
              </a:rPr>
              <a:t>* Barangay Clearance</a:t>
            </a:r>
            <a:endParaRPr>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a:solidFill>
                  <a:srgbClr val="000000"/>
                </a:solidFill>
                <a:latin typeface="Arial"/>
                <a:ea typeface="Arial"/>
                <a:cs typeface="Arial"/>
                <a:sym typeface="Arial"/>
              </a:rPr>
              <a:t>* Lease Contract</a:t>
            </a:r>
            <a:endParaRPr>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a:solidFill>
                  <a:srgbClr val="000000"/>
                </a:solidFill>
                <a:latin typeface="Arial"/>
                <a:ea typeface="Arial"/>
                <a:cs typeface="Arial"/>
                <a:sym typeface="Arial"/>
              </a:rPr>
              <a:t>* SEC Registration Documents</a:t>
            </a:r>
            <a:endParaRPr>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a:solidFill>
                  <a:srgbClr val="000000"/>
                </a:solidFill>
                <a:latin typeface="Arial"/>
                <a:ea typeface="Arial"/>
                <a:cs typeface="Arial"/>
                <a:sym typeface="Arial"/>
              </a:rPr>
              <a:t>* Occupancy Permit (Building/Unit)</a:t>
            </a:r>
            <a:endParaRPr>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a:solidFill>
                  <a:srgbClr val="000000"/>
                </a:solidFill>
                <a:latin typeface="Arial"/>
                <a:ea typeface="Arial"/>
                <a:cs typeface="Arial"/>
                <a:sym typeface="Arial"/>
              </a:rPr>
              <a:t>* Business Permit Application Form</a:t>
            </a:r>
            <a:endParaRPr>
              <a:solidFill>
                <a:srgbClr val="000000"/>
              </a:solidFill>
              <a:latin typeface="Arial"/>
              <a:ea typeface="Arial"/>
              <a:cs typeface="Arial"/>
              <a:sym typeface="Arial"/>
            </a:endParaRPr>
          </a:p>
          <a:p>
            <a:pPr indent="0" lvl="0" marL="0" rtl="0" algn="ctr">
              <a:spcBef>
                <a:spcPts val="1200"/>
              </a:spcBef>
              <a:spcAft>
                <a:spcPts val="0"/>
              </a:spcAft>
              <a:buNone/>
            </a:pPr>
            <a:r>
              <a:t/>
            </a:r>
            <a:endParaRPr/>
          </a:p>
        </p:txBody>
      </p:sp>
      <p:sp>
        <p:nvSpPr>
          <p:cNvPr id="1331" name="Google Shape;1331;p48"/>
          <p:cNvSpPr/>
          <p:nvPr/>
        </p:nvSpPr>
        <p:spPr>
          <a:xfrm rot="2700000">
            <a:off x="7850789" y="1026989"/>
            <a:ext cx="475482" cy="473374"/>
          </a:xfrm>
          <a:custGeom>
            <a:rect b="b" l="l" r="r" t="t"/>
            <a:pathLst>
              <a:path extrusionOk="0" h="7412" w="7445">
                <a:moveTo>
                  <a:pt x="3723" y="0"/>
                </a:moveTo>
                <a:cubicBezTo>
                  <a:pt x="1665" y="0"/>
                  <a:pt x="1" y="1683"/>
                  <a:pt x="17" y="3745"/>
                </a:cubicBezTo>
                <a:cubicBezTo>
                  <a:pt x="35" y="5755"/>
                  <a:pt x="1673" y="7393"/>
                  <a:pt x="3684" y="7411"/>
                </a:cubicBezTo>
                <a:cubicBezTo>
                  <a:pt x="3694" y="7411"/>
                  <a:pt x="3704" y="7411"/>
                  <a:pt x="3714" y="7411"/>
                </a:cubicBezTo>
                <a:cubicBezTo>
                  <a:pt x="5772" y="7411"/>
                  <a:pt x="7444" y="5737"/>
                  <a:pt x="7428" y="3675"/>
                </a:cubicBezTo>
                <a:cubicBezTo>
                  <a:pt x="7410" y="1665"/>
                  <a:pt x="5764" y="17"/>
                  <a:pt x="3753" y="0"/>
                </a:cubicBezTo>
                <a:cubicBezTo>
                  <a:pt x="3743" y="0"/>
                  <a:pt x="3733" y="0"/>
                  <a:pt x="3723" y="0"/>
                </a:cubicBezTo>
                <a:close/>
              </a:path>
            </a:pathLst>
          </a:custGeom>
          <a:gradFill>
            <a:gsLst>
              <a:gs pos="0">
                <a:schemeClr val="dk2"/>
              </a:gs>
              <a:gs pos="100000">
                <a:srgbClr val="FFFFFF">
                  <a:alpha val="0"/>
                </a:srgbClr>
              </a:gs>
            </a:gsLst>
            <a:lin ang="8100019"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2" name="Google Shape;1332;p48"/>
          <p:cNvSpPr/>
          <p:nvPr/>
        </p:nvSpPr>
        <p:spPr>
          <a:xfrm>
            <a:off x="7744758" y="820756"/>
            <a:ext cx="406931" cy="406931"/>
          </a:xfrm>
          <a:custGeom>
            <a:rect b="b" l="l" r="r" t="t"/>
            <a:pathLst>
              <a:path extrusionOk="0" h="2963" w="2963">
                <a:moveTo>
                  <a:pt x="1478" y="926"/>
                </a:moveTo>
                <a:cubicBezTo>
                  <a:pt x="1783" y="926"/>
                  <a:pt x="2038" y="1172"/>
                  <a:pt x="2038" y="1478"/>
                </a:cubicBezTo>
                <a:cubicBezTo>
                  <a:pt x="2038" y="1783"/>
                  <a:pt x="1783" y="2038"/>
                  <a:pt x="1478" y="2038"/>
                </a:cubicBezTo>
                <a:cubicBezTo>
                  <a:pt x="1172" y="2038"/>
                  <a:pt x="926" y="1783"/>
                  <a:pt x="926" y="1478"/>
                </a:cubicBezTo>
                <a:cubicBezTo>
                  <a:pt x="926" y="1172"/>
                  <a:pt x="1172" y="926"/>
                  <a:pt x="1478" y="926"/>
                </a:cubicBezTo>
                <a:close/>
                <a:moveTo>
                  <a:pt x="1223" y="1"/>
                </a:moveTo>
                <a:lnTo>
                  <a:pt x="1223" y="366"/>
                </a:lnTo>
                <a:cubicBezTo>
                  <a:pt x="1095" y="392"/>
                  <a:pt x="977" y="443"/>
                  <a:pt x="867" y="510"/>
                </a:cubicBezTo>
                <a:lnTo>
                  <a:pt x="612" y="256"/>
                </a:lnTo>
                <a:lnTo>
                  <a:pt x="256" y="612"/>
                </a:lnTo>
                <a:lnTo>
                  <a:pt x="510" y="867"/>
                </a:lnTo>
                <a:cubicBezTo>
                  <a:pt x="441" y="977"/>
                  <a:pt x="390" y="1097"/>
                  <a:pt x="366" y="1223"/>
                </a:cubicBezTo>
                <a:lnTo>
                  <a:pt x="1" y="1223"/>
                </a:lnTo>
                <a:lnTo>
                  <a:pt x="1" y="1732"/>
                </a:lnTo>
                <a:lnTo>
                  <a:pt x="366" y="1732"/>
                </a:lnTo>
                <a:cubicBezTo>
                  <a:pt x="390" y="1861"/>
                  <a:pt x="441" y="1979"/>
                  <a:pt x="510" y="2089"/>
                </a:cubicBezTo>
                <a:lnTo>
                  <a:pt x="256" y="2352"/>
                </a:lnTo>
                <a:lnTo>
                  <a:pt x="612" y="2708"/>
                </a:lnTo>
                <a:lnTo>
                  <a:pt x="867" y="2445"/>
                </a:lnTo>
                <a:cubicBezTo>
                  <a:pt x="977" y="2515"/>
                  <a:pt x="1095" y="2566"/>
                  <a:pt x="1223" y="2598"/>
                </a:cubicBezTo>
                <a:lnTo>
                  <a:pt x="1223" y="2963"/>
                </a:lnTo>
                <a:lnTo>
                  <a:pt x="1732" y="2963"/>
                </a:lnTo>
                <a:lnTo>
                  <a:pt x="1732" y="2598"/>
                </a:lnTo>
                <a:cubicBezTo>
                  <a:pt x="1859" y="2566"/>
                  <a:pt x="1979" y="2515"/>
                  <a:pt x="2089" y="2445"/>
                </a:cubicBezTo>
                <a:lnTo>
                  <a:pt x="2352" y="2708"/>
                </a:lnTo>
                <a:lnTo>
                  <a:pt x="2708" y="2352"/>
                </a:lnTo>
                <a:lnTo>
                  <a:pt x="2445" y="2089"/>
                </a:lnTo>
                <a:cubicBezTo>
                  <a:pt x="2513" y="1979"/>
                  <a:pt x="2564" y="1861"/>
                  <a:pt x="2598" y="1732"/>
                </a:cubicBezTo>
                <a:lnTo>
                  <a:pt x="2963" y="1732"/>
                </a:lnTo>
                <a:lnTo>
                  <a:pt x="2963" y="1223"/>
                </a:lnTo>
                <a:lnTo>
                  <a:pt x="2598" y="1223"/>
                </a:lnTo>
                <a:cubicBezTo>
                  <a:pt x="2564" y="1097"/>
                  <a:pt x="2513" y="977"/>
                  <a:pt x="2445" y="867"/>
                </a:cubicBezTo>
                <a:lnTo>
                  <a:pt x="2708" y="612"/>
                </a:lnTo>
                <a:lnTo>
                  <a:pt x="2352" y="256"/>
                </a:lnTo>
                <a:lnTo>
                  <a:pt x="2089" y="510"/>
                </a:lnTo>
                <a:cubicBezTo>
                  <a:pt x="1979" y="443"/>
                  <a:pt x="1859" y="392"/>
                  <a:pt x="1732" y="366"/>
                </a:cubicBezTo>
                <a:lnTo>
                  <a:pt x="1732"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1333" name="Google Shape;1333;p48"/>
          <p:cNvPicPr preferRelativeResize="0"/>
          <p:nvPr/>
        </p:nvPicPr>
        <p:blipFill rotWithShape="1">
          <a:blip r:embed="rId3">
            <a:alphaModFix/>
          </a:blip>
          <a:srcRect b="23879" l="30800" r="18474" t="0"/>
          <a:stretch/>
        </p:blipFill>
        <p:spPr>
          <a:xfrm>
            <a:off x="338225" y="1599150"/>
            <a:ext cx="956400" cy="1828800"/>
          </a:xfrm>
          <a:prstGeom prst="ellipse">
            <a:avLst/>
          </a:prstGeom>
          <a:noFill/>
          <a:ln cap="flat" cmpd="sng" w="19050">
            <a:solidFill>
              <a:schemeClr val="dk1"/>
            </a:solidFill>
            <a:prstDash val="solid"/>
            <a:round/>
            <a:headEnd len="sm" w="sm" type="none"/>
            <a:tailEnd len="sm" w="sm" type="none"/>
          </a:ln>
        </p:spPr>
      </p:pic>
      <p:pic>
        <p:nvPicPr>
          <p:cNvPr id="1334" name="Google Shape;1334;p48"/>
          <p:cNvPicPr preferRelativeResize="0"/>
          <p:nvPr/>
        </p:nvPicPr>
        <p:blipFill rotWithShape="1">
          <a:blip r:embed="rId4">
            <a:alphaModFix/>
          </a:blip>
          <a:srcRect b="16533" l="42013" r="5338" t="4471"/>
          <a:stretch/>
        </p:blipFill>
        <p:spPr>
          <a:xfrm>
            <a:off x="7947375" y="1599150"/>
            <a:ext cx="1115400" cy="1828800"/>
          </a:xfrm>
          <a:prstGeom prst="ellipse">
            <a:avLst/>
          </a:prstGeom>
          <a:noFill/>
          <a:ln cap="flat" cmpd="sng" w="19050">
            <a:solidFill>
              <a:schemeClr val="dk1"/>
            </a:solidFill>
            <a:prstDash val="solid"/>
            <a:round/>
            <a:headEnd len="sm" w="sm" type="none"/>
            <a:tailEnd len="sm" w="sm" type="none"/>
          </a:ln>
        </p:spPr>
      </p:pic>
      <p:grpSp>
        <p:nvGrpSpPr>
          <p:cNvPr id="1335" name="Google Shape;1335;p48"/>
          <p:cNvGrpSpPr/>
          <p:nvPr/>
        </p:nvGrpSpPr>
        <p:grpSpPr>
          <a:xfrm>
            <a:off x="8113801" y="3602520"/>
            <a:ext cx="620503" cy="842263"/>
            <a:chOff x="6428903" y="1212999"/>
            <a:chExt cx="376336" cy="742998"/>
          </a:xfrm>
        </p:grpSpPr>
        <p:sp>
          <p:nvSpPr>
            <p:cNvPr id="1336" name="Google Shape;1336;p48"/>
            <p:cNvSpPr/>
            <p:nvPr/>
          </p:nvSpPr>
          <p:spPr>
            <a:xfrm>
              <a:off x="6479452" y="1212999"/>
              <a:ext cx="239926" cy="312963"/>
            </a:xfrm>
            <a:custGeom>
              <a:rect b="b" l="l" r="r" t="t"/>
              <a:pathLst>
                <a:path extrusionOk="0" h="3368" w="2582">
                  <a:moveTo>
                    <a:pt x="1453" y="1"/>
                  </a:moveTo>
                  <a:cubicBezTo>
                    <a:pt x="1202" y="1"/>
                    <a:pt x="813" y="181"/>
                    <a:pt x="772" y="968"/>
                  </a:cubicBezTo>
                  <a:cubicBezTo>
                    <a:pt x="729" y="1943"/>
                    <a:pt x="161" y="1393"/>
                    <a:pt x="51" y="2165"/>
                  </a:cubicBezTo>
                  <a:cubicBezTo>
                    <a:pt x="0" y="2504"/>
                    <a:pt x="247" y="2827"/>
                    <a:pt x="534" y="3090"/>
                  </a:cubicBezTo>
                  <a:cubicBezTo>
                    <a:pt x="746" y="3279"/>
                    <a:pt x="1004" y="3368"/>
                    <a:pt x="1259" y="3368"/>
                  </a:cubicBezTo>
                  <a:cubicBezTo>
                    <a:pt x="1691" y="3368"/>
                    <a:pt x="2115" y="3115"/>
                    <a:pt x="2292" y="2667"/>
                  </a:cubicBezTo>
                  <a:cubicBezTo>
                    <a:pt x="2300" y="2656"/>
                    <a:pt x="2300" y="2648"/>
                    <a:pt x="2300" y="2640"/>
                  </a:cubicBezTo>
                  <a:cubicBezTo>
                    <a:pt x="2581" y="1911"/>
                    <a:pt x="1783" y="1689"/>
                    <a:pt x="1978" y="1139"/>
                  </a:cubicBezTo>
                  <a:cubicBezTo>
                    <a:pt x="2174" y="578"/>
                    <a:pt x="1791" y="110"/>
                    <a:pt x="1603" y="26"/>
                  </a:cubicBezTo>
                  <a:cubicBezTo>
                    <a:pt x="1566" y="11"/>
                    <a:pt x="1513" y="1"/>
                    <a:pt x="1453" y="1"/>
                  </a:cubicBezTo>
                  <a:close/>
                </a:path>
              </a:pathLst>
            </a:custGeom>
            <a:gradFill>
              <a:gsLst>
                <a:gs pos="0">
                  <a:schemeClr val="accent4"/>
                </a:gs>
                <a:gs pos="100000">
                  <a:schemeClr val="accent6"/>
                </a:gs>
              </a:gsLst>
              <a:lin ang="54007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7" name="Google Shape;1337;p48"/>
            <p:cNvSpPr/>
            <p:nvPr/>
          </p:nvSpPr>
          <p:spPr>
            <a:xfrm>
              <a:off x="6545704" y="1250074"/>
              <a:ext cx="67833" cy="409509"/>
            </a:xfrm>
            <a:custGeom>
              <a:rect b="b" l="l" r="r" t="t"/>
              <a:pathLst>
                <a:path extrusionOk="0" h="4407" w="730">
                  <a:moveTo>
                    <a:pt x="687" y="0"/>
                  </a:moveTo>
                  <a:cubicBezTo>
                    <a:pt x="0" y="2029"/>
                    <a:pt x="493" y="4388"/>
                    <a:pt x="501" y="4407"/>
                  </a:cubicBezTo>
                  <a:lnTo>
                    <a:pt x="544" y="4396"/>
                  </a:lnTo>
                  <a:cubicBezTo>
                    <a:pt x="534" y="4380"/>
                    <a:pt x="43" y="2037"/>
                    <a:pt x="729" y="8"/>
                  </a:cubicBezTo>
                  <a:lnTo>
                    <a:pt x="687" y="0"/>
                  </a:lnTo>
                  <a:close/>
                </a:path>
              </a:pathLst>
            </a:custGeom>
            <a:solidFill>
              <a:srgbClr val="DFDFD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8" name="Google Shape;1338;p48"/>
            <p:cNvSpPr/>
            <p:nvPr/>
          </p:nvSpPr>
          <p:spPr>
            <a:xfrm>
              <a:off x="6461239" y="1684663"/>
              <a:ext cx="306923" cy="271334"/>
            </a:xfrm>
            <a:custGeom>
              <a:rect b="b" l="l" r="r" t="t"/>
              <a:pathLst>
                <a:path extrusionOk="0" h="2920" w="3303">
                  <a:moveTo>
                    <a:pt x="0" y="0"/>
                  </a:moveTo>
                  <a:lnTo>
                    <a:pt x="68" y="442"/>
                  </a:lnTo>
                  <a:lnTo>
                    <a:pt x="459" y="2920"/>
                  </a:lnTo>
                  <a:lnTo>
                    <a:pt x="2912" y="2920"/>
                  </a:lnTo>
                  <a:lnTo>
                    <a:pt x="3040" y="2003"/>
                  </a:lnTo>
                  <a:lnTo>
                    <a:pt x="3286" y="119"/>
                  </a:lnTo>
                  <a:lnTo>
                    <a:pt x="3303" y="0"/>
                  </a:lnTo>
                  <a:close/>
                </a:path>
              </a:pathLst>
            </a:custGeom>
            <a:solidFill>
              <a:srgbClr val="8DE4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9" name="Google Shape;1339;p48"/>
            <p:cNvSpPr/>
            <p:nvPr/>
          </p:nvSpPr>
          <p:spPr>
            <a:xfrm>
              <a:off x="6467465" y="1695628"/>
              <a:ext cx="299210" cy="175159"/>
            </a:xfrm>
            <a:custGeom>
              <a:rect b="b" l="l" r="r" t="t"/>
              <a:pathLst>
                <a:path extrusionOk="0" h="1885" w="3220">
                  <a:moveTo>
                    <a:pt x="3219" y="1"/>
                  </a:moveTo>
                  <a:lnTo>
                    <a:pt x="1" y="324"/>
                  </a:lnTo>
                  <a:lnTo>
                    <a:pt x="2973" y="1885"/>
                  </a:lnTo>
                  <a:lnTo>
                    <a:pt x="3219" y="1"/>
                  </a:lnTo>
                  <a:close/>
                </a:path>
              </a:pathLst>
            </a:custGeom>
            <a:solidFill>
              <a:srgbClr val="55335C">
                <a:alpha val="1071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0" name="Google Shape;1340;p48"/>
            <p:cNvSpPr/>
            <p:nvPr/>
          </p:nvSpPr>
          <p:spPr>
            <a:xfrm>
              <a:off x="6428903" y="1628632"/>
              <a:ext cx="376336" cy="97197"/>
            </a:xfrm>
            <a:custGeom>
              <a:rect b="b" l="l" r="r" t="t"/>
              <a:pathLst>
                <a:path extrusionOk="0" h="1046" w="4050">
                  <a:moveTo>
                    <a:pt x="0" y="0"/>
                  </a:moveTo>
                  <a:lnTo>
                    <a:pt x="0" y="1045"/>
                  </a:lnTo>
                  <a:lnTo>
                    <a:pt x="4050" y="1045"/>
                  </a:lnTo>
                  <a:lnTo>
                    <a:pt x="4050" y="0"/>
                  </a:lnTo>
                  <a:close/>
                </a:path>
              </a:pathLst>
            </a:custGeom>
            <a:solidFill>
              <a:srgbClr val="8DE4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341" name="Google Shape;1341;p48"/>
          <p:cNvGrpSpPr/>
          <p:nvPr/>
        </p:nvGrpSpPr>
        <p:grpSpPr>
          <a:xfrm>
            <a:off x="389313" y="3602512"/>
            <a:ext cx="647549" cy="1008313"/>
            <a:chOff x="5072451" y="1229074"/>
            <a:chExt cx="466837" cy="726922"/>
          </a:xfrm>
        </p:grpSpPr>
        <p:sp>
          <p:nvSpPr>
            <p:cNvPr id="1342" name="Google Shape;1342;p48"/>
            <p:cNvSpPr/>
            <p:nvPr/>
          </p:nvSpPr>
          <p:spPr>
            <a:xfrm>
              <a:off x="5072451" y="1229074"/>
              <a:ext cx="289454" cy="356637"/>
            </a:xfrm>
            <a:custGeom>
              <a:rect b="b" l="l" r="r" t="t"/>
              <a:pathLst>
                <a:path extrusionOk="0" h="3838" w="3115">
                  <a:moveTo>
                    <a:pt x="908" y="1"/>
                  </a:moveTo>
                  <a:cubicBezTo>
                    <a:pt x="771" y="1"/>
                    <a:pt x="656" y="44"/>
                    <a:pt x="593" y="90"/>
                  </a:cubicBezTo>
                  <a:cubicBezTo>
                    <a:pt x="397" y="234"/>
                    <a:pt x="92" y="880"/>
                    <a:pt x="475" y="1457"/>
                  </a:cubicBezTo>
                  <a:cubicBezTo>
                    <a:pt x="848" y="2035"/>
                    <a:pt x="0" y="2510"/>
                    <a:pt x="526" y="3266"/>
                  </a:cubicBezTo>
                  <a:cubicBezTo>
                    <a:pt x="526" y="3274"/>
                    <a:pt x="534" y="3282"/>
                    <a:pt x="534" y="3290"/>
                  </a:cubicBezTo>
                  <a:cubicBezTo>
                    <a:pt x="792" y="3655"/>
                    <a:pt x="1194" y="3838"/>
                    <a:pt x="1596" y="3838"/>
                  </a:cubicBezTo>
                  <a:cubicBezTo>
                    <a:pt x="2000" y="3838"/>
                    <a:pt x="2405" y="3653"/>
                    <a:pt x="2665" y="3282"/>
                  </a:cubicBezTo>
                  <a:cubicBezTo>
                    <a:pt x="2919" y="2909"/>
                    <a:pt x="3115" y="2467"/>
                    <a:pt x="2962" y="2094"/>
                  </a:cubicBezTo>
                  <a:cubicBezTo>
                    <a:pt x="2614" y="1245"/>
                    <a:pt x="2121" y="2035"/>
                    <a:pt x="1799" y="931"/>
                  </a:cubicBezTo>
                  <a:cubicBezTo>
                    <a:pt x="1581" y="189"/>
                    <a:pt x="1195" y="1"/>
                    <a:pt x="908" y="1"/>
                  </a:cubicBezTo>
                  <a:close/>
                </a:path>
              </a:pathLst>
            </a:custGeom>
            <a:gradFill>
              <a:gsLst>
                <a:gs pos="0">
                  <a:schemeClr val="accent4"/>
                </a:gs>
                <a:gs pos="100000">
                  <a:schemeClr val="accent6"/>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3" name="Google Shape;1343;p48"/>
            <p:cNvSpPr/>
            <p:nvPr/>
          </p:nvSpPr>
          <p:spPr>
            <a:xfrm>
              <a:off x="5154407" y="1271446"/>
              <a:ext cx="138083" cy="462197"/>
            </a:xfrm>
            <a:custGeom>
              <a:rect b="b" l="l" r="r" t="t"/>
              <a:pathLst>
                <a:path extrusionOk="0" h="4974" w="1486">
                  <a:moveTo>
                    <a:pt x="43" y="0"/>
                  </a:moveTo>
                  <a:lnTo>
                    <a:pt x="0" y="25"/>
                  </a:lnTo>
                  <a:cubicBezTo>
                    <a:pt x="1349" y="2139"/>
                    <a:pt x="1434" y="4949"/>
                    <a:pt x="1434" y="4973"/>
                  </a:cubicBezTo>
                  <a:lnTo>
                    <a:pt x="1485" y="4973"/>
                  </a:lnTo>
                  <a:cubicBezTo>
                    <a:pt x="1485" y="4949"/>
                    <a:pt x="1400" y="2129"/>
                    <a:pt x="43" y="0"/>
                  </a:cubicBezTo>
                  <a:close/>
                </a:path>
              </a:pathLst>
            </a:custGeom>
            <a:solidFill>
              <a:srgbClr val="DFDFD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4" name="Google Shape;1344;p48"/>
            <p:cNvSpPr/>
            <p:nvPr/>
          </p:nvSpPr>
          <p:spPr>
            <a:xfrm>
              <a:off x="5331699" y="1422256"/>
              <a:ext cx="207589" cy="227288"/>
            </a:xfrm>
            <a:custGeom>
              <a:rect b="b" l="l" r="r" t="t"/>
              <a:pathLst>
                <a:path extrusionOk="0" h="2446" w="2234">
                  <a:moveTo>
                    <a:pt x="1738" y="0"/>
                  </a:moveTo>
                  <a:cubicBezTo>
                    <a:pt x="1559" y="0"/>
                    <a:pt x="1331" y="108"/>
                    <a:pt x="1113" y="482"/>
                  </a:cubicBezTo>
                  <a:cubicBezTo>
                    <a:pt x="927" y="803"/>
                    <a:pt x="785" y="834"/>
                    <a:pt x="647" y="834"/>
                  </a:cubicBezTo>
                  <a:cubicBezTo>
                    <a:pt x="615" y="834"/>
                    <a:pt x="583" y="832"/>
                    <a:pt x="550" y="832"/>
                  </a:cubicBezTo>
                  <a:cubicBezTo>
                    <a:pt x="433" y="832"/>
                    <a:pt x="312" y="854"/>
                    <a:pt x="164" y="1058"/>
                  </a:cubicBezTo>
                  <a:cubicBezTo>
                    <a:pt x="1" y="1280"/>
                    <a:pt x="52" y="1594"/>
                    <a:pt x="164" y="1881"/>
                  </a:cubicBezTo>
                  <a:cubicBezTo>
                    <a:pt x="298" y="2242"/>
                    <a:pt x="635" y="2445"/>
                    <a:pt x="981" y="2445"/>
                  </a:cubicBezTo>
                  <a:cubicBezTo>
                    <a:pt x="1183" y="2445"/>
                    <a:pt x="1387" y="2376"/>
                    <a:pt x="1555" y="2230"/>
                  </a:cubicBezTo>
                  <a:cubicBezTo>
                    <a:pt x="1563" y="2230"/>
                    <a:pt x="1563" y="2221"/>
                    <a:pt x="1572" y="2221"/>
                  </a:cubicBezTo>
                  <a:cubicBezTo>
                    <a:pt x="2038" y="1806"/>
                    <a:pt x="1555" y="1364"/>
                    <a:pt x="1895" y="1042"/>
                  </a:cubicBezTo>
                  <a:cubicBezTo>
                    <a:pt x="2234" y="728"/>
                    <a:pt x="2140" y="252"/>
                    <a:pt x="2038" y="125"/>
                  </a:cubicBezTo>
                  <a:cubicBezTo>
                    <a:pt x="1989" y="68"/>
                    <a:pt x="1879" y="0"/>
                    <a:pt x="1738" y="0"/>
                  </a:cubicBezTo>
                  <a:close/>
                </a:path>
              </a:pathLst>
            </a:custGeom>
            <a:gradFill>
              <a:gsLst>
                <a:gs pos="0">
                  <a:schemeClr val="accent4"/>
                </a:gs>
                <a:gs pos="100000">
                  <a:schemeClr val="accent6"/>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5" name="Google Shape;1345;p48"/>
            <p:cNvSpPr/>
            <p:nvPr/>
          </p:nvSpPr>
          <p:spPr>
            <a:xfrm>
              <a:off x="5332721" y="1451247"/>
              <a:ext cx="164752" cy="282391"/>
            </a:xfrm>
            <a:custGeom>
              <a:rect b="b" l="l" r="r" t="t"/>
              <a:pathLst>
                <a:path extrusionOk="0" h="3039" w="1773">
                  <a:moveTo>
                    <a:pt x="1748" y="1"/>
                  </a:moveTo>
                  <a:cubicBezTo>
                    <a:pt x="518" y="1172"/>
                    <a:pt x="0" y="3014"/>
                    <a:pt x="0" y="3030"/>
                  </a:cubicBezTo>
                  <a:lnTo>
                    <a:pt x="33" y="3038"/>
                  </a:lnTo>
                  <a:cubicBezTo>
                    <a:pt x="33" y="3022"/>
                    <a:pt x="542" y="1188"/>
                    <a:pt x="1772" y="25"/>
                  </a:cubicBezTo>
                  <a:lnTo>
                    <a:pt x="1748" y="1"/>
                  </a:lnTo>
                  <a:close/>
                </a:path>
              </a:pathLst>
            </a:custGeom>
            <a:solidFill>
              <a:srgbClr val="DFDFD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6" name="Google Shape;1346;p48"/>
            <p:cNvSpPr/>
            <p:nvPr/>
          </p:nvSpPr>
          <p:spPr>
            <a:xfrm>
              <a:off x="5196964" y="1740694"/>
              <a:ext cx="243736" cy="215301"/>
            </a:xfrm>
            <a:custGeom>
              <a:rect b="b" l="l" r="r" t="t"/>
              <a:pathLst>
                <a:path extrusionOk="0" h="2317" w="2623">
                  <a:moveTo>
                    <a:pt x="0" y="0"/>
                  </a:moveTo>
                  <a:lnTo>
                    <a:pt x="60" y="357"/>
                  </a:lnTo>
                  <a:lnTo>
                    <a:pt x="365" y="2317"/>
                  </a:lnTo>
                  <a:lnTo>
                    <a:pt x="2309" y="2317"/>
                  </a:lnTo>
                  <a:lnTo>
                    <a:pt x="2410" y="1595"/>
                  </a:lnTo>
                  <a:lnTo>
                    <a:pt x="2606" y="94"/>
                  </a:lnTo>
                  <a:lnTo>
                    <a:pt x="2622"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7" name="Google Shape;1347;p48"/>
            <p:cNvSpPr/>
            <p:nvPr/>
          </p:nvSpPr>
          <p:spPr>
            <a:xfrm>
              <a:off x="5202447" y="1749429"/>
              <a:ext cx="236674" cy="139570"/>
            </a:xfrm>
            <a:custGeom>
              <a:rect b="b" l="l" r="r" t="t"/>
              <a:pathLst>
                <a:path extrusionOk="0" h="1502" w="2547">
                  <a:moveTo>
                    <a:pt x="2547" y="0"/>
                  </a:moveTo>
                  <a:lnTo>
                    <a:pt x="1" y="263"/>
                  </a:lnTo>
                  <a:lnTo>
                    <a:pt x="2351" y="1501"/>
                  </a:lnTo>
                  <a:lnTo>
                    <a:pt x="2547" y="0"/>
                  </a:lnTo>
                  <a:close/>
                </a:path>
              </a:pathLst>
            </a:custGeom>
            <a:solidFill>
              <a:srgbClr val="55335C">
                <a:alpha val="1071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8" name="Google Shape;1348;p48"/>
            <p:cNvSpPr/>
            <p:nvPr/>
          </p:nvSpPr>
          <p:spPr>
            <a:xfrm>
              <a:off x="5171783" y="1696371"/>
              <a:ext cx="298281" cy="77497"/>
            </a:xfrm>
            <a:custGeom>
              <a:rect b="b" l="l" r="r" t="t"/>
              <a:pathLst>
                <a:path extrusionOk="0" h="834" w="3210">
                  <a:moveTo>
                    <a:pt x="1" y="1"/>
                  </a:moveTo>
                  <a:lnTo>
                    <a:pt x="1" y="834"/>
                  </a:lnTo>
                  <a:lnTo>
                    <a:pt x="3209" y="834"/>
                  </a:lnTo>
                  <a:lnTo>
                    <a:pt x="3209"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52" name="Shape 1352"/>
        <p:cNvGrpSpPr/>
        <p:nvPr/>
      </p:nvGrpSpPr>
      <p:grpSpPr>
        <a:xfrm>
          <a:off x="0" y="0"/>
          <a:ext cx="0" cy="0"/>
          <a:chOff x="0" y="0"/>
          <a:chExt cx="0" cy="0"/>
        </a:xfrm>
      </p:grpSpPr>
      <p:sp>
        <p:nvSpPr>
          <p:cNvPr id="1353" name="Google Shape;1353;p49"/>
          <p:cNvSpPr/>
          <p:nvPr/>
        </p:nvSpPr>
        <p:spPr>
          <a:xfrm rot="-2700000">
            <a:off x="7824547" y="4031520"/>
            <a:ext cx="317918" cy="316509"/>
          </a:xfrm>
          <a:custGeom>
            <a:rect b="b" l="l" r="r" t="t"/>
            <a:pathLst>
              <a:path extrusionOk="0" h="7412" w="7445">
                <a:moveTo>
                  <a:pt x="3723" y="0"/>
                </a:moveTo>
                <a:cubicBezTo>
                  <a:pt x="1665" y="0"/>
                  <a:pt x="1" y="1683"/>
                  <a:pt x="17" y="3745"/>
                </a:cubicBezTo>
                <a:cubicBezTo>
                  <a:pt x="35" y="5755"/>
                  <a:pt x="1673" y="7393"/>
                  <a:pt x="3684" y="7411"/>
                </a:cubicBezTo>
                <a:cubicBezTo>
                  <a:pt x="3694" y="7411"/>
                  <a:pt x="3704" y="7411"/>
                  <a:pt x="3714" y="7411"/>
                </a:cubicBezTo>
                <a:cubicBezTo>
                  <a:pt x="5772" y="7411"/>
                  <a:pt x="7444" y="5737"/>
                  <a:pt x="7428" y="3675"/>
                </a:cubicBezTo>
                <a:cubicBezTo>
                  <a:pt x="7410" y="1665"/>
                  <a:pt x="5764" y="17"/>
                  <a:pt x="3753" y="0"/>
                </a:cubicBezTo>
                <a:cubicBezTo>
                  <a:pt x="3743" y="0"/>
                  <a:pt x="3733" y="0"/>
                  <a:pt x="3723" y="0"/>
                </a:cubicBezTo>
                <a:close/>
              </a:path>
            </a:pathLst>
          </a:custGeom>
          <a:solidFill>
            <a:srgbClr val="FFFFFF">
              <a:alpha val="2114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4" name="Google Shape;1354;p49"/>
          <p:cNvSpPr/>
          <p:nvPr/>
        </p:nvSpPr>
        <p:spPr>
          <a:xfrm>
            <a:off x="817638" y="1339176"/>
            <a:ext cx="3002088" cy="2628712"/>
          </a:xfrm>
          <a:custGeom>
            <a:rect b="b" l="l" r="r" t="t"/>
            <a:pathLst>
              <a:path extrusionOk="0" h="13771" w="15727">
                <a:moveTo>
                  <a:pt x="7861" y="1692"/>
                </a:moveTo>
                <a:cubicBezTo>
                  <a:pt x="8677" y="1692"/>
                  <a:pt x="9505" y="1886"/>
                  <a:pt x="10277" y="2294"/>
                </a:cubicBezTo>
                <a:cubicBezTo>
                  <a:pt x="12816" y="3626"/>
                  <a:pt x="13791" y="6767"/>
                  <a:pt x="12459" y="9305"/>
                </a:cubicBezTo>
                <a:cubicBezTo>
                  <a:pt x="11527" y="11069"/>
                  <a:pt x="9724" y="12079"/>
                  <a:pt x="7858" y="12079"/>
                </a:cubicBezTo>
                <a:cubicBezTo>
                  <a:pt x="7041" y="12079"/>
                  <a:pt x="6212" y="11886"/>
                  <a:pt x="5439" y="11477"/>
                </a:cubicBezTo>
                <a:cubicBezTo>
                  <a:pt x="2903" y="10145"/>
                  <a:pt x="1925" y="7003"/>
                  <a:pt x="3268" y="4467"/>
                </a:cubicBezTo>
                <a:cubicBezTo>
                  <a:pt x="4194" y="2702"/>
                  <a:pt x="5996" y="1692"/>
                  <a:pt x="7861" y="1692"/>
                </a:cubicBezTo>
                <a:close/>
                <a:moveTo>
                  <a:pt x="7872" y="0"/>
                </a:moveTo>
                <a:cubicBezTo>
                  <a:pt x="5397" y="0"/>
                  <a:pt x="3002" y="1336"/>
                  <a:pt x="1772" y="3677"/>
                </a:cubicBezTo>
                <a:cubicBezTo>
                  <a:pt x="0" y="7046"/>
                  <a:pt x="1290" y="11206"/>
                  <a:pt x="4659" y="12980"/>
                </a:cubicBezTo>
                <a:cubicBezTo>
                  <a:pt x="5680" y="13516"/>
                  <a:pt x="6774" y="13770"/>
                  <a:pt x="7853" y="13770"/>
                </a:cubicBezTo>
                <a:cubicBezTo>
                  <a:pt x="10327" y="13770"/>
                  <a:pt x="12719" y="12434"/>
                  <a:pt x="13954" y="10094"/>
                </a:cubicBezTo>
                <a:cubicBezTo>
                  <a:pt x="15727" y="6724"/>
                  <a:pt x="14429" y="2565"/>
                  <a:pt x="11068" y="790"/>
                </a:cubicBezTo>
                <a:cubicBezTo>
                  <a:pt x="10047" y="255"/>
                  <a:pt x="8952" y="0"/>
                  <a:pt x="7872" y="0"/>
                </a:cubicBezTo>
                <a:close/>
              </a:path>
            </a:pathLst>
          </a:custGeom>
          <a:gradFill>
            <a:gsLst>
              <a:gs pos="0">
                <a:schemeClr val="accent1"/>
              </a:gs>
              <a:gs pos="40000">
                <a:srgbClr val="BBACF0"/>
              </a:gs>
              <a:gs pos="100000">
                <a:srgbClr val="FFFFFF">
                  <a:alpha val="0"/>
                </a:srgbClr>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5" name="Google Shape;1355;p49"/>
          <p:cNvSpPr txBox="1"/>
          <p:nvPr>
            <p:ph type="title"/>
          </p:nvPr>
        </p:nvSpPr>
        <p:spPr>
          <a:xfrm>
            <a:off x="2769575" y="583175"/>
            <a:ext cx="6199500" cy="3384600"/>
          </a:xfrm>
          <a:prstGeom prst="rect">
            <a:avLst/>
          </a:prstGeom>
        </p:spPr>
        <p:txBody>
          <a:bodyPr anchorCtr="0" anchor="b" bIns="91425" lIns="91425" spcFirstLastPara="1" rIns="91425" wrap="square" tIns="91425">
            <a:noAutofit/>
          </a:bodyPr>
          <a:lstStyle/>
          <a:p>
            <a:pPr indent="0" lvl="0" marL="0" rtl="0" algn="l">
              <a:lnSpc>
                <a:spcPct val="150000"/>
              </a:lnSpc>
              <a:spcBef>
                <a:spcPts val="1200"/>
              </a:spcBef>
              <a:spcAft>
                <a:spcPts val="0"/>
              </a:spcAft>
              <a:buNone/>
            </a:pPr>
            <a:r>
              <a:rPr lang="en" sz="1800">
                <a:solidFill>
                  <a:srgbClr val="000000"/>
                </a:solidFill>
                <a:latin typeface="Arial"/>
                <a:ea typeface="Arial"/>
                <a:cs typeface="Arial"/>
                <a:sym typeface="Arial"/>
              </a:rPr>
              <a:t>After SEC registration, a company must obtain a taxpayer identification number (TIN), register its books of accounts, and apply for authority to print official receipts from the </a:t>
            </a:r>
            <a:r>
              <a:rPr b="1" lang="en" sz="1800">
                <a:solidFill>
                  <a:srgbClr val="000000"/>
                </a:solidFill>
                <a:latin typeface="Arial"/>
                <a:ea typeface="Arial"/>
                <a:cs typeface="Arial"/>
                <a:sym typeface="Arial"/>
              </a:rPr>
              <a:t>Bureau of Internal Revenue (BIR),</a:t>
            </a:r>
            <a:r>
              <a:rPr lang="en" sz="1800">
                <a:solidFill>
                  <a:srgbClr val="000000"/>
                </a:solidFill>
                <a:latin typeface="Arial"/>
                <a:ea typeface="Arial"/>
                <a:cs typeface="Arial"/>
                <a:sym typeface="Arial"/>
              </a:rPr>
              <a:t> the national taxing authority in the Philippines.</a:t>
            </a:r>
            <a:endParaRPr sz="1800">
              <a:solidFill>
                <a:srgbClr val="000000"/>
              </a:solidFill>
              <a:latin typeface="Arial"/>
              <a:ea typeface="Arial"/>
              <a:cs typeface="Arial"/>
              <a:sym typeface="Arial"/>
            </a:endParaRPr>
          </a:p>
          <a:p>
            <a:pPr indent="0" lvl="0" marL="0" rtl="0" algn="r">
              <a:spcBef>
                <a:spcPts val="1200"/>
              </a:spcBef>
              <a:spcAft>
                <a:spcPts val="0"/>
              </a:spcAft>
              <a:buNone/>
            </a:pPr>
            <a:r>
              <a:t/>
            </a:r>
            <a:endParaRPr/>
          </a:p>
        </p:txBody>
      </p:sp>
      <p:grpSp>
        <p:nvGrpSpPr>
          <p:cNvPr id="1356" name="Google Shape;1356;p49"/>
          <p:cNvGrpSpPr/>
          <p:nvPr/>
        </p:nvGrpSpPr>
        <p:grpSpPr>
          <a:xfrm>
            <a:off x="1154530" y="1854148"/>
            <a:ext cx="1026601" cy="885608"/>
            <a:chOff x="4798851" y="2465009"/>
            <a:chExt cx="1469511" cy="869693"/>
          </a:xfrm>
        </p:grpSpPr>
        <p:sp>
          <p:nvSpPr>
            <p:cNvPr id="1357" name="Google Shape;1357;p49"/>
            <p:cNvSpPr/>
            <p:nvPr/>
          </p:nvSpPr>
          <p:spPr>
            <a:xfrm>
              <a:off x="4798851" y="3268867"/>
              <a:ext cx="1469511" cy="65835"/>
            </a:xfrm>
            <a:custGeom>
              <a:rect b="b" l="l" r="r" t="t"/>
              <a:pathLst>
                <a:path extrusionOk="0" h="688" w="15357">
                  <a:moveTo>
                    <a:pt x="349" y="1"/>
                  </a:moveTo>
                  <a:cubicBezTo>
                    <a:pt x="154" y="1"/>
                    <a:pt x="1" y="153"/>
                    <a:pt x="1" y="347"/>
                  </a:cubicBezTo>
                  <a:cubicBezTo>
                    <a:pt x="1" y="534"/>
                    <a:pt x="154" y="687"/>
                    <a:pt x="349" y="687"/>
                  </a:cubicBezTo>
                  <a:lnTo>
                    <a:pt x="15017" y="687"/>
                  </a:lnTo>
                  <a:cubicBezTo>
                    <a:pt x="15204" y="687"/>
                    <a:pt x="15357" y="534"/>
                    <a:pt x="15357" y="347"/>
                  </a:cubicBezTo>
                  <a:cubicBezTo>
                    <a:pt x="15357" y="153"/>
                    <a:pt x="15204" y="1"/>
                    <a:pt x="15017" y="1"/>
                  </a:cubicBezTo>
                  <a:close/>
                </a:path>
              </a:pathLst>
            </a:custGeom>
            <a:solidFill>
              <a:srgbClr val="55335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358" name="Google Shape;1358;p49"/>
            <p:cNvGrpSpPr/>
            <p:nvPr/>
          </p:nvGrpSpPr>
          <p:grpSpPr>
            <a:xfrm>
              <a:off x="4874072" y="2465009"/>
              <a:ext cx="1318966" cy="807495"/>
              <a:chOff x="4469780" y="1450899"/>
              <a:chExt cx="1186975" cy="726687"/>
            </a:xfrm>
          </p:grpSpPr>
          <p:sp>
            <p:nvSpPr>
              <p:cNvPr id="1359" name="Google Shape;1359;p49"/>
              <p:cNvSpPr/>
              <p:nvPr/>
            </p:nvSpPr>
            <p:spPr>
              <a:xfrm>
                <a:off x="4472622" y="1450899"/>
                <a:ext cx="1184133" cy="660052"/>
              </a:xfrm>
              <a:custGeom>
                <a:rect b="b" l="l" r="r" t="t"/>
                <a:pathLst>
                  <a:path extrusionOk="0" h="7665" w="13751">
                    <a:moveTo>
                      <a:pt x="383" y="1"/>
                    </a:moveTo>
                    <a:cubicBezTo>
                      <a:pt x="171" y="1"/>
                      <a:pt x="0" y="178"/>
                      <a:pt x="0" y="392"/>
                    </a:cubicBezTo>
                    <a:lnTo>
                      <a:pt x="0" y="7283"/>
                    </a:lnTo>
                    <a:cubicBezTo>
                      <a:pt x="0" y="7495"/>
                      <a:pt x="171" y="7664"/>
                      <a:pt x="383" y="7664"/>
                    </a:cubicBezTo>
                    <a:lnTo>
                      <a:pt x="13370" y="7664"/>
                    </a:lnTo>
                    <a:cubicBezTo>
                      <a:pt x="13488" y="7664"/>
                      <a:pt x="13590" y="7613"/>
                      <a:pt x="13657" y="7538"/>
                    </a:cubicBezTo>
                    <a:cubicBezTo>
                      <a:pt x="13718" y="7471"/>
                      <a:pt x="13751" y="7377"/>
                      <a:pt x="13751" y="7283"/>
                    </a:cubicBezTo>
                    <a:lnTo>
                      <a:pt x="13751" y="392"/>
                    </a:lnTo>
                    <a:cubicBezTo>
                      <a:pt x="13751" y="178"/>
                      <a:pt x="13582" y="1"/>
                      <a:pt x="13370" y="1"/>
                    </a:cubicBezTo>
                    <a:close/>
                  </a:path>
                </a:pathLst>
              </a:custGeom>
              <a:gradFill>
                <a:gsLst>
                  <a:gs pos="0">
                    <a:srgbClr val="FFFFFF"/>
                  </a:gs>
                  <a:gs pos="100000">
                    <a:srgbClr val="BEBEBE"/>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0" name="Google Shape;1360;p49"/>
              <p:cNvSpPr/>
              <p:nvPr/>
            </p:nvSpPr>
            <p:spPr>
              <a:xfrm>
                <a:off x="4469780" y="1450899"/>
                <a:ext cx="1186975" cy="538806"/>
              </a:xfrm>
              <a:custGeom>
                <a:rect b="b" l="l" r="r" t="t"/>
                <a:pathLst>
                  <a:path extrusionOk="0" h="6257" w="13784">
                    <a:moveTo>
                      <a:pt x="382" y="1"/>
                    </a:moveTo>
                    <a:cubicBezTo>
                      <a:pt x="170" y="1"/>
                      <a:pt x="1" y="178"/>
                      <a:pt x="1" y="392"/>
                    </a:cubicBezTo>
                    <a:lnTo>
                      <a:pt x="1" y="6257"/>
                    </a:lnTo>
                    <a:lnTo>
                      <a:pt x="13784" y="6257"/>
                    </a:lnTo>
                    <a:lnTo>
                      <a:pt x="13784" y="392"/>
                    </a:lnTo>
                    <a:cubicBezTo>
                      <a:pt x="13784" y="178"/>
                      <a:pt x="13615" y="1"/>
                      <a:pt x="13403" y="1"/>
                    </a:cubicBezTo>
                    <a:close/>
                  </a:path>
                </a:pathLst>
              </a:custGeom>
              <a:solidFill>
                <a:srgbClr val="55335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1" name="Google Shape;1361;p49"/>
              <p:cNvSpPr/>
              <p:nvPr/>
            </p:nvSpPr>
            <p:spPr>
              <a:xfrm>
                <a:off x="4489414" y="1467002"/>
                <a:ext cx="1144780" cy="506600"/>
              </a:xfrm>
              <a:custGeom>
                <a:rect b="b" l="l" r="r" t="t"/>
                <a:pathLst>
                  <a:path extrusionOk="0" h="5883" w="13294">
                    <a:moveTo>
                      <a:pt x="374" y="1"/>
                    </a:moveTo>
                    <a:cubicBezTo>
                      <a:pt x="170" y="1"/>
                      <a:pt x="1" y="162"/>
                      <a:pt x="1" y="366"/>
                    </a:cubicBezTo>
                    <a:lnTo>
                      <a:pt x="1" y="5882"/>
                    </a:lnTo>
                    <a:lnTo>
                      <a:pt x="13293" y="5882"/>
                    </a:lnTo>
                    <a:lnTo>
                      <a:pt x="13293" y="366"/>
                    </a:lnTo>
                    <a:cubicBezTo>
                      <a:pt x="13293" y="162"/>
                      <a:pt x="13132" y="1"/>
                      <a:pt x="12920" y="1"/>
                    </a:cubicBezTo>
                    <a:close/>
                  </a:path>
                </a:pathLst>
              </a:custGeom>
              <a:gradFill>
                <a:gsLst>
                  <a:gs pos="0">
                    <a:schemeClr val="accent2"/>
                  </a:gs>
                  <a:gs pos="100000">
                    <a:schemeClr val="dk1"/>
                  </a:gs>
                </a:gsLst>
                <a:lin ang="16200038"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2" name="Google Shape;1362;p49"/>
              <p:cNvSpPr/>
              <p:nvPr/>
            </p:nvSpPr>
            <p:spPr>
              <a:xfrm>
                <a:off x="5379022" y="1730844"/>
                <a:ext cx="209167" cy="187984"/>
              </a:xfrm>
              <a:custGeom>
                <a:rect b="b" l="l" r="r" t="t"/>
                <a:pathLst>
                  <a:path extrusionOk="0" h="2183" w="2429">
                    <a:moveTo>
                      <a:pt x="196" y="1"/>
                    </a:moveTo>
                    <a:cubicBezTo>
                      <a:pt x="86" y="1"/>
                      <a:pt x="0" y="94"/>
                      <a:pt x="0" y="204"/>
                    </a:cubicBezTo>
                    <a:lnTo>
                      <a:pt x="0" y="1987"/>
                    </a:lnTo>
                    <a:cubicBezTo>
                      <a:pt x="0" y="2097"/>
                      <a:pt x="86" y="2183"/>
                      <a:pt x="196" y="2183"/>
                    </a:cubicBezTo>
                    <a:lnTo>
                      <a:pt x="2225" y="2183"/>
                    </a:lnTo>
                    <a:cubicBezTo>
                      <a:pt x="2335" y="2183"/>
                      <a:pt x="2428" y="2097"/>
                      <a:pt x="2428" y="1987"/>
                    </a:cubicBezTo>
                    <a:lnTo>
                      <a:pt x="2428" y="204"/>
                    </a:lnTo>
                    <a:cubicBezTo>
                      <a:pt x="2428" y="94"/>
                      <a:pt x="2335" y="1"/>
                      <a:pt x="2225"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3" name="Google Shape;1363;p49"/>
              <p:cNvSpPr/>
              <p:nvPr/>
            </p:nvSpPr>
            <p:spPr>
              <a:xfrm>
                <a:off x="5384791" y="1736700"/>
                <a:ext cx="196681" cy="176186"/>
              </a:xfrm>
              <a:custGeom>
                <a:rect b="b" l="l" r="r" t="t"/>
                <a:pathLst>
                  <a:path extrusionOk="0" h="2046" w="2284">
                    <a:moveTo>
                      <a:pt x="129" y="0"/>
                    </a:moveTo>
                    <a:cubicBezTo>
                      <a:pt x="59" y="0"/>
                      <a:pt x="0" y="59"/>
                      <a:pt x="0" y="128"/>
                    </a:cubicBezTo>
                    <a:lnTo>
                      <a:pt x="0" y="1927"/>
                    </a:lnTo>
                    <a:cubicBezTo>
                      <a:pt x="0" y="1994"/>
                      <a:pt x="59" y="2045"/>
                      <a:pt x="129" y="2045"/>
                    </a:cubicBezTo>
                    <a:lnTo>
                      <a:pt x="2158" y="2045"/>
                    </a:lnTo>
                    <a:cubicBezTo>
                      <a:pt x="2225" y="2045"/>
                      <a:pt x="2284" y="1994"/>
                      <a:pt x="2284" y="1927"/>
                    </a:cubicBezTo>
                    <a:lnTo>
                      <a:pt x="2284" y="128"/>
                    </a:lnTo>
                    <a:cubicBezTo>
                      <a:pt x="2284" y="59"/>
                      <a:pt x="2225" y="0"/>
                      <a:pt x="2158" y="0"/>
                    </a:cubicBezTo>
                    <a:close/>
                  </a:path>
                </a:pathLst>
              </a:custGeom>
              <a:gradFill>
                <a:gsLst>
                  <a:gs pos="0">
                    <a:schemeClr val="lt2"/>
                  </a:gs>
                  <a:gs pos="100000">
                    <a:schemeClr val="dk2"/>
                  </a:gs>
                </a:gsLst>
                <a:lin ang="8100019"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4" name="Google Shape;1364;p49"/>
              <p:cNvSpPr/>
              <p:nvPr/>
            </p:nvSpPr>
            <p:spPr>
              <a:xfrm>
                <a:off x="5379022" y="1521768"/>
                <a:ext cx="209167" cy="187984"/>
              </a:xfrm>
              <a:custGeom>
                <a:rect b="b" l="l" r="r" t="t"/>
                <a:pathLst>
                  <a:path extrusionOk="0" h="2183" w="2429">
                    <a:moveTo>
                      <a:pt x="126" y="1"/>
                    </a:moveTo>
                    <a:cubicBezTo>
                      <a:pt x="51" y="1"/>
                      <a:pt x="0" y="60"/>
                      <a:pt x="0" y="129"/>
                    </a:cubicBezTo>
                    <a:lnTo>
                      <a:pt x="0" y="2046"/>
                    </a:lnTo>
                    <a:cubicBezTo>
                      <a:pt x="0" y="2123"/>
                      <a:pt x="51" y="2182"/>
                      <a:pt x="126" y="2182"/>
                    </a:cubicBezTo>
                    <a:lnTo>
                      <a:pt x="2292" y="2182"/>
                    </a:lnTo>
                    <a:cubicBezTo>
                      <a:pt x="2367" y="2182"/>
                      <a:pt x="2428" y="2123"/>
                      <a:pt x="2428" y="2046"/>
                    </a:cubicBezTo>
                    <a:lnTo>
                      <a:pt x="2428" y="129"/>
                    </a:lnTo>
                    <a:cubicBezTo>
                      <a:pt x="2428" y="60"/>
                      <a:pt x="2367" y="1"/>
                      <a:pt x="2292"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5" name="Google Shape;1365;p49"/>
              <p:cNvSpPr/>
              <p:nvPr/>
            </p:nvSpPr>
            <p:spPr>
              <a:xfrm>
                <a:off x="5384791" y="1527537"/>
                <a:ext cx="196681" cy="176445"/>
              </a:xfrm>
              <a:custGeom>
                <a:rect b="b" l="l" r="r" t="t"/>
                <a:pathLst>
                  <a:path extrusionOk="0" h="2049" w="2284">
                    <a:moveTo>
                      <a:pt x="129" y="1"/>
                    </a:moveTo>
                    <a:cubicBezTo>
                      <a:pt x="59" y="1"/>
                      <a:pt x="0" y="52"/>
                      <a:pt x="0" y="121"/>
                    </a:cubicBezTo>
                    <a:lnTo>
                      <a:pt x="0" y="1920"/>
                    </a:lnTo>
                    <a:cubicBezTo>
                      <a:pt x="0" y="1987"/>
                      <a:pt x="59" y="2048"/>
                      <a:pt x="129" y="2048"/>
                    </a:cubicBezTo>
                    <a:lnTo>
                      <a:pt x="2158" y="2048"/>
                    </a:lnTo>
                    <a:cubicBezTo>
                      <a:pt x="2225" y="2048"/>
                      <a:pt x="2284" y="1987"/>
                      <a:pt x="2284" y="1920"/>
                    </a:cubicBezTo>
                    <a:lnTo>
                      <a:pt x="2284" y="121"/>
                    </a:lnTo>
                    <a:cubicBezTo>
                      <a:pt x="2284" y="52"/>
                      <a:pt x="2225" y="1"/>
                      <a:pt x="2158" y="1"/>
                    </a:cubicBezTo>
                    <a:close/>
                  </a:path>
                </a:pathLst>
              </a:custGeom>
              <a:gradFill>
                <a:gsLst>
                  <a:gs pos="0">
                    <a:schemeClr val="accent4"/>
                  </a:gs>
                  <a:gs pos="100000">
                    <a:schemeClr val="accent6"/>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6" name="Google Shape;1366;p49"/>
              <p:cNvSpPr/>
              <p:nvPr/>
            </p:nvSpPr>
            <p:spPr>
              <a:xfrm>
                <a:off x="4967499" y="2076578"/>
                <a:ext cx="194442" cy="78190"/>
              </a:xfrm>
              <a:custGeom>
                <a:rect b="b" l="l" r="r" t="t"/>
                <a:pathLst>
                  <a:path extrusionOk="0" h="908" w="2258">
                    <a:moveTo>
                      <a:pt x="153" y="1"/>
                    </a:moveTo>
                    <a:cubicBezTo>
                      <a:pt x="67" y="1"/>
                      <a:pt x="0" y="68"/>
                      <a:pt x="0" y="154"/>
                    </a:cubicBezTo>
                    <a:lnTo>
                      <a:pt x="0" y="765"/>
                    </a:lnTo>
                    <a:cubicBezTo>
                      <a:pt x="0" y="840"/>
                      <a:pt x="67" y="907"/>
                      <a:pt x="153" y="907"/>
                    </a:cubicBezTo>
                    <a:lnTo>
                      <a:pt x="2115" y="907"/>
                    </a:lnTo>
                    <a:cubicBezTo>
                      <a:pt x="2198" y="907"/>
                      <a:pt x="2257" y="840"/>
                      <a:pt x="2257" y="765"/>
                    </a:cubicBezTo>
                    <a:lnTo>
                      <a:pt x="2257" y="154"/>
                    </a:lnTo>
                    <a:cubicBezTo>
                      <a:pt x="2257" y="68"/>
                      <a:pt x="2198" y="1"/>
                      <a:pt x="2115" y="1"/>
                    </a:cubicBezTo>
                    <a:close/>
                  </a:path>
                </a:pathLst>
              </a:custGeom>
              <a:gradFill>
                <a:gsLst>
                  <a:gs pos="0">
                    <a:srgbClr val="FFFFFF"/>
                  </a:gs>
                  <a:gs pos="100000">
                    <a:srgbClr val="BEBEBE"/>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7" name="Google Shape;1367;p49"/>
              <p:cNvSpPr/>
              <p:nvPr/>
            </p:nvSpPr>
            <p:spPr>
              <a:xfrm>
                <a:off x="4541338" y="1615284"/>
                <a:ext cx="65876" cy="276335"/>
              </a:xfrm>
              <a:custGeom>
                <a:rect b="b" l="l" r="r" t="t"/>
                <a:pathLst>
                  <a:path extrusionOk="0" h="3209" w="765">
                    <a:moveTo>
                      <a:pt x="1" y="0"/>
                    </a:moveTo>
                    <a:lnTo>
                      <a:pt x="1" y="3209"/>
                    </a:lnTo>
                    <a:lnTo>
                      <a:pt x="765" y="3209"/>
                    </a:lnTo>
                    <a:lnTo>
                      <a:pt x="765" y="0"/>
                    </a:lnTo>
                    <a:close/>
                  </a:path>
                </a:pathLst>
              </a:custGeom>
              <a:gradFill>
                <a:gsLst>
                  <a:gs pos="0">
                    <a:schemeClr val="accent4"/>
                  </a:gs>
                  <a:gs pos="100000">
                    <a:schemeClr val="accent6"/>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8" name="Google Shape;1368;p49"/>
              <p:cNvSpPr/>
              <p:nvPr/>
            </p:nvSpPr>
            <p:spPr>
              <a:xfrm>
                <a:off x="4744473" y="1537182"/>
                <a:ext cx="65876" cy="354439"/>
              </a:xfrm>
              <a:custGeom>
                <a:rect b="b" l="l" r="r" t="t"/>
                <a:pathLst>
                  <a:path extrusionOk="0" h="4116" w="765">
                    <a:moveTo>
                      <a:pt x="1" y="1"/>
                    </a:moveTo>
                    <a:lnTo>
                      <a:pt x="1" y="4116"/>
                    </a:lnTo>
                    <a:lnTo>
                      <a:pt x="765" y="4116"/>
                    </a:lnTo>
                    <a:lnTo>
                      <a:pt x="765" y="1"/>
                    </a:lnTo>
                    <a:close/>
                  </a:path>
                </a:pathLst>
              </a:custGeom>
              <a:gradFill>
                <a:gsLst>
                  <a:gs pos="0">
                    <a:schemeClr val="accent4"/>
                  </a:gs>
                  <a:gs pos="100000">
                    <a:schemeClr val="accent6"/>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9" name="Google Shape;1369;p49"/>
              <p:cNvSpPr/>
              <p:nvPr/>
            </p:nvSpPr>
            <p:spPr>
              <a:xfrm>
                <a:off x="4642260" y="1719822"/>
                <a:ext cx="65876" cy="171794"/>
              </a:xfrm>
              <a:custGeom>
                <a:rect b="b" l="l" r="r" t="t"/>
                <a:pathLst>
                  <a:path extrusionOk="0" h="1995" w="765">
                    <a:moveTo>
                      <a:pt x="0" y="0"/>
                    </a:moveTo>
                    <a:lnTo>
                      <a:pt x="0" y="1995"/>
                    </a:lnTo>
                    <a:lnTo>
                      <a:pt x="764" y="1995"/>
                    </a:lnTo>
                    <a:lnTo>
                      <a:pt x="764" y="0"/>
                    </a:lnTo>
                    <a:close/>
                  </a:path>
                </a:pathLst>
              </a:custGeom>
              <a:gradFill>
                <a:gsLst>
                  <a:gs pos="0">
                    <a:schemeClr val="accent4"/>
                  </a:gs>
                  <a:gs pos="100000">
                    <a:schemeClr val="accent6"/>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0" name="Google Shape;1370;p49"/>
              <p:cNvSpPr/>
              <p:nvPr/>
            </p:nvSpPr>
            <p:spPr>
              <a:xfrm>
                <a:off x="4951311" y="1594962"/>
                <a:ext cx="65876" cy="296658"/>
              </a:xfrm>
              <a:custGeom>
                <a:rect b="b" l="l" r="r" t="t"/>
                <a:pathLst>
                  <a:path extrusionOk="0" h="3445" w="765">
                    <a:moveTo>
                      <a:pt x="1" y="0"/>
                    </a:moveTo>
                    <a:lnTo>
                      <a:pt x="1" y="3445"/>
                    </a:lnTo>
                    <a:lnTo>
                      <a:pt x="765" y="3445"/>
                    </a:lnTo>
                    <a:lnTo>
                      <a:pt x="765" y="0"/>
                    </a:lnTo>
                    <a:close/>
                  </a:path>
                </a:pathLst>
              </a:custGeom>
              <a:gradFill>
                <a:gsLst>
                  <a:gs pos="0">
                    <a:schemeClr val="accent4"/>
                  </a:gs>
                  <a:gs pos="100000">
                    <a:schemeClr val="accent6"/>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1" name="Google Shape;1371;p49"/>
              <p:cNvSpPr/>
              <p:nvPr/>
            </p:nvSpPr>
            <p:spPr>
              <a:xfrm>
                <a:off x="5052146" y="1811874"/>
                <a:ext cx="65876" cy="79740"/>
              </a:xfrm>
              <a:custGeom>
                <a:rect b="b" l="l" r="r" t="t"/>
                <a:pathLst>
                  <a:path extrusionOk="0" h="926" w="765">
                    <a:moveTo>
                      <a:pt x="1" y="1"/>
                    </a:moveTo>
                    <a:lnTo>
                      <a:pt x="1" y="926"/>
                    </a:lnTo>
                    <a:lnTo>
                      <a:pt x="765" y="926"/>
                    </a:lnTo>
                    <a:lnTo>
                      <a:pt x="765" y="1"/>
                    </a:lnTo>
                    <a:close/>
                  </a:path>
                </a:pathLst>
              </a:custGeom>
              <a:gradFill>
                <a:gsLst>
                  <a:gs pos="0">
                    <a:schemeClr val="accent4"/>
                  </a:gs>
                  <a:gs pos="100000">
                    <a:schemeClr val="accent6"/>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2" name="Google Shape;1372;p49"/>
              <p:cNvSpPr/>
              <p:nvPr/>
            </p:nvSpPr>
            <p:spPr>
              <a:xfrm>
                <a:off x="4845395" y="1653345"/>
                <a:ext cx="65876" cy="238273"/>
              </a:xfrm>
              <a:custGeom>
                <a:rect b="b" l="l" r="r" t="t"/>
                <a:pathLst>
                  <a:path extrusionOk="0" h="2767" w="765">
                    <a:moveTo>
                      <a:pt x="0" y="0"/>
                    </a:moveTo>
                    <a:lnTo>
                      <a:pt x="0" y="2767"/>
                    </a:lnTo>
                    <a:lnTo>
                      <a:pt x="764" y="2767"/>
                    </a:lnTo>
                    <a:lnTo>
                      <a:pt x="764" y="0"/>
                    </a:lnTo>
                    <a:close/>
                  </a:path>
                </a:pathLst>
              </a:custGeom>
              <a:gradFill>
                <a:gsLst>
                  <a:gs pos="0">
                    <a:schemeClr val="accent4"/>
                  </a:gs>
                  <a:gs pos="100000">
                    <a:schemeClr val="accent6"/>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3" name="Google Shape;1373;p49"/>
              <p:cNvSpPr/>
              <p:nvPr/>
            </p:nvSpPr>
            <p:spPr>
              <a:xfrm>
                <a:off x="4541338" y="1909093"/>
                <a:ext cx="65876" cy="27987"/>
              </a:xfrm>
              <a:custGeom>
                <a:rect b="b" l="l" r="r" t="t"/>
                <a:pathLst>
                  <a:path extrusionOk="0" h="325" w="765">
                    <a:moveTo>
                      <a:pt x="1" y="0"/>
                    </a:moveTo>
                    <a:lnTo>
                      <a:pt x="1" y="324"/>
                    </a:lnTo>
                    <a:lnTo>
                      <a:pt x="765" y="324"/>
                    </a:lnTo>
                    <a:lnTo>
                      <a:pt x="765"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4" name="Google Shape;1374;p49"/>
              <p:cNvSpPr/>
              <p:nvPr/>
            </p:nvSpPr>
            <p:spPr>
              <a:xfrm>
                <a:off x="4744473" y="1909093"/>
                <a:ext cx="65876" cy="27987"/>
              </a:xfrm>
              <a:custGeom>
                <a:rect b="b" l="l" r="r" t="t"/>
                <a:pathLst>
                  <a:path extrusionOk="0" h="325" w="765">
                    <a:moveTo>
                      <a:pt x="1" y="0"/>
                    </a:moveTo>
                    <a:lnTo>
                      <a:pt x="1" y="324"/>
                    </a:lnTo>
                    <a:lnTo>
                      <a:pt x="765" y="324"/>
                    </a:lnTo>
                    <a:lnTo>
                      <a:pt x="765"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5" name="Google Shape;1375;p49"/>
              <p:cNvSpPr/>
              <p:nvPr/>
            </p:nvSpPr>
            <p:spPr>
              <a:xfrm>
                <a:off x="4642260" y="1909093"/>
                <a:ext cx="65876" cy="27987"/>
              </a:xfrm>
              <a:custGeom>
                <a:rect b="b" l="l" r="r" t="t"/>
                <a:pathLst>
                  <a:path extrusionOk="0" h="325" w="765">
                    <a:moveTo>
                      <a:pt x="0" y="0"/>
                    </a:moveTo>
                    <a:lnTo>
                      <a:pt x="0" y="324"/>
                    </a:lnTo>
                    <a:lnTo>
                      <a:pt x="764" y="324"/>
                    </a:lnTo>
                    <a:lnTo>
                      <a:pt x="764"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6" name="Google Shape;1376;p49"/>
              <p:cNvSpPr/>
              <p:nvPr/>
            </p:nvSpPr>
            <p:spPr>
              <a:xfrm>
                <a:off x="4951311" y="1909093"/>
                <a:ext cx="65876" cy="27987"/>
              </a:xfrm>
              <a:custGeom>
                <a:rect b="b" l="l" r="r" t="t"/>
                <a:pathLst>
                  <a:path extrusionOk="0" h="325" w="765">
                    <a:moveTo>
                      <a:pt x="1" y="0"/>
                    </a:moveTo>
                    <a:lnTo>
                      <a:pt x="1" y="324"/>
                    </a:lnTo>
                    <a:lnTo>
                      <a:pt x="765" y="324"/>
                    </a:lnTo>
                    <a:lnTo>
                      <a:pt x="765"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7" name="Google Shape;1377;p49"/>
              <p:cNvSpPr/>
              <p:nvPr/>
            </p:nvSpPr>
            <p:spPr>
              <a:xfrm>
                <a:off x="5052146" y="1909093"/>
                <a:ext cx="65876" cy="27987"/>
              </a:xfrm>
              <a:custGeom>
                <a:rect b="b" l="l" r="r" t="t"/>
                <a:pathLst>
                  <a:path extrusionOk="0" h="325" w="765">
                    <a:moveTo>
                      <a:pt x="1" y="0"/>
                    </a:moveTo>
                    <a:lnTo>
                      <a:pt x="1" y="324"/>
                    </a:lnTo>
                    <a:lnTo>
                      <a:pt x="765" y="324"/>
                    </a:lnTo>
                    <a:lnTo>
                      <a:pt x="765"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8" name="Google Shape;1378;p49"/>
              <p:cNvSpPr/>
              <p:nvPr/>
            </p:nvSpPr>
            <p:spPr>
              <a:xfrm>
                <a:off x="4845395" y="1909093"/>
                <a:ext cx="65876" cy="27987"/>
              </a:xfrm>
              <a:custGeom>
                <a:rect b="b" l="l" r="r" t="t"/>
                <a:pathLst>
                  <a:path extrusionOk="0" h="325" w="765">
                    <a:moveTo>
                      <a:pt x="0" y="0"/>
                    </a:moveTo>
                    <a:lnTo>
                      <a:pt x="0" y="324"/>
                    </a:lnTo>
                    <a:lnTo>
                      <a:pt x="764" y="324"/>
                    </a:lnTo>
                    <a:lnTo>
                      <a:pt x="764"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9" name="Google Shape;1379;p49"/>
              <p:cNvSpPr/>
              <p:nvPr/>
            </p:nvSpPr>
            <p:spPr>
              <a:xfrm>
                <a:off x="5471757" y="1572747"/>
                <a:ext cx="114092" cy="131227"/>
              </a:xfrm>
              <a:custGeom>
                <a:rect b="b" l="l" r="r" t="t"/>
                <a:pathLst>
                  <a:path extrusionOk="0" h="1580" w="1325">
                    <a:moveTo>
                      <a:pt x="679" y="1"/>
                    </a:moveTo>
                    <a:lnTo>
                      <a:pt x="612" y="127"/>
                    </a:lnTo>
                    <a:lnTo>
                      <a:pt x="486" y="357"/>
                    </a:lnTo>
                    <a:lnTo>
                      <a:pt x="52" y="604"/>
                    </a:lnTo>
                    <a:lnTo>
                      <a:pt x="44" y="807"/>
                    </a:lnTo>
                    <a:lnTo>
                      <a:pt x="1" y="1477"/>
                    </a:lnTo>
                    <a:cubicBezTo>
                      <a:pt x="1" y="1477"/>
                      <a:pt x="60" y="1512"/>
                      <a:pt x="145" y="1553"/>
                    </a:cubicBezTo>
                    <a:cubicBezTo>
                      <a:pt x="162" y="1563"/>
                      <a:pt x="170" y="1571"/>
                      <a:pt x="188" y="1579"/>
                    </a:cubicBezTo>
                    <a:lnTo>
                      <a:pt x="1156" y="1579"/>
                    </a:lnTo>
                    <a:cubicBezTo>
                      <a:pt x="1325" y="1035"/>
                      <a:pt x="968" y="408"/>
                      <a:pt x="781" y="137"/>
                    </a:cubicBezTo>
                    <a:cubicBezTo>
                      <a:pt x="722" y="51"/>
                      <a:pt x="679" y="1"/>
                      <a:pt x="679" y="1"/>
                    </a:cubicBezTo>
                    <a:close/>
                  </a:path>
                </a:pathLst>
              </a:custGeom>
              <a:solidFill>
                <a:srgbClr val="55335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0" name="Google Shape;1380;p49"/>
              <p:cNvSpPr/>
              <p:nvPr/>
            </p:nvSpPr>
            <p:spPr>
              <a:xfrm>
                <a:off x="5397275" y="1547000"/>
                <a:ext cx="141819" cy="156974"/>
              </a:xfrm>
              <a:custGeom>
                <a:rect b="b" l="l" r="r" t="t"/>
                <a:pathLst>
                  <a:path extrusionOk="0" h="1890" w="1647">
                    <a:moveTo>
                      <a:pt x="1008" y="0"/>
                    </a:moveTo>
                    <a:cubicBezTo>
                      <a:pt x="979" y="0"/>
                      <a:pt x="948" y="2"/>
                      <a:pt x="917" y="5"/>
                    </a:cubicBezTo>
                    <a:cubicBezTo>
                      <a:pt x="306" y="64"/>
                      <a:pt x="0" y="1431"/>
                      <a:pt x="0" y="1822"/>
                    </a:cubicBezTo>
                    <a:cubicBezTo>
                      <a:pt x="0" y="1847"/>
                      <a:pt x="8" y="1863"/>
                      <a:pt x="8" y="1889"/>
                    </a:cubicBezTo>
                    <a:lnTo>
                      <a:pt x="994" y="1889"/>
                    </a:lnTo>
                    <a:lnTo>
                      <a:pt x="1002" y="1881"/>
                    </a:lnTo>
                    <a:cubicBezTo>
                      <a:pt x="1002" y="1873"/>
                      <a:pt x="1010" y="1873"/>
                      <a:pt x="1010" y="1863"/>
                    </a:cubicBezTo>
                    <a:cubicBezTo>
                      <a:pt x="1112" y="1677"/>
                      <a:pt x="1010" y="1388"/>
                      <a:pt x="909" y="1117"/>
                    </a:cubicBezTo>
                    <a:cubicBezTo>
                      <a:pt x="815" y="863"/>
                      <a:pt x="721" y="632"/>
                      <a:pt x="815" y="549"/>
                    </a:cubicBezTo>
                    <a:cubicBezTo>
                      <a:pt x="928" y="456"/>
                      <a:pt x="1168" y="435"/>
                      <a:pt x="1363" y="435"/>
                    </a:cubicBezTo>
                    <a:cubicBezTo>
                      <a:pt x="1404" y="435"/>
                      <a:pt x="1442" y="435"/>
                      <a:pt x="1477" y="437"/>
                    </a:cubicBezTo>
                    <a:cubicBezTo>
                      <a:pt x="1571" y="437"/>
                      <a:pt x="1638" y="447"/>
                      <a:pt x="1646" y="447"/>
                    </a:cubicBezTo>
                    <a:cubicBezTo>
                      <a:pt x="1646" y="447"/>
                      <a:pt x="1503" y="0"/>
                      <a:pt x="1008" y="0"/>
                    </a:cubicBezTo>
                    <a:close/>
                  </a:path>
                </a:pathLst>
              </a:custGeom>
              <a:solidFill>
                <a:srgbClr val="55335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1" name="Google Shape;1381;p49"/>
              <p:cNvSpPr/>
              <p:nvPr/>
            </p:nvSpPr>
            <p:spPr>
              <a:xfrm>
                <a:off x="5418450" y="1663212"/>
                <a:ext cx="137452" cy="40764"/>
              </a:xfrm>
              <a:custGeom>
                <a:rect b="b" l="l" r="r" t="t"/>
                <a:pathLst>
                  <a:path extrusionOk="0" h="494" w="1596">
                    <a:moveTo>
                      <a:pt x="799" y="0"/>
                    </a:moveTo>
                    <a:cubicBezTo>
                      <a:pt x="697" y="0"/>
                      <a:pt x="595" y="19"/>
                      <a:pt x="502" y="43"/>
                    </a:cubicBezTo>
                    <a:cubicBezTo>
                      <a:pt x="239" y="120"/>
                      <a:pt x="43" y="290"/>
                      <a:pt x="1" y="493"/>
                    </a:cubicBezTo>
                    <a:lnTo>
                      <a:pt x="1596" y="493"/>
                    </a:lnTo>
                    <a:cubicBezTo>
                      <a:pt x="1553" y="290"/>
                      <a:pt x="1367" y="120"/>
                      <a:pt x="1105" y="43"/>
                    </a:cubicBezTo>
                    <a:cubicBezTo>
                      <a:pt x="1011" y="19"/>
                      <a:pt x="909" y="0"/>
                      <a:pt x="799" y="0"/>
                    </a:cubicBezTo>
                    <a:close/>
                  </a:path>
                </a:pathLst>
              </a:custGeom>
              <a:solidFill>
                <a:srgbClr val="FF2A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2" name="Google Shape;1382;p49"/>
              <p:cNvSpPr/>
              <p:nvPr/>
            </p:nvSpPr>
            <p:spPr>
              <a:xfrm>
                <a:off x="5418450" y="1883799"/>
                <a:ext cx="137452" cy="29699"/>
              </a:xfrm>
              <a:custGeom>
                <a:rect b="b" l="l" r="r" t="t"/>
                <a:pathLst>
                  <a:path extrusionOk="0" h="486" w="1596">
                    <a:moveTo>
                      <a:pt x="799" y="1"/>
                    </a:moveTo>
                    <a:cubicBezTo>
                      <a:pt x="697" y="1"/>
                      <a:pt x="595" y="9"/>
                      <a:pt x="502" y="43"/>
                    </a:cubicBezTo>
                    <a:cubicBezTo>
                      <a:pt x="239" y="111"/>
                      <a:pt x="43" y="282"/>
                      <a:pt x="1" y="486"/>
                    </a:cubicBezTo>
                    <a:lnTo>
                      <a:pt x="1596" y="486"/>
                    </a:lnTo>
                    <a:cubicBezTo>
                      <a:pt x="1553" y="282"/>
                      <a:pt x="1367" y="119"/>
                      <a:pt x="1105" y="43"/>
                    </a:cubicBezTo>
                    <a:cubicBezTo>
                      <a:pt x="1011" y="9"/>
                      <a:pt x="909" y="1"/>
                      <a:pt x="799" y="1"/>
                    </a:cubicBezTo>
                    <a:close/>
                  </a:path>
                </a:pathLst>
              </a:custGeom>
              <a:solidFill>
                <a:srgbClr val="FF2A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3" name="Google Shape;1383;p49"/>
              <p:cNvSpPr/>
              <p:nvPr/>
            </p:nvSpPr>
            <p:spPr>
              <a:xfrm>
                <a:off x="5135501" y="1499379"/>
                <a:ext cx="223720" cy="196423"/>
              </a:xfrm>
              <a:custGeom>
                <a:rect b="b" l="l" r="r" t="t"/>
                <a:pathLst>
                  <a:path extrusionOk="0" h="2281" w="2598">
                    <a:moveTo>
                      <a:pt x="1296" y="421"/>
                    </a:moveTo>
                    <a:cubicBezTo>
                      <a:pt x="1576" y="421"/>
                      <a:pt x="1838" y="585"/>
                      <a:pt x="1954" y="855"/>
                    </a:cubicBezTo>
                    <a:cubicBezTo>
                      <a:pt x="2115" y="1212"/>
                      <a:pt x="1954" y="1627"/>
                      <a:pt x="1606" y="1788"/>
                    </a:cubicBezTo>
                    <a:cubicBezTo>
                      <a:pt x="1598" y="1788"/>
                      <a:pt x="1590" y="1797"/>
                      <a:pt x="1590" y="1797"/>
                    </a:cubicBezTo>
                    <a:cubicBezTo>
                      <a:pt x="1496" y="1835"/>
                      <a:pt x="1399" y="1854"/>
                      <a:pt x="1304" y="1854"/>
                    </a:cubicBezTo>
                    <a:cubicBezTo>
                      <a:pt x="1025" y="1854"/>
                      <a:pt x="760" y="1695"/>
                      <a:pt x="646" y="1424"/>
                    </a:cubicBezTo>
                    <a:cubicBezTo>
                      <a:pt x="485" y="1067"/>
                      <a:pt x="655" y="644"/>
                      <a:pt x="1011" y="481"/>
                    </a:cubicBezTo>
                    <a:cubicBezTo>
                      <a:pt x="1019" y="481"/>
                      <a:pt x="1029" y="481"/>
                      <a:pt x="1029" y="472"/>
                    </a:cubicBezTo>
                    <a:cubicBezTo>
                      <a:pt x="1117" y="438"/>
                      <a:pt x="1208" y="421"/>
                      <a:pt x="1296" y="421"/>
                    </a:cubicBezTo>
                    <a:close/>
                    <a:moveTo>
                      <a:pt x="1303" y="0"/>
                    </a:moveTo>
                    <a:cubicBezTo>
                      <a:pt x="1155" y="0"/>
                      <a:pt x="1004" y="29"/>
                      <a:pt x="858" y="91"/>
                    </a:cubicBezTo>
                    <a:lnTo>
                      <a:pt x="842" y="91"/>
                    </a:lnTo>
                    <a:cubicBezTo>
                      <a:pt x="265" y="346"/>
                      <a:pt x="1" y="1016"/>
                      <a:pt x="255" y="1593"/>
                    </a:cubicBezTo>
                    <a:cubicBezTo>
                      <a:pt x="445" y="2024"/>
                      <a:pt x="867" y="2280"/>
                      <a:pt x="1309" y="2280"/>
                    </a:cubicBezTo>
                    <a:cubicBezTo>
                      <a:pt x="1459" y="2280"/>
                      <a:pt x="1612" y="2250"/>
                      <a:pt x="1759" y="2188"/>
                    </a:cubicBezTo>
                    <a:cubicBezTo>
                      <a:pt x="1759" y="2179"/>
                      <a:pt x="1767" y="2179"/>
                      <a:pt x="1775" y="2179"/>
                    </a:cubicBezTo>
                    <a:cubicBezTo>
                      <a:pt x="2335" y="1917"/>
                      <a:pt x="2598" y="1255"/>
                      <a:pt x="2343" y="684"/>
                    </a:cubicBezTo>
                    <a:cubicBezTo>
                      <a:pt x="2160" y="259"/>
                      <a:pt x="1744" y="0"/>
                      <a:pt x="1303" y="0"/>
                    </a:cubicBezTo>
                    <a:close/>
                  </a:path>
                </a:pathLst>
              </a:custGeom>
              <a:solidFill>
                <a:srgbClr val="7759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4" name="Google Shape;1384;p49"/>
              <p:cNvSpPr/>
              <p:nvPr/>
            </p:nvSpPr>
            <p:spPr>
              <a:xfrm>
                <a:off x="5209384" y="1499379"/>
                <a:ext cx="149836" cy="187725"/>
              </a:xfrm>
              <a:custGeom>
                <a:rect b="b" l="l" r="r" t="t"/>
                <a:pathLst>
                  <a:path extrusionOk="0" h="2180" w="1740">
                    <a:moveTo>
                      <a:pt x="445" y="0"/>
                    </a:moveTo>
                    <a:cubicBezTo>
                      <a:pt x="297" y="0"/>
                      <a:pt x="146" y="29"/>
                      <a:pt x="0" y="91"/>
                    </a:cubicBezTo>
                    <a:lnTo>
                      <a:pt x="171" y="472"/>
                    </a:lnTo>
                    <a:cubicBezTo>
                      <a:pt x="259" y="438"/>
                      <a:pt x="350" y="421"/>
                      <a:pt x="438" y="421"/>
                    </a:cubicBezTo>
                    <a:cubicBezTo>
                      <a:pt x="718" y="421"/>
                      <a:pt x="980" y="585"/>
                      <a:pt x="1096" y="855"/>
                    </a:cubicBezTo>
                    <a:cubicBezTo>
                      <a:pt x="1257" y="1212"/>
                      <a:pt x="1096" y="1627"/>
                      <a:pt x="748" y="1788"/>
                    </a:cubicBezTo>
                    <a:lnTo>
                      <a:pt x="917" y="2179"/>
                    </a:lnTo>
                    <a:cubicBezTo>
                      <a:pt x="1477" y="1917"/>
                      <a:pt x="1740" y="1255"/>
                      <a:pt x="1485" y="684"/>
                    </a:cubicBezTo>
                    <a:cubicBezTo>
                      <a:pt x="1302" y="259"/>
                      <a:pt x="886" y="0"/>
                      <a:pt x="445" y="0"/>
                    </a:cubicBezTo>
                    <a:close/>
                  </a:path>
                </a:pathLst>
              </a:custGeom>
              <a:solidFill>
                <a:srgbClr val="FFFFFF"/>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5" name="Google Shape;1385;p49"/>
              <p:cNvSpPr/>
              <p:nvPr/>
            </p:nvSpPr>
            <p:spPr>
              <a:xfrm>
                <a:off x="5136362" y="1726711"/>
                <a:ext cx="222170" cy="196595"/>
              </a:xfrm>
              <a:custGeom>
                <a:rect b="b" l="l" r="r" t="t"/>
                <a:pathLst>
                  <a:path extrusionOk="0" h="2283" w="2580">
                    <a:moveTo>
                      <a:pt x="1293" y="425"/>
                    </a:moveTo>
                    <a:cubicBezTo>
                      <a:pt x="1385" y="425"/>
                      <a:pt x="1479" y="443"/>
                      <a:pt x="1569" y="481"/>
                    </a:cubicBezTo>
                    <a:cubicBezTo>
                      <a:pt x="1580" y="481"/>
                      <a:pt x="1580" y="489"/>
                      <a:pt x="1588" y="489"/>
                    </a:cubicBezTo>
                    <a:cubicBezTo>
                      <a:pt x="1936" y="652"/>
                      <a:pt x="2105" y="1059"/>
                      <a:pt x="1952" y="1424"/>
                    </a:cubicBezTo>
                    <a:cubicBezTo>
                      <a:pt x="1837" y="1694"/>
                      <a:pt x="1575" y="1856"/>
                      <a:pt x="1296" y="1856"/>
                    </a:cubicBezTo>
                    <a:cubicBezTo>
                      <a:pt x="1207" y="1856"/>
                      <a:pt x="1116" y="1840"/>
                      <a:pt x="1028" y="1805"/>
                    </a:cubicBezTo>
                    <a:cubicBezTo>
                      <a:pt x="1028" y="1805"/>
                      <a:pt x="1019" y="1805"/>
                      <a:pt x="1009" y="1797"/>
                    </a:cubicBezTo>
                    <a:cubicBezTo>
                      <a:pt x="645" y="1644"/>
                      <a:pt x="475" y="1228"/>
                      <a:pt x="628" y="864"/>
                    </a:cubicBezTo>
                    <a:cubicBezTo>
                      <a:pt x="749" y="590"/>
                      <a:pt x="1014" y="425"/>
                      <a:pt x="1293" y="425"/>
                    </a:cubicBezTo>
                    <a:close/>
                    <a:moveTo>
                      <a:pt x="1289" y="1"/>
                    </a:moveTo>
                    <a:cubicBezTo>
                      <a:pt x="845" y="1"/>
                      <a:pt x="422" y="263"/>
                      <a:pt x="237" y="703"/>
                    </a:cubicBezTo>
                    <a:cubicBezTo>
                      <a:pt x="1" y="1279"/>
                      <a:pt x="272" y="1949"/>
                      <a:pt x="848" y="2188"/>
                    </a:cubicBezTo>
                    <a:cubicBezTo>
                      <a:pt x="856" y="2196"/>
                      <a:pt x="856" y="2196"/>
                      <a:pt x="867" y="2196"/>
                    </a:cubicBezTo>
                    <a:cubicBezTo>
                      <a:pt x="1008" y="2254"/>
                      <a:pt x="1154" y="2282"/>
                      <a:pt x="1298" y="2282"/>
                    </a:cubicBezTo>
                    <a:cubicBezTo>
                      <a:pt x="1739" y="2282"/>
                      <a:pt x="2157" y="2020"/>
                      <a:pt x="2344" y="1585"/>
                    </a:cubicBezTo>
                    <a:cubicBezTo>
                      <a:pt x="2580" y="1008"/>
                      <a:pt x="2317" y="346"/>
                      <a:pt x="1749" y="100"/>
                    </a:cubicBezTo>
                    <a:cubicBezTo>
                      <a:pt x="1749" y="100"/>
                      <a:pt x="1741" y="92"/>
                      <a:pt x="1732" y="92"/>
                    </a:cubicBezTo>
                    <a:cubicBezTo>
                      <a:pt x="1588" y="30"/>
                      <a:pt x="1437" y="1"/>
                      <a:pt x="1289" y="1"/>
                    </a:cubicBezTo>
                    <a:close/>
                  </a:path>
                </a:pathLst>
              </a:custGeom>
              <a:solidFill>
                <a:srgbClr val="FF2A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6" name="Google Shape;1386;p49"/>
              <p:cNvSpPr/>
              <p:nvPr/>
            </p:nvSpPr>
            <p:spPr>
              <a:xfrm>
                <a:off x="5210934" y="1735236"/>
                <a:ext cx="147597" cy="188070"/>
              </a:xfrm>
              <a:custGeom>
                <a:rect b="b" l="l" r="r" t="t"/>
                <a:pathLst>
                  <a:path extrusionOk="0" h="2184" w="1714">
                    <a:moveTo>
                      <a:pt x="883" y="1"/>
                    </a:moveTo>
                    <a:lnTo>
                      <a:pt x="722" y="390"/>
                    </a:lnTo>
                    <a:cubicBezTo>
                      <a:pt x="1070" y="553"/>
                      <a:pt x="1239" y="960"/>
                      <a:pt x="1086" y="1325"/>
                    </a:cubicBezTo>
                    <a:cubicBezTo>
                      <a:pt x="971" y="1595"/>
                      <a:pt x="709" y="1757"/>
                      <a:pt x="430" y="1757"/>
                    </a:cubicBezTo>
                    <a:cubicBezTo>
                      <a:pt x="341" y="1757"/>
                      <a:pt x="250" y="1741"/>
                      <a:pt x="162" y="1706"/>
                    </a:cubicBezTo>
                    <a:lnTo>
                      <a:pt x="1" y="2097"/>
                    </a:lnTo>
                    <a:cubicBezTo>
                      <a:pt x="142" y="2155"/>
                      <a:pt x="288" y="2183"/>
                      <a:pt x="432" y="2183"/>
                    </a:cubicBezTo>
                    <a:cubicBezTo>
                      <a:pt x="873" y="2183"/>
                      <a:pt x="1291" y="1921"/>
                      <a:pt x="1478" y="1486"/>
                    </a:cubicBezTo>
                    <a:cubicBezTo>
                      <a:pt x="1714" y="909"/>
                      <a:pt x="1451" y="247"/>
                      <a:pt x="883" y="1"/>
                    </a:cubicBezTo>
                    <a:close/>
                  </a:path>
                </a:pathLst>
              </a:custGeom>
              <a:solidFill>
                <a:srgbClr val="FFFFFF"/>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7" name="Google Shape;1387;p49"/>
              <p:cNvSpPr/>
              <p:nvPr/>
            </p:nvSpPr>
            <p:spPr>
              <a:xfrm>
                <a:off x="4852025" y="2146758"/>
                <a:ext cx="445116" cy="30828"/>
              </a:xfrm>
              <a:custGeom>
                <a:rect b="b" l="l" r="r" t="t"/>
                <a:pathLst>
                  <a:path extrusionOk="0" h="358" w="5169">
                    <a:moveTo>
                      <a:pt x="178" y="1"/>
                    </a:moveTo>
                    <a:cubicBezTo>
                      <a:pt x="84" y="1"/>
                      <a:pt x="1" y="76"/>
                      <a:pt x="1" y="178"/>
                    </a:cubicBezTo>
                    <a:cubicBezTo>
                      <a:pt x="1" y="280"/>
                      <a:pt x="84" y="357"/>
                      <a:pt x="178" y="357"/>
                    </a:cubicBezTo>
                    <a:lnTo>
                      <a:pt x="4992" y="357"/>
                    </a:lnTo>
                    <a:cubicBezTo>
                      <a:pt x="5085" y="357"/>
                      <a:pt x="5169" y="280"/>
                      <a:pt x="5169" y="178"/>
                    </a:cubicBezTo>
                    <a:cubicBezTo>
                      <a:pt x="5169" y="76"/>
                      <a:pt x="5085" y="1"/>
                      <a:pt x="4992" y="1"/>
                    </a:cubicBezTo>
                    <a:close/>
                  </a:path>
                </a:pathLst>
              </a:custGeom>
              <a:gradFill>
                <a:gsLst>
                  <a:gs pos="0">
                    <a:srgbClr val="FFFFFF"/>
                  </a:gs>
                  <a:gs pos="100000">
                    <a:srgbClr val="BEBEBE"/>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8" name="Google Shape;1388;p49"/>
              <p:cNvSpPr/>
              <p:nvPr/>
            </p:nvSpPr>
            <p:spPr>
              <a:xfrm>
                <a:off x="5454168" y="1571500"/>
                <a:ext cx="66000" cy="75000"/>
              </a:xfrm>
              <a:prstGeom prst="ellipse">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9" name="Google Shape;1389;p49"/>
              <p:cNvSpPr/>
              <p:nvPr/>
            </p:nvSpPr>
            <p:spPr>
              <a:xfrm>
                <a:off x="5421474" y="1556384"/>
                <a:ext cx="127791" cy="57006"/>
              </a:xfrm>
              <a:custGeom>
                <a:rect b="b" l="l" r="r" t="t"/>
                <a:pathLst>
                  <a:path extrusionOk="0" h="662" w="1484">
                    <a:moveTo>
                      <a:pt x="956" y="1"/>
                    </a:moveTo>
                    <a:cubicBezTo>
                      <a:pt x="940" y="1"/>
                      <a:pt x="923" y="2"/>
                      <a:pt x="907" y="6"/>
                    </a:cubicBezTo>
                    <a:cubicBezTo>
                      <a:pt x="866" y="14"/>
                      <a:pt x="839" y="22"/>
                      <a:pt x="815" y="32"/>
                    </a:cubicBezTo>
                    <a:cubicBezTo>
                      <a:pt x="801" y="19"/>
                      <a:pt x="780" y="11"/>
                      <a:pt x="759" y="11"/>
                    </a:cubicBezTo>
                    <a:cubicBezTo>
                      <a:pt x="752" y="11"/>
                      <a:pt x="745" y="12"/>
                      <a:pt x="738" y="14"/>
                    </a:cubicBezTo>
                    <a:lnTo>
                      <a:pt x="440" y="108"/>
                    </a:lnTo>
                    <a:cubicBezTo>
                      <a:pt x="440" y="108"/>
                      <a:pt x="0" y="660"/>
                      <a:pt x="306" y="660"/>
                    </a:cubicBezTo>
                    <a:cubicBezTo>
                      <a:pt x="560" y="652"/>
                      <a:pt x="738" y="312"/>
                      <a:pt x="789" y="202"/>
                    </a:cubicBezTo>
                    <a:cubicBezTo>
                      <a:pt x="839" y="338"/>
                      <a:pt x="976" y="625"/>
                      <a:pt x="1204" y="660"/>
                    </a:cubicBezTo>
                    <a:cubicBezTo>
                      <a:pt x="1212" y="661"/>
                      <a:pt x="1220" y="662"/>
                      <a:pt x="1228" y="662"/>
                    </a:cubicBezTo>
                    <a:cubicBezTo>
                      <a:pt x="1483" y="662"/>
                      <a:pt x="1276" y="1"/>
                      <a:pt x="956" y="1"/>
                    </a:cubicBezTo>
                    <a:close/>
                  </a:path>
                </a:pathLst>
              </a:custGeom>
              <a:solidFill>
                <a:srgbClr val="55335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0" name="Google Shape;1390;p49"/>
              <p:cNvSpPr/>
              <p:nvPr/>
            </p:nvSpPr>
            <p:spPr>
              <a:xfrm>
                <a:off x="5478871" y="1639272"/>
                <a:ext cx="15600" cy="29700"/>
              </a:xfrm>
              <a:prstGeom prst="roundRect">
                <a:avLst>
                  <a:gd fmla="val 16667" name="adj"/>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1" name="Google Shape;1391;p49"/>
              <p:cNvSpPr/>
              <p:nvPr/>
            </p:nvSpPr>
            <p:spPr>
              <a:xfrm>
                <a:off x="5454175" y="1788950"/>
                <a:ext cx="66000" cy="78300"/>
              </a:xfrm>
              <a:prstGeom prst="ellipse">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2" name="Google Shape;1392;p49"/>
              <p:cNvSpPr/>
              <p:nvPr/>
            </p:nvSpPr>
            <p:spPr>
              <a:xfrm>
                <a:off x="5478875" y="1859675"/>
                <a:ext cx="15600" cy="30900"/>
              </a:xfrm>
              <a:prstGeom prst="roundRect">
                <a:avLst>
                  <a:gd fmla="val 16667" name="adj"/>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3" name="Google Shape;1393;p49"/>
              <p:cNvSpPr/>
              <p:nvPr/>
            </p:nvSpPr>
            <p:spPr>
              <a:xfrm>
                <a:off x="5435338" y="1761698"/>
                <a:ext cx="99374" cy="59934"/>
              </a:xfrm>
              <a:custGeom>
                <a:rect b="b" l="l" r="r" t="t"/>
                <a:pathLst>
                  <a:path extrusionOk="0" h="696" w="1154">
                    <a:moveTo>
                      <a:pt x="609" y="0"/>
                    </a:moveTo>
                    <a:cubicBezTo>
                      <a:pt x="466" y="0"/>
                      <a:pt x="326" y="58"/>
                      <a:pt x="255" y="200"/>
                    </a:cubicBezTo>
                    <a:cubicBezTo>
                      <a:pt x="0" y="353"/>
                      <a:pt x="75" y="675"/>
                      <a:pt x="177" y="693"/>
                    </a:cubicBezTo>
                    <a:cubicBezTo>
                      <a:pt x="187" y="695"/>
                      <a:pt x="196" y="696"/>
                      <a:pt x="205" y="696"/>
                    </a:cubicBezTo>
                    <a:cubicBezTo>
                      <a:pt x="322" y="696"/>
                      <a:pt x="374" y="550"/>
                      <a:pt x="389" y="455"/>
                    </a:cubicBezTo>
                    <a:cubicBezTo>
                      <a:pt x="518" y="565"/>
                      <a:pt x="721" y="675"/>
                      <a:pt x="984" y="675"/>
                    </a:cubicBezTo>
                    <a:cubicBezTo>
                      <a:pt x="1121" y="675"/>
                      <a:pt x="1153" y="377"/>
                      <a:pt x="1019" y="184"/>
                    </a:cubicBezTo>
                    <a:cubicBezTo>
                      <a:pt x="942" y="75"/>
                      <a:pt x="773" y="0"/>
                      <a:pt x="609" y="0"/>
                    </a:cubicBezTo>
                    <a:close/>
                  </a:path>
                </a:pathLst>
              </a:custGeom>
              <a:solidFill>
                <a:srgbClr val="55335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1394" name="Google Shape;1394;p49"/>
          <p:cNvGrpSpPr/>
          <p:nvPr/>
        </p:nvGrpSpPr>
        <p:grpSpPr>
          <a:xfrm>
            <a:off x="2009382" y="1005204"/>
            <a:ext cx="516284" cy="654645"/>
            <a:chOff x="7130360" y="2390795"/>
            <a:chExt cx="289510" cy="367098"/>
          </a:xfrm>
        </p:grpSpPr>
        <p:sp>
          <p:nvSpPr>
            <p:cNvPr id="1395" name="Google Shape;1395;p49"/>
            <p:cNvSpPr/>
            <p:nvPr/>
          </p:nvSpPr>
          <p:spPr>
            <a:xfrm>
              <a:off x="7132295" y="2392345"/>
              <a:ext cx="285807" cy="364084"/>
            </a:xfrm>
            <a:custGeom>
              <a:rect b="b" l="l" r="r" t="t"/>
              <a:pathLst>
                <a:path extrusionOk="0" h="4228" w="3319">
                  <a:moveTo>
                    <a:pt x="0" y="1"/>
                  </a:moveTo>
                  <a:lnTo>
                    <a:pt x="0" y="4228"/>
                  </a:lnTo>
                  <a:lnTo>
                    <a:pt x="3319" y="4228"/>
                  </a:lnTo>
                  <a:lnTo>
                    <a:pt x="3319" y="1"/>
                  </a:lnTo>
                  <a:close/>
                </a:path>
              </a:pathLst>
            </a:custGeom>
            <a:gradFill>
              <a:gsLst>
                <a:gs pos="0">
                  <a:schemeClr val="accent1"/>
                </a:gs>
                <a:gs pos="40000">
                  <a:srgbClr val="BBACF0"/>
                </a:gs>
                <a:gs pos="100000">
                  <a:srgbClr val="FFFFFF">
                    <a:alpha val="0"/>
                  </a:srgbClr>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6" name="Google Shape;1396;p49"/>
            <p:cNvSpPr/>
            <p:nvPr/>
          </p:nvSpPr>
          <p:spPr>
            <a:xfrm>
              <a:off x="7158949" y="2433247"/>
              <a:ext cx="116252" cy="19031"/>
            </a:xfrm>
            <a:custGeom>
              <a:rect b="b" l="l" r="r" t="t"/>
              <a:pathLst>
                <a:path extrusionOk="0" h="221" w="1350">
                  <a:moveTo>
                    <a:pt x="1" y="0"/>
                  </a:moveTo>
                  <a:lnTo>
                    <a:pt x="1" y="220"/>
                  </a:lnTo>
                  <a:lnTo>
                    <a:pt x="1349" y="220"/>
                  </a:lnTo>
                  <a:lnTo>
                    <a:pt x="1349"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7" name="Google Shape;1397;p49"/>
            <p:cNvSpPr/>
            <p:nvPr/>
          </p:nvSpPr>
          <p:spPr>
            <a:xfrm>
              <a:off x="7158949" y="2466055"/>
              <a:ext cx="166714" cy="18514"/>
            </a:xfrm>
            <a:custGeom>
              <a:rect b="b" l="l" r="r" t="t"/>
              <a:pathLst>
                <a:path extrusionOk="0" h="215" w="1936">
                  <a:moveTo>
                    <a:pt x="1" y="0"/>
                  </a:moveTo>
                  <a:lnTo>
                    <a:pt x="1" y="214"/>
                  </a:lnTo>
                  <a:lnTo>
                    <a:pt x="1936" y="214"/>
                  </a:lnTo>
                  <a:lnTo>
                    <a:pt x="1936"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8" name="Google Shape;1398;p49"/>
            <p:cNvSpPr/>
            <p:nvPr/>
          </p:nvSpPr>
          <p:spPr>
            <a:xfrm>
              <a:off x="7158949" y="2507130"/>
              <a:ext cx="189361" cy="19031"/>
            </a:xfrm>
            <a:custGeom>
              <a:rect b="b" l="l" r="r" t="t"/>
              <a:pathLst>
                <a:path extrusionOk="0" h="221" w="2199">
                  <a:moveTo>
                    <a:pt x="1" y="0"/>
                  </a:moveTo>
                  <a:lnTo>
                    <a:pt x="1" y="220"/>
                  </a:lnTo>
                  <a:lnTo>
                    <a:pt x="2199" y="220"/>
                  </a:lnTo>
                  <a:lnTo>
                    <a:pt x="2199"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9" name="Google Shape;1399;p49"/>
            <p:cNvSpPr/>
            <p:nvPr/>
          </p:nvSpPr>
          <p:spPr>
            <a:xfrm>
              <a:off x="7158949" y="2530380"/>
              <a:ext cx="232504" cy="19031"/>
            </a:xfrm>
            <a:custGeom>
              <a:rect b="b" l="l" r="r" t="t"/>
              <a:pathLst>
                <a:path extrusionOk="0" h="221" w="2700">
                  <a:moveTo>
                    <a:pt x="1" y="1"/>
                  </a:moveTo>
                  <a:lnTo>
                    <a:pt x="1" y="221"/>
                  </a:lnTo>
                  <a:lnTo>
                    <a:pt x="2700" y="221"/>
                  </a:lnTo>
                  <a:lnTo>
                    <a:pt x="2700"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0" name="Google Shape;1400;p49"/>
            <p:cNvSpPr/>
            <p:nvPr/>
          </p:nvSpPr>
          <p:spPr>
            <a:xfrm>
              <a:off x="7158949" y="2683226"/>
              <a:ext cx="232504" cy="5856"/>
            </a:xfrm>
            <a:custGeom>
              <a:rect b="b" l="l" r="r" t="t"/>
              <a:pathLst>
                <a:path extrusionOk="0" h="68" w="2700">
                  <a:moveTo>
                    <a:pt x="1" y="0"/>
                  </a:moveTo>
                  <a:lnTo>
                    <a:pt x="1" y="67"/>
                  </a:lnTo>
                  <a:lnTo>
                    <a:pt x="2700" y="67"/>
                  </a:lnTo>
                  <a:lnTo>
                    <a:pt x="2700"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1" name="Google Shape;1401;p49"/>
            <p:cNvSpPr/>
            <p:nvPr/>
          </p:nvSpPr>
          <p:spPr>
            <a:xfrm>
              <a:off x="7158949" y="2694937"/>
              <a:ext cx="225873" cy="5856"/>
            </a:xfrm>
            <a:custGeom>
              <a:rect b="b" l="l" r="r" t="t"/>
              <a:pathLst>
                <a:path extrusionOk="0" h="68" w="2623">
                  <a:moveTo>
                    <a:pt x="1" y="1"/>
                  </a:moveTo>
                  <a:lnTo>
                    <a:pt x="1" y="68"/>
                  </a:lnTo>
                  <a:lnTo>
                    <a:pt x="2622" y="68"/>
                  </a:lnTo>
                  <a:lnTo>
                    <a:pt x="2622"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2" name="Google Shape;1402;p49"/>
            <p:cNvSpPr/>
            <p:nvPr/>
          </p:nvSpPr>
          <p:spPr>
            <a:xfrm>
              <a:off x="7158949" y="2706562"/>
              <a:ext cx="232504" cy="6028"/>
            </a:xfrm>
            <a:custGeom>
              <a:rect b="b" l="l" r="r" t="t"/>
              <a:pathLst>
                <a:path extrusionOk="0" h="70" w="2700">
                  <a:moveTo>
                    <a:pt x="1" y="0"/>
                  </a:moveTo>
                  <a:lnTo>
                    <a:pt x="1" y="69"/>
                  </a:lnTo>
                  <a:lnTo>
                    <a:pt x="2700" y="69"/>
                  </a:lnTo>
                  <a:lnTo>
                    <a:pt x="2700"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3" name="Google Shape;1403;p49"/>
            <p:cNvSpPr/>
            <p:nvPr/>
          </p:nvSpPr>
          <p:spPr>
            <a:xfrm>
              <a:off x="7158949" y="2730070"/>
              <a:ext cx="232504" cy="6545"/>
            </a:xfrm>
            <a:custGeom>
              <a:rect b="b" l="l" r="r" t="t"/>
              <a:pathLst>
                <a:path extrusionOk="0" h="76" w="2700">
                  <a:moveTo>
                    <a:pt x="1" y="0"/>
                  </a:moveTo>
                  <a:lnTo>
                    <a:pt x="1" y="76"/>
                  </a:lnTo>
                  <a:lnTo>
                    <a:pt x="2700" y="76"/>
                  </a:lnTo>
                  <a:lnTo>
                    <a:pt x="2700"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4" name="Google Shape;1404;p49"/>
            <p:cNvSpPr/>
            <p:nvPr/>
          </p:nvSpPr>
          <p:spPr>
            <a:xfrm>
              <a:off x="7130360" y="2390795"/>
              <a:ext cx="289510" cy="367098"/>
            </a:xfrm>
            <a:custGeom>
              <a:rect b="b" l="l" r="r" t="t"/>
              <a:pathLst>
                <a:path extrusionOk="0" h="4263" w="3362">
                  <a:moveTo>
                    <a:pt x="3327" y="43"/>
                  </a:moveTo>
                  <a:lnTo>
                    <a:pt x="3327" y="4219"/>
                  </a:lnTo>
                  <a:lnTo>
                    <a:pt x="43" y="4219"/>
                  </a:lnTo>
                  <a:lnTo>
                    <a:pt x="43" y="43"/>
                  </a:lnTo>
                  <a:close/>
                  <a:moveTo>
                    <a:pt x="1" y="0"/>
                  </a:moveTo>
                  <a:lnTo>
                    <a:pt x="1" y="4262"/>
                  </a:lnTo>
                  <a:lnTo>
                    <a:pt x="3362" y="4262"/>
                  </a:lnTo>
                  <a:lnTo>
                    <a:pt x="3362"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405" name="Google Shape;1405;p49"/>
          <p:cNvGrpSpPr/>
          <p:nvPr/>
        </p:nvGrpSpPr>
        <p:grpSpPr>
          <a:xfrm>
            <a:off x="1007412" y="808136"/>
            <a:ext cx="516437" cy="654184"/>
            <a:chOff x="8133204" y="1809119"/>
            <a:chExt cx="289596" cy="366839"/>
          </a:xfrm>
        </p:grpSpPr>
        <p:sp>
          <p:nvSpPr>
            <p:cNvPr id="1406" name="Google Shape;1406;p49"/>
            <p:cNvSpPr/>
            <p:nvPr/>
          </p:nvSpPr>
          <p:spPr>
            <a:xfrm>
              <a:off x="8134668" y="1811185"/>
              <a:ext cx="285807" cy="363395"/>
            </a:xfrm>
            <a:custGeom>
              <a:rect b="b" l="l" r="r" t="t"/>
              <a:pathLst>
                <a:path extrusionOk="0" h="4220" w="3319">
                  <a:moveTo>
                    <a:pt x="0" y="1"/>
                  </a:moveTo>
                  <a:lnTo>
                    <a:pt x="0" y="4220"/>
                  </a:lnTo>
                  <a:lnTo>
                    <a:pt x="3319" y="4220"/>
                  </a:lnTo>
                  <a:lnTo>
                    <a:pt x="3319" y="1"/>
                  </a:lnTo>
                  <a:close/>
                </a:path>
              </a:pathLst>
            </a:custGeom>
            <a:gradFill>
              <a:gsLst>
                <a:gs pos="0">
                  <a:schemeClr val="accent1"/>
                </a:gs>
                <a:gs pos="40000">
                  <a:srgbClr val="BBACF0"/>
                </a:gs>
                <a:gs pos="100000">
                  <a:srgbClr val="FFFFFF">
                    <a:alpha val="0"/>
                  </a:srgbClr>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7" name="Google Shape;1407;p49"/>
            <p:cNvSpPr/>
            <p:nvPr/>
          </p:nvSpPr>
          <p:spPr>
            <a:xfrm>
              <a:off x="8161620" y="1852088"/>
              <a:ext cx="159566" cy="18514"/>
            </a:xfrm>
            <a:custGeom>
              <a:rect b="b" l="l" r="r" t="t"/>
              <a:pathLst>
                <a:path extrusionOk="0" h="215" w="1853">
                  <a:moveTo>
                    <a:pt x="1" y="0"/>
                  </a:moveTo>
                  <a:lnTo>
                    <a:pt x="1" y="214"/>
                  </a:lnTo>
                  <a:lnTo>
                    <a:pt x="1853" y="214"/>
                  </a:lnTo>
                  <a:lnTo>
                    <a:pt x="1853"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8" name="Google Shape;1408;p49"/>
            <p:cNvSpPr/>
            <p:nvPr/>
          </p:nvSpPr>
          <p:spPr>
            <a:xfrm>
              <a:off x="8161620" y="1884379"/>
              <a:ext cx="228198" cy="18342"/>
            </a:xfrm>
            <a:custGeom>
              <a:rect b="b" l="l" r="r" t="t"/>
              <a:pathLst>
                <a:path extrusionOk="0" h="213" w="2650">
                  <a:moveTo>
                    <a:pt x="1" y="0"/>
                  </a:moveTo>
                  <a:lnTo>
                    <a:pt x="1" y="212"/>
                  </a:lnTo>
                  <a:lnTo>
                    <a:pt x="2649" y="212"/>
                  </a:lnTo>
                  <a:lnTo>
                    <a:pt x="2649"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9" name="Google Shape;1409;p49"/>
            <p:cNvSpPr/>
            <p:nvPr/>
          </p:nvSpPr>
          <p:spPr>
            <a:xfrm>
              <a:off x="8161620" y="2101378"/>
              <a:ext cx="231815" cy="6028"/>
            </a:xfrm>
            <a:custGeom>
              <a:rect b="b" l="l" r="r" t="t"/>
              <a:pathLst>
                <a:path extrusionOk="0" h="70" w="2692">
                  <a:moveTo>
                    <a:pt x="1" y="0"/>
                  </a:moveTo>
                  <a:lnTo>
                    <a:pt x="1" y="69"/>
                  </a:lnTo>
                  <a:lnTo>
                    <a:pt x="2692" y="69"/>
                  </a:lnTo>
                  <a:lnTo>
                    <a:pt x="2692"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0" name="Google Shape;1410;p49"/>
            <p:cNvSpPr/>
            <p:nvPr/>
          </p:nvSpPr>
          <p:spPr>
            <a:xfrm>
              <a:off x="8161620" y="2113089"/>
              <a:ext cx="225356" cy="6631"/>
            </a:xfrm>
            <a:custGeom>
              <a:rect b="b" l="l" r="r" t="t"/>
              <a:pathLst>
                <a:path extrusionOk="0" h="77" w="2617">
                  <a:moveTo>
                    <a:pt x="1" y="1"/>
                  </a:moveTo>
                  <a:lnTo>
                    <a:pt x="1" y="76"/>
                  </a:lnTo>
                  <a:lnTo>
                    <a:pt x="2617" y="76"/>
                  </a:lnTo>
                  <a:lnTo>
                    <a:pt x="2617"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1" name="Google Shape;1411;p49"/>
            <p:cNvSpPr/>
            <p:nvPr/>
          </p:nvSpPr>
          <p:spPr>
            <a:xfrm>
              <a:off x="8161620" y="2125575"/>
              <a:ext cx="231815" cy="5856"/>
            </a:xfrm>
            <a:custGeom>
              <a:rect b="b" l="l" r="r" t="t"/>
              <a:pathLst>
                <a:path extrusionOk="0" h="68" w="2692">
                  <a:moveTo>
                    <a:pt x="1" y="0"/>
                  </a:moveTo>
                  <a:lnTo>
                    <a:pt x="1" y="68"/>
                  </a:lnTo>
                  <a:lnTo>
                    <a:pt x="2692" y="68"/>
                  </a:lnTo>
                  <a:lnTo>
                    <a:pt x="2692"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2" name="Google Shape;1412;p49"/>
            <p:cNvSpPr/>
            <p:nvPr/>
          </p:nvSpPr>
          <p:spPr>
            <a:xfrm>
              <a:off x="8161620" y="2148911"/>
              <a:ext cx="231815" cy="5856"/>
            </a:xfrm>
            <a:custGeom>
              <a:rect b="b" l="l" r="r" t="t"/>
              <a:pathLst>
                <a:path extrusionOk="0" h="68" w="2692">
                  <a:moveTo>
                    <a:pt x="1" y="0"/>
                  </a:moveTo>
                  <a:lnTo>
                    <a:pt x="1" y="67"/>
                  </a:lnTo>
                  <a:lnTo>
                    <a:pt x="2692" y="67"/>
                  </a:lnTo>
                  <a:lnTo>
                    <a:pt x="2692"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3" name="Google Shape;1413;p49"/>
            <p:cNvSpPr/>
            <p:nvPr/>
          </p:nvSpPr>
          <p:spPr>
            <a:xfrm>
              <a:off x="8190209" y="1925971"/>
              <a:ext cx="43315" cy="43228"/>
            </a:xfrm>
            <a:custGeom>
              <a:rect b="b" l="l" r="r" t="t"/>
              <a:pathLst>
                <a:path extrusionOk="0" h="502" w="503">
                  <a:moveTo>
                    <a:pt x="221" y="94"/>
                  </a:moveTo>
                  <a:cubicBezTo>
                    <a:pt x="272" y="94"/>
                    <a:pt x="315" y="110"/>
                    <a:pt x="339" y="137"/>
                  </a:cubicBezTo>
                  <a:cubicBezTo>
                    <a:pt x="374" y="161"/>
                    <a:pt x="382" y="204"/>
                    <a:pt x="382" y="247"/>
                  </a:cubicBezTo>
                  <a:cubicBezTo>
                    <a:pt x="382" y="297"/>
                    <a:pt x="374" y="332"/>
                    <a:pt x="339" y="365"/>
                  </a:cubicBezTo>
                  <a:cubicBezTo>
                    <a:pt x="315" y="391"/>
                    <a:pt x="272" y="407"/>
                    <a:pt x="221" y="407"/>
                  </a:cubicBezTo>
                  <a:lnTo>
                    <a:pt x="119" y="407"/>
                  </a:lnTo>
                  <a:lnTo>
                    <a:pt x="119" y="94"/>
                  </a:lnTo>
                  <a:close/>
                  <a:moveTo>
                    <a:pt x="1" y="0"/>
                  </a:moveTo>
                  <a:lnTo>
                    <a:pt x="1" y="501"/>
                  </a:lnTo>
                  <a:lnTo>
                    <a:pt x="229" y="501"/>
                  </a:lnTo>
                  <a:cubicBezTo>
                    <a:pt x="280" y="501"/>
                    <a:pt x="331" y="485"/>
                    <a:pt x="374" y="467"/>
                  </a:cubicBezTo>
                  <a:cubicBezTo>
                    <a:pt x="417" y="450"/>
                    <a:pt x="441" y="416"/>
                    <a:pt x="467" y="383"/>
                  </a:cubicBezTo>
                  <a:cubicBezTo>
                    <a:pt x="492" y="340"/>
                    <a:pt x="502" y="297"/>
                    <a:pt x="502" y="247"/>
                  </a:cubicBezTo>
                  <a:cubicBezTo>
                    <a:pt x="502" y="196"/>
                    <a:pt x="492" y="153"/>
                    <a:pt x="467" y="120"/>
                  </a:cubicBezTo>
                  <a:cubicBezTo>
                    <a:pt x="441" y="86"/>
                    <a:pt x="417" y="51"/>
                    <a:pt x="374" y="35"/>
                  </a:cubicBezTo>
                  <a:cubicBezTo>
                    <a:pt x="331" y="8"/>
                    <a:pt x="280" y="0"/>
                    <a:pt x="229"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4" name="Google Shape;1414;p49"/>
            <p:cNvSpPr/>
            <p:nvPr/>
          </p:nvSpPr>
          <p:spPr>
            <a:xfrm>
              <a:off x="8234814" y="1925971"/>
              <a:ext cx="48309" cy="43228"/>
            </a:xfrm>
            <a:custGeom>
              <a:rect b="b" l="l" r="r" t="t"/>
              <a:pathLst>
                <a:path extrusionOk="0" h="502" w="561">
                  <a:moveTo>
                    <a:pt x="279" y="110"/>
                  </a:moveTo>
                  <a:lnTo>
                    <a:pt x="357" y="306"/>
                  </a:lnTo>
                  <a:lnTo>
                    <a:pt x="196" y="306"/>
                  </a:lnTo>
                  <a:lnTo>
                    <a:pt x="279" y="110"/>
                  </a:lnTo>
                  <a:close/>
                  <a:moveTo>
                    <a:pt x="220" y="0"/>
                  </a:moveTo>
                  <a:lnTo>
                    <a:pt x="0" y="501"/>
                  </a:lnTo>
                  <a:lnTo>
                    <a:pt x="119" y="501"/>
                  </a:lnTo>
                  <a:lnTo>
                    <a:pt x="161" y="391"/>
                  </a:lnTo>
                  <a:lnTo>
                    <a:pt x="392" y="391"/>
                  </a:lnTo>
                  <a:lnTo>
                    <a:pt x="432" y="501"/>
                  </a:lnTo>
                  <a:lnTo>
                    <a:pt x="561" y="501"/>
                  </a:lnTo>
                  <a:lnTo>
                    <a:pt x="330"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5" name="Google Shape;1415;p49"/>
            <p:cNvSpPr/>
            <p:nvPr/>
          </p:nvSpPr>
          <p:spPr>
            <a:xfrm>
              <a:off x="8280022" y="1925971"/>
              <a:ext cx="37459" cy="43228"/>
            </a:xfrm>
            <a:custGeom>
              <a:rect b="b" l="l" r="r" t="t"/>
              <a:pathLst>
                <a:path extrusionOk="0" h="502" w="435">
                  <a:moveTo>
                    <a:pt x="1" y="0"/>
                  </a:moveTo>
                  <a:lnTo>
                    <a:pt x="1" y="94"/>
                  </a:lnTo>
                  <a:lnTo>
                    <a:pt x="162" y="94"/>
                  </a:lnTo>
                  <a:lnTo>
                    <a:pt x="162" y="501"/>
                  </a:lnTo>
                  <a:lnTo>
                    <a:pt x="282" y="501"/>
                  </a:lnTo>
                  <a:lnTo>
                    <a:pt x="282" y="94"/>
                  </a:lnTo>
                  <a:lnTo>
                    <a:pt x="435" y="94"/>
                  </a:lnTo>
                  <a:lnTo>
                    <a:pt x="435"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6" name="Google Shape;1416;p49"/>
            <p:cNvSpPr/>
            <p:nvPr/>
          </p:nvSpPr>
          <p:spPr>
            <a:xfrm>
              <a:off x="8315155" y="1925971"/>
              <a:ext cx="48309" cy="43228"/>
            </a:xfrm>
            <a:custGeom>
              <a:rect b="b" l="l" r="r" t="t"/>
              <a:pathLst>
                <a:path extrusionOk="0" h="502" w="561">
                  <a:moveTo>
                    <a:pt x="282" y="110"/>
                  </a:moveTo>
                  <a:lnTo>
                    <a:pt x="357" y="306"/>
                  </a:lnTo>
                  <a:lnTo>
                    <a:pt x="196" y="306"/>
                  </a:lnTo>
                  <a:lnTo>
                    <a:pt x="282" y="110"/>
                  </a:lnTo>
                  <a:close/>
                  <a:moveTo>
                    <a:pt x="222" y="0"/>
                  </a:moveTo>
                  <a:lnTo>
                    <a:pt x="0" y="501"/>
                  </a:lnTo>
                  <a:lnTo>
                    <a:pt x="121" y="501"/>
                  </a:lnTo>
                  <a:lnTo>
                    <a:pt x="161" y="391"/>
                  </a:lnTo>
                  <a:lnTo>
                    <a:pt x="392" y="391"/>
                  </a:lnTo>
                  <a:lnTo>
                    <a:pt x="442" y="501"/>
                  </a:lnTo>
                  <a:lnTo>
                    <a:pt x="561" y="501"/>
                  </a:lnTo>
                  <a:lnTo>
                    <a:pt x="341"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7" name="Google Shape;1417;p49"/>
            <p:cNvSpPr/>
            <p:nvPr/>
          </p:nvSpPr>
          <p:spPr>
            <a:xfrm>
              <a:off x="8133204" y="1809119"/>
              <a:ext cx="289596" cy="366839"/>
            </a:xfrm>
            <a:custGeom>
              <a:rect b="b" l="l" r="r" t="t"/>
              <a:pathLst>
                <a:path extrusionOk="0" h="4260" w="3363">
                  <a:moveTo>
                    <a:pt x="3319" y="41"/>
                  </a:moveTo>
                  <a:lnTo>
                    <a:pt x="3319" y="4217"/>
                  </a:lnTo>
                  <a:lnTo>
                    <a:pt x="34" y="4217"/>
                  </a:lnTo>
                  <a:lnTo>
                    <a:pt x="34" y="41"/>
                  </a:lnTo>
                  <a:close/>
                  <a:moveTo>
                    <a:pt x="1" y="0"/>
                  </a:moveTo>
                  <a:lnTo>
                    <a:pt x="1" y="4260"/>
                  </a:lnTo>
                  <a:lnTo>
                    <a:pt x="3362" y="4260"/>
                  </a:lnTo>
                  <a:lnTo>
                    <a:pt x="3362"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8" name="Google Shape;1418;p49"/>
            <p:cNvSpPr/>
            <p:nvPr/>
          </p:nvSpPr>
          <p:spPr>
            <a:xfrm>
              <a:off x="8193912" y="1992448"/>
              <a:ext cx="15328" cy="84218"/>
            </a:xfrm>
            <a:custGeom>
              <a:rect b="b" l="l" r="r" t="t"/>
              <a:pathLst>
                <a:path extrusionOk="0" h="978" w="178">
                  <a:moveTo>
                    <a:pt x="1" y="0"/>
                  </a:moveTo>
                  <a:lnTo>
                    <a:pt x="1" y="978"/>
                  </a:lnTo>
                  <a:lnTo>
                    <a:pt x="178" y="978"/>
                  </a:lnTo>
                  <a:lnTo>
                    <a:pt x="178"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9" name="Google Shape;1419;p49"/>
            <p:cNvSpPr/>
            <p:nvPr/>
          </p:nvSpPr>
          <p:spPr>
            <a:xfrm>
              <a:off x="8215009" y="2029045"/>
              <a:ext cx="15500" cy="47620"/>
            </a:xfrm>
            <a:custGeom>
              <a:rect b="b" l="l" r="r" t="t"/>
              <a:pathLst>
                <a:path extrusionOk="0" h="553" w="180">
                  <a:moveTo>
                    <a:pt x="0" y="1"/>
                  </a:moveTo>
                  <a:lnTo>
                    <a:pt x="0" y="553"/>
                  </a:lnTo>
                  <a:lnTo>
                    <a:pt x="179" y="553"/>
                  </a:lnTo>
                  <a:lnTo>
                    <a:pt x="179"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0" name="Google Shape;1420;p49"/>
            <p:cNvSpPr/>
            <p:nvPr/>
          </p:nvSpPr>
          <p:spPr>
            <a:xfrm>
              <a:off x="8239206" y="2014320"/>
              <a:ext cx="15328" cy="62345"/>
            </a:xfrm>
            <a:custGeom>
              <a:rect b="b" l="l" r="r" t="t"/>
              <a:pathLst>
                <a:path extrusionOk="0" h="724" w="178">
                  <a:moveTo>
                    <a:pt x="0" y="1"/>
                  </a:moveTo>
                  <a:lnTo>
                    <a:pt x="0" y="724"/>
                  </a:lnTo>
                  <a:lnTo>
                    <a:pt x="178" y="724"/>
                  </a:lnTo>
                  <a:lnTo>
                    <a:pt x="178"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421" name="Google Shape;1421;p49"/>
          <p:cNvSpPr/>
          <p:nvPr/>
        </p:nvSpPr>
        <p:spPr>
          <a:xfrm>
            <a:off x="846425" y="4260066"/>
            <a:ext cx="3202909" cy="129058"/>
          </a:xfrm>
          <a:custGeom>
            <a:rect b="b" l="l" r="r" t="t"/>
            <a:pathLst>
              <a:path extrusionOk="0" h="687" w="15202">
                <a:moveTo>
                  <a:pt x="349" y="0"/>
                </a:moveTo>
                <a:cubicBezTo>
                  <a:pt x="153" y="0"/>
                  <a:pt x="0" y="153"/>
                  <a:pt x="0" y="339"/>
                </a:cubicBezTo>
                <a:cubicBezTo>
                  <a:pt x="0" y="534"/>
                  <a:pt x="153" y="687"/>
                  <a:pt x="349" y="687"/>
                </a:cubicBezTo>
                <a:lnTo>
                  <a:pt x="14863" y="687"/>
                </a:lnTo>
                <a:cubicBezTo>
                  <a:pt x="15049" y="687"/>
                  <a:pt x="15202" y="534"/>
                  <a:pt x="15202" y="339"/>
                </a:cubicBezTo>
                <a:cubicBezTo>
                  <a:pt x="15202" y="153"/>
                  <a:pt x="15049" y="0"/>
                  <a:pt x="14863" y="0"/>
                </a:cubicBezTo>
                <a:close/>
              </a:path>
            </a:pathLst>
          </a:custGeom>
          <a:solidFill>
            <a:srgbClr val="55335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422" name="Google Shape;1422;p49"/>
          <p:cNvGrpSpPr/>
          <p:nvPr/>
        </p:nvGrpSpPr>
        <p:grpSpPr>
          <a:xfrm>
            <a:off x="3444059" y="3309215"/>
            <a:ext cx="481597" cy="950815"/>
            <a:chOff x="6428903" y="1212999"/>
            <a:chExt cx="376336" cy="742998"/>
          </a:xfrm>
        </p:grpSpPr>
        <p:sp>
          <p:nvSpPr>
            <p:cNvPr id="1423" name="Google Shape;1423;p49"/>
            <p:cNvSpPr/>
            <p:nvPr/>
          </p:nvSpPr>
          <p:spPr>
            <a:xfrm>
              <a:off x="6479452" y="1212999"/>
              <a:ext cx="239926" cy="312963"/>
            </a:xfrm>
            <a:custGeom>
              <a:rect b="b" l="l" r="r" t="t"/>
              <a:pathLst>
                <a:path extrusionOk="0" h="3368" w="2582">
                  <a:moveTo>
                    <a:pt x="1453" y="1"/>
                  </a:moveTo>
                  <a:cubicBezTo>
                    <a:pt x="1202" y="1"/>
                    <a:pt x="813" y="181"/>
                    <a:pt x="772" y="968"/>
                  </a:cubicBezTo>
                  <a:cubicBezTo>
                    <a:pt x="729" y="1943"/>
                    <a:pt x="161" y="1393"/>
                    <a:pt x="51" y="2165"/>
                  </a:cubicBezTo>
                  <a:cubicBezTo>
                    <a:pt x="0" y="2504"/>
                    <a:pt x="247" y="2827"/>
                    <a:pt x="534" y="3090"/>
                  </a:cubicBezTo>
                  <a:cubicBezTo>
                    <a:pt x="746" y="3279"/>
                    <a:pt x="1004" y="3368"/>
                    <a:pt x="1259" y="3368"/>
                  </a:cubicBezTo>
                  <a:cubicBezTo>
                    <a:pt x="1691" y="3368"/>
                    <a:pt x="2115" y="3115"/>
                    <a:pt x="2292" y="2667"/>
                  </a:cubicBezTo>
                  <a:cubicBezTo>
                    <a:pt x="2300" y="2656"/>
                    <a:pt x="2300" y="2648"/>
                    <a:pt x="2300" y="2640"/>
                  </a:cubicBezTo>
                  <a:cubicBezTo>
                    <a:pt x="2581" y="1911"/>
                    <a:pt x="1783" y="1689"/>
                    <a:pt x="1978" y="1139"/>
                  </a:cubicBezTo>
                  <a:cubicBezTo>
                    <a:pt x="2174" y="578"/>
                    <a:pt x="1791" y="110"/>
                    <a:pt x="1603" y="26"/>
                  </a:cubicBezTo>
                  <a:cubicBezTo>
                    <a:pt x="1566" y="11"/>
                    <a:pt x="1513" y="1"/>
                    <a:pt x="1453" y="1"/>
                  </a:cubicBezTo>
                  <a:close/>
                </a:path>
              </a:pathLst>
            </a:custGeom>
            <a:gradFill>
              <a:gsLst>
                <a:gs pos="0">
                  <a:schemeClr val="lt2"/>
                </a:gs>
                <a:gs pos="100000">
                  <a:schemeClr val="dk2"/>
                </a:gs>
              </a:gsLst>
              <a:lin ang="8100019"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4" name="Google Shape;1424;p49"/>
            <p:cNvSpPr/>
            <p:nvPr/>
          </p:nvSpPr>
          <p:spPr>
            <a:xfrm>
              <a:off x="6545704" y="1250074"/>
              <a:ext cx="67833" cy="409509"/>
            </a:xfrm>
            <a:custGeom>
              <a:rect b="b" l="l" r="r" t="t"/>
              <a:pathLst>
                <a:path extrusionOk="0" h="4407" w="730">
                  <a:moveTo>
                    <a:pt x="687" y="0"/>
                  </a:moveTo>
                  <a:cubicBezTo>
                    <a:pt x="0" y="2029"/>
                    <a:pt x="493" y="4388"/>
                    <a:pt x="501" y="4407"/>
                  </a:cubicBezTo>
                  <a:lnTo>
                    <a:pt x="544" y="4396"/>
                  </a:lnTo>
                  <a:cubicBezTo>
                    <a:pt x="534" y="4380"/>
                    <a:pt x="43" y="2037"/>
                    <a:pt x="729" y="8"/>
                  </a:cubicBezTo>
                  <a:lnTo>
                    <a:pt x="687" y="0"/>
                  </a:lnTo>
                  <a:close/>
                </a:path>
              </a:pathLst>
            </a:custGeom>
            <a:solidFill>
              <a:srgbClr val="DFDFD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5" name="Google Shape;1425;p49"/>
            <p:cNvSpPr/>
            <p:nvPr/>
          </p:nvSpPr>
          <p:spPr>
            <a:xfrm>
              <a:off x="6461239" y="1684663"/>
              <a:ext cx="306923" cy="271334"/>
            </a:xfrm>
            <a:custGeom>
              <a:rect b="b" l="l" r="r" t="t"/>
              <a:pathLst>
                <a:path extrusionOk="0" h="2920" w="3303">
                  <a:moveTo>
                    <a:pt x="0" y="0"/>
                  </a:moveTo>
                  <a:lnTo>
                    <a:pt x="68" y="442"/>
                  </a:lnTo>
                  <a:lnTo>
                    <a:pt x="459" y="2920"/>
                  </a:lnTo>
                  <a:lnTo>
                    <a:pt x="2912" y="2920"/>
                  </a:lnTo>
                  <a:lnTo>
                    <a:pt x="3040" y="2003"/>
                  </a:lnTo>
                  <a:lnTo>
                    <a:pt x="3286" y="119"/>
                  </a:lnTo>
                  <a:lnTo>
                    <a:pt x="3303" y="0"/>
                  </a:lnTo>
                  <a:close/>
                </a:path>
              </a:pathLst>
            </a:custGeom>
            <a:solidFill>
              <a:srgbClr val="8DE4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6" name="Google Shape;1426;p49"/>
            <p:cNvSpPr/>
            <p:nvPr/>
          </p:nvSpPr>
          <p:spPr>
            <a:xfrm>
              <a:off x="6467465" y="1695628"/>
              <a:ext cx="299210" cy="175159"/>
            </a:xfrm>
            <a:custGeom>
              <a:rect b="b" l="l" r="r" t="t"/>
              <a:pathLst>
                <a:path extrusionOk="0" h="1885" w="3220">
                  <a:moveTo>
                    <a:pt x="3219" y="1"/>
                  </a:moveTo>
                  <a:lnTo>
                    <a:pt x="1" y="324"/>
                  </a:lnTo>
                  <a:lnTo>
                    <a:pt x="2973" y="1885"/>
                  </a:lnTo>
                  <a:lnTo>
                    <a:pt x="3219" y="1"/>
                  </a:lnTo>
                  <a:close/>
                </a:path>
              </a:pathLst>
            </a:custGeom>
            <a:solidFill>
              <a:srgbClr val="55335C">
                <a:alpha val="1071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7" name="Google Shape;1427;p49"/>
            <p:cNvSpPr/>
            <p:nvPr/>
          </p:nvSpPr>
          <p:spPr>
            <a:xfrm>
              <a:off x="6428903" y="1628632"/>
              <a:ext cx="376336" cy="97197"/>
            </a:xfrm>
            <a:custGeom>
              <a:rect b="b" l="l" r="r" t="t"/>
              <a:pathLst>
                <a:path extrusionOk="0" h="1046" w="4050">
                  <a:moveTo>
                    <a:pt x="0" y="0"/>
                  </a:moveTo>
                  <a:lnTo>
                    <a:pt x="0" y="1045"/>
                  </a:lnTo>
                  <a:lnTo>
                    <a:pt x="4050" y="1045"/>
                  </a:lnTo>
                  <a:lnTo>
                    <a:pt x="4050" y="0"/>
                  </a:lnTo>
                  <a:close/>
                </a:path>
              </a:pathLst>
            </a:custGeom>
            <a:solidFill>
              <a:srgbClr val="8DE4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428" name="Google Shape;1428;p49"/>
          <p:cNvGrpSpPr/>
          <p:nvPr/>
        </p:nvGrpSpPr>
        <p:grpSpPr>
          <a:xfrm>
            <a:off x="2769565" y="3329786"/>
            <a:ext cx="597411" cy="930242"/>
            <a:chOff x="5072451" y="1229074"/>
            <a:chExt cx="466837" cy="726922"/>
          </a:xfrm>
        </p:grpSpPr>
        <p:sp>
          <p:nvSpPr>
            <p:cNvPr id="1429" name="Google Shape;1429;p49"/>
            <p:cNvSpPr/>
            <p:nvPr/>
          </p:nvSpPr>
          <p:spPr>
            <a:xfrm>
              <a:off x="5072451" y="1229074"/>
              <a:ext cx="289454" cy="356637"/>
            </a:xfrm>
            <a:custGeom>
              <a:rect b="b" l="l" r="r" t="t"/>
              <a:pathLst>
                <a:path extrusionOk="0" h="3838" w="3115">
                  <a:moveTo>
                    <a:pt x="908" y="1"/>
                  </a:moveTo>
                  <a:cubicBezTo>
                    <a:pt x="771" y="1"/>
                    <a:pt x="656" y="44"/>
                    <a:pt x="593" y="90"/>
                  </a:cubicBezTo>
                  <a:cubicBezTo>
                    <a:pt x="397" y="234"/>
                    <a:pt x="92" y="880"/>
                    <a:pt x="475" y="1457"/>
                  </a:cubicBezTo>
                  <a:cubicBezTo>
                    <a:pt x="848" y="2035"/>
                    <a:pt x="0" y="2510"/>
                    <a:pt x="526" y="3266"/>
                  </a:cubicBezTo>
                  <a:cubicBezTo>
                    <a:pt x="526" y="3274"/>
                    <a:pt x="534" y="3282"/>
                    <a:pt x="534" y="3290"/>
                  </a:cubicBezTo>
                  <a:cubicBezTo>
                    <a:pt x="792" y="3655"/>
                    <a:pt x="1194" y="3838"/>
                    <a:pt x="1596" y="3838"/>
                  </a:cubicBezTo>
                  <a:cubicBezTo>
                    <a:pt x="2000" y="3838"/>
                    <a:pt x="2405" y="3653"/>
                    <a:pt x="2665" y="3282"/>
                  </a:cubicBezTo>
                  <a:cubicBezTo>
                    <a:pt x="2919" y="2909"/>
                    <a:pt x="3115" y="2467"/>
                    <a:pt x="2962" y="2094"/>
                  </a:cubicBezTo>
                  <a:cubicBezTo>
                    <a:pt x="2614" y="1245"/>
                    <a:pt x="2121" y="2035"/>
                    <a:pt x="1799" y="931"/>
                  </a:cubicBezTo>
                  <a:cubicBezTo>
                    <a:pt x="1581" y="189"/>
                    <a:pt x="1195" y="1"/>
                    <a:pt x="908" y="1"/>
                  </a:cubicBezTo>
                  <a:close/>
                </a:path>
              </a:pathLst>
            </a:custGeom>
            <a:gradFill>
              <a:gsLst>
                <a:gs pos="0">
                  <a:schemeClr val="accent4"/>
                </a:gs>
                <a:gs pos="100000">
                  <a:schemeClr val="accent6"/>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0" name="Google Shape;1430;p49"/>
            <p:cNvSpPr/>
            <p:nvPr/>
          </p:nvSpPr>
          <p:spPr>
            <a:xfrm>
              <a:off x="5154407" y="1271446"/>
              <a:ext cx="138083" cy="462197"/>
            </a:xfrm>
            <a:custGeom>
              <a:rect b="b" l="l" r="r" t="t"/>
              <a:pathLst>
                <a:path extrusionOk="0" h="4974" w="1486">
                  <a:moveTo>
                    <a:pt x="43" y="0"/>
                  </a:moveTo>
                  <a:lnTo>
                    <a:pt x="0" y="25"/>
                  </a:lnTo>
                  <a:cubicBezTo>
                    <a:pt x="1349" y="2139"/>
                    <a:pt x="1434" y="4949"/>
                    <a:pt x="1434" y="4973"/>
                  </a:cubicBezTo>
                  <a:lnTo>
                    <a:pt x="1485" y="4973"/>
                  </a:lnTo>
                  <a:cubicBezTo>
                    <a:pt x="1485" y="4949"/>
                    <a:pt x="1400" y="2129"/>
                    <a:pt x="43" y="0"/>
                  </a:cubicBezTo>
                  <a:close/>
                </a:path>
              </a:pathLst>
            </a:custGeom>
            <a:solidFill>
              <a:srgbClr val="DFDFD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1" name="Google Shape;1431;p49"/>
            <p:cNvSpPr/>
            <p:nvPr/>
          </p:nvSpPr>
          <p:spPr>
            <a:xfrm>
              <a:off x="5331699" y="1422256"/>
              <a:ext cx="207589" cy="227288"/>
            </a:xfrm>
            <a:custGeom>
              <a:rect b="b" l="l" r="r" t="t"/>
              <a:pathLst>
                <a:path extrusionOk="0" h="2446" w="2234">
                  <a:moveTo>
                    <a:pt x="1738" y="0"/>
                  </a:moveTo>
                  <a:cubicBezTo>
                    <a:pt x="1559" y="0"/>
                    <a:pt x="1331" y="108"/>
                    <a:pt x="1113" y="482"/>
                  </a:cubicBezTo>
                  <a:cubicBezTo>
                    <a:pt x="927" y="803"/>
                    <a:pt x="785" y="834"/>
                    <a:pt x="647" y="834"/>
                  </a:cubicBezTo>
                  <a:cubicBezTo>
                    <a:pt x="615" y="834"/>
                    <a:pt x="583" y="832"/>
                    <a:pt x="550" y="832"/>
                  </a:cubicBezTo>
                  <a:cubicBezTo>
                    <a:pt x="433" y="832"/>
                    <a:pt x="312" y="854"/>
                    <a:pt x="164" y="1058"/>
                  </a:cubicBezTo>
                  <a:cubicBezTo>
                    <a:pt x="1" y="1280"/>
                    <a:pt x="52" y="1594"/>
                    <a:pt x="164" y="1881"/>
                  </a:cubicBezTo>
                  <a:cubicBezTo>
                    <a:pt x="298" y="2242"/>
                    <a:pt x="635" y="2445"/>
                    <a:pt x="981" y="2445"/>
                  </a:cubicBezTo>
                  <a:cubicBezTo>
                    <a:pt x="1183" y="2445"/>
                    <a:pt x="1387" y="2376"/>
                    <a:pt x="1555" y="2230"/>
                  </a:cubicBezTo>
                  <a:cubicBezTo>
                    <a:pt x="1563" y="2230"/>
                    <a:pt x="1563" y="2221"/>
                    <a:pt x="1572" y="2221"/>
                  </a:cubicBezTo>
                  <a:cubicBezTo>
                    <a:pt x="2038" y="1806"/>
                    <a:pt x="1555" y="1364"/>
                    <a:pt x="1895" y="1042"/>
                  </a:cubicBezTo>
                  <a:cubicBezTo>
                    <a:pt x="2234" y="728"/>
                    <a:pt x="2140" y="252"/>
                    <a:pt x="2038" y="125"/>
                  </a:cubicBezTo>
                  <a:cubicBezTo>
                    <a:pt x="1989" y="68"/>
                    <a:pt x="1879" y="0"/>
                    <a:pt x="1738" y="0"/>
                  </a:cubicBezTo>
                  <a:close/>
                </a:path>
              </a:pathLst>
            </a:custGeom>
            <a:gradFill>
              <a:gsLst>
                <a:gs pos="0">
                  <a:schemeClr val="accent4"/>
                </a:gs>
                <a:gs pos="100000">
                  <a:schemeClr val="accent6"/>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2" name="Google Shape;1432;p49"/>
            <p:cNvSpPr/>
            <p:nvPr/>
          </p:nvSpPr>
          <p:spPr>
            <a:xfrm>
              <a:off x="5332721" y="1451247"/>
              <a:ext cx="164752" cy="282391"/>
            </a:xfrm>
            <a:custGeom>
              <a:rect b="b" l="l" r="r" t="t"/>
              <a:pathLst>
                <a:path extrusionOk="0" h="3039" w="1773">
                  <a:moveTo>
                    <a:pt x="1748" y="1"/>
                  </a:moveTo>
                  <a:cubicBezTo>
                    <a:pt x="518" y="1172"/>
                    <a:pt x="0" y="3014"/>
                    <a:pt x="0" y="3030"/>
                  </a:cubicBezTo>
                  <a:lnTo>
                    <a:pt x="33" y="3038"/>
                  </a:lnTo>
                  <a:cubicBezTo>
                    <a:pt x="33" y="3022"/>
                    <a:pt x="542" y="1188"/>
                    <a:pt x="1772" y="25"/>
                  </a:cubicBezTo>
                  <a:lnTo>
                    <a:pt x="1748" y="1"/>
                  </a:lnTo>
                  <a:close/>
                </a:path>
              </a:pathLst>
            </a:custGeom>
            <a:solidFill>
              <a:srgbClr val="DFDFD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3" name="Google Shape;1433;p49"/>
            <p:cNvSpPr/>
            <p:nvPr/>
          </p:nvSpPr>
          <p:spPr>
            <a:xfrm>
              <a:off x="5196964" y="1740694"/>
              <a:ext cx="243736" cy="215301"/>
            </a:xfrm>
            <a:custGeom>
              <a:rect b="b" l="l" r="r" t="t"/>
              <a:pathLst>
                <a:path extrusionOk="0" h="2317" w="2623">
                  <a:moveTo>
                    <a:pt x="0" y="0"/>
                  </a:moveTo>
                  <a:lnTo>
                    <a:pt x="60" y="357"/>
                  </a:lnTo>
                  <a:lnTo>
                    <a:pt x="365" y="2317"/>
                  </a:lnTo>
                  <a:lnTo>
                    <a:pt x="2309" y="2317"/>
                  </a:lnTo>
                  <a:lnTo>
                    <a:pt x="2410" y="1595"/>
                  </a:lnTo>
                  <a:lnTo>
                    <a:pt x="2606" y="94"/>
                  </a:lnTo>
                  <a:lnTo>
                    <a:pt x="2622" y="0"/>
                  </a:lnTo>
                  <a:close/>
                </a:path>
              </a:pathLst>
            </a:custGeom>
            <a:solidFill>
              <a:srgbClr val="8DE4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4" name="Google Shape;1434;p49"/>
            <p:cNvSpPr/>
            <p:nvPr/>
          </p:nvSpPr>
          <p:spPr>
            <a:xfrm>
              <a:off x="5202447" y="1749429"/>
              <a:ext cx="236674" cy="139570"/>
            </a:xfrm>
            <a:custGeom>
              <a:rect b="b" l="l" r="r" t="t"/>
              <a:pathLst>
                <a:path extrusionOk="0" h="1502" w="2547">
                  <a:moveTo>
                    <a:pt x="2547" y="0"/>
                  </a:moveTo>
                  <a:lnTo>
                    <a:pt x="1" y="263"/>
                  </a:lnTo>
                  <a:lnTo>
                    <a:pt x="2351" y="1501"/>
                  </a:lnTo>
                  <a:lnTo>
                    <a:pt x="2547" y="0"/>
                  </a:lnTo>
                  <a:close/>
                </a:path>
              </a:pathLst>
            </a:custGeom>
            <a:solidFill>
              <a:srgbClr val="55335C">
                <a:alpha val="1071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5" name="Google Shape;1435;p49"/>
            <p:cNvSpPr/>
            <p:nvPr/>
          </p:nvSpPr>
          <p:spPr>
            <a:xfrm>
              <a:off x="5171783" y="1696371"/>
              <a:ext cx="298281" cy="77497"/>
            </a:xfrm>
            <a:custGeom>
              <a:rect b="b" l="l" r="r" t="t"/>
              <a:pathLst>
                <a:path extrusionOk="0" h="834" w="3210">
                  <a:moveTo>
                    <a:pt x="1" y="1"/>
                  </a:moveTo>
                  <a:lnTo>
                    <a:pt x="1" y="834"/>
                  </a:lnTo>
                  <a:lnTo>
                    <a:pt x="3209" y="834"/>
                  </a:lnTo>
                  <a:lnTo>
                    <a:pt x="3209" y="1"/>
                  </a:lnTo>
                  <a:close/>
                </a:path>
              </a:pathLst>
            </a:custGeom>
            <a:solidFill>
              <a:srgbClr val="8DE4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436" name="Google Shape;1436;p49"/>
          <p:cNvGrpSpPr/>
          <p:nvPr/>
        </p:nvGrpSpPr>
        <p:grpSpPr>
          <a:xfrm>
            <a:off x="104995" y="2299242"/>
            <a:ext cx="1496424" cy="1955535"/>
            <a:chOff x="1017950" y="2777345"/>
            <a:chExt cx="1424623" cy="1692958"/>
          </a:xfrm>
        </p:grpSpPr>
        <p:sp>
          <p:nvSpPr>
            <p:cNvPr id="1437" name="Google Shape;1437;p49"/>
            <p:cNvSpPr/>
            <p:nvPr/>
          </p:nvSpPr>
          <p:spPr>
            <a:xfrm>
              <a:off x="1642079" y="3912539"/>
              <a:ext cx="461391" cy="195303"/>
            </a:xfrm>
            <a:custGeom>
              <a:rect b="b" l="l" r="r" t="t"/>
              <a:pathLst>
                <a:path extrusionOk="0" h="2268" w="5358">
                  <a:moveTo>
                    <a:pt x="0" y="0"/>
                  </a:moveTo>
                  <a:lnTo>
                    <a:pt x="0" y="2268"/>
                  </a:lnTo>
                  <a:lnTo>
                    <a:pt x="5069" y="2209"/>
                  </a:lnTo>
                  <a:lnTo>
                    <a:pt x="5358" y="1292"/>
                  </a:lnTo>
                  <a:lnTo>
                    <a:pt x="0" y="0"/>
                  </a:lnTo>
                  <a:close/>
                </a:path>
              </a:pathLst>
            </a:custGeom>
            <a:gradFill>
              <a:gsLst>
                <a:gs pos="0">
                  <a:schemeClr val="accent2"/>
                </a:gs>
                <a:gs pos="100000">
                  <a:schemeClr val="dk1"/>
                </a:gs>
              </a:gsLst>
              <a:lin ang="16200038"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8" name="Google Shape;1438;p49"/>
            <p:cNvSpPr/>
            <p:nvPr/>
          </p:nvSpPr>
          <p:spPr>
            <a:xfrm>
              <a:off x="1346806" y="3095437"/>
              <a:ext cx="267638" cy="373556"/>
            </a:xfrm>
            <a:custGeom>
              <a:rect b="b" l="l" r="r" t="t"/>
              <a:pathLst>
                <a:path extrusionOk="0" h="4338" w="3108">
                  <a:moveTo>
                    <a:pt x="137" y="0"/>
                  </a:moveTo>
                  <a:lnTo>
                    <a:pt x="137" y="9"/>
                  </a:lnTo>
                  <a:cubicBezTo>
                    <a:pt x="263" y="1936"/>
                    <a:pt x="1" y="3013"/>
                    <a:pt x="137" y="3345"/>
                  </a:cubicBezTo>
                  <a:cubicBezTo>
                    <a:pt x="145" y="3345"/>
                    <a:pt x="145" y="3354"/>
                    <a:pt x="145" y="3362"/>
                  </a:cubicBezTo>
                  <a:cubicBezTo>
                    <a:pt x="314" y="3675"/>
                    <a:pt x="722" y="3804"/>
                    <a:pt x="1529" y="3973"/>
                  </a:cubicBezTo>
                  <a:cubicBezTo>
                    <a:pt x="2353" y="4146"/>
                    <a:pt x="3077" y="4338"/>
                    <a:pt x="3106" y="4338"/>
                  </a:cubicBezTo>
                  <a:cubicBezTo>
                    <a:pt x="3107" y="4338"/>
                    <a:pt x="3107" y="4338"/>
                    <a:pt x="3107" y="4337"/>
                  </a:cubicBezTo>
                  <a:cubicBezTo>
                    <a:pt x="2963" y="4287"/>
                    <a:pt x="2828" y="3303"/>
                    <a:pt x="2785" y="2673"/>
                  </a:cubicBezTo>
                  <a:lnTo>
                    <a:pt x="2785" y="2606"/>
                  </a:lnTo>
                  <a:cubicBezTo>
                    <a:pt x="2767" y="2309"/>
                    <a:pt x="2767" y="2072"/>
                    <a:pt x="2777" y="1893"/>
                  </a:cubicBezTo>
                  <a:cubicBezTo>
                    <a:pt x="2794" y="1638"/>
                    <a:pt x="2810" y="1502"/>
                    <a:pt x="2810" y="1502"/>
                  </a:cubicBezTo>
                  <a:lnTo>
                    <a:pt x="756" y="400"/>
                  </a:lnTo>
                  <a:lnTo>
                    <a:pt x="137" y="0"/>
                  </a:lnTo>
                  <a:close/>
                </a:path>
              </a:pathLst>
            </a:custGeom>
            <a:solidFill>
              <a:srgbClr val="FFBB2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9" name="Google Shape;1439;p49"/>
            <p:cNvSpPr/>
            <p:nvPr/>
          </p:nvSpPr>
          <p:spPr>
            <a:xfrm>
              <a:off x="1355589" y="3096126"/>
              <a:ext cx="231126" cy="287444"/>
            </a:xfrm>
            <a:custGeom>
              <a:rect b="b" l="l" r="r" t="t"/>
              <a:pathLst>
                <a:path extrusionOk="0" h="3338" w="2684">
                  <a:moveTo>
                    <a:pt x="35" y="1"/>
                  </a:moveTo>
                  <a:lnTo>
                    <a:pt x="35" y="1"/>
                  </a:lnTo>
                  <a:cubicBezTo>
                    <a:pt x="60" y="400"/>
                    <a:pt x="68" y="756"/>
                    <a:pt x="68" y="1078"/>
                  </a:cubicBezTo>
                  <a:cubicBezTo>
                    <a:pt x="68" y="1987"/>
                    <a:pt x="1" y="2624"/>
                    <a:pt x="1" y="3005"/>
                  </a:cubicBezTo>
                  <a:cubicBezTo>
                    <a:pt x="1" y="3150"/>
                    <a:pt x="9" y="3260"/>
                    <a:pt x="35" y="3337"/>
                  </a:cubicBezTo>
                  <a:lnTo>
                    <a:pt x="2683" y="2598"/>
                  </a:lnTo>
                  <a:cubicBezTo>
                    <a:pt x="2675" y="2437"/>
                    <a:pt x="2675" y="2292"/>
                    <a:pt x="2675" y="2166"/>
                  </a:cubicBezTo>
                  <a:lnTo>
                    <a:pt x="2675" y="1885"/>
                  </a:lnTo>
                  <a:lnTo>
                    <a:pt x="35" y="1"/>
                  </a:ln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0" name="Google Shape;1440;p49"/>
            <p:cNvSpPr/>
            <p:nvPr/>
          </p:nvSpPr>
          <p:spPr>
            <a:xfrm>
              <a:off x="1277315" y="2802575"/>
              <a:ext cx="432199" cy="497902"/>
            </a:xfrm>
            <a:custGeom>
              <a:rect b="b" l="l" r="r" t="t"/>
              <a:pathLst>
                <a:path extrusionOk="0" h="5782" w="5019">
                  <a:moveTo>
                    <a:pt x="2760" y="1"/>
                  </a:moveTo>
                  <a:cubicBezTo>
                    <a:pt x="2573" y="1"/>
                    <a:pt x="2367" y="13"/>
                    <a:pt x="2140" y="40"/>
                  </a:cubicBezTo>
                  <a:cubicBezTo>
                    <a:pt x="1" y="295"/>
                    <a:pt x="146" y="1432"/>
                    <a:pt x="671" y="3461"/>
                  </a:cubicBezTo>
                  <a:cubicBezTo>
                    <a:pt x="1062" y="4997"/>
                    <a:pt x="2301" y="5591"/>
                    <a:pt x="3185" y="5744"/>
                  </a:cubicBezTo>
                  <a:cubicBezTo>
                    <a:pt x="3314" y="5767"/>
                    <a:pt x="3454" y="5782"/>
                    <a:pt x="3594" y="5782"/>
                  </a:cubicBezTo>
                  <a:cubicBezTo>
                    <a:pt x="3923" y="5782"/>
                    <a:pt x="4246" y="5698"/>
                    <a:pt x="4389" y="5430"/>
                  </a:cubicBezTo>
                  <a:cubicBezTo>
                    <a:pt x="5018" y="4251"/>
                    <a:pt x="4941" y="2051"/>
                    <a:pt x="4772" y="1501"/>
                  </a:cubicBezTo>
                  <a:cubicBezTo>
                    <a:pt x="4583" y="886"/>
                    <a:pt x="4332" y="1"/>
                    <a:pt x="2760" y="1"/>
                  </a:cubicBezTo>
                  <a:close/>
                </a:path>
              </a:pathLst>
            </a:custGeom>
            <a:solidFill>
              <a:srgbClr val="FFBB2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1" name="Google Shape;1441;p49"/>
            <p:cNvSpPr/>
            <p:nvPr/>
          </p:nvSpPr>
          <p:spPr>
            <a:xfrm>
              <a:off x="1056700" y="3383390"/>
              <a:ext cx="727392" cy="1086912"/>
            </a:xfrm>
            <a:custGeom>
              <a:rect b="b" l="l" r="r" t="t"/>
              <a:pathLst>
                <a:path extrusionOk="0" h="12622" w="8447">
                  <a:moveTo>
                    <a:pt x="3706" y="1"/>
                  </a:moveTo>
                  <a:cubicBezTo>
                    <a:pt x="3574" y="1"/>
                    <a:pt x="2416" y="1551"/>
                    <a:pt x="1273" y="3497"/>
                  </a:cubicBezTo>
                  <a:cubicBezTo>
                    <a:pt x="0" y="5679"/>
                    <a:pt x="298" y="6172"/>
                    <a:pt x="569" y="7571"/>
                  </a:cubicBezTo>
                  <a:cubicBezTo>
                    <a:pt x="620" y="7826"/>
                    <a:pt x="654" y="8064"/>
                    <a:pt x="687" y="8284"/>
                  </a:cubicBezTo>
                  <a:cubicBezTo>
                    <a:pt x="917" y="9820"/>
                    <a:pt x="756" y="11375"/>
                    <a:pt x="831" y="12621"/>
                  </a:cubicBezTo>
                  <a:lnTo>
                    <a:pt x="8446" y="12621"/>
                  </a:lnTo>
                  <a:cubicBezTo>
                    <a:pt x="8428" y="11544"/>
                    <a:pt x="8234" y="9635"/>
                    <a:pt x="7980" y="6011"/>
                  </a:cubicBezTo>
                  <a:cubicBezTo>
                    <a:pt x="7792" y="3395"/>
                    <a:pt x="6739" y="399"/>
                    <a:pt x="6739" y="399"/>
                  </a:cubicBezTo>
                  <a:cubicBezTo>
                    <a:pt x="6739" y="399"/>
                    <a:pt x="6639" y="407"/>
                    <a:pt x="6451" y="407"/>
                  </a:cubicBezTo>
                  <a:cubicBezTo>
                    <a:pt x="5992" y="407"/>
                    <a:pt x="5012" y="356"/>
                    <a:pt x="3710" y="1"/>
                  </a:cubicBezTo>
                  <a:cubicBezTo>
                    <a:pt x="3709" y="1"/>
                    <a:pt x="3707" y="1"/>
                    <a:pt x="3706" y="1"/>
                  </a:cubicBezTo>
                  <a:close/>
                </a:path>
              </a:pathLst>
            </a:custGeom>
            <a:gradFill>
              <a:gsLst>
                <a:gs pos="0">
                  <a:schemeClr val="accent2"/>
                </a:gs>
                <a:gs pos="100000">
                  <a:schemeClr val="dk1"/>
                </a:gs>
              </a:gsLst>
              <a:lin ang="16200038"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2" name="Google Shape;1442;p49"/>
            <p:cNvSpPr/>
            <p:nvPr/>
          </p:nvSpPr>
          <p:spPr>
            <a:xfrm>
              <a:off x="1279640" y="3680816"/>
              <a:ext cx="509528" cy="558612"/>
            </a:xfrm>
            <a:custGeom>
              <a:rect b="b" l="l" r="r" t="t"/>
              <a:pathLst>
                <a:path extrusionOk="0" h="6487" w="5917">
                  <a:moveTo>
                    <a:pt x="237" y="0"/>
                  </a:moveTo>
                  <a:lnTo>
                    <a:pt x="0" y="5696"/>
                  </a:lnTo>
                  <a:lnTo>
                    <a:pt x="2011" y="6486"/>
                  </a:lnTo>
                  <a:cubicBezTo>
                    <a:pt x="2011" y="6486"/>
                    <a:pt x="5916" y="5077"/>
                    <a:pt x="4209" y="4959"/>
                  </a:cubicBezTo>
                  <a:cubicBezTo>
                    <a:pt x="2504" y="4830"/>
                    <a:pt x="237" y="0"/>
                    <a:pt x="237" y="0"/>
                  </a:cubicBezTo>
                  <a:close/>
                </a:path>
              </a:pathLst>
            </a:custGeom>
            <a:solidFill>
              <a:srgbClr val="55335C">
                <a:alpha val="1071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3" name="Google Shape;1443;p49"/>
            <p:cNvSpPr/>
            <p:nvPr/>
          </p:nvSpPr>
          <p:spPr>
            <a:xfrm>
              <a:off x="1555883" y="3341713"/>
              <a:ext cx="90676" cy="169728"/>
            </a:xfrm>
            <a:custGeom>
              <a:rect b="b" l="l" r="r" t="t"/>
              <a:pathLst>
                <a:path extrusionOk="0" h="1971" w="1053">
                  <a:moveTo>
                    <a:pt x="374" y="1"/>
                  </a:moveTo>
                  <a:lnTo>
                    <a:pt x="1" y="858"/>
                  </a:lnTo>
                  <a:lnTo>
                    <a:pt x="909" y="1970"/>
                  </a:lnTo>
                  <a:lnTo>
                    <a:pt x="1052" y="1070"/>
                  </a:lnTo>
                  <a:lnTo>
                    <a:pt x="374" y="1"/>
                  </a:lnTo>
                  <a:close/>
                </a:path>
              </a:pathLst>
            </a:custGeom>
            <a:solidFill>
              <a:srgbClr val="55335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4" name="Google Shape;1444;p49"/>
            <p:cNvSpPr/>
            <p:nvPr/>
          </p:nvSpPr>
          <p:spPr>
            <a:xfrm>
              <a:off x="1266465" y="2777345"/>
              <a:ext cx="489033" cy="338767"/>
            </a:xfrm>
            <a:custGeom>
              <a:rect b="b" l="l" r="r" t="t"/>
              <a:pathLst>
                <a:path extrusionOk="0" h="3934" w="5679">
                  <a:moveTo>
                    <a:pt x="1799" y="1"/>
                  </a:moveTo>
                  <a:cubicBezTo>
                    <a:pt x="1560" y="1"/>
                    <a:pt x="1326" y="38"/>
                    <a:pt x="1103" y="138"/>
                  </a:cubicBezTo>
                  <a:cubicBezTo>
                    <a:pt x="620" y="350"/>
                    <a:pt x="280" y="826"/>
                    <a:pt x="145" y="1336"/>
                  </a:cubicBezTo>
                  <a:cubicBezTo>
                    <a:pt x="1" y="1853"/>
                    <a:pt x="25" y="2395"/>
                    <a:pt x="84" y="2922"/>
                  </a:cubicBezTo>
                  <a:cubicBezTo>
                    <a:pt x="119" y="3210"/>
                    <a:pt x="204" y="3499"/>
                    <a:pt x="390" y="3729"/>
                  </a:cubicBezTo>
                  <a:cubicBezTo>
                    <a:pt x="472" y="3831"/>
                    <a:pt x="627" y="3934"/>
                    <a:pt x="754" y="3934"/>
                  </a:cubicBezTo>
                  <a:cubicBezTo>
                    <a:pt x="785" y="3934"/>
                    <a:pt x="814" y="3928"/>
                    <a:pt x="840" y="3914"/>
                  </a:cubicBezTo>
                  <a:cubicBezTo>
                    <a:pt x="926" y="3882"/>
                    <a:pt x="1019" y="3847"/>
                    <a:pt x="1086" y="3780"/>
                  </a:cubicBezTo>
                  <a:cubicBezTo>
                    <a:pt x="1036" y="3694"/>
                    <a:pt x="1011" y="3593"/>
                    <a:pt x="993" y="3491"/>
                  </a:cubicBezTo>
                  <a:cubicBezTo>
                    <a:pt x="976" y="3389"/>
                    <a:pt x="968" y="3271"/>
                    <a:pt x="993" y="3169"/>
                  </a:cubicBezTo>
                  <a:cubicBezTo>
                    <a:pt x="1027" y="3067"/>
                    <a:pt x="1095" y="2973"/>
                    <a:pt x="1172" y="2904"/>
                  </a:cubicBezTo>
                  <a:cubicBezTo>
                    <a:pt x="1223" y="2863"/>
                    <a:pt x="1274" y="2829"/>
                    <a:pt x="1333" y="2812"/>
                  </a:cubicBezTo>
                  <a:cubicBezTo>
                    <a:pt x="1355" y="2806"/>
                    <a:pt x="1379" y="2803"/>
                    <a:pt x="1404" y="2803"/>
                  </a:cubicBezTo>
                  <a:cubicBezTo>
                    <a:pt x="1454" y="2803"/>
                    <a:pt x="1505" y="2816"/>
                    <a:pt x="1545" y="2845"/>
                  </a:cubicBezTo>
                  <a:cubicBezTo>
                    <a:pt x="1579" y="2871"/>
                    <a:pt x="1596" y="2904"/>
                    <a:pt x="1630" y="2922"/>
                  </a:cubicBezTo>
                  <a:cubicBezTo>
                    <a:pt x="1641" y="2932"/>
                    <a:pt x="1650" y="2936"/>
                    <a:pt x="1656" y="2936"/>
                  </a:cubicBezTo>
                  <a:cubicBezTo>
                    <a:pt x="1684" y="2936"/>
                    <a:pt x="1671" y="2858"/>
                    <a:pt x="1663" y="2837"/>
                  </a:cubicBezTo>
                  <a:cubicBezTo>
                    <a:pt x="1655" y="2770"/>
                    <a:pt x="1647" y="2700"/>
                    <a:pt x="1639" y="2633"/>
                  </a:cubicBezTo>
                  <a:cubicBezTo>
                    <a:pt x="1604" y="2421"/>
                    <a:pt x="1529" y="2167"/>
                    <a:pt x="1639" y="1963"/>
                  </a:cubicBezTo>
                  <a:cubicBezTo>
                    <a:pt x="1714" y="1810"/>
                    <a:pt x="1877" y="1700"/>
                    <a:pt x="2038" y="1649"/>
                  </a:cubicBezTo>
                  <a:cubicBezTo>
                    <a:pt x="2123" y="1614"/>
                    <a:pt x="2219" y="1596"/>
                    <a:pt x="2317" y="1596"/>
                  </a:cubicBezTo>
                  <a:cubicBezTo>
                    <a:pt x="2337" y="1596"/>
                    <a:pt x="2356" y="1597"/>
                    <a:pt x="2376" y="1598"/>
                  </a:cubicBezTo>
                  <a:cubicBezTo>
                    <a:pt x="2743" y="1623"/>
                    <a:pt x="3073" y="1810"/>
                    <a:pt x="3413" y="1936"/>
                  </a:cubicBezTo>
                  <a:cubicBezTo>
                    <a:pt x="3746" y="2061"/>
                    <a:pt x="4108" y="2125"/>
                    <a:pt x="4466" y="2125"/>
                  </a:cubicBezTo>
                  <a:cubicBezTo>
                    <a:pt x="4545" y="2125"/>
                    <a:pt x="4624" y="2122"/>
                    <a:pt x="4702" y="2116"/>
                  </a:cubicBezTo>
                  <a:cubicBezTo>
                    <a:pt x="4847" y="2108"/>
                    <a:pt x="4992" y="2073"/>
                    <a:pt x="5126" y="1998"/>
                  </a:cubicBezTo>
                  <a:cubicBezTo>
                    <a:pt x="5678" y="1692"/>
                    <a:pt x="5560" y="1081"/>
                    <a:pt x="5432" y="588"/>
                  </a:cubicBezTo>
                  <a:cubicBezTo>
                    <a:pt x="5407" y="502"/>
                    <a:pt x="5381" y="409"/>
                    <a:pt x="5305" y="358"/>
                  </a:cubicBezTo>
                  <a:cubicBezTo>
                    <a:pt x="5259" y="322"/>
                    <a:pt x="5196" y="312"/>
                    <a:pt x="5131" y="312"/>
                  </a:cubicBezTo>
                  <a:cubicBezTo>
                    <a:pt x="5101" y="312"/>
                    <a:pt x="5072" y="314"/>
                    <a:pt x="5043" y="317"/>
                  </a:cubicBezTo>
                  <a:cubicBezTo>
                    <a:pt x="4844" y="336"/>
                    <a:pt x="4644" y="345"/>
                    <a:pt x="4444" y="345"/>
                  </a:cubicBezTo>
                  <a:cubicBezTo>
                    <a:pt x="4020" y="345"/>
                    <a:pt x="3595" y="303"/>
                    <a:pt x="3175" y="223"/>
                  </a:cubicBezTo>
                  <a:cubicBezTo>
                    <a:pt x="2725" y="134"/>
                    <a:pt x="2253" y="1"/>
                    <a:pt x="1799" y="1"/>
                  </a:cubicBezTo>
                  <a:close/>
                </a:path>
              </a:pathLst>
            </a:custGeom>
            <a:solidFill>
              <a:srgbClr val="55335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5" name="Google Shape;1445;p49"/>
            <p:cNvSpPr/>
            <p:nvPr/>
          </p:nvSpPr>
          <p:spPr>
            <a:xfrm>
              <a:off x="1017950" y="3395790"/>
              <a:ext cx="965666" cy="972468"/>
            </a:xfrm>
            <a:custGeom>
              <a:rect b="b" l="l" r="r" t="t"/>
              <a:pathLst>
                <a:path extrusionOk="0" h="11293" w="11214">
                  <a:moveTo>
                    <a:pt x="11200" y="9008"/>
                  </a:moveTo>
                  <a:cubicBezTo>
                    <a:pt x="11165" y="9022"/>
                    <a:pt x="11070" y="9061"/>
                    <a:pt x="11068" y="9061"/>
                  </a:cubicBezTo>
                  <a:cubicBezTo>
                    <a:pt x="11068" y="9061"/>
                    <a:pt x="11071" y="9060"/>
                    <a:pt x="11078" y="9057"/>
                  </a:cubicBezTo>
                  <a:lnTo>
                    <a:pt x="11200" y="9008"/>
                  </a:lnTo>
                  <a:close/>
                  <a:moveTo>
                    <a:pt x="2852" y="0"/>
                  </a:moveTo>
                  <a:cubicBezTo>
                    <a:pt x="2852" y="0"/>
                    <a:pt x="1045" y="528"/>
                    <a:pt x="450" y="2284"/>
                  </a:cubicBezTo>
                  <a:cubicBezTo>
                    <a:pt x="0" y="3591"/>
                    <a:pt x="951" y="7639"/>
                    <a:pt x="1664" y="9856"/>
                  </a:cubicBezTo>
                  <a:cubicBezTo>
                    <a:pt x="1942" y="10727"/>
                    <a:pt x="2757" y="11292"/>
                    <a:pt x="3635" y="11292"/>
                  </a:cubicBezTo>
                  <a:cubicBezTo>
                    <a:pt x="3800" y="11292"/>
                    <a:pt x="3967" y="11272"/>
                    <a:pt x="4133" y="11231"/>
                  </a:cubicBezTo>
                  <a:cubicBezTo>
                    <a:pt x="5798" y="10823"/>
                    <a:pt x="8226" y="10102"/>
                    <a:pt x="9982" y="9473"/>
                  </a:cubicBezTo>
                  <a:cubicBezTo>
                    <a:pt x="10440" y="9312"/>
                    <a:pt x="10856" y="9151"/>
                    <a:pt x="11204" y="9006"/>
                  </a:cubicBezTo>
                  <a:cubicBezTo>
                    <a:pt x="11211" y="9003"/>
                    <a:pt x="11213" y="9002"/>
                    <a:pt x="11213" y="9002"/>
                  </a:cubicBezTo>
                  <a:lnTo>
                    <a:pt x="11213" y="9002"/>
                  </a:lnTo>
                  <a:cubicBezTo>
                    <a:pt x="11213" y="9002"/>
                    <a:pt x="11210" y="9004"/>
                    <a:pt x="11204" y="9006"/>
                  </a:cubicBezTo>
                  <a:lnTo>
                    <a:pt x="11204" y="9006"/>
                  </a:lnTo>
                  <a:lnTo>
                    <a:pt x="11078" y="8574"/>
                  </a:lnTo>
                  <a:lnTo>
                    <a:pt x="10534" y="7945"/>
                  </a:lnTo>
                  <a:lnTo>
                    <a:pt x="9652" y="7818"/>
                  </a:lnTo>
                  <a:lnTo>
                    <a:pt x="5077" y="8472"/>
                  </a:lnTo>
                  <a:cubicBezTo>
                    <a:pt x="5044" y="8475"/>
                    <a:pt x="5012" y="8477"/>
                    <a:pt x="4980" y="8477"/>
                  </a:cubicBezTo>
                  <a:cubicBezTo>
                    <a:pt x="4475" y="8477"/>
                    <a:pt x="4036" y="8108"/>
                    <a:pt x="3972" y="7607"/>
                  </a:cubicBezTo>
                  <a:lnTo>
                    <a:pt x="3276" y="2589"/>
                  </a:lnTo>
                  <a:lnTo>
                    <a:pt x="3922" y="289"/>
                  </a:lnTo>
                  <a:lnTo>
                    <a:pt x="2852" y="0"/>
                  </a:lnTo>
                  <a:close/>
                </a:path>
              </a:pathLst>
            </a:custGeom>
            <a:gradFill>
              <a:gsLst>
                <a:gs pos="0">
                  <a:schemeClr val="accent2"/>
                </a:gs>
                <a:gs pos="100000">
                  <a:schemeClr val="dk1"/>
                </a:gs>
              </a:gsLst>
              <a:lin ang="16200038"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6" name="Google Shape;1446;p49"/>
            <p:cNvSpPr/>
            <p:nvPr/>
          </p:nvSpPr>
          <p:spPr>
            <a:xfrm>
              <a:off x="1263537" y="3316138"/>
              <a:ext cx="292438" cy="209856"/>
            </a:xfrm>
            <a:custGeom>
              <a:rect b="b" l="l" r="r" t="t"/>
              <a:pathLst>
                <a:path extrusionOk="0" h="2437" w="3396">
                  <a:moveTo>
                    <a:pt x="1086" y="0"/>
                  </a:moveTo>
                  <a:lnTo>
                    <a:pt x="0" y="925"/>
                  </a:lnTo>
                  <a:lnTo>
                    <a:pt x="2962" y="2437"/>
                  </a:lnTo>
                  <a:lnTo>
                    <a:pt x="3396" y="1155"/>
                  </a:lnTo>
                  <a:lnTo>
                    <a:pt x="1086" y="0"/>
                  </a:lnTo>
                  <a:close/>
                </a:path>
              </a:pathLst>
            </a:custGeom>
            <a:solidFill>
              <a:srgbClr val="55335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7" name="Google Shape;1447;p49"/>
            <p:cNvSpPr/>
            <p:nvPr/>
          </p:nvSpPr>
          <p:spPr>
            <a:xfrm>
              <a:off x="1844697" y="4041963"/>
              <a:ext cx="138124" cy="169556"/>
            </a:xfrm>
            <a:custGeom>
              <a:rect b="b" l="l" r="r" t="t"/>
              <a:pathLst>
                <a:path extrusionOk="0" h="1969" w="1604">
                  <a:moveTo>
                    <a:pt x="1161" y="1"/>
                  </a:moveTo>
                  <a:lnTo>
                    <a:pt x="0" y="331"/>
                  </a:lnTo>
                  <a:lnTo>
                    <a:pt x="381" y="1969"/>
                  </a:lnTo>
                  <a:cubicBezTo>
                    <a:pt x="839" y="1808"/>
                    <a:pt x="1255" y="1647"/>
                    <a:pt x="1603" y="1502"/>
                  </a:cubicBezTo>
                  <a:lnTo>
                    <a:pt x="1595" y="1469"/>
                  </a:lnTo>
                  <a:lnTo>
                    <a:pt x="1477" y="1070"/>
                  </a:lnTo>
                  <a:lnTo>
                    <a:pt x="1161" y="1"/>
                  </a:lnTo>
                  <a:close/>
                </a:path>
              </a:pathLst>
            </a:custGeom>
            <a:solidFill>
              <a:srgbClr val="55335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8" name="Google Shape;1448;p49"/>
            <p:cNvSpPr/>
            <p:nvPr/>
          </p:nvSpPr>
          <p:spPr>
            <a:xfrm>
              <a:off x="1944672" y="3939578"/>
              <a:ext cx="166025" cy="102474"/>
            </a:xfrm>
            <a:custGeom>
              <a:rect b="b" l="l" r="r" t="t"/>
              <a:pathLst>
                <a:path extrusionOk="0" h="1190" w="1928">
                  <a:moveTo>
                    <a:pt x="1911" y="0"/>
                  </a:moveTo>
                  <a:lnTo>
                    <a:pt x="799" y="509"/>
                  </a:lnTo>
                  <a:lnTo>
                    <a:pt x="0" y="1190"/>
                  </a:lnTo>
                  <a:lnTo>
                    <a:pt x="0" y="1190"/>
                  </a:lnTo>
                  <a:lnTo>
                    <a:pt x="1241" y="1029"/>
                  </a:lnTo>
                  <a:cubicBezTo>
                    <a:pt x="1241" y="1029"/>
                    <a:pt x="1292" y="900"/>
                    <a:pt x="1605" y="662"/>
                  </a:cubicBezTo>
                  <a:cubicBezTo>
                    <a:pt x="1927" y="434"/>
                    <a:pt x="1911" y="0"/>
                    <a:pt x="1911" y="0"/>
                  </a:cubicBezTo>
                  <a:close/>
                </a:path>
              </a:pathLst>
            </a:custGeom>
            <a:solidFill>
              <a:srgbClr val="FFBB2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9" name="Google Shape;1449;p49"/>
            <p:cNvSpPr/>
            <p:nvPr/>
          </p:nvSpPr>
          <p:spPr>
            <a:xfrm>
              <a:off x="1998146" y="3584286"/>
              <a:ext cx="444427" cy="711461"/>
            </a:xfrm>
            <a:custGeom>
              <a:rect b="b" l="l" r="r" t="t"/>
              <a:pathLst>
                <a:path extrusionOk="0" h="8262" w="5161">
                  <a:moveTo>
                    <a:pt x="5161" y="1"/>
                  </a:moveTo>
                  <a:lnTo>
                    <a:pt x="1103" y="1386"/>
                  </a:lnTo>
                  <a:lnTo>
                    <a:pt x="1" y="8261"/>
                  </a:lnTo>
                  <a:lnTo>
                    <a:pt x="4091" y="6664"/>
                  </a:lnTo>
                  <a:lnTo>
                    <a:pt x="5161" y="1"/>
                  </a:lnTo>
                  <a:close/>
                </a:path>
              </a:pathLst>
            </a:custGeom>
            <a:solidFill>
              <a:srgbClr val="55335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0" name="Google Shape;1450;p49"/>
            <p:cNvSpPr/>
            <p:nvPr/>
          </p:nvSpPr>
          <p:spPr>
            <a:xfrm>
              <a:off x="1944672" y="3941817"/>
              <a:ext cx="313708" cy="229059"/>
            </a:xfrm>
            <a:custGeom>
              <a:rect b="b" l="l" r="r" t="t"/>
              <a:pathLst>
                <a:path extrusionOk="0" h="2660" w="3643">
                  <a:moveTo>
                    <a:pt x="3524" y="1"/>
                  </a:moveTo>
                  <a:cubicBezTo>
                    <a:pt x="3513" y="1"/>
                    <a:pt x="3501" y="3"/>
                    <a:pt x="3490" y="9"/>
                  </a:cubicBezTo>
                  <a:lnTo>
                    <a:pt x="1284" y="738"/>
                  </a:lnTo>
                  <a:lnTo>
                    <a:pt x="0" y="1164"/>
                  </a:lnTo>
                  <a:lnTo>
                    <a:pt x="434" y="2657"/>
                  </a:lnTo>
                  <a:cubicBezTo>
                    <a:pt x="434" y="2657"/>
                    <a:pt x="476" y="2660"/>
                    <a:pt x="550" y="2660"/>
                  </a:cubicBezTo>
                  <a:cubicBezTo>
                    <a:pt x="912" y="2660"/>
                    <a:pt x="2044" y="2595"/>
                    <a:pt x="2699" y="1826"/>
                  </a:cubicBezTo>
                  <a:cubicBezTo>
                    <a:pt x="3600" y="773"/>
                    <a:pt x="3643" y="263"/>
                    <a:pt x="3608" y="76"/>
                  </a:cubicBezTo>
                  <a:cubicBezTo>
                    <a:pt x="3595" y="30"/>
                    <a:pt x="3562" y="1"/>
                    <a:pt x="3524" y="1"/>
                  </a:cubicBezTo>
                  <a:close/>
                </a:path>
              </a:pathLst>
            </a:custGeom>
            <a:solidFill>
              <a:srgbClr val="FFBB2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451" name="Google Shape;1451;p49"/>
          <p:cNvSpPr/>
          <p:nvPr/>
        </p:nvSpPr>
        <p:spPr>
          <a:xfrm>
            <a:off x="7744758" y="820756"/>
            <a:ext cx="406931" cy="406931"/>
          </a:xfrm>
          <a:custGeom>
            <a:rect b="b" l="l" r="r" t="t"/>
            <a:pathLst>
              <a:path extrusionOk="0" h="2963" w="2963">
                <a:moveTo>
                  <a:pt x="1478" y="926"/>
                </a:moveTo>
                <a:cubicBezTo>
                  <a:pt x="1783" y="926"/>
                  <a:pt x="2038" y="1172"/>
                  <a:pt x="2038" y="1478"/>
                </a:cubicBezTo>
                <a:cubicBezTo>
                  <a:pt x="2038" y="1783"/>
                  <a:pt x="1783" y="2038"/>
                  <a:pt x="1478" y="2038"/>
                </a:cubicBezTo>
                <a:cubicBezTo>
                  <a:pt x="1172" y="2038"/>
                  <a:pt x="926" y="1783"/>
                  <a:pt x="926" y="1478"/>
                </a:cubicBezTo>
                <a:cubicBezTo>
                  <a:pt x="926" y="1172"/>
                  <a:pt x="1172" y="926"/>
                  <a:pt x="1478" y="926"/>
                </a:cubicBezTo>
                <a:close/>
                <a:moveTo>
                  <a:pt x="1223" y="1"/>
                </a:moveTo>
                <a:lnTo>
                  <a:pt x="1223" y="366"/>
                </a:lnTo>
                <a:cubicBezTo>
                  <a:pt x="1095" y="392"/>
                  <a:pt x="977" y="443"/>
                  <a:pt x="867" y="510"/>
                </a:cubicBezTo>
                <a:lnTo>
                  <a:pt x="612" y="256"/>
                </a:lnTo>
                <a:lnTo>
                  <a:pt x="256" y="612"/>
                </a:lnTo>
                <a:lnTo>
                  <a:pt x="510" y="867"/>
                </a:lnTo>
                <a:cubicBezTo>
                  <a:pt x="441" y="977"/>
                  <a:pt x="390" y="1097"/>
                  <a:pt x="366" y="1223"/>
                </a:cubicBezTo>
                <a:lnTo>
                  <a:pt x="1" y="1223"/>
                </a:lnTo>
                <a:lnTo>
                  <a:pt x="1" y="1732"/>
                </a:lnTo>
                <a:lnTo>
                  <a:pt x="366" y="1732"/>
                </a:lnTo>
                <a:cubicBezTo>
                  <a:pt x="390" y="1861"/>
                  <a:pt x="441" y="1979"/>
                  <a:pt x="510" y="2089"/>
                </a:cubicBezTo>
                <a:lnTo>
                  <a:pt x="256" y="2352"/>
                </a:lnTo>
                <a:lnTo>
                  <a:pt x="612" y="2708"/>
                </a:lnTo>
                <a:lnTo>
                  <a:pt x="867" y="2445"/>
                </a:lnTo>
                <a:cubicBezTo>
                  <a:pt x="977" y="2515"/>
                  <a:pt x="1095" y="2566"/>
                  <a:pt x="1223" y="2598"/>
                </a:cubicBezTo>
                <a:lnTo>
                  <a:pt x="1223" y="2963"/>
                </a:lnTo>
                <a:lnTo>
                  <a:pt x="1732" y="2963"/>
                </a:lnTo>
                <a:lnTo>
                  <a:pt x="1732" y="2598"/>
                </a:lnTo>
                <a:cubicBezTo>
                  <a:pt x="1859" y="2566"/>
                  <a:pt x="1979" y="2515"/>
                  <a:pt x="2089" y="2445"/>
                </a:cubicBezTo>
                <a:lnTo>
                  <a:pt x="2352" y="2708"/>
                </a:lnTo>
                <a:lnTo>
                  <a:pt x="2708" y="2352"/>
                </a:lnTo>
                <a:lnTo>
                  <a:pt x="2445" y="2089"/>
                </a:lnTo>
                <a:cubicBezTo>
                  <a:pt x="2513" y="1979"/>
                  <a:pt x="2564" y="1861"/>
                  <a:pt x="2598" y="1732"/>
                </a:cubicBezTo>
                <a:lnTo>
                  <a:pt x="2963" y="1732"/>
                </a:lnTo>
                <a:lnTo>
                  <a:pt x="2963" y="1223"/>
                </a:lnTo>
                <a:lnTo>
                  <a:pt x="2598" y="1223"/>
                </a:lnTo>
                <a:cubicBezTo>
                  <a:pt x="2564" y="1097"/>
                  <a:pt x="2513" y="977"/>
                  <a:pt x="2445" y="867"/>
                </a:cubicBezTo>
                <a:lnTo>
                  <a:pt x="2708" y="612"/>
                </a:lnTo>
                <a:lnTo>
                  <a:pt x="2352" y="256"/>
                </a:lnTo>
                <a:lnTo>
                  <a:pt x="2089" y="510"/>
                </a:lnTo>
                <a:cubicBezTo>
                  <a:pt x="1979" y="443"/>
                  <a:pt x="1859" y="392"/>
                  <a:pt x="1732" y="366"/>
                </a:cubicBezTo>
                <a:lnTo>
                  <a:pt x="1732"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452" name="Google Shape;1452;p49"/>
          <p:cNvGrpSpPr/>
          <p:nvPr/>
        </p:nvGrpSpPr>
        <p:grpSpPr>
          <a:xfrm>
            <a:off x="7215454" y="4224734"/>
            <a:ext cx="853559" cy="283602"/>
            <a:chOff x="2990941" y="3799255"/>
            <a:chExt cx="577510" cy="191882"/>
          </a:xfrm>
        </p:grpSpPr>
        <p:sp>
          <p:nvSpPr>
            <p:cNvPr id="1453" name="Google Shape;1453;p49"/>
            <p:cNvSpPr/>
            <p:nvPr/>
          </p:nvSpPr>
          <p:spPr>
            <a:xfrm>
              <a:off x="2990941" y="3799255"/>
              <a:ext cx="414063" cy="63373"/>
            </a:xfrm>
            <a:custGeom>
              <a:rect b="b" l="l" r="r" t="t"/>
              <a:pathLst>
                <a:path extrusionOk="0" h="682" w="4456">
                  <a:moveTo>
                    <a:pt x="4108" y="87"/>
                  </a:moveTo>
                  <a:cubicBezTo>
                    <a:pt x="4252" y="87"/>
                    <a:pt x="4372" y="205"/>
                    <a:pt x="4372" y="341"/>
                  </a:cubicBezTo>
                  <a:cubicBezTo>
                    <a:pt x="4372" y="486"/>
                    <a:pt x="4252" y="596"/>
                    <a:pt x="4108" y="596"/>
                  </a:cubicBezTo>
                  <a:lnTo>
                    <a:pt x="339" y="596"/>
                  </a:lnTo>
                  <a:cubicBezTo>
                    <a:pt x="196" y="596"/>
                    <a:pt x="84" y="486"/>
                    <a:pt x="84" y="341"/>
                  </a:cubicBezTo>
                  <a:cubicBezTo>
                    <a:pt x="84" y="205"/>
                    <a:pt x="196" y="87"/>
                    <a:pt x="339" y="87"/>
                  </a:cubicBezTo>
                  <a:close/>
                  <a:moveTo>
                    <a:pt x="339" y="1"/>
                  </a:moveTo>
                  <a:cubicBezTo>
                    <a:pt x="154" y="1"/>
                    <a:pt x="1" y="154"/>
                    <a:pt x="1" y="341"/>
                  </a:cubicBezTo>
                  <a:cubicBezTo>
                    <a:pt x="1" y="529"/>
                    <a:pt x="154" y="681"/>
                    <a:pt x="339" y="681"/>
                  </a:cubicBezTo>
                  <a:lnTo>
                    <a:pt x="4108" y="681"/>
                  </a:lnTo>
                  <a:cubicBezTo>
                    <a:pt x="4303" y="681"/>
                    <a:pt x="4456" y="529"/>
                    <a:pt x="4456" y="341"/>
                  </a:cubicBezTo>
                  <a:cubicBezTo>
                    <a:pt x="4456" y="154"/>
                    <a:pt x="4303" y="1"/>
                    <a:pt x="410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4" name="Google Shape;1454;p49"/>
            <p:cNvSpPr/>
            <p:nvPr/>
          </p:nvSpPr>
          <p:spPr>
            <a:xfrm>
              <a:off x="3153366" y="3927114"/>
              <a:ext cx="415085" cy="64024"/>
            </a:xfrm>
            <a:custGeom>
              <a:rect b="b" l="l" r="r" t="t"/>
              <a:pathLst>
                <a:path extrusionOk="0" h="689" w="4467">
                  <a:moveTo>
                    <a:pt x="4118" y="86"/>
                  </a:moveTo>
                  <a:cubicBezTo>
                    <a:pt x="4262" y="86"/>
                    <a:pt x="4372" y="204"/>
                    <a:pt x="4372" y="340"/>
                  </a:cubicBezTo>
                  <a:cubicBezTo>
                    <a:pt x="4372" y="485"/>
                    <a:pt x="4262" y="603"/>
                    <a:pt x="4118" y="603"/>
                  </a:cubicBezTo>
                  <a:lnTo>
                    <a:pt x="349" y="603"/>
                  </a:lnTo>
                  <a:cubicBezTo>
                    <a:pt x="204" y="603"/>
                    <a:pt x="94" y="485"/>
                    <a:pt x="94" y="340"/>
                  </a:cubicBezTo>
                  <a:cubicBezTo>
                    <a:pt x="94" y="204"/>
                    <a:pt x="204" y="86"/>
                    <a:pt x="349" y="86"/>
                  </a:cubicBezTo>
                  <a:close/>
                  <a:moveTo>
                    <a:pt x="349" y="0"/>
                  </a:moveTo>
                  <a:cubicBezTo>
                    <a:pt x="162" y="0"/>
                    <a:pt x="1" y="153"/>
                    <a:pt x="1" y="340"/>
                  </a:cubicBezTo>
                  <a:cubicBezTo>
                    <a:pt x="1" y="536"/>
                    <a:pt x="162" y="689"/>
                    <a:pt x="349" y="689"/>
                  </a:cubicBezTo>
                  <a:lnTo>
                    <a:pt x="4118" y="689"/>
                  </a:lnTo>
                  <a:cubicBezTo>
                    <a:pt x="4313" y="689"/>
                    <a:pt x="4466" y="536"/>
                    <a:pt x="4466" y="340"/>
                  </a:cubicBezTo>
                  <a:cubicBezTo>
                    <a:pt x="4466" y="153"/>
                    <a:pt x="4313" y="0"/>
                    <a:pt x="411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58" name="Shape 1458"/>
        <p:cNvGrpSpPr/>
        <p:nvPr/>
      </p:nvGrpSpPr>
      <p:grpSpPr>
        <a:xfrm>
          <a:off x="0" y="0"/>
          <a:ext cx="0" cy="0"/>
          <a:chOff x="0" y="0"/>
          <a:chExt cx="0" cy="0"/>
        </a:xfrm>
      </p:grpSpPr>
      <p:sp>
        <p:nvSpPr>
          <p:cNvPr id="1459" name="Google Shape;1459;p50"/>
          <p:cNvSpPr txBox="1"/>
          <p:nvPr>
            <p:ph type="title"/>
          </p:nvPr>
        </p:nvSpPr>
        <p:spPr>
          <a:xfrm>
            <a:off x="349900" y="128300"/>
            <a:ext cx="5631600" cy="889200"/>
          </a:xfrm>
          <a:prstGeom prst="rect">
            <a:avLst/>
          </a:prstGeom>
        </p:spPr>
        <p:txBody>
          <a:bodyPr anchorCtr="0" anchor="t" bIns="91425" lIns="91425" spcFirstLastPara="1" rIns="91425" wrap="square" tIns="91425">
            <a:noAutofit/>
          </a:bodyPr>
          <a:lstStyle/>
          <a:p>
            <a:pPr indent="0" lvl="0" marL="0" rtl="0" algn="l">
              <a:lnSpc>
                <a:spcPct val="150000"/>
              </a:lnSpc>
              <a:spcBef>
                <a:spcPts val="1200"/>
              </a:spcBef>
              <a:spcAft>
                <a:spcPts val="0"/>
              </a:spcAft>
              <a:buNone/>
            </a:pPr>
            <a:r>
              <a:rPr b="1" lang="en" sz="1600">
                <a:solidFill>
                  <a:srgbClr val="000000"/>
                </a:solidFill>
                <a:latin typeface="Arial"/>
                <a:ea typeface="Arial"/>
                <a:cs typeface="Arial"/>
                <a:sym typeface="Arial"/>
              </a:rPr>
              <a:t>BIR requirements for registration for NON-INDIVIDUAL (PARTNERSHIP/CORPORATION)</a:t>
            </a:r>
            <a:endParaRPr b="1" sz="1600">
              <a:solidFill>
                <a:srgbClr val="000000"/>
              </a:solidFill>
              <a:latin typeface="Arial"/>
              <a:ea typeface="Arial"/>
              <a:cs typeface="Arial"/>
              <a:sym typeface="Arial"/>
            </a:endParaRPr>
          </a:p>
          <a:p>
            <a:pPr indent="0" lvl="0" marL="0" rtl="0" algn="ctr">
              <a:spcBef>
                <a:spcPts val="1200"/>
              </a:spcBef>
              <a:spcAft>
                <a:spcPts val="0"/>
              </a:spcAft>
              <a:buNone/>
            </a:pPr>
            <a:r>
              <a:t/>
            </a:r>
            <a:endParaRPr/>
          </a:p>
        </p:txBody>
      </p:sp>
      <p:sp>
        <p:nvSpPr>
          <p:cNvPr id="1460" name="Google Shape;1460;p50"/>
          <p:cNvSpPr txBox="1"/>
          <p:nvPr>
            <p:ph idx="8" type="subTitle"/>
          </p:nvPr>
        </p:nvSpPr>
        <p:spPr>
          <a:xfrm>
            <a:off x="489850" y="1017600"/>
            <a:ext cx="8164200" cy="3671100"/>
          </a:xfrm>
          <a:prstGeom prst="rect">
            <a:avLst/>
          </a:prstGeom>
        </p:spPr>
        <p:txBody>
          <a:bodyPr anchorCtr="0" anchor="b" bIns="91425" lIns="91425" spcFirstLastPara="1" rIns="91425" wrap="square" tIns="91425">
            <a:noAutofit/>
          </a:bodyPr>
          <a:lstStyle/>
          <a:p>
            <a:pPr indent="0" lvl="0" marL="0" rtl="0" algn="just">
              <a:lnSpc>
                <a:spcPct val="150000"/>
              </a:lnSpc>
              <a:spcBef>
                <a:spcPts val="1200"/>
              </a:spcBef>
              <a:spcAft>
                <a:spcPts val="0"/>
              </a:spcAft>
              <a:buNone/>
            </a:pPr>
            <a:r>
              <a:t/>
            </a:r>
            <a:endParaRPr sz="1200">
              <a:solidFill>
                <a:srgbClr val="000000"/>
              </a:solidFill>
              <a:latin typeface="Arial"/>
              <a:ea typeface="Arial"/>
              <a:cs typeface="Arial"/>
              <a:sym typeface="Arial"/>
            </a:endParaRPr>
          </a:p>
          <a:p>
            <a:pPr indent="0" lvl="0" marL="0" rtl="0" algn="just">
              <a:lnSpc>
                <a:spcPct val="150000"/>
              </a:lnSpc>
              <a:spcBef>
                <a:spcPts val="1200"/>
              </a:spcBef>
              <a:spcAft>
                <a:spcPts val="0"/>
              </a:spcAft>
              <a:buNone/>
            </a:pPr>
            <a:r>
              <a:t/>
            </a:r>
            <a:endParaRPr sz="1200">
              <a:solidFill>
                <a:srgbClr val="000000"/>
              </a:solidFill>
              <a:latin typeface="Arial"/>
              <a:ea typeface="Arial"/>
              <a:cs typeface="Arial"/>
              <a:sym typeface="Arial"/>
            </a:endParaRPr>
          </a:p>
          <a:p>
            <a:pPr indent="0" lvl="0" marL="0" rtl="0" algn="just">
              <a:lnSpc>
                <a:spcPct val="150000"/>
              </a:lnSpc>
              <a:spcBef>
                <a:spcPts val="1200"/>
              </a:spcBef>
              <a:spcAft>
                <a:spcPts val="0"/>
              </a:spcAft>
              <a:buNone/>
            </a:pPr>
            <a:r>
              <a:rPr lang="en" sz="1600">
                <a:solidFill>
                  <a:srgbClr val="000000"/>
                </a:solidFill>
                <a:latin typeface="Arial"/>
                <a:ea typeface="Arial"/>
                <a:cs typeface="Arial"/>
                <a:sym typeface="Arial"/>
              </a:rPr>
              <a:t>SEC REGISTRATION (should be registered within 30 days from the date of registration)</a:t>
            </a:r>
            <a:endParaRPr sz="1600">
              <a:solidFill>
                <a:srgbClr val="000000"/>
              </a:solidFill>
              <a:latin typeface="Arial"/>
              <a:ea typeface="Arial"/>
              <a:cs typeface="Arial"/>
              <a:sym typeface="Arial"/>
            </a:endParaRPr>
          </a:p>
          <a:p>
            <a:pPr indent="0" lvl="0" marL="0" rtl="0" algn="just">
              <a:lnSpc>
                <a:spcPct val="150000"/>
              </a:lnSpc>
              <a:spcBef>
                <a:spcPts val="1200"/>
              </a:spcBef>
              <a:spcAft>
                <a:spcPts val="0"/>
              </a:spcAft>
              <a:buNone/>
            </a:pPr>
            <a:r>
              <a:rPr lang="en" sz="1600">
                <a:solidFill>
                  <a:srgbClr val="000000"/>
                </a:solidFill>
                <a:latin typeface="Arial"/>
                <a:ea typeface="Arial"/>
                <a:cs typeface="Arial"/>
                <a:sym typeface="Arial"/>
              </a:rPr>
              <a:t>ARTICLES OF INCORPORATION (Computation of Doc stamps for subscribed capital)</a:t>
            </a:r>
            <a:endParaRPr sz="1600">
              <a:solidFill>
                <a:srgbClr val="000000"/>
              </a:solidFill>
              <a:latin typeface="Arial"/>
              <a:ea typeface="Arial"/>
              <a:cs typeface="Arial"/>
              <a:sym typeface="Arial"/>
            </a:endParaRPr>
          </a:p>
          <a:p>
            <a:pPr indent="0" lvl="0" marL="0" rtl="0" algn="just">
              <a:lnSpc>
                <a:spcPct val="150000"/>
              </a:lnSpc>
              <a:spcBef>
                <a:spcPts val="1200"/>
              </a:spcBef>
              <a:spcAft>
                <a:spcPts val="0"/>
              </a:spcAft>
              <a:buNone/>
            </a:pPr>
            <a:r>
              <a:rPr lang="en" sz="1600">
                <a:solidFill>
                  <a:srgbClr val="000000"/>
                </a:solidFill>
                <a:latin typeface="Arial"/>
                <a:ea typeface="Arial"/>
                <a:cs typeface="Arial"/>
                <a:sym typeface="Arial"/>
              </a:rPr>
              <a:t>Contract of Lease (for business with rent for the computation of documentary stamp tax)</a:t>
            </a:r>
            <a:endParaRPr sz="1600">
              <a:solidFill>
                <a:srgbClr val="000000"/>
              </a:solidFill>
              <a:latin typeface="Arial"/>
              <a:ea typeface="Arial"/>
              <a:cs typeface="Arial"/>
              <a:sym typeface="Arial"/>
            </a:endParaRPr>
          </a:p>
          <a:p>
            <a:pPr indent="0" lvl="0" marL="0" rtl="0" algn="just">
              <a:lnSpc>
                <a:spcPct val="150000"/>
              </a:lnSpc>
              <a:spcBef>
                <a:spcPts val="1200"/>
              </a:spcBef>
              <a:spcAft>
                <a:spcPts val="0"/>
              </a:spcAft>
              <a:buNone/>
            </a:pPr>
            <a:r>
              <a:rPr lang="en" sz="1600">
                <a:solidFill>
                  <a:srgbClr val="000000"/>
                </a:solidFill>
                <a:latin typeface="Arial"/>
                <a:ea typeface="Arial"/>
                <a:cs typeface="Arial"/>
                <a:sym typeface="Arial"/>
              </a:rPr>
              <a:t>TIN Number of STOCKHOLDERS/PARTNERS books (for stamping)</a:t>
            </a:r>
            <a:endParaRPr sz="1600">
              <a:solidFill>
                <a:srgbClr val="000000"/>
              </a:solidFill>
              <a:latin typeface="Arial"/>
              <a:ea typeface="Arial"/>
              <a:cs typeface="Arial"/>
              <a:sym typeface="Arial"/>
            </a:endParaRPr>
          </a:p>
          <a:p>
            <a:pPr indent="0" lvl="0" marL="0" rtl="0" algn="just">
              <a:lnSpc>
                <a:spcPct val="150000"/>
              </a:lnSpc>
              <a:spcBef>
                <a:spcPts val="1200"/>
              </a:spcBef>
              <a:spcAft>
                <a:spcPts val="0"/>
              </a:spcAft>
              <a:buNone/>
            </a:pPr>
            <a:r>
              <a:rPr lang="en" sz="1600">
                <a:solidFill>
                  <a:srgbClr val="000000"/>
                </a:solidFill>
                <a:latin typeface="Arial"/>
                <a:ea typeface="Arial"/>
                <a:cs typeface="Arial"/>
                <a:sym typeface="Arial"/>
              </a:rPr>
              <a:t>Board Resolution and Secretary's Certificate  (if an authorized representative will process the registration)</a:t>
            </a:r>
            <a:endParaRPr sz="1600">
              <a:solidFill>
                <a:srgbClr val="000000"/>
              </a:solidFill>
              <a:latin typeface="Arial"/>
              <a:ea typeface="Arial"/>
              <a:cs typeface="Arial"/>
              <a:sym typeface="Arial"/>
            </a:endParaRPr>
          </a:p>
          <a:p>
            <a:pPr indent="0" lvl="0" marL="0" rtl="0" algn="just">
              <a:lnSpc>
                <a:spcPct val="150000"/>
              </a:lnSpc>
              <a:spcBef>
                <a:spcPts val="1200"/>
              </a:spcBef>
              <a:spcAft>
                <a:spcPts val="1200"/>
              </a:spcAft>
              <a:buNone/>
            </a:pPr>
            <a:r>
              <a:t/>
            </a:r>
            <a:endParaRPr sz="1200" u="sng">
              <a:solidFill>
                <a:srgbClr val="000000"/>
              </a:solidFill>
              <a:latin typeface="Arial"/>
              <a:ea typeface="Arial"/>
              <a:cs typeface="Arial"/>
              <a:sym typeface="Arial"/>
            </a:endParaRPr>
          </a:p>
        </p:txBody>
      </p:sp>
      <p:grpSp>
        <p:nvGrpSpPr>
          <p:cNvPr id="1461" name="Google Shape;1461;p50"/>
          <p:cNvGrpSpPr/>
          <p:nvPr/>
        </p:nvGrpSpPr>
        <p:grpSpPr>
          <a:xfrm>
            <a:off x="7636516" y="1017609"/>
            <a:ext cx="853559" cy="283602"/>
            <a:chOff x="2990941" y="3799255"/>
            <a:chExt cx="577510" cy="191882"/>
          </a:xfrm>
        </p:grpSpPr>
        <p:sp>
          <p:nvSpPr>
            <p:cNvPr id="1462" name="Google Shape;1462;p50"/>
            <p:cNvSpPr/>
            <p:nvPr/>
          </p:nvSpPr>
          <p:spPr>
            <a:xfrm>
              <a:off x="2990941" y="3799255"/>
              <a:ext cx="414063" cy="63373"/>
            </a:xfrm>
            <a:custGeom>
              <a:rect b="b" l="l" r="r" t="t"/>
              <a:pathLst>
                <a:path extrusionOk="0" h="682" w="4456">
                  <a:moveTo>
                    <a:pt x="4108" y="87"/>
                  </a:moveTo>
                  <a:cubicBezTo>
                    <a:pt x="4252" y="87"/>
                    <a:pt x="4372" y="205"/>
                    <a:pt x="4372" y="341"/>
                  </a:cubicBezTo>
                  <a:cubicBezTo>
                    <a:pt x="4372" y="486"/>
                    <a:pt x="4252" y="596"/>
                    <a:pt x="4108" y="596"/>
                  </a:cubicBezTo>
                  <a:lnTo>
                    <a:pt x="339" y="596"/>
                  </a:lnTo>
                  <a:cubicBezTo>
                    <a:pt x="196" y="596"/>
                    <a:pt x="84" y="486"/>
                    <a:pt x="84" y="341"/>
                  </a:cubicBezTo>
                  <a:cubicBezTo>
                    <a:pt x="84" y="205"/>
                    <a:pt x="196" y="87"/>
                    <a:pt x="339" y="87"/>
                  </a:cubicBezTo>
                  <a:close/>
                  <a:moveTo>
                    <a:pt x="339" y="1"/>
                  </a:moveTo>
                  <a:cubicBezTo>
                    <a:pt x="154" y="1"/>
                    <a:pt x="1" y="154"/>
                    <a:pt x="1" y="341"/>
                  </a:cubicBezTo>
                  <a:cubicBezTo>
                    <a:pt x="1" y="529"/>
                    <a:pt x="154" y="681"/>
                    <a:pt x="339" y="681"/>
                  </a:cubicBezTo>
                  <a:lnTo>
                    <a:pt x="4108" y="681"/>
                  </a:lnTo>
                  <a:cubicBezTo>
                    <a:pt x="4303" y="681"/>
                    <a:pt x="4456" y="529"/>
                    <a:pt x="4456" y="341"/>
                  </a:cubicBezTo>
                  <a:cubicBezTo>
                    <a:pt x="4456" y="154"/>
                    <a:pt x="4303" y="1"/>
                    <a:pt x="410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3" name="Google Shape;1463;p50"/>
            <p:cNvSpPr/>
            <p:nvPr/>
          </p:nvSpPr>
          <p:spPr>
            <a:xfrm>
              <a:off x="3153366" y="3927114"/>
              <a:ext cx="415085" cy="64024"/>
            </a:xfrm>
            <a:custGeom>
              <a:rect b="b" l="l" r="r" t="t"/>
              <a:pathLst>
                <a:path extrusionOk="0" h="689" w="4467">
                  <a:moveTo>
                    <a:pt x="4118" y="86"/>
                  </a:moveTo>
                  <a:cubicBezTo>
                    <a:pt x="4262" y="86"/>
                    <a:pt x="4372" y="204"/>
                    <a:pt x="4372" y="340"/>
                  </a:cubicBezTo>
                  <a:cubicBezTo>
                    <a:pt x="4372" y="485"/>
                    <a:pt x="4262" y="603"/>
                    <a:pt x="4118" y="603"/>
                  </a:cubicBezTo>
                  <a:lnTo>
                    <a:pt x="349" y="603"/>
                  </a:lnTo>
                  <a:cubicBezTo>
                    <a:pt x="204" y="603"/>
                    <a:pt x="94" y="485"/>
                    <a:pt x="94" y="340"/>
                  </a:cubicBezTo>
                  <a:cubicBezTo>
                    <a:pt x="94" y="204"/>
                    <a:pt x="204" y="86"/>
                    <a:pt x="349" y="86"/>
                  </a:cubicBezTo>
                  <a:close/>
                  <a:moveTo>
                    <a:pt x="349" y="0"/>
                  </a:moveTo>
                  <a:cubicBezTo>
                    <a:pt x="162" y="0"/>
                    <a:pt x="1" y="153"/>
                    <a:pt x="1" y="340"/>
                  </a:cubicBezTo>
                  <a:cubicBezTo>
                    <a:pt x="1" y="536"/>
                    <a:pt x="162" y="689"/>
                    <a:pt x="349" y="689"/>
                  </a:cubicBezTo>
                  <a:lnTo>
                    <a:pt x="4118" y="689"/>
                  </a:lnTo>
                  <a:cubicBezTo>
                    <a:pt x="4313" y="689"/>
                    <a:pt x="4466" y="536"/>
                    <a:pt x="4466" y="340"/>
                  </a:cubicBezTo>
                  <a:cubicBezTo>
                    <a:pt x="4466" y="153"/>
                    <a:pt x="4313" y="0"/>
                    <a:pt x="411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67" name="Shape 1467"/>
        <p:cNvGrpSpPr/>
        <p:nvPr/>
      </p:nvGrpSpPr>
      <p:grpSpPr>
        <a:xfrm>
          <a:off x="0" y="0"/>
          <a:ext cx="0" cy="0"/>
          <a:chOff x="0" y="0"/>
          <a:chExt cx="0" cy="0"/>
        </a:xfrm>
      </p:grpSpPr>
      <p:sp>
        <p:nvSpPr>
          <p:cNvPr id="1468" name="Google Shape;1468;p51"/>
          <p:cNvSpPr txBox="1"/>
          <p:nvPr>
            <p:ph type="title"/>
          </p:nvPr>
        </p:nvSpPr>
        <p:spPr>
          <a:xfrm>
            <a:off x="349900" y="128300"/>
            <a:ext cx="5631600" cy="889200"/>
          </a:xfrm>
          <a:prstGeom prst="rect">
            <a:avLst/>
          </a:prstGeom>
        </p:spPr>
        <p:txBody>
          <a:bodyPr anchorCtr="0" anchor="t" bIns="91425" lIns="91425" spcFirstLastPara="1" rIns="91425" wrap="square" tIns="91425">
            <a:noAutofit/>
          </a:bodyPr>
          <a:lstStyle/>
          <a:p>
            <a:pPr indent="0" lvl="0" marL="0" rtl="0" algn="l">
              <a:lnSpc>
                <a:spcPct val="150000"/>
              </a:lnSpc>
              <a:spcBef>
                <a:spcPts val="1200"/>
              </a:spcBef>
              <a:spcAft>
                <a:spcPts val="0"/>
              </a:spcAft>
              <a:buNone/>
            </a:pPr>
            <a:r>
              <a:rPr b="1" lang="en" sz="1600">
                <a:solidFill>
                  <a:srgbClr val="000000"/>
                </a:solidFill>
                <a:latin typeface="Arial"/>
                <a:ea typeface="Arial"/>
                <a:cs typeface="Arial"/>
                <a:sym typeface="Arial"/>
              </a:rPr>
              <a:t>BIR requirements for registration for NON-INDIVIDUAL (PARTNERSHIP/CORPORATION)</a:t>
            </a:r>
            <a:endParaRPr b="1" sz="1600">
              <a:solidFill>
                <a:srgbClr val="000000"/>
              </a:solidFill>
              <a:latin typeface="Arial"/>
              <a:ea typeface="Arial"/>
              <a:cs typeface="Arial"/>
              <a:sym typeface="Arial"/>
            </a:endParaRPr>
          </a:p>
          <a:p>
            <a:pPr indent="0" lvl="0" marL="0" rtl="0" algn="ctr">
              <a:spcBef>
                <a:spcPts val="1200"/>
              </a:spcBef>
              <a:spcAft>
                <a:spcPts val="0"/>
              </a:spcAft>
              <a:buNone/>
            </a:pPr>
            <a:r>
              <a:t/>
            </a:r>
            <a:endParaRPr/>
          </a:p>
        </p:txBody>
      </p:sp>
      <p:sp>
        <p:nvSpPr>
          <p:cNvPr id="1469" name="Google Shape;1469;p51"/>
          <p:cNvSpPr txBox="1"/>
          <p:nvPr>
            <p:ph idx="8" type="subTitle"/>
          </p:nvPr>
        </p:nvSpPr>
        <p:spPr>
          <a:xfrm>
            <a:off x="279925" y="104850"/>
            <a:ext cx="7674300" cy="5143500"/>
          </a:xfrm>
          <a:prstGeom prst="rect">
            <a:avLst/>
          </a:prstGeom>
        </p:spPr>
        <p:txBody>
          <a:bodyPr anchorCtr="0" anchor="b" bIns="91425" lIns="91425" spcFirstLastPara="1" rIns="91425" wrap="square" tIns="91425">
            <a:noAutofit/>
          </a:bodyPr>
          <a:lstStyle/>
          <a:p>
            <a:pPr indent="0" lvl="0" marL="0" rtl="0" algn="just">
              <a:lnSpc>
                <a:spcPct val="150000"/>
              </a:lnSpc>
              <a:spcBef>
                <a:spcPts val="1200"/>
              </a:spcBef>
              <a:spcAft>
                <a:spcPts val="0"/>
              </a:spcAft>
              <a:buNone/>
            </a:pPr>
            <a:r>
              <a:t/>
            </a:r>
            <a:endParaRPr sz="1200">
              <a:solidFill>
                <a:srgbClr val="000000"/>
              </a:solidFill>
              <a:latin typeface="Arial"/>
              <a:ea typeface="Arial"/>
              <a:cs typeface="Arial"/>
              <a:sym typeface="Arial"/>
            </a:endParaRPr>
          </a:p>
          <a:p>
            <a:pPr indent="0" lvl="0" marL="0" rtl="0" algn="just">
              <a:lnSpc>
                <a:spcPct val="150000"/>
              </a:lnSpc>
              <a:spcBef>
                <a:spcPts val="1200"/>
              </a:spcBef>
              <a:spcAft>
                <a:spcPts val="0"/>
              </a:spcAft>
              <a:buNone/>
            </a:pPr>
            <a:r>
              <a:t/>
            </a:r>
            <a:endParaRPr sz="1200">
              <a:solidFill>
                <a:srgbClr val="000000"/>
              </a:solidFill>
              <a:latin typeface="Arial"/>
              <a:ea typeface="Arial"/>
              <a:cs typeface="Arial"/>
              <a:sym typeface="Arial"/>
            </a:endParaRPr>
          </a:p>
          <a:p>
            <a:pPr indent="0" lvl="0" marL="0" rtl="0" algn="just">
              <a:lnSpc>
                <a:spcPct val="150000"/>
              </a:lnSpc>
              <a:spcBef>
                <a:spcPts val="1200"/>
              </a:spcBef>
              <a:spcAft>
                <a:spcPts val="0"/>
              </a:spcAft>
              <a:buNone/>
            </a:pPr>
            <a:r>
              <a:t/>
            </a:r>
            <a:endParaRPr>
              <a:solidFill>
                <a:srgbClr val="000000"/>
              </a:solidFill>
              <a:latin typeface="Arial"/>
              <a:ea typeface="Arial"/>
              <a:cs typeface="Arial"/>
              <a:sym typeface="Arial"/>
            </a:endParaRPr>
          </a:p>
          <a:p>
            <a:pPr indent="0" lvl="0" marL="0" rtl="0" algn="just">
              <a:lnSpc>
                <a:spcPct val="150000"/>
              </a:lnSpc>
              <a:spcBef>
                <a:spcPts val="1200"/>
              </a:spcBef>
              <a:spcAft>
                <a:spcPts val="0"/>
              </a:spcAft>
              <a:buNone/>
            </a:pPr>
            <a:r>
              <a:t/>
            </a:r>
            <a:endParaRPr>
              <a:solidFill>
                <a:srgbClr val="000000"/>
              </a:solidFill>
              <a:latin typeface="Arial"/>
              <a:ea typeface="Arial"/>
              <a:cs typeface="Arial"/>
              <a:sym typeface="Arial"/>
            </a:endParaRPr>
          </a:p>
          <a:p>
            <a:pPr indent="0" lvl="0" marL="0" rtl="0" algn="just">
              <a:lnSpc>
                <a:spcPct val="150000"/>
              </a:lnSpc>
              <a:spcBef>
                <a:spcPts val="1200"/>
              </a:spcBef>
              <a:spcAft>
                <a:spcPts val="0"/>
              </a:spcAft>
              <a:buNone/>
            </a:pPr>
            <a:r>
              <a:t/>
            </a:r>
            <a:endParaRPr>
              <a:solidFill>
                <a:srgbClr val="000000"/>
              </a:solidFill>
              <a:latin typeface="Arial"/>
              <a:ea typeface="Arial"/>
              <a:cs typeface="Arial"/>
              <a:sym typeface="Arial"/>
            </a:endParaRPr>
          </a:p>
          <a:p>
            <a:pPr indent="0" lvl="0" marL="0" rtl="0" algn="just">
              <a:lnSpc>
                <a:spcPct val="150000"/>
              </a:lnSpc>
              <a:spcBef>
                <a:spcPts val="1200"/>
              </a:spcBef>
              <a:spcAft>
                <a:spcPts val="0"/>
              </a:spcAft>
              <a:buNone/>
            </a:pPr>
            <a:r>
              <a:t/>
            </a:r>
            <a:endParaRPr>
              <a:solidFill>
                <a:srgbClr val="000000"/>
              </a:solidFill>
              <a:latin typeface="Arial"/>
              <a:ea typeface="Arial"/>
              <a:cs typeface="Arial"/>
              <a:sym typeface="Arial"/>
            </a:endParaRPr>
          </a:p>
          <a:p>
            <a:pPr indent="457200" lvl="0" marL="457200" rtl="0" algn="just">
              <a:lnSpc>
                <a:spcPct val="150000"/>
              </a:lnSpc>
              <a:spcBef>
                <a:spcPts val="1200"/>
              </a:spcBef>
              <a:spcAft>
                <a:spcPts val="0"/>
              </a:spcAft>
              <a:buNone/>
            </a:pPr>
            <a:r>
              <a:t/>
            </a:r>
            <a:endParaRPr>
              <a:solidFill>
                <a:srgbClr val="000000"/>
              </a:solidFill>
              <a:latin typeface="Arial"/>
              <a:ea typeface="Arial"/>
              <a:cs typeface="Arial"/>
              <a:sym typeface="Arial"/>
            </a:endParaRPr>
          </a:p>
          <a:p>
            <a:pPr indent="457200" lvl="0" marL="457200" rtl="0" algn="just">
              <a:lnSpc>
                <a:spcPct val="150000"/>
              </a:lnSpc>
              <a:spcBef>
                <a:spcPts val="1200"/>
              </a:spcBef>
              <a:spcAft>
                <a:spcPts val="0"/>
              </a:spcAft>
              <a:buNone/>
            </a:pPr>
            <a:r>
              <a:rPr lang="en" u="sng">
                <a:solidFill>
                  <a:srgbClr val="000000"/>
                </a:solidFill>
                <a:latin typeface="Arial"/>
                <a:ea typeface="Arial"/>
                <a:cs typeface="Arial"/>
                <a:sym typeface="Arial"/>
              </a:rPr>
              <a:t>Payments to settle:</a:t>
            </a:r>
            <a:endParaRPr u="sng">
              <a:solidFill>
                <a:srgbClr val="000000"/>
              </a:solidFill>
              <a:latin typeface="Arial"/>
              <a:ea typeface="Arial"/>
              <a:cs typeface="Arial"/>
              <a:sym typeface="Arial"/>
            </a:endParaRPr>
          </a:p>
          <a:p>
            <a:pPr indent="0" lvl="0" marL="0" rtl="0" algn="just">
              <a:lnSpc>
                <a:spcPct val="150000"/>
              </a:lnSpc>
              <a:spcBef>
                <a:spcPts val="1200"/>
              </a:spcBef>
              <a:spcAft>
                <a:spcPts val="0"/>
              </a:spcAft>
              <a:buNone/>
            </a:pPr>
            <a:r>
              <a:rPr lang="en" sz="1500">
                <a:solidFill>
                  <a:srgbClr val="000000"/>
                </a:solidFill>
                <a:latin typeface="Arial"/>
                <a:ea typeface="Arial"/>
                <a:cs typeface="Arial"/>
                <a:sym typeface="Arial"/>
              </a:rPr>
              <a:t>Registration Fee P500.00</a:t>
            </a:r>
            <a:endParaRPr sz="1500">
              <a:solidFill>
                <a:srgbClr val="000000"/>
              </a:solidFill>
              <a:latin typeface="Arial"/>
              <a:ea typeface="Arial"/>
              <a:cs typeface="Arial"/>
              <a:sym typeface="Arial"/>
            </a:endParaRPr>
          </a:p>
          <a:p>
            <a:pPr indent="0" lvl="0" marL="0" rtl="0" algn="just">
              <a:lnSpc>
                <a:spcPct val="150000"/>
              </a:lnSpc>
              <a:spcBef>
                <a:spcPts val="1200"/>
              </a:spcBef>
              <a:spcAft>
                <a:spcPts val="0"/>
              </a:spcAft>
              <a:buNone/>
            </a:pPr>
            <a:r>
              <a:rPr lang="en" sz="1500">
                <a:solidFill>
                  <a:srgbClr val="000000"/>
                </a:solidFill>
                <a:latin typeface="Arial"/>
                <a:ea typeface="Arial"/>
                <a:cs typeface="Arial"/>
                <a:sym typeface="Arial"/>
              </a:rPr>
              <a:t>Documentary stamp tax (for rent)</a:t>
            </a:r>
            <a:endParaRPr sz="1500">
              <a:solidFill>
                <a:srgbClr val="000000"/>
              </a:solidFill>
              <a:latin typeface="Arial"/>
              <a:ea typeface="Arial"/>
              <a:cs typeface="Arial"/>
              <a:sym typeface="Arial"/>
            </a:endParaRPr>
          </a:p>
          <a:p>
            <a:pPr indent="0" lvl="0" marL="0" rtl="0" algn="just">
              <a:lnSpc>
                <a:spcPct val="150000"/>
              </a:lnSpc>
              <a:spcBef>
                <a:spcPts val="1200"/>
              </a:spcBef>
              <a:spcAft>
                <a:spcPts val="0"/>
              </a:spcAft>
              <a:buNone/>
            </a:pPr>
            <a:r>
              <a:rPr lang="en" sz="1500">
                <a:solidFill>
                  <a:srgbClr val="000000"/>
                </a:solidFill>
                <a:latin typeface="Arial"/>
                <a:ea typeface="Arial"/>
                <a:cs typeface="Arial"/>
                <a:sym typeface="Arial"/>
              </a:rPr>
              <a:t>1st 2000 is 6.00+ 2.00 for every 1,000</a:t>
            </a:r>
            <a:endParaRPr sz="1500">
              <a:solidFill>
                <a:srgbClr val="000000"/>
              </a:solidFill>
              <a:latin typeface="Arial"/>
              <a:ea typeface="Arial"/>
              <a:cs typeface="Arial"/>
              <a:sym typeface="Arial"/>
            </a:endParaRPr>
          </a:p>
          <a:p>
            <a:pPr indent="0" lvl="0" marL="0" rtl="0" algn="just">
              <a:lnSpc>
                <a:spcPct val="150000"/>
              </a:lnSpc>
              <a:spcBef>
                <a:spcPts val="1200"/>
              </a:spcBef>
              <a:spcAft>
                <a:spcPts val="0"/>
              </a:spcAft>
              <a:buNone/>
            </a:pPr>
            <a:r>
              <a:rPr lang="en" sz="1500">
                <a:solidFill>
                  <a:srgbClr val="000000"/>
                </a:solidFill>
                <a:latin typeface="Arial"/>
                <a:ea typeface="Arial"/>
                <a:cs typeface="Arial"/>
                <a:sym typeface="Arial"/>
              </a:rPr>
              <a:t>Doc stamps on subscribed capital (2.00/200.00) receipts (sales invoice for goods/official receipt for services) depends on the rate of printing press</a:t>
            </a:r>
            <a:endParaRPr sz="1500">
              <a:solidFill>
                <a:srgbClr val="000000"/>
              </a:solidFill>
              <a:latin typeface="Arial"/>
              <a:ea typeface="Arial"/>
              <a:cs typeface="Arial"/>
              <a:sym typeface="Arial"/>
            </a:endParaRPr>
          </a:p>
          <a:p>
            <a:pPr indent="0" lvl="0" marL="0" rtl="0" algn="just">
              <a:lnSpc>
                <a:spcPct val="150000"/>
              </a:lnSpc>
              <a:spcBef>
                <a:spcPts val="1200"/>
              </a:spcBef>
              <a:spcAft>
                <a:spcPts val="0"/>
              </a:spcAft>
              <a:buNone/>
            </a:pPr>
            <a:r>
              <a:t/>
            </a:r>
            <a:endParaRPr sz="1200">
              <a:solidFill>
                <a:srgbClr val="000000"/>
              </a:solidFill>
              <a:latin typeface="Arial"/>
              <a:ea typeface="Arial"/>
              <a:cs typeface="Arial"/>
              <a:sym typeface="Arial"/>
            </a:endParaRPr>
          </a:p>
          <a:p>
            <a:pPr indent="0" lvl="0" marL="0" rtl="0" algn="just">
              <a:lnSpc>
                <a:spcPct val="150000"/>
              </a:lnSpc>
              <a:spcBef>
                <a:spcPts val="1200"/>
              </a:spcBef>
              <a:spcAft>
                <a:spcPts val="0"/>
              </a:spcAft>
              <a:buNone/>
            </a:pPr>
            <a:r>
              <a:t/>
            </a:r>
            <a:endParaRPr sz="1200">
              <a:solidFill>
                <a:srgbClr val="000000"/>
              </a:solidFill>
              <a:latin typeface="Arial"/>
              <a:ea typeface="Arial"/>
              <a:cs typeface="Arial"/>
              <a:sym typeface="Arial"/>
            </a:endParaRPr>
          </a:p>
          <a:p>
            <a:pPr indent="0" lvl="0" marL="0" rtl="0" algn="just">
              <a:lnSpc>
                <a:spcPct val="150000"/>
              </a:lnSpc>
              <a:spcBef>
                <a:spcPts val="1200"/>
              </a:spcBef>
              <a:spcAft>
                <a:spcPts val="1200"/>
              </a:spcAft>
              <a:buNone/>
            </a:pPr>
            <a:r>
              <a:rPr lang="en" sz="1200">
                <a:solidFill>
                  <a:srgbClr val="000000"/>
                </a:solidFill>
                <a:latin typeface="Arial"/>
                <a:ea typeface="Arial"/>
                <a:cs typeface="Arial"/>
                <a:sym typeface="Arial"/>
              </a:rPr>
              <a:t>S</a:t>
            </a:r>
            <a:endParaRPr sz="1200" u="sng">
              <a:solidFill>
                <a:srgbClr val="000000"/>
              </a:solidFill>
              <a:latin typeface="Arial"/>
              <a:ea typeface="Arial"/>
              <a:cs typeface="Arial"/>
              <a:sym typeface="Arial"/>
            </a:endParaRPr>
          </a:p>
        </p:txBody>
      </p:sp>
      <p:grpSp>
        <p:nvGrpSpPr>
          <p:cNvPr id="1470" name="Google Shape;1470;p51"/>
          <p:cNvGrpSpPr/>
          <p:nvPr/>
        </p:nvGrpSpPr>
        <p:grpSpPr>
          <a:xfrm>
            <a:off x="7636516" y="1017609"/>
            <a:ext cx="853559" cy="283602"/>
            <a:chOff x="2990941" y="3799255"/>
            <a:chExt cx="577510" cy="191882"/>
          </a:xfrm>
        </p:grpSpPr>
        <p:sp>
          <p:nvSpPr>
            <p:cNvPr id="1471" name="Google Shape;1471;p51"/>
            <p:cNvSpPr/>
            <p:nvPr/>
          </p:nvSpPr>
          <p:spPr>
            <a:xfrm>
              <a:off x="2990941" y="3799255"/>
              <a:ext cx="414063" cy="63373"/>
            </a:xfrm>
            <a:custGeom>
              <a:rect b="b" l="l" r="r" t="t"/>
              <a:pathLst>
                <a:path extrusionOk="0" h="682" w="4456">
                  <a:moveTo>
                    <a:pt x="4108" y="87"/>
                  </a:moveTo>
                  <a:cubicBezTo>
                    <a:pt x="4252" y="87"/>
                    <a:pt x="4372" y="205"/>
                    <a:pt x="4372" y="341"/>
                  </a:cubicBezTo>
                  <a:cubicBezTo>
                    <a:pt x="4372" y="486"/>
                    <a:pt x="4252" y="596"/>
                    <a:pt x="4108" y="596"/>
                  </a:cubicBezTo>
                  <a:lnTo>
                    <a:pt x="339" y="596"/>
                  </a:lnTo>
                  <a:cubicBezTo>
                    <a:pt x="196" y="596"/>
                    <a:pt x="84" y="486"/>
                    <a:pt x="84" y="341"/>
                  </a:cubicBezTo>
                  <a:cubicBezTo>
                    <a:pt x="84" y="205"/>
                    <a:pt x="196" y="87"/>
                    <a:pt x="339" y="87"/>
                  </a:cubicBezTo>
                  <a:close/>
                  <a:moveTo>
                    <a:pt x="339" y="1"/>
                  </a:moveTo>
                  <a:cubicBezTo>
                    <a:pt x="154" y="1"/>
                    <a:pt x="1" y="154"/>
                    <a:pt x="1" y="341"/>
                  </a:cubicBezTo>
                  <a:cubicBezTo>
                    <a:pt x="1" y="529"/>
                    <a:pt x="154" y="681"/>
                    <a:pt x="339" y="681"/>
                  </a:cubicBezTo>
                  <a:lnTo>
                    <a:pt x="4108" y="681"/>
                  </a:lnTo>
                  <a:cubicBezTo>
                    <a:pt x="4303" y="681"/>
                    <a:pt x="4456" y="529"/>
                    <a:pt x="4456" y="341"/>
                  </a:cubicBezTo>
                  <a:cubicBezTo>
                    <a:pt x="4456" y="154"/>
                    <a:pt x="4303" y="1"/>
                    <a:pt x="410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2" name="Google Shape;1472;p51"/>
            <p:cNvSpPr/>
            <p:nvPr/>
          </p:nvSpPr>
          <p:spPr>
            <a:xfrm>
              <a:off x="3153366" y="3927114"/>
              <a:ext cx="415085" cy="64024"/>
            </a:xfrm>
            <a:custGeom>
              <a:rect b="b" l="l" r="r" t="t"/>
              <a:pathLst>
                <a:path extrusionOk="0" h="689" w="4467">
                  <a:moveTo>
                    <a:pt x="4118" y="86"/>
                  </a:moveTo>
                  <a:cubicBezTo>
                    <a:pt x="4262" y="86"/>
                    <a:pt x="4372" y="204"/>
                    <a:pt x="4372" y="340"/>
                  </a:cubicBezTo>
                  <a:cubicBezTo>
                    <a:pt x="4372" y="485"/>
                    <a:pt x="4262" y="603"/>
                    <a:pt x="4118" y="603"/>
                  </a:cubicBezTo>
                  <a:lnTo>
                    <a:pt x="349" y="603"/>
                  </a:lnTo>
                  <a:cubicBezTo>
                    <a:pt x="204" y="603"/>
                    <a:pt x="94" y="485"/>
                    <a:pt x="94" y="340"/>
                  </a:cubicBezTo>
                  <a:cubicBezTo>
                    <a:pt x="94" y="204"/>
                    <a:pt x="204" y="86"/>
                    <a:pt x="349" y="86"/>
                  </a:cubicBezTo>
                  <a:close/>
                  <a:moveTo>
                    <a:pt x="349" y="0"/>
                  </a:moveTo>
                  <a:cubicBezTo>
                    <a:pt x="162" y="0"/>
                    <a:pt x="1" y="153"/>
                    <a:pt x="1" y="340"/>
                  </a:cubicBezTo>
                  <a:cubicBezTo>
                    <a:pt x="1" y="536"/>
                    <a:pt x="162" y="689"/>
                    <a:pt x="349" y="689"/>
                  </a:cubicBezTo>
                  <a:lnTo>
                    <a:pt x="4118" y="689"/>
                  </a:lnTo>
                  <a:cubicBezTo>
                    <a:pt x="4313" y="689"/>
                    <a:pt x="4466" y="536"/>
                    <a:pt x="4466" y="340"/>
                  </a:cubicBezTo>
                  <a:cubicBezTo>
                    <a:pt x="4466" y="153"/>
                    <a:pt x="4313" y="0"/>
                    <a:pt x="411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76" name="Shape 1476"/>
        <p:cNvGrpSpPr/>
        <p:nvPr/>
      </p:nvGrpSpPr>
      <p:grpSpPr>
        <a:xfrm>
          <a:off x="0" y="0"/>
          <a:ext cx="0" cy="0"/>
          <a:chOff x="0" y="0"/>
          <a:chExt cx="0" cy="0"/>
        </a:xfrm>
      </p:grpSpPr>
      <p:sp>
        <p:nvSpPr>
          <p:cNvPr id="1477" name="Google Shape;1477;p52"/>
          <p:cNvSpPr txBox="1"/>
          <p:nvPr>
            <p:ph type="title"/>
          </p:nvPr>
        </p:nvSpPr>
        <p:spPr>
          <a:xfrm>
            <a:off x="1504550" y="326575"/>
            <a:ext cx="6916200" cy="889200"/>
          </a:xfrm>
          <a:prstGeom prst="rect">
            <a:avLst/>
          </a:prstGeom>
        </p:spPr>
        <p:txBody>
          <a:bodyPr anchorCtr="0" anchor="t" bIns="91425" lIns="91425" spcFirstLastPara="1" rIns="91425" wrap="square" tIns="91425">
            <a:noAutofit/>
          </a:bodyPr>
          <a:lstStyle/>
          <a:p>
            <a:pPr indent="0" lvl="0" marL="0" rtl="0" algn="l">
              <a:lnSpc>
                <a:spcPct val="150000"/>
              </a:lnSpc>
              <a:spcBef>
                <a:spcPts val="1200"/>
              </a:spcBef>
              <a:spcAft>
                <a:spcPts val="1200"/>
              </a:spcAft>
              <a:buNone/>
            </a:pPr>
            <a:r>
              <a:rPr b="1" lang="en" sz="1600">
                <a:solidFill>
                  <a:srgbClr val="000000"/>
                </a:solidFill>
                <a:latin typeface="Arial"/>
                <a:ea typeface="Arial"/>
                <a:cs typeface="Arial"/>
                <a:sym typeface="Arial"/>
              </a:rPr>
              <a:t>BIR requirements for registration for SINGLE PROPRIETORSHIP </a:t>
            </a:r>
            <a:endParaRPr/>
          </a:p>
        </p:txBody>
      </p:sp>
      <p:sp>
        <p:nvSpPr>
          <p:cNvPr id="1478" name="Google Shape;1478;p52"/>
          <p:cNvSpPr txBox="1"/>
          <p:nvPr>
            <p:ph idx="8" type="subTitle"/>
          </p:nvPr>
        </p:nvSpPr>
        <p:spPr>
          <a:xfrm>
            <a:off x="151625" y="863075"/>
            <a:ext cx="7977600" cy="4163700"/>
          </a:xfrm>
          <a:prstGeom prst="rect">
            <a:avLst/>
          </a:prstGeom>
        </p:spPr>
        <p:txBody>
          <a:bodyPr anchorCtr="0" anchor="b" bIns="91425" lIns="91425" spcFirstLastPara="1" rIns="91425" wrap="square" tIns="91425">
            <a:noAutofit/>
          </a:bodyPr>
          <a:lstStyle/>
          <a:p>
            <a:pPr indent="0" lvl="0" marL="0" rtl="0" algn="just">
              <a:lnSpc>
                <a:spcPct val="150000"/>
              </a:lnSpc>
              <a:spcBef>
                <a:spcPts val="1200"/>
              </a:spcBef>
              <a:spcAft>
                <a:spcPts val="0"/>
              </a:spcAft>
              <a:buNone/>
            </a:pPr>
            <a:r>
              <a:rPr lang="en" sz="1600">
                <a:solidFill>
                  <a:srgbClr val="000000"/>
                </a:solidFill>
                <a:latin typeface="Arial"/>
                <a:ea typeface="Arial"/>
                <a:cs typeface="Arial"/>
                <a:sym typeface="Arial"/>
              </a:rPr>
              <a:t>DTI Permit (should be registered within 30 days from the date of registration)</a:t>
            </a:r>
            <a:endParaRPr sz="1600">
              <a:solidFill>
                <a:srgbClr val="000000"/>
              </a:solidFill>
              <a:latin typeface="Arial"/>
              <a:ea typeface="Arial"/>
              <a:cs typeface="Arial"/>
              <a:sym typeface="Arial"/>
            </a:endParaRPr>
          </a:p>
          <a:p>
            <a:pPr indent="0" lvl="0" marL="0" rtl="0" algn="just">
              <a:lnSpc>
                <a:spcPct val="150000"/>
              </a:lnSpc>
              <a:spcBef>
                <a:spcPts val="1200"/>
              </a:spcBef>
              <a:spcAft>
                <a:spcPts val="0"/>
              </a:spcAft>
              <a:buNone/>
            </a:pPr>
            <a:r>
              <a:rPr lang="en" sz="1600">
                <a:solidFill>
                  <a:srgbClr val="000000"/>
                </a:solidFill>
                <a:latin typeface="Arial"/>
                <a:ea typeface="Arial"/>
                <a:cs typeface="Arial"/>
                <a:sym typeface="Arial"/>
              </a:rPr>
              <a:t>contract of lease (for business with rent for the computation of documentary stamp tax)</a:t>
            </a:r>
            <a:endParaRPr sz="1600">
              <a:solidFill>
                <a:srgbClr val="000000"/>
              </a:solidFill>
              <a:latin typeface="Arial"/>
              <a:ea typeface="Arial"/>
              <a:cs typeface="Arial"/>
              <a:sym typeface="Arial"/>
            </a:endParaRPr>
          </a:p>
          <a:p>
            <a:pPr indent="0" lvl="0" marL="0" rtl="0" algn="just">
              <a:lnSpc>
                <a:spcPct val="150000"/>
              </a:lnSpc>
              <a:spcBef>
                <a:spcPts val="1200"/>
              </a:spcBef>
              <a:spcAft>
                <a:spcPts val="0"/>
              </a:spcAft>
              <a:buNone/>
            </a:pPr>
            <a:r>
              <a:rPr lang="en" sz="1600">
                <a:solidFill>
                  <a:srgbClr val="000000"/>
                </a:solidFill>
                <a:latin typeface="Arial"/>
                <a:ea typeface="Arial"/>
                <a:cs typeface="Arial"/>
                <a:sym typeface="Arial"/>
              </a:rPr>
              <a:t>valid ID with Birthday</a:t>
            </a:r>
            <a:endParaRPr sz="1600">
              <a:solidFill>
                <a:srgbClr val="000000"/>
              </a:solidFill>
              <a:latin typeface="Arial"/>
              <a:ea typeface="Arial"/>
              <a:cs typeface="Arial"/>
              <a:sym typeface="Arial"/>
            </a:endParaRPr>
          </a:p>
          <a:p>
            <a:pPr indent="0" lvl="0" marL="0" rtl="0" algn="just">
              <a:lnSpc>
                <a:spcPct val="150000"/>
              </a:lnSpc>
              <a:spcBef>
                <a:spcPts val="1200"/>
              </a:spcBef>
              <a:spcAft>
                <a:spcPts val="0"/>
              </a:spcAft>
              <a:buNone/>
            </a:pPr>
            <a:r>
              <a:rPr lang="en" sz="1600">
                <a:solidFill>
                  <a:srgbClr val="000000"/>
                </a:solidFill>
                <a:latin typeface="Arial"/>
                <a:ea typeface="Arial"/>
                <a:cs typeface="Arial"/>
                <a:sym typeface="Arial"/>
              </a:rPr>
              <a:t>marriage contract (if applicable)</a:t>
            </a:r>
            <a:endParaRPr sz="1600">
              <a:solidFill>
                <a:srgbClr val="000000"/>
              </a:solidFill>
              <a:latin typeface="Arial"/>
              <a:ea typeface="Arial"/>
              <a:cs typeface="Arial"/>
              <a:sym typeface="Arial"/>
            </a:endParaRPr>
          </a:p>
          <a:p>
            <a:pPr indent="0" lvl="0" marL="0" rtl="0" algn="just">
              <a:lnSpc>
                <a:spcPct val="150000"/>
              </a:lnSpc>
              <a:spcBef>
                <a:spcPts val="1200"/>
              </a:spcBef>
              <a:spcAft>
                <a:spcPts val="0"/>
              </a:spcAft>
              <a:buNone/>
            </a:pPr>
            <a:r>
              <a:rPr lang="en" sz="1600">
                <a:solidFill>
                  <a:srgbClr val="000000"/>
                </a:solidFill>
                <a:latin typeface="Arial"/>
                <a:ea typeface="Arial"/>
                <a:cs typeface="Arial"/>
                <a:sym typeface="Arial"/>
              </a:rPr>
              <a:t>books (for stamping)</a:t>
            </a:r>
            <a:endParaRPr sz="1600">
              <a:solidFill>
                <a:srgbClr val="000000"/>
              </a:solidFill>
              <a:latin typeface="Arial"/>
              <a:ea typeface="Arial"/>
              <a:cs typeface="Arial"/>
              <a:sym typeface="Arial"/>
            </a:endParaRPr>
          </a:p>
          <a:p>
            <a:pPr indent="0" lvl="0" marL="0" rtl="0" algn="just">
              <a:lnSpc>
                <a:spcPct val="150000"/>
              </a:lnSpc>
              <a:spcBef>
                <a:spcPts val="1200"/>
              </a:spcBef>
              <a:spcAft>
                <a:spcPts val="0"/>
              </a:spcAft>
              <a:buNone/>
            </a:pPr>
            <a:r>
              <a:rPr lang="en" sz="1600">
                <a:solidFill>
                  <a:srgbClr val="000000"/>
                </a:solidFill>
                <a:latin typeface="Arial"/>
                <a:ea typeface="Arial"/>
                <a:cs typeface="Arial"/>
                <a:sym typeface="Arial"/>
              </a:rPr>
              <a:t>Special Power of Attorney (if authorized representative will process the registration)</a:t>
            </a:r>
            <a:endParaRPr sz="1600">
              <a:solidFill>
                <a:srgbClr val="000000"/>
              </a:solidFill>
              <a:latin typeface="Arial"/>
              <a:ea typeface="Arial"/>
              <a:cs typeface="Arial"/>
              <a:sym typeface="Arial"/>
            </a:endParaRPr>
          </a:p>
          <a:p>
            <a:pPr indent="0" lvl="0" marL="0" rtl="0" algn="just">
              <a:lnSpc>
                <a:spcPct val="150000"/>
              </a:lnSpc>
              <a:spcBef>
                <a:spcPts val="1200"/>
              </a:spcBef>
              <a:spcAft>
                <a:spcPts val="1200"/>
              </a:spcAft>
              <a:buNone/>
            </a:pPr>
            <a:r>
              <a:t/>
            </a:r>
            <a:endParaRPr sz="1300" u="sng">
              <a:solidFill>
                <a:srgbClr val="000000"/>
              </a:solidFill>
              <a:latin typeface="Arial"/>
              <a:ea typeface="Arial"/>
              <a:cs typeface="Arial"/>
              <a:sym typeface="Arial"/>
            </a:endParaRPr>
          </a:p>
        </p:txBody>
      </p:sp>
      <p:grpSp>
        <p:nvGrpSpPr>
          <p:cNvPr id="1479" name="Google Shape;1479;p52"/>
          <p:cNvGrpSpPr/>
          <p:nvPr/>
        </p:nvGrpSpPr>
        <p:grpSpPr>
          <a:xfrm>
            <a:off x="7636516" y="1017609"/>
            <a:ext cx="853559" cy="283602"/>
            <a:chOff x="2990941" y="3799255"/>
            <a:chExt cx="577510" cy="191882"/>
          </a:xfrm>
        </p:grpSpPr>
        <p:sp>
          <p:nvSpPr>
            <p:cNvPr id="1480" name="Google Shape;1480;p52"/>
            <p:cNvSpPr/>
            <p:nvPr/>
          </p:nvSpPr>
          <p:spPr>
            <a:xfrm>
              <a:off x="2990941" y="3799255"/>
              <a:ext cx="414063" cy="63373"/>
            </a:xfrm>
            <a:custGeom>
              <a:rect b="b" l="l" r="r" t="t"/>
              <a:pathLst>
                <a:path extrusionOk="0" h="682" w="4456">
                  <a:moveTo>
                    <a:pt x="4108" y="87"/>
                  </a:moveTo>
                  <a:cubicBezTo>
                    <a:pt x="4252" y="87"/>
                    <a:pt x="4372" y="205"/>
                    <a:pt x="4372" y="341"/>
                  </a:cubicBezTo>
                  <a:cubicBezTo>
                    <a:pt x="4372" y="486"/>
                    <a:pt x="4252" y="596"/>
                    <a:pt x="4108" y="596"/>
                  </a:cubicBezTo>
                  <a:lnTo>
                    <a:pt x="339" y="596"/>
                  </a:lnTo>
                  <a:cubicBezTo>
                    <a:pt x="196" y="596"/>
                    <a:pt x="84" y="486"/>
                    <a:pt x="84" y="341"/>
                  </a:cubicBezTo>
                  <a:cubicBezTo>
                    <a:pt x="84" y="205"/>
                    <a:pt x="196" y="87"/>
                    <a:pt x="339" y="87"/>
                  </a:cubicBezTo>
                  <a:close/>
                  <a:moveTo>
                    <a:pt x="339" y="1"/>
                  </a:moveTo>
                  <a:cubicBezTo>
                    <a:pt x="154" y="1"/>
                    <a:pt x="1" y="154"/>
                    <a:pt x="1" y="341"/>
                  </a:cubicBezTo>
                  <a:cubicBezTo>
                    <a:pt x="1" y="529"/>
                    <a:pt x="154" y="681"/>
                    <a:pt x="339" y="681"/>
                  </a:cubicBezTo>
                  <a:lnTo>
                    <a:pt x="4108" y="681"/>
                  </a:lnTo>
                  <a:cubicBezTo>
                    <a:pt x="4303" y="681"/>
                    <a:pt x="4456" y="529"/>
                    <a:pt x="4456" y="341"/>
                  </a:cubicBezTo>
                  <a:cubicBezTo>
                    <a:pt x="4456" y="154"/>
                    <a:pt x="4303" y="1"/>
                    <a:pt x="410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1" name="Google Shape;1481;p52"/>
            <p:cNvSpPr/>
            <p:nvPr/>
          </p:nvSpPr>
          <p:spPr>
            <a:xfrm>
              <a:off x="3153366" y="3927114"/>
              <a:ext cx="415085" cy="64024"/>
            </a:xfrm>
            <a:custGeom>
              <a:rect b="b" l="l" r="r" t="t"/>
              <a:pathLst>
                <a:path extrusionOk="0" h="689" w="4467">
                  <a:moveTo>
                    <a:pt x="4118" y="86"/>
                  </a:moveTo>
                  <a:cubicBezTo>
                    <a:pt x="4262" y="86"/>
                    <a:pt x="4372" y="204"/>
                    <a:pt x="4372" y="340"/>
                  </a:cubicBezTo>
                  <a:cubicBezTo>
                    <a:pt x="4372" y="485"/>
                    <a:pt x="4262" y="603"/>
                    <a:pt x="4118" y="603"/>
                  </a:cubicBezTo>
                  <a:lnTo>
                    <a:pt x="349" y="603"/>
                  </a:lnTo>
                  <a:cubicBezTo>
                    <a:pt x="204" y="603"/>
                    <a:pt x="94" y="485"/>
                    <a:pt x="94" y="340"/>
                  </a:cubicBezTo>
                  <a:cubicBezTo>
                    <a:pt x="94" y="204"/>
                    <a:pt x="204" y="86"/>
                    <a:pt x="349" y="86"/>
                  </a:cubicBezTo>
                  <a:close/>
                  <a:moveTo>
                    <a:pt x="349" y="0"/>
                  </a:moveTo>
                  <a:cubicBezTo>
                    <a:pt x="162" y="0"/>
                    <a:pt x="1" y="153"/>
                    <a:pt x="1" y="340"/>
                  </a:cubicBezTo>
                  <a:cubicBezTo>
                    <a:pt x="1" y="536"/>
                    <a:pt x="162" y="689"/>
                    <a:pt x="349" y="689"/>
                  </a:cubicBezTo>
                  <a:lnTo>
                    <a:pt x="4118" y="689"/>
                  </a:lnTo>
                  <a:cubicBezTo>
                    <a:pt x="4313" y="689"/>
                    <a:pt x="4466" y="536"/>
                    <a:pt x="4466" y="340"/>
                  </a:cubicBezTo>
                  <a:cubicBezTo>
                    <a:pt x="4466" y="153"/>
                    <a:pt x="4313" y="0"/>
                    <a:pt x="411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85" name="Shape 1485"/>
        <p:cNvGrpSpPr/>
        <p:nvPr/>
      </p:nvGrpSpPr>
      <p:grpSpPr>
        <a:xfrm>
          <a:off x="0" y="0"/>
          <a:ext cx="0" cy="0"/>
          <a:chOff x="0" y="0"/>
          <a:chExt cx="0" cy="0"/>
        </a:xfrm>
      </p:grpSpPr>
      <p:sp>
        <p:nvSpPr>
          <p:cNvPr id="1486" name="Google Shape;1486;p53"/>
          <p:cNvSpPr txBox="1"/>
          <p:nvPr>
            <p:ph type="title"/>
          </p:nvPr>
        </p:nvSpPr>
        <p:spPr>
          <a:xfrm>
            <a:off x="1504550" y="326575"/>
            <a:ext cx="6916200" cy="889200"/>
          </a:xfrm>
          <a:prstGeom prst="rect">
            <a:avLst/>
          </a:prstGeom>
        </p:spPr>
        <p:txBody>
          <a:bodyPr anchorCtr="0" anchor="t" bIns="91425" lIns="91425" spcFirstLastPara="1" rIns="91425" wrap="square" tIns="91425">
            <a:noAutofit/>
          </a:bodyPr>
          <a:lstStyle/>
          <a:p>
            <a:pPr indent="0" lvl="0" marL="0" rtl="0" algn="l">
              <a:lnSpc>
                <a:spcPct val="150000"/>
              </a:lnSpc>
              <a:spcBef>
                <a:spcPts val="1200"/>
              </a:spcBef>
              <a:spcAft>
                <a:spcPts val="1200"/>
              </a:spcAft>
              <a:buNone/>
            </a:pPr>
            <a:r>
              <a:rPr b="1" lang="en" sz="1600">
                <a:solidFill>
                  <a:srgbClr val="000000"/>
                </a:solidFill>
                <a:latin typeface="Arial"/>
                <a:ea typeface="Arial"/>
                <a:cs typeface="Arial"/>
                <a:sym typeface="Arial"/>
              </a:rPr>
              <a:t>BIR requirements for registration for SINGLE PROPRIETORSHIP </a:t>
            </a:r>
            <a:endParaRPr/>
          </a:p>
        </p:txBody>
      </p:sp>
      <p:sp>
        <p:nvSpPr>
          <p:cNvPr id="1487" name="Google Shape;1487;p53"/>
          <p:cNvSpPr txBox="1"/>
          <p:nvPr>
            <p:ph idx="8" type="subTitle"/>
          </p:nvPr>
        </p:nvSpPr>
        <p:spPr>
          <a:xfrm>
            <a:off x="303250" y="944725"/>
            <a:ext cx="7650900" cy="3813900"/>
          </a:xfrm>
          <a:prstGeom prst="rect">
            <a:avLst/>
          </a:prstGeom>
        </p:spPr>
        <p:txBody>
          <a:bodyPr anchorCtr="0" anchor="b" bIns="91425" lIns="91425" spcFirstLastPara="1" rIns="91425" wrap="square" tIns="91425">
            <a:noAutofit/>
          </a:bodyPr>
          <a:lstStyle/>
          <a:p>
            <a:pPr indent="0" lvl="0" marL="0" rtl="0" algn="just">
              <a:lnSpc>
                <a:spcPct val="150000"/>
              </a:lnSpc>
              <a:spcBef>
                <a:spcPts val="1200"/>
              </a:spcBef>
              <a:spcAft>
                <a:spcPts val="0"/>
              </a:spcAft>
              <a:buNone/>
            </a:pPr>
            <a:r>
              <a:t/>
            </a:r>
            <a:endParaRPr>
              <a:solidFill>
                <a:srgbClr val="000000"/>
              </a:solidFill>
              <a:latin typeface="Arial"/>
              <a:ea typeface="Arial"/>
              <a:cs typeface="Arial"/>
              <a:sym typeface="Arial"/>
            </a:endParaRPr>
          </a:p>
          <a:p>
            <a:pPr indent="0" lvl="0" marL="0" rtl="0" algn="just">
              <a:lnSpc>
                <a:spcPct val="150000"/>
              </a:lnSpc>
              <a:spcBef>
                <a:spcPts val="1200"/>
              </a:spcBef>
              <a:spcAft>
                <a:spcPts val="0"/>
              </a:spcAft>
              <a:buNone/>
            </a:pPr>
            <a:r>
              <a:rPr b="1" lang="en">
                <a:solidFill>
                  <a:srgbClr val="000000"/>
                </a:solidFill>
                <a:latin typeface="Arial"/>
                <a:ea typeface="Arial"/>
                <a:cs typeface="Arial"/>
                <a:sym typeface="Arial"/>
              </a:rPr>
              <a:t>Amount to pay:</a:t>
            </a:r>
            <a:endParaRPr b="1">
              <a:solidFill>
                <a:srgbClr val="000000"/>
              </a:solidFill>
              <a:latin typeface="Arial"/>
              <a:ea typeface="Arial"/>
              <a:cs typeface="Arial"/>
              <a:sym typeface="Arial"/>
            </a:endParaRPr>
          </a:p>
          <a:p>
            <a:pPr indent="0" lvl="0" marL="0" rtl="0" algn="just">
              <a:lnSpc>
                <a:spcPct val="150000"/>
              </a:lnSpc>
              <a:spcBef>
                <a:spcPts val="1200"/>
              </a:spcBef>
              <a:spcAft>
                <a:spcPts val="0"/>
              </a:spcAft>
              <a:buNone/>
            </a:pPr>
            <a:r>
              <a:rPr lang="en">
                <a:solidFill>
                  <a:srgbClr val="000000"/>
                </a:solidFill>
                <a:latin typeface="Arial"/>
                <a:ea typeface="Arial"/>
                <a:cs typeface="Arial"/>
                <a:sym typeface="Arial"/>
              </a:rPr>
              <a:t>Registration Fee 500.00</a:t>
            </a:r>
            <a:endParaRPr>
              <a:solidFill>
                <a:srgbClr val="000000"/>
              </a:solidFill>
              <a:latin typeface="Arial"/>
              <a:ea typeface="Arial"/>
              <a:cs typeface="Arial"/>
              <a:sym typeface="Arial"/>
            </a:endParaRPr>
          </a:p>
          <a:p>
            <a:pPr indent="0" lvl="0" marL="0" rtl="0" algn="just">
              <a:lnSpc>
                <a:spcPct val="150000"/>
              </a:lnSpc>
              <a:spcBef>
                <a:spcPts val="1200"/>
              </a:spcBef>
              <a:spcAft>
                <a:spcPts val="0"/>
              </a:spcAft>
              <a:buNone/>
            </a:pPr>
            <a:r>
              <a:rPr lang="en">
                <a:solidFill>
                  <a:srgbClr val="000000"/>
                </a:solidFill>
                <a:latin typeface="Arial"/>
                <a:ea typeface="Arial"/>
                <a:cs typeface="Arial"/>
                <a:sym typeface="Arial"/>
              </a:rPr>
              <a:t>Documentary stamp tax (for rent)</a:t>
            </a:r>
            <a:endParaRPr>
              <a:solidFill>
                <a:srgbClr val="000000"/>
              </a:solidFill>
              <a:latin typeface="Arial"/>
              <a:ea typeface="Arial"/>
              <a:cs typeface="Arial"/>
              <a:sym typeface="Arial"/>
            </a:endParaRPr>
          </a:p>
          <a:p>
            <a:pPr indent="0" lvl="0" marL="0" rtl="0" algn="just">
              <a:lnSpc>
                <a:spcPct val="150000"/>
              </a:lnSpc>
              <a:spcBef>
                <a:spcPts val="1200"/>
              </a:spcBef>
              <a:spcAft>
                <a:spcPts val="0"/>
              </a:spcAft>
              <a:buNone/>
            </a:pPr>
            <a:r>
              <a:rPr lang="en">
                <a:solidFill>
                  <a:srgbClr val="000000"/>
                </a:solidFill>
                <a:latin typeface="Arial"/>
                <a:ea typeface="Arial"/>
                <a:cs typeface="Arial"/>
                <a:sym typeface="Arial"/>
              </a:rPr>
              <a:t>1st 2000 6.00+ 2.00 for every 1,000</a:t>
            </a:r>
            <a:endParaRPr>
              <a:solidFill>
                <a:srgbClr val="000000"/>
              </a:solidFill>
              <a:latin typeface="Arial"/>
              <a:ea typeface="Arial"/>
              <a:cs typeface="Arial"/>
              <a:sym typeface="Arial"/>
            </a:endParaRPr>
          </a:p>
          <a:p>
            <a:pPr indent="0" lvl="0" marL="0" rtl="0" algn="just">
              <a:lnSpc>
                <a:spcPct val="150000"/>
              </a:lnSpc>
              <a:spcBef>
                <a:spcPts val="1200"/>
              </a:spcBef>
              <a:spcAft>
                <a:spcPts val="0"/>
              </a:spcAft>
              <a:buNone/>
            </a:pPr>
            <a:r>
              <a:rPr lang="en">
                <a:solidFill>
                  <a:srgbClr val="000000"/>
                </a:solidFill>
                <a:latin typeface="Arial"/>
                <a:ea typeface="Arial"/>
                <a:cs typeface="Arial"/>
                <a:sym typeface="Arial"/>
              </a:rPr>
              <a:t>receipts (sales invoice for goods/official receipt for services) depends on the rate of printing press</a:t>
            </a:r>
            <a:endParaRPr>
              <a:solidFill>
                <a:srgbClr val="000000"/>
              </a:solidFill>
              <a:latin typeface="Arial"/>
              <a:ea typeface="Arial"/>
              <a:cs typeface="Arial"/>
              <a:sym typeface="Arial"/>
            </a:endParaRPr>
          </a:p>
          <a:p>
            <a:pPr indent="0" lvl="0" marL="0" rtl="0" algn="just">
              <a:lnSpc>
                <a:spcPct val="150000"/>
              </a:lnSpc>
              <a:spcBef>
                <a:spcPts val="1200"/>
              </a:spcBef>
              <a:spcAft>
                <a:spcPts val="1200"/>
              </a:spcAft>
              <a:buNone/>
            </a:pPr>
            <a:r>
              <a:t/>
            </a:r>
            <a:endParaRPr sz="1200" u="sng">
              <a:solidFill>
                <a:srgbClr val="000000"/>
              </a:solidFill>
              <a:latin typeface="Arial"/>
              <a:ea typeface="Arial"/>
              <a:cs typeface="Arial"/>
              <a:sym typeface="Arial"/>
            </a:endParaRPr>
          </a:p>
        </p:txBody>
      </p:sp>
      <p:grpSp>
        <p:nvGrpSpPr>
          <p:cNvPr id="1488" name="Google Shape;1488;p53"/>
          <p:cNvGrpSpPr/>
          <p:nvPr/>
        </p:nvGrpSpPr>
        <p:grpSpPr>
          <a:xfrm>
            <a:off x="7636516" y="1017609"/>
            <a:ext cx="853559" cy="283602"/>
            <a:chOff x="2990941" y="3799255"/>
            <a:chExt cx="577510" cy="191882"/>
          </a:xfrm>
        </p:grpSpPr>
        <p:sp>
          <p:nvSpPr>
            <p:cNvPr id="1489" name="Google Shape;1489;p53"/>
            <p:cNvSpPr/>
            <p:nvPr/>
          </p:nvSpPr>
          <p:spPr>
            <a:xfrm>
              <a:off x="2990941" y="3799255"/>
              <a:ext cx="414063" cy="63373"/>
            </a:xfrm>
            <a:custGeom>
              <a:rect b="b" l="l" r="r" t="t"/>
              <a:pathLst>
                <a:path extrusionOk="0" h="682" w="4456">
                  <a:moveTo>
                    <a:pt x="4108" y="87"/>
                  </a:moveTo>
                  <a:cubicBezTo>
                    <a:pt x="4252" y="87"/>
                    <a:pt x="4372" y="205"/>
                    <a:pt x="4372" y="341"/>
                  </a:cubicBezTo>
                  <a:cubicBezTo>
                    <a:pt x="4372" y="486"/>
                    <a:pt x="4252" y="596"/>
                    <a:pt x="4108" y="596"/>
                  </a:cubicBezTo>
                  <a:lnTo>
                    <a:pt x="339" y="596"/>
                  </a:lnTo>
                  <a:cubicBezTo>
                    <a:pt x="196" y="596"/>
                    <a:pt x="84" y="486"/>
                    <a:pt x="84" y="341"/>
                  </a:cubicBezTo>
                  <a:cubicBezTo>
                    <a:pt x="84" y="205"/>
                    <a:pt x="196" y="87"/>
                    <a:pt x="339" y="87"/>
                  </a:cubicBezTo>
                  <a:close/>
                  <a:moveTo>
                    <a:pt x="339" y="1"/>
                  </a:moveTo>
                  <a:cubicBezTo>
                    <a:pt x="154" y="1"/>
                    <a:pt x="1" y="154"/>
                    <a:pt x="1" y="341"/>
                  </a:cubicBezTo>
                  <a:cubicBezTo>
                    <a:pt x="1" y="529"/>
                    <a:pt x="154" y="681"/>
                    <a:pt x="339" y="681"/>
                  </a:cubicBezTo>
                  <a:lnTo>
                    <a:pt x="4108" y="681"/>
                  </a:lnTo>
                  <a:cubicBezTo>
                    <a:pt x="4303" y="681"/>
                    <a:pt x="4456" y="529"/>
                    <a:pt x="4456" y="341"/>
                  </a:cubicBezTo>
                  <a:cubicBezTo>
                    <a:pt x="4456" y="154"/>
                    <a:pt x="4303" y="1"/>
                    <a:pt x="410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0" name="Google Shape;1490;p53"/>
            <p:cNvSpPr/>
            <p:nvPr/>
          </p:nvSpPr>
          <p:spPr>
            <a:xfrm>
              <a:off x="3153366" y="3927114"/>
              <a:ext cx="415085" cy="64024"/>
            </a:xfrm>
            <a:custGeom>
              <a:rect b="b" l="l" r="r" t="t"/>
              <a:pathLst>
                <a:path extrusionOk="0" h="689" w="4467">
                  <a:moveTo>
                    <a:pt x="4118" y="86"/>
                  </a:moveTo>
                  <a:cubicBezTo>
                    <a:pt x="4262" y="86"/>
                    <a:pt x="4372" y="204"/>
                    <a:pt x="4372" y="340"/>
                  </a:cubicBezTo>
                  <a:cubicBezTo>
                    <a:pt x="4372" y="485"/>
                    <a:pt x="4262" y="603"/>
                    <a:pt x="4118" y="603"/>
                  </a:cubicBezTo>
                  <a:lnTo>
                    <a:pt x="349" y="603"/>
                  </a:lnTo>
                  <a:cubicBezTo>
                    <a:pt x="204" y="603"/>
                    <a:pt x="94" y="485"/>
                    <a:pt x="94" y="340"/>
                  </a:cubicBezTo>
                  <a:cubicBezTo>
                    <a:pt x="94" y="204"/>
                    <a:pt x="204" y="86"/>
                    <a:pt x="349" y="86"/>
                  </a:cubicBezTo>
                  <a:close/>
                  <a:moveTo>
                    <a:pt x="349" y="0"/>
                  </a:moveTo>
                  <a:cubicBezTo>
                    <a:pt x="162" y="0"/>
                    <a:pt x="1" y="153"/>
                    <a:pt x="1" y="340"/>
                  </a:cubicBezTo>
                  <a:cubicBezTo>
                    <a:pt x="1" y="536"/>
                    <a:pt x="162" y="689"/>
                    <a:pt x="349" y="689"/>
                  </a:cubicBezTo>
                  <a:lnTo>
                    <a:pt x="4118" y="689"/>
                  </a:lnTo>
                  <a:cubicBezTo>
                    <a:pt x="4313" y="689"/>
                    <a:pt x="4466" y="536"/>
                    <a:pt x="4466" y="340"/>
                  </a:cubicBezTo>
                  <a:cubicBezTo>
                    <a:pt x="4466" y="153"/>
                    <a:pt x="4313" y="0"/>
                    <a:pt x="411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94" name="Shape 1494"/>
        <p:cNvGrpSpPr/>
        <p:nvPr/>
      </p:nvGrpSpPr>
      <p:grpSpPr>
        <a:xfrm>
          <a:off x="0" y="0"/>
          <a:ext cx="0" cy="0"/>
          <a:chOff x="0" y="0"/>
          <a:chExt cx="0" cy="0"/>
        </a:xfrm>
      </p:grpSpPr>
      <p:sp>
        <p:nvSpPr>
          <p:cNvPr id="1495" name="Google Shape;1495;p54"/>
          <p:cNvSpPr txBox="1"/>
          <p:nvPr>
            <p:ph type="title"/>
          </p:nvPr>
        </p:nvSpPr>
        <p:spPr>
          <a:xfrm>
            <a:off x="221600" y="139950"/>
            <a:ext cx="8642400" cy="4641900"/>
          </a:xfrm>
          <a:prstGeom prst="rect">
            <a:avLst/>
          </a:prstGeom>
        </p:spPr>
        <p:txBody>
          <a:bodyPr anchorCtr="0" anchor="t" bIns="91425" lIns="91425" spcFirstLastPara="1" rIns="91425" wrap="square" tIns="91425">
            <a:noAutofit/>
          </a:bodyPr>
          <a:lstStyle/>
          <a:p>
            <a:pPr indent="12700" lvl="0" marL="0" rtl="0" algn="just">
              <a:lnSpc>
                <a:spcPct val="115000"/>
              </a:lnSpc>
              <a:spcBef>
                <a:spcPts val="1200"/>
              </a:spcBef>
              <a:spcAft>
                <a:spcPts val="0"/>
              </a:spcAft>
              <a:buNone/>
            </a:pPr>
            <a:r>
              <a:t/>
            </a:r>
            <a:endParaRPr sz="1800">
              <a:solidFill>
                <a:srgbClr val="000000"/>
              </a:solidFill>
              <a:latin typeface="Arial"/>
              <a:ea typeface="Arial"/>
              <a:cs typeface="Arial"/>
              <a:sym typeface="Arial"/>
            </a:endParaRPr>
          </a:p>
          <a:p>
            <a:pPr indent="12700" lvl="0" marL="0" rtl="0" algn="just">
              <a:lnSpc>
                <a:spcPct val="115000"/>
              </a:lnSpc>
              <a:spcBef>
                <a:spcPts val="1200"/>
              </a:spcBef>
              <a:spcAft>
                <a:spcPts val="0"/>
              </a:spcAft>
              <a:buNone/>
            </a:pPr>
            <a:r>
              <a:t/>
            </a:r>
            <a:endParaRPr sz="1800">
              <a:solidFill>
                <a:srgbClr val="000000"/>
              </a:solidFill>
              <a:latin typeface="Arial"/>
              <a:ea typeface="Arial"/>
              <a:cs typeface="Arial"/>
              <a:sym typeface="Arial"/>
            </a:endParaRPr>
          </a:p>
          <a:p>
            <a:pPr indent="12700" lvl="0" marL="0" rtl="0" algn="just">
              <a:lnSpc>
                <a:spcPct val="115000"/>
              </a:lnSpc>
              <a:spcBef>
                <a:spcPts val="1200"/>
              </a:spcBef>
              <a:spcAft>
                <a:spcPts val="1200"/>
              </a:spcAft>
              <a:buNone/>
            </a:pPr>
            <a:r>
              <a:rPr lang="en" sz="1800">
                <a:solidFill>
                  <a:srgbClr val="000000"/>
                </a:solidFill>
                <a:latin typeface="Arial"/>
                <a:ea typeface="Arial"/>
                <a:cs typeface="Arial"/>
                <a:sym typeface="Arial"/>
              </a:rPr>
              <a:t>All companies must be registered with the Social Security System (SSS).  The </a:t>
            </a:r>
            <a:r>
              <a:rPr b="1" lang="en" sz="1800">
                <a:solidFill>
                  <a:srgbClr val="000000"/>
                </a:solidFill>
                <a:latin typeface="Arial"/>
                <a:ea typeface="Arial"/>
                <a:cs typeface="Arial"/>
                <a:sym typeface="Arial"/>
              </a:rPr>
              <a:t>Social Security System (SSS</a:t>
            </a:r>
            <a:r>
              <a:rPr lang="en" sz="1800">
                <a:solidFill>
                  <a:srgbClr val="000000"/>
                </a:solidFill>
                <a:latin typeface="Arial"/>
                <a:ea typeface="Arial"/>
                <a:cs typeface="Arial"/>
                <a:sym typeface="Arial"/>
              </a:rPr>
              <a:t>; Filipino: Paseguruhan ng Kapanatagang Panlipunan) is a state-run, social insurance program in the Philippines to workers in the private, professional, and informal sectors. and must secure an employer number which will be used as reference for the remittance of monthly contributions. </a:t>
            </a:r>
            <a:endParaRPr sz="1800"/>
          </a:p>
        </p:txBody>
      </p:sp>
      <p:grpSp>
        <p:nvGrpSpPr>
          <p:cNvPr id="1496" name="Google Shape;1496;p54"/>
          <p:cNvGrpSpPr/>
          <p:nvPr/>
        </p:nvGrpSpPr>
        <p:grpSpPr>
          <a:xfrm flipH="1" rot="10800000">
            <a:off x="7517604" y="955689"/>
            <a:ext cx="853559" cy="283602"/>
            <a:chOff x="2990941" y="3799255"/>
            <a:chExt cx="577510" cy="191882"/>
          </a:xfrm>
        </p:grpSpPr>
        <p:sp>
          <p:nvSpPr>
            <p:cNvPr id="1497" name="Google Shape;1497;p54"/>
            <p:cNvSpPr/>
            <p:nvPr/>
          </p:nvSpPr>
          <p:spPr>
            <a:xfrm>
              <a:off x="2990941" y="3799255"/>
              <a:ext cx="414063" cy="63373"/>
            </a:xfrm>
            <a:custGeom>
              <a:rect b="b" l="l" r="r" t="t"/>
              <a:pathLst>
                <a:path extrusionOk="0" h="682" w="4456">
                  <a:moveTo>
                    <a:pt x="4108" y="87"/>
                  </a:moveTo>
                  <a:cubicBezTo>
                    <a:pt x="4252" y="87"/>
                    <a:pt x="4372" y="205"/>
                    <a:pt x="4372" y="341"/>
                  </a:cubicBezTo>
                  <a:cubicBezTo>
                    <a:pt x="4372" y="486"/>
                    <a:pt x="4252" y="596"/>
                    <a:pt x="4108" y="596"/>
                  </a:cubicBezTo>
                  <a:lnTo>
                    <a:pt x="339" y="596"/>
                  </a:lnTo>
                  <a:cubicBezTo>
                    <a:pt x="196" y="596"/>
                    <a:pt x="84" y="486"/>
                    <a:pt x="84" y="341"/>
                  </a:cubicBezTo>
                  <a:cubicBezTo>
                    <a:pt x="84" y="205"/>
                    <a:pt x="196" y="87"/>
                    <a:pt x="339" y="87"/>
                  </a:cubicBezTo>
                  <a:close/>
                  <a:moveTo>
                    <a:pt x="339" y="1"/>
                  </a:moveTo>
                  <a:cubicBezTo>
                    <a:pt x="154" y="1"/>
                    <a:pt x="1" y="154"/>
                    <a:pt x="1" y="341"/>
                  </a:cubicBezTo>
                  <a:cubicBezTo>
                    <a:pt x="1" y="529"/>
                    <a:pt x="154" y="681"/>
                    <a:pt x="339" y="681"/>
                  </a:cubicBezTo>
                  <a:lnTo>
                    <a:pt x="4108" y="681"/>
                  </a:lnTo>
                  <a:cubicBezTo>
                    <a:pt x="4303" y="681"/>
                    <a:pt x="4456" y="529"/>
                    <a:pt x="4456" y="341"/>
                  </a:cubicBezTo>
                  <a:cubicBezTo>
                    <a:pt x="4456" y="154"/>
                    <a:pt x="4303" y="1"/>
                    <a:pt x="410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8" name="Google Shape;1498;p54"/>
            <p:cNvSpPr/>
            <p:nvPr/>
          </p:nvSpPr>
          <p:spPr>
            <a:xfrm>
              <a:off x="3153366" y="3927114"/>
              <a:ext cx="415085" cy="64024"/>
            </a:xfrm>
            <a:custGeom>
              <a:rect b="b" l="l" r="r" t="t"/>
              <a:pathLst>
                <a:path extrusionOk="0" h="689" w="4467">
                  <a:moveTo>
                    <a:pt x="4118" y="86"/>
                  </a:moveTo>
                  <a:cubicBezTo>
                    <a:pt x="4262" y="86"/>
                    <a:pt x="4372" y="204"/>
                    <a:pt x="4372" y="340"/>
                  </a:cubicBezTo>
                  <a:cubicBezTo>
                    <a:pt x="4372" y="485"/>
                    <a:pt x="4262" y="603"/>
                    <a:pt x="4118" y="603"/>
                  </a:cubicBezTo>
                  <a:lnTo>
                    <a:pt x="349" y="603"/>
                  </a:lnTo>
                  <a:cubicBezTo>
                    <a:pt x="204" y="603"/>
                    <a:pt x="94" y="485"/>
                    <a:pt x="94" y="340"/>
                  </a:cubicBezTo>
                  <a:cubicBezTo>
                    <a:pt x="94" y="204"/>
                    <a:pt x="204" y="86"/>
                    <a:pt x="349" y="86"/>
                  </a:cubicBezTo>
                  <a:close/>
                  <a:moveTo>
                    <a:pt x="349" y="0"/>
                  </a:moveTo>
                  <a:cubicBezTo>
                    <a:pt x="162" y="0"/>
                    <a:pt x="1" y="153"/>
                    <a:pt x="1" y="340"/>
                  </a:cubicBezTo>
                  <a:cubicBezTo>
                    <a:pt x="1" y="536"/>
                    <a:pt x="162" y="689"/>
                    <a:pt x="349" y="689"/>
                  </a:cubicBezTo>
                  <a:lnTo>
                    <a:pt x="4118" y="689"/>
                  </a:lnTo>
                  <a:cubicBezTo>
                    <a:pt x="4313" y="689"/>
                    <a:pt x="4466" y="536"/>
                    <a:pt x="4466" y="340"/>
                  </a:cubicBezTo>
                  <a:cubicBezTo>
                    <a:pt x="4466" y="153"/>
                    <a:pt x="4313" y="0"/>
                    <a:pt x="411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499" name="Google Shape;1499;p54"/>
          <p:cNvSpPr/>
          <p:nvPr/>
        </p:nvSpPr>
        <p:spPr>
          <a:xfrm flipH="1" rot="-6312051">
            <a:off x="7791924" y="1542863"/>
            <a:ext cx="132398" cy="147701"/>
          </a:xfrm>
          <a:custGeom>
            <a:rect b="b" l="l" r="r" t="t"/>
            <a:pathLst>
              <a:path extrusionOk="0" h="2435" w="2183">
                <a:moveTo>
                  <a:pt x="220" y="153"/>
                </a:moveTo>
                <a:lnTo>
                  <a:pt x="2011" y="1333"/>
                </a:lnTo>
                <a:lnTo>
                  <a:pt x="94" y="2292"/>
                </a:lnTo>
                <a:lnTo>
                  <a:pt x="94" y="2292"/>
                </a:lnTo>
                <a:lnTo>
                  <a:pt x="220" y="153"/>
                </a:lnTo>
                <a:close/>
                <a:moveTo>
                  <a:pt x="145" y="1"/>
                </a:moveTo>
                <a:lnTo>
                  <a:pt x="0" y="2435"/>
                </a:lnTo>
                <a:lnTo>
                  <a:pt x="2182" y="1341"/>
                </a:lnTo>
                <a:lnTo>
                  <a:pt x="14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03" name="Shape 1503"/>
        <p:cNvGrpSpPr/>
        <p:nvPr/>
      </p:nvGrpSpPr>
      <p:grpSpPr>
        <a:xfrm>
          <a:off x="0" y="0"/>
          <a:ext cx="0" cy="0"/>
          <a:chOff x="0" y="0"/>
          <a:chExt cx="0" cy="0"/>
        </a:xfrm>
      </p:grpSpPr>
      <p:sp>
        <p:nvSpPr>
          <p:cNvPr id="1504" name="Google Shape;1504;p55"/>
          <p:cNvSpPr txBox="1"/>
          <p:nvPr>
            <p:ph type="title"/>
          </p:nvPr>
        </p:nvSpPr>
        <p:spPr>
          <a:xfrm>
            <a:off x="221600" y="139950"/>
            <a:ext cx="8642400" cy="4641900"/>
          </a:xfrm>
          <a:prstGeom prst="rect">
            <a:avLst/>
          </a:prstGeom>
        </p:spPr>
        <p:txBody>
          <a:bodyPr anchorCtr="0" anchor="t" bIns="91425" lIns="91425" spcFirstLastPara="1" rIns="91425" wrap="square" tIns="91425">
            <a:noAutofit/>
          </a:bodyPr>
          <a:lstStyle/>
          <a:p>
            <a:pPr indent="12700" lvl="0" marL="0" rtl="0" algn="just">
              <a:lnSpc>
                <a:spcPct val="115000"/>
              </a:lnSpc>
              <a:spcBef>
                <a:spcPts val="1200"/>
              </a:spcBef>
              <a:spcAft>
                <a:spcPts val="0"/>
              </a:spcAft>
              <a:buNone/>
            </a:pPr>
            <a:r>
              <a:t/>
            </a:r>
            <a:endParaRPr sz="1800">
              <a:solidFill>
                <a:srgbClr val="000000"/>
              </a:solidFill>
              <a:latin typeface="Arial"/>
              <a:ea typeface="Arial"/>
              <a:cs typeface="Arial"/>
              <a:sym typeface="Arial"/>
            </a:endParaRPr>
          </a:p>
          <a:p>
            <a:pPr indent="12700" lvl="0" marL="0" rtl="0" algn="just">
              <a:lnSpc>
                <a:spcPct val="115000"/>
              </a:lnSpc>
              <a:spcBef>
                <a:spcPts val="1200"/>
              </a:spcBef>
              <a:spcAft>
                <a:spcPts val="0"/>
              </a:spcAft>
              <a:buNone/>
            </a:pPr>
            <a:r>
              <a:t/>
            </a:r>
            <a:endParaRPr sz="1800">
              <a:solidFill>
                <a:srgbClr val="000000"/>
              </a:solidFill>
              <a:latin typeface="Arial"/>
              <a:ea typeface="Arial"/>
              <a:cs typeface="Arial"/>
              <a:sym typeface="Arial"/>
            </a:endParaRPr>
          </a:p>
          <a:p>
            <a:pPr indent="12700" lvl="0" marL="0" rtl="0" algn="just">
              <a:lnSpc>
                <a:spcPct val="115000"/>
              </a:lnSpc>
              <a:spcBef>
                <a:spcPts val="1200"/>
              </a:spcBef>
              <a:spcAft>
                <a:spcPts val="0"/>
              </a:spcAft>
              <a:buNone/>
            </a:pPr>
            <a:r>
              <a:rPr lang="en" sz="1800">
                <a:solidFill>
                  <a:srgbClr val="000000"/>
                </a:solidFill>
                <a:latin typeface="Arial"/>
                <a:ea typeface="Arial"/>
                <a:cs typeface="Arial"/>
                <a:sym typeface="Arial"/>
              </a:rPr>
              <a:t>To register with the SSS, the following documents must be submitted:</a:t>
            </a:r>
            <a:endParaRPr sz="18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t/>
            </a:r>
            <a:endParaRPr sz="18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1800">
                <a:solidFill>
                  <a:srgbClr val="000000"/>
                </a:solidFill>
                <a:latin typeface="Arial"/>
                <a:ea typeface="Arial"/>
                <a:cs typeface="Arial"/>
                <a:sym typeface="Arial"/>
              </a:rPr>
              <a:t>Employer Data Record (ER1)</a:t>
            </a:r>
            <a:endParaRPr sz="18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1800">
                <a:solidFill>
                  <a:srgbClr val="000000"/>
                </a:solidFill>
                <a:latin typeface="Arial"/>
                <a:ea typeface="Arial"/>
                <a:cs typeface="Arial"/>
                <a:sym typeface="Arial"/>
              </a:rPr>
              <a:t>Report of Employee-Members (ER2)</a:t>
            </a:r>
            <a:endParaRPr sz="18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1800">
                <a:solidFill>
                  <a:srgbClr val="000000"/>
                </a:solidFill>
                <a:latin typeface="Arial"/>
                <a:ea typeface="Arial"/>
                <a:cs typeface="Arial"/>
                <a:sym typeface="Arial"/>
              </a:rPr>
              <a:t>SEC Registration, Articles of Incorporation, and By-laws</a:t>
            </a:r>
            <a:endParaRPr sz="1800">
              <a:solidFill>
                <a:srgbClr val="000000"/>
              </a:solidFill>
              <a:latin typeface="Arial"/>
              <a:ea typeface="Arial"/>
              <a:cs typeface="Arial"/>
              <a:sym typeface="Arial"/>
            </a:endParaRPr>
          </a:p>
          <a:p>
            <a:pPr indent="0" lvl="0" marL="0" rtl="0" algn="ctr">
              <a:spcBef>
                <a:spcPts val="1200"/>
              </a:spcBef>
              <a:spcAft>
                <a:spcPts val="0"/>
              </a:spcAft>
              <a:buNone/>
            </a:pPr>
            <a:r>
              <a:t/>
            </a:r>
            <a:endParaRPr sz="1800">
              <a:solidFill>
                <a:srgbClr val="000000"/>
              </a:solidFill>
              <a:latin typeface="Arial"/>
              <a:ea typeface="Arial"/>
              <a:cs typeface="Arial"/>
              <a:sym typeface="Arial"/>
            </a:endParaRPr>
          </a:p>
        </p:txBody>
      </p:sp>
      <p:grpSp>
        <p:nvGrpSpPr>
          <p:cNvPr id="1505" name="Google Shape;1505;p55"/>
          <p:cNvGrpSpPr/>
          <p:nvPr/>
        </p:nvGrpSpPr>
        <p:grpSpPr>
          <a:xfrm flipH="1" rot="10800000">
            <a:off x="7517604" y="955689"/>
            <a:ext cx="853559" cy="283602"/>
            <a:chOff x="2990941" y="3799255"/>
            <a:chExt cx="577510" cy="191882"/>
          </a:xfrm>
        </p:grpSpPr>
        <p:sp>
          <p:nvSpPr>
            <p:cNvPr id="1506" name="Google Shape;1506;p55"/>
            <p:cNvSpPr/>
            <p:nvPr/>
          </p:nvSpPr>
          <p:spPr>
            <a:xfrm>
              <a:off x="2990941" y="3799255"/>
              <a:ext cx="414063" cy="63373"/>
            </a:xfrm>
            <a:custGeom>
              <a:rect b="b" l="l" r="r" t="t"/>
              <a:pathLst>
                <a:path extrusionOk="0" h="682" w="4456">
                  <a:moveTo>
                    <a:pt x="4108" y="87"/>
                  </a:moveTo>
                  <a:cubicBezTo>
                    <a:pt x="4252" y="87"/>
                    <a:pt x="4372" y="205"/>
                    <a:pt x="4372" y="341"/>
                  </a:cubicBezTo>
                  <a:cubicBezTo>
                    <a:pt x="4372" y="486"/>
                    <a:pt x="4252" y="596"/>
                    <a:pt x="4108" y="596"/>
                  </a:cubicBezTo>
                  <a:lnTo>
                    <a:pt x="339" y="596"/>
                  </a:lnTo>
                  <a:cubicBezTo>
                    <a:pt x="196" y="596"/>
                    <a:pt x="84" y="486"/>
                    <a:pt x="84" y="341"/>
                  </a:cubicBezTo>
                  <a:cubicBezTo>
                    <a:pt x="84" y="205"/>
                    <a:pt x="196" y="87"/>
                    <a:pt x="339" y="87"/>
                  </a:cubicBezTo>
                  <a:close/>
                  <a:moveTo>
                    <a:pt x="339" y="1"/>
                  </a:moveTo>
                  <a:cubicBezTo>
                    <a:pt x="154" y="1"/>
                    <a:pt x="1" y="154"/>
                    <a:pt x="1" y="341"/>
                  </a:cubicBezTo>
                  <a:cubicBezTo>
                    <a:pt x="1" y="529"/>
                    <a:pt x="154" y="681"/>
                    <a:pt x="339" y="681"/>
                  </a:cubicBezTo>
                  <a:lnTo>
                    <a:pt x="4108" y="681"/>
                  </a:lnTo>
                  <a:cubicBezTo>
                    <a:pt x="4303" y="681"/>
                    <a:pt x="4456" y="529"/>
                    <a:pt x="4456" y="341"/>
                  </a:cubicBezTo>
                  <a:cubicBezTo>
                    <a:pt x="4456" y="154"/>
                    <a:pt x="4303" y="1"/>
                    <a:pt x="410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7" name="Google Shape;1507;p55"/>
            <p:cNvSpPr/>
            <p:nvPr/>
          </p:nvSpPr>
          <p:spPr>
            <a:xfrm>
              <a:off x="3153366" y="3927114"/>
              <a:ext cx="415085" cy="64024"/>
            </a:xfrm>
            <a:custGeom>
              <a:rect b="b" l="l" r="r" t="t"/>
              <a:pathLst>
                <a:path extrusionOk="0" h="689" w="4467">
                  <a:moveTo>
                    <a:pt x="4118" y="86"/>
                  </a:moveTo>
                  <a:cubicBezTo>
                    <a:pt x="4262" y="86"/>
                    <a:pt x="4372" y="204"/>
                    <a:pt x="4372" y="340"/>
                  </a:cubicBezTo>
                  <a:cubicBezTo>
                    <a:pt x="4372" y="485"/>
                    <a:pt x="4262" y="603"/>
                    <a:pt x="4118" y="603"/>
                  </a:cubicBezTo>
                  <a:lnTo>
                    <a:pt x="349" y="603"/>
                  </a:lnTo>
                  <a:cubicBezTo>
                    <a:pt x="204" y="603"/>
                    <a:pt x="94" y="485"/>
                    <a:pt x="94" y="340"/>
                  </a:cubicBezTo>
                  <a:cubicBezTo>
                    <a:pt x="94" y="204"/>
                    <a:pt x="204" y="86"/>
                    <a:pt x="349" y="86"/>
                  </a:cubicBezTo>
                  <a:close/>
                  <a:moveTo>
                    <a:pt x="349" y="0"/>
                  </a:moveTo>
                  <a:cubicBezTo>
                    <a:pt x="162" y="0"/>
                    <a:pt x="1" y="153"/>
                    <a:pt x="1" y="340"/>
                  </a:cubicBezTo>
                  <a:cubicBezTo>
                    <a:pt x="1" y="536"/>
                    <a:pt x="162" y="689"/>
                    <a:pt x="349" y="689"/>
                  </a:cubicBezTo>
                  <a:lnTo>
                    <a:pt x="4118" y="689"/>
                  </a:lnTo>
                  <a:cubicBezTo>
                    <a:pt x="4313" y="689"/>
                    <a:pt x="4466" y="536"/>
                    <a:pt x="4466" y="340"/>
                  </a:cubicBezTo>
                  <a:cubicBezTo>
                    <a:pt x="4466" y="153"/>
                    <a:pt x="4313" y="0"/>
                    <a:pt x="411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508" name="Google Shape;1508;p55"/>
          <p:cNvSpPr/>
          <p:nvPr/>
        </p:nvSpPr>
        <p:spPr>
          <a:xfrm flipH="1" rot="-6312051">
            <a:off x="7791924" y="1542863"/>
            <a:ext cx="132398" cy="147701"/>
          </a:xfrm>
          <a:custGeom>
            <a:rect b="b" l="l" r="r" t="t"/>
            <a:pathLst>
              <a:path extrusionOk="0" h="2435" w="2183">
                <a:moveTo>
                  <a:pt x="220" y="153"/>
                </a:moveTo>
                <a:lnTo>
                  <a:pt x="2011" y="1333"/>
                </a:lnTo>
                <a:lnTo>
                  <a:pt x="94" y="2292"/>
                </a:lnTo>
                <a:lnTo>
                  <a:pt x="94" y="2292"/>
                </a:lnTo>
                <a:lnTo>
                  <a:pt x="220" y="153"/>
                </a:lnTo>
                <a:close/>
                <a:moveTo>
                  <a:pt x="145" y="1"/>
                </a:moveTo>
                <a:lnTo>
                  <a:pt x="0" y="2435"/>
                </a:lnTo>
                <a:lnTo>
                  <a:pt x="2182" y="1341"/>
                </a:lnTo>
                <a:lnTo>
                  <a:pt x="14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12" name="Shape 1512"/>
        <p:cNvGrpSpPr/>
        <p:nvPr/>
      </p:nvGrpSpPr>
      <p:grpSpPr>
        <a:xfrm>
          <a:off x="0" y="0"/>
          <a:ext cx="0" cy="0"/>
          <a:chOff x="0" y="0"/>
          <a:chExt cx="0" cy="0"/>
        </a:xfrm>
      </p:grpSpPr>
      <p:sp>
        <p:nvSpPr>
          <p:cNvPr id="1513" name="Google Shape;1513;p56"/>
          <p:cNvSpPr txBox="1"/>
          <p:nvPr>
            <p:ph type="title"/>
          </p:nvPr>
        </p:nvSpPr>
        <p:spPr>
          <a:xfrm>
            <a:off x="221600" y="0"/>
            <a:ext cx="8642400" cy="4782000"/>
          </a:xfrm>
          <a:prstGeom prst="rect">
            <a:avLst/>
          </a:prstGeom>
        </p:spPr>
        <p:txBody>
          <a:bodyPr anchorCtr="0" anchor="t" bIns="91425" lIns="91425" spcFirstLastPara="1" rIns="91425" wrap="square" tIns="91425">
            <a:noAutofit/>
          </a:bodyPr>
          <a:lstStyle/>
          <a:p>
            <a:pPr indent="12700" lvl="0" marL="0" rtl="0" algn="just">
              <a:lnSpc>
                <a:spcPct val="115000"/>
              </a:lnSpc>
              <a:spcBef>
                <a:spcPts val="1200"/>
              </a:spcBef>
              <a:spcAft>
                <a:spcPts val="0"/>
              </a:spcAft>
              <a:buNone/>
            </a:pPr>
            <a:r>
              <a:t/>
            </a:r>
            <a:endParaRPr sz="18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t/>
            </a:r>
            <a:endParaRPr sz="18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b="1" lang="en" sz="1800">
                <a:solidFill>
                  <a:srgbClr val="202124"/>
                </a:solidFill>
                <a:latin typeface="Arial"/>
                <a:ea typeface="Arial"/>
                <a:cs typeface="Arial"/>
                <a:sym typeface="Arial"/>
              </a:rPr>
              <a:t>List of Documentary Requirements (for individual):</a:t>
            </a:r>
            <a:endParaRPr b="1" sz="1800">
              <a:solidFill>
                <a:srgbClr val="202124"/>
              </a:solidFill>
              <a:latin typeface="Arial"/>
              <a:ea typeface="Arial"/>
              <a:cs typeface="Arial"/>
              <a:sym typeface="Arial"/>
            </a:endParaRPr>
          </a:p>
          <a:p>
            <a:pPr indent="-342900" lvl="0" marL="647700" marR="190500" rtl="0" algn="l">
              <a:lnSpc>
                <a:spcPct val="115000"/>
              </a:lnSpc>
              <a:spcBef>
                <a:spcPts val="900"/>
              </a:spcBef>
              <a:spcAft>
                <a:spcPts val="0"/>
              </a:spcAft>
              <a:buClr>
                <a:srgbClr val="202124"/>
              </a:buClr>
              <a:buSzPts val="1800"/>
              <a:buFont typeface="Arial"/>
              <a:buChar char="●"/>
            </a:pPr>
            <a:r>
              <a:rPr lang="en" sz="1800">
                <a:solidFill>
                  <a:srgbClr val="202124"/>
                </a:solidFill>
                <a:latin typeface="Arial"/>
                <a:ea typeface="Arial"/>
                <a:cs typeface="Arial"/>
                <a:sym typeface="Arial"/>
              </a:rPr>
              <a:t>Birth Certificate.</a:t>
            </a:r>
            <a:endParaRPr sz="1800">
              <a:solidFill>
                <a:srgbClr val="202124"/>
              </a:solidFill>
              <a:latin typeface="Arial"/>
              <a:ea typeface="Arial"/>
              <a:cs typeface="Arial"/>
              <a:sym typeface="Arial"/>
            </a:endParaRPr>
          </a:p>
          <a:p>
            <a:pPr indent="-342900" lvl="0" marL="647700" marR="190500" rtl="0" algn="l">
              <a:lnSpc>
                <a:spcPct val="115000"/>
              </a:lnSpc>
              <a:spcBef>
                <a:spcPts val="0"/>
              </a:spcBef>
              <a:spcAft>
                <a:spcPts val="0"/>
              </a:spcAft>
              <a:buClr>
                <a:srgbClr val="202124"/>
              </a:buClr>
              <a:buSzPts val="1800"/>
              <a:buFont typeface="Arial"/>
              <a:buChar char="●"/>
            </a:pPr>
            <a:r>
              <a:rPr lang="en" sz="1800">
                <a:solidFill>
                  <a:srgbClr val="202124"/>
                </a:solidFill>
                <a:latin typeface="Arial"/>
                <a:ea typeface="Arial"/>
                <a:cs typeface="Arial"/>
                <a:sym typeface="Arial"/>
              </a:rPr>
              <a:t>In the absence, any of the following documents:</a:t>
            </a:r>
            <a:endParaRPr sz="1800">
              <a:solidFill>
                <a:srgbClr val="202124"/>
              </a:solidFill>
              <a:latin typeface="Arial"/>
              <a:ea typeface="Arial"/>
              <a:cs typeface="Arial"/>
              <a:sym typeface="Arial"/>
            </a:endParaRPr>
          </a:p>
          <a:p>
            <a:pPr indent="457200" lvl="0" marL="457200" marR="190500" rtl="0" algn="l">
              <a:lnSpc>
                <a:spcPct val="115000"/>
              </a:lnSpc>
              <a:spcBef>
                <a:spcPts val="300"/>
              </a:spcBef>
              <a:spcAft>
                <a:spcPts val="0"/>
              </a:spcAft>
              <a:buNone/>
            </a:pPr>
            <a:r>
              <a:rPr lang="en" sz="1800">
                <a:solidFill>
                  <a:srgbClr val="202124"/>
                </a:solidFill>
                <a:latin typeface="Arial"/>
                <a:ea typeface="Arial"/>
                <a:cs typeface="Arial"/>
                <a:sym typeface="Arial"/>
              </a:rPr>
              <a:t>Baptismal Certificate, or its equivalent.</a:t>
            </a:r>
            <a:endParaRPr sz="1800">
              <a:solidFill>
                <a:srgbClr val="202124"/>
              </a:solidFill>
              <a:latin typeface="Arial"/>
              <a:ea typeface="Arial"/>
              <a:cs typeface="Arial"/>
              <a:sym typeface="Arial"/>
            </a:endParaRPr>
          </a:p>
          <a:p>
            <a:pPr indent="457200" lvl="0" marL="457200" marR="190500" rtl="0" algn="l">
              <a:lnSpc>
                <a:spcPct val="115000"/>
              </a:lnSpc>
              <a:spcBef>
                <a:spcPts val="300"/>
              </a:spcBef>
              <a:spcAft>
                <a:spcPts val="0"/>
              </a:spcAft>
              <a:buNone/>
            </a:pPr>
            <a:r>
              <a:rPr lang="en" sz="1800">
                <a:solidFill>
                  <a:srgbClr val="202124"/>
                </a:solidFill>
                <a:latin typeface="Arial"/>
                <a:ea typeface="Arial"/>
                <a:cs typeface="Arial"/>
                <a:sym typeface="Arial"/>
              </a:rPr>
              <a:t>Passport.</a:t>
            </a:r>
            <a:endParaRPr sz="1800">
              <a:solidFill>
                <a:srgbClr val="202124"/>
              </a:solidFill>
              <a:latin typeface="Arial"/>
              <a:ea typeface="Arial"/>
              <a:cs typeface="Arial"/>
              <a:sym typeface="Arial"/>
            </a:endParaRPr>
          </a:p>
          <a:p>
            <a:pPr indent="457200" lvl="0" marL="457200" marR="190500" rtl="0" algn="l">
              <a:lnSpc>
                <a:spcPct val="115000"/>
              </a:lnSpc>
              <a:spcBef>
                <a:spcPts val="300"/>
              </a:spcBef>
              <a:spcAft>
                <a:spcPts val="0"/>
              </a:spcAft>
              <a:buNone/>
            </a:pPr>
            <a:r>
              <a:rPr lang="en" sz="1800">
                <a:solidFill>
                  <a:srgbClr val="202124"/>
                </a:solidFill>
                <a:latin typeface="Arial"/>
                <a:ea typeface="Arial"/>
                <a:cs typeface="Arial"/>
                <a:sym typeface="Arial"/>
              </a:rPr>
              <a:t>Driver's License.</a:t>
            </a:r>
            <a:endParaRPr sz="1800">
              <a:solidFill>
                <a:srgbClr val="202124"/>
              </a:solidFill>
              <a:latin typeface="Arial"/>
              <a:ea typeface="Arial"/>
              <a:cs typeface="Arial"/>
              <a:sym typeface="Arial"/>
            </a:endParaRPr>
          </a:p>
          <a:p>
            <a:pPr indent="457200" lvl="0" marL="457200" marR="190500" rtl="0" algn="l">
              <a:lnSpc>
                <a:spcPct val="115000"/>
              </a:lnSpc>
              <a:spcBef>
                <a:spcPts val="300"/>
              </a:spcBef>
              <a:spcAft>
                <a:spcPts val="0"/>
              </a:spcAft>
              <a:buNone/>
            </a:pPr>
            <a:r>
              <a:rPr lang="en" sz="1800">
                <a:solidFill>
                  <a:srgbClr val="202124"/>
                </a:solidFill>
                <a:latin typeface="Arial"/>
                <a:ea typeface="Arial"/>
                <a:cs typeface="Arial"/>
                <a:sym typeface="Arial"/>
              </a:rPr>
              <a:t>Professional Regulation Commission (PRC) card.</a:t>
            </a:r>
            <a:endParaRPr sz="1800">
              <a:solidFill>
                <a:srgbClr val="202124"/>
              </a:solidFill>
              <a:latin typeface="Arial"/>
              <a:ea typeface="Arial"/>
              <a:cs typeface="Arial"/>
              <a:sym typeface="Arial"/>
            </a:endParaRPr>
          </a:p>
          <a:p>
            <a:pPr indent="457200" lvl="0" marL="457200" marR="190500" rtl="0" algn="l">
              <a:lnSpc>
                <a:spcPct val="115000"/>
              </a:lnSpc>
              <a:spcBef>
                <a:spcPts val="300"/>
              </a:spcBef>
              <a:spcAft>
                <a:spcPts val="0"/>
              </a:spcAft>
              <a:buNone/>
            </a:pPr>
            <a:r>
              <a:rPr lang="en" sz="1800">
                <a:solidFill>
                  <a:srgbClr val="202124"/>
                </a:solidFill>
                <a:latin typeface="Arial"/>
                <a:ea typeface="Arial"/>
                <a:cs typeface="Arial"/>
                <a:sym typeface="Arial"/>
              </a:rPr>
              <a:t>Seaman's Book (Seafarer's Identification and Record Book)</a:t>
            </a:r>
            <a:endParaRPr sz="1800">
              <a:solidFill>
                <a:srgbClr val="202124"/>
              </a:solidFill>
              <a:latin typeface="Arial"/>
              <a:ea typeface="Arial"/>
              <a:cs typeface="Arial"/>
              <a:sym typeface="Arial"/>
            </a:endParaRPr>
          </a:p>
          <a:p>
            <a:pPr indent="0" lvl="0" marL="0" rtl="0" algn="just">
              <a:lnSpc>
                <a:spcPct val="115000"/>
              </a:lnSpc>
              <a:spcBef>
                <a:spcPts val="1200"/>
              </a:spcBef>
              <a:spcAft>
                <a:spcPts val="0"/>
              </a:spcAft>
              <a:buNone/>
            </a:pPr>
            <a:r>
              <a:t/>
            </a:r>
            <a:endParaRPr sz="1800">
              <a:solidFill>
                <a:srgbClr val="000000"/>
              </a:solidFill>
              <a:latin typeface="Arial"/>
              <a:ea typeface="Arial"/>
              <a:cs typeface="Arial"/>
              <a:sym typeface="Arial"/>
            </a:endParaRPr>
          </a:p>
          <a:p>
            <a:pPr indent="0" lvl="0" marL="0" rtl="0" algn="ctr">
              <a:spcBef>
                <a:spcPts val="1200"/>
              </a:spcBef>
              <a:spcAft>
                <a:spcPts val="0"/>
              </a:spcAft>
              <a:buNone/>
            </a:pPr>
            <a:r>
              <a:t/>
            </a:r>
            <a:endParaRPr sz="1800">
              <a:solidFill>
                <a:srgbClr val="000000"/>
              </a:solidFill>
              <a:latin typeface="Arial"/>
              <a:ea typeface="Arial"/>
              <a:cs typeface="Arial"/>
              <a:sym typeface="Arial"/>
            </a:endParaRPr>
          </a:p>
        </p:txBody>
      </p:sp>
      <p:grpSp>
        <p:nvGrpSpPr>
          <p:cNvPr id="1514" name="Google Shape;1514;p56"/>
          <p:cNvGrpSpPr/>
          <p:nvPr/>
        </p:nvGrpSpPr>
        <p:grpSpPr>
          <a:xfrm flipH="1" rot="10800000">
            <a:off x="7517604" y="955689"/>
            <a:ext cx="853559" cy="283602"/>
            <a:chOff x="2990941" y="3799255"/>
            <a:chExt cx="577510" cy="191882"/>
          </a:xfrm>
        </p:grpSpPr>
        <p:sp>
          <p:nvSpPr>
            <p:cNvPr id="1515" name="Google Shape;1515;p56"/>
            <p:cNvSpPr/>
            <p:nvPr/>
          </p:nvSpPr>
          <p:spPr>
            <a:xfrm>
              <a:off x="2990941" y="3799255"/>
              <a:ext cx="414063" cy="63373"/>
            </a:xfrm>
            <a:custGeom>
              <a:rect b="b" l="l" r="r" t="t"/>
              <a:pathLst>
                <a:path extrusionOk="0" h="682" w="4456">
                  <a:moveTo>
                    <a:pt x="4108" y="87"/>
                  </a:moveTo>
                  <a:cubicBezTo>
                    <a:pt x="4252" y="87"/>
                    <a:pt x="4372" y="205"/>
                    <a:pt x="4372" y="341"/>
                  </a:cubicBezTo>
                  <a:cubicBezTo>
                    <a:pt x="4372" y="486"/>
                    <a:pt x="4252" y="596"/>
                    <a:pt x="4108" y="596"/>
                  </a:cubicBezTo>
                  <a:lnTo>
                    <a:pt x="339" y="596"/>
                  </a:lnTo>
                  <a:cubicBezTo>
                    <a:pt x="196" y="596"/>
                    <a:pt x="84" y="486"/>
                    <a:pt x="84" y="341"/>
                  </a:cubicBezTo>
                  <a:cubicBezTo>
                    <a:pt x="84" y="205"/>
                    <a:pt x="196" y="87"/>
                    <a:pt x="339" y="87"/>
                  </a:cubicBezTo>
                  <a:close/>
                  <a:moveTo>
                    <a:pt x="339" y="1"/>
                  </a:moveTo>
                  <a:cubicBezTo>
                    <a:pt x="154" y="1"/>
                    <a:pt x="1" y="154"/>
                    <a:pt x="1" y="341"/>
                  </a:cubicBezTo>
                  <a:cubicBezTo>
                    <a:pt x="1" y="529"/>
                    <a:pt x="154" y="681"/>
                    <a:pt x="339" y="681"/>
                  </a:cubicBezTo>
                  <a:lnTo>
                    <a:pt x="4108" y="681"/>
                  </a:lnTo>
                  <a:cubicBezTo>
                    <a:pt x="4303" y="681"/>
                    <a:pt x="4456" y="529"/>
                    <a:pt x="4456" y="341"/>
                  </a:cubicBezTo>
                  <a:cubicBezTo>
                    <a:pt x="4456" y="154"/>
                    <a:pt x="4303" y="1"/>
                    <a:pt x="410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6" name="Google Shape;1516;p56"/>
            <p:cNvSpPr/>
            <p:nvPr/>
          </p:nvSpPr>
          <p:spPr>
            <a:xfrm>
              <a:off x="3153366" y="3927114"/>
              <a:ext cx="415085" cy="64024"/>
            </a:xfrm>
            <a:custGeom>
              <a:rect b="b" l="l" r="r" t="t"/>
              <a:pathLst>
                <a:path extrusionOk="0" h="689" w="4467">
                  <a:moveTo>
                    <a:pt x="4118" y="86"/>
                  </a:moveTo>
                  <a:cubicBezTo>
                    <a:pt x="4262" y="86"/>
                    <a:pt x="4372" y="204"/>
                    <a:pt x="4372" y="340"/>
                  </a:cubicBezTo>
                  <a:cubicBezTo>
                    <a:pt x="4372" y="485"/>
                    <a:pt x="4262" y="603"/>
                    <a:pt x="4118" y="603"/>
                  </a:cubicBezTo>
                  <a:lnTo>
                    <a:pt x="349" y="603"/>
                  </a:lnTo>
                  <a:cubicBezTo>
                    <a:pt x="204" y="603"/>
                    <a:pt x="94" y="485"/>
                    <a:pt x="94" y="340"/>
                  </a:cubicBezTo>
                  <a:cubicBezTo>
                    <a:pt x="94" y="204"/>
                    <a:pt x="204" y="86"/>
                    <a:pt x="349" y="86"/>
                  </a:cubicBezTo>
                  <a:close/>
                  <a:moveTo>
                    <a:pt x="349" y="0"/>
                  </a:moveTo>
                  <a:cubicBezTo>
                    <a:pt x="162" y="0"/>
                    <a:pt x="1" y="153"/>
                    <a:pt x="1" y="340"/>
                  </a:cubicBezTo>
                  <a:cubicBezTo>
                    <a:pt x="1" y="536"/>
                    <a:pt x="162" y="689"/>
                    <a:pt x="349" y="689"/>
                  </a:cubicBezTo>
                  <a:lnTo>
                    <a:pt x="4118" y="689"/>
                  </a:lnTo>
                  <a:cubicBezTo>
                    <a:pt x="4313" y="689"/>
                    <a:pt x="4466" y="536"/>
                    <a:pt x="4466" y="340"/>
                  </a:cubicBezTo>
                  <a:cubicBezTo>
                    <a:pt x="4466" y="153"/>
                    <a:pt x="4313" y="0"/>
                    <a:pt x="411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517" name="Google Shape;1517;p56"/>
          <p:cNvSpPr/>
          <p:nvPr/>
        </p:nvSpPr>
        <p:spPr>
          <a:xfrm flipH="1" rot="-6312051">
            <a:off x="7791924" y="1542863"/>
            <a:ext cx="132398" cy="147701"/>
          </a:xfrm>
          <a:custGeom>
            <a:rect b="b" l="l" r="r" t="t"/>
            <a:pathLst>
              <a:path extrusionOk="0" h="2435" w="2183">
                <a:moveTo>
                  <a:pt x="220" y="153"/>
                </a:moveTo>
                <a:lnTo>
                  <a:pt x="2011" y="1333"/>
                </a:lnTo>
                <a:lnTo>
                  <a:pt x="94" y="2292"/>
                </a:lnTo>
                <a:lnTo>
                  <a:pt x="94" y="2292"/>
                </a:lnTo>
                <a:lnTo>
                  <a:pt x="220" y="153"/>
                </a:lnTo>
                <a:close/>
                <a:moveTo>
                  <a:pt x="145" y="1"/>
                </a:moveTo>
                <a:lnTo>
                  <a:pt x="0" y="2435"/>
                </a:lnTo>
                <a:lnTo>
                  <a:pt x="2182" y="1341"/>
                </a:lnTo>
                <a:lnTo>
                  <a:pt x="14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21" name="Shape 1521"/>
        <p:cNvGrpSpPr/>
        <p:nvPr/>
      </p:nvGrpSpPr>
      <p:grpSpPr>
        <a:xfrm>
          <a:off x="0" y="0"/>
          <a:ext cx="0" cy="0"/>
          <a:chOff x="0" y="0"/>
          <a:chExt cx="0" cy="0"/>
        </a:xfrm>
      </p:grpSpPr>
      <p:sp>
        <p:nvSpPr>
          <p:cNvPr id="1522" name="Google Shape;1522;p57"/>
          <p:cNvSpPr/>
          <p:nvPr/>
        </p:nvSpPr>
        <p:spPr>
          <a:xfrm rot="2700000">
            <a:off x="558994" y="301111"/>
            <a:ext cx="1022480" cy="1017948"/>
          </a:xfrm>
          <a:custGeom>
            <a:rect b="b" l="l" r="r" t="t"/>
            <a:pathLst>
              <a:path extrusionOk="0" h="7412" w="7445">
                <a:moveTo>
                  <a:pt x="3723" y="0"/>
                </a:moveTo>
                <a:cubicBezTo>
                  <a:pt x="1665" y="0"/>
                  <a:pt x="1" y="1683"/>
                  <a:pt x="17" y="3745"/>
                </a:cubicBezTo>
                <a:cubicBezTo>
                  <a:pt x="35" y="5755"/>
                  <a:pt x="1673" y="7393"/>
                  <a:pt x="3684" y="7411"/>
                </a:cubicBezTo>
                <a:cubicBezTo>
                  <a:pt x="3694" y="7411"/>
                  <a:pt x="3704" y="7411"/>
                  <a:pt x="3714" y="7411"/>
                </a:cubicBezTo>
                <a:cubicBezTo>
                  <a:pt x="5772" y="7411"/>
                  <a:pt x="7444" y="5737"/>
                  <a:pt x="7428" y="3675"/>
                </a:cubicBezTo>
                <a:cubicBezTo>
                  <a:pt x="7410" y="1665"/>
                  <a:pt x="5764" y="17"/>
                  <a:pt x="3753" y="0"/>
                </a:cubicBezTo>
                <a:cubicBezTo>
                  <a:pt x="3743" y="0"/>
                  <a:pt x="3733" y="0"/>
                  <a:pt x="3723" y="0"/>
                </a:cubicBezTo>
                <a:close/>
              </a:path>
            </a:pathLst>
          </a:custGeom>
          <a:gradFill>
            <a:gsLst>
              <a:gs pos="0">
                <a:schemeClr val="lt1"/>
              </a:gs>
              <a:gs pos="100000">
                <a:schemeClr val="dk2"/>
              </a:gs>
            </a:gsLst>
            <a:lin ang="1619866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3" name="Google Shape;1523;p57"/>
          <p:cNvSpPr txBox="1"/>
          <p:nvPr>
            <p:ph type="title"/>
          </p:nvPr>
        </p:nvSpPr>
        <p:spPr>
          <a:xfrm>
            <a:off x="0" y="-262475"/>
            <a:ext cx="6683100" cy="3435000"/>
          </a:xfrm>
          <a:prstGeom prst="rect">
            <a:avLst/>
          </a:prstGeom>
        </p:spPr>
        <p:txBody>
          <a:bodyPr anchorCtr="0" anchor="b" bIns="91425" lIns="91425" spcFirstLastPara="1" rIns="91425" wrap="square" tIns="91425">
            <a:noAutofit/>
          </a:bodyPr>
          <a:lstStyle/>
          <a:p>
            <a:pPr indent="0" lvl="0" marL="0" rtl="0" algn="just">
              <a:spcBef>
                <a:spcPts val="0"/>
              </a:spcBef>
              <a:spcAft>
                <a:spcPts val="0"/>
              </a:spcAft>
              <a:buNone/>
            </a:pPr>
            <a:r>
              <a:rPr b="1" lang="en" sz="1800">
                <a:solidFill>
                  <a:srgbClr val="000000"/>
                </a:solidFill>
                <a:latin typeface="Arial"/>
                <a:ea typeface="Arial"/>
                <a:cs typeface="Arial"/>
                <a:sym typeface="Arial"/>
              </a:rPr>
              <a:t>PhilHealth</a:t>
            </a:r>
            <a:r>
              <a:rPr lang="en" sz="1800">
                <a:solidFill>
                  <a:srgbClr val="000000"/>
                </a:solidFill>
                <a:latin typeface="Arial"/>
                <a:ea typeface="Arial"/>
                <a:cs typeface="Arial"/>
                <a:sym typeface="Arial"/>
              </a:rPr>
              <a:t> is a medical insurance program administered by the Philippine Health Insurance Corporation (PHIC). All employers are required to register their employees with this agency as stated in the New National Health Insurance Act (RA 7875 / RA 9241). To register with PhilHealth,</a:t>
            </a:r>
            <a:endParaRPr sz="3600"/>
          </a:p>
        </p:txBody>
      </p:sp>
      <p:grpSp>
        <p:nvGrpSpPr>
          <p:cNvPr id="1524" name="Google Shape;1524;p57"/>
          <p:cNvGrpSpPr/>
          <p:nvPr/>
        </p:nvGrpSpPr>
        <p:grpSpPr>
          <a:xfrm>
            <a:off x="6799827" y="1206375"/>
            <a:ext cx="2122583" cy="2730750"/>
            <a:chOff x="4797338" y="1206375"/>
            <a:chExt cx="3424625" cy="2730750"/>
          </a:xfrm>
        </p:grpSpPr>
        <p:pic>
          <p:nvPicPr>
            <p:cNvPr id="1525" name="Google Shape;1525;p57"/>
            <p:cNvPicPr preferRelativeResize="0"/>
            <p:nvPr/>
          </p:nvPicPr>
          <p:blipFill>
            <a:blip r:embed="rId3">
              <a:alphaModFix/>
            </a:blip>
            <a:stretch>
              <a:fillRect/>
            </a:stretch>
          </p:blipFill>
          <p:spPr>
            <a:xfrm>
              <a:off x="4939625" y="1328325"/>
              <a:ext cx="3128798" cy="1759949"/>
            </a:xfrm>
            <a:prstGeom prst="rect">
              <a:avLst/>
            </a:prstGeom>
            <a:noFill/>
            <a:ln>
              <a:noFill/>
            </a:ln>
          </p:spPr>
        </p:pic>
        <p:sp>
          <p:nvSpPr>
            <p:cNvPr id="1526" name="Google Shape;1526;p57"/>
            <p:cNvSpPr/>
            <p:nvPr/>
          </p:nvSpPr>
          <p:spPr>
            <a:xfrm>
              <a:off x="4797338" y="1206375"/>
              <a:ext cx="3424625" cy="2730750"/>
            </a:xfrm>
            <a:custGeom>
              <a:rect b="b" l="l" r="r" t="t"/>
              <a:pathLst>
                <a:path extrusionOk="0" h="109230" w="136985">
                  <a:moveTo>
                    <a:pt x="130648" y="5124"/>
                  </a:moveTo>
                  <a:lnTo>
                    <a:pt x="130648" y="75445"/>
                  </a:lnTo>
                  <a:lnTo>
                    <a:pt x="5722" y="75445"/>
                  </a:lnTo>
                  <a:lnTo>
                    <a:pt x="5722" y="5124"/>
                  </a:lnTo>
                  <a:close/>
                  <a:moveTo>
                    <a:pt x="4219" y="1"/>
                  </a:moveTo>
                  <a:cubicBezTo>
                    <a:pt x="2029" y="1"/>
                    <a:pt x="1" y="1358"/>
                    <a:pt x="1" y="3622"/>
                  </a:cubicBezTo>
                  <a:lnTo>
                    <a:pt x="1" y="81239"/>
                  </a:lnTo>
                  <a:lnTo>
                    <a:pt x="1" y="88861"/>
                  </a:lnTo>
                  <a:lnTo>
                    <a:pt x="1" y="89314"/>
                  </a:lnTo>
                  <a:cubicBezTo>
                    <a:pt x="1" y="91504"/>
                    <a:pt x="2029" y="93550"/>
                    <a:pt x="4219" y="93550"/>
                  </a:cubicBezTo>
                  <a:lnTo>
                    <a:pt x="54769" y="93550"/>
                  </a:lnTo>
                  <a:cubicBezTo>
                    <a:pt x="54769" y="93550"/>
                    <a:pt x="54679" y="98602"/>
                    <a:pt x="52723" y="101915"/>
                  </a:cubicBezTo>
                  <a:cubicBezTo>
                    <a:pt x="52506" y="102295"/>
                    <a:pt x="52198" y="102675"/>
                    <a:pt x="51890" y="102965"/>
                  </a:cubicBezTo>
                  <a:cubicBezTo>
                    <a:pt x="51057" y="103870"/>
                    <a:pt x="50080" y="104776"/>
                    <a:pt x="49247" y="105536"/>
                  </a:cubicBezTo>
                  <a:cubicBezTo>
                    <a:pt x="47672" y="106966"/>
                    <a:pt x="46767" y="108107"/>
                    <a:pt x="48577" y="108632"/>
                  </a:cubicBezTo>
                  <a:cubicBezTo>
                    <a:pt x="49247" y="109012"/>
                    <a:pt x="50388" y="109229"/>
                    <a:pt x="52343" y="109229"/>
                  </a:cubicBezTo>
                  <a:lnTo>
                    <a:pt x="85620" y="109229"/>
                  </a:lnTo>
                  <a:cubicBezTo>
                    <a:pt x="88934" y="109229"/>
                    <a:pt x="90147" y="108940"/>
                    <a:pt x="90147" y="107727"/>
                  </a:cubicBezTo>
                  <a:cubicBezTo>
                    <a:pt x="90219" y="106821"/>
                    <a:pt x="87811" y="104776"/>
                    <a:pt x="86073" y="102965"/>
                  </a:cubicBezTo>
                  <a:cubicBezTo>
                    <a:pt x="85620" y="102603"/>
                    <a:pt x="85313" y="102060"/>
                    <a:pt x="85005" y="101535"/>
                  </a:cubicBezTo>
                  <a:lnTo>
                    <a:pt x="84552" y="101535"/>
                  </a:lnTo>
                  <a:cubicBezTo>
                    <a:pt x="82742" y="98221"/>
                    <a:pt x="82669" y="93550"/>
                    <a:pt x="82669" y="93550"/>
                  </a:cubicBezTo>
                  <a:lnTo>
                    <a:pt x="132531" y="93550"/>
                  </a:lnTo>
                  <a:cubicBezTo>
                    <a:pt x="134794" y="93550"/>
                    <a:pt x="136985" y="91504"/>
                    <a:pt x="136985" y="89314"/>
                  </a:cubicBezTo>
                  <a:lnTo>
                    <a:pt x="136985" y="88861"/>
                  </a:lnTo>
                  <a:lnTo>
                    <a:pt x="136985" y="81239"/>
                  </a:lnTo>
                  <a:lnTo>
                    <a:pt x="136985" y="3622"/>
                  </a:lnTo>
                  <a:cubicBezTo>
                    <a:pt x="136985" y="1358"/>
                    <a:pt x="134794" y="1"/>
                    <a:pt x="132531" y="1"/>
                  </a:cubicBezTo>
                  <a:close/>
                </a:path>
              </a:pathLst>
            </a:custGeom>
            <a:gradFill>
              <a:gsLst>
                <a:gs pos="0">
                  <a:schemeClr val="accent1"/>
                </a:gs>
                <a:gs pos="100000">
                  <a:schemeClr val="accent2"/>
                </a:gs>
              </a:gsLst>
              <a:lin ang="8099331"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527" name="Google Shape;1527;p57"/>
          <p:cNvGrpSpPr/>
          <p:nvPr/>
        </p:nvGrpSpPr>
        <p:grpSpPr>
          <a:xfrm>
            <a:off x="7467118" y="1855518"/>
            <a:ext cx="1046881" cy="824591"/>
            <a:chOff x="6135563" y="1996550"/>
            <a:chExt cx="748200" cy="748200"/>
          </a:xfrm>
        </p:grpSpPr>
        <p:sp>
          <p:nvSpPr>
            <p:cNvPr id="1528" name="Google Shape;1528;p57"/>
            <p:cNvSpPr/>
            <p:nvPr/>
          </p:nvSpPr>
          <p:spPr>
            <a:xfrm>
              <a:off x="6135563" y="1996550"/>
              <a:ext cx="748200" cy="748200"/>
            </a:xfrm>
            <a:prstGeom prst="ellipse">
              <a:avLst/>
            </a:prstGeom>
            <a:gradFill>
              <a:gsLst>
                <a:gs pos="0">
                  <a:schemeClr val="lt2"/>
                </a:gs>
                <a:gs pos="100000">
                  <a:schemeClr val="dk2"/>
                </a:gs>
              </a:gsLst>
              <a:lin ang="8099331"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9" name="Google Shape;1529;p57"/>
            <p:cNvSpPr/>
            <p:nvPr/>
          </p:nvSpPr>
          <p:spPr>
            <a:xfrm rot="5400000">
              <a:off x="6367188" y="2219750"/>
              <a:ext cx="348900" cy="301800"/>
            </a:xfrm>
            <a:prstGeom prst="triangle">
              <a:avLst>
                <a:gd fmla="val 50000" name="adj"/>
              </a:avLst>
            </a:pr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530" name="Google Shape;1530;p57"/>
          <p:cNvGrpSpPr/>
          <p:nvPr/>
        </p:nvGrpSpPr>
        <p:grpSpPr>
          <a:xfrm>
            <a:off x="2323316" y="4323257"/>
            <a:ext cx="464200" cy="448819"/>
            <a:chOff x="1620923" y="4468283"/>
            <a:chExt cx="314073" cy="303667"/>
          </a:xfrm>
        </p:grpSpPr>
        <p:sp>
          <p:nvSpPr>
            <p:cNvPr id="1531" name="Google Shape;1531;p57"/>
            <p:cNvSpPr/>
            <p:nvPr/>
          </p:nvSpPr>
          <p:spPr>
            <a:xfrm>
              <a:off x="1743950" y="4468283"/>
              <a:ext cx="108905" cy="108905"/>
            </a:xfrm>
            <a:custGeom>
              <a:rect b="b" l="l" r="r" t="t"/>
              <a:pathLst>
                <a:path extrusionOk="0" h="1172" w="1172">
                  <a:moveTo>
                    <a:pt x="705" y="94"/>
                  </a:moveTo>
                  <a:lnTo>
                    <a:pt x="705" y="467"/>
                  </a:lnTo>
                  <a:lnTo>
                    <a:pt x="1078" y="467"/>
                  </a:lnTo>
                  <a:lnTo>
                    <a:pt x="1078" y="705"/>
                  </a:lnTo>
                  <a:lnTo>
                    <a:pt x="705" y="705"/>
                  </a:lnTo>
                  <a:lnTo>
                    <a:pt x="705" y="1078"/>
                  </a:lnTo>
                  <a:lnTo>
                    <a:pt x="467" y="1078"/>
                  </a:lnTo>
                  <a:lnTo>
                    <a:pt x="467" y="705"/>
                  </a:lnTo>
                  <a:lnTo>
                    <a:pt x="94" y="705"/>
                  </a:lnTo>
                  <a:lnTo>
                    <a:pt x="94" y="467"/>
                  </a:lnTo>
                  <a:lnTo>
                    <a:pt x="467" y="467"/>
                  </a:lnTo>
                  <a:lnTo>
                    <a:pt x="467" y="94"/>
                  </a:lnTo>
                  <a:close/>
                  <a:moveTo>
                    <a:pt x="375" y="0"/>
                  </a:moveTo>
                  <a:lnTo>
                    <a:pt x="375" y="373"/>
                  </a:lnTo>
                  <a:lnTo>
                    <a:pt x="0" y="373"/>
                  </a:lnTo>
                  <a:lnTo>
                    <a:pt x="0" y="797"/>
                  </a:lnTo>
                  <a:lnTo>
                    <a:pt x="375" y="797"/>
                  </a:lnTo>
                  <a:lnTo>
                    <a:pt x="375" y="1171"/>
                  </a:lnTo>
                  <a:lnTo>
                    <a:pt x="799" y="1171"/>
                  </a:lnTo>
                  <a:lnTo>
                    <a:pt x="799" y="797"/>
                  </a:lnTo>
                  <a:lnTo>
                    <a:pt x="1172" y="797"/>
                  </a:lnTo>
                  <a:lnTo>
                    <a:pt x="1172" y="373"/>
                  </a:lnTo>
                  <a:lnTo>
                    <a:pt x="799" y="373"/>
                  </a:lnTo>
                  <a:lnTo>
                    <a:pt x="799"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2" name="Google Shape;1532;p57"/>
            <p:cNvSpPr/>
            <p:nvPr/>
          </p:nvSpPr>
          <p:spPr>
            <a:xfrm>
              <a:off x="1620923" y="4601531"/>
              <a:ext cx="108905" cy="108905"/>
            </a:xfrm>
            <a:custGeom>
              <a:rect b="b" l="l" r="r" t="t"/>
              <a:pathLst>
                <a:path extrusionOk="0" h="1172" w="1172">
                  <a:moveTo>
                    <a:pt x="705" y="94"/>
                  </a:moveTo>
                  <a:lnTo>
                    <a:pt x="705" y="467"/>
                  </a:lnTo>
                  <a:lnTo>
                    <a:pt x="1078" y="467"/>
                  </a:lnTo>
                  <a:lnTo>
                    <a:pt x="1078" y="705"/>
                  </a:lnTo>
                  <a:lnTo>
                    <a:pt x="705" y="705"/>
                  </a:lnTo>
                  <a:lnTo>
                    <a:pt x="705" y="1078"/>
                  </a:lnTo>
                  <a:lnTo>
                    <a:pt x="467" y="1078"/>
                  </a:lnTo>
                  <a:lnTo>
                    <a:pt x="467" y="705"/>
                  </a:lnTo>
                  <a:lnTo>
                    <a:pt x="94" y="705"/>
                  </a:lnTo>
                  <a:lnTo>
                    <a:pt x="94" y="467"/>
                  </a:lnTo>
                  <a:lnTo>
                    <a:pt x="467" y="467"/>
                  </a:lnTo>
                  <a:lnTo>
                    <a:pt x="467" y="94"/>
                  </a:lnTo>
                  <a:close/>
                  <a:moveTo>
                    <a:pt x="375" y="0"/>
                  </a:moveTo>
                  <a:lnTo>
                    <a:pt x="375" y="373"/>
                  </a:lnTo>
                  <a:lnTo>
                    <a:pt x="0" y="373"/>
                  </a:lnTo>
                  <a:lnTo>
                    <a:pt x="0" y="799"/>
                  </a:lnTo>
                  <a:lnTo>
                    <a:pt x="375" y="799"/>
                  </a:lnTo>
                  <a:lnTo>
                    <a:pt x="375" y="1172"/>
                  </a:lnTo>
                  <a:lnTo>
                    <a:pt x="799" y="1172"/>
                  </a:lnTo>
                  <a:lnTo>
                    <a:pt x="799" y="799"/>
                  </a:lnTo>
                  <a:lnTo>
                    <a:pt x="1171" y="799"/>
                  </a:lnTo>
                  <a:lnTo>
                    <a:pt x="1171" y="373"/>
                  </a:lnTo>
                  <a:lnTo>
                    <a:pt x="799" y="373"/>
                  </a:lnTo>
                  <a:lnTo>
                    <a:pt x="799"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3" name="Google Shape;1533;p57"/>
            <p:cNvSpPr/>
            <p:nvPr/>
          </p:nvSpPr>
          <p:spPr>
            <a:xfrm>
              <a:off x="1826091" y="4663044"/>
              <a:ext cx="108905" cy="108905"/>
            </a:xfrm>
            <a:custGeom>
              <a:rect b="b" l="l" r="r" t="t"/>
              <a:pathLst>
                <a:path extrusionOk="0" h="1172" w="1172">
                  <a:moveTo>
                    <a:pt x="703" y="94"/>
                  </a:moveTo>
                  <a:lnTo>
                    <a:pt x="703" y="467"/>
                  </a:lnTo>
                  <a:lnTo>
                    <a:pt x="1078" y="467"/>
                  </a:lnTo>
                  <a:lnTo>
                    <a:pt x="1078" y="705"/>
                  </a:lnTo>
                  <a:lnTo>
                    <a:pt x="703" y="705"/>
                  </a:lnTo>
                  <a:lnTo>
                    <a:pt x="703" y="1078"/>
                  </a:lnTo>
                  <a:lnTo>
                    <a:pt x="467" y="1078"/>
                  </a:lnTo>
                  <a:lnTo>
                    <a:pt x="467" y="705"/>
                  </a:lnTo>
                  <a:lnTo>
                    <a:pt x="92" y="705"/>
                  </a:lnTo>
                  <a:lnTo>
                    <a:pt x="92" y="467"/>
                  </a:lnTo>
                  <a:lnTo>
                    <a:pt x="467" y="467"/>
                  </a:lnTo>
                  <a:lnTo>
                    <a:pt x="467" y="94"/>
                  </a:lnTo>
                  <a:close/>
                  <a:moveTo>
                    <a:pt x="373" y="0"/>
                  </a:moveTo>
                  <a:lnTo>
                    <a:pt x="373" y="373"/>
                  </a:lnTo>
                  <a:lnTo>
                    <a:pt x="0" y="373"/>
                  </a:lnTo>
                  <a:lnTo>
                    <a:pt x="0" y="799"/>
                  </a:lnTo>
                  <a:lnTo>
                    <a:pt x="373" y="799"/>
                  </a:lnTo>
                  <a:lnTo>
                    <a:pt x="373" y="1172"/>
                  </a:lnTo>
                  <a:lnTo>
                    <a:pt x="797" y="1172"/>
                  </a:lnTo>
                  <a:lnTo>
                    <a:pt x="797" y="799"/>
                  </a:lnTo>
                  <a:lnTo>
                    <a:pt x="1172" y="799"/>
                  </a:lnTo>
                  <a:lnTo>
                    <a:pt x="1172" y="373"/>
                  </a:lnTo>
                  <a:lnTo>
                    <a:pt x="797" y="373"/>
                  </a:lnTo>
                  <a:lnTo>
                    <a:pt x="797"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534" name="Google Shape;1534;p57"/>
          <p:cNvGrpSpPr/>
          <p:nvPr/>
        </p:nvGrpSpPr>
        <p:grpSpPr>
          <a:xfrm>
            <a:off x="1304241" y="572209"/>
            <a:ext cx="853559" cy="283602"/>
            <a:chOff x="2990941" y="3799255"/>
            <a:chExt cx="577510" cy="191882"/>
          </a:xfrm>
        </p:grpSpPr>
        <p:sp>
          <p:nvSpPr>
            <p:cNvPr id="1535" name="Google Shape;1535;p57"/>
            <p:cNvSpPr/>
            <p:nvPr/>
          </p:nvSpPr>
          <p:spPr>
            <a:xfrm>
              <a:off x="2990941" y="3799255"/>
              <a:ext cx="414063" cy="63373"/>
            </a:xfrm>
            <a:custGeom>
              <a:rect b="b" l="l" r="r" t="t"/>
              <a:pathLst>
                <a:path extrusionOk="0" h="682" w="4456">
                  <a:moveTo>
                    <a:pt x="4108" y="87"/>
                  </a:moveTo>
                  <a:cubicBezTo>
                    <a:pt x="4252" y="87"/>
                    <a:pt x="4372" y="205"/>
                    <a:pt x="4372" y="341"/>
                  </a:cubicBezTo>
                  <a:cubicBezTo>
                    <a:pt x="4372" y="486"/>
                    <a:pt x="4252" y="596"/>
                    <a:pt x="4108" y="596"/>
                  </a:cubicBezTo>
                  <a:lnTo>
                    <a:pt x="339" y="596"/>
                  </a:lnTo>
                  <a:cubicBezTo>
                    <a:pt x="196" y="596"/>
                    <a:pt x="84" y="486"/>
                    <a:pt x="84" y="341"/>
                  </a:cubicBezTo>
                  <a:cubicBezTo>
                    <a:pt x="84" y="205"/>
                    <a:pt x="196" y="87"/>
                    <a:pt x="339" y="87"/>
                  </a:cubicBezTo>
                  <a:close/>
                  <a:moveTo>
                    <a:pt x="339" y="1"/>
                  </a:moveTo>
                  <a:cubicBezTo>
                    <a:pt x="154" y="1"/>
                    <a:pt x="1" y="154"/>
                    <a:pt x="1" y="341"/>
                  </a:cubicBezTo>
                  <a:cubicBezTo>
                    <a:pt x="1" y="529"/>
                    <a:pt x="154" y="681"/>
                    <a:pt x="339" y="681"/>
                  </a:cubicBezTo>
                  <a:lnTo>
                    <a:pt x="4108" y="681"/>
                  </a:lnTo>
                  <a:cubicBezTo>
                    <a:pt x="4303" y="681"/>
                    <a:pt x="4456" y="529"/>
                    <a:pt x="4456" y="341"/>
                  </a:cubicBezTo>
                  <a:cubicBezTo>
                    <a:pt x="4456" y="154"/>
                    <a:pt x="4303" y="1"/>
                    <a:pt x="410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6" name="Google Shape;1536;p57"/>
            <p:cNvSpPr/>
            <p:nvPr/>
          </p:nvSpPr>
          <p:spPr>
            <a:xfrm>
              <a:off x="3153366" y="3927114"/>
              <a:ext cx="415085" cy="64024"/>
            </a:xfrm>
            <a:custGeom>
              <a:rect b="b" l="l" r="r" t="t"/>
              <a:pathLst>
                <a:path extrusionOk="0" h="689" w="4467">
                  <a:moveTo>
                    <a:pt x="4118" y="86"/>
                  </a:moveTo>
                  <a:cubicBezTo>
                    <a:pt x="4262" y="86"/>
                    <a:pt x="4372" y="204"/>
                    <a:pt x="4372" y="340"/>
                  </a:cubicBezTo>
                  <a:cubicBezTo>
                    <a:pt x="4372" y="485"/>
                    <a:pt x="4262" y="603"/>
                    <a:pt x="4118" y="603"/>
                  </a:cubicBezTo>
                  <a:lnTo>
                    <a:pt x="349" y="603"/>
                  </a:lnTo>
                  <a:cubicBezTo>
                    <a:pt x="204" y="603"/>
                    <a:pt x="94" y="485"/>
                    <a:pt x="94" y="340"/>
                  </a:cubicBezTo>
                  <a:cubicBezTo>
                    <a:pt x="94" y="204"/>
                    <a:pt x="204" y="86"/>
                    <a:pt x="349" y="86"/>
                  </a:cubicBezTo>
                  <a:close/>
                  <a:moveTo>
                    <a:pt x="349" y="0"/>
                  </a:moveTo>
                  <a:cubicBezTo>
                    <a:pt x="162" y="0"/>
                    <a:pt x="1" y="153"/>
                    <a:pt x="1" y="340"/>
                  </a:cubicBezTo>
                  <a:cubicBezTo>
                    <a:pt x="1" y="536"/>
                    <a:pt x="162" y="689"/>
                    <a:pt x="349" y="689"/>
                  </a:cubicBezTo>
                  <a:lnTo>
                    <a:pt x="4118" y="689"/>
                  </a:lnTo>
                  <a:cubicBezTo>
                    <a:pt x="4313" y="689"/>
                    <a:pt x="4466" y="536"/>
                    <a:pt x="4466" y="340"/>
                  </a:cubicBezTo>
                  <a:cubicBezTo>
                    <a:pt x="4466" y="153"/>
                    <a:pt x="4313" y="0"/>
                    <a:pt x="411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537" name="Google Shape;1537;p57"/>
          <p:cNvSpPr/>
          <p:nvPr/>
        </p:nvSpPr>
        <p:spPr>
          <a:xfrm flipH="1" rot="-6312051">
            <a:off x="687524" y="3818863"/>
            <a:ext cx="132398" cy="147701"/>
          </a:xfrm>
          <a:custGeom>
            <a:rect b="b" l="l" r="r" t="t"/>
            <a:pathLst>
              <a:path extrusionOk="0" h="2435" w="2183">
                <a:moveTo>
                  <a:pt x="220" y="153"/>
                </a:moveTo>
                <a:lnTo>
                  <a:pt x="2011" y="1333"/>
                </a:lnTo>
                <a:lnTo>
                  <a:pt x="94" y="2292"/>
                </a:lnTo>
                <a:lnTo>
                  <a:pt x="94" y="2292"/>
                </a:lnTo>
                <a:lnTo>
                  <a:pt x="220" y="153"/>
                </a:lnTo>
                <a:close/>
                <a:moveTo>
                  <a:pt x="145" y="1"/>
                </a:moveTo>
                <a:lnTo>
                  <a:pt x="0" y="2435"/>
                </a:lnTo>
                <a:lnTo>
                  <a:pt x="2182" y="1341"/>
                </a:lnTo>
                <a:lnTo>
                  <a:pt x="14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8" name="Google Shape;1538;p57"/>
          <p:cNvSpPr/>
          <p:nvPr/>
        </p:nvSpPr>
        <p:spPr>
          <a:xfrm flipH="1" rot="-6312011">
            <a:off x="1312175" y="4147625"/>
            <a:ext cx="289056" cy="322447"/>
          </a:xfrm>
          <a:custGeom>
            <a:rect b="b" l="l" r="r" t="t"/>
            <a:pathLst>
              <a:path extrusionOk="0" h="2435" w="2183">
                <a:moveTo>
                  <a:pt x="220" y="153"/>
                </a:moveTo>
                <a:lnTo>
                  <a:pt x="2011" y="1333"/>
                </a:lnTo>
                <a:lnTo>
                  <a:pt x="94" y="2292"/>
                </a:lnTo>
                <a:lnTo>
                  <a:pt x="94" y="2292"/>
                </a:lnTo>
                <a:lnTo>
                  <a:pt x="220" y="153"/>
                </a:lnTo>
                <a:close/>
                <a:moveTo>
                  <a:pt x="145" y="1"/>
                </a:moveTo>
                <a:lnTo>
                  <a:pt x="0" y="2435"/>
                </a:lnTo>
                <a:lnTo>
                  <a:pt x="2182" y="1341"/>
                </a:lnTo>
                <a:lnTo>
                  <a:pt x="14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539" name="Google Shape;1539;p57"/>
          <p:cNvGrpSpPr/>
          <p:nvPr/>
        </p:nvGrpSpPr>
        <p:grpSpPr>
          <a:xfrm>
            <a:off x="7467250" y="3422630"/>
            <a:ext cx="464512" cy="917083"/>
            <a:chOff x="6428903" y="1212999"/>
            <a:chExt cx="376336" cy="742998"/>
          </a:xfrm>
        </p:grpSpPr>
        <p:sp>
          <p:nvSpPr>
            <p:cNvPr id="1540" name="Google Shape;1540;p57"/>
            <p:cNvSpPr/>
            <p:nvPr/>
          </p:nvSpPr>
          <p:spPr>
            <a:xfrm>
              <a:off x="6479452" y="1212999"/>
              <a:ext cx="239926" cy="312963"/>
            </a:xfrm>
            <a:custGeom>
              <a:rect b="b" l="l" r="r" t="t"/>
              <a:pathLst>
                <a:path extrusionOk="0" h="3368" w="2582">
                  <a:moveTo>
                    <a:pt x="1453" y="1"/>
                  </a:moveTo>
                  <a:cubicBezTo>
                    <a:pt x="1202" y="1"/>
                    <a:pt x="813" y="181"/>
                    <a:pt x="772" y="968"/>
                  </a:cubicBezTo>
                  <a:cubicBezTo>
                    <a:pt x="729" y="1943"/>
                    <a:pt x="161" y="1393"/>
                    <a:pt x="51" y="2165"/>
                  </a:cubicBezTo>
                  <a:cubicBezTo>
                    <a:pt x="0" y="2504"/>
                    <a:pt x="247" y="2827"/>
                    <a:pt x="534" y="3090"/>
                  </a:cubicBezTo>
                  <a:cubicBezTo>
                    <a:pt x="746" y="3279"/>
                    <a:pt x="1004" y="3368"/>
                    <a:pt x="1259" y="3368"/>
                  </a:cubicBezTo>
                  <a:cubicBezTo>
                    <a:pt x="1691" y="3368"/>
                    <a:pt x="2115" y="3115"/>
                    <a:pt x="2292" y="2667"/>
                  </a:cubicBezTo>
                  <a:cubicBezTo>
                    <a:pt x="2300" y="2656"/>
                    <a:pt x="2300" y="2648"/>
                    <a:pt x="2300" y="2640"/>
                  </a:cubicBezTo>
                  <a:cubicBezTo>
                    <a:pt x="2581" y="1911"/>
                    <a:pt x="1783" y="1689"/>
                    <a:pt x="1978" y="1139"/>
                  </a:cubicBezTo>
                  <a:cubicBezTo>
                    <a:pt x="2174" y="578"/>
                    <a:pt x="1791" y="110"/>
                    <a:pt x="1603" y="26"/>
                  </a:cubicBezTo>
                  <a:cubicBezTo>
                    <a:pt x="1566" y="11"/>
                    <a:pt x="1513" y="1"/>
                    <a:pt x="1453" y="1"/>
                  </a:cubicBezTo>
                  <a:close/>
                </a:path>
              </a:pathLst>
            </a:custGeom>
            <a:gradFill>
              <a:gsLst>
                <a:gs pos="0">
                  <a:schemeClr val="lt2"/>
                </a:gs>
                <a:gs pos="100000">
                  <a:schemeClr val="dk2"/>
                </a:gs>
              </a:gsLst>
              <a:lin ang="8100019"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1" name="Google Shape;1541;p57"/>
            <p:cNvSpPr/>
            <p:nvPr/>
          </p:nvSpPr>
          <p:spPr>
            <a:xfrm>
              <a:off x="6545704" y="1250074"/>
              <a:ext cx="67833" cy="409509"/>
            </a:xfrm>
            <a:custGeom>
              <a:rect b="b" l="l" r="r" t="t"/>
              <a:pathLst>
                <a:path extrusionOk="0" h="4407" w="730">
                  <a:moveTo>
                    <a:pt x="687" y="0"/>
                  </a:moveTo>
                  <a:cubicBezTo>
                    <a:pt x="0" y="2029"/>
                    <a:pt x="493" y="4388"/>
                    <a:pt x="501" y="4407"/>
                  </a:cubicBezTo>
                  <a:lnTo>
                    <a:pt x="544" y="4396"/>
                  </a:lnTo>
                  <a:cubicBezTo>
                    <a:pt x="534" y="4380"/>
                    <a:pt x="43" y="2037"/>
                    <a:pt x="729" y="8"/>
                  </a:cubicBezTo>
                  <a:lnTo>
                    <a:pt x="687" y="0"/>
                  </a:lnTo>
                  <a:close/>
                </a:path>
              </a:pathLst>
            </a:custGeom>
            <a:solidFill>
              <a:srgbClr val="DFDFD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2" name="Google Shape;1542;p57"/>
            <p:cNvSpPr/>
            <p:nvPr/>
          </p:nvSpPr>
          <p:spPr>
            <a:xfrm>
              <a:off x="6461239" y="1684663"/>
              <a:ext cx="306923" cy="271334"/>
            </a:xfrm>
            <a:custGeom>
              <a:rect b="b" l="l" r="r" t="t"/>
              <a:pathLst>
                <a:path extrusionOk="0" h="2920" w="3303">
                  <a:moveTo>
                    <a:pt x="0" y="0"/>
                  </a:moveTo>
                  <a:lnTo>
                    <a:pt x="68" y="442"/>
                  </a:lnTo>
                  <a:lnTo>
                    <a:pt x="459" y="2920"/>
                  </a:lnTo>
                  <a:lnTo>
                    <a:pt x="2912" y="2920"/>
                  </a:lnTo>
                  <a:lnTo>
                    <a:pt x="3040" y="2003"/>
                  </a:lnTo>
                  <a:lnTo>
                    <a:pt x="3286" y="119"/>
                  </a:lnTo>
                  <a:lnTo>
                    <a:pt x="3303" y="0"/>
                  </a:lnTo>
                  <a:close/>
                </a:path>
              </a:pathLst>
            </a:custGeom>
            <a:solidFill>
              <a:srgbClr val="8DE4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3" name="Google Shape;1543;p57"/>
            <p:cNvSpPr/>
            <p:nvPr/>
          </p:nvSpPr>
          <p:spPr>
            <a:xfrm>
              <a:off x="6467465" y="1695628"/>
              <a:ext cx="299210" cy="175159"/>
            </a:xfrm>
            <a:custGeom>
              <a:rect b="b" l="l" r="r" t="t"/>
              <a:pathLst>
                <a:path extrusionOk="0" h="1885" w="3220">
                  <a:moveTo>
                    <a:pt x="3219" y="1"/>
                  </a:moveTo>
                  <a:lnTo>
                    <a:pt x="1" y="324"/>
                  </a:lnTo>
                  <a:lnTo>
                    <a:pt x="2973" y="1885"/>
                  </a:lnTo>
                  <a:lnTo>
                    <a:pt x="3219" y="1"/>
                  </a:lnTo>
                  <a:close/>
                </a:path>
              </a:pathLst>
            </a:custGeom>
            <a:solidFill>
              <a:srgbClr val="55335C">
                <a:alpha val="1071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4" name="Google Shape;1544;p57"/>
            <p:cNvSpPr/>
            <p:nvPr/>
          </p:nvSpPr>
          <p:spPr>
            <a:xfrm>
              <a:off x="6428903" y="1628632"/>
              <a:ext cx="376336" cy="97197"/>
            </a:xfrm>
            <a:custGeom>
              <a:rect b="b" l="l" r="r" t="t"/>
              <a:pathLst>
                <a:path extrusionOk="0" h="1046" w="4050">
                  <a:moveTo>
                    <a:pt x="0" y="0"/>
                  </a:moveTo>
                  <a:lnTo>
                    <a:pt x="0" y="1045"/>
                  </a:lnTo>
                  <a:lnTo>
                    <a:pt x="4050" y="1045"/>
                  </a:lnTo>
                  <a:lnTo>
                    <a:pt x="4050" y="0"/>
                  </a:lnTo>
                  <a:close/>
                </a:path>
              </a:pathLst>
            </a:custGeom>
            <a:solidFill>
              <a:srgbClr val="8DE4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545" name="Google Shape;1545;p57"/>
          <p:cNvGrpSpPr/>
          <p:nvPr/>
        </p:nvGrpSpPr>
        <p:grpSpPr>
          <a:xfrm>
            <a:off x="7847782" y="3442471"/>
            <a:ext cx="576217" cy="897239"/>
            <a:chOff x="5072451" y="1229074"/>
            <a:chExt cx="466837" cy="726922"/>
          </a:xfrm>
        </p:grpSpPr>
        <p:sp>
          <p:nvSpPr>
            <p:cNvPr id="1546" name="Google Shape;1546;p57"/>
            <p:cNvSpPr/>
            <p:nvPr/>
          </p:nvSpPr>
          <p:spPr>
            <a:xfrm>
              <a:off x="5072451" y="1229074"/>
              <a:ext cx="289454" cy="356637"/>
            </a:xfrm>
            <a:custGeom>
              <a:rect b="b" l="l" r="r" t="t"/>
              <a:pathLst>
                <a:path extrusionOk="0" h="3838" w="3115">
                  <a:moveTo>
                    <a:pt x="908" y="1"/>
                  </a:moveTo>
                  <a:cubicBezTo>
                    <a:pt x="771" y="1"/>
                    <a:pt x="656" y="44"/>
                    <a:pt x="593" y="90"/>
                  </a:cubicBezTo>
                  <a:cubicBezTo>
                    <a:pt x="397" y="234"/>
                    <a:pt x="92" y="880"/>
                    <a:pt x="475" y="1457"/>
                  </a:cubicBezTo>
                  <a:cubicBezTo>
                    <a:pt x="848" y="2035"/>
                    <a:pt x="0" y="2510"/>
                    <a:pt x="526" y="3266"/>
                  </a:cubicBezTo>
                  <a:cubicBezTo>
                    <a:pt x="526" y="3274"/>
                    <a:pt x="534" y="3282"/>
                    <a:pt x="534" y="3290"/>
                  </a:cubicBezTo>
                  <a:cubicBezTo>
                    <a:pt x="792" y="3655"/>
                    <a:pt x="1194" y="3838"/>
                    <a:pt x="1596" y="3838"/>
                  </a:cubicBezTo>
                  <a:cubicBezTo>
                    <a:pt x="2000" y="3838"/>
                    <a:pt x="2405" y="3653"/>
                    <a:pt x="2665" y="3282"/>
                  </a:cubicBezTo>
                  <a:cubicBezTo>
                    <a:pt x="2919" y="2909"/>
                    <a:pt x="3115" y="2467"/>
                    <a:pt x="2962" y="2094"/>
                  </a:cubicBezTo>
                  <a:cubicBezTo>
                    <a:pt x="2614" y="1245"/>
                    <a:pt x="2121" y="2035"/>
                    <a:pt x="1799" y="931"/>
                  </a:cubicBezTo>
                  <a:cubicBezTo>
                    <a:pt x="1581" y="189"/>
                    <a:pt x="1195" y="1"/>
                    <a:pt x="908" y="1"/>
                  </a:cubicBezTo>
                  <a:close/>
                </a:path>
              </a:pathLst>
            </a:custGeom>
            <a:gradFill>
              <a:gsLst>
                <a:gs pos="0">
                  <a:schemeClr val="accent4"/>
                </a:gs>
                <a:gs pos="100000">
                  <a:schemeClr val="accent6"/>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7" name="Google Shape;1547;p57"/>
            <p:cNvSpPr/>
            <p:nvPr/>
          </p:nvSpPr>
          <p:spPr>
            <a:xfrm>
              <a:off x="5154407" y="1271446"/>
              <a:ext cx="138083" cy="462197"/>
            </a:xfrm>
            <a:custGeom>
              <a:rect b="b" l="l" r="r" t="t"/>
              <a:pathLst>
                <a:path extrusionOk="0" h="4974" w="1486">
                  <a:moveTo>
                    <a:pt x="43" y="0"/>
                  </a:moveTo>
                  <a:lnTo>
                    <a:pt x="0" y="25"/>
                  </a:lnTo>
                  <a:cubicBezTo>
                    <a:pt x="1349" y="2139"/>
                    <a:pt x="1434" y="4949"/>
                    <a:pt x="1434" y="4973"/>
                  </a:cubicBezTo>
                  <a:lnTo>
                    <a:pt x="1485" y="4973"/>
                  </a:lnTo>
                  <a:cubicBezTo>
                    <a:pt x="1485" y="4949"/>
                    <a:pt x="1400" y="2129"/>
                    <a:pt x="43" y="0"/>
                  </a:cubicBezTo>
                  <a:close/>
                </a:path>
              </a:pathLst>
            </a:custGeom>
            <a:solidFill>
              <a:srgbClr val="DFDFD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8" name="Google Shape;1548;p57"/>
            <p:cNvSpPr/>
            <p:nvPr/>
          </p:nvSpPr>
          <p:spPr>
            <a:xfrm>
              <a:off x="5331699" y="1422256"/>
              <a:ext cx="207589" cy="227288"/>
            </a:xfrm>
            <a:custGeom>
              <a:rect b="b" l="l" r="r" t="t"/>
              <a:pathLst>
                <a:path extrusionOk="0" h="2446" w="2234">
                  <a:moveTo>
                    <a:pt x="1738" y="0"/>
                  </a:moveTo>
                  <a:cubicBezTo>
                    <a:pt x="1559" y="0"/>
                    <a:pt x="1331" y="108"/>
                    <a:pt x="1113" y="482"/>
                  </a:cubicBezTo>
                  <a:cubicBezTo>
                    <a:pt x="927" y="803"/>
                    <a:pt x="785" y="834"/>
                    <a:pt x="647" y="834"/>
                  </a:cubicBezTo>
                  <a:cubicBezTo>
                    <a:pt x="615" y="834"/>
                    <a:pt x="583" y="832"/>
                    <a:pt x="550" y="832"/>
                  </a:cubicBezTo>
                  <a:cubicBezTo>
                    <a:pt x="433" y="832"/>
                    <a:pt x="312" y="854"/>
                    <a:pt x="164" y="1058"/>
                  </a:cubicBezTo>
                  <a:cubicBezTo>
                    <a:pt x="1" y="1280"/>
                    <a:pt x="52" y="1594"/>
                    <a:pt x="164" y="1881"/>
                  </a:cubicBezTo>
                  <a:cubicBezTo>
                    <a:pt x="298" y="2242"/>
                    <a:pt x="635" y="2445"/>
                    <a:pt x="981" y="2445"/>
                  </a:cubicBezTo>
                  <a:cubicBezTo>
                    <a:pt x="1183" y="2445"/>
                    <a:pt x="1387" y="2376"/>
                    <a:pt x="1555" y="2230"/>
                  </a:cubicBezTo>
                  <a:cubicBezTo>
                    <a:pt x="1563" y="2230"/>
                    <a:pt x="1563" y="2221"/>
                    <a:pt x="1572" y="2221"/>
                  </a:cubicBezTo>
                  <a:cubicBezTo>
                    <a:pt x="2038" y="1806"/>
                    <a:pt x="1555" y="1364"/>
                    <a:pt x="1895" y="1042"/>
                  </a:cubicBezTo>
                  <a:cubicBezTo>
                    <a:pt x="2234" y="728"/>
                    <a:pt x="2140" y="252"/>
                    <a:pt x="2038" y="125"/>
                  </a:cubicBezTo>
                  <a:cubicBezTo>
                    <a:pt x="1989" y="68"/>
                    <a:pt x="1879" y="0"/>
                    <a:pt x="1738" y="0"/>
                  </a:cubicBezTo>
                  <a:close/>
                </a:path>
              </a:pathLst>
            </a:custGeom>
            <a:gradFill>
              <a:gsLst>
                <a:gs pos="0">
                  <a:schemeClr val="accent4"/>
                </a:gs>
                <a:gs pos="100000">
                  <a:schemeClr val="accent6"/>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9" name="Google Shape;1549;p57"/>
            <p:cNvSpPr/>
            <p:nvPr/>
          </p:nvSpPr>
          <p:spPr>
            <a:xfrm>
              <a:off x="5332721" y="1451247"/>
              <a:ext cx="164752" cy="282391"/>
            </a:xfrm>
            <a:custGeom>
              <a:rect b="b" l="l" r="r" t="t"/>
              <a:pathLst>
                <a:path extrusionOk="0" h="3039" w="1773">
                  <a:moveTo>
                    <a:pt x="1748" y="1"/>
                  </a:moveTo>
                  <a:cubicBezTo>
                    <a:pt x="518" y="1172"/>
                    <a:pt x="0" y="3014"/>
                    <a:pt x="0" y="3030"/>
                  </a:cubicBezTo>
                  <a:lnTo>
                    <a:pt x="33" y="3038"/>
                  </a:lnTo>
                  <a:cubicBezTo>
                    <a:pt x="33" y="3022"/>
                    <a:pt x="542" y="1188"/>
                    <a:pt x="1772" y="25"/>
                  </a:cubicBezTo>
                  <a:lnTo>
                    <a:pt x="1748" y="1"/>
                  </a:lnTo>
                  <a:close/>
                </a:path>
              </a:pathLst>
            </a:custGeom>
            <a:solidFill>
              <a:srgbClr val="DFDFD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0" name="Google Shape;1550;p57"/>
            <p:cNvSpPr/>
            <p:nvPr/>
          </p:nvSpPr>
          <p:spPr>
            <a:xfrm>
              <a:off x="5196964" y="1740694"/>
              <a:ext cx="243736" cy="215301"/>
            </a:xfrm>
            <a:custGeom>
              <a:rect b="b" l="l" r="r" t="t"/>
              <a:pathLst>
                <a:path extrusionOk="0" h="2317" w="2623">
                  <a:moveTo>
                    <a:pt x="0" y="0"/>
                  </a:moveTo>
                  <a:lnTo>
                    <a:pt x="60" y="357"/>
                  </a:lnTo>
                  <a:lnTo>
                    <a:pt x="365" y="2317"/>
                  </a:lnTo>
                  <a:lnTo>
                    <a:pt x="2309" y="2317"/>
                  </a:lnTo>
                  <a:lnTo>
                    <a:pt x="2410" y="1595"/>
                  </a:lnTo>
                  <a:lnTo>
                    <a:pt x="2606" y="94"/>
                  </a:lnTo>
                  <a:lnTo>
                    <a:pt x="2622" y="0"/>
                  </a:lnTo>
                  <a:close/>
                </a:path>
              </a:pathLst>
            </a:custGeom>
            <a:solidFill>
              <a:srgbClr val="8DE4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1" name="Google Shape;1551;p57"/>
            <p:cNvSpPr/>
            <p:nvPr/>
          </p:nvSpPr>
          <p:spPr>
            <a:xfrm>
              <a:off x="5202447" y="1749429"/>
              <a:ext cx="236674" cy="139570"/>
            </a:xfrm>
            <a:custGeom>
              <a:rect b="b" l="l" r="r" t="t"/>
              <a:pathLst>
                <a:path extrusionOk="0" h="1502" w="2547">
                  <a:moveTo>
                    <a:pt x="2547" y="0"/>
                  </a:moveTo>
                  <a:lnTo>
                    <a:pt x="1" y="263"/>
                  </a:lnTo>
                  <a:lnTo>
                    <a:pt x="2351" y="1501"/>
                  </a:lnTo>
                  <a:lnTo>
                    <a:pt x="2547" y="0"/>
                  </a:lnTo>
                  <a:close/>
                </a:path>
              </a:pathLst>
            </a:custGeom>
            <a:solidFill>
              <a:srgbClr val="55335C">
                <a:alpha val="1071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2" name="Google Shape;1552;p57"/>
            <p:cNvSpPr/>
            <p:nvPr/>
          </p:nvSpPr>
          <p:spPr>
            <a:xfrm>
              <a:off x="5171783" y="1696371"/>
              <a:ext cx="298281" cy="77497"/>
            </a:xfrm>
            <a:custGeom>
              <a:rect b="b" l="l" r="r" t="t"/>
              <a:pathLst>
                <a:path extrusionOk="0" h="834" w="3210">
                  <a:moveTo>
                    <a:pt x="1" y="1"/>
                  </a:moveTo>
                  <a:lnTo>
                    <a:pt x="1" y="834"/>
                  </a:lnTo>
                  <a:lnTo>
                    <a:pt x="3209" y="834"/>
                  </a:lnTo>
                  <a:lnTo>
                    <a:pt x="3209" y="1"/>
                  </a:lnTo>
                  <a:close/>
                </a:path>
              </a:pathLst>
            </a:custGeom>
            <a:solidFill>
              <a:srgbClr val="8DE4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56" name="Shape 1556"/>
        <p:cNvGrpSpPr/>
        <p:nvPr/>
      </p:nvGrpSpPr>
      <p:grpSpPr>
        <a:xfrm>
          <a:off x="0" y="0"/>
          <a:ext cx="0" cy="0"/>
          <a:chOff x="0" y="0"/>
          <a:chExt cx="0" cy="0"/>
        </a:xfrm>
      </p:grpSpPr>
      <p:sp>
        <p:nvSpPr>
          <p:cNvPr id="1557" name="Google Shape;1557;p58"/>
          <p:cNvSpPr/>
          <p:nvPr/>
        </p:nvSpPr>
        <p:spPr>
          <a:xfrm rot="2700000">
            <a:off x="558994" y="301111"/>
            <a:ext cx="1022480" cy="1017948"/>
          </a:xfrm>
          <a:custGeom>
            <a:rect b="b" l="l" r="r" t="t"/>
            <a:pathLst>
              <a:path extrusionOk="0" h="7412" w="7445">
                <a:moveTo>
                  <a:pt x="3723" y="0"/>
                </a:moveTo>
                <a:cubicBezTo>
                  <a:pt x="1665" y="0"/>
                  <a:pt x="1" y="1683"/>
                  <a:pt x="17" y="3745"/>
                </a:cubicBezTo>
                <a:cubicBezTo>
                  <a:pt x="35" y="5755"/>
                  <a:pt x="1673" y="7393"/>
                  <a:pt x="3684" y="7411"/>
                </a:cubicBezTo>
                <a:cubicBezTo>
                  <a:pt x="3694" y="7411"/>
                  <a:pt x="3704" y="7411"/>
                  <a:pt x="3714" y="7411"/>
                </a:cubicBezTo>
                <a:cubicBezTo>
                  <a:pt x="5772" y="7411"/>
                  <a:pt x="7444" y="5737"/>
                  <a:pt x="7428" y="3675"/>
                </a:cubicBezTo>
                <a:cubicBezTo>
                  <a:pt x="7410" y="1665"/>
                  <a:pt x="5764" y="17"/>
                  <a:pt x="3753" y="0"/>
                </a:cubicBezTo>
                <a:cubicBezTo>
                  <a:pt x="3743" y="0"/>
                  <a:pt x="3733" y="0"/>
                  <a:pt x="3723" y="0"/>
                </a:cubicBezTo>
                <a:close/>
              </a:path>
            </a:pathLst>
          </a:custGeom>
          <a:gradFill>
            <a:gsLst>
              <a:gs pos="0">
                <a:schemeClr val="lt1"/>
              </a:gs>
              <a:gs pos="100000">
                <a:schemeClr val="dk2"/>
              </a:gs>
            </a:gsLst>
            <a:lin ang="1619866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8" name="Google Shape;1558;p58"/>
          <p:cNvSpPr txBox="1"/>
          <p:nvPr>
            <p:ph type="title"/>
          </p:nvPr>
        </p:nvSpPr>
        <p:spPr>
          <a:xfrm>
            <a:off x="0" y="-262475"/>
            <a:ext cx="6683100" cy="4071900"/>
          </a:xfrm>
          <a:prstGeom prst="rect">
            <a:avLst/>
          </a:prstGeom>
        </p:spPr>
        <p:txBody>
          <a:bodyPr anchorCtr="0" anchor="b" bIns="91425" lIns="91425" spcFirstLastPara="1" rIns="91425" wrap="square" tIns="91425">
            <a:noAutofit/>
          </a:bodyPr>
          <a:lstStyle/>
          <a:p>
            <a:pPr indent="0" lvl="0" marL="0" rtl="0" algn="just">
              <a:lnSpc>
                <a:spcPct val="115000"/>
              </a:lnSpc>
              <a:spcBef>
                <a:spcPts val="1200"/>
              </a:spcBef>
              <a:spcAft>
                <a:spcPts val="0"/>
              </a:spcAft>
              <a:buNone/>
            </a:pPr>
            <a:r>
              <a:rPr lang="en" sz="1800">
                <a:solidFill>
                  <a:srgbClr val="000000"/>
                </a:solidFill>
                <a:latin typeface="Arial"/>
                <a:ea typeface="Arial"/>
                <a:cs typeface="Arial"/>
                <a:sym typeface="Arial"/>
              </a:rPr>
              <a:t>The following documents are required:  </a:t>
            </a:r>
            <a:endParaRPr sz="18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t/>
            </a:r>
            <a:endParaRPr sz="18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1800">
                <a:solidFill>
                  <a:srgbClr val="000000"/>
                </a:solidFill>
                <a:latin typeface="Arial"/>
                <a:ea typeface="Arial"/>
                <a:cs typeface="Arial"/>
                <a:sym typeface="Arial"/>
              </a:rPr>
              <a:t>Employer Registration Form (R-1)</a:t>
            </a:r>
            <a:endParaRPr sz="18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1800">
                <a:solidFill>
                  <a:srgbClr val="000000"/>
                </a:solidFill>
                <a:latin typeface="Arial"/>
                <a:ea typeface="Arial"/>
                <a:cs typeface="Arial"/>
                <a:sym typeface="Arial"/>
              </a:rPr>
              <a:t>Employment Report Form (R-1A)</a:t>
            </a:r>
            <a:endParaRPr sz="18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1800">
                <a:solidFill>
                  <a:srgbClr val="000000"/>
                </a:solidFill>
                <a:latin typeface="Arial"/>
                <a:ea typeface="Arial"/>
                <a:cs typeface="Arial"/>
                <a:sym typeface="Arial"/>
              </a:rPr>
              <a:t>SEC Registration, Articles of Incorporation, and By-laws</a:t>
            </a:r>
            <a:endParaRPr sz="1800">
              <a:solidFill>
                <a:srgbClr val="000000"/>
              </a:solidFill>
              <a:latin typeface="Arial"/>
              <a:ea typeface="Arial"/>
              <a:cs typeface="Arial"/>
              <a:sym typeface="Arial"/>
            </a:endParaRPr>
          </a:p>
          <a:p>
            <a:pPr indent="0" lvl="0" marL="0" rtl="0" algn="just">
              <a:spcBef>
                <a:spcPts val="1200"/>
              </a:spcBef>
              <a:spcAft>
                <a:spcPts val="0"/>
              </a:spcAft>
              <a:buNone/>
            </a:pPr>
            <a:r>
              <a:t/>
            </a:r>
            <a:endParaRPr b="1" sz="1800">
              <a:solidFill>
                <a:srgbClr val="000000"/>
              </a:solidFill>
              <a:latin typeface="Arial"/>
              <a:ea typeface="Arial"/>
              <a:cs typeface="Arial"/>
              <a:sym typeface="Arial"/>
            </a:endParaRPr>
          </a:p>
        </p:txBody>
      </p:sp>
      <p:grpSp>
        <p:nvGrpSpPr>
          <p:cNvPr id="1559" name="Google Shape;1559;p58"/>
          <p:cNvGrpSpPr/>
          <p:nvPr/>
        </p:nvGrpSpPr>
        <p:grpSpPr>
          <a:xfrm>
            <a:off x="6799827" y="1206375"/>
            <a:ext cx="2122583" cy="2730750"/>
            <a:chOff x="4797338" y="1206375"/>
            <a:chExt cx="3424625" cy="2730750"/>
          </a:xfrm>
        </p:grpSpPr>
        <p:pic>
          <p:nvPicPr>
            <p:cNvPr id="1560" name="Google Shape;1560;p58"/>
            <p:cNvPicPr preferRelativeResize="0"/>
            <p:nvPr/>
          </p:nvPicPr>
          <p:blipFill>
            <a:blip r:embed="rId3">
              <a:alphaModFix/>
            </a:blip>
            <a:stretch>
              <a:fillRect/>
            </a:stretch>
          </p:blipFill>
          <p:spPr>
            <a:xfrm>
              <a:off x="4939625" y="1328325"/>
              <a:ext cx="3128798" cy="1759949"/>
            </a:xfrm>
            <a:prstGeom prst="rect">
              <a:avLst/>
            </a:prstGeom>
            <a:noFill/>
            <a:ln>
              <a:noFill/>
            </a:ln>
          </p:spPr>
        </p:pic>
        <p:sp>
          <p:nvSpPr>
            <p:cNvPr id="1561" name="Google Shape;1561;p58"/>
            <p:cNvSpPr/>
            <p:nvPr/>
          </p:nvSpPr>
          <p:spPr>
            <a:xfrm>
              <a:off x="4797338" y="1206375"/>
              <a:ext cx="3424625" cy="2730750"/>
            </a:xfrm>
            <a:custGeom>
              <a:rect b="b" l="l" r="r" t="t"/>
              <a:pathLst>
                <a:path extrusionOk="0" h="109230" w="136985">
                  <a:moveTo>
                    <a:pt x="130648" y="5124"/>
                  </a:moveTo>
                  <a:lnTo>
                    <a:pt x="130648" y="75445"/>
                  </a:lnTo>
                  <a:lnTo>
                    <a:pt x="5722" y="75445"/>
                  </a:lnTo>
                  <a:lnTo>
                    <a:pt x="5722" y="5124"/>
                  </a:lnTo>
                  <a:close/>
                  <a:moveTo>
                    <a:pt x="4219" y="1"/>
                  </a:moveTo>
                  <a:cubicBezTo>
                    <a:pt x="2029" y="1"/>
                    <a:pt x="1" y="1358"/>
                    <a:pt x="1" y="3622"/>
                  </a:cubicBezTo>
                  <a:lnTo>
                    <a:pt x="1" y="81239"/>
                  </a:lnTo>
                  <a:lnTo>
                    <a:pt x="1" y="88861"/>
                  </a:lnTo>
                  <a:lnTo>
                    <a:pt x="1" y="89314"/>
                  </a:lnTo>
                  <a:cubicBezTo>
                    <a:pt x="1" y="91504"/>
                    <a:pt x="2029" y="93550"/>
                    <a:pt x="4219" y="93550"/>
                  </a:cubicBezTo>
                  <a:lnTo>
                    <a:pt x="54769" y="93550"/>
                  </a:lnTo>
                  <a:cubicBezTo>
                    <a:pt x="54769" y="93550"/>
                    <a:pt x="54679" y="98602"/>
                    <a:pt x="52723" y="101915"/>
                  </a:cubicBezTo>
                  <a:cubicBezTo>
                    <a:pt x="52506" y="102295"/>
                    <a:pt x="52198" y="102675"/>
                    <a:pt x="51890" y="102965"/>
                  </a:cubicBezTo>
                  <a:cubicBezTo>
                    <a:pt x="51057" y="103870"/>
                    <a:pt x="50080" y="104776"/>
                    <a:pt x="49247" y="105536"/>
                  </a:cubicBezTo>
                  <a:cubicBezTo>
                    <a:pt x="47672" y="106966"/>
                    <a:pt x="46767" y="108107"/>
                    <a:pt x="48577" y="108632"/>
                  </a:cubicBezTo>
                  <a:cubicBezTo>
                    <a:pt x="49247" y="109012"/>
                    <a:pt x="50388" y="109229"/>
                    <a:pt x="52343" y="109229"/>
                  </a:cubicBezTo>
                  <a:lnTo>
                    <a:pt x="85620" y="109229"/>
                  </a:lnTo>
                  <a:cubicBezTo>
                    <a:pt x="88934" y="109229"/>
                    <a:pt x="90147" y="108940"/>
                    <a:pt x="90147" y="107727"/>
                  </a:cubicBezTo>
                  <a:cubicBezTo>
                    <a:pt x="90219" y="106821"/>
                    <a:pt x="87811" y="104776"/>
                    <a:pt x="86073" y="102965"/>
                  </a:cubicBezTo>
                  <a:cubicBezTo>
                    <a:pt x="85620" y="102603"/>
                    <a:pt x="85313" y="102060"/>
                    <a:pt x="85005" y="101535"/>
                  </a:cubicBezTo>
                  <a:lnTo>
                    <a:pt x="84552" y="101535"/>
                  </a:lnTo>
                  <a:cubicBezTo>
                    <a:pt x="82742" y="98221"/>
                    <a:pt x="82669" y="93550"/>
                    <a:pt x="82669" y="93550"/>
                  </a:cubicBezTo>
                  <a:lnTo>
                    <a:pt x="132531" y="93550"/>
                  </a:lnTo>
                  <a:cubicBezTo>
                    <a:pt x="134794" y="93550"/>
                    <a:pt x="136985" y="91504"/>
                    <a:pt x="136985" y="89314"/>
                  </a:cubicBezTo>
                  <a:lnTo>
                    <a:pt x="136985" y="88861"/>
                  </a:lnTo>
                  <a:lnTo>
                    <a:pt x="136985" y="81239"/>
                  </a:lnTo>
                  <a:lnTo>
                    <a:pt x="136985" y="3622"/>
                  </a:lnTo>
                  <a:cubicBezTo>
                    <a:pt x="136985" y="1358"/>
                    <a:pt x="134794" y="1"/>
                    <a:pt x="132531" y="1"/>
                  </a:cubicBezTo>
                  <a:close/>
                </a:path>
              </a:pathLst>
            </a:custGeom>
            <a:gradFill>
              <a:gsLst>
                <a:gs pos="0">
                  <a:schemeClr val="accent1"/>
                </a:gs>
                <a:gs pos="100000">
                  <a:schemeClr val="accent2"/>
                </a:gs>
              </a:gsLst>
              <a:lin ang="8099331"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562" name="Google Shape;1562;p58"/>
          <p:cNvGrpSpPr/>
          <p:nvPr/>
        </p:nvGrpSpPr>
        <p:grpSpPr>
          <a:xfrm>
            <a:off x="7467118" y="1855518"/>
            <a:ext cx="1046881" cy="824591"/>
            <a:chOff x="6135563" y="1996550"/>
            <a:chExt cx="748200" cy="748200"/>
          </a:xfrm>
        </p:grpSpPr>
        <p:sp>
          <p:nvSpPr>
            <p:cNvPr id="1563" name="Google Shape;1563;p58"/>
            <p:cNvSpPr/>
            <p:nvPr/>
          </p:nvSpPr>
          <p:spPr>
            <a:xfrm>
              <a:off x="6135563" y="1996550"/>
              <a:ext cx="748200" cy="748200"/>
            </a:xfrm>
            <a:prstGeom prst="ellipse">
              <a:avLst/>
            </a:prstGeom>
            <a:gradFill>
              <a:gsLst>
                <a:gs pos="0">
                  <a:schemeClr val="lt2"/>
                </a:gs>
                <a:gs pos="100000">
                  <a:schemeClr val="dk2"/>
                </a:gs>
              </a:gsLst>
              <a:lin ang="8099331"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4" name="Google Shape;1564;p58"/>
            <p:cNvSpPr/>
            <p:nvPr/>
          </p:nvSpPr>
          <p:spPr>
            <a:xfrm rot="5400000">
              <a:off x="6367188" y="2219750"/>
              <a:ext cx="348900" cy="301800"/>
            </a:xfrm>
            <a:prstGeom prst="triangle">
              <a:avLst>
                <a:gd fmla="val 50000" name="adj"/>
              </a:avLst>
            </a:pr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565" name="Google Shape;1565;p58"/>
          <p:cNvGrpSpPr/>
          <p:nvPr/>
        </p:nvGrpSpPr>
        <p:grpSpPr>
          <a:xfrm>
            <a:off x="2323316" y="4323257"/>
            <a:ext cx="464200" cy="448819"/>
            <a:chOff x="1620923" y="4468283"/>
            <a:chExt cx="314073" cy="303667"/>
          </a:xfrm>
        </p:grpSpPr>
        <p:sp>
          <p:nvSpPr>
            <p:cNvPr id="1566" name="Google Shape;1566;p58"/>
            <p:cNvSpPr/>
            <p:nvPr/>
          </p:nvSpPr>
          <p:spPr>
            <a:xfrm>
              <a:off x="1743950" y="4468283"/>
              <a:ext cx="108905" cy="108905"/>
            </a:xfrm>
            <a:custGeom>
              <a:rect b="b" l="l" r="r" t="t"/>
              <a:pathLst>
                <a:path extrusionOk="0" h="1172" w="1172">
                  <a:moveTo>
                    <a:pt x="705" y="94"/>
                  </a:moveTo>
                  <a:lnTo>
                    <a:pt x="705" y="467"/>
                  </a:lnTo>
                  <a:lnTo>
                    <a:pt x="1078" y="467"/>
                  </a:lnTo>
                  <a:lnTo>
                    <a:pt x="1078" y="705"/>
                  </a:lnTo>
                  <a:lnTo>
                    <a:pt x="705" y="705"/>
                  </a:lnTo>
                  <a:lnTo>
                    <a:pt x="705" y="1078"/>
                  </a:lnTo>
                  <a:lnTo>
                    <a:pt x="467" y="1078"/>
                  </a:lnTo>
                  <a:lnTo>
                    <a:pt x="467" y="705"/>
                  </a:lnTo>
                  <a:lnTo>
                    <a:pt x="94" y="705"/>
                  </a:lnTo>
                  <a:lnTo>
                    <a:pt x="94" y="467"/>
                  </a:lnTo>
                  <a:lnTo>
                    <a:pt x="467" y="467"/>
                  </a:lnTo>
                  <a:lnTo>
                    <a:pt x="467" y="94"/>
                  </a:lnTo>
                  <a:close/>
                  <a:moveTo>
                    <a:pt x="375" y="0"/>
                  </a:moveTo>
                  <a:lnTo>
                    <a:pt x="375" y="373"/>
                  </a:lnTo>
                  <a:lnTo>
                    <a:pt x="0" y="373"/>
                  </a:lnTo>
                  <a:lnTo>
                    <a:pt x="0" y="797"/>
                  </a:lnTo>
                  <a:lnTo>
                    <a:pt x="375" y="797"/>
                  </a:lnTo>
                  <a:lnTo>
                    <a:pt x="375" y="1171"/>
                  </a:lnTo>
                  <a:lnTo>
                    <a:pt x="799" y="1171"/>
                  </a:lnTo>
                  <a:lnTo>
                    <a:pt x="799" y="797"/>
                  </a:lnTo>
                  <a:lnTo>
                    <a:pt x="1172" y="797"/>
                  </a:lnTo>
                  <a:lnTo>
                    <a:pt x="1172" y="373"/>
                  </a:lnTo>
                  <a:lnTo>
                    <a:pt x="799" y="373"/>
                  </a:lnTo>
                  <a:lnTo>
                    <a:pt x="799"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7" name="Google Shape;1567;p58"/>
            <p:cNvSpPr/>
            <p:nvPr/>
          </p:nvSpPr>
          <p:spPr>
            <a:xfrm>
              <a:off x="1620923" y="4601531"/>
              <a:ext cx="108905" cy="108905"/>
            </a:xfrm>
            <a:custGeom>
              <a:rect b="b" l="l" r="r" t="t"/>
              <a:pathLst>
                <a:path extrusionOk="0" h="1172" w="1172">
                  <a:moveTo>
                    <a:pt x="705" y="94"/>
                  </a:moveTo>
                  <a:lnTo>
                    <a:pt x="705" y="467"/>
                  </a:lnTo>
                  <a:lnTo>
                    <a:pt x="1078" y="467"/>
                  </a:lnTo>
                  <a:lnTo>
                    <a:pt x="1078" y="705"/>
                  </a:lnTo>
                  <a:lnTo>
                    <a:pt x="705" y="705"/>
                  </a:lnTo>
                  <a:lnTo>
                    <a:pt x="705" y="1078"/>
                  </a:lnTo>
                  <a:lnTo>
                    <a:pt x="467" y="1078"/>
                  </a:lnTo>
                  <a:lnTo>
                    <a:pt x="467" y="705"/>
                  </a:lnTo>
                  <a:lnTo>
                    <a:pt x="94" y="705"/>
                  </a:lnTo>
                  <a:lnTo>
                    <a:pt x="94" y="467"/>
                  </a:lnTo>
                  <a:lnTo>
                    <a:pt x="467" y="467"/>
                  </a:lnTo>
                  <a:lnTo>
                    <a:pt x="467" y="94"/>
                  </a:lnTo>
                  <a:close/>
                  <a:moveTo>
                    <a:pt x="375" y="0"/>
                  </a:moveTo>
                  <a:lnTo>
                    <a:pt x="375" y="373"/>
                  </a:lnTo>
                  <a:lnTo>
                    <a:pt x="0" y="373"/>
                  </a:lnTo>
                  <a:lnTo>
                    <a:pt x="0" y="799"/>
                  </a:lnTo>
                  <a:lnTo>
                    <a:pt x="375" y="799"/>
                  </a:lnTo>
                  <a:lnTo>
                    <a:pt x="375" y="1172"/>
                  </a:lnTo>
                  <a:lnTo>
                    <a:pt x="799" y="1172"/>
                  </a:lnTo>
                  <a:lnTo>
                    <a:pt x="799" y="799"/>
                  </a:lnTo>
                  <a:lnTo>
                    <a:pt x="1171" y="799"/>
                  </a:lnTo>
                  <a:lnTo>
                    <a:pt x="1171" y="373"/>
                  </a:lnTo>
                  <a:lnTo>
                    <a:pt x="799" y="373"/>
                  </a:lnTo>
                  <a:lnTo>
                    <a:pt x="799"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8" name="Google Shape;1568;p58"/>
            <p:cNvSpPr/>
            <p:nvPr/>
          </p:nvSpPr>
          <p:spPr>
            <a:xfrm>
              <a:off x="1826091" y="4663044"/>
              <a:ext cx="108905" cy="108905"/>
            </a:xfrm>
            <a:custGeom>
              <a:rect b="b" l="l" r="r" t="t"/>
              <a:pathLst>
                <a:path extrusionOk="0" h="1172" w="1172">
                  <a:moveTo>
                    <a:pt x="703" y="94"/>
                  </a:moveTo>
                  <a:lnTo>
                    <a:pt x="703" y="467"/>
                  </a:lnTo>
                  <a:lnTo>
                    <a:pt x="1078" y="467"/>
                  </a:lnTo>
                  <a:lnTo>
                    <a:pt x="1078" y="705"/>
                  </a:lnTo>
                  <a:lnTo>
                    <a:pt x="703" y="705"/>
                  </a:lnTo>
                  <a:lnTo>
                    <a:pt x="703" y="1078"/>
                  </a:lnTo>
                  <a:lnTo>
                    <a:pt x="467" y="1078"/>
                  </a:lnTo>
                  <a:lnTo>
                    <a:pt x="467" y="705"/>
                  </a:lnTo>
                  <a:lnTo>
                    <a:pt x="92" y="705"/>
                  </a:lnTo>
                  <a:lnTo>
                    <a:pt x="92" y="467"/>
                  </a:lnTo>
                  <a:lnTo>
                    <a:pt x="467" y="467"/>
                  </a:lnTo>
                  <a:lnTo>
                    <a:pt x="467" y="94"/>
                  </a:lnTo>
                  <a:close/>
                  <a:moveTo>
                    <a:pt x="373" y="0"/>
                  </a:moveTo>
                  <a:lnTo>
                    <a:pt x="373" y="373"/>
                  </a:lnTo>
                  <a:lnTo>
                    <a:pt x="0" y="373"/>
                  </a:lnTo>
                  <a:lnTo>
                    <a:pt x="0" y="799"/>
                  </a:lnTo>
                  <a:lnTo>
                    <a:pt x="373" y="799"/>
                  </a:lnTo>
                  <a:lnTo>
                    <a:pt x="373" y="1172"/>
                  </a:lnTo>
                  <a:lnTo>
                    <a:pt x="797" y="1172"/>
                  </a:lnTo>
                  <a:lnTo>
                    <a:pt x="797" y="799"/>
                  </a:lnTo>
                  <a:lnTo>
                    <a:pt x="1172" y="799"/>
                  </a:lnTo>
                  <a:lnTo>
                    <a:pt x="1172" y="373"/>
                  </a:lnTo>
                  <a:lnTo>
                    <a:pt x="797" y="373"/>
                  </a:lnTo>
                  <a:lnTo>
                    <a:pt x="797"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569" name="Google Shape;1569;p58"/>
          <p:cNvGrpSpPr/>
          <p:nvPr/>
        </p:nvGrpSpPr>
        <p:grpSpPr>
          <a:xfrm>
            <a:off x="1304241" y="572209"/>
            <a:ext cx="853559" cy="283602"/>
            <a:chOff x="2990941" y="3799255"/>
            <a:chExt cx="577510" cy="191882"/>
          </a:xfrm>
        </p:grpSpPr>
        <p:sp>
          <p:nvSpPr>
            <p:cNvPr id="1570" name="Google Shape;1570;p58"/>
            <p:cNvSpPr/>
            <p:nvPr/>
          </p:nvSpPr>
          <p:spPr>
            <a:xfrm>
              <a:off x="2990941" y="3799255"/>
              <a:ext cx="414063" cy="63373"/>
            </a:xfrm>
            <a:custGeom>
              <a:rect b="b" l="l" r="r" t="t"/>
              <a:pathLst>
                <a:path extrusionOk="0" h="682" w="4456">
                  <a:moveTo>
                    <a:pt x="4108" y="87"/>
                  </a:moveTo>
                  <a:cubicBezTo>
                    <a:pt x="4252" y="87"/>
                    <a:pt x="4372" y="205"/>
                    <a:pt x="4372" y="341"/>
                  </a:cubicBezTo>
                  <a:cubicBezTo>
                    <a:pt x="4372" y="486"/>
                    <a:pt x="4252" y="596"/>
                    <a:pt x="4108" y="596"/>
                  </a:cubicBezTo>
                  <a:lnTo>
                    <a:pt x="339" y="596"/>
                  </a:lnTo>
                  <a:cubicBezTo>
                    <a:pt x="196" y="596"/>
                    <a:pt x="84" y="486"/>
                    <a:pt x="84" y="341"/>
                  </a:cubicBezTo>
                  <a:cubicBezTo>
                    <a:pt x="84" y="205"/>
                    <a:pt x="196" y="87"/>
                    <a:pt x="339" y="87"/>
                  </a:cubicBezTo>
                  <a:close/>
                  <a:moveTo>
                    <a:pt x="339" y="1"/>
                  </a:moveTo>
                  <a:cubicBezTo>
                    <a:pt x="154" y="1"/>
                    <a:pt x="1" y="154"/>
                    <a:pt x="1" y="341"/>
                  </a:cubicBezTo>
                  <a:cubicBezTo>
                    <a:pt x="1" y="529"/>
                    <a:pt x="154" y="681"/>
                    <a:pt x="339" y="681"/>
                  </a:cubicBezTo>
                  <a:lnTo>
                    <a:pt x="4108" y="681"/>
                  </a:lnTo>
                  <a:cubicBezTo>
                    <a:pt x="4303" y="681"/>
                    <a:pt x="4456" y="529"/>
                    <a:pt x="4456" y="341"/>
                  </a:cubicBezTo>
                  <a:cubicBezTo>
                    <a:pt x="4456" y="154"/>
                    <a:pt x="4303" y="1"/>
                    <a:pt x="410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1" name="Google Shape;1571;p58"/>
            <p:cNvSpPr/>
            <p:nvPr/>
          </p:nvSpPr>
          <p:spPr>
            <a:xfrm>
              <a:off x="3153366" y="3927114"/>
              <a:ext cx="415085" cy="64024"/>
            </a:xfrm>
            <a:custGeom>
              <a:rect b="b" l="l" r="r" t="t"/>
              <a:pathLst>
                <a:path extrusionOk="0" h="689" w="4467">
                  <a:moveTo>
                    <a:pt x="4118" y="86"/>
                  </a:moveTo>
                  <a:cubicBezTo>
                    <a:pt x="4262" y="86"/>
                    <a:pt x="4372" y="204"/>
                    <a:pt x="4372" y="340"/>
                  </a:cubicBezTo>
                  <a:cubicBezTo>
                    <a:pt x="4372" y="485"/>
                    <a:pt x="4262" y="603"/>
                    <a:pt x="4118" y="603"/>
                  </a:cubicBezTo>
                  <a:lnTo>
                    <a:pt x="349" y="603"/>
                  </a:lnTo>
                  <a:cubicBezTo>
                    <a:pt x="204" y="603"/>
                    <a:pt x="94" y="485"/>
                    <a:pt x="94" y="340"/>
                  </a:cubicBezTo>
                  <a:cubicBezTo>
                    <a:pt x="94" y="204"/>
                    <a:pt x="204" y="86"/>
                    <a:pt x="349" y="86"/>
                  </a:cubicBezTo>
                  <a:close/>
                  <a:moveTo>
                    <a:pt x="349" y="0"/>
                  </a:moveTo>
                  <a:cubicBezTo>
                    <a:pt x="162" y="0"/>
                    <a:pt x="1" y="153"/>
                    <a:pt x="1" y="340"/>
                  </a:cubicBezTo>
                  <a:cubicBezTo>
                    <a:pt x="1" y="536"/>
                    <a:pt x="162" y="689"/>
                    <a:pt x="349" y="689"/>
                  </a:cubicBezTo>
                  <a:lnTo>
                    <a:pt x="4118" y="689"/>
                  </a:lnTo>
                  <a:cubicBezTo>
                    <a:pt x="4313" y="689"/>
                    <a:pt x="4466" y="536"/>
                    <a:pt x="4466" y="340"/>
                  </a:cubicBezTo>
                  <a:cubicBezTo>
                    <a:pt x="4466" y="153"/>
                    <a:pt x="4313" y="0"/>
                    <a:pt x="411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572" name="Google Shape;1572;p58"/>
          <p:cNvSpPr/>
          <p:nvPr/>
        </p:nvSpPr>
        <p:spPr>
          <a:xfrm flipH="1" rot="-6312051">
            <a:off x="687524" y="3818863"/>
            <a:ext cx="132398" cy="147701"/>
          </a:xfrm>
          <a:custGeom>
            <a:rect b="b" l="l" r="r" t="t"/>
            <a:pathLst>
              <a:path extrusionOk="0" h="2435" w="2183">
                <a:moveTo>
                  <a:pt x="220" y="153"/>
                </a:moveTo>
                <a:lnTo>
                  <a:pt x="2011" y="1333"/>
                </a:lnTo>
                <a:lnTo>
                  <a:pt x="94" y="2292"/>
                </a:lnTo>
                <a:lnTo>
                  <a:pt x="94" y="2292"/>
                </a:lnTo>
                <a:lnTo>
                  <a:pt x="220" y="153"/>
                </a:lnTo>
                <a:close/>
                <a:moveTo>
                  <a:pt x="145" y="1"/>
                </a:moveTo>
                <a:lnTo>
                  <a:pt x="0" y="2435"/>
                </a:lnTo>
                <a:lnTo>
                  <a:pt x="2182" y="1341"/>
                </a:lnTo>
                <a:lnTo>
                  <a:pt x="14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3" name="Google Shape;1573;p58"/>
          <p:cNvSpPr/>
          <p:nvPr/>
        </p:nvSpPr>
        <p:spPr>
          <a:xfrm flipH="1" rot="-6312011">
            <a:off x="1312175" y="4147625"/>
            <a:ext cx="289056" cy="322447"/>
          </a:xfrm>
          <a:custGeom>
            <a:rect b="b" l="l" r="r" t="t"/>
            <a:pathLst>
              <a:path extrusionOk="0" h="2435" w="2183">
                <a:moveTo>
                  <a:pt x="220" y="153"/>
                </a:moveTo>
                <a:lnTo>
                  <a:pt x="2011" y="1333"/>
                </a:lnTo>
                <a:lnTo>
                  <a:pt x="94" y="2292"/>
                </a:lnTo>
                <a:lnTo>
                  <a:pt x="94" y="2292"/>
                </a:lnTo>
                <a:lnTo>
                  <a:pt x="220" y="153"/>
                </a:lnTo>
                <a:close/>
                <a:moveTo>
                  <a:pt x="145" y="1"/>
                </a:moveTo>
                <a:lnTo>
                  <a:pt x="0" y="2435"/>
                </a:lnTo>
                <a:lnTo>
                  <a:pt x="2182" y="1341"/>
                </a:lnTo>
                <a:lnTo>
                  <a:pt x="14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574" name="Google Shape;1574;p58"/>
          <p:cNvGrpSpPr/>
          <p:nvPr/>
        </p:nvGrpSpPr>
        <p:grpSpPr>
          <a:xfrm>
            <a:off x="7467250" y="3422630"/>
            <a:ext cx="464512" cy="917083"/>
            <a:chOff x="6428903" y="1212999"/>
            <a:chExt cx="376336" cy="742998"/>
          </a:xfrm>
        </p:grpSpPr>
        <p:sp>
          <p:nvSpPr>
            <p:cNvPr id="1575" name="Google Shape;1575;p58"/>
            <p:cNvSpPr/>
            <p:nvPr/>
          </p:nvSpPr>
          <p:spPr>
            <a:xfrm>
              <a:off x="6479452" y="1212999"/>
              <a:ext cx="239926" cy="312963"/>
            </a:xfrm>
            <a:custGeom>
              <a:rect b="b" l="l" r="r" t="t"/>
              <a:pathLst>
                <a:path extrusionOk="0" h="3368" w="2582">
                  <a:moveTo>
                    <a:pt x="1453" y="1"/>
                  </a:moveTo>
                  <a:cubicBezTo>
                    <a:pt x="1202" y="1"/>
                    <a:pt x="813" y="181"/>
                    <a:pt x="772" y="968"/>
                  </a:cubicBezTo>
                  <a:cubicBezTo>
                    <a:pt x="729" y="1943"/>
                    <a:pt x="161" y="1393"/>
                    <a:pt x="51" y="2165"/>
                  </a:cubicBezTo>
                  <a:cubicBezTo>
                    <a:pt x="0" y="2504"/>
                    <a:pt x="247" y="2827"/>
                    <a:pt x="534" y="3090"/>
                  </a:cubicBezTo>
                  <a:cubicBezTo>
                    <a:pt x="746" y="3279"/>
                    <a:pt x="1004" y="3368"/>
                    <a:pt x="1259" y="3368"/>
                  </a:cubicBezTo>
                  <a:cubicBezTo>
                    <a:pt x="1691" y="3368"/>
                    <a:pt x="2115" y="3115"/>
                    <a:pt x="2292" y="2667"/>
                  </a:cubicBezTo>
                  <a:cubicBezTo>
                    <a:pt x="2300" y="2656"/>
                    <a:pt x="2300" y="2648"/>
                    <a:pt x="2300" y="2640"/>
                  </a:cubicBezTo>
                  <a:cubicBezTo>
                    <a:pt x="2581" y="1911"/>
                    <a:pt x="1783" y="1689"/>
                    <a:pt x="1978" y="1139"/>
                  </a:cubicBezTo>
                  <a:cubicBezTo>
                    <a:pt x="2174" y="578"/>
                    <a:pt x="1791" y="110"/>
                    <a:pt x="1603" y="26"/>
                  </a:cubicBezTo>
                  <a:cubicBezTo>
                    <a:pt x="1566" y="11"/>
                    <a:pt x="1513" y="1"/>
                    <a:pt x="1453" y="1"/>
                  </a:cubicBezTo>
                  <a:close/>
                </a:path>
              </a:pathLst>
            </a:custGeom>
            <a:gradFill>
              <a:gsLst>
                <a:gs pos="0">
                  <a:schemeClr val="lt2"/>
                </a:gs>
                <a:gs pos="100000">
                  <a:schemeClr val="dk2"/>
                </a:gs>
              </a:gsLst>
              <a:lin ang="8100019"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6" name="Google Shape;1576;p58"/>
            <p:cNvSpPr/>
            <p:nvPr/>
          </p:nvSpPr>
          <p:spPr>
            <a:xfrm>
              <a:off x="6545704" y="1250074"/>
              <a:ext cx="67833" cy="409509"/>
            </a:xfrm>
            <a:custGeom>
              <a:rect b="b" l="l" r="r" t="t"/>
              <a:pathLst>
                <a:path extrusionOk="0" h="4407" w="730">
                  <a:moveTo>
                    <a:pt x="687" y="0"/>
                  </a:moveTo>
                  <a:cubicBezTo>
                    <a:pt x="0" y="2029"/>
                    <a:pt x="493" y="4388"/>
                    <a:pt x="501" y="4407"/>
                  </a:cubicBezTo>
                  <a:lnTo>
                    <a:pt x="544" y="4396"/>
                  </a:lnTo>
                  <a:cubicBezTo>
                    <a:pt x="534" y="4380"/>
                    <a:pt x="43" y="2037"/>
                    <a:pt x="729" y="8"/>
                  </a:cubicBezTo>
                  <a:lnTo>
                    <a:pt x="687" y="0"/>
                  </a:lnTo>
                  <a:close/>
                </a:path>
              </a:pathLst>
            </a:custGeom>
            <a:solidFill>
              <a:srgbClr val="DFDFD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7" name="Google Shape;1577;p58"/>
            <p:cNvSpPr/>
            <p:nvPr/>
          </p:nvSpPr>
          <p:spPr>
            <a:xfrm>
              <a:off x="6461239" y="1684663"/>
              <a:ext cx="306923" cy="271334"/>
            </a:xfrm>
            <a:custGeom>
              <a:rect b="b" l="l" r="r" t="t"/>
              <a:pathLst>
                <a:path extrusionOk="0" h="2920" w="3303">
                  <a:moveTo>
                    <a:pt x="0" y="0"/>
                  </a:moveTo>
                  <a:lnTo>
                    <a:pt x="68" y="442"/>
                  </a:lnTo>
                  <a:lnTo>
                    <a:pt x="459" y="2920"/>
                  </a:lnTo>
                  <a:lnTo>
                    <a:pt x="2912" y="2920"/>
                  </a:lnTo>
                  <a:lnTo>
                    <a:pt x="3040" y="2003"/>
                  </a:lnTo>
                  <a:lnTo>
                    <a:pt x="3286" y="119"/>
                  </a:lnTo>
                  <a:lnTo>
                    <a:pt x="3303" y="0"/>
                  </a:lnTo>
                  <a:close/>
                </a:path>
              </a:pathLst>
            </a:custGeom>
            <a:solidFill>
              <a:srgbClr val="8DE4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8" name="Google Shape;1578;p58"/>
            <p:cNvSpPr/>
            <p:nvPr/>
          </p:nvSpPr>
          <p:spPr>
            <a:xfrm>
              <a:off x="6467465" y="1695628"/>
              <a:ext cx="299210" cy="175159"/>
            </a:xfrm>
            <a:custGeom>
              <a:rect b="b" l="l" r="r" t="t"/>
              <a:pathLst>
                <a:path extrusionOk="0" h="1885" w="3220">
                  <a:moveTo>
                    <a:pt x="3219" y="1"/>
                  </a:moveTo>
                  <a:lnTo>
                    <a:pt x="1" y="324"/>
                  </a:lnTo>
                  <a:lnTo>
                    <a:pt x="2973" y="1885"/>
                  </a:lnTo>
                  <a:lnTo>
                    <a:pt x="3219" y="1"/>
                  </a:lnTo>
                  <a:close/>
                </a:path>
              </a:pathLst>
            </a:custGeom>
            <a:solidFill>
              <a:srgbClr val="55335C">
                <a:alpha val="1071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9" name="Google Shape;1579;p58"/>
            <p:cNvSpPr/>
            <p:nvPr/>
          </p:nvSpPr>
          <p:spPr>
            <a:xfrm>
              <a:off x="6428903" y="1628632"/>
              <a:ext cx="376336" cy="97197"/>
            </a:xfrm>
            <a:custGeom>
              <a:rect b="b" l="l" r="r" t="t"/>
              <a:pathLst>
                <a:path extrusionOk="0" h="1046" w="4050">
                  <a:moveTo>
                    <a:pt x="0" y="0"/>
                  </a:moveTo>
                  <a:lnTo>
                    <a:pt x="0" y="1045"/>
                  </a:lnTo>
                  <a:lnTo>
                    <a:pt x="4050" y="1045"/>
                  </a:lnTo>
                  <a:lnTo>
                    <a:pt x="4050" y="0"/>
                  </a:lnTo>
                  <a:close/>
                </a:path>
              </a:pathLst>
            </a:custGeom>
            <a:solidFill>
              <a:srgbClr val="8DE4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580" name="Google Shape;1580;p58"/>
          <p:cNvGrpSpPr/>
          <p:nvPr/>
        </p:nvGrpSpPr>
        <p:grpSpPr>
          <a:xfrm>
            <a:off x="7847782" y="3442471"/>
            <a:ext cx="576217" cy="897239"/>
            <a:chOff x="5072451" y="1229074"/>
            <a:chExt cx="466837" cy="726922"/>
          </a:xfrm>
        </p:grpSpPr>
        <p:sp>
          <p:nvSpPr>
            <p:cNvPr id="1581" name="Google Shape;1581;p58"/>
            <p:cNvSpPr/>
            <p:nvPr/>
          </p:nvSpPr>
          <p:spPr>
            <a:xfrm>
              <a:off x="5072451" y="1229074"/>
              <a:ext cx="289454" cy="356637"/>
            </a:xfrm>
            <a:custGeom>
              <a:rect b="b" l="l" r="r" t="t"/>
              <a:pathLst>
                <a:path extrusionOk="0" h="3838" w="3115">
                  <a:moveTo>
                    <a:pt x="908" y="1"/>
                  </a:moveTo>
                  <a:cubicBezTo>
                    <a:pt x="771" y="1"/>
                    <a:pt x="656" y="44"/>
                    <a:pt x="593" y="90"/>
                  </a:cubicBezTo>
                  <a:cubicBezTo>
                    <a:pt x="397" y="234"/>
                    <a:pt x="92" y="880"/>
                    <a:pt x="475" y="1457"/>
                  </a:cubicBezTo>
                  <a:cubicBezTo>
                    <a:pt x="848" y="2035"/>
                    <a:pt x="0" y="2510"/>
                    <a:pt x="526" y="3266"/>
                  </a:cubicBezTo>
                  <a:cubicBezTo>
                    <a:pt x="526" y="3274"/>
                    <a:pt x="534" y="3282"/>
                    <a:pt x="534" y="3290"/>
                  </a:cubicBezTo>
                  <a:cubicBezTo>
                    <a:pt x="792" y="3655"/>
                    <a:pt x="1194" y="3838"/>
                    <a:pt x="1596" y="3838"/>
                  </a:cubicBezTo>
                  <a:cubicBezTo>
                    <a:pt x="2000" y="3838"/>
                    <a:pt x="2405" y="3653"/>
                    <a:pt x="2665" y="3282"/>
                  </a:cubicBezTo>
                  <a:cubicBezTo>
                    <a:pt x="2919" y="2909"/>
                    <a:pt x="3115" y="2467"/>
                    <a:pt x="2962" y="2094"/>
                  </a:cubicBezTo>
                  <a:cubicBezTo>
                    <a:pt x="2614" y="1245"/>
                    <a:pt x="2121" y="2035"/>
                    <a:pt x="1799" y="931"/>
                  </a:cubicBezTo>
                  <a:cubicBezTo>
                    <a:pt x="1581" y="189"/>
                    <a:pt x="1195" y="1"/>
                    <a:pt x="908" y="1"/>
                  </a:cubicBezTo>
                  <a:close/>
                </a:path>
              </a:pathLst>
            </a:custGeom>
            <a:gradFill>
              <a:gsLst>
                <a:gs pos="0">
                  <a:schemeClr val="accent4"/>
                </a:gs>
                <a:gs pos="100000">
                  <a:schemeClr val="accent6"/>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2" name="Google Shape;1582;p58"/>
            <p:cNvSpPr/>
            <p:nvPr/>
          </p:nvSpPr>
          <p:spPr>
            <a:xfrm>
              <a:off x="5154407" y="1271446"/>
              <a:ext cx="138083" cy="462197"/>
            </a:xfrm>
            <a:custGeom>
              <a:rect b="b" l="l" r="r" t="t"/>
              <a:pathLst>
                <a:path extrusionOk="0" h="4974" w="1486">
                  <a:moveTo>
                    <a:pt x="43" y="0"/>
                  </a:moveTo>
                  <a:lnTo>
                    <a:pt x="0" y="25"/>
                  </a:lnTo>
                  <a:cubicBezTo>
                    <a:pt x="1349" y="2139"/>
                    <a:pt x="1434" y="4949"/>
                    <a:pt x="1434" y="4973"/>
                  </a:cubicBezTo>
                  <a:lnTo>
                    <a:pt x="1485" y="4973"/>
                  </a:lnTo>
                  <a:cubicBezTo>
                    <a:pt x="1485" y="4949"/>
                    <a:pt x="1400" y="2129"/>
                    <a:pt x="43" y="0"/>
                  </a:cubicBezTo>
                  <a:close/>
                </a:path>
              </a:pathLst>
            </a:custGeom>
            <a:solidFill>
              <a:srgbClr val="DFDFD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3" name="Google Shape;1583;p58"/>
            <p:cNvSpPr/>
            <p:nvPr/>
          </p:nvSpPr>
          <p:spPr>
            <a:xfrm>
              <a:off x="5331699" y="1422256"/>
              <a:ext cx="207589" cy="227288"/>
            </a:xfrm>
            <a:custGeom>
              <a:rect b="b" l="l" r="r" t="t"/>
              <a:pathLst>
                <a:path extrusionOk="0" h="2446" w="2234">
                  <a:moveTo>
                    <a:pt x="1738" y="0"/>
                  </a:moveTo>
                  <a:cubicBezTo>
                    <a:pt x="1559" y="0"/>
                    <a:pt x="1331" y="108"/>
                    <a:pt x="1113" y="482"/>
                  </a:cubicBezTo>
                  <a:cubicBezTo>
                    <a:pt x="927" y="803"/>
                    <a:pt x="785" y="834"/>
                    <a:pt x="647" y="834"/>
                  </a:cubicBezTo>
                  <a:cubicBezTo>
                    <a:pt x="615" y="834"/>
                    <a:pt x="583" y="832"/>
                    <a:pt x="550" y="832"/>
                  </a:cubicBezTo>
                  <a:cubicBezTo>
                    <a:pt x="433" y="832"/>
                    <a:pt x="312" y="854"/>
                    <a:pt x="164" y="1058"/>
                  </a:cubicBezTo>
                  <a:cubicBezTo>
                    <a:pt x="1" y="1280"/>
                    <a:pt x="52" y="1594"/>
                    <a:pt x="164" y="1881"/>
                  </a:cubicBezTo>
                  <a:cubicBezTo>
                    <a:pt x="298" y="2242"/>
                    <a:pt x="635" y="2445"/>
                    <a:pt x="981" y="2445"/>
                  </a:cubicBezTo>
                  <a:cubicBezTo>
                    <a:pt x="1183" y="2445"/>
                    <a:pt x="1387" y="2376"/>
                    <a:pt x="1555" y="2230"/>
                  </a:cubicBezTo>
                  <a:cubicBezTo>
                    <a:pt x="1563" y="2230"/>
                    <a:pt x="1563" y="2221"/>
                    <a:pt x="1572" y="2221"/>
                  </a:cubicBezTo>
                  <a:cubicBezTo>
                    <a:pt x="2038" y="1806"/>
                    <a:pt x="1555" y="1364"/>
                    <a:pt x="1895" y="1042"/>
                  </a:cubicBezTo>
                  <a:cubicBezTo>
                    <a:pt x="2234" y="728"/>
                    <a:pt x="2140" y="252"/>
                    <a:pt x="2038" y="125"/>
                  </a:cubicBezTo>
                  <a:cubicBezTo>
                    <a:pt x="1989" y="68"/>
                    <a:pt x="1879" y="0"/>
                    <a:pt x="1738" y="0"/>
                  </a:cubicBezTo>
                  <a:close/>
                </a:path>
              </a:pathLst>
            </a:custGeom>
            <a:gradFill>
              <a:gsLst>
                <a:gs pos="0">
                  <a:schemeClr val="accent4"/>
                </a:gs>
                <a:gs pos="100000">
                  <a:schemeClr val="accent6"/>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4" name="Google Shape;1584;p58"/>
            <p:cNvSpPr/>
            <p:nvPr/>
          </p:nvSpPr>
          <p:spPr>
            <a:xfrm>
              <a:off x="5332721" y="1451247"/>
              <a:ext cx="164752" cy="282391"/>
            </a:xfrm>
            <a:custGeom>
              <a:rect b="b" l="l" r="r" t="t"/>
              <a:pathLst>
                <a:path extrusionOk="0" h="3039" w="1773">
                  <a:moveTo>
                    <a:pt x="1748" y="1"/>
                  </a:moveTo>
                  <a:cubicBezTo>
                    <a:pt x="518" y="1172"/>
                    <a:pt x="0" y="3014"/>
                    <a:pt x="0" y="3030"/>
                  </a:cubicBezTo>
                  <a:lnTo>
                    <a:pt x="33" y="3038"/>
                  </a:lnTo>
                  <a:cubicBezTo>
                    <a:pt x="33" y="3022"/>
                    <a:pt x="542" y="1188"/>
                    <a:pt x="1772" y="25"/>
                  </a:cubicBezTo>
                  <a:lnTo>
                    <a:pt x="1748" y="1"/>
                  </a:lnTo>
                  <a:close/>
                </a:path>
              </a:pathLst>
            </a:custGeom>
            <a:solidFill>
              <a:srgbClr val="DFDFD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5" name="Google Shape;1585;p58"/>
            <p:cNvSpPr/>
            <p:nvPr/>
          </p:nvSpPr>
          <p:spPr>
            <a:xfrm>
              <a:off x="5196964" y="1740694"/>
              <a:ext cx="243736" cy="215301"/>
            </a:xfrm>
            <a:custGeom>
              <a:rect b="b" l="l" r="r" t="t"/>
              <a:pathLst>
                <a:path extrusionOk="0" h="2317" w="2623">
                  <a:moveTo>
                    <a:pt x="0" y="0"/>
                  </a:moveTo>
                  <a:lnTo>
                    <a:pt x="60" y="357"/>
                  </a:lnTo>
                  <a:lnTo>
                    <a:pt x="365" y="2317"/>
                  </a:lnTo>
                  <a:lnTo>
                    <a:pt x="2309" y="2317"/>
                  </a:lnTo>
                  <a:lnTo>
                    <a:pt x="2410" y="1595"/>
                  </a:lnTo>
                  <a:lnTo>
                    <a:pt x="2606" y="94"/>
                  </a:lnTo>
                  <a:lnTo>
                    <a:pt x="2622" y="0"/>
                  </a:lnTo>
                  <a:close/>
                </a:path>
              </a:pathLst>
            </a:custGeom>
            <a:solidFill>
              <a:srgbClr val="8DE4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6" name="Google Shape;1586;p58"/>
            <p:cNvSpPr/>
            <p:nvPr/>
          </p:nvSpPr>
          <p:spPr>
            <a:xfrm>
              <a:off x="5202447" y="1749429"/>
              <a:ext cx="236674" cy="139570"/>
            </a:xfrm>
            <a:custGeom>
              <a:rect b="b" l="l" r="r" t="t"/>
              <a:pathLst>
                <a:path extrusionOk="0" h="1502" w="2547">
                  <a:moveTo>
                    <a:pt x="2547" y="0"/>
                  </a:moveTo>
                  <a:lnTo>
                    <a:pt x="1" y="263"/>
                  </a:lnTo>
                  <a:lnTo>
                    <a:pt x="2351" y="1501"/>
                  </a:lnTo>
                  <a:lnTo>
                    <a:pt x="2547" y="0"/>
                  </a:lnTo>
                  <a:close/>
                </a:path>
              </a:pathLst>
            </a:custGeom>
            <a:solidFill>
              <a:srgbClr val="55335C">
                <a:alpha val="1071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7" name="Google Shape;1587;p58"/>
            <p:cNvSpPr/>
            <p:nvPr/>
          </p:nvSpPr>
          <p:spPr>
            <a:xfrm>
              <a:off x="5171783" y="1696371"/>
              <a:ext cx="298281" cy="77497"/>
            </a:xfrm>
            <a:custGeom>
              <a:rect b="b" l="l" r="r" t="t"/>
              <a:pathLst>
                <a:path extrusionOk="0" h="834" w="3210">
                  <a:moveTo>
                    <a:pt x="1" y="1"/>
                  </a:moveTo>
                  <a:lnTo>
                    <a:pt x="1" y="834"/>
                  </a:lnTo>
                  <a:lnTo>
                    <a:pt x="3209" y="834"/>
                  </a:lnTo>
                  <a:lnTo>
                    <a:pt x="3209" y="1"/>
                  </a:lnTo>
                  <a:close/>
                </a:path>
              </a:pathLst>
            </a:custGeom>
            <a:solidFill>
              <a:srgbClr val="8DE4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91" name="Shape 1591"/>
        <p:cNvGrpSpPr/>
        <p:nvPr/>
      </p:nvGrpSpPr>
      <p:grpSpPr>
        <a:xfrm>
          <a:off x="0" y="0"/>
          <a:ext cx="0" cy="0"/>
          <a:chOff x="0" y="0"/>
          <a:chExt cx="0" cy="0"/>
        </a:xfrm>
      </p:grpSpPr>
      <p:sp>
        <p:nvSpPr>
          <p:cNvPr id="1592" name="Google Shape;1592;p59"/>
          <p:cNvSpPr txBox="1"/>
          <p:nvPr>
            <p:ph idx="1" type="subTitle"/>
          </p:nvPr>
        </p:nvSpPr>
        <p:spPr>
          <a:xfrm>
            <a:off x="720000" y="353125"/>
            <a:ext cx="6464700" cy="4405500"/>
          </a:xfrm>
          <a:prstGeom prst="rect">
            <a:avLst/>
          </a:prstGeom>
        </p:spPr>
        <p:txBody>
          <a:bodyPr anchorCtr="0" anchor="t" bIns="91425" lIns="91425" spcFirstLastPara="1" rIns="91425" wrap="square" tIns="91425">
            <a:noAutofit/>
          </a:bodyPr>
          <a:lstStyle/>
          <a:p>
            <a:pPr indent="0" lvl="0" marL="457200" rtl="0" algn="just">
              <a:lnSpc>
                <a:spcPct val="115000"/>
              </a:lnSpc>
              <a:spcBef>
                <a:spcPts val="1200"/>
              </a:spcBef>
              <a:spcAft>
                <a:spcPts val="0"/>
              </a:spcAft>
              <a:buNone/>
            </a:pPr>
            <a:r>
              <a:t/>
            </a:r>
            <a:endParaRPr b="1" sz="1800">
              <a:solidFill>
                <a:srgbClr val="000000"/>
              </a:solidFill>
              <a:latin typeface="Arial"/>
              <a:ea typeface="Arial"/>
              <a:cs typeface="Arial"/>
              <a:sym typeface="Arial"/>
            </a:endParaRPr>
          </a:p>
          <a:p>
            <a:pPr indent="0" lvl="0" marL="457200" rtl="0" algn="just">
              <a:lnSpc>
                <a:spcPct val="115000"/>
              </a:lnSpc>
              <a:spcBef>
                <a:spcPts val="1200"/>
              </a:spcBef>
              <a:spcAft>
                <a:spcPts val="0"/>
              </a:spcAft>
              <a:buNone/>
            </a:pPr>
            <a:r>
              <a:t/>
            </a:r>
            <a:endParaRPr b="1" sz="1800">
              <a:solidFill>
                <a:srgbClr val="000000"/>
              </a:solidFill>
              <a:latin typeface="Arial"/>
              <a:ea typeface="Arial"/>
              <a:cs typeface="Arial"/>
              <a:sym typeface="Arial"/>
            </a:endParaRPr>
          </a:p>
          <a:p>
            <a:pPr indent="0" lvl="0" marL="457200" rtl="0" algn="just">
              <a:lnSpc>
                <a:spcPct val="115000"/>
              </a:lnSpc>
              <a:spcBef>
                <a:spcPts val="1200"/>
              </a:spcBef>
              <a:spcAft>
                <a:spcPts val="0"/>
              </a:spcAft>
              <a:buNone/>
            </a:pPr>
            <a:r>
              <a:rPr b="1" lang="en" sz="1800">
                <a:solidFill>
                  <a:srgbClr val="000000"/>
                </a:solidFill>
                <a:latin typeface="Arial"/>
                <a:ea typeface="Arial"/>
                <a:cs typeface="Arial"/>
                <a:sym typeface="Arial"/>
              </a:rPr>
              <a:t>Pag-IBIG Fund is also known as the Home Development Mutual Fund (HDMF)</a:t>
            </a:r>
            <a:r>
              <a:rPr lang="en" sz="1800">
                <a:solidFill>
                  <a:srgbClr val="000000"/>
                </a:solidFill>
                <a:latin typeface="Arial"/>
                <a:ea typeface="Arial"/>
                <a:cs typeface="Arial"/>
                <a:sym typeface="Arial"/>
              </a:rPr>
              <a:t>, a housing loan which is mandatory for all employees covered by the Social Security System (SSS). The Pag-IBIG Fund also provides other types of loans for qualified individuals.</a:t>
            </a:r>
            <a:endParaRPr sz="1800">
              <a:solidFill>
                <a:srgbClr val="000000"/>
              </a:solidFill>
              <a:latin typeface="Arial"/>
              <a:ea typeface="Arial"/>
              <a:cs typeface="Arial"/>
              <a:sym typeface="Arial"/>
            </a:endParaRPr>
          </a:p>
          <a:p>
            <a:pPr indent="0" lvl="0" marL="457200" rtl="0" algn="l">
              <a:spcBef>
                <a:spcPts val="1200"/>
              </a:spcBef>
              <a:spcAft>
                <a:spcPts val="0"/>
              </a:spcAft>
              <a:buNone/>
            </a:pPr>
            <a:r>
              <a:t/>
            </a:r>
            <a:endParaRPr/>
          </a:p>
        </p:txBody>
      </p:sp>
      <p:grpSp>
        <p:nvGrpSpPr>
          <p:cNvPr id="1593" name="Google Shape;1593;p59"/>
          <p:cNvGrpSpPr/>
          <p:nvPr/>
        </p:nvGrpSpPr>
        <p:grpSpPr>
          <a:xfrm>
            <a:off x="7453866" y="1765301"/>
            <a:ext cx="558523" cy="708205"/>
            <a:chOff x="7130360" y="2390795"/>
            <a:chExt cx="289510" cy="367098"/>
          </a:xfrm>
        </p:grpSpPr>
        <p:sp>
          <p:nvSpPr>
            <p:cNvPr id="1594" name="Google Shape;1594;p59"/>
            <p:cNvSpPr/>
            <p:nvPr/>
          </p:nvSpPr>
          <p:spPr>
            <a:xfrm>
              <a:off x="7132295" y="2392345"/>
              <a:ext cx="285807" cy="364084"/>
            </a:xfrm>
            <a:custGeom>
              <a:rect b="b" l="l" r="r" t="t"/>
              <a:pathLst>
                <a:path extrusionOk="0" h="4228" w="3319">
                  <a:moveTo>
                    <a:pt x="0" y="1"/>
                  </a:moveTo>
                  <a:lnTo>
                    <a:pt x="0" y="4228"/>
                  </a:lnTo>
                  <a:lnTo>
                    <a:pt x="3319" y="4228"/>
                  </a:lnTo>
                  <a:lnTo>
                    <a:pt x="3319" y="1"/>
                  </a:lnTo>
                  <a:close/>
                </a:path>
              </a:pathLst>
            </a:custGeom>
            <a:gradFill>
              <a:gsLst>
                <a:gs pos="0">
                  <a:schemeClr val="accent1"/>
                </a:gs>
                <a:gs pos="40000">
                  <a:srgbClr val="BBACF0"/>
                </a:gs>
                <a:gs pos="100000">
                  <a:srgbClr val="FFFFFF">
                    <a:alpha val="0"/>
                  </a:srgbClr>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5" name="Google Shape;1595;p59"/>
            <p:cNvSpPr/>
            <p:nvPr/>
          </p:nvSpPr>
          <p:spPr>
            <a:xfrm>
              <a:off x="7158949" y="2433247"/>
              <a:ext cx="116252" cy="19031"/>
            </a:xfrm>
            <a:custGeom>
              <a:rect b="b" l="l" r="r" t="t"/>
              <a:pathLst>
                <a:path extrusionOk="0" h="221" w="1350">
                  <a:moveTo>
                    <a:pt x="1" y="0"/>
                  </a:moveTo>
                  <a:lnTo>
                    <a:pt x="1" y="220"/>
                  </a:lnTo>
                  <a:lnTo>
                    <a:pt x="1349" y="220"/>
                  </a:lnTo>
                  <a:lnTo>
                    <a:pt x="1349"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6" name="Google Shape;1596;p59"/>
            <p:cNvSpPr/>
            <p:nvPr/>
          </p:nvSpPr>
          <p:spPr>
            <a:xfrm>
              <a:off x="7158949" y="2466055"/>
              <a:ext cx="166714" cy="18514"/>
            </a:xfrm>
            <a:custGeom>
              <a:rect b="b" l="l" r="r" t="t"/>
              <a:pathLst>
                <a:path extrusionOk="0" h="215" w="1936">
                  <a:moveTo>
                    <a:pt x="1" y="0"/>
                  </a:moveTo>
                  <a:lnTo>
                    <a:pt x="1" y="214"/>
                  </a:lnTo>
                  <a:lnTo>
                    <a:pt x="1936" y="214"/>
                  </a:lnTo>
                  <a:lnTo>
                    <a:pt x="1936"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7" name="Google Shape;1597;p59"/>
            <p:cNvSpPr/>
            <p:nvPr/>
          </p:nvSpPr>
          <p:spPr>
            <a:xfrm>
              <a:off x="7158949" y="2507130"/>
              <a:ext cx="189361" cy="19031"/>
            </a:xfrm>
            <a:custGeom>
              <a:rect b="b" l="l" r="r" t="t"/>
              <a:pathLst>
                <a:path extrusionOk="0" h="221" w="2199">
                  <a:moveTo>
                    <a:pt x="1" y="0"/>
                  </a:moveTo>
                  <a:lnTo>
                    <a:pt x="1" y="220"/>
                  </a:lnTo>
                  <a:lnTo>
                    <a:pt x="2199" y="220"/>
                  </a:lnTo>
                  <a:lnTo>
                    <a:pt x="2199"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8" name="Google Shape;1598;p59"/>
            <p:cNvSpPr/>
            <p:nvPr/>
          </p:nvSpPr>
          <p:spPr>
            <a:xfrm>
              <a:off x="7158949" y="2530380"/>
              <a:ext cx="232504" cy="19031"/>
            </a:xfrm>
            <a:custGeom>
              <a:rect b="b" l="l" r="r" t="t"/>
              <a:pathLst>
                <a:path extrusionOk="0" h="221" w="2700">
                  <a:moveTo>
                    <a:pt x="1" y="1"/>
                  </a:moveTo>
                  <a:lnTo>
                    <a:pt x="1" y="221"/>
                  </a:lnTo>
                  <a:lnTo>
                    <a:pt x="2700" y="221"/>
                  </a:lnTo>
                  <a:lnTo>
                    <a:pt x="2700"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9" name="Google Shape;1599;p59"/>
            <p:cNvSpPr/>
            <p:nvPr/>
          </p:nvSpPr>
          <p:spPr>
            <a:xfrm>
              <a:off x="7158949" y="2683226"/>
              <a:ext cx="232504" cy="5856"/>
            </a:xfrm>
            <a:custGeom>
              <a:rect b="b" l="l" r="r" t="t"/>
              <a:pathLst>
                <a:path extrusionOk="0" h="68" w="2700">
                  <a:moveTo>
                    <a:pt x="1" y="0"/>
                  </a:moveTo>
                  <a:lnTo>
                    <a:pt x="1" y="67"/>
                  </a:lnTo>
                  <a:lnTo>
                    <a:pt x="2700" y="67"/>
                  </a:lnTo>
                  <a:lnTo>
                    <a:pt x="2700"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0" name="Google Shape;1600;p59"/>
            <p:cNvSpPr/>
            <p:nvPr/>
          </p:nvSpPr>
          <p:spPr>
            <a:xfrm>
              <a:off x="7158949" y="2694937"/>
              <a:ext cx="225873" cy="5856"/>
            </a:xfrm>
            <a:custGeom>
              <a:rect b="b" l="l" r="r" t="t"/>
              <a:pathLst>
                <a:path extrusionOk="0" h="68" w="2623">
                  <a:moveTo>
                    <a:pt x="1" y="1"/>
                  </a:moveTo>
                  <a:lnTo>
                    <a:pt x="1" y="68"/>
                  </a:lnTo>
                  <a:lnTo>
                    <a:pt x="2622" y="68"/>
                  </a:lnTo>
                  <a:lnTo>
                    <a:pt x="2622"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1" name="Google Shape;1601;p59"/>
            <p:cNvSpPr/>
            <p:nvPr/>
          </p:nvSpPr>
          <p:spPr>
            <a:xfrm>
              <a:off x="7158949" y="2706562"/>
              <a:ext cx="232504" cy="6028"/>
            </a:xfrm>
            <a:custGeom>
              <a:rect b="b" l="l" r="r" t="t"/>
              <a:pathLst>
                <a:path extrusionOk="0" h="70" w="2700">
                  <a:moveTo>
                    <a:pt x="1" y="0"/>
                  </a:moveTo>
                  <a:lnTo>
                    <a:pt x="1" y="69"/>
                  </a:lnTo>
                  <a:lnTo>
                    <a:pt x="2700" y="69"/>
                  </a:lnTo>
                  <a:lnTo>
                    <a:pt x="2700"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2" name="Google Shape;1602;p59"/>
            <p:cNvSpPr/>
            <p:nvPr/>
          </p:nvSpPr>
          <p:spPr>
            <a:xfrm>
              <a:off x="7158949" y="2730070"/>
              <a:ext cx="232504" cy="6545"/>
            </a:xfrm>
            <a:custGeom>
              <a:rect b="b" l="l" r="r" t="t"/>
              <a:pathLst>
                <a:path extrusionOk="0" h="76" w="2700">
                  <a:moveTo>
                    <a:pt x="1" y="0"/>
                  </a:moveTo>
                  <a:lnTo>
                    <a:pt x="1" y="76"/>
                  </a:lnTo>
                  <a:lnTo>
                    <a:pt x="2700" y="76"/>
                  </a:lnTo>
                  <a:lnTo>
                    <a:pt x="2700"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3" name="Google Shape;1603;p59"/>
            <p:cNvSpPr/>
            <p:nvPr/>
          </p:nvSpPr>
          <p:spPr>
            <a:xfrm>
              <a:off x="7130360" y="2390795"/>
              <a:ext cx="289510" cy="367098"/>
            </a:xfrm>
            <a:custGeom>
              <a:rect b="b" l="l" r="r" t="t"/>
              <a:pathLst>
                <a:path extrusionOk="0" h="4263" w="3362">
                  <a:moveTo>
                    <a:pt x="3327" y="43"/>
                  </a:moveTo>
                  <a:lnTo>
                    <a:pt x="3327" y="4219"/>
                  </a:lnTo>
                  <a:lnTo>
                    <a:pt x="43" y="4219"/>
                  </a:lnTo>
                  <a:lnTo>
                    <a:pt x="43" y="43"/>
                  </a:lnTo>
                  <a:close/>
                  <a:moveTo>
                    <a:pt x="1" y="0"/>
                  </a:moveTo>
                  <a:lnTo>
                    <a:pt x="1" y="4262"/>
                  </a:lnTo>
                  <a:lnTo>
                    <a:pt x="3362" y="4262"/>
                  </a:lnTo>
                  <a:lnTo>
                    <a:pt x="3362"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604" name="Google Shape;1604;p59"/>
          <p:cNvGrpSpPr/>
          <p:nvPr/>
        </p:nvGrpSpPr>
        <p:grpSpPr>
          <a:xfrm>
            <a:off x="8096041" y="905288"/>
            <a:ext cx="558689" cy="707706"/>
            <a:chOff x="8133204" y="1809119"/>
            <a:chExt cx="289596" cy="366839"/>
          </a:xfrm>
        </p:grpSpPr>
        <p:sp>
          <p:nvSpPr>
            <p:cNvPr id="1605" name="Google Shape;1605;p59"/>
            <p:cNvSpPr/>
            <p:nvPr/>
          </p:nvSpPr>
          <p:spPr>
            <a:xfrm>
              <a:off x="8134668" y="1811185"/>
              <a:ext cx="285807" cy="363395"/>
            </a:xfrm>
            <a:custGeom>
              <a:rect b="b" l="l" r="r" t="t"/>
              <a:pathLst>
                <a:path extrusionOk="0" h="4220" w="3319">
                  <a:moveTo>
                    <a:pt x="0" y="1"/>
                  </a:moveTo>
                  <a:lnTo>
                    <a:pt x="0" y="4220"/>
                  </a:lnTo>
                  <a:lnTo>
                    <a:pt x="3319" y="4220"/>
                  </a:lnTo>
                  <a:lnTo>
                    <a:pt x="3319" y="1"/>
                  </a:lnTo>
                  <a:close/>
                </a:path>
              </a:pathLst>
            </a:custGeom>
            <a:gradFill>
              <a:gsLst>
                <a:gs pos="0">
                  <a:schemeClr val="accent1"/>
                </a:gs>
                <a:gs pos="40000">
                  <a:srgbClr val="BBACF0"/>
                </a:gs>
                <a:gs pos="100000">
                  <a:srgbClr val="FFFFFF">
                    <a:alpha val="0"/>
                  </a:srgbClr>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6" name="Google Shape;1606;p59"/>
            <p:cNvSpPr/>
            <p:nvPr/>
          </p:nvSpPr>
          <p:spPr>
            <a:xfrm>
              <a:off x="8161620" y="1852088"/>
              <a:ext cx="159566" cy="18514"/>
            </a:xfrm>
            <a:custGeom>
              <a:rect b="b" l="l" r="r" t="t"/>
              <a:pathLst>
                <a:path extrusionOk="0" h="215" w="1853">
                  <a:moveTo>
                    <a:pt x="1" y="0"/>
                  </a:moveTo>
                  <a:lnTo>
                    <a:pt x="1" y="214"/>
                  </a:lnTo>
                  <a:lnTo>
                    <a:pt x="1853" y="214"/>
                  </a:lnTo>
                  <a:lnTo>
                    <a:pt x="1853"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7" name="Google Shape;1607;p59"/>
            <p:cNvSpPr/>
            <p:nvPr/>
          </p:nvSpPr>
          <p:spPr>
            <a:xfrm>
              <a:off x="8161620" y="1884379"/>
              <a:ext cx="228198" cy="18342"/>
            </a:xfrm>
            <a:custGeom>
              <a:rect b="b" l="l" r="r" t="t"/>
              <a:pathLst>
                <a:path extrusionOk="0" h="213" w="2650">
                  <a:moveTo>
                    <a:pt x="1" y="0"/>
                  </a:moveTo>
                  <a:lnTo>
                    <a:pt x="1" y="212"/>
                  </a:lnTo>
                  <a:lnTo>
                    <a:pt x="2649" y="212"/>
                  </a:lnTo>
                  <a:lnTo>
                    <a:pt x="2649"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8" name="Google Shape;1608;p59"/>
            <p:cNvSpPr/>
            <p:nvPr/>
          </p:nvSpPr>
          <p:spPr>
            <a:xfrm>
              <a:off x="8161620" y="2101378"/>
              <a:ext cx="231815" cy="6028"/>
            </a:xfrm>
            <a:custGeom>
              <a:rect b="b" l="l" r="r" t="t"/>
              <a:pathLst>
                <a:path extrusionOk="0" h="70" w="2692">
                  <a:moveTo>
                    <a:pt x="1" y="0"/>
                  </a:moveTo>
                  <a:lnTo>
                    <a:pt x="1" y="69"/>
                  </a:lnTo>
                  <a:lnTo>
                    <a:pt x="2692" y="69"/>
                  </a:lnTo>
                  <a:lnTo>
                    <a:pt x="2692"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9" name="Google Shape;1609;p59"/>
            <p:cNvSpPr/>
            <p:nvPr/>
          </p:nvSpPr>
          <p:spPr>
            <a:xfrm>
              <a:off x="8161620" y="2113089"/>
              <a:ext cx="225356" cy="6631"/>
            </a:xfrm>
            <a:custGeom>
              <a:rect b="b" l="l" r="r" t="t"/>
              <a:pathLst>
                <a:path extrusionOk="0" h="77" w="2617">
                  <a:moveTo>
                    <a:pt x="1" y="1"/>
                  </a:moveTo>
                  <a:lnTo>
                    <a:pt x="1" y="76"/>
                  </a:lnTo>
                  <a:lnTo>
                    <a:pt x="2617" y="76"/>
                  </a:lnTo>
                  <a:lnTo>
                    <a:pt x="2617"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0" name="Google Shape;1610;p59"/>
            <p:cNvSpPr/>
            <p:nvPr/>
          </p:nvSpPr>
          <p:spPr>
            <a:xfrm>
              <a:off x="8161620" y="2125575"/>
              <a:ext cx="231815" cy="5856"/>
            </a:xfrm>
            <a:custGeom>
              <a:rect b="b" l="l" r="r" t="t"/>
              <a:pathLst>
                <a:path extrusionOk="0" h="68" w="2692">
                  <a:moveTo>
                    <a:pt x="1" y="0"/>
                  </a:moveTo>
                  <a:lnTo>
                    <a:pt x="1" y="68"/>
                  </a:lnTo>
                  <a:lnTo>
                    <a:pt x="2692" y="68"/>
                  </a:lnTo>
                  <a:lnTo>
                    <a:pt x="2692"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1" name="Google Shape;1611;p59"/>
            <p:cNvSpPr/>
            <p:nvPr/>
          </p:nvSpPr>
          <p:spPr>
            <a:xfrm>
              <a:off x="8161620" y="2148911"/>
              <a:ext cx="231815" cy="5856"/>
            </a:xfrm>
            <a:custGeom>
              <a:rect b="b" l="l" r="r" t="t"/>
              <a:pathLst>
                <a:path extrusionOk="0" h="68" w="2692">
                  <a:moveTo>
                    <a:pt x="1" y="0"/>
                  </a:moveTo>
                  <a:lnTo>
                    <a:pt x="1" y="67"/>
                  </a:lnTo>
                  <a:lnTo>
                    <a:pt x="2692" y="67"/>
                  </a:lnTo>
                  <a:lnTo>
                    <a:pt x="2692"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2" name="Google Shape;1612;p59"/>
            <p:cNvSpPr/>
            <p:nvPr/>
          </p:nvSpPr>
          <p:spPr>
            <a:xfrm>
              <a:off x="8190209" y="1925971"/>
              <a:ext cx="43315" cy="43228"/>
            </a:xfrm>
            <a:custGeom>
              <a:rect b="b" l="l" r="r" t="t"/>
              <a:pathLst>
                <a:path extrusionOk="0" h="502" w="503">
                  <a:moveTo>
                    <a:pt x="221" y="94"/>
                  </a:moveTo>
                  <a:cubicBezTo>
                    <a:pt x="272" y="94"/>
                    <a:pt x="315" y="110"/>
                    <a:pt x="339" y="137"/>
                  </a:cubicBezTo>
                  <a:cubicBezTo>
                    <a:pt x="374" y="161"/>
                    <a:pt x="382" y="204"/>
                    <a:pt x="382" y="247"/>
                  </a:cubicBezTo>
                  <a:cubicBezTo>
                    <a:pt x="382" y="297"/>
                    <a:pt x="374" y="332"/>
                    <a:pt x="339" y="365"/>
                  </a:cubicBezTo>
                  <a:cubicBezTo>
                    <a:pt x="315" y="391"/>
                    <a:pt x="272" y="407"/>
                    <a:pt x="221" y="407"/>
                  </a:cubicBezTo>
                  <a:lnTo>
                    <a:pt x="119" y="407"/>
                  </a:lnTo>
                  <a:lnTo>
                    <a:pt x="119" y="94"/>
                  </a:lnTo>
                  <a:close/>
                  <a:moveTo>
                    <a:pt x="1" y="0"/>
                  </a:moveTo>
                  <a:lnTo>
                    <a:pt x="1" y="501"/>
                  </a:lnTo>
                  <a:lnTo>
                    <a:pt x="229" y="501"/>
                  </a:lnTo>
                  <a:cubicBezTo>
                    <a:pt x="280" y="501"/>
                    <a:pt x="331" y="485"/>
                    <a:pt x="374" y="467"/>
                  </a:cubicBezTo>
                  <a:cubicBezTo>
                    <a:pt x="417" y="450"/>
                    <a:pt x="441" y="416"/>
                    <a:pt x="467" y="383"/>
                  </a:cubicBezTo>
                  <a:cubicBezTo>
                    <a:pt x="492" y="340"/>
                    <a:pt x="502" y="297"/>
                    <a:pt x="502" y="247"/>
                  </a:cubicBezTo>
                  <a:cubicBezTo>
                    <a:pt x="502" y="196"/>
                    <a:pt x="492" y="153"/>
                    <a:pt x="467" y="120"/>
                  </a:cubicBezTo>
                  <a:cubicBezTo>
                    <a:pt x="441" y="86"/>
                    <a:pt x="417" y="51"/>
                    <a:pt x="374" y="35"/>
                  </a:cubicBezTo>
                  <a:cubicBezTo>
                    <a:pt x="331" y="8"/>
                    <a:pt x="280" y="0"/>
                    <a:pt x="229"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3" name="Google Shape;1613;p59"/>
            <p:cNvSpPr/>
            <p:nvPr/>
          </p:nvSpPr>
          <p:spPr>
            <a:xfrm>
              <a:off x="8234814" y="1925971"/>
              <a:ext cx="48309" cy="43228"/>
            </a:xfrm>
            <a:custGeom>
              <a:rect b="b" l="l" r="r" t="t"/>
              <a:pathLst>
                <a:path extrusionOk="0" h="502" w="561">
                  <a:moveTo>
                    <a:pt x="279" y="110"/>
                  </a:moveTo>
                  <a:lnTo>
                    <a:pt x="357" y="306"/>
                  </a:lnTo>
                  <a:lnTo>
                    <a:pt x="196" y="306"/>
                  </a:lnTo>
                  <a:lnTo>
                    <a:pt x="279" y="110"/>
                  </a:lnTo>
                  <a:close/>
                  <a:moveTo>
                    <a:pt x="220" y="0"/>
                  </a:moveTo>
                  <a:lnTo>
                    <a:pt x="0" y="501"/>
                  </a:lnTo>
                  <a:lnTo>
                    <a:pt x="119" y="501"/>
                  </a:lnTo>
                  <a:lnTo>
                    <a:pt x="161" y="391"/>
                  </a:lnTo>
                  <a:lnTo>
                    <a:pt x="392" y="391"/>
                  </a:lnTo>
                  <a:lnTo>
                    <a:pt x="432" y="501"/>
                  </a:lnTo>
                  <a:lnTo>
                    <a:pt x="561" y="501"/>
                  </a:lnTo>
                  <a:lnTo>
                    <a:pt x="330"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4" name="Google Shape;1614;p59"/>
            <p:cNvSpPr/>
            <p:nvPr/>
          </p:nvSpPr>
          <p:spPr>
            <a:xfrm>
              <a:off x="8280022" y="1925971"/>
              <a:ext cx="37459" cy="43228"/>
            </a:xfrm>
            <a:custGeom>
              <a:rect b="b" l="l" r="r" t="t"/>
              <a:pathLst>
                <a:path extrusionOk="0" h="502" w="435">
                  <a:moveTo>
                    <a:pt x="1" y="0"/>
                  </a:moveTo>
                  <a:lnTo>
                    <a:pt x="1" y="94"/>
                  </a:lnTo>
                  <a:lnTo>
                    <a:pt x="162" y="94"/>
                  </a:lnTo>
                  <a:lnTo>
                    <a:pt x="162" y="501"/>
                  </a:lnTo>
                  <a:lnTo>
                    <a:pt x="282" y="501"/>
                  </a:lnTo>
                  <a:lnTo>
                    <a:pt x="282" y="94"/>
                  </a:lnTo>
                  <a:lnTo>
                    <a:pt x="435" y="94"/>
                  </a:lnTo>
                  <a:lnTo>
                    <a:pt x="435"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5" name="Google Shape;1615;p59"/>
            <p:cNvSpPr/>
            <p:nvPr/>
          </p:nvSpPr>
          <p:spPr>
            <a:xfrm>
              <a:off x="8315155" y="1925971"/>
              <a:ext cx="48309" cy="43228"/>
            </a:xfrm>
            <a:custGeom>
              <a:rect b="b" l="l" r="r" t="t"/>
              <a:pathLst>
                <a:path extrusionOk="0" h="502" w="561">
                  <a:moveTo>
                    <a:pt x="282" y="110"/>
                  </a:moveTo>
                  <a:lnTo>
                    <a:pt x="357" y="306"/>
                  </a:lnTo>
                  <a:lnTo>
                    <a:pt x="196" y="306"/>
                  </a:lnTo>
                  <a:lnTo>
                    <a:pt x="282" y="110"/>
                  </a:lnTo>
                  <a:close/>
                  <a:moveTo>
                    <a:pt x="222" y="0"/>
                  </a:moveTo>
                  <a:lnTo>
                    <a:pt x="0" y="501"/>
                  </a:lnTo>
                  <a:lnTo>
                    <a:pt x="121" y="501"/>
                  </a:lnTo>
                  <a:lnTo>
                    <a:pt x="161" y="391"/>
                  </a:lnTo>
                  <a:lnTo>
                    <a:pt x="392" y="391"/>
                  </a:lnTo>
                  <a:lnTo>
                    <a:pt x="442" y="501"/>
                  </a:lnTo>
                  <a:lnTo>
                    <a:pt x="561" y="501"/>
                  </a:lnTo>
                  <a:lnTo>
                    <a:pt x="341"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6" name="Google Shape;1616;p59"/>
            <p:cNvSpPr/>
            <p:nvPr/>
          </p:nvSpPr>
          <p:spPr>
            <a:xfrm>
              <a:off x="8133204" y="1809119"/>
              <a:ext cx="289596" cy="366839"/>
            </a:xfrm>
            <a:custGeom>
              <a:rect b="b" l="l" r="r" t="t"/>
              <a:pathLst>
                <a:path extrusionOk="0" h="4260" w="3363">
                  <a:moveTo>
                    <a:pt x="3319" y="41"/>
                  </a:moveTo>
                  <a:lnTo>
                    <a:pt x="3319" y="4217"/>
                  </a:lnTo>
                  <a:lnTo>
                    <a:pt x="34" y="4217"/>
                  </a:lnTo>
                  <a:lnTo>
                    <a:pt x="34" y="41"/>
                  </a:lnTo>
                  <a:close/>
                  <a:moveTo>
                    <a:pt x="1" y="0"/>
                  </a:moveTo>
                  <a:lnTo>
                    <a:pt x="1" y="4260"/>
                  </a:lnTo>
                  <a:lnTo>
                    <a:pt x="3362" y="4260"/>
                  </a:lnTo>
                  <a:lnTo>
                    <a:pt x="3362"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7" name="Google Shape;1617;p59"/>
            <p:cNvSpPr/>
            <p:nvPr/>
          </p:nvSpPr>
          <p:spPr>
            <a:xfrm>
              <a:off x="8193912" y="1992448"/>
              <a:ext cx="15328" cy="84218"/>
            </a:xfrm>
            <a:custGeom>
              <a:rect b="b" l="l" r="r" t="t"/>
              <a:pathLst>
                <a:path extrusionOk="0" h="978" w="178">
                  <a:moveTo>
                    <a:pt x="1" y="0"/>
                  </a:moveTo>
                  <a:lnTo>
                    <a:pt x="1" y="978"/>
                  </a:lnTo>
                  <a:lnTo>
                    <a:pt x="178" y="978"/>
                  </a:lnTo>
                  <a:lnTo>
                    <a:pt x="178"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8" name="Google Shape;1618;p59"/>
            <p:cNvSpPr/>
            <p:nvPr/>
          </p:nvSpPr>
          <p:spPr>
            <a:xfrm>
              <a:off x="8215009" y="2029045"/>
              <a:ext cx="15500" cy="47620"/>
            </a:xfrm>
            <a:custGeom>
              <a:rect b="b" l="l" r="r" t="t"/>
              <a:pathLst>
                <a:path extrusionOk="0" h="553" w="180">
                  <a:moveTo>
                    <a:pt x="0" y="1"/>
                  </a:moveTo>
                  <a:lnTo>
                    <a:pt x="0" y="553"/>
                  </a:lnTo>
                  <a:lnTo>
                    <a:pt x="179" y="553"/>
                  </a:lnTo>
                  <a:lnTo>
                    <a:pt x="179"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9" name="Google Shape;1619;p59"/>
            <p:cNvSpPr/>
            <p:nvPr/>
          </p:nvSpPr>
          <p:spPr>
            <a:xfrm>
              <a:off x="8239206" y="2014320"/>
              <a:ext cx="15328" cy="62345"/>
            </a:xfrm>
            <a:custGeom>
              <a:rect b="b" l="l" r="r" t="t"/>
              <a:pathLst>
                <a:path extrusionOk="0" h="724" w="178">
                  <a:moveTo>
                    <a:pt x="0" y="1"/>
                  </a:moveTo>
                  <a:lnTo>
                    <a:pt x="0" y="724"/>
                  </a:lnTo>
                  <a:lnTo>
                    <a:pt x="178" y="724"/>
                  </a:lnTo>
                  <a:lnTo>
                    <a:pt x="178"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620" name="Google Shape;1620;p59"/>
          <p:cNvGrpSpPr/>
          <p:nvPr/>
        </p:nvGrpSpPr>
        <p:grpSpPr>
          <a:xfrm>
            <a:off x="7733504" y="4387460"/>
            <a:ext cx="853559" cy="283602"/>
            <a:chOff x="2990941" y="3799255"/>
            <a:chExt cx="577510" cy="191882"/>
          </a:xfrm>
        </p:grpSpPr>
        <p:sp>
          <p:nvSpPr>
            <p:cNvPr id="1621" name="Google Shape;1621;p59"/>
            <p:cNvSpPr/>
            <p:nvPr/>
          </p:nvSpPr>
          <p:spPr>
            <a:xfrm>
              <a:off x="2990941" y="3799255"/>
              <a:ext cx="414063" cy="63373"/>
            </a:xfrm>
            <a:custGeom>
              <a:rect b="b" l="l" r="r" t="t"/>
              <a:pathLst>
                <a:path extrusionOk="0" h="682" w="4456">
                  <a:moveTo>
                    <a:pt x="4108" y="87"/>
                  </a:moveTo>
                  <a:cubicBezTo>
                    <a:pt x="4252" y="87"/>
                    <a:pt x="4372" y="205"/>
                    <a:pt x="4372" y="341"/>
                  </a:cubicBezTo>
                  <a:cubicBezTo>
                    <a:pt x="4372" y="486"/>
                    <a:pt x="4252" y="596"/>
                    <a:pt x="4108" y="596"/>
                  </a:cubicBezTo>
                  <a:lnTo>
                    <a:pt x="339" y="596"/>
                  </a:lnTo>
                  <a:cubicBezTo>
                    <a:pt x="196" y="596"/>
                    <a:pt x="84" y="486"/>
                    <a:pt x="84" y="341"/>
                  </a:cubicBezTo>
                  <a:cubicBezTo>
                    <a:pt x="84" y="205"/>
                    <a:pt x="196" y="87"/>
                    <a:pt x="339" y="87"/>
                  </a:cubicBezTo>
                  <a:close/>
                  <a:moveTo>
                    <a:pt x="339" y="1"/>
                  </a:moveTo>
                  <a:cubicBezTo>
                    <a:pt x="154" y="1"/>
                    <a:pt x="1" y="154"/>
                    <a:pt x="1" y="341"/>
                  </a:cubicBezTo>
                  <a:cubicBezTo>
                    <a:pt x="1" y="529"/>
                    <a:pt x="154" y="681"/>
                    <a:pt x="339" y="681"/>
                  </a:cubicBezTo>
                  <a:lnTo>
                    <a:pt x="4108" y="681"/>
                  </a:lnTo>
                  <a:cubicBezTo>
                    <a:pt x="4303" y="681"/>
                    <a:pt x="4456" y="529"/>
                    <a:pt x="4456" y="341"/>
                  </a:cubicBezTo>
                  <a:cubicBezTo>
                    <a:pt x="4456" y="154"/>
                    <a:pt x="4303" y="1"/>
                    <a:pt x="410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2" name="Google Shape;1622;p59"/>
            <p:cNvSpPr/>
            <p:nvPr/>
          </p:nvSpPr>
          <p:spPr>
            <a:xfrm>
              <a:off x="3153366" y="3927114"/>
              <a:ext cx="415085" cy="64024"/>
            </a:xfrm>
            <a:custGeom>
              <a:rect b="b" l="l" r="r" t="t"/>
              <a:pathLst>
                <a:path extrusionOk="0" h="689" w="4467">
                  <a:moveTo>
                    <a:pt x="4118" y="86"/>
                  </a:moveTo>
                  <a:cubicBezTo>
                    <a:pt x="4262" y="86"/>
                    <a:pt x="4372" y="204"/>
                    <a:pt x="4372" y="340"/>
                  </a:cubicBezTo>
                  <a:cubicBezTo>
                    <a:pt x="4372" y="485"/>
                    <a:pt x="4262" y="603"/>
                    <a:pt x="4118" y="603"/>
                  </a:cubicBezTo>
                  <a:lnTo>
                    <a:pt x="349" y="603"/>
                  </a:lnTo>
                  <a:cubicBezTo>
                    <a:pt x="204" y="603"/>
                    <a:pt x="94" y="485"/>
                    <a:pt x="94" y="340"/>
                  </a:cubicBezTo>
                  <a:cubicBezTo>
                    <a:pt x="94" y="204"/>
                    <a:pt x="204" y="86"/>
                    <a:pt x="349" y="86"/>
                  </a:cubicBezTo>
                  <a:close/>
                  <a:moveTo>
                    <a:pt x="349" y="0"/>
                  </a:moveTo>
                  <a:cubicBezTo>
                    <a:pt x="162" y="0"/>
                    <a:pt x="1" y="153"/>
                    <a:pt x="1" y="340"/>
                  </a:cubicBezTo>
                  <a:cubicBezTo>
                    <a:pt x="1" y="536"/>
                    <a:pt x="162" y="689"/>
                    <a:pt x="349" y="689"/>
                  </a:cubicBezTo>
                  <a:lnTo>
                    <a:pt x="4118" y="689"/>
                  </a:lnTo>
                  <a:cubicBezTo>
                    <a:pt x="4313" y="689"/>
                    <a:pt x="4466" y="536"/>
                    <a:pt x="4466" y="340"/>
                  </a:cubicBezTo>
                  <a:cubicBezTo>
                    <a:pt x="4466" y="153"/>
                    <a:pt x="4313" y="0"/>
                    <a:pt x="411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623" name="Google Shape;1623;p59"/>
          <p:cNvSpPr/>
          <p:nvPr/>
        </p:nvSpPr>
        <p:spPr>
          <a:xfrm rot="-4487915">
            <a:off x="7730823" y="374213"/>
            <a:ext cx="297213" cy="331573"/>
          </a:xfrm>
          <a:custGeom>
            <a:rect b="b" l="l" r="r" t="t"/>
            <a:pathLst>
              <a:path extrusionOk="0" h="2435" w="2183">
                <a:moveTo>
                  <a:pt x="220" y="153"/>
                </a:moveTo>
                <a:lnTo>
                  <a:pt x="2011" y="1333"/>
                </a:lnTo>
                <a:lnTo>
                  <a:pt x="94" y="2292"/>
                </a:lnTo>
                <a:lnTo>
                  <a:pt x="94" y="2292"/>
                </a:lnTo>
                <a:lnTo>
                  <a:pt x="220" y="153"/>
                </a:lnTo>
                <a:close/>
                <a:moveTo>
                  <a:pt x="145" y="1"/>
                </a:moveTo>
                <a:lnTo>
                  <a:pt x="0" y="2435"/>
                </a:lnTo>
                <a:lnTo>
                  <a:pt x="2182" y="1341"/>
                </a:lnTo>
                <a:lnTo>
                  <a:pt x="14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4" name="Google Shape;1624;p59"/>
          <p:cNvSpPr/>
          <p:nvPr/>
        </p:nvSpPr>
        <p:spPr>
          <a:xfrm rot="-242831">
            <a:off x="1317351" y="4223521"/>
            <a:ext cx="292755" cy="326612"/>
          </a:xfrm>
          <a:custGeom>
            <a:rect b="b" l="l" r="r" t="t"/>
            <a:pathLst>
              <a:path extrusionOk="0" h="2435" w="2183">
                <a:moveTo>
                  <a:pt x="220" y="153"/>
                </a:moveTo>
                <a:lnTo>
                  <a:pt x="2011" y="1333"/>
                </a:lnTo>
                <a:lnTo>
                  <a:pt x="94" y="2292"/>
                </a:lnTo>
                <a:lnTo>
                  <a:pt x="94" y="2292"/>
                </a:lnTo>
                <a:lnTo>
                  <a:pt x="220" y="153"/>
                </a:lnTo>
                <a:close/>
                <a:moveTo>
                  <a:pt x="145" y="1"/>
                </a:moveTo>
                <a:lnTo>
                  <a:pt x="0" y="2435"/>
                </a:lnTo>
                <a:lnTo>
                  <a:pt x="2182" y="1341"/>
                </a:lnTo>
                <a:lnTo>
                  <a:pt x="14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625" name="Google Shape;1625;p59"/>
          <p:cNvGrpSpPr/>
          <p:nvPr/>
        </p:nvGrpSpPr>
        <p:grpSpPr>
          <a:xfrm>
            <a:off x="7918850" y="3422630"/>
            <a:ext cx="464512" cy="917083"/>
            <a:chOff x="6428903" y="1212999"/>
            <a:chExt cx="376336" cy="742998"/>
          </a:xfrm>
        </p:grpSpPr>
        <p:sp>
          <p:nvSpPr>
            <p:cNvPr id="1626" name="Google Shape;1626;p59"/>
            <p:cNvSpPr/>
            <p:nvPr/>
          </p:nvSpPr>
          <p:spPr>
            <a:xfrm>
              <a:off x="6479452" y="1212999"/>
              <a:ext cx="239926" cy="312963"/>
            </a:xfrm>
            <a:custGeom>
              <a:rect b="b" l="l" r="r" t="t"/>
              <a:pathLst>
                <a:path extrusionOk="0" h="3368" w="2582">
                  <a:moveTo>
                    <a:pt x="1453" y="1"/>
                  </a:moveTo>
                  <a:cubicBezTo>
                    <a:pt x="1202" y="1"/>
                    <a:pt x="813" y="181"/>
                    <a:pt x="772" y="968"/>
                  </a:cubicBezTo>
                  <a:cubicBezTo>
                    <a:pt x="729" y="1943"/>
                    <a:pt x="161" y="1393"/>
                    <a:pt x="51" y="2165"/>
                  </a:cubicBezTo>
                  <a:cubicBezTo>
                    <a:pt x="0" y="2504"/>
                    <a:pt x="247" y="2827"/>
                    <a:pt x="534" y="3090"/>
                  </a:cubicBezTo>
                  <a:cubicBezTo>
                    <a:pt x="746" y="3279"/>
                    <a:pt x="1004" y="3368"/>
                    <a:pt x="1259" y="3368"/>
                  </a:cubicBezTo>
                  <a:cubicBezTo>
                    <a:pt x="1691" y="3368"/>
                    <a:pt x="2115" y="3115"/>
                    <a:pt x="2292" y="2667"/>
                  </a:cubicBezTo>
                  <a:cubicBezTo>
                    <a:pt x="2300" y="2656"/>
                    <a:pt x="2300" y="2648"/>
                    <a:pt x="2300" y="2640"/>
                  </a:cubicBezTo>
                  <a:cubicBezTo>
                    <a:pt x="2581" y="1911"/>
                    <a:pt x="1783" y="1689"/>
                    <a:pt x="1978" y="1139"/>
                  </a:cubicBezTo>
                  <a:cubicBezTo>
                    <a:pt x="2174" y="578"/>
                    <a:pt x="1791" y="110"/>
                    <a:pt x="1603" y="26"/>
                  </a:cubicBezTo>
                  <a:cubicBezTo>
                    <a:pt x="1566" y="11"/>
                    <a:pt x="1513" y="1"/>
                    <a:pt x="1453" y="1"/>
                  </a:cubicBezTo>
                  <a:close/>
                </a:path>
              </a:pathLst>
            </a:custGeom>
            <a:gradFill>
              <a:gsLst>
                <a:gs pos="0">
                  <a:schemeClr val="lt2"/>
                </a:gs>
                <a:gs pos="100000">
                  <a:schemeClr val="dk2"/>
                </a:gs>
              </a:gsLst>
              <a:lin ang="8100019"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7" name="Google Shape;1627;p59"/>
            <p:cNvSpPr/>
            <p:nvPr/>
          </p:nvSpPr>
          <p:spPr>
            <a:xfrm>
              <a:off x="6545704" y="1250074"/>
              <a:ext cx="67833" cy="409509"/>
            </a:xfrm>
            <a:custGeom>
              <a:rect b="b" l="l" r="r" t="t"/>
              <a:pathLst>
                <a:path extrusionOk="0" h="4407" w="730">
                  <a:moveTo>
                    <a:pt x="687" y="0"/>
                  </a:moveTo>
                  <a:cubicBezTo>
                    <a:pt x="0" y="2029"/>
                    <a:pt x="493" y="4388"/>
                    <a:pt x="501" y="4407"/>
                  </a:cubicBezTo>
                  <a:lnTo>
                    <a:pt x="544" y="4396"/>
                  </a:lnTo>
                  <a:cubicBezTo>
                    <a:pt x="534" y="4380"/>
                    <a:pt x="43" y="2037"/>
                    <a:pt x="729" y="8"/>
                  </a:cubicBezTo>
                  <a:lnTo>
                    <a:pt x="687" y="0"/>
                  </a:lnTo>
                  <a:close/>
                </a:path>
              </a:pathLst>
            </a:custGeom>
            <a:solidFill>
              <a:srgbClr val="DFDFD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8" name="Google Shape;1628;p59"/>
            <p:cNvSpPr/>
            <p:nvPr/>
          </p:nvSpPr>
          <p:spPr>
            <a:xfrm>
              <a:off x="6461239" y="1684663"/>
              <a:ext cx="306923" cy="271334"/>
            </a:xfrm>
            <a:custGeom>
              <a:rect b="b" l="l" r="r" t="t"/>
              <a:pathLst>
                <a:path extrusionOk="0" h="2920" w="3303">
                  <a:moveTo>
                    <a:pt x="0" y="0"/>
                  </a:moveTo>
                  <a:lnTo>
                    <a:pt x="68" y="442"/>
                  </a:lnTo>
                  <a:lnTo>
                    <a:pt x="459" y="2920"/>
                  </a:lnTo>
                  <a:lnTo>
                    <a:pt x="2912" y="2920"/>
                  </a:lnTo>
                  <a:lnTo>
                    <a:pt x="3040" y="2003"/>
                  </a:lnTo>
                  <a:lnTo>
                    <a:pt x="3286" y="119"/>
                  </a:lnTo>
                  <a:lnTo>
                    <a:pt x="3303" y="0"/>
                  </a:lnTo>
                  <a:close/>
                </a:path>
              </a:pathLst>
            </a:custGeom>
            <a:solidFill>
              <a:srgbClr val="8DE4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9" name="Google Shape;1629;p59"/>
            <p:cNvSpPr/>
            <p:nvPr/>
          </p:nvSpPr>
          <p:spPr>
            <a:xfrm>
              <a:off x="6467465" y="1695628"/>
              <a:ext cx="299210" cy="175159"/>
            </a:xfrm>
            <a:custGeom>
              <a:rect b="b" l="l" r="r" t="t"/>
              <a:pathLst>
                <a:path extrusionOk="0" h="1885" w="3220">
                  <a:moveTo>
                    <a:pt x="3219" y="1"/>
                  </a:moveTo>
                  <a:lnTo>
                    <a:pt x="1" y="324"/>
                  </a:lnTo>
                  <a:lnTo>
                    <a:pt x="2973" y="1885"/>
                  </a:lnTo>
                  <a:lnTo>
                    <a:pt x="3219" y="1"/>
                  </a:lnTo>
                  <a:close/>
                </a:path>
              </a:pathLst>
            </a:custGeom>
            <a:solidFill>
              <a:srgbClr val="55335C">
                <a:alpha val="1071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0" name="Google Shape;1630;p59"/>
            <p:cNvSpPr/>
            <p:nvPr/>
          </p:nvSpPr>
          <p:spPr>
            <a:xfrm>
              <a:off x="6428903" y="1628632"/>
              <a:ext cx="376336" cy="97197"/>
            </a:xfrm>
            <a:custGeom>
              <a:rect b="b" l="l" r="r" t="t"/>
              <a:pathLst>
                <a:path extrusionOk="0" h="1046" w="4050">
                  <a:moveTo>
                    <a:pt x="0" y="0"/>
                  </a:moveTo>
                  <a:lnTo>
                    <a:pt x="0" y="1045"/>
                  </a:lnTo>
                  <a:lnTo>
                    <a:pt x="4050" y="1045"/>
                  </a:lnTo>
                  <a:lnTo>
                    <a:pt x="4050" y="0"/>
                  </a:lnTo>
                  <a:close/>
                </a:path>
              </a:pathLst>
            </a:custGeom>
            <a:solidFill>
              <a:srgbClr val="8DE4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631" name="Google Shape;1631;p59"/>
          <p:cNvGrpSpPr/>
          <p:nvPr/>
        </p:nvGrpSpPr>
        <p:grpSpPr>
          <a:xfrm>
            <a:off x="8352932" y="3442471"/>
            <a:ext cx="576217" cy="897239"/>
            <a:chOff x="5072451" y="1229074"/>
            <a:chExt cx="466837" cy="726922"/>
          </a:xfrm>
        </p:grpSpPr>
        <p:sp>
          <p:nvSpPr>
            <p:cNvPr id="1632" name="Google Shape;1632;p59"/>
            <p:cNvSpPr/>
            <p:nvPr/>
          </p:nvSpPr>
          <p:spPr>
            <a:xfrm>
              <a:off x="5072451" y="1229074"/>
              <a:ext cx="289454" cy="356637"/>
            </a:xfrm>
            <a:custGeom>
              <a:rect b="b" l="l" r="r" t="t"/>
              <a:pathLst>
                <a:path extrusionOk="0" h="3838" w="3115">
                  <a:moveTo>
                    <a:pt x="908" y="1"/>
                  </a:moveTo>
                  <a:cubicBezTo>
                    <a:pt x="771" y="1"/>
                    <a:pt x="656" y="44"/>
                    <a:pt x="593" y="90"/>
                  </a:cubicBezTo>
                  <a:cubicBezTo>
                    <a:pt x="397" y="234"/>
                    <a:pt x="92" y="880"/>
                    <a:pt x="475" y="1457"/>
                  </a:cubicBezTo>
                  <a:cubicBezTo>
                    <a:pt x="848" y="2035"/>
                    <a:pt x="0" y="2510"/>
                    <a:pt x="526" y="3266"/>
                  </a:cubicBezTo>
                  <a:cubicBezTo>
                    <a:pt x="526" y="3274"/>
                    <a:pt x="534" y="3282"/>
                    <a:pt x="534" y="3290"/>
                  </a:cubicBezTo>
                  <a:cubicBezTo>
                    <a:pt x="792" y="3655"/>
                    <a:pt x="1194" y="3838"/>
                    <a:pt x="1596" y="3838"/>
                  </a:cubicBezTo>
                  <a:cubicBezTo>
                    <a:pt x="2000" y="3838"/>
                    <a:pt x="2405" y="3653"/>
                    <a:pt x="2665" y="3282"/>
                  </a:cubicBezTo>
                  <a:cubicBezTo>
                    <a:pt x="2919" y="2909"/>
                    <a:pt x="3115" y="2467"/>
                    <a:pt x="2962" y="2094"/>
                  </a:cubicBezTo>
                  <a:cubicBezTo>
                    <a:pt x="2614" y="1245"/>
                    <a:pt x="2121" y="2035"/>
                    <a:pt x="1799" y="931"/>
                  </a:cubicBezTo>
                  <a:cubicBezTo>
                    <a:pt x="1581" y="189"/>
                    <a:pt x="1195" y="1"/>
                    <a:pt x="908" y="1"/>
                  </a:cubicBezTo>
                  <a:close/>
                </a:path>
              </a:pathLst>
            </a:custGeom>
            <a:gradFill>
              <a:gsLst>
                <a:gs pos="0">
                  <a:schemeClr val="accent4"/>
                </a:gs>
                <a:gs pos="100000">
                  <a:schemeClr val="accent6"/>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3" name="Google Shape;1633;p59"/>
            <p:cNvSpPr/>
            <p:nvPr/>
          </p:nvSpPr>
          <p:spPr>
            <a:xfrm>
              <a:off x="5154407" y="1271446"/>
              <a:ext cx="138083" cy="462197"/>
            </a:xfrm>
            <a:custGeom>
              <a:rect b="b" l="l" r="r" t="t"/>
              <a:pathLst>
                <a:path extrusionOk="0" h="4974" w="1486">
                  <a:moveTo>
                    <a:pt x="43" y="0"/>
                  </a:moveTo>
                  <a:lnTo>
                    <a:pt x="0" y="25"/>
                  </a:lnTo>
                  <a:cubicBezTo>
                    <a:pt x="1349" y="2139"/>
                    <a:pt x="1434" y="4949"/>
                    <a:pt x="1434" y="4973"/>
                  </a:cubicBezTo>
                  <a:lnTo>
                    <a:pt x="1485" y="4973"/>
                  </a:lnTo>
                  <a:cubicBezTo>
                    <a:pt x="1485" y="4949"/>
                    <a:pt x="1400" y="2129"/>
                    <a:pt x="43" y="0"/>
                  </a:cubicBezTo>
                  <a:close/>
                </a:path>
              </a:pathLst>
            </a:custGeom>
            <a:solidFill>
              <a:srgbClr val="DFDFD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4" name="Google Shape;1634;p59"/>
            <p:cNvSpPr/>
            <p:nvPr/>
          </p:nvSpPr>
          <p:spPr>
            <a:xfrm>
              <a:off x="5331699" y="1422256"/>
              <a:ext cx="207589" cy="227288"/>
            </a:xfrm>
            <a:custGeom>
              <a:rect b="b" l="l" r="r" t="t"/>
              <a:pathLst>
                <a:path extrusionOk="0" h="2446" w="2234">
                  <a:moveTo>
                    <a:pt x="1738" y="0"/>
                  </a:moveTo>
                  <a:cubicBezTo>
                    <a:pt x="1559" y="0"/>
                    <a:pt x="1331" y="108"/>
                    <a:pt x="1113" y="482"/>
                  </a:cubicBezTo>
                  <a:cubicBezTo>
                    <a:pt x="927" y="803"/>
                    <a:pt x="785" y="834"/>
                    <a:pt x="647" y="834"/>
                  </a:cubicBezTo>
                  <a:cubicBezTo>
                    <a:pt x="615" y="834"/>
                    <a:pt x="583" y="832"/>
                    <a:pt x="550" y="832"/>
                  </a:cubicBezTo>
                  <a:cubicBezTo>
                    <a:pt x="433" y="832"/>
                    <a:pt x="312" y="854"/>
                    <a:pt x="164" y="1058"/>
                  </a:cubicBezTo>
                  <a:cubicBezTo>
                    <a:pt x="1" y="1280"/>
                    <a:pt x="52" y="1594"/>
                    <a:pt x="164" y="1881"/>
                  </a:cubicBezTo>
                  <a:cubicBezTo>
                    <a:pt x="298" y="2242"/>
                    <a:pt x="635" y="2445"/>
                    <a:pt x="981" y="2445"/>
                  </a:cubicBezTo>
                  <a:cubicBezTo>
                    <a:pt x="1183" y="2445"/>
                    <a:pt x="1387" y="2376"/>
                    <a:pt x="1555" y="2230"/>
                  </a:cubicBezTo>
                  <a:cubicBezTo>
                    <a:pt x="1563" y="2230"/>
                    <a:pt x="1563" y="2221"/>
                    <a:pt x="1572" y="2221"/>
                  </a:cubicBezTo>
                  <a:cubicBezTo>
                    <a:pt x="2038" y="1806"/>
                    <a:pt x="1555" y="1364"/>
                    <a:pt x="1895" y="1042"/>
                  </a:cubicBezTo>
                  <a:cubicBezTo>
                    <a:pt x="2234" y="728"/>
                    <a:pt x="2140" y="252"/>
                    <a:pt x="2038" y="125"/>
                  </a:cubicBezTo>
                  <a:cubicBezTo>
                    <a:pt x="1989" y="68"/>
                    <a:pt x="1879" y="0"/>
                    <a:pt x="1738" y="0"/>
                  </a:cubicBezTo>
                  <a:close/>
                </a:path>
              </a:pathLst>
            </a:custGeom>
            <a:gradFill>
              <a:gsLst>
                <a:gs pos="0">
                  <a:schemeClr val="accent4"/>
                </a:gs>
                <a:gs pos="100000">
                  <a:schemeClr val="accent6"/>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5" name="Google Shape;1635;p59"/>
            <p:cNvSpPr/>
            <p:nvPr/>
          </p:nvSpPr>
          <p:spPr>
            <a:xfrm>
              <a:off x="5332721" y="1451247"/>
              <a:ext cx="164752" cy="282391"/>
            </a:xfrm>
            <a:custGeom>
              <a:rect b="b" l="l" r="r" t="t"/>
              <a:pathLst>
                <a:path extrusionOk="0" h="3039" w="1773">
                  <a:moveTo>
                    <a:pt x="1748" y="1"/>
                  </a:moveTo>
                  <a:cubicBezTo>
                    <a:pt x="518" y="1172"/>
                    <a:pt x="0" y="3014"/>
                    <a:pt x="0" y="3030"/>
                  </a:cubicBezTo>
                  <a:lnTo>
                    <a:pt x="33" y="3038"/>
                  </a:lnTo>
                  <a:cubicBezTo>
                    <a:pt x="33" y="3022"/>
                    <a:pt x="542" y="1188"/>
                    <a:pt x="1772" y="25"/>
                  </a:cubicBezTo>
                  <a:lnTo>
                    <a:pt x="1748" y="1"/>
                  </a:lnTo>
                  <a:close/>
                </a:path>
              </a:pathLst>
            </a:custGeom>
            <a:solidFill>
              <a:srgbClr val="DFDFD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6" name="Google Shape;1636;p59"/>
            <p:cNvSpPr/>
            <p:nvPr/>
          </p:nvSpPr>
          <p:spPr>
            <a:xfrm>
              <a:off x="5196964" y="1740694"/>
              <a:ext cx="243736" cy="215301"/>
            </a:xfrm>
            <a:custGeom>
              <a:rect b="b" l="l" r="r" t="t"/>
              <a:pathLst>
                <a:path extrusionOk="0" h="2317" w="2623">
                  <a:moveTo>
                    <a:pt x="0" y="0"/>
                  </a:moveTo>
                  <a:lnTo>
                    <a:pt x="60" y="357"/>
                  </a:lnTo>
                  <a:lnTo>
                    <a:pt x="365" y="2317"/>
                  </a:lnTo>
                  <a:lnTo>
                    <a:pt x="2309" y="2317"/>
                  </a:lnTo>
                  <a:lnTo>
                    <a:pt x="2410" y="1595"/>
                  </a:lnTo>
                  <a:lnTo>
                    <a:pt x="2606" y="94"/>
                  </a:lnTo>
                  <a:lnTo>
                    <a:pt x="2622" y="0"/>
                  </a:lnTo>
                  <a:close/>
                </a:path>
              </a:pathLst>
            </a:custGeom>
            <a:solidFill>
              <a:srgbClr val="8DE4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7" name="Google Shape;1637;p59"/>
            <p:cNvSpPr/>
            <p:nvPr/>
          </p:nvSpPr>
          <p:spPr>
            <a:xfrm>
              <a:off x="5202447" y="1749429"/>
              <a:ext cx="236674" cy="139570"/>
            </a:xfrm>
            <a:custGeom>
              <a:rect b="b" l="l" r="r" t="t"/>
              <a:pathLst>
                <a:path extrusionOk="0" h="1502" w="2547">
                  <a:moveTo>
                    <a:pt x="2547" y="0"/>
                  </a:moveTo>
                  <a:lnTo>
                    <a:pt x="1" y="263"/>
                  </a:lnTo>
                  <a:lnTo>
                    <a:pt x="2351" y="1501"/>
                  </a:lnTo>
                  <a:lnTo>
                    <a:pt x="2547" y="0"/>
                  </a:lnTo>
                  <a:close/>
                </a:path>
              </a:pathLst>
            </a:custGeom>
            <a:solidFill>
              <a:srgbClr val="55335C">
                <a:alpha val="1071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8" name="Google Shape;1638;p59"/>
            <p:cNvSpPr/>
            <p:nvPr/>
          </p:nvSpPr>
          <p:spPr>
            <a:xfrm>
              <a:off x="5171783" y="1696371"/>
              <a:ext cx="298281" cy="77497"/>
            </a:xfrm>
            <a:custGeom>
              <a:rect b="b" l="l" r="r" t="t"/>
              <a:pathLst>
                <a:path extrusionOk="0" h="834" w="3210">
                  <a:moveTo>
                    <a:pt x="1" y="1"/>
                  </a:moveTo>
                  <a:lnTo>
                    <a:pt x="1" y="834"/>
                  </a:lnTo>
                  <a:lnTo>
                    <a:pt x="3209" y="834"/>
                  </a:lnTo>
                  <a:lnTo>
                    <a:pt x="3209" y="1"/>
                  </a:lnTo>
                  <a:close/>
                </a:path>
              </a:pathLst>
            </a:custGeom>
            <a:solidFill>
              <a:srgbClr val="8DE4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42" name="Shape 1642"/>
        <p:cNvGrpSpPr/>
        <p:nvPr/>
      </p:nvGrpSpPr>
      <p:grpSpPr>
        <a:xfrm>
          <a:off x="0" y="0"/>
          <a:ext cx="0" cy="0"/>
          <a:chOff x="0" y="0"/>
          <a:chExt cx="0" cy="0"/>
        </a:xfrm>
      </p:grpSpPr>
      <p:sp>
        <p:nvSpPr>
          <p:cNvPr id="1643" name="Google Shape;1643;p60"/>
          <p:cNvSpPr txBox="1"/>
          <p:nvPr>
            <p:ph idx="1" type="subTitle"/>
          </p:nvPr>
        </p:nvSpPr>
        <p:spPr>
          <a:xfrm>
            <a:off x="708350" y="154550"/>
            <a:ext cx="6464700" cy="4405500"/>
          </a:xfrm>
          <a:prstGeom prst="rect">
            <a:avLst/>
          </a:prstGeom>
        </p:spPr>
        <p:txBody>
          <a:bodyPr anchorCtr="0" anchor="t" bIns="91425" lIns="91425" spcFirstLastPara="1" rIns="91425" wrap="square" tIns="91425">
            <a:noAutofit/>
          </a:bodyPr>
          <a:lstStyle/>
          <a:p>
            <a:pPr indent="0" lvl="0" marL="0" rtl="0" algn="l">
              <a:lnSpc>
                <a:spcPct val="115000"/>
              </a:lnSpc>
              <a:spcBef>
                <a:spcPts val="0"/>
              </a:spcBef>
              <a:spcAft>
                <a:spcPts val="0"/>
              </a:spcAft>
              <a:buNone/>
            </a:pPr>
            <a:r>
              <a:t/>
            </a:r>
            <a:endParaRPr b="1" sz="1200">
              <a:solidFill>
                <a:srgbClr val="202124"/>
              </a:solidFill>
              <a:latin typeface="Arial"/>
              <a:ea typeface="Arial"/>
              <a:cs typeface="Arial"/>
              <a:sym typeface="Arial"/>
            </a:endParaRPr>
          </a:p>
          <a:p>
            <a:pPr indent="0" lvl="0" marL="0" rtl="0" algn="l">
              <a:lnSpc>
                <a:spcPct val="115000"/>
              </a:lnSpc>
              <a:spcBef>
                <a:spcPts val="900"/>
              </a:spcBef>
              <a:spcAft>
                <a:spcPts val="0"/>
              </a:spcAft>
              <a:buNone/>
            </a:pPr>
            <a:r>
              <a:t/>
            </a:r>
            <a:endParaRPr b="1" sz="1200">
              <a:solidFill>
                <a:srgbClr val="202124"/>
              </a:solidFill>
              <a:latin typeface="Arial"/>
              <a:ea typeface="Arial"/>
              <a:cs typeface="Arial"/>
              <a:sym typeface="Arial"/>
            </a:endParaRPr>
          </a:p>
          <a:p>
            <a:pPr indent="0" lvl="0" marL="0" rtl="0" algn="l">
              <a:lnSpc>
                <a:spcPct val="115000"/>
              </a:lnSpc>
              <a:spcBef>
                <a:spcPts val="900"/>
              </a:spcBef>
              <a:spcAft>
                <a:spcPts val="0"/>
              </a:spcAft>
              <a:buNone/>
            </a:pPr>
            <a:r>
              <a:rPr b="1" lang="en" sz="1800">
                <a:solidFill>
                  <a:srgbClr val="202124"/>
                </a:solidFill>
                <a:latin typeface="Arial"/>
                <a:ea typeface="Arial"/>
                <a:cs typeface="Arial"/>
                <a:sym typeface="Arial"/>
              </a:rPr>
              <a:t>Personal Requirements:</a:t>
            </a:r>
            <a:endParaRPr b="1" sz="1800">
              <a:solidFill>
                <a:srgbClr val="202124"/>
              </a:solidFill>
              <a:latin typeface="Arial"/>
              <a:ea typeface="Arial"/>
              <a:cs typeface="Arial"/>
              <a:sym typeface="Arial"/>
            </a:endParaRPr>
          </a:p>
          <a:p>
            <a:pPr indent="-342900" lvl="0" marL="647700" marR="190500" rtl="0" algn="l">
              <a:lnSpc>
                <a:spcPct val="115000"/>
              </a:lnSpc>
              <a:spcBef>
                <a:spcPts val="900"/>
              </a:spcBef>
              <a:spcAft>
                <a:spcPts val="0"/>
              </a:spcAft>
              <a:buClr>
                <a:srgbClr val="202124"/>
              </a:buClr>
              <a:buSzPts val="1800"/>
              <a:buFont typeface="Arial"/>
              <a:buChar char="●"/>
            </a:pPr>
            <a:r>
              <a:rPr lang="en" sz="1800">
                <a:solidFill>
                  <a:srgbClr val="202124"/>
                </a:solidFill>
                <a:latin typeface="Arial"/>
                <a:ea typeface="Arial"/>
                <a:cs typeface="Arial"/>
                <a:sym typeface="Arial"/>
              </a:rPr>
              <a:t>4 pcs. 1 x 1 ID picture.</a:t>
            </a:r>
            <a:endParaRPr sz="1800">
              <a:solidFill>
                <a:srgbClr val="202124"/>
              </a:solidFill>
              <a:latin typeface="Arial"/>
              <a:ea typeface="Arial"/>
              <a:cs typeface="Arial"/>
              <a:sym typeface="Arial"/>
            </a:endParaRPr>
          </a:p>
          <a:p>
            <a:pPr indent="-342900" lvl="0" marL="647700" marR="190500" rtl="0" algn="l">
              <a:lnSpc>
                <a:spcPct val="115000"/>
              </a:lnSpc>
              <a:spcBef>
                <a:spcPts val="0"/>
              </a:spcBef>
              <a:spcAft>
                <a:spcPts val="0"/>
              </a:spcAft>
              <a:buClr>
                <a:srgbClr val="202124"/>
              </a:buClr>
              <a:buSzPts val="1800"/>
              <a:buFont typeface="Arial"/>
              <a:buChar char="●"/>
            </a:pPr>
            <a:r>
              <a:rPr lang="en" sz="1800">
                <a:solidFill>
                  <a:srgbClr val="202124"/>
                </a:solidFill>
                <a:latin typeface="Arial"/>
                <a:ea typeface="Arial"/>
                <a:cs typeface="Arial"/>
                <a:sym typeface="Arial"/>
              </a:rPr>
              <a:t>Birth Certificate (if single)</a:t>
            </a:r>
            <a:endParaRPr sz="1800">
              <a:solidFill>
                <a:srgbClr val="202124"/>
              </a:solidFill>
              <a:latin typeface="Arial"/>
              <a:ea typeface="Arial"/>
              <a:cs typeface="Arial"/>
              <a:sym typeface="Arial"/>
            </a:endParaRPr>
          </a:p>
          <a:p>
            <a:pPr indent="-342900" lvl="0" marL="647700" marR="190500" rtl="0" algn="l">
              <a:lnSpc>
                <a:spcPct val="115000"/>
              </a:lnSpc>
              <a:spcBef>
                <a:spcPts val="0"/>
              </a:spcBef>
              <a:spcAft>
                <a:spcPts val="0"/>
              </a:spcAft>
              <a:buClr>
                <a:srgbClr val="202124"/>
              </a:buClr>
              <a:buSzPts val="1800"/>
              <a:buFont typeface="Arial"/>
              <a:buChar char="●"/>
            </a:pPr>
            <a:r>
              <a:rPr lang="en" sz="1800">
                <a:solidFill>
                  <a:srgbClr val="202124"/>
                </a:solidFill>
                <a:latin typeface="Arial"/>
                <a:ea typeface="Arial"/>
                <a:cs typeface="Arial"/>
                <a:sym typeface="Arial"/>
              </a:rPr>
              <a:t>Marriage Certificate (if married)</a:t>
            </a:r>
            <a:endParaRPr sz="1800">
              <a:solidFill>
                <a:srgbClr val="202124"/>
              </a:solidFill>
              <a:latin typeface="Arial"/>
              <a:ea typeface="Arial"/>
              <a:cs typeface="Arial"/>
              <a:sym typeface="Arial"/>
            </a:endParaRPr>
          </a:p>
          <a:p>
            <a:pPr indent="-342900" lvl="0" marL="647700" marR="190500" rtl="0" algn="l">
              <a:lnSpc>
                <a:spcPct val="115000"/>
              </a:lnSpc>
              <a:spcBef>
                <a:spcPts val="0"/>
              </a:spcBef>
              <a:spcAft>
                <a:spcPts val="0"/>
              </a:spcAft>
              <a:buClr>
                <a:srgbClr val="202124"/>
              </a:buClr>
              <a:buSzPts val="1800"/>
              <a:buFont typeface="Arial"/>
              <a:buChar char="●"/>
            </a:pPr>
            <a:r>
              <a:rPr lang="en" sz="1800">
                <a:solidFill>
                  <a:srgbClr val="202124"/>
                </a:solidFill>
                <a:latin typeface="Arial"/>
                <a:ea typeface="Arial"/>
                <a:cs typeface="Arial"/>
                <a:sym typeface="Arial"/>
              </a:rPr>
              <a:t>Death Certificate (if widow / widower)</a:t>
            </a:r>
            <a:endParaRPr sz="1800">
              <a:solidFill>
                <a:srgbClr val="202124"/>
              </a:solidFill>
              <a:latin typeface="Arial"/>
              <a:ea typeface="Arial"/>
              <a:cs typeface="Arial"/>
              <a:sym typeface="Arial"/>
            </a:endParaRPr>
          </a:p>
          <a:p>
            <a:pPr indent="-342900" lvl="0" marL="647700" marR="190500" rtl="0" algn="l">
              <a:lnSpc>
                <a:spcPct val="115000"/>
              </a:lnSpc>
              <a:spcBef>
                <a:spcPts val="0"/>
              </a:spcBef>
              <a:spcAft>
                <a:spcPts val="0"/>
              </a:spcAft>
              <a:buClr>
                <a:srgbClr val="202124"/>
              </a:buClr>
              <a:buSzPts val="1800"/>
              <a:buFont typeface="Arial"/>
              <a:buChar char="●"/>
            </a:pPr>
            <a:r>
              <a:rPr lang="en" sz="1800">
                <a:solidFill>
                  <a:srgbClr val="202124"/>
                </a:solidFill>
                <a:latin typeface="Arial"/>
                <a:ea typeface="Arial"/>
                <a:cs typeface="Arial"/>
                <a:sym typeface="Arial"/>
              </a:rPr>
              <a:t>Proof of Billing Address.</a:t>
            </a:r>
            <a:endParaRPr sz="1800">
              <a:solidFill>
                <a:srgbClr val="202124"/>
              </a:solidFill>
              <a:latin typeface="Arial"/>
              <a:ea typeface="Arial"/>
              <a:cs typeface="Arial"/>
              <a:sym typeface="Arial"/>
            </a:endParaRPr>
          </a:p>
          <a:p>
            <a:pPr indent="-342900" lvl="0" marL="647700" marR="190500" rtl="0" algn="l">
              <a:lnSpc>
                <a:spcPct val="115000"/>
              </a:lnSpc>
              <a:spcBef>
                <a:spcPts val="0"/>
              </a:spcBef>
              <a:spcAft>
                <a:spcPts val="0"/>
              </a:spcAft>
              <a:buClr>
                <a:srgbClr val="202124"/>
              </a:buClr>
              <a:buSzPts val="1800"/>
              <a:buFont typeface="Arial"/>
              <a:buChar char="●"/>
            </a:pPr>
            <a:r>
              <a:rPr lang="en" sz="1800">
                <a:solidFill>
                  <a:srgbClr val="202124"/>
                </a:solidFill>
                <a:latin typeface="Arial"/>
                <a:ea typeface="Arial"/>
                <a:cs typeface="Arial"/>
                <a:sym typeface="Arial"/>
              </a:rPr>
              <a:t>Certificate of Tenancy.</a:t>
            </a:r>
            <a:endParaRPr sz="1800">
              <a:solidFill>
                <a:srgbClr val="202124"/>
              </a:solidFill>
              <a:latin typeface="Arial"/>
              <a:ea typeface="Arial"/>
              <a:cs typeface="Arial"/>
              <a:sym typeface="Arial"/>
            </a:endParaRPr>
          </a:p>
          <a:p>
            <a:pPr indent="-342900" lvl="0" marL="647700" marR="190500" rtl="0" algn="l">
              <a:lnSpc>
                <a:spcPct val="115000"/>
              </a:lnSpc>
              <a:spcBef>
                <a:spcPts val="0"/>
              </a:spcBef>
              <a:spcAft>
                <a:spcPts val="0"/>
              </a:spcAft>
              <a:buClr>
                <a:srgbClr val="202124"/>
              </a:buClr>
              <a:buSzPts val="1800"/>
              <a:buFont typeface="Arial"/>
              <a:buChar char="●"/>
            </a:pPr>
            <a:r>
              <a:rPr lang="en" sz="1800">
                <a:solidFill>
                  <a:srgbClr val="202124"/>
                </a:solidFill>
                <a:latin typeface="Arial"/>
                <a:ea typeface="Arial"/>
                <a:cs typeface="Arial"/>
                <a:sym typeface="Arial"/>
              </a:rPr>
              <a:t>Valid ID of Landlord (if renting)</a:t>
            </a:r>
            <a:endParaRPr sz="1800">
              <a:solidFill>
                <a:srgbClr val="202124"/>
              </a:solidFill>
              <a:latin typeface="Arial"/>
              <a:ea typeface="Arial"/>
              <a:cs typeface="Arial"/>
              <a:sym typeface="Arial"/>
            </a:endParaRPr>
          </a:p>
          <a:p>
            <a:pPr indent="-342900" lvl="0" marL="647700" marR="190500" rtl="0" algn="l">
              <a:lnSpc>
                <a:spcPct val="115000"/>
              </a:lnSpc>
              <a:spcBef>
                <a:spcPts val="0"/>
              </a:spcBef>
              <a:spcAft>
                <a:spcPts val="0"/>
              </a:spcAft>
              <a:buClr>
                <a:srgbClr val="202124"/>
              </a:buClr>
              <a:buSzPts val="1800"/>
              <a:buFont typeface="Arial"/>
              <a:buChar char="●"/>
            </a:pPr>
            <a:r>
              <a:rPr lang="en" sz="1800">
                <a:solidFill>
                  <a:srgbClr val="202124"/>
                </a:solidFill>
                <a:latin typeface="Arial"/>
                <a:ea typeface="Arial"/>
                <a:cs typeface="Arial"/>
                <a:sym typeface="Arial"/>
              </a:rPr>
              <a:t>2 Valid ID (Government issued)</a:t>
            </a:r>
            <a:endParaRPr sz="1800">
              <a:solidFill>
                <a:srgbClr val="202124"/>
              </a:solidFill>
              <a:latin typeface="Arial"/>
              <a:ea typeface="Arial"/>
              <a:cs typeface="Arial"/>
              <a:sym typeface="Arial"/>
            </a:endParaRPr>
          </a:p>
        </p:txBody>
      </p:sp>
      <p:grpSp>
        <p:nvGrpSpPr>
          <p:cNvPr id="1644" name="Google Shape;1644;p60"/>
          <p:cNvGrpSpPr/>
          <p:nvPr/>
        </p:nvGrpSpPr>
        <p:grpSpPr>
          <a:xfrm>
            <a:off x="7453866" y="1765301"/>
            <a:ext cx="558523" cy="708205"/>
            <a:chOff x="7130360" y="2390795"/>
            <a:chExt cx="289510" cy="367098"/>
          </a:xfrm>
        </p:grpSpPr>
        <p:sp>
          <p:nvSpPr>
            <p:cNvPr id="1645" name="Google Shape;1645;p60"/>
            <p:cNvSpPr/>
            <p:nvPr/>
          </p:nvSpPr>
          <p:spPr>
            <a:xfrm>
              <a:off x="7132295" y="2392345"/>
              <a:ext cx="285807" cy="364084"/>
            </a:xfrm>
            <a:custGeom>
              <a:rect b="b" l="l" r="r" t="t"/>
              <a:pathLst>
                <a:path extrusionOk="0" h="4228" w="3319">
                  <a:moveTo>
                    <a:pt x="0" y="1"/>
                  </a:moveTo>
                  <a:lnTo>
                    <a:pt x="0" y="4228"/>
                  </a:lnTo>
                  <a:lnTo>
                    <a:pt x="3319" y="4228"/>
                  </a:lnTo>
                  <a:lnTo>
                    <a:pt x="3319" y="1"/>
                  </a:lnTo>
                  <a:close/>
                </a:path>
              </a:pathLst>
            </a:custGeom>
            <a:gradFill>
              <a:gsLst>
                <a:gs pos="0">
                  <a:schemeClr val="accent1"/>
                </a:gs>
                <a:gs pos="40000">
                  <a:srgbClr val="BBACF0"/>
                </a:gs>
                <a:gs pos="100000">
                  <a:srgbClr val="FFFFFF">
                    <a:alpha val="0"/>
                  </a:srgbClr>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6" name="Google Shape;1646;p60"/>
            <p:cNvSpPr/>
            <p:nvPr/>
          </p:nvSpPr>
          <p:spPr>
            <a:xfrm>
              <a:off x="7158949" y="2433247"/>
              <a:ext cx="116252" cy="19031"/>
            </a:xfrm>
            <a:custGeom>
              <a:rect b="b" l="l" r="r" t="t"/>
              <a:pathLst>
                <a:path extrusionOk="0" h="221" w="1350">
                  <a:moveTo>
                    <a:pt x="1" y="0"/>
                  </a:moveTo>
                  <a:lnTo>
                    <a:pt x="1" y="220"/>
                  </a:lnTo>
                  <a:lnTo>
                    <a:pt x="1349" y="220"/>
                  </a:lnTo>
                  <a:lnTo>
                    <a:pt x="1349"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7" name="Google Shape;1647;p60"/>
            <p:cNvSpPr/>
            <p:nvPr/>
          </p:nvSpPr>
          <p:spPr>
            <a:xfrm>
              <a:off x="7158949" y="2466055"/>
              <a:ext cx="166714" cy="18514"/>
            </a:xfrm>
            <a:custGeom>
              <a:rect b="b" l="l" r="r" t="t"/>
              <a:pathLst>
                <a:path extrusionOk="0" h="215" w="1936">
                  <a:moveTo>
                    <a:pt x="1" y="0"/>
                  </a:moveTo>
                  <a:lnTo>
                    <a:pt x="1" y="214"/>
                  </a:lnTo>
                  <a:lnTo>
                    <a:pt x="1936" y="214"/>
                  </a:lnTo>
                  <a:lnTo>
                    <a:pt x="1936"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8" name="Google Shape;1648;p60"/>
            <p:cNvSpPr/>
            <p:nvPr/>
          </p:nvSpPr>
          <p:spPr>
            <a:xfrm>
              <a:off x="7158949" y="2507130"/>
              <a:ext cx="189361" cy="19031"/>
            </a:xfrm>
            <a:custGeom>
              <a:rect b="b" l="l" r="r" t="t"/>
              <a:pathLst>
                <a:path extrusionOk="0" h="221" w="2199">
                  <a:moveTo>
                    <a:pt x="1" y="0"/>
                  </a:moveTo>
                  <a:lnTo>
                    <a:pt x="1" y="220"/>
                  </a:lnTo>
                  <a:lnTo>
                    <a:pt x="2199" y="220"/>
                  </a:lnTo>
                  <a:lnTo>
                    <a:pt x="2199"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9" name="Google Shape;1649;p60"/>
            <p:cNvSpPr/>
            <p:nvPr/>
          </p:nvSpPr>
          <p:spPr>
            <a:xfrm>
              <a:off x="7158949" y="2530380"/>
              <a:ext cx="232504" cy="19031"/>
            </a:xfrm>
            <a:custGeom>
              <a:rect b="b" l="l" r="r" t="t"/>
              <a:pathLst>
                <a:path extrusionOk="0" h="221" w="2700">
                  <a:moveTo>
                    <a:pt x="1" y="1"/>
                  </a:moveTo>
                  <a:lnTo>
                    <a:pt x="1" y="221"/>
                  </a:lnTo>
                  <a:lnTo>
                    <a:pt x="2700" y="221"/>
                  </a:lnTo>
                  <a:lnTo>
                    <a:pt x="2700"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0" name="Google Shape;1650;p60"/>
            <p:cNvSpPr/>
            <p:nvPr/>
          </p:nvSpPr>
          <p:spPr>
            <a:xfrm>
              <a:off x="7158949" y="2683226"/>
              <a:ext cx="232504" cy="5856"/>
            </a:xfrm>
            <a:custGeom>
              <a:rect b="b" l="l" r="r" t="t"/>
              <a:pathLst>
                <a:path extrusionOk="0" h="68" w="2700">
                  <a:moveTo>
                    <a:pt x="1" y="0"/>
                  </a:moveTo>
                  <a:lnTo>
                    <a:pt x="1" y="67"/>
                  </a:lnTo>
                  <a:lnTo>
                    <a:pt x="2700" y="67"/>
                  </a:lnTo>
                  <a:lnTo>
                    <a:pt x="2700"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1" name="Google Shape;1651;p60"/>
            <p:cNvSpPr/>
            <p:nvPr/>
          </p:nvSpPr>
          <p:spPr>
            <a:xfrm>
              <a:off x="7158949" y="2694937"/>
              <a:ext cx="225873" cy="5856"/>
            </a:xfrm>
            <a:custGeom>
              <a:rect b="b" l="l" r="r" t="t"/>
              <a:pathLst>
                <a:path extrusionOk="0" h="68" w="2623">
                  <a:moveTo>
                    <a:pt x="1" y="1"/>
                  </a:moveTo>
                  <a:lnTo>
                    <a:pt x="1" y="68"/>
                  </a:lnTo>
                  <a:lnTo>
                    <a:pt x="2622" y="68"/>
                  </a:lnTo>
                  <a:lnTo>
                    <a:pt x="2622"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2" name="Google Shape;1652;p60"/>
            <p:cNvSpPr/>
            <p:nvPr/>
          </p:nvSpPr>
          <p:spPr>
            <a:xfrm>
              <a:off x="7158949" y="2706562"/>
              <a:ext cx="232504" cy="6028"/>
            </a:xfrm>
            <a:custGeom>
              <a:rect b="b" l="l" r="r" t="t"/>
              <a:pathLst>
                <a:path extrusionOk="0" h="70" w="2700">
                  <a:moveTo>
                    <a:pt x="1" y="0"/>
                  </a:moveTo>
                  <a:lnTo>
                    <a:pt x="1" y="69"/>
                  </a:lnTo>
                  <a:lnTo>
                    <a:pt x="2700" y="69"/>
                  </a:lnTo>
                  <a:lnTo>
                    <a:pt x="2700"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3" name="Google Shape;1653;p60"/>
            <p:cNvSpPr/>
            <p:nvPr/>
          </p:nvSpPr>
          <p:spPr>
            <a:xfrm>
              <a:off x="7158949" y="2730070"/>
              <a:ext cx="232504" cy="6545"/>
            </a:xfrm>
            <a:custGeom>
              <a:rect b="b" l="l" r="r" t="t"/>
              <a:pathLst>
                <a:path extrusionOk="0" h="76" w="2700">
                  <a:moveTo>
                    <a:pt x="1" y="0"/>
                  </a:moveTo>
                  <a:lnTo>
                    <a:pt x="1" y="76"/>
                  </a:lnTo>
                  <a:lnTo>
                    <a:pt x="2700" y="76"/>
                  </a:lnTo>
                  <a:lnTo>
                    <a:pt x="2700"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4" name="Google Shape;1654;p60"/>
            <p:cNvSpPr/>
            <p:nvPr/>
          </p:nvSpPr>
          <p:spPr>
            <a:xfrm>
              <a:off x="7130360" y="2390795"/>
              <a:ext cx="289510" cy="367098"/>
            </a:xfrm>
            <a:custGeom>
              <a:rect b="b" l="l" r="r" t="t"/>
              <a:pathLst>
                <a:path extrusionOk="0" h="4263" w="3362">
                  <a:moveTo>
                    <a:pt x="3327" y="43"/>
                  </a:moveTo>
                  <a:lnTo>
                    <a:pt x="3327" y="4219"/>
                  </a:lnTo>
                  <a:lnTo>
                    <a:pt x="43" y="4219"/>
                  </a:lnTo>
                  <a:lnTo>
                    <a:pt x="43" y="43"/>
                  </a:lnTo>
                  <a:close/>
                  <a:moveTo>
                    <a:pt x="1" y="0"/>
                  </a:moveTo>
                  <a:lnTo>
                    <a:pt x="1" y="4262"/>
                  </a:lnTo>
                  <a:lnTo>
                    <a:pt x="3362" y="4262"/>
                  </a:lnTo>
                  <a:lnTo>
                    <a:pt x="3362"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655" name="Google Shape;1655;p60"/>
          <p:cNvGrpSpPr/>
          <p:nvPr/>
        </p:nvGrpSpPr>
        <p:grpSpPr>
          <a:xfrm>
            <a:off x="8096041" y="905288"/>
            <a:ext cx="558689" cy="707706"/>
            <a:chOff x="8133204" y="1809119"/>
            <a:chExt cx="289596" cy="366839"/>
          </a:xfrm>
        </p:grpSpPr>
        <p:sp>
          <p:nvSpPr>
            <p:cNvPr id="1656" name="Google Shape;1656;p60"/>
            <p:cNvSpPr/>
            <p:nvPr/>
          </p:nvSpPr>
          <p:spPr>
            <a:xfrm>
              <a:off x="8134668" y="1811185"/>
              <a:ext cx="285807" cy="363395"/>
            </a:xfrm>
            <a:custGeom>
              <a:rect b="b" l="l" r="r" t="t"/>
              <a:pathLst>
                <a:path extrusionOk="0" h="4220" w="3319">
                  <a:moveTo>
                    <a:pt x="0" y="1"/>
                  </a:moveTo>
                  <a:lnTo>
                    <a:pt x="0" y="4220"/>
                  </a:lnTo>
                  <a:lnTo>
                    <a:pt x="3319" y="4220"/>
                  </a:lnTo>
                  <a:lnTo>
                    <a:pt x="3319" y="1"/>
                  </a:lnTo>
                  <a:close/>
                </a:path>
              </a:pathLst>
            </a:custGeom>
            <a:gradFill>
              <a:gsLst>
                <a:gs pos="0">
                  <a:schemeClr val="accent1"/>
                </a:gs>
                <a:gs pos="40000">
                  <a:srgbClr val="BBACF0"/>
                </a:gs>
                <a:gs pos="100000">
                  <a:srgbClr val="FFFFFF">
                    <a:alpha val="0"/>
                  </a:srgbClr>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7" name="Google Shape;1657;p60"/>
            <p:cNvSpPr/>
            <p:nvPr/>
          </p:nvSpPr>
          <p:spPr>
            <a:xfrm>
              <a:off x="8161620" y="1852088"/>
              <a:ext cx="159566" cy="18514"/>
            </a:xfrm>
            <a:custGeom>
              <a:rect b="b" l="l" r="r" t="t"/>
              <a:pathLst>
                <a:path extrusionOk="0" h="215" w="1853">
                  <a:moveTo>
                    <a:pt x="1" y="0"/>
                  </a:moveTo>
                  <a:lnTo>
                    <a:pt x="1" y="214"/>
                  </a:lnTo>
                  <a:lnTo>
                    <a:pt x="1853" y="214"/>
                  </a:lnTo>
                  <a:lnTo>
                    <a:pt x="1853"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8" name="Google Shape;1658;p60"/>
            <p:cNvSpPr/>
            <p:nvPr/>
          </p:nvSpPr>
          <p:spPr>
            <a:xfrm>
              <a:off x="8161620" y="1884379"/>
              <a:ext cx="228198" cy="18342"/>
            </a:xfrm>
            <a:custGeom>
              <a:rect b="b" l="l" r="r" t="t"/>
              <a:pathLst>
                <a:path extrusionOk="0" h="213" w="2650">
                  <a:moveTo>
                    <a:pt x="1" y="0"/>
                  </a:moveTo>
                  <a:lnTo>
                    <a:pt x="1" y="212"/>
                  </a:lnTo>
                  <a:lnTo>
                    <a:pt x="2649" y="212"/>
                  </a:lnTo>
                  <a:lnTo>
                    <a:pt x="2649"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9" name="Google Shape;1659;p60"/>
            <p:cNvSpPr/>
            <p:nvPr/>
          </p:nvSpPr>
          <p:spPr>
            <a:xfrm>
              <a:off x="8161620" y="2101378"/>
              <a:ext cx="231815" cy="6028"/>
            </a:xfrm>
            <a:custGeom>
              <a:rect b="b" l="l" r="r" t="t"/>
              <a:pathLst>
                <a:path extrusionOk="0" h="70" w="2692">
                  <a:moveTo>
                    <a:pt x="1" y="0"/>
                  </a:moveTo>
                  <a:lnTo>
                    <a:pt x="1" y="69"/>
                  </a:lnTo>
                  <a:lnTo>
                    <a:pt x="2692" y="69"/>
                  </a:lnTo>
                  <a:lnTo>
                    <a:pt x="2692"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0" name="Google Shape;1660;p60"/>
            <p:cNvSpPr/>
            <p:nvPr/>
          </p:nvSpPr>
          <p:spPr>
            <a:xfrm>
              <a:off x="8161620" y="2113089"/>
              <a:ext cx="225356" cy="6631"/>
            </a:xfrm>
            <a:custGeom>
              <a:rect b="b" l="l" r="r" t="t"/>
              <a:pathLst>
                <a:path extrusionOk="0" h="77" w="2617">
                  <a:moveTo>
                    <a:pt x="1" y="1"/>
                  </a:moveTo>
                  <a:lnTo>
                    <a:pt x="1" y="76"/>
                  </a:lnTo>
                  <a:lnTo>
                    <a:pt x="2617" y="76"/>
                  </a:lnTo>
                  <a:lnTo>
                    <a:pt x="2617"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1" name="Google Shape;1661;p60"/>
            <p:cNvSpPr/>
            <p:nvPr/>
          </p:nvSpPr>
          <p:spPr>
            <a:xfrm>
              <a:off x="8161620" y="2125575"/>
              <a:ext cx="231815" cy="5856"/>
            </a:xfrm>
            <a:custGeom>
              <a:rect b="b" l="l" r="r" t="t"/>
              <a:pathLst>
                <a:path extrusionOk="0" h="68" w="2692">
                  <a:moveTo>
                    <a:pt x="1" y="0"/>
                  </a:moveTo>
                  <a:lnTo>
                    <a:pt x="1" y="68"/>
                  </a:lnTo>
                  <a:lnTo>
                    <a:pt x="2692" y="68"/>
                  </a:lnTo>
                  <a:lnTo>
                    <a:pt x="2692"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2" name="Google Shape;1662;p60"/>
            <p:cNvSpPr/>
            <p:nvPr/>
          </p:nvSpPr>
          <p:spPr>
            <a:xfrm>
              <a:off x="8161620" y="2148911"/>
              <a:ext cx="231815" cy="5856"/>
            </a:xfrm>
            <a:custGeom>
              <a:rect b="b" l="l" r="r" t="t"/>
              <a:pathLst>
                <a:path extrusionOk="0" h="68" w="2692">
                  <a:moveTo>
                    <a:pt x="1" y="0"/>
                  </a:moveTo>
                  <a:lnTo>
                    <a:pt x="1" y="67"/>
                  </a:lnTo>
                  <a:lnTo>
                    <a:pt x="2692" y="67"/>
                  </a:lnTo>
                  <a:lnTo>
                    <a:pt x="2692"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3" name="Google Shape;1663;p60"/>
            <p:cNvSpPr/>
            <p:nvPr/>
          </p:nvSpPr>
          <p:spPr>
            <a:xfrm>
              <a:off x="8190209" y="1925971"/>
              <a:ext cx="43315" cy="43228"/>
            </a:xfrm>
            <a:custGeom>
              <a:rect b="b" l="l" r="r" t="t"/>
              <a:pathLst>
                <a:path extrusionOk="0" h="502" w="503">
                  <a:moveTo>
                    <a:pt x="221" y="94"/>
                  </a:moveTo>
                  <a:cubicBezTo>
                    <a:pt x="272" y="94"/>
                    <a:pt x="315" y="110"/>
                    <a:pt x="339" y="137"/>
                  </a:cubicBezTo>
                  <a:cubicBezTo>
                    <a:pt x="374" y="161"/>
                    <a:pt x="382" y="204"/>
                    <a:pt x="382" y="247"/>
                  </a:cubicBezTo>
                  <a:cubicBezTo>
                    <a:pt x="382" y="297"/>
                    <a:pt x="374" y="332"/>
                    <a:pt x="339" y="365"/>
                  </a:cubicBezTo>
                  <a:cubicBezTo>
                    <a:pt x="315" y="391"/>
                    <a:pt x="272" y="407"/>
                    <a:pt x="221" y="407"/>
                  </a:cubicBezTo>
                  <a:lnTo>
                    <a:pt x="119" y="407"/>
                  </a:lnTo>
                  <a:lnTo>
                    <a:pt x="119" y="94"/>
                  </a:lnTo>
                  <a:close/>
                  <a:moveTo>
                    <a:pt x="1" y="0"/>
                  </a:moveTo>
                  <a:lnTo>
                    <a:pt x="1" y="501"/>
                  </a:lnTo>
                  <a:lnTo>
                    <a:pt x="229" y="501"/>
                  </a:lnTo>
                  <a:cubicBezTo>
                    <a:pt x="280" y="501"/>
                    <a:pt x="331" y="485"/>
                    <a:pt x="374" y="467"/>
                  </a:cubicBezTo>
                  <a:cubicBezTo>
                    <a:pt x="417" y="450"/>
                    <a:pt x="441" y="416"/>
                    <a:pt x="467" y="383"/>
                  </a:cubicBezTo>
                  <a:cubicBezTo>
                    <a:pt x="492" y="340"/>
                    <a:pt x="502" y="297"/>
                    <a:pt x="502" y="247"/>
                  </a:cubicBezTo>
                  <a:cubicBezTo>
                    <a:pt x="502" y="196"/>
                    <a:pt x="492" y="153"/>
                    <a:pt x="467" y="120"/>
                  </a:cubicBezTo>
                  <a:cubicBezTo>
                    <a:pt x="441" y="86"/>
                    <a:pt x="417" y="51"/>
                    <a:pt x="374" y="35"/>
                  </a:cubicBezTo>
                  <a:cubicBezTo>
                    <a:pt x="331" y="8"/>
                    <a:pt x="280" y="0"/>
                    <a:pt x="229"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4" name="Google Shape;1664;p60"/>
            <p:cNvSpPr/>
            <p:nvPr/>
          </p:nvSpPr>
          <p:spPr>
            <a:xfrm>
              <a:off x="8234814" y="1925971"/>
              <a:ext cx="48309" cy="43228"/>
            </a:xfrm>
            <a:custGeom>
              <a:rect b="b" l="l" r="r" t="t"/>
              <a:pathLst>
                <a:path extrusionOk="0" h="502" w="561">
                  <a:moveTo>
                    <a:pt x="279" y="110"/>
                  </a:moveTo>
                  <a:lnTo>
                    <a:pt x="357" y="306"/>
                  </a:lnTo>
                  <a:lnTo>
                    <a:pt x="196" y="306"/>
                  </a:lnTo>
                  <a:lnTo>
                    <a:pt x="279" y="110"/>
                  </a:lnTo>
                  <a:close/>
                  <a:moveTo>
                    <a:pt x="220" y="0"/>
                  </a:moveTo>
                  <a:lnTo>
                    <a:pt x="0" y="501"/>
                  </a:lnTo>
                  <a:lnTo>
                    <a:pt x="119" y="501"/>
                  </a:lnTo>
                  <a:lnTo>
                    <a:pt x="161" y="391"/>
                  </a:lnTo>
                  <a:lnTo>
                    <a:pt x="392" y="391"/>
                  </a:lnTo>
                  <a:lnTo>
                    <a:pt x="432" y="501"/>
                  </a:lnTo>
                  <a:lnTo>
                    <a:pt x="561" y="501"/>
                  </a:lnTo>
                  <a:lnTo>
                    <a:pt x="330"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5" name="Google Shape;1665;p60"/>
            <p:cNvSpPr/>
            <p:nvPr/>
          </p:nvSpPr>
          <p:spPr>
            <a:xfrm>
              <a:off x="8280022" y="1925971"/>
              <a:ext cx="37459" cy="43228"/>
            </a:xfrm>
            <a:custGeom>
              <a:rect b="b" l="l" r="r" t="t"/>
              <a:pathLst>
                <a:path extrusionOk="0" h="502" w="435">
                  <a:moveTo>
                    <a:pt x="1" y="0"/>
                  </a:moveTo>
                  <a:lnTo>
                    <a:pt x="1" y="94"/>
                  </a:lnTo>
                  <a:lnTo>
                    <a:pt x="162" y="94"/>
                  </a:lnTo>
                  <a:lnTo>
                    <a:pt x="162" y="501"/>
                  </a:lnTo>
                  <a:lnTo>
                    <a:pt x="282" y="501"/>
                  </a:lnTo>
                  <a:lnTo>
                    <a:pt x="282" y="94"/>
                  </a:lnTo>
                  <a:lnTo>
                    <a:pt x="435" y="94"/>
                  </a:lnTo>
                  <a:lnTo>
                    <a:pt x="435"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6" name="Google Shape;1666;p60"/>
            <p:cNvSpPr/>
            <p:nvPr/>
          </p:nvSpPr>
          <p:spPr>
            <a:xfrm>
              <a:off x="8315155" y="1925971"/>
              <a:ext cx="48309" cy="43228"/>
            </a:xfrm>
            <a:custGeom>
              <a:rect b="b" l="l" r="r" t="t"/>
              <a:pathLst>
                <a:path extrusionOk="0" h="502" w="561">
                  <a:moveTo>
                    <a:pt x="282" y="110"/>
                  </a:moveTo>
                  <a:lnTo>
                    <a:pt x="357" y="306"/>
                  </a:lnTo>
                  <a:lnTo>
                    <a:pt x="196" y="306"/>
                  </a:lnTo>
                  <a:lnTo>
                    <a:pt x="282" y="110"/>
                  </a:lnTo>
                  <a:close/>
                  <a:moveTo>
                    <a:pt x="222" y="0"/>
                  </a:moveTo>
                  <a:lnTo>
                    <a:pt x="0" y="501"/>
                  </a:lnTo>
                  <a:lnTo>
                    <a:pt x="121" y="501"/>
                  </a:lnTo>
                  <a:lnTo>
                    <a:pt x="161" y="391"/>
                  </a:lnTo>
                  <a:lnTo>
                    <a:pt x="392" y="391"/>
                  </a:lnTo>
                  <a:lnTo>
                    <a:pt x="442" y="501"/>
                  </a:lnTo>
                  <a:lnTo>
                    <a:pt x="561" y="501"/>
                  </a:lnTo>
                  <a:lnTo>
                    <a:pt x="341"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7" name="Google Shape;1667;p60"/>
            <p:cNvSpPr/>
            <p:nvPr/>
          </p:nvSpPr>
          <p:spPr>
            <a:xfrm>
              <a:off x="8133204" y="1809119"/>
              <a:ext cx="289596" cy="366839"/>
            </a:xfrm>
            <a:custGeom>
              <a:rect b="b" l="l" r="r" t="t"/>
              <a:pathLst>
                <a:path extrusionOk="0" h="4260" w="3363">
                  <a:moveTo>
                    <a:pt x="3319" y="41"/>
                  </a:moveTo>
                  <a:lnTo>
                    <a:pt x="3319" y="4217"/>
                  </a:lnTo>
                  <a:lnTo>
                    <a:pt x="34" y="4217"/>
                  </a:lnTo>
                  <a:lnTo>
                    <a:pt x="34" y="41"/>
                  </a:lnTo>
                  <a:close/>
                  <a:moveTo>
                    <a:pt x="1" y="0"/>
                  </a:moveTo>
                  <a:lnTo>
                    <a:pt x="1" y="4260"/>
                  </a:lnTo>
                  <a:lnTo>
                    <a:pt x="3362" y="4260"/>
                  </a:lnTo>
                  <a:lnTo>
                    <a:pt x="3362"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8" name="Google Shape;1668;p60"/>
            <p:cNvSpPr/>
            <p:nvPr/>
          </p:nvSpPr>
          <p:spPr>
            <a:xfrm>
              <a:off x="8193912" y="1992448"/>
              <a:ext cx="15328" cy="84218"/>
            </a:xfrm>
            <a:custGeom>
              <a:rect b="b" l="l" r="r" t="t"/>
              <a:pathLst>
                <a:path extrusionOk="0" h="978" w="178">
                  <a:moveTo>
                    <a:pt x="1" y="0"/>
                  </a:moveTo>
                  <a:lnTo>
                    <a:pt x="1" y="978"/>
                  </a:lnTo>
                  <a:lnTo>
                    <a:pt x="178" y="978"/>
                  </a:lnTo>
                  <a:lnTo>
                    <a:pt x="178"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9" name="Google Shape;1669;p60"/>
            <p:cNvSpPr/>
            <p:nvPr/>
          </p:nvSpPr>
          <p:spPr>
            <a:xfrm>
              <a:off x="8215009" y="2029045"/>
              <a:ext cx="15500" cy="47620"/>
            </a:xfrm>
            <a:custGeom>
              <a:rect b="b" l="l" r="r" t="t"/>
              <a:pathLst>
                <a:path extrusionOk="0" h="553" w="180">
                  <a:moveTo>
                    <a:pt x="0" y="1"/>
                  </a:moveTo>
                  <a:lnTo>
                    <a:pt x="0" y="553"/>
                  </a:lnTo>
                  <a:lnTo>
                    <a:pt x="179" y="553"/>
                  </a:lnTo>
                  <a:lnTo>
                    <a:pt x="179"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0" name="Google Shape;1670;p60"/>
            <p:cNvSpPr/>
            <p:nvPr/>
          </p:nvSpPr>
          <p:spPr>
            <a:xfrm>
              <a:off x="8239206" y="2014320"/>
              <a:ext cx="15328" cy="62345"/>
            </a:xfrm>
            <a:custGeom>
              <a:rect b="b" l="l" r="r" t="t"/>
              <a:pathLst>
                <a:path extrusionOk="0" h="724" w="178">
                  <a:moveTo>
                    <a:pt x="0" y="1"/>
                  </a:moveTo>
                  <a:lnTo>
                    <a:pt x="0" y="724"/>
                  </a:lnTo>
                  <a:lnTo>
                    <a:pt x="178" y="724"/>
                  </a:lnTo>
                  <a:lnTo>
                    <a:pt x="178"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671" name="Google Shape;1671;p60"/>
          <p:cNvGrpSpPr/>
          <p:nvPr/>
        </p:nvGrpSpPr>
        <p:grpSpPr>
          <a:xfrm>
            <a:off x="7733504" y="4387460"/>
            <a:ext cx="853559" cy="283602"/>
            <a:chOff x="2990941" y="3799255"/>
            <a:chExt cx="577510" cy="191882"/>
          </a:xfrm>
        </p:grpSpPr>
        <p:sp>
          <p:nvSpPr>
            <p:cNvPr id="1672" name="Google Shape;1672;p60"/>
            <p:cNvSpPr/>
            <p:nvPr/>
          </p:nvSpPr>
          <p:spPr>
            <a:xfrm>
              <a:off x="2990941" y="3799255"/>
              <a:ext cx="414063" cy="63373"/>
            </a:xfrm>
            <a:custGeom>
              <a:rect b="b" l="l" r="r" t="t"/>
              <a:pathLst>
                <a:path extrusionOk="0" h="682" w="4456">
                  <a:moveTo>
                    <a:pt x="4108" y="87"/>
                  </a:moveTo>
                  <a:cubicBezTo>
                    <a:pt x="4252" y="87"/>
                    <a:pt x="4372" y="205"/>
                    <a:pt x="4372" y="341"/>
                  </a:cubicBezTo>
                  <a:cubicBezTo>
                    <a:pt x="4372" y="486"/>
                    <a:pt x="4252" y="596"/>
                    <a:pt x="4108" y="596"/>
                  </a:cubicBezTo>
                  <a:lnTo>
                    <a:pt x="339" y="596"/>
                  </a:lnTo>
                  <a:cubicBezTo>
                    <a:pt x="196" y="596"/>
                    <a:pt x="84" y="486"/>
                    <a:pt x="84" y="341"/>
                  </a:cubicBezTo>
                  <a:cubicBezTo>
                    <a:pt x="84" y="205"/>
                    <a:pt x="196" y="87"/>
                    <a:pt x="339" y="87"/>
                  </a:cubicBezTo>
                  <a:close/>
                  <a:moveTo>
                    <a:pt x="339" y="1"/>
                  </a:moveTo>
                  <a:cubicBezTo>
                    <a:pt x="154" y="1"/>
                    <a:pt x="1" y="154"/>
                    <a:pt x="1" y="341"/>
                  </a:cubicBezTo>
                  <a:cubicBezTo>
                    <a:pt x="1" y="529"/>
                    <a:pt x="154" y="681"/>
                    <a:pt x="339" y="681"/>
                  </a:cubicBezTo>
                  <a:lnTo>
                    <a:pt x="4108" y="681"/>
                  </a:lnTo>
                  <a:cubicBezTo>
                    <a:pt x="4303" y="681"/>
                    <a:pt x="4456" y="529"/>
                    <a:pt x="4456" y="341"/>
                  </a:cubicBezTo>
                  <a:cubicBezTo>
                    <a:pt x="4456" y="154"/>
                    <a:pt x="4303" y="1"/>
                    <a:pt x="410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3" name="Google Shape;1673;p60"/>
            <p:cNvSpPr/>
            <p:nvPr/>
          </p:nvSpPr>
          <p:spPr>
            <a:xfrm>
              <a:off x="3153366" y="3927114"/>
              <a:ext cx="415085" cy="64024"/>
            </a:xfrm>
            <a:custGeom>
              <a:rect b="b" l="l" r="r" t="t"/>
              <a:pathLst>
                <a:path extrusionOk="0" h="689" w="4467">
                  <a:moveTo>
                    <a:pt x="4118" y="86"/>
                  </a:moveTo>
                  <a:cubicBezTo>
                    <a:pt x="4262" y="86"/>
                    <a:pt x="4372" y="204"/>
                    <a:pt x="4372" y="340"/>
                  </a:cubicBezTo>
                  <a:cubicBezTo>
                    <a:pt x="4372" y="485"/>
                    <a:pt x="4262" y="603"/>
                    <a:pt x="4118" y="603"/>
                  </a:cubicBezTo>
                  <a:lnTo>
                    <a:pt x="349" y="603"/>
                  </a:lnTo>
                  <a:cubicBezTo>
                    <a:pt x="204" y="603"/>
                    <a:pt x="94" y="485"/>
                    <a:pt x="94" y="340"/>
                  </a:cubicBezTo>
                  <a:cubicBezTo>
                    <a:pt x="94" y="204"/>
                    <a:pt x="204" y="86"/>
                    <a:pt x="349" y="86"/>
                  </a:cubicBezTo>
                  <a:close/>
                  <a:moveTo>
                    <a:pt x="349" y="0"/>
                  </a:moveTo>
                  <a:cubicBezTo>
                    <a:pt x="162" y="0"/>
                    <a:pt x="1" y="153"/>
                    <a:pt x="1" y="340"/>
                  </a:cubicBezTo>
                  <a:cubicBezTo>
                    <a:pt x="1" y="536"/>
                    <a:pt x="162" y="689"/>
                    <a:pt x="349" y="689"/>
                  </a:cubicBezTo>
                  <a:lnTo>
                    <a:pt x="4118" y="689"/>
                  </a:lnTo>
                  <a:cubicBezTo>
                    <a:pt x="4313" y="689"/>
                    <a:pt x="4466" y="536"/>
                    <a:pt x="4466" y="340"/>
                  </a:cubicBezTo>
                  <a:cubicBezTo>
                    <a:pt x="4466" y="153"/>
                    <a:pt x="4313" y="0"/>
                    <a:pt x="411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674" name="Google Shape;1674;p60"/>
          <p:cNvSpPr/>
          <p:nvPr/>
        </p:nvSpPr>
        <p:spPr>
          <a:xfrm rot="-4487915">
            <a:off x="7730823" y="374213"/>
            <a:ext cx="297213" cy="331573"/>
          </a:xfrm>
          <a:custGeom>
            <a:rect b="b" l="l" r="r" t="t"/>
            <a:pathLst>
              <a:path extrusionOk="0" h="2435" w="2183">
                <a:moveTo>
                  <a:pt x="220" y="153"/>
                </a:moveTo>
                <a:lnTo>
                  <a:pt x="2011" y="1333"/>
                </a:lnTo>
                <a:lnTo>
                  <a:pt x="94" y="2292"/>
                </a:lnTo>
                <a:lnTo>
                  <a:pt x="94" y="2292"/>
                </a:lnTo>
                <a:lnTo>
                  <a:pt x="220" y="153"/>
                </a:lnTo>
                <a:close/>
                <a:moveTo>
                  <a:pt x="145" y="1"/>
                </a:moveTo>
                <a:lnTo>
                  <a:pt x="0" y="2435"/>
                </a:lnTo>
                <a:lnTo>
                  <a:pt x="2182" y="1341"/>
                </a:lnTo>
                <a:lnTo>
                  <a:pt x="14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5" name="Google Shape;1675;p60"/>
          <p:cNvSpPr/>
          <p:nvPr/>
        </p:nvSpPr>
        <p:spPr>
          <a:xfrm rot="-242831">
            <a:off x="1317351" y="4223521"/>
            <a:ext cx="292755" cy="326612"/>
          </a:xfrm>
          <a:custGeom>
            <a:rect b="b" l="l" r="r" t="t"/>
            <a:pathLst>
              <a:path extrusionOk="0" h="2435" w="2183">
                <a:moveTo>
                  <a:pt x="220" y="153"/>
                </a:moveTo>
                <a:lnTo>
                  <a:pt x="2011" y="1333"/>
                </a:lnTo>
                <a:lnTo>
                  <a:pt x="94" y="2292"/>
                </a:lnTo>
                <a:lnTo>
                  <a:pt x="94" y="2292"/>
                </a:lnTo>
                <a:lnTo>
                  <a:pt x="220" y="153"/>
                </a:lnTo>
                <a:close/>
                <a:moveTo>
                  <a:pt x="145" y="1"/>
                </a:moveTo>
                <a:lnTo>
                  <a:pt x="0" y="2435"/>
                </a:lnTo>
                <a:lnTo>
                  <a:pt x="2182" y="1341"/>
                </a:lnTo>
                <a:lnTo>
                  <a:pt x="14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676" name="Google Shape;1676;p60"/>
          <p:cNvGrpSpPr/>
          <p:nvPr/>
        </p:nvGrpSpPr>
        <p:grpSpPr>
          <a:xfrm>
            <a:off x="7918850" y="3422630"/>
            <a:ext cx="464512" cy="917083"/>
            <a:chOff x="6428903" y="1212999"/>
            <a:chExt cx="376336" cy="742998"/>
          </a:xfrm>
        </p:grpSpPr>
        <p:sp>
          <p:nvSpPr>
            <p:cNvPr id="1677" name="Google Shape;1677;p60"/>
            <p:cNvSpPr/>
            <p:nvPr/>
          </p:nvSpPr>
          <p:spPr>
            <a:xfrm>
              <a:off x="6479452" y="1212999"/>
              <a:ext cx="239926" cy="312963"/>
            </a:xfrm>
            <a:custGeom>
              <a:rect b="b" l="l" r="r" t="t"/>
              <a:pathLst>
                <a:path extrusionOk="0" h="3368" w="2582">
                  <a:moveTo>
                    <a:pt x="1453" y="1"/>
                  </a:moveTo>
                  <a:cubicBezTo>
                    <a:pt x="1202" y="1"/>
                    <a:pt x="813" y="181"/>
                    <a:pt x="772" y="968"/>
                  </a:cubicBezTo>
                  <a:cubicBezTo>
                    <a:pt x="729" y="1943"/>
                    <a:pt x="161" y="1393"/>
                    <a:pt x="51" y="2165"/>
                  </a:cubicBezTo>
                  <a:cubicBezTo>
                    <a:pt x="0" y="2504"/>
                    <a:pt x="247" y="2827"/>
                    <a:pt x="534" y="3090"/>
                  </a:cubicBezTo>
                  <a:cubicBezTo>
                    <a:pt x="746" y="3279"/>
                    <a:pt x="1004" y="3368"/>
                    <a:pt x="1259" y="3368"/>
                  </a:cubicBezTo>
                  <a:cubicBezTo>
                    <a:pt x="1691" y="3368"/>
                    <a:pt x="2115" y="3115"/>
                    <a:pt x="2292" y="2667"/>
                  </a:cubicBezTo>
                  <a:cubicBezTo>
                    <a:pt x="2300" y="2656"/>
                    <a:pt x="2300" y="2648"/>
                    <a:pt x="2300" y="2640"/>
                  </a:cubicBezTo>
                  <a:cubicBezTo>
                    <a:pt x="2581" y="1911"/>
                    <a:pt x="1783" y="1689"/>
                    <a:pt x="1978" y="1139"/>
                  </a:cubicBezTo>
                  <a:cubicBezTo>
                    <a:pt x="2174" y="578"/>
                    <a:pt x="1791" y="110"/>
                    <a:pt x="1603" y="26"/>
                  </a:cubicBezTo>
                  <a:cubicBezTo>
                    <a:pt x="1566" y="11"/>
                    <a:pt x="1513" y="1"/>
                    <a:pt x="1453" y="1"/>
                  </a:cubicBezTo>
                  <a:close/>
                </a:path>
              </a:pathLst>
            </a:custGeom>
            <a:gradFill>
              <a:gsLst>
                <a:gs pos="0">
                  <a:schemeClr val="lt2"/>
                </a:gs>
                <a:gs pos="100000">
                  <a:schemeClr val="dk2"/>
                </a:gs>
              </a:gsLst>
              <a:lin ang="8100019"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8" name="Google Shape;1678;p60"/>
            <p:cNvSpPr/>
            <p:nvPr/>
          </p:nvSpPr>
          <p:spPr>
            <a:xfrm>
              <a:off x="6545704" y="1250074"/>
              <a:ext cx="67833" cy="409509"/>
            </a:xfrm>
            <a:custGeom>
              <a:rect b="b" l="l" r="r" t="t"/>
              <a:pathLst>
                <a:path extrusionOk="0" h="4407" w="730">
                  <a:moveTo>
                    <a:pt x="687" y="0"/>
                  </a:moveTo>
                  <a:cubicBezTo>
                    <a:pt x="0" y="2029"/>
                    <a:pt x="493" y="4388"/>
                    <a:pt x="501" y="4407"/>
                  </a:cubicBezTo>
                  <a:lnTo>
                    <a:pt x="544" y="4396"/>
                  </a:lnTo>
                  <a:cubicBezTo>
                    <a:pt x="534" y="4380"/>
                    <a:pt x="43" y="2037"/>
                    <a:pt x="729" y="8"/>
                  </a:cubicBezTo>
                  <a:lnTo>
                    <a:pt x="687" y="0"/>
                  </a:lnTo>
                  <a:close/>
                </a:path>
              </a:pathLst>
            </a:custGeom>
            <a:solidFill>
              <a:srgbClr val="DFDFD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9" name="Google Shape;1679;p60"/>
            <p:cNvSpPr/>
            <p:nvPr/>
          </p:nvSpPr>
          <p:spPr>
            <a:xfrm>
              <a:off x="6461239" y="1684663"/>
              <a:ext cx="306923" cy="271334"/>
            </a:xfrm>
            <a:custGeom>
              <a:rect b="b" l="l" r="r" t="t"/>
              <a:pathLst>
                <a:path extrusionOk="0" h="2920" w="3303">
                  <a:moveTo>
                    <a:pt x="0" y="0"/>
                  </a:moveTo>
                  <a:lnTo>
                    <a:pt x="68" y="442"/>
                  </a:lnTo>
                  <a:lnTo>
                    <a:pt x="459" y="2920"/>
                  </a:lnTo>
                  <a:lnTo>
                    <a:pt x="2912" y="2920"/>
                  </a:lnTo>
                  <a:lnTo>
                    <a:pt x="3040" y="2003"/>
                  </a:lnTo>
                  <a:lnTo>
                    <a:pt x="3286" y="119"/>
                  </a:lnTo>
                  <a:lnTo>
                    <a:pt x="3303" y="0"/>
                  </a:lnTo>
                  <a:close/>
                </a:path>
              </a:pathLst>
            </a:custGeom>
            <a:solidFill>
              <a:srgbClr val="8DE4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0" name="Google Shape;1680;p60"/>
            <p:cNvSpPr/>
            <p:nvPr/>
          </p:nvSpPr>
          <p:spPr>
            <a:xfrm>
              <a:off x="6467465" y="1695628"/>
              <a:ext cx="299210" cy="175159"/>
            </a:xfrm>
            <a:custGeom>
              <a:rect b="b" l="l" r="r" t="t"/>
              <a:pathLst>
                <a:path extrusionOk="0" h="1885" w="3220">
                  <a:moveTo>
                    <a:pt x="3219" y="1"/>
                  </a:moveTo>
                  <a:lnTo>
                    <a:pt x="1" y="324"/>
                  </a:lnTo>
                  <a:lnTo>
                    <a:pt x="2973" y="1885"/>
                  </a:lnTo>
                  <a:lnTo>
                    <a:pt x="3219" y="1"/>
                  </a:lnTo>
                  <a:close/>
                </a:path>
              </a:pathLst>
            </a:custGeom>
            <a:solidFill>
              <a:srgbClr val="55335C">
                <a:alpha val="1071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1" name="Google Shape;1681;p60"/>
            <p:cNvSpPr/>
            <p:nvPr/>
          </p:nvSpPr>
          <p:spPr>
            <a:xfrm>
              <a:off x="6428903" y="1628632"/>
              <a:ext cx="376336" cy="97197"/>
            </a:xfrm>
            <a:custGeom>
              <a:rect b="b" l="l" r="r" t="t"/>
              <a:pathLst>
                <a:path extrusionOk="0" h="1046" w="4050">
                  <a:moveTo>
                    <a:pt x="0" y="0"/>
                  </a:moveTo>
                  <a:lnTo>
                    <a:pt x="0" y="1045"/>
                  </a:lnTo>
                  <a:lnTo>
                    <a:pt x="4050" y="1045"/>
                  </a:lnTo>
                  <a:lnTo>
                    <a:pt x="4050" y="0"/>
                  </a:lnTo>
                  <a:close/>
                </a:path>
              </a:pathLst>
            </a:custGeom>
            <a:solidFill>
              <a:srgbClr val="8DE4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682" name="Google Shape;1682;p60"/>
          <p:cNvGrpSpPr/>
          <p:nvPr/>
        </p:nvGrpSpPr>
        <p:grpSpPr>
          <a:xfrm>
            <a:off x="8352932" y="3442471"/>
            <a:ext cx="576217" cy="897239"/>
            <a:chOff x="5072451" y="1229074"/>
            <a:chExt cx="466837" cy="726922"/>
          </a:xfrm>
        </p:grpSpPr>
        <p:sp>
          <p:nvSpPr>
            <p:cNvPr id="1683" name="Google Shape;1683;p60"/>
            <p:cNvSpPr/>
            <p:nvPr/>
          </p:nvSpPr>
          <p:spPr>
            <a:xfrm>
              <a:off x="5072451" y="1229074"/>
              <a:ext cx="289454" cy="356637"/>
            </a:xfrm>
            <a:custGeom>
              <a:rect b="b" l="l" r="r" t="t"/>
              <a:pathLst>
                <a:path extrusionOk="0" h="3838" w="3115">
                  <a:moveTo>
                    <a:pt x="908" y="1"/>
                  </a:moveTo>
                  <a:cubicBezTo>
                    <a:pt x="771" y="1"/>
                    <a:pt x="656" y="44"/>
                    <a:pt x="593" y="90"/>
                  </a:cubicBezTo>
                  <a:cubicBezTo>
                    <a:pt x="397" y="234"/>
                    <a:pt x="92" y="880"/>
                    <a:pt x="475" y="1457"/>
                  </a:cubicBezTo>
                  <a:cubicBezTo>
                    <a:pt x="848" y="2035"/>
                    <a:pt x="0" y="2510"/>
                    <a:pt x="526" y="3266"/>
                  </a:cubicBezTo>
                  <a:cubicBezTo>
                    <a:pt x="526" y="3274"/>
                    <a:pt x="534" y="3282"/>
                    <a:pt x="534" y="3290"/>
                  </a:cubicBezTo>
                  <a:cubicBezTo>
                    <a:pt x="792" y="3655"/>
                    <a:pt x="1194" y="3838"/>
                    <a:pt x="1596" y="3838"/>
                  </a:cubicBezTo>
                  <a:cubicBezTo>
                    <a:pt x="2000" y="3838"/>
                    <a:pt x="2405" y="3653"/>
                    <a:pt x="2665" y="3282"/>
                  </a:cubicBezTo>
                  <a:cubicBezTo>
                    <a:pt x="2919" y="2909"/>
                    <a:pt x="3115" y="2467"/>
                    <a:pt x="2962" y="2094"/>
                  </a:cubicBezTo>
                  <a:cubicBezTo>
                    <a:pt x="2614" y="1245"/>
                    <a:pt x="2121" y="2035"/>
                    <a:pt x="1799" y="931"/>
                  </a:cubicBezTo>
                  <a:cubicBezTo>
                    <a:pt x="1581" y="189"/>
                    <a:pt x="1195" y="1"/>
                    <a:pt x="908" y="1"/>
                  </a:cubicBezTo>
                  <a:close/>
                </a:path>
              </a:pathLst>
            </a:custGeom>
            <a:gradFill>
              <a:gsLst>
                <a:gs pos="0">
                  <a:schemeClr val="accent4"/>
                </a:gs>
                <a:gs pos="100000">
                  <a:schemeClr val="accent6"/>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4" name="Google Shape;1684;p60"/>
            <p:cNvSpPr/>
            <p:nvPr/>
          </p:nvSpPr>
          <p:spPr>
            <a:xfrm>
              <a:off x="5154407" y="1271446"/>
              <a:ext cx="138083" cy="462197"/>
            </a:xfrm>
            <a:custGeom>
              <a:rect b="b" l="l" r="r" t="t"/>
              <a:pathLst>
                <a:path extrusionOk="0" h="4974" w="1486">
                  <a:moveTo>
                    <a:pt x="43" y="0"/>
                  </a:moveTo>
                  <a:lnTo>
                    <a:pt x="0" y="25"/>
                  </a:lnTo>
                  <a:cubicBezTo>
                    <a:pt x="1349" y="2139"/>
                    <a:pt x="1434" y="4949"/>
                    <a:pt x="1434" y="4973"/>
                  </a:cubicBezTo>
                  <a:lnTo>
                    <a:pt x="1485" y="4973"/>
                  </a:lnTo>
                  <a:cubicBezTo>
                    <a:pt x="1485" y="4949"/>
                    <a:pt x="1400" y="2129"/>
                    <a:pt x="43" y="0"/>
                  </a:cubicBezTo>
                  <a:close/>
                </a:path>
              </a:pathLst>
            </a:custGeom>
            <a:solidFill>
              <a:srgbClr val="DFDFD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5" name="Google Shape;1685;p60"/>
            <p:cNvSpPr/>
            <p:nvPr/>
          </p:nvSpPr>
          <p:spPr>
            <a:xfrm>
              <a:off x="5331699" y="1422256"/>
              <a:ext cx="207589" cy="227288"/>
            </a:xfrm>
            <a:custGeom>
              <a:rect b="b" l="l" r="r" t="t"/>
              <a:pathLst>
                <a:path extrusionOk="0" h="2446" w="2234">
                  <a:moveTo>
                    <a:pt x="1738" y="0"/>
                  </a:moveTo>
                  <a:cubicBezTo>
                    <a:pt x="1559" y="0"/>
                    <a:pt x="1331" y="108"/>
                    <a:pt x="1113" y="482"/>
                  </a:cubicBezTo>
                  <a:cubicBezTo>
                    <a:pt x="927" y="803"/>
                    <a:pt x="785" y="834"/>
                    <a:pt x="647" y="834"/>
                  </a:cubicBezTo>
                  <a:cubicBezTo>
                    <a:pt x="615" y="834"/>
                    <a:pt x="583" y="832"/>
                    <a:pt x="550" y="832"/>
                  </a:cubicBezTo>
                  <a:cubicBezTo>
                    <a:pt x="433" y="832"/>
                    <a:pt x="312" y="854"/>
                    <a:pt x="164" y="1058"/>
                  </a:cubicBezTo>
                  <a:cubicBezTo>
                    <a:pt x="1" y="1280"/>
                    <a:pt x="52" y="1594"/>
                    <a:pt x="164" y="1881"/>
                  </a:cubicBezTo>
                  <a:cubicBezTo>
                    <a:pt x="298" y="2242"/>
                    <a:pt x="635" y="2445"/>
                    <a:pt x="981" y="2445"/>
                  </a:cubicBezTo>
                  <a:cubicBezTo>
                    <a:pt x="1183" y="2445"/>
                    <a:pt x="1387" y="2376"/>
                    <a:pt x="1555" y="2230"/>
                  </a:cubicBezTo>
                  <a:cubicBezTo>
                    <a:pt x="1563" y="2230"/>
                    <a:pt x="1563" y="2221"/>
                    <a:pt x="1572" y="2221"/>
                  </a:cubicBezTo>
                  <a:cubicBezTo>
                    <a:pt x="2038" y="1806"/>
                    <a:pt x="1555" y="1364"/>
                    <a:pt x="1895" y="1042"/>
                  </a:cubicBezTo>
                  <a:cubicBezTo>
                    <a:pt x="2234" y="728"/>
                    <a:pt x="2140" y="252"/>
                    <a:pt x="2038" y="125"/>
                  </a:cubicBezTo>
                  <a:cubicBezTo>
                    <a:pt x="1989" y="68"/>
                    <a:pt x="1879" y="0"/>
                    <a:pt x="1738" y="0"/>
                  </a:cubicBezTo>
                  <a:close/>
                </a:path>
              </a:pathLst>
            </a:custGeom>
            <a:gradFill>
              <a:gsLst>
                <a:gs pos="0">
                  <a:schemeClr val="accent4"/>
                </a:gs>
                <a:gs pos="100000">
                  <a:schemeClr val="accent6"/>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6" name="Google Shape;1686;p60"/>
            <p:cNvSpPr/>
            <p:nvPr/>
          </p:nvSpPr>
          <p:spPr>
            <a:xfrm>
              <a:off x="5332721" y="1451247"/>
              <a:ext cx="164752" cy="282391"/>
            </a:xfrm>
            <a:custGeom>
              <a:rect b="b" l="l" r="r" t="t"/>
              <a:pathLst>
                <a:path extrusionOk="0" h="3039" w="1773">
                  <a:moveTo>
                    <a:pt x="1748" y="1"/>
                  </a:moveTo>
                  <a:cubicBezTo>
                    <a:pt x="518" y="1172"/>
                    <a:pt x="0" y="3014"/>
                    <a:pt x="0" y="3030"/>
                  </a:cubicBezTo>
                  <a:lnTo>
                    <a:pt x="33" y="3038"/>
                  </a:lnTo>
                  <a:cubicBezTo>
                    <a:pt x="33" y="3022"/>
                    <a:pt x="542" y="1188"/>
                    <a:pt x="1772" y="25"/>
                  </a:cubicBezTo>
                  <a:lnTo>
                    <a:pt x="1748" y="1"/>
                  </a:lnTo>
                  <a:close/>
                </a:path>
              </a:pathLst>
            </a:custGeom>
            <a:solidFill>
              <a:srgbClr val="DFDFD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7" name="Google Shape;1687;p60"/>
            <p:cNvSpPr/>
            <p:nvPr/>
          </p:nvSpPr>
          <p:spPr>
            <a:xfrm>
              <a:off x="5196964" y="1740694"/>
              <a:ext cx="243736" cy="215301"/>
            </a:xfrm>
            <a:custGeom>
              <a:rect b="b" l="l" r="r" t="t"/>
              <a:pathLst>
                <a:path extrusionOk="0" h="2317" w="2623">
                  <a:moveTo>
                    <a:pt x="0" y="0"/>
                  </a:moveTo>
                  <a:lnTo>
                    <a:pt x="60" y="357"/>
                  </a:lnTo>
                  <a:lnTo>
                    <a:pt x="365" y="2317"/>
                  </a:lnTo>
                  <a:lnTo>
                    <a:pt x="2309" y="2317"/>
                  </a:lnTo>
                  <a:lnTo>
                    <a:pt x="2410" y="1595"/>
                  </a:lnTo>
                  <a:lnTo>
                    <a:pt x="2606" y="94"/>
                  </a:lnTo>
                  <a:lnTo>
                    <a:pt x="2622" y="0"/>
                  </a:lnTo>
                  <a:close/>
                </a:path>
              </a:pathLst>
            </a:custGeom>
            <a:solidFill>
              <a:srgbClr val="8DE4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8" name="Google Shape;1688;p60"/>
            <p:cNvSpPr/>
            <p:nvPr/>
          </p:nvSpPr>
          <p:spPr>
            <a:xfrm>
              <a:off x="5202447" y="1749429"/>
              <a:ext cx="236674" cy="139570"/>
            </a:xfrm>
            <a:custGeom>
              <a:rect b="b" l="l" r="r" t="t"/>
              <a:pathLst>
                <a:path extrusionOk="0" h="1502" w="2547">
                  <a:moveTo>
                    <a:pt x="2547" y="0"/>
                  </a:moveTo>
                  <a:lnTo>
                    <a:pt x="1" y="263"/>
                  </a:lnTo>
                  <a:lnTo>
                    <a:pt x="2351" y="1501"/>
                  </a:lnTo>
                  <a:lnTo>
                    <a:pt x="2547" y="0"/>
                  </a:lnTo>
                  <a:close/>
                </a:path>
              </a:pathLst>
            </a:custGeom>
            <a:solidFill>
              <a:srgbClr val="55335C">
                <a:alpha val="1071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9" name="Google Shape;1689;p60"/>
            <p:cNvSpPr/>
            <p:nvPr/>
          </p:nvSpPr>
          <p:spPr>
            <a:xfrm>
              <a:off x="5171783" y="1696371"/>
              <a:ext cx="298281" cy="77497"/>
            </a:xfrm>
            <a:custGeom>
              <a:rect b="b" l="l" r="r" t="t"/>
              <a:pathLst>
                <a:path extrusionOk="0" h="834" w="3210">
                  <a:moveTo>
                    <a:pt x="1" y="1"/>
                  </a:moveTo>
                  <a:lnTo>
                    <a:pt x="1" y="834"/>
                  </a:lnTo>
                  <a:lnTo>
                    <a:pt x="3209" y="834"/>
                  </a:lnTo>
                  <a:lnTo>
                    <a:pt x="3209" y="1"/>
                  </a:lnTo>
                  <a:close/>
                </a:path>
              </a:pathLst>
            </a:custGeom>
            <a:solidFill>
              <a:srgbClr val="8DE4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93" name="Shape 1693"/>
        <p:cNvGrpSpPr/>
        <p:nvPr/>
      </p:nvGrpSpPr>
      <p:grpSpPr>
        <a:xfrm>
          <a:off x="0" y="0"/>
          <a:ext cx="0" cy="0"/>
          <a:chOff x="0" y="0"/>
          <a:chExt cx="0" cy="0"/>
        </a:xfrm>
      </p:grpSpPr>
      <p:sp>
        <p:nvSpPr>
          <p:cNvPr id="1694" name="Google Shape;1694;p61"/>
          <p:cNvSpPr txBox="1"/>
          <p:nvPr>
            <p:ph idx="1" type="subTitle"/>
          </p:nvPr>
        </p:nvSpPr>
        <p:spPr>
          <a:xfrm>
            <a:off x="708350" y="154550"/>
            <a:ext cx="6464700" cy="4405500"/>
          </a:xfrm>
          <a:prstGeom prst="rect">
            <a:avLst/>
          </a:prstGeom>
        </p:spPr>
        <p:txBody>
          <a:bodyPr anchorCtr="0" anchor="t" bIns="91425" lIns="91425" spcFirstLastPara="1" rIns="91425" wrap="square" tIns="91425">
            <a:noAutofit/>
          </a:bodyPr>
          <a:lstStyle/>
          <a:p>
            <a:pPr indent="0" lvl="0" marL="0" rtl="0" algn="l">
              <a:lnSpc>
                <a:spcPct val="115000"/>
              </a:lnSpc>
              <a:spcBef>
                <a:spcPts val="0"/>
              </a:spcBef>
              <a:spcAft>
                <a:spcPts val="0"/>
              </a:spcAft>
              <a:buNone/>
            </a:pPr>
            <a:r>
              <a:t/>
            </a:r>
            <a:endParaRPr b="1" sz="1200">
              <a:solidFill>
                <a:srgbClr val="202124"/>
              </a:solidFill>
              <a:latin typeface="Arial"/>
              <a:ea typeface="Arial"/>
              <a:cs typeface="Arial"/>
              <a:sym typeface="Arial"/>
            </a:endParaRPr>
          </a:p>
          <a:p>
            <a:pPr indent="0" lvl="0" marL="0" rtl="0" algn="l">
              <a:lnSpc>
                <a:spcPct val="115000"/>
              </a:lnSpc>
              <a:spcBef>
                <a:spcPts val="900"/>
              </a:spcBef>
              <a:spcAft>
                <a:spcPts val="0"/>
              </a:spcAft>
              <a:buNone/>
            </a:pPr>
            <a:r>
              <a:t/>
            </a:r>
            <a:endParaRPr b="1" sz="1800">
              <a:solidFill>
                <a:srgbClr val="202124"/>
              </a:solidFill>
              <a:latin typeface="Arial"/>
              <a:ea typeface="Arial"/>
              <a:cs typeface="Arial"/>
              <a:sym typeface="Arial"/>
            </a:endParaRPr>
          </a:p>
          <a:p>
            <a:pPr indent="0" lvl="0" marL="0" rtl="0" algn="l">
              <a:lnSpc>
                <a:spcPct val="115000"/>
              </a:lnSpc>
              <a:spcBef>
                <a:spcPts val="900"/>
              </a:spcBef>
              <a:spcAft>
                <a:spcPts val="0"/>
              </a:spcAft>
              <a:buNone/>
            </a:pPr>
            <a:r>
              <a:rPr b="1" lang="en" sz="1800">
                <a:solidFill>
                  <a:srgbClr val="202124"/>
                </a:solidFill>
                <a:latin typeface="Arial"/>
                <a:ea typeface="Arial"/>
                <a:cs typeface="Arial"/>
                <a:sym typeface="Arial"/>
              </a:rPr>
              <a:t>Pag-IBIG company registration:</a:t>
            </a:r>
            <a:endParaRPr b="1" sz="1800">
              <a:solidFill>
                <a:srgbClr val="202124"/>
              </a:solidFill>
              <a:latin typeface="Arial"/>
              <a:ea typeface="Arial"/>
              <a:cs typeface="Arial"/>
              <a:sym typeface="Arial"/>
            </a:endParaRPr>
          </a:p>
          <a:p>
            <a:pPr indent="-342900" lvl="0" marL="647700" marR="190500" rtl="0" algn="l">
              <a:lnSpc>
                <a:spcPct val="115000"/>
              </a:lnSpc>
              <a:spcBef>
                <a:spcPts val="900"/>
              </a:spcBef>
              <a:spcAft>
                <a:spcPts val="0"/>
              </a:spcAft>
              <a:buClr>
                <a:srgbClr val="202124"/>
              </a:buClr>
              <a:buSzPts val="1800"/>
              <a:buFont typeface="Arial"/>
              <a:buChar char="●"/>
            </a:pPr>
            <a:r>
              <a:rPr lang="en" sz="1800">
                <a:solidFill>
                  <a:srgbClr val="202124"/>
                </a:solidFill>
                <a:latin typeface="Arial"/>
                <a:ea typeface="Arial"/>
                <a:cs typeface="Arial"/>
                <a:sym typeface="Arial"/>
              </a:rPr>
              <a:t>SSS (Social Security System) Certificate.</a:t>
            </a:r>
            <a:endParaRPr sz="1800">
              <a:solidFill>
                <a:srgbClr val="202124"/>
              </a:solidFill>
              <a:latin typeface="Arial"/>
              <a:ea typeface="Arial"/>
              <a:cs typeface="Arial"/>
              <a:sym typeface="Arial"/>
            </a:endParaRPr>
          </a:p>
          <a:p>
            <a:pPr indent="-342900" lvl="0" marL="647700" marR="190500" rtl="0" algn="l">
              <a:lnSpc>
                <a:spcPct val="115000"/>
              </a:lnSpc>
              <a:spcBef>
                <a:spcPts val="0"/>
              </a:spcBef>
              <a:spcAft>
                <a:spcPts val="0"/>
              </a:spcAft>
              <a:buClr>
                <a:srgbClr val="202124"/>
              </a:buClr>
              <a:buSzPts val="1800"/>
              <a:buFont typeface="Arial"/>
              <a:buChar char="●"/>
            </a:pPr>
            <a:r>
              <a:rPr lang="en" sz="1800">
                <a:solidFill>
                  <a:srgbClr val="202124"/>
                </a:solidFill>
                <a:latin typeface="Arial"/>
                <a:ea typeface="Arial"/>
                <a:cs typeface="Arial"/>
                <a:sym typeface="Arial"/>
              </a:rPr>
              <a:t>SSS R1 and/or SSS-R1 A and SSS R3.</a:t>
            </a:r>
            <a:endParaRPr sz="1800">
              <a:solidFill>
                <a:srgbClr val="202124"/>
              </a:solidFill>
              <a:latin typeface="Arial"/>
              <a:ea typeface="Arial"/>
              <a:cs typeface="Arial"/>
              <a:sym typeface="Arial"/>
            </a:endParaRPr>
          </a:p>
          <a:p>
            <a:pPr indent="-342900" lvl="0" marL="647700" marR="190500" rtl="0" algn="l">
              <a:lnSpc>
                <a:spcPct val="115000"/>
              </a:lnSpc>
              <a:spcBef>
                <a:spcPts val="0"/>
              </a:spcBef>
              <a:spcAft>
                <a:spcPts val="0"/>
              </a:spcAft>
              <a:buClr>
                <a:srgbClr val="202124"/>
              </a:buClr>
              <a:buSzPts val="1800"/>
              <a:buFont typeface="Arial"/>
              <a:buChar char="●"/>
            </a:pPr>
            <a:r>
              <a:rPr lang="en" sz="1800">
                <a:solidFill>
                  <a:srgbClr val="202124"/>
                </a:solidFill>
                <a:latin typeface="Arial"/>
                <a:ea typeface="Arial"/>
                <a:cs typeface="Arial"/>
                <a:sym typeface="Arial"/>
              </a:rPr>
              <a:t>Proof of Business Ownership.</a:t>
            </a:r>
            <a:endParaRPr sz="1800">
              <a:solidFill>
                <a:srgbClr val="202124"/>
              </a:solidFill>
              <a:latin typeface="Arial"/>
              <a:ea typeface="Arial"/>
              <a:cs typeface="Arial"/>
              <a:sym typeface="Arial"/>
            </a:endParaRPr>
          </a:p>
          <a:p>
            <a:pPr indent="-342900" lvl="0" marL="647700" marR="190500" rtl="0" algn="l">
              <a:lnSpc>
                <a:spcPct val="115000"/>
              </a:lnSpc>
              <a:spcBef>
                <a:spcPts val="0"/>
              </a:spcBef>
              <a:spcAft>
                <a:spcPts val="0"/>
              </a:spcAft>
              <a:buClr>
                <a:srgbClr val="202124"/>
              </a:buClr>
              <a:buSzPts val="1800"/>
              <a:buFont typeface="Arial"/>
              <a:buChar char="●"/>
            </a:pPr>
            <a:r>
              <a:rPr lang="en" sz="1800">
                <a:solidFill>
                  <a:srgbClr val="202124"/>
                </a:solidFill>
                <a:latin typeface="Arial"/>
                <a:ea typeface="Arial"/>
                <a:cs typeface="Arial"/>
                <a:sym typeface="Arial"/>
              </a:rPr>
              <a:t>Specimen Signature.</a:t>
            </a:r>
            <a:endParaRPr sz="1800">
              <a:solidFill>
                <a:srgbClr val="202124"/>
              </a:solidFill>
              <a:latin typeface="Arial"/>
              <a:ea typeface="Arial"/>
              <a:cs typeface="Arial"/>
              <a:sym typeface="Arial"/>
            </a:endParaRPr>
          </a:p>
          <a:p>
            <a:pPr indent="0" lvl="0" marL="457200" marR="190500" rtl="0" algn="l">
              <a:lnSpc>
                <a:spcPct val="115000"/>
              </a:lnSpc>
              <a:spcBef>
                <a:spcPts val="300"/>
              </a:spcBef>
              <a:spcAft>
                <a:spcPts val="300"/>
              </a:spcAft>
              <a:buNone/>
            </a:pPr>
            <a:r>
              <a:t/>
            </a:r>
            <a:endParaRPr b="1" sz="1800">
              <a:solidFill>
                <a:srgbClr val="202124"/>
              </a:solidFill>
              <a:latin typeface="Arial"/>
              <a:ea typeface="Arial"/>
              <a:cs typeface="Arial"/>
              <a:sym typeface="Arial"/>
            </a:endParaRPr>
          </a:p>
        </p:txBody>
      </p:sp>
      <p:grpSp>
        <p:nvGrpSpPr>
          <p:cNvPr id="1695" name="Google Shape;1695;p61"/>
          <p:cNvGrpSpPr/>
          <p:nvPr/>
        </p:nvGrpSpPr>
        <p:grpSpPr>
          <a:xfrm>
            <a:off x="7453866" y="1765301"/>
            <a:ext cx="558523" cy="708205"/>
            <a:chOff x="7130360" y="2390795"/>
            <a:chExt cx="289510" cy="367098"/>
          </a:xfrm>
        </p:grpSpPr>
        <p:sp>
          <p:nvSpPr>
            <p:cNvPr id="1696" name="Google Shape;1696;p61"/>
            <p:cNvSpPr/>
            <p:nvPr/>
          </p:nvSpPr>
          <p:spPr>
            <a:xfrm>
              <a:off x="7132295" y="2392345"/>
              <a:ext cx="285807" cy="364084"/>
            </a:xfrm>
            <a:custGeom>
              <a:rect b="b" l="l" r="r" t="t"/>
              <a:pathLst>
                <a:path extrusionOk="0" h="4228" w="3319">
                  <a:moveTo>
                    <a:pt x="0" y="1"/>
                  </a:moveTo>
                  <a:lnTo>
                    <a:pt x="0" y="4228"/>
                  </a:lnTo>
                  <a:lnTo>
                    <a:pt x="3319" y="4228"/>
                  </a:lnTo>
                  <a:lnTo>
                    <a:pt x="3319" y="1"/>
                  </a:lnTo>
                  <a:close/>
                </a:path>
              </a:pathLst>
            </a:custGeom>
            <a:gradFill>
              <a:gsLst>
                <a:gs pos="0">
                  <a:schemeClr val="accent1"/>
                </a:gs>
                <a:gs pos="40000">
                  <a:srgbClr val="BBACF0"/>
                </a:gs>
                <a:gs pos="100000">
                  <a:srgbClr val="FFFFFF">
                    <a:alpha val="0"/>
                  </a:srgbClr>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7" name="Google Shape;1697;p61"/>
            <p:cNvSpPr/>
            <p:nvPr/>
          </p:nvSpPr>
          <p:spPr>
            <a:xfrm>
              <a:off x="7158949" y="2433247"/>
              <a:ext cx="116252" cy="19031"/>
            </a:xfrm>
            <a:custGeom>
              <a:rect b="b" l="l" r="r" t="t"/>
              <a:pathLst>
                <a:path extrusionOk="0" h="221" w="1350">
                  <a:moveTo>
                    <a:pt x="1" y="0"/>
                  </a:moveTo>
                  <a:lnTo>
                    <a:pt x="1" y="220"/>
                  </a:lnTo>
                  <a:lnTo>
                    <a:pt x="1349" y="220"/>
                  </a:lnTo>
                  <a:lnTo>
                    <a:pt x="1349"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8" name="Google Shape;1698;p61"/>
            <p:cNvSpPr/>
            <p:nvPr/>
          </p:nvSpPr>
          <p:spPr>
            <a:xfrm>
              <a:off x="7158949" y="2466055"/>
              <a:ext cx="166714" cy="18514"/>
            </a:xfrm>
            <a:custGeom>
              <a:rect b="b" l="l" r="r" t="t"/>
              <a:pathLst>
                <a:path extrusionOk="0" h="215" w="1936">
                  <a:moveTo>
                    <a:pt x="1" y="0"/>
                  </a:moveTo>
                  <a:lnTo>
                    <a:pt x="1" y="214"/>
                  </a:lnTo>
                  <a:lnTo>
                    <a:pt x="1936" y="214"/>
                  </a:lnTo>
                  <a:lnTo>
                    <a:pt x="1936"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9" name="Google Shape;1699;p61"/>
            <p:cNvSpPr/>
            <p:nvPr/>
          </p:nvSpPr>
          <p:spPr>
            <a:xfrm>
              <a:off x="7158949" y="2507130"/>
              <a:ext cx="189361" cy="19031"/>
            </a:xfrm>
            <a:custGeom>
              <a:rect b="b" l="l" r="r" t="t"/>
              <a:pathLst>
                <a:path extrusionOk="0" h="221" w="2199">
                  <a:moveTo>
                    <a:pt x="1" y="0"/>
                  </a:moveTo>
                  <a:lnTo>
                    <a:pt x="1" y="220"/>
                  </a:lnTo>
                  <a:lnTo>
                    <a:pt x="2199" y="220"/>
                  </a:lnTo>
                  <a:lnTo>
                    <a:pt x="2199"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0" name="Google Shape;1700;p61"/>
            <p:cNvSpPr/>
            <p:nvPr/>
          </p:nvSpPr>
          <p:spPr>
            <a:xfrm>
              <a:off x="7158949" y="2530380"/>
              <a:ext cx="232504" cy="19031"/>
            </a:xfrm>
            <a:custGeom>
              <a:rect b="b" l="l" r="r" t="t"/>
              <a:pathLst>
                <a:path extrusionOk="0" h="221" w="2700">
                  <a:moveTo>
                    <a:pt x="1" y="1"/>
                  </a:moveTo>
                  <a:lnTo>
                    <a:pt x="1" y="221"/>
                  </a:lnTo>
                  <a:lnTo>
                    <a:pt x="2700" y="221"/>
                  </a:lnTo>
                  <a:lnTo>
                    <a:pt x="2700"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1" name="Google Shape;1701;p61"/>
            <p:cNvSpPr/>
            <p:nvPr/>
          </p:nvSpPr>
          <p:spPr>
            <a:xfrm>
              <a:off x="7158949" y="2683226"/>
              <a:ext cx="232504" cy="5856"/>
            </a:xfrm>
            <a:custGeom>
              <a:rect b="b" l="l" r="r" t="t"/>
              <a:pathLst>
                <a:path extrusionOk="0" h="68" w="2700">
                  <a:moveTo>
                    <a:pt x="1" y="0"/>
                  </a:moveTo>
                  <a:lnTo>
                    <a:pt x="1" y="67"/>
                  </a:lnTo>
                  <a:lnTo>
                    <a:pt x="2700" y="67"/>
                  </a:lnTo>
                  <a:lnTo>
                    <a:pt x="2700"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2" name="Google Shape;1702;p61"/>
            <p:cNvSpPr/>
            <p:nvPr/>
          </p:nvSpPr>
          <p:spPr>
            <a:xfrm>
              <a:off x="7158949" y="2694937"/>
              <a:ext cx="225873" cy="5856"/>
            </a:xfrm>
            <a:custGeom>
              <a:rect b="b" l="l" r="r" t="t"/>
              <a:pathLst>
                <a:path extrusionOk="0" h="68" w="2623">
                  <a:moveTo>
                    <a:pt x="1" y="1"/>
                  </a:moveTo>
                  <a:lnTo>
                    <a:pt x="1" y="68"/>
                  </a:lnTo>
                  <a:lnTo>
                    <a:pt x="2622" y="68"/>
                  </a:lnTo>
                  <a:lnTo>
                    <a:pt x="2622"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3" name="Google Shape;1703;p61"/>
            <p:cNvSpPr/>
            <p:nvPr/>
          </p:nvSpPr>
          <p:spPr>
            <a:xfrm>
              <a:off x="7158949" y="2706562"/>
              <a:ext cx="232504" cy="6028"/>
            </a:xfrm>
            <a:custGeom>
              <a:rect b="b" l="l" r="r" t="t"/>
              <a:pathLst>
                <a:path extrusionOk="0" h="70" w="2700">
                  <a:moveTo>
                    <a:pt x="1" y="0"/>
                  </a:moveTo>
                  <a:lnTo>
                    <a:pt x="1" y="69"/>
                  </a:lnTo>
                  <a:lnTo>
                    <a:pt x="2700" y="69"/>
                  </a:lnTo>
                  <a:lnTo>
                    <a:pt x="2700"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4" name="Google Shape;1704;p61"/>
            <p:cNvSpPr/>
            <p:nvPr/>
          </p:nvSpPr>
          <p:spPr>
            <a:xfrm>
              <a:off x="7158949" y="2730070"/>
              <a:ext cx="232504" cy="6545"/>
            </a:xfrm>
            <a:custGeom>
              <a:rect b="b" l="l" r="r" t="t"/>
              <a:pathLst>
                <a:path extrusionOk="0" h="76" w="2700">
                  <a:moveTo>
                    <a:pt x="1" y="0"/>
                  </a:moveTo>
                  <a:lnTo>
                    <a:pt x="1" y="76"/>
                  </a:lnTo>
                  <a:lnTo>
                    <a:pt x="2700" y="76"/>
                  </a:lnTo>
                  <a:lnTo>
                    <a:pt x="2700"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5" name="Google Shape;1705;p61"/>
            <p:cNvSpPr/>
            <p:nvPr/>
          </p:nvSpPr>
          <p:spPr>
            <a:xfrm>
              <a:off x="7130360" y="2390795"/>
              <a:ext cx="289510" cy="367098"/>
            </a:xfrm>
            <a:custGeom>
              <a:rect b="b" l="l" r="r" t="t"/>
              <a:pathLst>
                <a:path extrusionOk="0" h="4263" w="3362">
                  <a:moveTo>
                    <a:pt x="3327" y="43"/>
                  </a:moveTo>
                  <a:lnTo>
                    <a:pt x="3327" y="4219"/>
                  </a:lnTo>
                  <a:lnTo>
                    <a:pt x="43" y="4219"/>
                  </a:lnTo>
                  <a:lnTo>
                    <a:pt x="43" y="43"/>
                  </a:lnTo>
                  <a:close/>
                  <a:moveTo>
                    <a:pt x="1" y="0"/>
                  </a:moveTo>
                  <a:lnTo>
                    <a:pt x="1" y="4262"/>
                  </a:lnTo>
                  <a:lnTo>
                    <a:pt x="3362" y="4262"/>
                  </a:lnTo>
                  <a:lnTo>
                    <a:pt x="3362"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706" name="Google Shape;1706;p61"/>
          <p:cNvGrpSpPr/>
          <p:nvPr/>
        </p:nvGrpSpPr>
        <p:grpSpPr>
          <a:xfrm>
            <a:off x="8096041" y="905288"/>
            <a:ext cx="558689" cy="707706"/>
            <a:chOff x="8133204" y="1809119"/>
            <a:chExt cx="289596" cy="366839"/>
          </a:xfrm>
        </p:grpSpPr>
        <p:sp>
          <p:nvSpPr>
            <p:cNvPr id="1707" name="Google Shape;1707;p61"/>
            <p:cNvSpPr/>
            <p:nvPr/>
          </p:nvSpPr>
          <p:spPr>
            <a:xfrm>
              <a:off x="8134668" y="1811185"/>
              <a:ext cx="285807" cy="363395"/>
            </a:xfrm>
            <a:custGeom>
              <a:rect b="b" l="l" r="r" t="t"/>
              <a:pathLst>
                <a:path extrusionOk="0" h="4220" w="3319">
                  <a:moveTo>
                    <a:pt x="0" y="1"/>
                  </a:moveTo>
                  <a:lnTo>
                    <a:pt x="0" y="4220"/>
                  </a:lnTo>
                  <a:lnTo>
                    <a:pt x="3319" y="4220"/>
                  </a:lnTo>
                  <a:lnTo>
                    <a:pt x="3319" y="1"/>
                  </a:lnTo>
                  <a:close/>
                </a:path>
              </a:pathLst>
            </a:custGeom>
            <a:gradFill>
              <a:gsLst>
                <a:gs pos="0">
                  <a:schemeClr val="accent1"/>
                </a:gs>
                <a:gs pos="40000">
                  <a:srgbClr val="BBACF0"/>
                </a:gs>
                <a:gs pos="100000">
                  <a:srgbClr val="FFFFFF">
                    <a:alpha val="0"/>
                  </a:srgbClr>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8" name="Google Shape;1708;p61"/>
            <p:cNvSpPr/>
            <p:nvPr/>
          </p:nvSpPr>
          <p:spPr>
            <a:xfrm>
              <a:off x="8161620" y="1852088"/>
              <a:ext cx="159566" cy="18514"/>
            </a:xfrm>
            <a:custGeom>
              <a:rect b="b" l="l" r="r" t="t"/>
              <a:pathLst>
                <a:path extrusionOk="0" h="215" w="1853">
                  <a:moveTo>
                    <a:pt x="1" y="0"/>
                  </a:moveTo>
                  <a:lnTo>
                    <a:pt x="1" y="214"/>
                  </a:lnTo>
                  <a:lnTo>
                    <a:pt x="1853" y="214"/>
                  </a:lnTo>
                  <a:lnTo>
                    <a:pt x="1853"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9" name="Google Shape;1709;p61"/>
            <p:cNvSpPr/>
            <p:nvPr/>
          </p:nvSpPr>
          <p:spPr>
            <a:xfrm>
              <a:off x="8161620" y="1884379"/>
              <a:ext cx="228198" cy="18342"/>
            </a:xfrm>
            <a:custGeom>
              <a:rect b="b" l="l" r="r" t="t"/>
              <a:pathLst>
                <a:path extrusionOk="0" h="213" w="2650">
                  <a:moveTo>
                    <a:pt x="1" y="0"/>
                  </a:moveTo>
                  <a:lnTo>
                    <a:pt x="1" y="212"/>
                  </a:lnTo>
                  <a:lnTo>
                    <a:pt x="2649" y="212"/>
                  </a:lnTo>
                  <a:lnTo>
                    <a:pt x="2649"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0" name="Google Shape;1710;p61"/>
            <p:cNvSpPr/>
            <p:nvPr/>
          </p:nvSpPr>
          <p:spPr>
            <a:xfrm>
              <a:off x="8161620" y="2101378"/>
              <a:ext cx="231815" cy="6028"/>
            </a:xfrm>
            <a:custGeom>
              <a:rect b="b" l="l" r="r" t="t"/>
              <a:pathLst>
                <a:path extrusionOk="0" h="70" w="2692">
                  <a:moveTo>
                    <a:pt x="1" y="0"/>
                  </a:moveTo>
                  <a:lnTo>
                    <a:pt x="1" y="69"/>
                  </a:lnTo>
                  <a:lnTo>
                    <a:pt x="2692" y="69"/>
                  </a:lnTo>
                  <a:lnTo>
                    <a:pt x="2692"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1" name="Google Shape;1711;p61"/>
            <p:cNvSpPr/>
            <p:nvPr/>
          </p:nvSpPr>
          <p:spPr>
            <a:xfrm>
              <a:off x="8161620" y="2113089"/>
              <a:ext cx="225356" cy="6631"/>
            </a:xfrm>
            <a:custGeom>
              <a:rect b="b" l="l" r="r" t="t"/>
              <a:pathLst>
                <a:path extrusionOk="0" h="77" w="2617">
                  <a:moveTo>
                    <a:pt x="1" y="1"/>
                  </a:moveTo>
                  <a:lnTo>
                    <a:pt x="1" y="76"/>
                  </a:lnTo>
                  <a:lnTo>
                    <a:pt x="2617" y="76"/>
                  </a:lnTo>
                  <a:lnTo>
                    <a:pt x="2617"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2" name="Google Shape;1712;p61"/>
            <p:cNvSpPr/>
            <p:nvPr/>
          </p:nvSpPr>
          <p:spPr>
            <a:xfrm>
              <a:off x="8161620" y="2125575"/>
              <a:ext cx="231815" cy="5856"/>
            </a:xfrm>
            <a:custGeom>
              <a:rect b="b" l="l" r="r" t="t"/>
              <a:pathLst>
                <a:path extrusionOk="0" h="68" w="2692">
                  <a:moveTo>
                    <a:pt x="1" y="0"/>
                  </a:moveTo>
                  <a:lnTo>
                    <a:pt x="1" y="68"/>
                  </a:lnTo>
                  <a:lnTo>
                    <a:pt x="2692" y="68"/>
                  </a:lnTo>
                  <a:lnTo>
                    <a:pt x="2692"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3" name="Google Shape;1713;p61"/>
            <p:cNvSpPr/>
            <p:nvPr/>
          </p:nvSpPr>
          <p:spPr>
            <a:xfrm>
              <a:off x="8161620" y="2148911"/>
              <a:ext cx="231815" cy="5856"/>
            </a:xfrm>
            <a:custGeom>
              <a:rect b="b" l="l" r="r" t="t"/>
              <a:pathLst>
                <a:path extrusionOk="0" h="68" w="2692">
                  <a:moveTo>
                    <a:pt x="1" y="0"/>
                  </a:moveTo>
                  <a:lnTo>
                    <a:pt x="1" y="67"/>
                  </a:lnTo>
                  <a:lnTo>
                    <a:pt x="2692" y="67"/>
                  </a:lnTo>
                  <a:lnTo>
                    <a:pt x="2692"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4" name="Google Shape;1714;p61"/>
            <p:cNvSpPr/>
            <p:nvPr/>
          </p:nvSpPr>
          <p:spPr>
            <a:xfrm>
              <a:off x="8190209" y="1925971"/>
              <a:ext cx="43315" cy="43228"/>
            </a:xfrm>
            <a:custGeom>
              <a:rect b="b" l="l" r="r" t="t"/>
              <a:pathLst>
                <a:path extrusionOk="0" h="502" w="503">
                  <a:moveTo>
                    <a:pt x="221" y="94"/>
                  </a:moveTo>
                  <a:cubicBezTo>
                    <a:pt x="272" y="94"/>
                    <a:pt x="315" y="110"/>
                    <a:pt x="339" y="137"/>
                  </a:cubicBezTo>
                  <a:cubicBezTo>
                    <a:pt x="374" y="161"/>
                    <a:pt x="382" y="204"/>
                    <a:pt x="382" y="247"/>
                  </a:cubicBezTo>
                  <a:cubicBezTo>
                    <a:pt x="382" y="297"/>
                    <a:pt x="374" y="332"/>
                    <a:pt x="339" y="365"/>
                  </a:cubicBezTo>
                  <a:cubicBezTo>
                    <a:pt x="315" y="391"/>
                    <a:pt x="272" y="407"/>
                    <a:pt x="221" y="407"/>
                  </a:cubicBezTo>
                  <a:lnTo>
                    <a:pt x="119" y="407"/>
                  </a:lnTo>
                  <a:lnTo>
                    <a:pt x="119" y="94"/>
                  </a:lnTo>
                  <a:close/>
                  <a:moveTo>
                    <a:pt x="1" y="0"/>
                  </a:moveTo>
                  <a:lnTo>
                    <a:pt x="1" y="501"/>
                  </a:lnTo>
                  <a:lnTo>
                    <a:pt x="229" y="501"/>
                  </a:lnTo>
                  <a:cubicBezTo>
                    <a:pt x="280" y="501"/>
                    <a:pt x="331" y="485"/>
                    <a:pt x="374" y="467"/>
                  </a:cubicBezTo>
                  <a:cubicBezTo>
                    <a:pt x="417" y="450"/>
                    <a:pt x="441" y="416"/>
                    <a:pt x="467" y="383"/>
                  </a:cubicBezTo>
                  <a:cubicBezTo>
                    <a:pt x="492" y="340"/>
                    <a:pt x="502" y="297"/>
                    <a:pt x="502" y="247"/>
                  </a:cubicBezTo>
                  <a:cubicBezTo>
                    <a:pt x="502" y="196"/>
                    <a:pt x="492" y="153"/>
                    <a:pt x="467" y="120"/>
                  </a:cubicBezTo>
                  <a:cubicBezTo>
                    <a:pt x="441" y="86"/>
                    <a:pt x="417" y="51"/>
                    <a:pt x="374" y="35"/>
                  </a:cubicBezTo>
                  <a:cubicBezTo>
                    <a:pt x="331" y="8"/>
                    <a:pt x="280" y="0"/>
                    <a:pt x="229"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5" name="Google Shape;1715;p61"/>
            <p:cNvSpPr/>
            <p:nvPr/>
          </p:nvSpPr>
          <p:spPr>
            <a:xfrm>
              <a:off x="8234814" y="1925971"/>
              <a:ext cx="48309" cy="43228"/>
            </a:xfrm>
            <a:custGeom>
              <a:rect b="b" l="l" r="r" t="t"/>
              <a:pathLst>
                <a:path extrusionOk="0" h="502" w="561">
                  <a:moveTo>
                    <a:pt x="279" y="110"/>
                  </a:moveTo>
                  <a:lnTo>
                    <a:pt x="357" y="306"/>
                  </a:lnTo>
                  <a:lnTo>
                    <a:pt x="196" y="306"/>
                  </a:lnTo>
                  <a:lnTo>
                    <a:pt x="279" y="110"/>
                  </a:lnTo>
                  <a:close/>
                  <a:moveTo>
                    <a:pt x="220" y="0"/>
                  </a:moveTo>
                  <a:lnTo>
                    <a:pt x="0" y="501"/>
                  </a:lnTo>
                  <a:lnTo>
                    <a:pt x="119" y="501"/>
                  </a:lnTo>
                  <a:lnTo>
                    <a:pt x="161" y="391"/>
                  </a:lnTo>
                  <a:lnTo>
                    <a:pt x="392" y="391"/>
                  </a:lnTo>
                  <a:lnTo>
                    <a:pt x="432" y="501"/>
                  </a:lnTo>
                  <a:lnTo>
                    <a:pt x="561" y="501"/>
                  </a:lnTo>
                  <a:lnTo>
                    <a:pt x="330"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6" name="Google Shape;1716;p61"/>
            <p:cNvSpPr/>
            <p:nvPr/>
          </p:nvSpPr>
          <p:spPr>
            <a:xfrm>
              <a:off x="8280022" y="1925971"/>
              <a:ext cx="37459" cy="43228"/>
            </a:xfrm>
            <a:custGeom>
              <a:rect b="b" l="l" r="r" t="t"/>
              <a:pathLst>
                <a:path extrusionOk="0" h="502" w="435">
                  <a:moveTo>
                    <a:pt x="1" y="0"/>
                  </a:moveTo>
                  <a:lnTo>
                    <a:pt x="1" y="94"/>
                  </a:lnTo>
                  <a:lnTo>
                    <a:pt x="162" y="94"/>
                  </a:lnTo>
                  <a:lnTo>
                    <a:pt x="162" y="501"/>
                  </a:lnTo>
                  <a:lnTo>
                    <a:pt x="282" y="501"/>
                  </a:lnTo>
                  <a:lnTo>
                    <a:pt x="282" y="94"/>
                  </a:lnTo>
                  <a:lnTo>
                    <a:pt x="435" y="94"/>
                  </a:lnTo>
                  <a:lnTo>
                    <a:pt x="435"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7" name="Google Shape;1717;p61"/>
            <p:cNvSpPr/>
            <p:nvPr/>
          </p:nvSpPr>
          <p:spPr>
            <a:xfrm>
              <a:off x="8315155" y="1925971"/>
              <a:ext cx="48309" cy="43228"/>
            </a:xfrm>
            <a:custGeom>
              <a:rect b="b" l="l" r="r" t="t"/>
              <a:pathLst>
                <a:path extrusionOk="0" h="502" w="561">
                  <a:moveTo>
                    <a:pt x="282" y="110"/>
                  </a:moveTo>
                  <a:lnTo>
                    <a:pt x="357" y="306"/>
                  </a:lnTo>
                  <a:lnTo>
                    <a:pt x="196" y="306"/>
                  </a:lnTo>
                  <a:lnTo>
                    <a:pt x="282" y="110"/>
                  </a:lnTo>
                  <a:close/>
                  <a:moveTo>
                    <a:pt x="222" y="0"/>
                  </a:moveTo>
                  <a:lnTo>
                    <a:pt x="0" y="501"/>
                  </a:lnTo>
                  <a:lnTo>
                    <a:pt x="121" y="501"/>
                  </a:lnTo>
                  <a:lnTo>
                    <a:pt x="161" y="391"/>
                  </a:lnTo>
                  <a:lnTo>
                    <a:pt x="392" y="391"/>
                  </a:lnTo>
                  <a:lnTo>
                    <a:pt x="442" y="501"/>
                  </a:lnTo>
                  <a:lnTo>
                    <a:pt x="561" y="501"/>
                  </a:lnTo>
                  <a:lnTo>
                    <a:pt x="341"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8" name="Google Shape;1718;p61"/>
            <p:cNvSpPr/>
            <p:nvPr/>
          </p:nvSpPr>
          <p:spPr>
            <a:xfrm>
              <a:off x="8133204" y="1809119"/>
              <a:ext cx="289596" cy="366839"/>
            </a:xfrm>
            <a:custGeom>
              <a:rect b="b" l="l" r="r" t="t"/>
              <a:pathLst>
                <a:path extrusionOk="0" h="4260" w="3363">
                  <a:moveTo>
                    <a:pt x="3319" y="41"/>
                  </a:moveTo>
                  <a:lnTo>
                    <a:pt x="3319" y="4217"/>
                  </a:lnTo>
                  <a:lnTo>
                    <a:pt x="34" y="4217"/>
                  </a:lnTo>
                  <a:lnTo>
                    <a:pt x="34" y="41"/>
                  </a:lnTo>
                  <a:close/>
                  <a:moveTo>
                    <a:pt x="1" y="0"/>
                  </a:moveTo>
                  <a:lnTo>
                    <a:pt x="1" y="4260"/>
                  </a:lnTo>
                  <a:lnTo>
                    <a:pt x="3362" y="4260"/>
                  </a:lnTo>
                  <a:lnTo>
                    <a:pt x="3362"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9" name="Google Shape;1719;p61"/>
            <p:cNvSpPr/>
            <p:nvPr/>
          </p:nvSpPr>
          <p:spPr>
            <a:xfrm>
              <a:off x="8193912" y="1992448"/>
              <a:ext cx="15328" cy="84218"/>
            </a:xfrm>
            <a:custGeom>
              <a:rect b="b" l="l" r="r" t="t"/>
              <a:pathLst>
                <a:path extrusionOk="0" h="978" w="178">
                  <a:moveTo>
                    <a:pt x="1" y="0"/>
                  </a:moveTo>
                  <a:lnTo>
                    <a:pt x="1" y="978"/>
                  </a:lnTo>
                  <a:lnTo>
                    <a:pt x="178" y="978"/>
                  </a:lnTo>
                  <a:lnTo>
                    <a:pt x="178"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0" name="Google Shape;1720;p61"/>
            <p:cNvSpPr/>
            <p:nvPr/>
          </p:nvSpPr>
          <p:spPr>
            <a:xfrm>
              <a:off x="8215009" y="2029045"/>
              <a:ext cx="15500" cy="47620"/>
            </a:xfrm>
            <a:custGeom>
              <a:rect b="b" l="l" r="r" t="t"/>
              <a:pathLst>
                <a:path extrusionOk="0" h="553" w="180">
                  <a:moveTo>
                    <a:pt x="0" y="1"/>
                  </a:moveTo>
                  <a:lnTo>
                    <a:pt x="0" y="553"/>
                  </a:lnTo>
                  <a:lnTo>
                    <a:pt x="179" y="553"/>
                  </a:lnTo>
                  <a:lnTo>
                    <a:pt x="179"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1" name="Google Shape;1721;p61"/>
            <p:cNvSpPr/>
            <p:nvPr/>
          </p:nvSpPr>
          <p:spPr>
            <a:xfrm>
              <a:off x="8239206" y="2014320"/>
              <a:ext cx="15328" cy="62345"/>
            </a:xfrm>
            <a:custGeom>
              <a:rect b="b" l="l" r="r" t="t"/>
              <a:pathLst>
                <a:path extrusionOk="0" h="724" w="178">
                  <a:moveTo>
                    <a:pt x="0" y="1"/>
                  </a:moveTo>
                  <a:lnTo>
                    <a:pt x="0" y="724"/>
                  </a:lnTo>
                  <a:lnTo>
                    <a:pt x="178" y="724"/>
                  </a:lnTo>
                  <a:lnTo>
                    <a:pt x="178"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722" name="Google Shape;1722;p61"/>
          <p:cNvGrpSpPr/>
          <p:nvPr/>
        </p:nvGrpSpPr>
        <p:grpSpPr>
          <a:xfrm>
            <a:off x="7733504" y="4387460"/>
            <a:ext cx="853559" cy="283602"/>
            <a:chOff x="2990941" y="3799255"/>
            <a:chExt cx="577510" cy="191882"/>
          </a:xfrm>
        </p:grpSpPr>
        <p:sp>
          <p:nvSpPr>
            <p:cNvPr id="1723" name="Google Shape;1723;p61"/>
            <p:cNvSpPr/>
            <p:nvPr/>
          </p:nvSpPr>
          <p:spPr>
            <a:xfrm>
              <a:off x="2990941" y="3799255"/>
              <a:ext cx="414063" cy="63373"/>
            </a:xfrm>
            <a:custGeom>
              <a:rect b="b" l="l" r="r" t="t"/>
              <a:pathLst>
                <a:path extrusionOk="0" h="682" w="4456">
                  <a:moveTo>
                    <a:pt x="4108" y="87"/>
                  </a:moveTo>
                  <a:cubicBezTo>
                    <a:pt x="4252" y="87"/>
                    <a:pt x="4372" y="205"/>
                    <a:pt x="4372" y="341"/>
                  </a:cubicBezTo>
                  <a:cubicBezTo>
                    <a:pt x="4372" y="486"/>
                    <a:pt x="4252" y="596"/>
                    <a:pt x="4108" y="596"/>
                  </a:cubicBezTo>
                  <a:lnTo>
                    <a:pt x="339" y="596"/>
                  </a:lnTo>
                  <a:cubicBezTo>
                    <a:pt x="196" y="596"/>
                    <a:pt x="84" y="486"/>
                    <a:pt x="84" y="341"/>
                  </a:cubicBezTo>
                  <a:cubicBezTo>
                    <a:pt x="84" y="205"/>
                    <a:pt x="196" y="87"/>
                    <a:pt x="339" y="87"/>
                  </a:cubicBezTo>
                  <a:close/>
                  <a:moveTo>
                    <a:pt x="339" y="1"/>
                  </a:moveTo>
                  <a:cubicBezTo>
                    <a:pt x="154" y="1"/>
                    <a:pt x="1" y="154"/>
                    <a:pt x="1" y="341"/>
                  </a:cubicBezTo>
                  <a:cubicBezTo>
                    <a:pt x="1" y="529"/>
                    <a:pt x="154" y="681"/>
                    <a:pt x="339" y="681"/>
                  </a:cubicBezTo>
                  <a:lnTo>
                    <a:pt x="4108" y="681"/>
                  </a:lnTo>
                  <a:cubicBezTo>
                    <a:pt x="4303" y="681"/>
                    <a:pt x="4456" y="529"/>
                    <a:pt x="4456" y="341"/>
                  </a:cubicBezTo>
                  <a:cubicBezTo>
                    <a:pt x="4456" y="154"/>
                    <a:pt x="4303" y="1"/>
                    <a:pt x="410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4" name="Google Shape;1724;p61"/>
            <p:cNvSpPr/>
            <p:nvPr/>
          </p:nvSpPr>
          <p:spPr>
            <a:xfrm>
              <a:off x="3153366" y="3927114"/>
              <a:ext cx="415085" cy="64024"/>
            </a:xfrm>
            <a:custGeom>
              <a:rect b="b" l="l" r="r" t="t"/>
              <a:pathLst>
                <a:path extrusionOk="0" h="689" w="4467">
                  <a:moveTo>
                    <a:pt x="4118" y="86"/>
                  </a:moveTo>
                  <a:cubicBezTo>
                    <a:pt x="4262" y="86"/>
                    <a:pt x="4372" y="204"/>
                    <a:pt x="4372" y="340"/>
                  </a:cubicBezTo>
                  <a:cubicBezTo>
                    <a:pt x="4372" y="485"/>
                    <a:pt x="4262" y="603"/>
                    <a:pt x="4118" y="603"/>
                  </a:cubicBezTo>
                  <a:lnTo>
                    <a:pt x="349" y="603"/>
                  </a:lnTo>
                  <a:cubicBezTo>
                    <a:pt x="204" y="603"/>
                    <a:pt x="94" y="485"/>
                    <a:pt x="94" y="340"/>
                  </a:cubicBezTo>
                  <a:cubicBezTo>
                    <a:pt x="94" y="204"/>
                    <a:pt x="204" y="86"/>
                    <a:pt x="349" y="86"/>
                  </a:cubicBezTo>
                  <a:close/>
                  <a:moveTo>
                    <a:pt x="349" y="0"/>
                  </a:moveTo>
                  <a:cubicBezTo>
                    <a:pt x="162" y="0"/>
                    <a:pt x="1" y="153"/>
                    <a:pt x="1" y="340"/>
                  </a:cubicBezTo>
                  <a:cubicBezTo>
                    <a:pt x="1" y="536"/>
                    <a:pt x="162" y="689"/>
                    <a:pt x="349" y="689"/>
                  </a:cubicBezTo>
                  <a:lnTo>
                    <a:pt x="4118" y="689"/>
                  </a:lnTo>
                  <a:cubicBezTo>
                    <a:pt x="4313" y="689"/>
                    <a:pt x="4466" y="536"/>
                    <a:pt x="4466" y="340"/>
                  </a:cubicBezTo>
                  <a:cubicBezTo>
                    <a:pt x="4466" y="153"/>
                    <a:pt x="4313" y="0"/>
                    <a:pt x="411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725" name="Google Shape;1725;p61"/>
          <p:cNvSpPr/>
          <p:nvPr/>
        </p:nvSpPr>
        <p:spPr>
          <a:xfrm rot="-4487915">
            <a:off x="7730823" y="374213"/>
            <a:ext cx="297213" cy="331573"/>
          </a:xfrm>
          <a:custGeom>
            <a:rect b="b" l="l" r="r" t="t"/>
            <a:pathLst>
              <a:path extrusionOk="0" h="2435" w="2183">
                <a:moveTo>
                  <a:pt x="220" y="153"/>
                </a:moveTo>
                <a:lnTo>
                  <a:pt x="2011" y="1333"/>
                </a:lnTo>
                <a:lnTo>
                  <a:pt x="94" y="2292"/>
                </a:lnTo>
                <a:lnTo>
                  <a:pt x="94" y="2292"/>
                </a:lnTo>
                <a:lnTo>
                  <a:pt x="220" y="153"/>
                </a:lnTo>
                <a:close/>
                <a:moveTo>
                  <a:pt x="145" y="1"/>
                </a:moveTo>
                <a:lnTo>
                  <a:pt x="0" y="2435"/>
                </a:lnTo>
                <a:lnTo>
                  <a:pt x="2182" y="1341"/>
                </a:lnTo>
                <a:lnTo>
                  <a:pt x="14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6" name="Google Shape;1726;p61"/>
          <p:cNvSpPr/>
          <p:nvPr/>
        </p:nvSpPr>
        <p:spPr>
          <a:xfrm rot="-242831">
            <a:off x="1317351" y="4223521"/>
            <a:ext cx="292755" cy="326612"/>
          </a:xfrm>
          <a:custGeom>
            <a:rect b="b" l="l" r="r" t="t"/>
            <a:pathLst>
              <a:path extrusionOk="0" h="2435" w="2183">
                <a:moveTo>
                  <a:pt x="220" y="153"/>
                </a:moveTo>
                <a:lnTo>
                  <a:pt x="2011" y="1333"/>
                </a:lnTo>
                <a:lnTo>
                  <a:pt x="94" y="2292"/>
                </a:lnTo>
                <a:lnTo>
                  <a:pt x="94" y="2292"/>
                </a:lnTo>
                <a:lnTo>
                  <a:pt x="220" y="153"/>
                </a:lnTo>
                <a:close/>
                <a:moveTo>
                  <a:pt x="145" y="1"/>
                </a:moveTo>
                <a:lnTo>
                  <a:pt x="0" y="2435"/>
                </a:lnTo>
                <a:lnTo>
                  <a:pt x="2182" y="1341"/>
                </a:lnTo>
                <a:lnTo>
                  <a:pt x="14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727" name="Google Shape;1727;p61"/>
          <p:cNvGrpSpPr/>
          <p:nvPr/>
        </p:nvGrpSpPr>
        <p:grpSpPr>
          <a:xfrm>
            <a:off x="7918850" y="3422630"/>
            <a:ext cx="464512" cy="917083"/>
            <a:chOff x="6428903" y="1212999"/>
            <a:chExt cx="376336" cy="742998"/>
          </a:xfrm>
        </p:grpSpPr>
        <p:sp>
          <p:nvSpPr>
            <p:cNvPr id="1728" name="Google Shape;1728;p61"/>
            <p:cNvSpPr/>
            <p:nvPr/>
          </p:nvSpPr>
          <p:spPr>
            <a:xfrm>
              <a:off x="6479452" y="1212999"/>
              <a:ext cx="239926" cy="312963"/>
            </a:xfrm>
            <a:custGeom>
              <a:rect b="b" l="l" r="r" t="t"/>
              <a:pathLst>
                <a:path extrusionOk="0" h="3368" w="2582">
                  <a:moveTo>
                    <a:pt x="1453" y="1"/>
                  </a:moveTo>
                  <a:cubicBezTo>
                    <a:pt x="1202" y="1"/>
                    <a:pt x="813" y="181"/>
                    <a:pt x="772" y="968"/>
                  </a:cubicBezTo>
                  <a:cubicBezTo>
                    <a:pt x="729" y="1943"/>
                    <a:pt x="161" y="1393"/>
                    <a:pt x="51" y="2165"/>
                  </a:cubicBezTo>
                  <a:cubicBezTo>
                    <a:pt x="0" y="2504"/>
                    <a:pt x="247" y="2827"/>
                    <a:pt x="534" y="3090"/>
                  </a:cubicBezTo>
                  <a:cubicBezTo>
                    <a:pt x="746" y="3279"/>
                    <a:pt x="1004" y="3368"/>
                    <a:pt x="1259" y="3368"/>
                  </a:cubicBezTo>
                  <a:cubicBezTo>
                    <a:pt x="1691" y="3368"/>
                    <a:pt x="2115" y="3115"/>
                    <a:pt x="2292" y="2667"/>
                  </a:cubicBezTo>
                  <a:cubicBezTo>
                    <a:pt x="2300" y="2656"/>
                    <a:pt x="2300" y="2648"/>
                    <a:pt x="2300" y="2640"/>
                  </a:cubicBezTo>
                  <a:cubicBezTo>
                    <a:pt x="2581" y="1911"/>
                    <a:pt x="1783" y="1689"/>
                    <a:pt x="1978" y="1139"/>
                  </a:cubicBezTo>
                  <a:cubicBezTo>
                    <a:pt x="2174" y="578"/>
                    <a:pt x="1791" y="110"/>
                    <a:pt x="1603" y="26"/>
                  </a:cubicBezTo>
                  <a:cubicBezTo>
                    <a:pt x="1566" y="11"/>
                    <a:pt x="1513" y="1"/>
                    <a:pt x="1453" y="1"/>
                  </a:cubicBezTo>
                  <a:close/>
                </a:path>
              </a:pathLst>
            </a:custGeom>
            <a:gradFill>
              <a:gsLst>
                <a:gs pos="0">
                  <a:schemeClr val="lt2"/>
                </a:gs>
                <a:gs pos="100000">
                  <a:schemeClr val="dk2"/>
                </a:gs>
              </a:gsLst>
              <a:lin ang="8100019"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9" name="Google Shape;1729;p61"/>
            <p:cNvSpPr/>
            <p:nvPr/>
          </p:nvSpPr>
          <p:spPr>
            <a:xfrm>
              <a:off x="6545704" y="1250074"/>
              <a:ext cx="67833" cy="409509"/>
            </a:xfrm>
            <a:custGeom>
              <a:rect b="b" l="l" r="r" t="t"/>
              <a:pathLst>
                <a:path extrusionOk="0" h="4407" w="730">
                  <a:moveTo>
                    <a:pt x="687" y="0"/>
                  </a:moveTo>
                  <a:cubicBezTo>
                    <a:pt x="0" y="2029"/>
                    <a:pt x="493" y="4388"/>
                    <a:pt x="501" y="4407"/>
                  </a:cubicBezTo>
                  <a:lnTo>
                    <a:pt x="544" y="4396"/>
                  </a:lnTo>
                  <a:cubicBezTo>
                    <a:pt x="534" y="4380"/>
                    <a:pt x="43" y="2037"/>
                    <a:pt x="729" y="8"/>
                  </a:cubicBezTo>
                  <a:lnTo>
                    <a:pt x="687" y="0"/>
                  </a:lnTo>
                  <a:close/>
                </a:path>
              </a:pathLst>
            </a:custGeom>
            <a:solidFill>
              <a:srgbClr val="DFDFD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0" name="Google Shape;1730;p61"/>
            <p:cNvSpPr/>
            <p:nvPr/>
          </p:nvSpPr>
          <p:spPr>
            <a:xfrm>
              <a:off x="6461239" y="1684663"/>
              <a:ext cx="306923" cy="271334"/>
            </a:xfrm>
            <a:custGeom>
              <a:rect b="b" l="l" r="r" t="t"/>
              <a:pathLst>
                <a:path extrusionOk="0" h="2920" w="3303">
                  <a:moveTo>
                    <a:pt x="0" y="0"/>
                  </a:moveTo>
                  <a:lnTo>
                    <a:pt x="68" y="442"/>
                  </a:lnTo>
                  <a:lnTo>
                    <a:pt x="459" y="2920"/>
                  </a:lnTo>
                  <a:lnTo>
                    <a:pt x="2912" y="2920"/>
                  </a:lnTo>
                  <a:lnTo>
                    <a:pt x="3040" y="2003"/>
                  </a:lnTo>
                  <a:lnTo>
                    <a:pt x="3286" y="119"/>
                  </a:lnTo>
                  <a:lnTo>
                    <a:pt x="3303" y="0"/>
                  </a:lnTo>
                  <a:close/>
                </a:path>
              </a:pathLst>
            </a:custGeom>
            <a:solidFill>
              <a:srgbClr val="8DE4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1" name="Google Shape;1731;p61"/>
            <p:cNvSpPr/>
            <p:nvPr/>
          </p:nvSpPr>
          <p:spPr>
            <a:xfrm>
              <a:off x="6467465" y="1695628"/>
              <a:ext cx="299210" cy="175159"/>
            </a:xfrm>
            <a:custGeom>
              <a:rect b="b" l="l" r="r" t="t"/>
              <a:pathLst>
                <a:path extrusionOk="0" h="1885" w="3220">
                  <a:moveTo>
                    <a:pt x="3219" y="1"/>
                  </a:moveTo>
                  <a:lnTo>
                    <a:pt x="1" y="324"/>
                  </a:lnTo>
                  <a:lnTo>
                    <a:pt x="2973" y="1885"/>
                  </a:lnTo>
                  <a:lnTo>
                    <a:pt x="3219" y="1"/>
                  </a:lnTo>
                  <a:close/>
                </a:path>
              </a:pathLst>
            </a:custGeom>
            <a:solidFill>
              <a:srgbClr val="55335C">
                <a:alpha val="1071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2" name="Google Shape;1732;p61"/>
            <p:cNvSpPr/>
            <p:nvPr/>
          </p:nvSpPr>
          <p:spPr>
            <a:xfrm>
              <a:off x="6428903" y="1628632"/>
              <a:ext cx="376336" cy="97197"/>
            </a:xfrm>
            <a:custGeom>
              <a:rect b="b" l="l" r="r" t="t"/>
              <a:pathLst>
                <a:path extrusionOk="0" h="1046" w="4050">
                  <a:moveTo>
                    <a:pt x="0" y="0"/>
                  </a:moveTo>
                  <a:lnTo>
                    <a:pt x="0" y="1045"/>
                  </a:lnTo>
                  <a:lnTo>
                    <a:pt x="4050" y="1045"/>
                  </a:lnTo>
                  <a:lnTo>
                    <a:pt x="4050" y="0"/>
                  </a:lnTo>
                  <a:close/>
                </a:path>
              </a:pathLst>
            </a:custGeom>
            <a:solidFill>
              <a:srgbClr val="8DE4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733" name="Google Shape;1733;p61"/>
          <p:cNvGrpSpPr/>
          <p:nvPr/>
        </p:nvGrpSpPr>
        <p:grpSpPr>
          <a:xfrm>
            <a:off x="8352932" y="3442471"/>
            <a:ext cx="576217" cy="897239"/>
            <a:chOff x="5072451" y="1229074"/>
            <a:chExt cx="466837" cy="726922"/>
          </a:xfrm>
        </p:grpSpPr>
        <p:sp>
          <p:nvSpPr>
            <p:cNvPr id="1734" name="Google Shape;1734;p61"/>
            <p:cNvSpPr/>
            <p:nvPr/>
          </p:nvSpPr>
          <p:spPr>
            <a:xfrm>
              <a:off x="5072451" y="1229074"/>
              <a:ext cx="289454" cy="356637"/>
            </a:xfrm>
            <a:custGeom>
              <a:rect b="b" l="l" r="r" t="t"/>
              <a:pathLst>
                <a:path extrusionOk="0" h="3838" w="3115">
                  <a:moveTo>
                    <a:pt x="908" y="1"/>
                  </a:moveTo>
                  <a:cubicBezTo>
                    <a:pt x="771" y="1"/>
                    <a:pt x="656" y="44"/>
                    <a:pt x="593" y="90"/>
                  </a:cubicBezTo>
                  <a:cubicBezTo>
                    <a:pt x="397" y="234"/>
                    <a:pt x="92" y="880"/>
                    <a:pt x="475" y="1457"/>
                  </a:cubicBezTo>
                  <a:cubicBezTo>
                    <a:pt x="848" y="2035"/>
                    <a:pt x="0" y="2510"/>
                    <a:pt x="526" y="3266"/>
                  </a:cubicBezTo>
                  <a:cubicBezTo>
                    <a:pt x="526" y="3274"/>
                    <a:pt x="534" y="3282"/>
                    <a:pt x="534" y="3290"/>
                  </a:cubicBezTo>
                  <a:cubicBezTo>
                    <a:pt x="792" y="3655"/>
                    <a:pt x="1194" y="3838"/>
                    <a:pt x="1596" y="3838"/>
                  </a:cubicBezTo>
                  <a:cubicBezTo>
                    <a:pt x="2000" y="3838"/>
                    <a:pt x="2405" y="3653"/>
                    <a:pt x="2665" y="3282"/>
                  </a:cubicBezTo>
                  <a:cubicBezTo>
                    <a:pt x="2919" y="2909"/>
                    <a:pt x="3115" y="2467"/>
                    <a:pt x="2962" y="2094"/>
                  </a:cubicBezTo>
                  <a:cubicBezTo>
                    <a:pt x="2614" y="1245"/>
                    <a:pt x="2121" y="2035"/>
                    <a:pt x="1799" y="931"/>
                  </a:cubicBezTo>
                  <a:cubicBezTo>
                    <a:pt x="1581" y="189"/>
                    <a:pt x="1195" y="1"/>
                    <a:pt x="908" y="1"/>
                  </a:cubicBezTo>
                  <a:close/>
                </a:path>
              </a:pathLst>
            </a:custGeom>
            <a:gradFill>
              <a:gsLst>
                <a:gs pos="0">
                  <a:schemeClr val="accent4"/>
                </a:gs>
                <a:gs pos="100000">
                  <a:schemeClr val="accent6"/>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5" name="Google Shape;1735;p61"/>
            <p:cNvSpPr/>
            <p:nvPr/>
          </p:nvSpPr>
          <p:spPr>
            <a:xfrm>
              <a:off x="5154407" y="1271446"/>
              <a:ext cx="138083" cy="462197"/>
            </a:xfrm>
            <a:custGeom>
              <a:rect b="b" l="l" r="r" t="t"/>
              <a:pathLst>
                <a:path extrusionOk="0" h="4974" w="1486">
                  <a:moveTo>
                    <a:pt x="43" y="0"/>
                  </a:moveTo>
                  <a:lnTo>
                    <a:pt x="0" y="25"/>
                  </a:lnTo>
                  <a:cubicBezTo>
                    <a:pt x="1349" y="2139"/>
                    <a:pt x="1434" y="4949"/>
                    <a:pt x="1434" y="4973"/>
                  </a:cubicBezTo>
                  <a:lnTo>
                    <a:pt x="1485" y="4973"/>
                  </a:lnTo>
                  <a:cubicBezTo>
                    <a:pt x="1485" y="4949"/>
                    <a:pt x="1400" y="2129"/>
                    <a:pt x="43" y="0"/>
                  </a:cubicBezTo>
                  <a:close/>
                </a:path>
              </a:pathLst>
            </a:custGeom>
            <a:solidFill>
              <a:srgbClr val="DFDFD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6" name="Google Shape;1736;p61"/>
            <p:cNvSpPr/>
            <p:nvPr/>
          </p:nvSpPr>
          <p:spPr>
            <a:xfrm>
              <a:off x="5331699" y="1422256"/>
              <a:ext cx="207589" cy="227288"/>
            </a:xfrm>
            <a:custGeom>
              <a:rect b="b" l="l" r="r" t="t"/>
              <a:pathLst>
                <a:path extrusionOk="0" h="2446" w="2234">
                  <a:moveTo>
                    <a:pt x="1738" y="0"/>
                  </a:moveTo>
                  <a:cubicBezTo>
                    <a:pt x="1559" y="0"/>
                    <a:pt x="1331" y="108"/>
                    <a:pt x="1113" y="482"/>
                  </a:cubicBezTo>
                  <a:cubicBezTo>
                    <a:pt x="927" y="803"/>
                    <a:pt x="785" y="834"/>
                    <a:pt x="647" y="834"/>
                  </a:cubicBezTo>
                  <a:cubicBezTo>
                    <a:pt x="615" y="834"/>
                    <a:pt x="583" y="832"/>
                    <a:pt x="550" y="832"/>
                  </a:cubicBezTo>
                  <a:cubicBezTo>
                    <a:pt x="433" y="832"/>
                    <a:pt x="312" y="854"/>
                    <a:pt x="164" y="1058"/>
                  </a:cubicBezTo>
                  <a:cubicBezTo>
                    <a:pt x="1" y="1280"/>
                    <a:pt x="52" y="1594"/>
                    <a:pt x="164" y="1881"/>
                  </a:cubicBezTo>
                  <a:cubicBezTo>
                    <a:pt x="298" y="2242"/>
                    <a:pt x="635" y="2445"/>
                    <a:pt x="981" y="2445"/>
                  </a:cubicBezTo>
                  <a:cubicBezTo>
                    <a:pt x="1183" y="2445"/>
                    <a:pt x="1387" y="2376"/>
                    <a:pt x="1555" y="2230"/>
                  </a:cubicBezTo>
                  <a:cubicBezTo>
                    <a:pt x="1563" y="2230"/>
                    <a:pt x="1563" y="2221"/>
                    <a:pt x="1572" y="2221"/>
                  </a:cubicBezTo>
                  <a:cubicBezTo>
                    <a:pt x="2038" y="1806"/>
                    <a:pt x="1555" y="1364"/>
                    <a:pt x="1895" y="1042"/>
                  </a:cubicBezTo>
                  <a:cubicBezTo>
                    <a:pt x="2234" y="728"/>
                    <a:pt x="2140" y="252"/>
                    <a:pt x="2038" y="125"/>
                  </a:cubicBezTo>
                  <a:cubicBezTo>
                    <a:pt x="1989" y="68"/>
                    <a:pt x="1879" y="0"/>
                    <a:pt x="1738" y="0"/>
                  </a:cubicBezTo>
                  <a:close/>
                </a:path>
              </a:pathLst>
            </a:custGeom>
            <a:gradFill>
              <a:gsLst>
                <a:gs pos="0">
                  <a:schemeClr val="accent4"/>
                </a:gs>
                <a:gs pos="100000">
                  <a:schemeClr val="accent6"/>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7" name="Google Shape;1737;p61"/>
            <p:cNvSpPr/>
            <p:nvPr/>
          </p:nvSpPr>
          <p:spPr>
            <a:xfrm>
              <a:off x="5332721" y="1451247"/>
              <a:ext cx="164752" cy="282391"/>
            </a:xfrm>
            <a:custGeom>
              <a:rect b="b" l="l" r="r" t="t"/>
              <a:pathLst>
                <a:path extrusionOk="0" h="3039" w="1773">
                  <a:moveTo>
                    <a:pt x="1748" y="1"/>
                  </a:moveTo>
                  <a:cubicBezTo>
                    <a:pt x="518" y="1172"/>
                    <a:pt x="0" y="3014"/>
                    <a:pt x="0" y="3030"/>
                  </a:cubicBezTo>
                  <a:lnTo>
                    <a:pt x="33" y="3038"/>
                  </a:lnTo>
                  <a:cubicBezTo>
                    <a:pt x="33" y="3022"/>
                    <a:pt x="542" y="1188"/>
                    <a:pt x="1772" y="25"/>
                  </a:cubicBezTo>
                  <a:lnTo>
                    <a:pt x="1748" y="1"/>
                  </a:lnTo>
                  <a:close/>
                </a:path>
              </a:pathLst>
            </a:custGeom>
            <a:solidFill>
              <a:srgbClr val="DFDFD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8" name="Google Shape;1738;p61"/>
            <p:cNvSpPr/>
            <p:nvPr/>
          </p:nvSpPr>
          <p:spPr>
            <a:xfrm>
              <a:off x="5196964" y="1740694"/>
              <a:ext cx="243736" cy="215301"/>
            </a:xfrm>
            <a:custGeom>
              <a:rect b="b" l="l" r="r" t="t"/>
              <a:pathLst>
                <a:path extrusionOk="0" h="2317" w="2623">
                  <a:moveTo>
                    <a:pt x="0" y="0"/>
                  </a:moveTo>
                  <a:lnTo>
                    <a:pt x="60" y="357"/>
                  </a:lnTo>
                  <a:lnTo>
                    <a:pt x="365" y="2317"/>
                  </a:lnTo>
                  <a:lnTo>
                    <a:pt x="2309" y="2317"/>
                  </a:lnTo>
                  <a:lnTo>
                    <a:pt x="2410" y="1595"/>
                  </a:lnTo>
                  <a:lnTo>
                    <a:pt x="2606" y="94"/>
                  </a:lnTo>
                  <a:lnTo>
                    <a:pt x="2622" y="0"/>
                  </a:lnTo>
                  <a:close/>
                </a:path>
              </a:pathLst>
            </a:custGeom>
            <a:solidFill>
              <a:srgbClr val="8DE4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9" name="Google Shape;1739;p61"/>
            <p:cNvSpPr/>
            <p:nvPr/>
          </p:nvSpPr>
          <p:spPr>
            <a:xfrm>
              <a:off x="5202447" y="1749429"/>
              <a:ext cx="236674" cy="139570"/>
            </a:xfrm>
            <a:custGeom>
              <a:rect b="b" l="l" r="r" t="t"/>
              <a:pathLst>
                <a:path extrusionOk="0" h="1502" w="2547">
                  <a:moveTo>
                    <a:pt x="2547" y="0"/>
                  </a:moveTo>
                  <a:lnTo>
                    <a:pt x="1" y="263"/>
                  </a:lnTo>
                  <a:lnTo>
                    <a:pt x="2351" y="1501"/>
                  </a:lnTo>
                  <a:lnTo>
                    <a:pt x="2547" y="0"/>
                  </a:lnTo>
                  <a:close/>
                </a:path>
              </a:pathLst>
            </a:custGeom>
            <a:solidFill>
              <a:srgbClr val="55335C">
                <a:alpha val="1071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0" name="Google Shape;1740;p61"/>
            <p:cNvSpPr/>
            <p:nvPr/>
          </p:nvSpPr>
          <p:spPr>
            <a:xfrm>
              <a:off x="5171783" y="1696371"/>
              <a:ext cx="298281" cy="77497"/>
            </a:xfrm>
            <a:custGeom>
              <a:rect b="b" l="l" r="r" t="t"/>
              <a:pathLst>
                <a:path extrusionOk="0" h="834" w="3210">
                  <a:moveTo>
                    <a:pt x="1" y="1"/>
                  </a:moveTo>
                  <a:lnTo>
                    <a:pt x="1" y="834"/>
                  </a:lnTo>
                  <a:lnTo>
                    <a:pt x="3209" y="834"/>
                  </a:lnTo>
                  <a:lnTo>
                    <a:pt x="3209" y="1"/>
                  </a:lnTo>
                  <a:close/>
                </a:path>
              </a:pathLst>
            </a:custGeom>
            <a:solidFill>
              <a:srgbClr val="8DE4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44" name="Shape 1744"/>
        <p:cNvGrpSpPr/>
        <p:nvPr/>
      </p:nvGrpSpPr>
      <p:grpSpPr>
        <a:xfrm>
          <a:off x="0" y="0"/>
          <a:ext cx="0" cy="0"/>
          <a:chOff x="0" y="0"/>
          <a:chExt cx="0" cy="0"/>
        </a:xfrm>
      </p:grpSpPr>
      <p:sp>
        <p:nvSpPr>
          <p:cNvPr id="1745" name="Google Shape;1745;p62"/>
          <p:cNvSpPr txBox="1"/>
          <p:nvPr>
            <p:ph idx="1" type="subTitle"/>
          </p:nvPr>
        </p:nvSpPr>
        <p:spPr>
          <a:xfrm>
            <a:off x="205350" y="326575"/>
            <a:ext cx="8670300" cy="3755700"/>
          </a:xfrm>
          <a:prstGeom prst="rect">
            <a:avLst/>
          </a:prstGeom>
        </p:spPr>
        <p:txBody>
          <a:bodyPr anchorCtr="0" anchor="b" bIns="91425" lIns="91425" spcFirstLastPara="1" rIns="91425" wrap="square" tIns="91425">
            <a:noAutofit/>
          </a:bodyPr>
          <a:lstStyle/>
          <a:p>
            <a:pPr indent="0" lvl="0" marL="0" rtl="0" algn="l">
              <a:lnSpc>
                <a:spcPct val="150000"/>
              </a:lnSpc>
              <a:spcBef>
                <a:spcPts val="1200"/>
              </a:spcBef>
              <a:spcAft>
                <a:spcPts val="0"/>
              </a:spcAft>
              <a:buNone/>
            </a:pPr>
            <a:r>
              <a:t/>
            </a:r>
            <a:endParaRPr sz="1500">
              <a:solidFill>
                <a:srgbClr val="000000"/>
              </a:solidFill>
              <a:latin typeface="Arial"/>
              <a:ea typeface="Arial"/>
              <a:cs typeface="Arial"/>
              <a:sym typeface="Arial"/>
            </a:endParaRPr>
          </a:p>
          <a:p>
            <a:pPr indent="12700" lvl="0" marL="0" rtl="0" algn="just">
              <a:lnSpc>
                <a:spcPct val="115000"/>
              </a:lnSpc>
              <a:spcBef>
                <a:spcPts val="1200"/>
              </a:spcBef>
              <a:spcAft>
                <a:spcPts val="0"/>
              </a:spcAft>
              <a:buNone/>
            </a:pPr>
            <a:r>
              <a:t/>
            </a:r>
            <a:endParaRPr sz="1200">
              <a:solidFill>
                <a:srgbClr val="000000"/>
              </a:solidFill>
              <a:latin typeface="Arial"/>
              <a:ea typeface="Arial"/>
              <a:cs typeface="Arial"/>
              <a:sym typeface="Arial"/>
            </a:endParaRPr>
          </a:p>
          <a:p>
            <a:pPr indent="12700" lvl="0" marL="0" rtl="0" algn="just">
              <a:lnSpc>
                <a:spcPct val="115000"/>
              </a:lnSpc>
              <a:spcBef>
                <a:spcPts val="1200"/>
              </a:spcBef>
              <a:spcAft>
                <a:spcPts val="0"/>
              </a:spcAft>
              <a:buNone/>
            </a:pPr>
            <a:r>
              <a:rPr b="1" lang="en" sz="1800">
                <a:solidFill>
                  <a:srgbClr val="000000"/>
                </a:solidFill>
                <a:latin typeface="Arial"/>
                <a:ea typeface="Arial"/>
                <a:cs typeface="Arial"/>
                <a:sym typeface="Arial"/>
              </a:rPr>
              <a:t>Here’s a step-by-step process for registering a sole proprietorship in the Philippines:</a:t>
            </a:r>
            <a:endParaRPr b="1" sz="1800">
              <a:solidFill>
                <a:srgbClr val="000000"/>
              </a:solidFill>
              <a:latin typeface="Arial"/>
              <a:ea typeface="Arial"/>
              <a:cs typeface="Arial"/>
              <a:sym typeface="Arial"/>
            </a:endParaRPr>
          </a:p>
          <a:p>
            <a:pPr indent="0" lvl="0" marL="685800" rtl="0" algn="just">
              <a:lnSpc>
                <a:spcPct val="115000"/>
              </a:lnSpc>
              <a:spcBef>
                <a:spcPts val="1200"/>
              </a:spcBef>
              <a:spcAft>
                <a:spcPts val="0"/>
              </a:spcAft>
              <a:buNone/>
            </a:pPr>
            <a:r>
              <a:rPr lang="en" sz="1700">
                <a:solidFill>
                  <a:srgbClr val="000000"/>
                </a:solidFill>
                <a:latin typeface="Arial"/>
                <a:ea typeface="Arial"/>
                <a:cs typeface="Arial"/>
                <a:sym typeface="Arial"/>
              </a:rPr>
              <a:t>1.</a:t>
            </a:r>
            <a:r>
              <a:rPr lang="en" sz="1700">
                <a:solidFill>
                  <a:srgbClr val="000000"/>
                </a:solidFill>
                <a:latin typeface="Times New Roman"/>
                <a:ea typeface="Times New Roman"/>
                <a:cs typeface="Times New Roman"/>
                <a:sym typeface="Times New Roman"/>
              </a:rPr>
              <a:t>	</a:t>
            </a:r>
            <a:r>
              <a:rPr lang="en" sz="1700">
                <a:solidFill>
                  <a:srgbClr val="000000"/>
                </a:solidFill>
                <a:latin typeface="Arial"/>
                <a:ea typeface="Arial"/>
                <a:cs typeface="Arial"/>
                <a:sym typeface="Arial"/>
              </a:rPr>
              <a:t>Register a business name with DTI to acquire a DTI Certificate of Registration;</a:t>
            </a:r>
            <a:endParaRPr sz="1700">
              <a:solidFill>
                <a:srgbClr val="000000"/>
              </a:solidFill>
              <a:latin typeface="Arial"/>
              <a:ea typeface="Arial"/>
              <a:cs typeface="Arial"/>
              <a:sym typeface="Arial"/>
            </a:endParaRPr>
          </a:p>
          <a:p>
            <a:pPr indent="0" lvl="0" marL="685800" rtl="0" algn="just">
              <a:lnSpc>
                <a:spcPct val="115000"/>
              </a:lnSpc>
              <a:spcBef>
                <a:spcPts val="1200"/>
              </a:spcBef>
              <a:spcAft>
                <a:spcPts val="0"/>
              </a:spcAft>
              <a:buNone/>
            </a:pPr>
            <a:r>
              <a:rPr lang="en" sz="1700">
                <a:solidFill>
                  <a:srgbClr val="000000"/>
                </a:solidFill>
                <a:latin typeface="Arial"/>
                <a:ea typeface="Arial"/>
                <a:cs typeface="Arial"/>
                <a:sym typeface="Arial"/>
              </a:rPr>
              <a:t>2.</a:t>
            </a:r>
            <a:r>
              <a:rPr lang="en" sz="1700">
                <a:solidFill>
                  <a:srgbClr val="000000"/>
                </a:solidFill>
                <a:latin typeface="Times New Roman"/>
                <a:ea typeface="Times New Roman"/>
                <a:cs typeface="Times New Roman"/>
                <a:sym typeface="Times New Roman"/>
              </a:rPr>
              <a:t>	</a:t>
            </a:r>
            <a:r>
              <a:rPr lang="en" sz="1700">
                <a:solidFill>
                  <a:srgbClr val="000000"/>
                </a:solidFill>
                <a:latin typeface="Arial"/>
                <a:ea typeface="Arial"/>
                <a:cs typeface="Arial"/>
                <a:sym typeface="Arial"/>
              </a:rPr>
              <a:t>Register with the Barangay Office where the business is going to be located to acquire a Barangay Certificate of Business Registration;</a:t>
            </a:r>
            <a:endParaRPr b="1" sz="1700">
              <a:solidFill>
                <a:srgbClr val="000000"/>
              </a:solidFill>
              <a:latin typeface="Arial"/>
              <a:ea typeface="Arial"/>
              <a:cs typeface="Arial"/>
              <a:sym typeface="Arial"/>
            </a:endParaRPr>
          </a:p>
          <a:p>
            <a:pPr indent="0" lvl="0" marL="685800" rtl="0" algn="just">
              <a:lnSpc>
                <a:spcPct val="115000"/>
              </a:lnSpc>
              <a:spcBef>
                <a:spcPts val="1200"/>
              </a:spcBef>
              <a:spcAft>
                <a:spcPts val="0"/>
              </a:spcAft>
              <a:buNone/>
            </a:pPr>
            <a:r>
              <a:rPr lang="en" sz="1700">
                <a:solidFill>
                  <a:srgbClr val="000000"/>
                </a:solidFill>
                <a:latin typeface="Arial"/>
                <a:ea typeface="Arial"/>
                <a:cs typeface="Arial"/>
                <a:sym typeface="Arial"/>
              </a:rPr>
              <a:t>3.</a:t>
            </a:r>
            <a:r>
              <a:rPr lang="en" sz="1700">
                <a:solidFill>
                  <a:srgbClr val="000000"/>
                </a:solidFill>
                <a:latin typeface="Times New Roman"/>
                <a:ea typeface="Times New Roman"/>
                <a:cs typeface="Times New Roman"/>
                <a:sym typeface="Times New Roman"/>
              </a:rPr>
              <a:t>	</a:t>
            </a:r>
            <a:r>
              <a:rPr lang="en" sz="1700">
                <a:solidFill>
                  <a:srgbClr val="000000"/>
                </a:solidFill>
                <a:latin typeface="Arial"/>
                <a:ea typeface="Arial"/>
                <a:cs typeface="Arial"/>
                <a:sym typeface="Arial"/>
              </a:rPr>
              <a:t>Register with the Mayor’s Office to acquire a Mayor’s Permit; and</a:t>
            </a:r>
            <a:endParaRPr sz="1700">
              <a:solidFill>
                <a:srgbClr val="000000"/>
              </a:solidFill>
              <a:latin typeface="Arial"/>
              <a:ea typeface="Arial"/>
              <a:cs typeface="Arial"/>
              <a:sym typeface="Arial"/>
            </a:endParaRPr>
          </a:p>
          <a:p>
            <a:pPr indent="0" lvl="0" marL="685800" rtl="0" algn="just">
              <a:lnSpc>
                <a:spcPct val="115000"/>
              </a:lnSpc>
              <a:spcBef>
                <a:spcPts val="1200"/>
              </a:spcBef>
              <a:spcAft>
                <a:spcPts val="0"/>
              </a:spcAft>
              <a:buNone/>
            </a:pPr>
            <a:r>
              <a:rPr lang="en" sz="1700">
                <a:solidFill>
                  <a:srgbClr val="000000"/>
                </a:solidFill>
                <a:latin typeface="Arial"/>
                <a:ea typeface="Arial"/>
                <a:cs typeface="Arial"/>
                <a:sym typeface="Arial"/>
              </a:rPr>
              <a:t>4.</a:t>
            </a:r>
            <a:r>
              <a:rPr lang="en" sz="1700">
                <a:solidFill>
                  <a:srgbClr val="000000"/>
                </a:solidFill>
                <a:latin typeface="Times New Roman"/>
                <a:ea typeface="Times New Roman"/>
                <a:cs typeface="Times New Roman"/>
                <a:sym typeface="Times New Roman"/>
              </a:rPr>
              <a:t>	</a:t>
            </a:r>
            <a:r>
              <a:rPr lang="en" sz="1700">
                <a:solidFill>
                  <a:srgbClr val="000000"/>
                </a:solidFill>
                <a:latin typeface="Arial"/>
                <a:ea typeface="Arial"/>
                <a:cs typeface="Arial"/>
                <a:sym typeface="Arial"/>
              </a:rPr>
              <a:t>Register with the Bureau of Internal Revenue (BIR) to acquire a Certificate of Registration.  </a:t>
            </a:r>
            <a:endParaRPr sz="1700">
              <a:solidFill>
                <a:srgbClr val="000000"/>
              </a:solidFill>
              <a:latin typeface="Arial"/>
              <a:ea typeface="Arial"/>
              <a:cs typeface="Arial"/>
              <a:sym typeface="Arial"/>
            </a:endParaRPr>
          </a:p>
          <a:p>
            <a:pPr indent="12700" lvl="0" marL="0" rtl="0" algn="l">
              <a:lnSpc>
                <a:spcPct val="150000"/>
              </a:lnSpc>
              <a:spcBef>
                <a:spcPts val="1200"/>
              </a:spcBef>
              <a:spcAft>
                <a:spcPts val="0"/>
              </a:spcAft>
              <a:buNone/>
            </a:pPr>
            <a:r>
              <a:t/>
            </a:r>
            <a:endParaRPr sz="1700">
              <a:solidFill>
                <a:srgbClr val="000000"/>
              </a:solidFill>
              <a:latin typeface="Arial"/>
              <a:ea typeface="Arial"/>
              <a:cs typeface="Arial"/>
              <a:sym typeface="Arial"/>
            </a:endParaRPr>
          </a:p>
        </p:txBody>
      </p:sp>
      <p:sp>
        <p:nvSpPr>
          <p:cNvPr id="1746" name="Google Shape;1746;p62"/>
          <p:cNvSpPr/>
          <p:nvPr/>
        </p:nvSpPr>
        <p:spPr>
          <a:xfrm flipH="1">
            <a:off x="1011656" y="4398640"/>
            <a:ext cx="299808" cy="334417"/>
          </a:xfrm>
          <a:custGeom>
            <a:rect b="b" l="l" r="r" t="t"/>
            <a:pathLst>
              <a:path extrusionOk="0" h="2435" w="2183">
                <a:moveTo>
                  <a:pt x="220" y="153"/>
                </a:moveTo>
                <a:lnTo>
                  <a:pt x="2011" y="1333"/>
                </a:lnTo>
                <a:lnTo>
                  <a:pt x="94" y="2292"/>
                </a:lnTo>
                <a:lnTo>
                  <a:pt x="94" y="2292"/>
                </a:lnTo>
                <a:lnTo>
                  <a:pt x="220" y="153"/>
                </a:lnTo>
                <a:close/>
                <a:moveTo>
                  <a:pt x="145" y="1"/>
                </a:moveTo>
                <a:lnTo>
                  <a:pt x="0" y="2435"/>
                </a:lnTo>
                <a:lnTo>
                  <a:pt x="2182" y="1341"/>
                </a:lnTo>
                <a:lnTo>
                  <a:pt x="14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7" name="Google Shape;1747;p62"/>
          <p:cNvSpPr/>
          <p:nvPr/>
        </p:nvSpPr>
        <p:spPr>
          <a:xfrm>
            <a:off x="6690333" y="4485506"/>
            <a:ext cx="406931" cy="406931"/>
          </a:xfrm>
          <a:custGeom>
            <a:rect b="b" l="l" r="r" t="t"/>
            <a:pathLst>
              <a:path extrusionOk="0" h="2963" w="2963">
                <a:moveTo>
                  <a:pt x="1478" y="926"/>
                </a:moveTo>
                <a:cubicBezTo>
                  <a:pt x="1783" y="926"/>
                  <a:pt x="2038" y="1172"/>
                  <a:pt x="2038" y="1478"/>
                </a:cubicBezTo>
                <a:cubicBezTo>
                  <a:pt x="2038" y="1783"/>
                  <a:pt x="1783" y="2038"/>
                  <a:pt x="1478" y="2038"/>
                </a:cubicBezTo>
                <a:cubicBezTo>
                  <a:pt x="1172" y="2038"/>
                  <a:pt x="926" y="1783"/>
                  <a:pt x="926" y="1478"/>
                </a:cubicBezTo>
                <a:cubicBezTo>
                  <a:pt x="926" y="1172"/>
                  <a:pt x="1172" y="926"/>
                  <a:pt x="1478" y="926"/>
                </a:cubicBezTo>
                <a:close/>
                <a:moveTo>
                  <a:pt x="1223" y="1"/>
                </a:moveTo>
                <a:lnTo>
                  <a:pt x="1223" y="366"/>
                </a:lnTo>
                <a:cubicBezTo>
                  <a:pt x="1095" y="392"/>
                  <a:pt x="977" y="443"/>
                  <a:pt x="867" y="510"/>
                </a:cubicBezTo>
                <a:lnTo>
                  <a:pt x="612" y="256"/>
                </a:lnTo>
                <a:lnTo>
                  <a:pt x="256" y="612"/>
                </a:lnTo>
                <a:lnTo>
                  <a:pt x="510" y="867"/>
                </a:lnTo>
                <a:cubicBezTo>
                  <a:pt x="441" y="977"/>
                  <a:pt x="390" y="1097"/>
                  <a:pt x="366" y="1223"/>
                </a:cubicBezTo>
                <a:lnTo>
                  <a:pt x="1" y="1223"/>
                </a:lnTo>
                <a:lnTo>
                  <a:pt x="1" y="1732"/>
                </a:lnTo>
                <a:lnTo>
                  <a:pt x="366" y="1732"/>
                </a:lnTo>
                <a:cubicBezTo>
                  <a:pt x="390" y="1861"/>
                  <a:pt x="441" y="1979"/>
                  <a:pt x="510" y="2089"/>
                </a:cubicBezTo>
                <a:lnTo>
                  <a:pt x="256" y="2352"/>
                </a:lnTo>
                <a:lnTo>
                  <a:pt x="612" y="2708"/>
                </a:lnTo>
                <a:lnTo>
                  <a:pt x="867" y="2445"/>
                </a:lnTo>
                <a:cubicBezTo>
                  <a:pt x="977" y="2515"/>
                  <a:pt x="1095" y="2566"/>
                  <a:pt x="1223" y="2598"/>
                </a:cubicBezTo>
                <a:lnTo>
                  <a:pt x="1223" y="2963"/>
                </a:lnTo>
                <a:lnTo>
                  <a:pt x="1732" y="2963"/>
                </a:lnTo>
                <a:lnTo>
                  <a:pt x="1732" y="2598"/>
                </a:lnTo>
                <a:cubicBezTo>
                  <a:pt x="1859" y="2566"/>
                  <a:pt x="1979" y="2515"/>
                  <a:pt x="2089" y="2445"/>
                </a:cubicBezTo>
                <a:lnTo>
                  <a:pt x="2352" y="2708"/>
                </a:lnTo>
                <a:lnTo>
                  <a:pt x="2708" y="2352"/>
                </a:lnTo>
                <a:lnTo>
                  <a:pt x="2445" y="2089"/>
                </a:lnTo>
                <a:cubicBezTo>
                  <a:pt x="2513" y="1979"/>
                  <a:pt x="2564" y="1861"/>
                  <a:pt x="2598" y="1732"/>
                </a:cubicBezTo>
                <a:lnTo>
                  <a:pt x="2963" y="1732"/>
                </a:lnTo>
                <a:lnTo>
                  <a:pt x="2963" y="1223"/>
                </a:lnTo>
                <a:lnTo>
                  <a:pt x="2598" y="1223"/>
                </a:lnTo>
                <a:cubicBezTo>
                  <a:pt x="2564" y="1097"/>
                  <a:pt x="2513" y="977"/>
                  <a:pt x="2445" y="867"/>
                </a:cubicBezTo>
                <a:lnTo>
                  <a:pt x="2708" y="612"/>
                </a:lnTo>
                <a:lnTo>
                  <a:pt x="2352" y="256"/>
                </a:lnTo>
                <a:lnTo>
                  <a:pt x="2089" y="510"/>
                </a:lnTo>
                <a:cubicBezTo>
                  <a:pt x="1979" y="443"/>
                  <a:pt x="1859" y="392"/>
                  <a:pt x="1732" y="366"/>
                </a:cubicBezTo>
                <a:lnTo>
                  <a:pt x="1732"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748" name="Google Shape;1748;p62"/>
          <p:cNvGrpSpPr/>
          <p:nvPr/>
        </p:nvGrpSpPr>
        <p:grpSpPr>
          <a:xfrm>
            <a:off x="2798454" y="4301884"/>
            <a:ext cx="853559" cy="283602"/>
            <a:chOff x="2990941" y="3799255"/>
            <a:chExt cx="577510" cy="191882"/>
          </a:xfrm>
        </p:grpSpPr>
        <p:sp>
          <p:nvSpPr>
            <p:cNvPr id="1749" name="Google Shape;1749;p62"/>
            <p:cNvSpPr/>
            <p:nvPr/>
          </p:nvSpPr>
          <p:spPr>
            <a:xfrm>
              <a:off x="2990941" y="3799255"/>
              <a:ext cx="414063" cy="63373"/>
            </a:xfrm>
            <a:custGeom>
              <a:rect b="b" l="l" r="r" t="t"/>
              <a:pathLst>
                <a:path extrusionOk="0" h="682" w="4456">
                  <a:moveTo>
                    <a:pt x="4108" y="87"/>
                  </a:moveTo>
                  <a:cubicBezTo>
                    <a:pt x="4252" y="87"/>
                    <a:pt x="4372" y="205"/>
                    <a:pt x="4372" y="341"/>
                  </a:cubicBezTo>
                  <a:cubicBezTo>
                    <a:pt x="4372" y="486"/>
                    <a:pt x="4252" y="596"/>
                    <a:pt x="4108" y="596"/>
                  </a:cubicBezTo>
                  <a:lnTo>
                    <a:pt x="339" y="596"/>
                  </a:lnTo>
                  <a:cubicBezTo>
                    <a:pt x="196" y="596"/>
                    <a:pt x="84" y="486"/>
                    <a:pt x="84" y="341"/>
                  </a:cubicBezTo>
                  <a:cubicBezTo>
                    <a:pt x="84" y="205"/>
                    <a:pt x="196" y="87"/>
                    <a:pt x="339" y="87"/>
                  </a:cubicBezTo>
                  <a:close/>
                  <a:moveTo>
                    <a:pt x="339" y="1"/>
                  </a:moveTo>
                  <a:cubicBezTo>
                    <a:pt x="154" y="1"/>
                    <a:pt x="1" y="154"/>
                    <a:pt x="1" y="341"/>
                  </a:cubicBezTo>
                  <a:cubicBezTo>
                    <a:pt x="1" y="529"/>
                    <a:pt x="154" y="681"/>
                    <a:pt x="339" y="681"/>
                  </a:cubicBezTo>
                  <a:lnTo>
                    <a:pt x="4108" y="681"/>
                  </a:lnTo>
                  <a:cubicBezTo>
                    <a:pt x="4303" y="681"/>
                    <a:pt x="4456" y="529"/>
                    <a:pt x="4456" y="341"/>
                  </a:cubicBezTo>
                  <a:cubicBezTo>
                    <a:pt x="4456" y="154"/>
                    <a:pt x="4303" y="1"/>
                    <a:pt x="410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0" name="Google Shape;1750;p62"/>
            <p:cNvSpPr/>
            <p:nvPr/>
          </p:nvSpPr>
          <p:spPr>
            <a:xfrm>
              <a:off x="3153366" y="3927114"/>
              <a:ext cx="415085" cy="64024"/>
            </a:xfrm>
            <a:custGeom>
              <a:rect b="b" l="l" r="r" t="t"/>
              <a:pathLst>
                <a:path extrusionOk="0" h="689" w="4467">
                  <a:moveTo>
                    <a:pt x="4118" y="86"/>
                  </a:moveTo>
                  <a:cubicBezTo>
                    <a:pt x="4262" y="86"/>
                    <a:pt x="4372" y="204"/>
                    <a:pt x="4372" y="340"/>
                  </a:cubicBezTo>
                  <a:cubicBezTo>
                    <a:pt x="4372" y="485"/>
                    <a:pt x="4262" y="603"/>
                    <a:pt x="4118" y="603"/>
                  </a:cubicBezTo>
                  <a:lnTo>
                    <a:pt x="349" y="603"/>
                  </a:lnTo>
                  <a:cubicBezTo>
                    <a:pt x="204" y="603"/>
                    <a:pt x="94" y="485"/>
                    <a:pt x="94" y="340"/>
                  </a:cubicBezTo>
                  <a:cubicBezTo>
                    <a:pt x="94" y="204"/>
                    <a:pt x="204" y="86"/>
                    <a:pt x="349" y="86"/>
                  </a:cubicBezTo>
                  <a:close/>
                  <a:moveTo>
                    <a:pt x="349" y="0"/>
                  </a:moveTo>
                  <a:cubicBezTo>
                    <a:pt x="162" y="0"/>
                    <a:pt x="1" y="153"/>
                    <a:pt x="1" y="340"/>
                  </a:cubicBezTo>
                  <a:cubicBezTo>
                    <a:pt x="1" y="536"/>
                    <a:pt x="162" y="689"/>
                    <a:pt x="349" y="689"/>
                  </a:cubicBezTo>
                  <a:lnTo>
                    <a:pt x="4118" y="689"/>
                  </a:lnTo>
                  <a:cubicBezTo>
                    <a:pt x="4313" y="689"/>
                    <a:pt x="4466" y="536"/>
                    <a:pt x="4466" y="340"/>
                  </a:cubicBezTo>
                  <a:cubicBezTo>
                    <a:pt x="4466" y="153"/>
                    <a:pt x="4313" y="0"/>
                    <a:pt x="411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751" name="Google Shape;1751;p62"/>
          <p:cNvGrpSpPr/>
          <p:nvPr/>
        </p:nvGrpSpPr>
        <p:grpSpPr>
          <a:xfrm>
            <a:off x="5665408" y="540005"/>
            <a:ext cx="484756" cy="355353"/>
            <a:chOff x="6525370" y="783055"/>
            <a:chExt cx="484756" cy="355353"/>
          </a:xfrm>
        </p:grpSpPr>
        <p:sp>
          <p:nvSpPr>
            <p:cNvPr id="1752" name="Google Shape;1752;p62"/>
            <p:cNvSpPr/>
            <p:nvPr/>
          </p:nvSpPr>
          <p:spPr>
            <a:xfrm rot="-2700493">
              <a:off x="6544224" y="1027967"/>
              <a:ext cx="91772" cy="91365"/>
            </a:xfrm>
            <a:custGeom>
              <a:rect b="b" l="l" r="r" t="t"/>
              <a:pathLst>
                <a:path extrusionOk="0" h="7412" w="7445">
                  <a:moveTo>
                    <a:pt x="3723" y="0"/>
                  </a:moveTo>
                  <a:cubicBezTo>
                    <a:pt x="1665" y="0"/>
                    <a:pt x="1" y="1683"/>
                    <a:pt x="17" y="3745"/>
                  </a:cubicBezTo>
                  <a:cubicBezTo>
                    <a:pt x="35" y="5755"/>
                    <a:pt x="1673" y="7393"/>
                    <a:pt x="3684" y="7411"/>
                  </a:cubicBezTo>
                  <a:cubicBezTo>
                    <a:pt x="3694" y="7411"/>
                    <a:pt x="3704" y="7411"/>
                    <a:pt x="3714" y="7411"/>
                  </a:cubicBezTo>
                  <a:cubicBezTo>
                    <a:pt x="5772" y="7411"/>
                    <a:pt x="7444" y="5737"/>
                    <a:pt x="7428" y="3675"/>
                  </a:cubicBezTo>
                  <a:cubicBezTo>
                    <a:pt x="7410" y="1665"/>
                    <a:pt x="5764" y="17"/>
                    <a:pt x="3753" y="0"/>
                  </a:cubicBezTo>
                  <a:cubicBezTo>
                    <a:pt x="3743" y="0"/>
                    <a:pt x="3733" y="0"/>
                    <a:pt x="3723" y="0"/>
                  </a:cubicBezTo>
                  <a:close/>
                </a:path>
              </a:pathLst>
            </a:custGeom>
            <a:no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3" name="Google Shape;1753;p62"/>
            <p:cNvSpPr/>
            <p:nvPr/>
          </p:nvSpPr>
          <p:spPr>
            <a:xfrm rot="-2700359">
              <a:off x="6706594" y="835386"/>
              <a:ext cx="251797" cy="250681"/>
            </a:xfrm>
            <a:custGeom>
              <a:rect b="b" l="l" r="r" t="t"/>
              <a:pathLst>
                <a:path extrusionOk="0" h="7412" w="7445">
                  <a:moveTo>
                    <a:pt x="3723" y="0"/>
                  </a:moveTo>
                  <a:cubicBezTo>
                    <a:pt x="1665" y="0"/>
                    <a:pt x="1" y="1683"/>
                    <a:pt x="17" y="3745"/>
                  </a:cubicBezTo>
                  <a:cubicBezTo>
                    <a:pt x="35" y="5755"/>
                    <a:pt x="1673" y="7393"/>
                    <a:pt x="3684" y="7411"/>
                  </a:cubicBezTo>
                  <a:cubicBezTo>
                    <a:pt x="3694" y="7411"/>
                    <a:pt x="3704" y="7411"/>
                    <a:pt x="3714" y="7411"/>
                  </a:cubicBezTo>
                  <a:cubicBezTo>
                    <a:pt x="5772" y="7411"/>
                    <a:pt x="7444" y="5737"/>
                    <a:pt x="7428" y="3675"/>
                  </a:cubicBezTo>
                  <a:cubicBezTo>
                    <a:pt x="7410" y="1665"/>
                    <a:pt x="5764" y="17"/>
                    <a:pt x="3753" y="0"/>
                  </a:cubicBezTo>
                  <a:cubicBezTo>
                    <a:pt x="3743" y="0"/>
                    <a:pt x="3733" y="0"/>
                    <a:pt x="3723" y="0"/>
                  </a:cubicBezTo>
                  <a:close/>
                </a:path>
              </a:pathLst>
            </a:custGeom>
            <a:no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754" name="Google Shape;1754;p62"/>
          <p:cNvSpPr/>
          <p:nvPr/>
        </p:nvSpPr>
        <p:spPr>
          <a:xfrm rot="-4487949">
            <a:off x="3074949" y="570049"/>
            <a:ext cx="132398" cy="147701"/>
          </a:xfrm>
          <a:custGeom>
            <a:rect b="b" l="l" r="r" t="t"/>
            <a:pathLst>
              <a:path extrusionOk="0" h="2435" w="2183">
                <a:moveTo>
                  <a:pt x="220" y="153"/>
                </a:moveTo>
                <a:lnTo>
                  <a:pt x="2011" y="1333"/>
                </a:lnTo>
                <a:lnTo>
                  <a:pt x="94" y="2292"/>
                </a:lnTo>
                <a:lnTo>
                  <a:pt x="94" y="2292"/>
                </a:lnTo>
                <a:lnTo>
                  <a:pt x="220" y="153"/>
                </a:lnTo>
                <a:close/>
                <a:moveTo>
                  <a:pt x="145" y="1"/>
                </a:moveTo>
                <a:lnTo>
                  <a:pt x="0" y="2435"/>
                </a:lnTo>
                <a:lnTo>
                  <a:pt x="2182" y="1341"/>
                </a:lnTo>
                <a:lnTo>
                  <a:pt x="14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755" name="Google Shape;1755;p62"/>
          <p:cNvGrpSpPr/>
          <p:nvPr/>
        </p:nvGrpSpPr>
        <p:grpSpPr>
          <a:xfrm flipH="1">
            <a:off x="4082103" y="3638948"/>
            <a:ext cx="1924512" cy="1253611"/>
            <a:chOff x="6628224" y="3151183"/>
            <a:chExt cx="2334723" cy="1548242"/>
          </a:xfrm>
        </p:grpSpPr>
        <p:grpSp>
          <p:nvGrpSpPr>
            <p:cNvPr id="1756" name="Google Shape;1756;p62"/>
            <p:cNvGrpSpPr/>
            <p:nvPr/>
          </p:nvGrpSpPr>
          <p:grpSpPr>
            <a:xfrm>
              <a:off x="7693222" y="3151183"/>
              <a:ext cx="730769" cy="1442828"/>
              <a:chOff x="6428903" y="1212999"/>
              <a:chExt cx="376336" cy="742998"/>
            </a:xfrm>
          </p:grpSpPr>
          <p:sp>
            <p:nvSpPr>
              <p:cNvPr id="1757" name="Google Shape;1757;p62"/>
              <p:cNvSpPr/>
              <p:nvPr/>
            </p:nvSpPr>
            <p:spPr>
              <a:xfrm>
                <a:off x="6479452" y="1212999"/>
                <a:ext cx="239926" cy="312963"/>
              </a:xfrm>
              <a:custGeom>
                <a:rect b="b" l="l" r="r" t="t"/>
                <a:pathLst>
                  <a:path extrusionOk="0" h="3368" w="2582">
                    <a:moveTo>
                      <a:pt x="1453" y="1"/>
                    </a:moveTo>
                    <a:cubicBezTo>
                      <a:pt x="1202" y="1"/>
                      <a:pt x="813" y="181"/>
                      <a:pt x="772" y="968"/>
                    </a:cubicBezTo>
                    <a:cubicBezTo>
                      <a:pt x="729" y="1943"/>
                      <a:pt x="161" y="1393"/>
                      <a:pt x="51" y="2165"/>
                    </a:cubicBezTo>
                    <a:cubicBezTo>
                      <a:pt x="0" y="2504"/>
                      <a:pt x="247" y="2827"/>
                      <a:pt x="534" y="3090"/>
                    </a:cubicBezTo>
                    <a:cubicBezTo>
                      <a:pt x="746" y="3279"/>
                      <a:pt x="1004" y="3368"/>
                      <a:pt x="1259" y="3368"/>
                    </a:cubicBezTo>
                    <a:cubicBezTo>
                      <a:pt x="1691" y="3368"/>
                      <a:pt x="2115" y="3115"/>
                      <a:pt x="2292" y="2667"/>
                    </a:cubicBezTo>
                    <a:cubicBezTo>
                      <a:pt x="2300" y="2656"/>
                      <a:pt x="2300" y="2648"/>
                      <a:pt x="2300" y="2640"/>
                    </a:cubicBezTo>
                    <a:cubicBezTo>
                      <a:pt x="2581" y="1911"/>
                      <a:pt x="1783" y="1689"/>
                      <a:pt x="1978" y="1139"/>
                    </a:cubicBezTo>
                    <a:cubicBezTo>
                      <a:pt x="2174" y="578"/>
                      <a:pt x="1791" y="110"/>
                      <a:pt x="1603" y="26"/>
                    </a:cubicBezTo>
                    <a:cubicBezTo>
                      <a:pt x="1566" y="11"/>
                      <a:pt x="1513" y="1"/>
                      <a:pt x="1453" y="1"/>
                    </a:cubicBezTo>
                    <a:close/>
                  </a:path>
                </a:pathLst>
              </a:custGeom>
              <a:gradFill>
                <a:gsLst>
                  <a:gs pos="0">
                    <a:schemeClr val="accent1"/>
                  </a:gs>
                  <a:gs pos="100000">
                    <a:schemeClr val="accent2"/>
                  </a:gs>
                </a:gsLst>
                <a:lin ang="8099331"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8" name="Google Shape;1758;p62"/>
              <p:cNvSpPr/>
              <p:nvPr/>
            </p:nvSpPr>
            <p:spPr>
              <a:xfrm>
                <a:off x="6545704" y="1250074"/>
                <a:ext cx="67833" cy="409509"/>
              </a:xfrm>
              <a:custGeom>
                <a:rect b="b" l="l" r="r" t="t"/>
                <a:pathLst>
                  <a:path extrusionOk="0" h="4407" w="730">
                    <a:moveTo>
                      <a:pt x="687" y="0"/>
                    </a:moveTo>
                    <a:cubicBezTo>
                      <a:pt x="0" y="2029"/>
                      <a:pt x="493" y="4388"/>
                      <a:pt x="501" y="4407"/>
                    </a:cubicBezTo>
                    <a:lnTo>
                      <a:pt x="544" y="4396"/>
                    </a:lnTo>
                    <a:cubicBezTo>
                      <a:pt x="534" y="4380"/>
                      <a:pt x="43" y="2037"/>
                      <a:pt x="729" y="8"/>
                    </a:cubicBezTo>
                    <a:lnTo>
                      <a:pt x="687" y="0"/>
                    </a:lnTo>
                    <a:close/>
                  </a:path>
                </a:pathLst>
              </a:custGeom>
              <a:solidFill>
                <a:srgbClr val="DFDFD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9" name="Google Shape;1759;p62"/>
              <p:cNvSpPr/>
              <p:nvPr/>
            </p:nvSpPr>
            <p:spPr>
              <a:xfrm>
                <a:off x="6461239" y="1684663"/>
                <a:ext cx="306923" cy="271334"/>
              </a:xfrm>
              <a:custGeom>
                <a:rect b="b" l="l" r="r" t="t"/>
                <a:pathLst>
                  <a:path extrusionOk="0" h="2920" w="3303">
                    <a:moveTo>
                      <a:pt x="0" y="0"/>
                    </a:moveTo>
                    <a:lnTo>
                      <a:pt x="68" y="442"/>
                    </a:lnTo>
                    <a:lnTo>
                      <a:pt x="459" y="2920"/>
                    </a:lnTo>
                    <a:lnTo>
                      <a:pt x="2912" y="2920"/>
                    </a:lnTo>
                    <a:lnTo>
                      <a:pt x="3040" y="2003"/>
                    </a:lnTo>
                    <a:lnTo>
                      <a:pt x="3286" y="119"/>
                    </a:lnTo>
                    <a:lnTo>
                      <a:pt x="3303" y="0"/>
                    </a:ln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0" name="Google Shape;1760;p62"/>
              <p:cNvSpPr/>
              <p:nvPr/>
            </p:nvSpPr>
            <p:spPr>
              <a:xfrm>
                <a:off x="6467465" y="1695628"/>
                <a:ext cx="299210" cy="175159"/>
              </a:xfrm>
              <a:custGeom>
                <a:rect b="b" l="l" r="r" t="t"/>
                <a:pathLst>
                  <a:path extrusionOk="0" h="1885" w="3220">
                    <a:moveTo>
                      <a:pt x="3219" y="1"/>
                    </a:moveTo>
                    <a:lnTo>
                      <a:pt x="1" y="324"/>
                    </a:lnTo>
                    <a:lnTo>
                      <a:pt x="2973" y="1885"/>
                    </a:lnTo>
                    <a:lnTo>
                      <a:pt x="3219" y="1"/>
                    </a:lnTo>
                    <a:close/>
                  </a:path>
                </a:pathLst>
              </a:custGeom>
              <a:solidFill>
                <a:srgbClr val="55335C">
                  <a:alpha val="1071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1" name="Google Shape;1761;p62"/>
              <p:cNvSpPr/>
              <p:nvPr/>
            </p:nvSpPr>
            <p:spPr>
              <a:xfrm>
                <a:off x="6428903" y="1628632"/>
                <a:ext cx="376336" cy="97197"/>
              </a:xfrm>
              <a:custGeom>
                <a:rect b="b" l="l" r="r" t="t"/>
                <a:pathLst>
                  <a:path extrusionOk="0" h="1046" w="4050">
                    <a:moveTo>
                      <a:pt x="0" y="0"/>
                    </a:moveTo>
                    <a:lnTo>
                      <a:pt x="0" y="1045"/>
                    </a:lnTo>
                    <a:lnTo>
                      <a:pt x="4050" y="1045"/>
                    </a:lnTo>
                    <a:lnTo>
                      <a:pt x="4050" y="0"/>
                    </a:ln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762" name="Google Shape;1762;p62"/>
            <p:cNvGrpSpPr/>
            <p:nvPr/>
          </p:nvGrpSpPr>
          <p:grpSpPr>
            <a:xfrm>
              <a:off x="7165508" y="3406419"/>
              <a:ext cx="762625" cy="1187499"/>
              <a:chOff x="5072451" y="1229074"/>
              <a:chExt cx="466837" cy="726922"/>
            </a:xfrm>
          </p:grpSpPr>
          <p:sp>
            <p:nvSpPr>
              <p:cNvPr id="1763" name="Google Shape;1763;p62"/>
              <p:cNvSpPr/>
              <p:nvPr/>
            </p:nvSpPr>
            <p:spPr>
              <a:xfrm>
                <a:off x="5072451" y="1229074"/>
                <a:ext cx="289454" cy="356637"/>
              </a:xfrm>
              <a:custGeom>
                <a:rect b="b" l="l" r="r" t="t"/>
                <a:pathLst>
                  <a:path extrusionOk="0" h="3838" w="3115">
                    <a:moveTo>
                      <a:pt x="908" y="1"/>
                    </a:moveTo>
                    <a:cubicBezTo>
                      <a:pt x="771" y="1"/>
                      <a:pt x="656" y="44"/>
                      <a:pt x="593" y="90"/>
                    </a:cubicBezTo>
                    <a:cubicBezTo>
                      <a:pt x="397" y="234"/>
                      <a:pt x="92" y="880"/>
                      <a:pt x="475" y="1457"/>
                    </a:cubicBezTo>
                    <a:cubicBezTo>
                      <a:pt x="848" y="2035"/>
                      <a:pt x="0" y="2510"/>
                      <a:pt x="526" y="3266"/>
                    </a:cubicBezTo>
                    <a:cubicBezTo>
                      <a:pt x="526" y="3274"/>
                      <a:pt x="534" y="3282"/>
                      <a:pt x="534" y="3290"/>
                    </a:cubicBezTo>
                    <a:cubicBezTo>
                      <a:pt x="792" y="3655"/>
                      <a:pt x="1194" y="3838"/>
                      <a:pt x="1596" y="3838"/>
                    </a:cubicBezTo>
                    <a:cubicBezTo>
                      <a:pt x="2000" y="3838"/>
                      <a:pt x="2405" y="3653"/>
                      <a:pt x="2665" y="3282"/>
                    </a:cubicBezTo>
                    <a:cubicBezTo>
                      <a:pt x="2919" y="2909"/>
                      <a:pt x="3115" y="2467"/>
                      <a:pt x="2962" y="2094"/>
                    </a:cubicBezTo>
                    <a:cubicBezTo>
                      <a:pt x="2614" y="1245"/>
                      <a:pt x="2121" y="2035"/>
                      <a:pt x="1799" y="931"/>
                    </a:cubicBezTo>
                    <a:cubicBezTo>
                      <a:pt x="1581" y="189"/>
                      <a:pt x="1195" y="1"/>
                      <a:pt x="908" y="1"/>
                    </a:cubicBezTo>
                    <a:close/>
                  </a:path>
                </a:pathLst>
              </a:custGeom>
              <a:gradFill>
                <a:gsLst>
                  <a:gs pos="0">
                    <a:schemeClr val="accent4"/>
                  </a:gs>
                  <a:gs pos="100000">
                    <a:schemeClr val="accent6"/>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4" name="Google Shape;1764;p62"/>
              <p:cNvSpPr/>
              <p:nvPr/>
            </p:nvSpPr>
            <p:spPr>
              <a:xfrm>
                <a:off x="5154407" y="1271446"/>
                <a:ext cx="138083" cy="462197"/>
              </a:xfrm>
              <a:custGeom>
                <a:rect b="b" l="l" r="r" t="t"/>
                <a:pathLst>
                  <a:path extrusionOk="0" h="4974" w="1486">
                    <a:moveTo>
                      <a:pt x="43" y="0"/>
                    </a:moveTo>
                    <a:lnTo>
                      <a:pt x="0" y="25"/>
                    </a:lnTo>
                    <a:cubicBezTo>
                      <a:pt x="1349" y="2139"/>
                      <a:pt x="1434" y="4949"/>
                      <a:pt x="1434" y="4973"/>
                    </a:cubicBezTo>
                    <a:lnTo>
                      <a:pt x="1485" y="4973"/>
                    </a:lnTo>
                    <a:cubicBezTo>
                      <a:pt x="1485" y="4949"/>
                      <a:pt x="1400" y="2129"/>
                      <a:pt x="43" y="0"/>
                    </a:cubicBezTo>
                    <a:close/>
                  </a:path>
                </a:pathLst>
              </a:custGeom>
              <a:solidFill>
                <a:srgbClr val="DFDFD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5" name="Google Shape;1765;p62"/>
              <p:cNvSpPr/>
              <p:nvPr/>
            </p:nvSpPr>
            <p:spPr>
              <a:xfrm>
                <a:off x="5331699" y="1422256"/>
                <a:ext cx="207589" cy="227288"/>
              </a:xfrm>
              <a:custGeom>
                <a:rect b="b" l="l" r="r" t="t"/>
                <a:pathLst>
                  <a:path extrusionOk="0" h="2446" w="2234">
                    <a:moveTo>
                      <a:pt x="1738" y="0"/>
                    </a:moveTo>
                    <a:cubicBezTo>
                      <a:pt x="1559" y="0"/>
                      <a:pt x="1331" y="108"/>
                      <a:pt x="1113" y="482"/>
                    </a:cubicBezTo>
                    <a:cubicBezTo>
                      <a:pt x="927" y="803"/>
                      <a:pt x="785" y="834"/>
                      <a:pt x="647" y="834"/>
                    </a:cubicBezTo>
                    <a:cubicBezTo>
                      <a:pt x="615" y="834"/>
                      <a:pt x="583" y="832"/>
                      <a:pt x="550" y="832"/>
                    </a:cubicBezTo>
                    <a:cubicBezTo>
                      <a:pt x="433" y="832"/>
                      <a:pt x="312" y="854"/>
                      <a:pt x="164" y="1058"/>
                    </a:cubicBezTo>
                    <a:cubicBezTo>
                      <a:pt x="1" y="1280"/>
                      <a:pt x="52" y="1594"/>
                      <a:pt x="164" y="1881"/>
                    </a:cubicBezTo>
                    <a:cubicBezTo>
                      <a:pt x="298" y="2242"/>
                      <a:pt x="635" y="2445"/>
                      <a:pt x="981" y="2445"/>
                    </a:cubicBezTo>
                    <a:cubicBezTo>
                      <a:pt x="1183" y="2445"/>
                      <a:pt x="1387" y="2376"/>
                      <a:pt x="1555" y="2230"/>
                    </a:cubicBezTo>
                    <a:cubicBezTo>
                      <a:pt x="1563" y="2230"/>
                      <a:pt x="1563" y="2221"/>
                      <a:pt x="1572" y="2221"/>
                    </a:cubicBezTo>
                    <a:cubicBezTo>
                      <a:pt x="2038" y="1806"/>
                      <a:pt x="1555" y="1364"/>
                      <a:pt x="1895" y="1042"/>
                    </a:cubicBezTo>
                    <a:cubicBezTo>
                      <a:pt x="2234" y="728"/>
                      <a:pt x="2140" y="252"/>
                      <a:pt x="2038" y="125"/>
                    </a:cubicBezTo>
                    <a:cubicBezTo>
                      <a:pt x="1989" y="68"/>
                      <a:pt x="1879" y="0"/>
                      <a:pt x="1738" y="0"/>
                    </a:cubicBezTo>
                    <a:close/>
                  </a:path>
                </a:pathLst>
              </a:custGeom>
              <a:gradFill>
                <a:gsLst>
                  <a:gs pos="0">
                    <a:schemeClr val="accent4"/>
                  </a:gs>
                  <a:gs pos="100000">
                    <a:schemeClr val="accent6"/>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6" name="Google Shape;1766;p62"/>
              <p:cNvSpPr/>
              <p:nvPr/>
            </p:nvSpPr>
            <p:spPr>
              <a:xfrm>
                <a:off x="5332721" y="1451247"/>
                <a:ext cx="164752" cy="282391"/>
              </a:xfrm>
              <a:custGeom>
                <a:rect b="b" l="l" r="r" t="t"/>
                <a:pathLst>
                  <a:path extrusionOk="0" h="3039" w="1773">
                    <a:moveTo>
                      <a:pt x="1748" y="1"/>
                    </a:moveTo>
                    <a:cubicBezTo>
                      <a:pt x="518" y="1172"/>
                      <a:pt x="0" y="3014"/>
                      <a:pt x="0" y="3030"/>
                    </a:cubicBezTo>
                    <a:lnTo>
                      <a:pt x="33" y="3038"/>
                    </a:lnTo>
                    <a:cubicBezTo>
                      <a:pt x="33" y="3022"/>
                      <a:pt x="542" y="1188"/>
                      <a:pt x="1772" y="25"/>
                    </a:cubicBezTo>
                    <a:lnTo>
                      <a:pt x="1748" y="1"/>
                    </a:lnTo>
                    <a:close/>
                  </a:path>
                </a:pathLst>
              </a:custGeom>
              <a:solidFill>
                <a:srgbClr val="DFDFD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7" name="Google Shape;1767;p62"/>
              <p:cNvSpPr/>
              <p:nvPr/>
            </p:nvSpPr>
            <p:spPr>
              <a:xfrm>
                <a:off x="5196964" y="1740694"/>
                <a:ext cx="243736" cy="215301"/>
              </a:xfrm>
              <a:custGeom>
                <a:rect b="b" l="l" r="r" t="t"/>
                <a:pathLst>
                  <a:path extrusionOk="0" h="2317" w="2623">
                    <a:moveTo>
                      <a:pt x="0" y="0"/>
                    </a:moveTo>
                    <a:lnTo>
                      <a:pt x="60" y="357"/>
                    </a:lnTo>
                    <a:lnTo>
                      <a:pt x="365" y="2317"/>
                    </a:lnTo>
                    <a:lnTo>
                      <a:pt x="2309" y="2317"/>
                    </a:lnTo>
                    <a:lnTo>
                      <a:pt x="2410" y="1595"/>
                    </a:lnTo>
                    <a:lnTo>
                      <a:pt x="2606" y="94"/>
                    </a:lnTo>
                    <a:lnTo>
                      <a:pt x="2622"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8" name="Google Shape;1768;p62"/>
              <p:cNvSpPr/>
              <p:nvPr/>
            </p:nvSpPr>
            <p:spPr>
              <a:xfrm>
                <a:off x="5202447" y="1749429"/>
                <a:ext cx="236674" cy="139570"/>
              </a:xfrm>
              <a:custGeom>
                <a:rect b="b" l="l" r="r" t="t"/>
                <a:pathLst>
                  <a:path extrusionOk="0" h="1502" w="2547">
                    <a:moveTo>
                      <a:pt x="2547" y="0"/>
                    </a:moveTo>
                    <a:lnTo>
                      <a:pt x="1" y="263"/>
                    </a:lnTo>
                    <a:lnTo>
                      <a:pt x="2351" y="1501"/>
                    </a:lnTo>
                    <a:lnTo>
                      <a:pt x="2547" y="0"/>
                    </a:lnTo>
                    <a:close/>
                  </a:path>
                </a:pathLst>
              </a:custGeom>
              <a:solidFill>
                <a:srgbClr val="55335C">
                  <a:alpha val="1071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9" name="Google Shape;1769;p62"/>
              <p:cNvSpPr/>
              <p:nvPr/>
            </p:nvSpPr>
            <p:spPr>
              <a:xfrm>
                <a:off x="5171783" y="1696371"/>
                <a:ext cx="298281" cy="77497"/>
              </a:xfrm>
              <a:custGeom>
                <a:rect b="b" l="l" r="r" t="t"/>
                <a:pathLst>
                  <a:path extrusionOk="0" h="834" w="3210">
                    <a:moveTo>
                      <a:pt x="1" y="1"/>
                    </a:moveTo>
                    <a:lnTo>
                      <a:pt x="1" y="834"/>
                    </a:lnTo>
                    <a:lnTo>
                      <a:pt x="3209" y="834"/>
                    </a:lnTo>
                    <a:lnTo>
                      <a:pt x="3209"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770" name="Google Shape;1770;p62"/>
            <p:cNvSpPr/>
            <p:nvPr/>
          </p:nvSpPr>
          <p:spPr>
            <a:xfrm>
              <a:off x="6628224" y="4593925"/>
              <a:ext cx="2334723" cy="105499"/>
            </a:xfrm>
            <a:custGeom>
              <a:rect b="b" l="l" r="r" t="t"/>
              <a:pathLst>
                <a:path extrusionOk="0" h="687" w="15202">
                  <a:moveTo>
                    <a:pt x="349" y="0"/>
                  </a:moveTo>
                  <a:cubicBezTo>
                    <a:pt x="153" y="0"/>
                    <a:pt x="0" y="153"/>
                    <a:pt x="0" y="339"/>
                  </a:cubicBezTo>
                  <a:cubicBezTo>
                    <a:pt x="0" y="534"/>
                    <a:pt x="153" y="687"/>
                    <a:pt x="349" y="687"/>
                  </a:cubicBezTo>
                  <a:lnTo>
                    <a:pt x="14863" y="687"/>
                  </a:lnTo>
                  <a:cubicBezTo>
                    <a:pt x="15049" y="687"/>
                    <a:pt x="15202" y="534"/>
                    <a:pt x="15202" y="339"/>
                  </a:cubicBezTo>
                  <a:cubicBezTo>
                    <a:pt x="15202" y="153"/>
                    <a:pt x="15049" y="0"/>
                    <a:pt x="14863" y="0"/>
                  </a:cubicBezTo>
                  <a:close/>
                </a:path>
              </a:pathLst>
            </a:custGeom>
            <a:solidFill>
              <a:srgbClr val="55335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74" name="Shape 1774"/>
        <p:cNvGrpSpPr/>
        <p:nvPr/>
      </p:nvGrpSpPr>
      <p:grpSpPr>
        <a:xfrm>
          <a:off x="0" y="0"/>
          <a:ext cx="0" cy="0"/>
          <a:chOff x="0" y="0"/>
          <a:chExt cx="0" cy="0"/>
        </a:xfrm>
      </p:grpSpPr>
      <p:sp>
        <p:nvSpPr>
          <p:cNvPr id="1775" name="Google Shape;1775;p63"/>
          <p:cNvSpPr txBox="1"/>
          <p:nvPr>
            <p:ph idx="1" type="subTitle"/>
          </p:nvPr>
        </p:nvSpPr>
        <p:spPr>
          <a:xfrm>
            <a:off x="205350" y="443200"/>
            <a:ext cx="8670300" cy="4642200"/>
          </a:xfrm>
          <a:prstGeom prst="rect">
            <a:avLst/>
          </a:prstGeom>
        </p:spPr>
        <p:txBody>
          <a:bodyPr anchorCtr="0" anchor="b" bIns="91425" lIns="91425" spcFirstLastPara="1" rIns="91425" wrap="square" tIns="91425">
            <a:noAutofit/>
          </a:bodyPr>
          <a:lstStyle/>
          <a:p>
            <a:pPr indent="0" lvl="0" marL="0" rtl="0" algn="l">
              <a:lnSpc>
                <a:spcPct val="150000"/>
              </a:lnSpc>
              <a:spcBef>
                <a:spcPts val="1200"/>
              </a:spcBef>
              <a:spcAft>
                <a:spcPts val="0"/>
              </a:spcAft>
              <a:buNone/>
            </a:pPr>
            <a:r>
              <a:t/>
            </a:r>
            <a:endParaRPr sz="1500">
              <a:solidFill>
                <a:srgbClr val="000000"/>
              </a:solidFill>
              <a:latin typeface="Arial"/>
              <a:ea typeface="Arial"/>
              <a:cs typeface="Arial"/>
              <a:sym typeface="Arial"/>
            </a:endParaRPr>
          </a:p>
          <a:p>
            <a:pPr indent="12700" lvl="0" marL="0" rtl="0" algn="just">
              <a:lnSpc>
                <a:spcPct val="115000"/>
              </a:lnSpc>
              <a:spcBef>
                <a:spcPts val="1200"/>
              </a:spcBef>
              <a:spcAft>
                <a:spcPts val="0"/>
              </a:spcAft>
              <a:buNone/>
            </a:pPr>
            <a:r>
              <a:t/>
            </a:r>
            <a:endParaRPr sz="1200">
              <a:solidFill>
                <a:srgbClr val="000000"/>
              </a:solidFill>
              <a:latin typeface="Arial"/>
              <a:ea typeface="Arial"/>
              <a:cs typeface="Arial"/>
              <a:sym typeface="Arial"/>
            </a:endParaRPr>
          </a:p>
          <a:p>
            <a:pPr indent="12700" lvl="0" marL="0" rtl="0" algn="just">
              <a:lnSpc>
                <a:spcPct val="115000"/>
              </a:lnSpc>
              <a:spcBef>
                <a:spcPts val="1200"/>
              </a:spcBef>
              <a:spcAft>
                <a:spcPts val="0"/>
              </a:spcAft>
              <a:buNone/>
            </a:pPr>
            <a:r>
              <a:t/>
            </a:r>
            <a:endParaRPr b="1" sz="1600">
              <a:solidFill>
                <a:srgbClr val="000000"/>
              </a:solidFill>
              <a:latin typeface="Arial"/>
              <a:ea typeface="Arial"/>
              <a:cs typeface="Arial"/>
              <a:sym typeface="Arial"/>
            </a:endParaRPr>
          </a:p>
          <a:p>
            <a:pPr indent="12700" lvl="0" marL="0" rtl="0" algn="just">
              <a:lnSpc>
                <a:spcPct val="115000"/>
              </a:lnSpc>
              <a:spcBef>
                <a:spcPts val="1200"/>
              </a:spcBef>
              <a:spcAft>
                <a:spcPts val="0"/>
              </a:spcAft>
              <a:buNone/>
            </a:pPr>
            <a:r>
              <a:t/>
            </a:r>
            <a:endParaRPr b="1" sz="1600">
              <a:solidFill>
                <a:srgbClr val="000000"/>
              </a:solidFill>
              <a:latin typeface="Arial"/>
              <a:ea typeface="Arial"/>
              <a:cs typeface="Arial"/>
              <a:sym typeface="Arial"/>
            </a:endParaRPr>
          </a:p>
          <a:p>
            <a:pPr indent="12700" lvl="0" marL="0" rtl="0" algn="just">
              <a:lnSpc>
                <a:spcPct val="115000"/>
              </a:lnSpc>
              <a:spcBef>
                <a:spcPts val="1200"/>
              </a:spcBef>
              <a:spcAft>
                <a:spcPts val="0"/>
              </a:spcAft>
              <a:buNone/>
            </a:pPr>
            <a:r>
              <a:rPr b="1" lang="en" sz="1600">
                <a:solidFill>
                  <a:srgbClr val="000000"/>
                </a:solidFill>
                <a:latin typeface="Arial"/>
                <a:ea typeface="Arial"/>
                <a:cs typeface="Arial"/>
                <a:sym typeface="Arial"/>
              </a:rPr>
              <a:t>Here’s a step-by-step process for registering a partnership in the Philippines:</a:t>
            </a:r>
            <a:endParaRPr b="1" sz="1600">
              <a:solidFill>
                <a:srgbClr val="000000"/>
              </a:solidFill>
              <a:latin typeface="Arial"/>
              <a:ea typeface="Arial"/>
              <a:cs typeface="Arial"/>
              <a:sym typeface="Arial"/>
            </a:endParaRPr>
          </a:p>
          <a:p>
            <a:pPr indent="0" lvl="0" marL="0" rtl="0" algn="l">
              <a:lnSpc>
                <a:spcPct val="150000"/>
              </a:lnSpc>
              <a:spcBef>
                <a:spcPts val="1200"/>
              </a:spcBef>
              <a:spcAft>
                <a:spcPts val="0"/>
              </a:spcAft>
              <a:buNone/>
            </a:pPr>
            <a:r>
              <a:rPr lang="en" sz="1200">
                <a:solidFill>
                  <a:srgbClr val="000000"/>
                </a:solidFill>
                <a:latin typeface="Arial"/>
                <a:ea typeface="Arial"/>
                <a:cs typeface="Arial"/>
                <a:sym typeface="Arial"/>
              </a:rPr>
              <a:t>·</a:t>
            </a:r>
            <a:r>
              <a:rPr lang="en" sz="700">
                <a:solidFill>
                  <a:srgbClr val="000000"/>
                </a:solidFill>
                <a:latin typeface="Times New Roman"/>
                <a:ea typeface="Times New Roman"/>
                <a:cs typeface="Times New Roman"/>
                <a:sym typeface="Times New Roman"/>
              </a:rPr>
              <a:t>         	</a:t>
            </a:r>
            <a:r>
              <a:rPr lang="en" sz="1600">
                <a:solidFill>
                  <a:srgbClr val="000000"/>
                </a:solidFill>
                <a:latin typeface="Arial"/>
                <a:ea typeface="Arial"/>
                <a:cs typeface="Arial"/>
                <a:sym typeface="Arial"/>
              </a:rPr>
              <a:t>Register the business name with the Department of Trade and Industry</a:t>
            </a:r>
            <a:endParaRPr sz="1600">
              <a:solidFill>
                <a:srgbClr val="000000"/>
              </a:solidFill>
              <a:latin typeface="Arial"/>
              <a:ea typeface="Arial"/>
              <a:cs typeface="Arial"/>
              <a:sym typeface="Arial"/>
            </a:endParaRPr>
          </a:p>
          <a:p>
            <a:pPr indent="0" lvl="0" marL="0" rtl="0" algn="l">
              <a:lnSpc>
                <a:spcPct val="150000"/>
              </a:lnSpc>
              <a:spcBef>
                <a:spcPts val="0"/>
              </a:spcBef>
              <a:spcAft>
                <a:spcPts val="0"/>
              </a:spcAft>
              <a:buNone/>
            </a:pPr>
            <a:r>
              <a:rPr lang="en" sz="1600">
                <a:solidFill>
                  <a:srgbClr val="000000"/>
                </a:solidFill>
                <a:latin typeface="Arial"/>
                <a:ea typeface="Arial"/>
                <a:cs typeface="Arial"/>
                <a:sym typeface="Arial"/>
              </a:rPr>
              <a:t>·</a:t>
            </a:r>
            <a:r>
              <a:rPr lang="en" sz="1600">
                <a:solidFill>
                  <a:srgbClr val="000000"/>
                </a:solidFill>
                <a:latin typeface="Times New Roman"/>
                <a:ea typeface="Times New Roman"/>
                <a:cs typeface="Times New Roman"/>
                <a:sym typeface="Times New Roman"/>
              </a:rPr>
              <a:t>        </a:t>
            </a:r>
            <a:r>
              <a:rPr lang="en" sz="1600">
                <a:solidFill>
                  <a:srgbClr val="000000"/>
                </a:solidFill>
                <a:latin typeface="Arial"/>
                <a:ea typeface="Arial"/>
                <a:cs typeface="Arial"/>
                <a:sym typeface="Arial"/>
              </a:rPr>
              <a:t>Have the partnership agreement (Articles of Co-Partnership) notarized.</a:t>
            </a:r>
            <a:endParaRPr sz="1600">
              <a:solidFill>
                <a:srgbClr val="000000"/>
              </a:solidFill>
              <a:latin typeface="Arial"/>
              <a:ea typeface="Arial"/>
              <a:cs typeface="Arial"/>
              <a:sym typeface="Arial"/>
            </a:endParaRPr>
          </a:p>
          <a:p>
            <a:pPr indent="0" lvl="0" marL="0" rtl="0" algn="l">
              <a:lnSpc>
                <a:spcPct val="150000"/>
              </a:lnSpc>
              <a:spcBef>
                <a:spcPts val="0"/>
              </a:spcBef>
              <a:spcAft>
                <a:spcPts val="0"/>
              </a:spcAft>
              <a:buNone/>
            </a:pPr>
            <a:r>
              <a:rPr lang="en" sz="1600">
                <a:solidFill>
                  <a:srgbClr val="000000"/>
                </a:solidFill>
                <a:latin typeface="Arial"/>
                <a:ea typeface="Arial"/>
                <a:cs typeface="Arial"/>
                <a:sym typeface="Arial"/>
              </a:rPr>
              <a:t>·</a:t>
            </a:r>
            <a:r>
              <a:rPr lang="en" sz="1600">
                <a:solidFill>
                  <a:srgbClr val="000000"/>
                </a:solidFill>
                <a:latin typeface="Times New Roman"/>
                <a:ea typeface="Times New Roman"/>
                <a:cs typeface="Times New Roman"/>
                <a:sym typeface="Times New Roman"/>
              </a:rPr>
              <a:t>        </a:t>
            </a:r>
            <a:r>
              <a:rPr lang="en" sz="1600">
                <a:solidFill>
                  <a:srgbClr val="000000"/>
                </a:solidFill>
                <a:latin typeface="Arial"/>
                <a:ea typeface="Arial"/>
                <a:cs typeface="Arial"/>
                <a:sym typeface="Arial"/>
              </a:rPr>
              <a:t>Obtain a tax account number for the partnership from the BIR.</a:t>
            </a:r>
            <a:endParaRPr sz="1600">
              <a:solidFill>
                <a:srgbClr val="000000"/>
              </a:solidFill>
              <a:latin typeface="Arial"/>
              <a:ea typeface="Arial"/>
              <a:cs typeface="Arial"/>
              <a:sym typeface="Arial"/>
            </a:endParaRPr>
          </a:p>
          <a:p>
            <a:pPr indent="0" lvl="0" marL="0" rtl="0" algn="l">
              <a:lnSpc>
                <a:spcPct val="150000"/>
              </a:lnSpc>
              <a:spcBef>
                <a:spcPts val="0"/>
              </a:spcBef>
              <a:spcAft>
                <a:spcPts val="0"/>
              </a:spcAft>
              <a:buNone/>
            </a:pPr>
            <a:r>
              <a:rPr lang="en" sz="1600">
                <a:solidFill>
                  <a:srgbClr val="000000"/>
                </a:solidFill>
                <a:latin typeface="Arial"/>
                <a:ea typeface="Arial"/>
                <a:cs typeface="Arial"/>
                <a:sym typeface="Arial"/>
              </a:rPr>
              <a:t>·</a:t>
            </a:r>
            <a:r>
              <a:rPr lang="en" sz="1600">
                <a:solidFill>
                  <a:srgbClr val="000000"/>
                </a:solidFill>
                <a:latin typeface="Times New Roman"/>
                <a:ea typeface="Times New Roman"/>
                <a:cs typeface="Times New Roman"/>
                <a:sym typeface="Times New Roman"/>
              </a:rPr>
              <a:t>        </a:t>
            </a:r>
            <a:r>
              <a:rPr lang="en" sz="1600">
                <a:solidFill>
                  <a:srgbClr val="000000"/>
                </a:solidFill>
                <a:latin typeface="Arial"/>
                <a:ea typeface="Arial"/>
                <a:cs typeface="Arial"/>
                <a:sym typeface="Arial"/>
              </a:rPr>
              <a:t>Have the partnership agreement (Articles of Co-Partnership) notarized and then </a:t>
            </a:r>
            <a:endParaRPr sz="1600">
              <a:solidFill>
                <a:srgbClr val="000000"/>
              </a:solidFill>
              <a:latin typeface="Arial"/>
              <a:ea typeface="Arial"/>
              <a:cs typeface="Arial"/>
              <a:sym typeface="Arial"/>
            </a:endParaRPr>
          </a:p>
          <a:p>
            <a:pPr indent="0" lvl="0" marL="0" rtl="0" algn="l">
              <a:lnSpc>
                <a:spcPct val="150000"/>
              </a:lnSpc>
              <a:spcBef>
                <a:spcPts val="0"/>
              </a:spcBef>
              <a:spcAft>
                <a:spcPts val="0"/>
              </a:spcAft>
              <a:buNone/>
            </a:pPr>
            <a:r>
              <a:rPr lang="en" sz="1600">
                <a:solidFill>
                  <a:srgbClr val="000000"/>
                </a:solidFill>
                <a:latin typeface="Arial"/>
                <a:ea typeface="Arial"/>
                <a:cs typeface="Arial"/>
                <a:sym typeface="Arial"/>
              </a:rPr>
              <a:t>        registered with the SEC.</a:t>
            </a:r>
            <a:endParaRPr sz="1600">
              <a:solidFill>
                <a:srgbClr val="000000"/>
              </a:solidFill>
              <a:latin typeface="Arial"/>
              <a:ea typeface="Arial"/>
              <a:cs typeface="Arial"/>
              <a:sym typeface="Arial"/>
            </a:endParaRPr>
          </a:p>
          <a:p>
            <a:pPr indent="0" lvl="0" marL="0" rtl="0" algn="l">
              <a:lnSpc>
                <a:spcPct val="150000"/>
              </a:lnSpc>
              <a:spcBef>
                <a:spcPts val="0"/>
              </a:spcBef>
              <a:spcAft>
                <a:spcPts val="0"/>
              </a:spcAft>
              <a:buNone/>
            </a:pPr>
            <a:r>
              <a:rPr lang="en" sz="1600">
                <a:solidFill>
                  <a:srgbClr val="000000"/>
                </a:solidFill>
                <a:latin typeface="Arial"/>
                <a:ea typeface="Arial"/>
                <a:cs typeface="Arial"/>
                <a:sym typeface="Arial"/>
              </a:rPr>
              <a:t>·</a:t>
            </a:r>
            <a:r>
              <a:rPr lang="en" sz="1600">
                <a:solidFill>
                  <a:srgbClr val="000000"/>
                </a:solidFill>
                <a:latin typeface="Times New Roman"/>
                <a:ea typeface="Times New Roman"/>
                <a:cs typeface="Times New Roman"/>
                <a:sym typeface="Times New Roman"/>
              </a:rPr>
              <a:t>        </a:t>
            </a:r>
            <a:r>
              <a:rPr lang="en" sz="1600">
                <a:solidFill>
                  <a:srgbClr val="000000"/>
                </a:solidFill>
                <a:latin typeface="Arial"/>
                <a:ea typeface="Arial"/>
                <a:cs typeface="Arial"/>
                <a:sym typeface="Arial"/>
              </a:rPr>
              <a:t>Obtain the city/municipal license from the local government.</a:t>
            </a:r>
            <a:endParaRPr sz="1600">
              <a:solidFill>
                <a:srgbClr val="000000"/>
              </a:solidFill>
              <a:latin typeface="Arial"/>
              <a:ea typeface="Arial"/>
              <a:cs typeface="Arial"/>
              <a:sym typeface="Arial"/>
            </a:endParaRPr>
          </a:p>
          <a:p>
            <a:pPr indent="0" lvl="0" marL="0" rtl="0" algn="l">
              <a:lnSpc>
                <a:spcPct val="150000"/>
              </a:lnSpc>
              <a:spcBef>
                <a:spcPts val="0"/>
              </a:spcBef>
              <a:spcAft>
                <a:spcPts val="0"/>
              </a:spcAft>
              <a:buNone/>
            </a:pPr>
            <a:r>
              <a:rPr lang="en" sz="1600">
                <a:solidFill>
                  <a:srgbClr val="000000"/>
                </a:solidFill>
                <a:latin typeface="Arial"/>
                <a:ea typeface="Arial"/>
                <a:cs typeface="Arial"/>
                <a:sym typeface="Arial"/>
              </a:rPr>
              <a:t>·</a:t>
            </a:r>
            <a:r>
              <a:rPr lang="en" sz="1600">
                <a:solidFill>
                  <a:srgbClr val="000000"/>
                </a:solidFill>
                <a:latin typeface="Times New Roman"/>
                <a:ea typeface="Times New Roman"/>
                <a:cs typeface="Times New Roman"/>
                <a:sym typeface="Times New Roman"/>
              </a:rPr>
              <a:t>        </a:t>
            </a:r>
            <a:r>
              <a:rPr lang="en" sz="1600">
                <a:solidFill>
                  <a:srgbClr val="000000"/>
                </a:solidFill>
                <a:latin typeface="Arial"/>
                <a:ea typeface="Arial"/>
                <a:cs typeface="Arial"/>
                <a:sym typeface="Arial"/>
              </a:rPr>
              <a:t>Obtain the value added tax account number (VAT) or the NON-VAT</a:t>
            </a:r>
            <a:endParaRPr sz="1600">
              <a:solidFill>
                <a:srgbClr val="000000"/>
              </a:solidFill>
              <a:latin typeface="Arial"/>
              <a:ea typeface="Arial"/>
              <a:cs typeface="Arial"/>
              <a:sym typeface="Arial"/>
            </a:endParaRPr>
          </a:p>
          <a:p>
            <a:pPr indent="0" lvl="0" marL="0" rtl="0" algn="l">
              <a:lnSpc>
                <a:spcPct val="150000"/>
              </a:lnSpc>
              <a:spcBef>
                <a:spcPts val="0"/>
              </a:spcBef>
              <a:spcAft>
                <a:spcPts val="0"/>
              </a:spcAft>
              <a:buNone/>
            </a:pPr>
            <a:r>
              <a:rPr lang="en" sz="1600">
                <a:solidFill>
                  <a:srgbClr val="000000"/>
                </a:solidFill>
                <a:latin typeface="Arial"/>
                <a:ea typeface="Arial"/>
                <a:cs typeface="Arial"/>
                <a:sym typeface="Arial"/>
              </a:rPr>
              <a:t>·</a:t>
            </a:r>
            <a:r>
              <a:rPr lang="en" sz="1600">
                <a:solidFill>
                  <a:srgbClr val="000000"/>
                </a:solidFill>
                <a:latin typeface="Times New Roman"/>
                <a:ea typeface="Times New Roman"/>
                <a:cs typeface="Times New Roman"/>
                <a:sym typeface="Times New Roman"/>
              </a:rPr>
              <a:t>        </a:t>
            </a:r>
            <a:r>
              <a:rPr lang="en" sz="1600">
                <a:solidFill>
                  <a:srgbClr val="000000"/>
                </a:solidFill>
                <a:latin typeface="Arial"/>
                <a:ea typeface="Arial"/>
                <a:cs typeface="Arial"/>
                <a:sym typeface="Arial"/>
              </a:rPr>
              <a:t>Register books of accounts (journals and general ledger) and business </a:t>
            </a:r>
            <a:endParaRPr sz="1600">
              <a:solidFill>
                <a:srgbClr val="000000"/>
              </a:solidFill>
              <a:latin typeface="Arial"/>
              <a:ea typeface="Arial"/>
              <a:cs typeface="Arial"/>
              <a:sym typeface="Arial"/>
            </a:endParaRPr>
          </a:p>
          <a:p>
            <a:pPr indent="0" lvl="0" marL="0" rtl="0" algn="l">
              <a:lnSpc>
                <a:spcPct val="150000"/>
              </a:lnSpc>
              <a:spcBef>
                <a:spcPts val="0"/>
              </a:spcBef>
              <a:spcAft>
                <a:spcPts val="0"/>
              </a:spcAft>
              <a:buNone/>
            </a:pPr>
            <a:r>
              <a:rPr lang="en" sz="1600">
                <a:solidFill>
                  <a:srgbClr val="000000"/>
                </a:solidFill>
                <a:latin typeface="Arial"/>
                <a:ea typeface="Arial"/>
                <a:cs typeface="Arial"/>
                <a:sym typeface="Arial"/>
              </a:rPr>
              <a:t>        forms to be used (sales invoice, official receipts, cash sales invoices) </a:t>
            </a:r>
            <a:endParaRPr sz="1600">
              <a:solidFill>
                <a:srgbClr val="000000"/>
              </a:solidFill>
              <a:latin typeface="Arial"/>
              <a:ea typeface="Arial"/>
              <a:cs typeface="Arial"/>
              <a:sym typeface="Arial"/>
            </a:endParaRPr>
          </a:p>
          <a:p>
            <a:pPr indent="0" lvl="0" marL="0" rtl="0" algn="l">
              <a:lnSpc>
                <a:spcPct val="150000"/>
              </a:lnSpc>
              <a:spcBef>
                <a:spcPts val="0"/>
              </a:spcBef>
              <a:spcAft>
                <a:spcPts val="0"/>
              </a:spcAft>
              <a:buNone/>
            </a:pPr>
            <a:r>
              <a:rPr lang="en" sz="1600">
                <a:solidFill>
                  <a:srgbClr val="000000"/>
                </a:solidFill>
                <a:latin typeface="Arial"/>
                <a:ea typeface="Arial"/>
                <a:cs typeface="Arial"/>
                <a:sym typeface="Arial"/>
              </a:rPr>
              <a:t>        with the BIR.</a:t>
            </a:r>
            <a:endParaRPr sz="1600">
              <a:solidFill>
                <a:srgbClr val="000000"/>
              </a:solidFill>
              <a:latin typeface="Arial"/>
              <a:ea typeface="Arial"/>
              <a:cs typeface="Arial"/>
              <a:sym typeface="Arial"/>
            </a:endParaRPr>
          </a:p>
          <a:p>
            <a:pPr indent="0" lvl="0" marL="0" rtl="0" algn="l">
              <a:lnSpc>
                <a:spcPct val="150000"/>
              </a:lnSpc>
              <a:spcBef>
                <a:spcPts val="0"/>
              </a:spcBef>
              <a:spcAft>
                <a:spcPts val="0"/>
              </a:spcAft>
              <a:buNone/>
            </a:pPr>
            <a:r>
              <a:t/>
            </a:r>
            <a:endParaRPr sz="1700">
              <a:solidFill>
                <a:srgbClr val="000000"/>
              </a:solidFill>
              <a:latin typeface="Arial"/>
              <a:ea typeface="Arial"/>
              <a:cs typeface="Arial"/>
              <a:sym typeface="Arial"/>
            </a:endParaRPr>
          </a:p>
        </p:txBody>
      </p:sp>
      <p:sp>
        <p:nvSpPr>
          <p:cNvPr id="1776" name="Google Shape;1776;p63"/>
          <p:cNvSpPr/>
          <p:nvPr/>
        </p:nvSpPr>
        <p:spPr>
          <a:xfrm flipH="1">
            <a:off x="1011656" y="4398640"/>
            <a:ext cx="299808" cy="334417"/>
          </a:xfrm>
          <a:custGeom>
            <a:rect b="b" l="l" r="r" t="t"/>
            <a:pathLst>
              <a:path extrusionOk="0" h="2435" w="2183">
                <a:moveTo>
                  <a:pt x="220" y="153"/>
                </a:moveTo>
                <a:lnTo>
                  <a:pt x="2011" y="1333"/>
                </a:lnTo>
                <a:lnTo>
                  <a:pt x="94" y="2292"/>
                </a:lnTo>
                <a:lnTo>
                  <a:pt x="94" y="2292"/>
                </a:lnTo>
                <a:lnTo>
                  <a:pt x="220" y="153"/>
                </a:lnTo>
                <a:close/>
                <a:moveTo>
                  <a:pt x="145" y="1"/>
                </a:moveTo>
                <a:lnTo>
                  <a:pt x="0" y="2435"/>
                </a:lnTo>
                <a:lnTo>
                  <a:pt x="2182" y="1341"/>
                </a:lnTo>
                <a:lnTo>
                  <a:pt x="14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7" name="Google Shape;1777;p63"/>
          <p:cNvSpPr/>
          <p:nvPr/>
        </p:nvSpPr>
        <p:spPr>
          <a:xfrm>
            <a:off x="6690333" y="4485506"/>
            <a:ext cx="406931" cy="406931"/>
          </a:xfrm>
          <a:custGeom>
            <a:rect b="b" l="l" r="r" t="t"/>
            <a:pathLst>
              <a:path extrusionOk="0" h="2963" w="2963">
                <a:moveTo>
                  <a:pt x="1478" y="926"/>
                </a:moveTo>
                <a:cubicBezTo>
                  <a:pt x="1783" y="926"/>
                  <a:pt x="2038" y="1172"/>
                  <a:pt x="2038" y="1478"/>
                </a:cubicBezTo>
                <a:cubicBezTo>
                  <a:pt x="2038" y="1783"/>
                  <a:pt x="1783" y="2038"/>
                  <a:pt x="1478" y="2038"/>
                </a:cubicBezTo>
                <a:cubicBezTo>
                  <a:pt x="1172" y="2038"/>
                  <a:pt x="926" y="1783"/>
                  <a:pt x="926" y="1478"/>
                </a:cubicBezTo>
                <a:cubicBezTo>
                  <a:pt x="926" y="1172"/>
                  <a:pt x="1172" y="926"/>
                  <a:pt x="1478" y="926"/>
                </a:cubicBezTo>
                <a:close/>
                <a:moveTo>
                  <a:pt x="1223" y="1"/>
                </a:moveTo>
                <a:lnTo>
                  <a:pt x="1223" y="366"/>
                </a:lnTo>
                <a:cubicBezTo>
                  <a:pt x="1095" y="392"/>
                  <a:pt x="977" y="443"/>
                  <a:pt x="867" y="510"/>
                </a:cubicBezTo>
                <a:lnTo>
                  <a:pt x="612" y="256"/>
                </a:lnTo>
                <a:lnTo>
                  <a:pt x="256" y="612"/>
                </a:lnTo>
                <a:lnTo>
                  <a:pt x="510" y="867"/>
                </a:lnTo>
                <a:cubicBezTo>
                  <a:pt x="441" y="977"/>
                  <a:pt x="390" y="1097"/>
                  <a:pt x="366" y="1223"/>
                </a:cubicBezTo>
                <a:lnTo>
                  <a:pt x="1" y="1223"/>
                </a:lnTo>
                <a:lnTo>
                  <a:pt x="1" y="1732"/>
                </a:lnTo>
                <a:lnTo>
                  <a:pt x="366" y="1732"/>
                </a:lnTo>
                <a:cubicBezTo>
                  <a:pt x="390" y="1861"/>
                  <a:pt x="441" y="1979"/>
                  <a:pt x="510" y="2089"/>
                </a:cubicBezTo>
                <a:lnTo>
                  <a:pt x="256" y="2352"/>
                </a:lnTo>
                <a:lnTo>
                  <a:pt x="612" y="2708"/>
                </a:lnTo>
                <a:lnTo>
                  <a:pt x="867" y="2445"/>
                </a:lnTo>
                <a:cubicBezTo>
                  <a:pt x="977" y="2515"/>
                  <a:pt x="1095" y="2566"/>
                  <a:pt x="1223" y="2598"/>
                </a:cubicBezTo>
                <a:lnTo>
                  <a:pt x="1223" y="2963"/>
                </a:lnTo>
                <a:lnTo>
                  <a:pt x="1732" y="2963"/>
                </a:lnTo>
                <a:lnTo>
                  <a:pt x="1732" y="2598"/>
                </a:lnTo>
                <a:cubicBezTo>
                  <a:pt x="1859" y="2566"/>
                  <a:pt x="1979" y="2515"/>
                  <a:pt x="2089" y="2445"/>
                </a:cubicBezTo>
                <a:lnTo>
                  <a:pt x="2352" y="2708"/>
                </a:lnTo>
                <a:lnTo>
                  <a:pt x="2708" y="2352"/>
                </a:lnTo>
                <a:lnTo>
                  <a:pt x="2445" y="2089"/>
                </a:lnTo>
                <a:cubicBezTo>
                  <a:pt x="2513" y="1979"/>
                  <a:pt x="2564" y="1861"/>
                  <a:pt x="2598" y="1732"/>
                </a:cubicBezTo>
                <a:lnTo>
                  <a:pt x="2963" y="1732"/>
                </a:lnTo>
                <a:lnTo>
                  <a:pt x="2963" y="1223"/>
                </a:lnTo>
                <a:lnTo>
                  <a:pt x="2598" y="1223"/>
                </a:lnTo>
                <a:cubicBezTo>
                  <a:pt x="2564" y="1097"/>
                  <a:pt x="2513" y="977"/>
                  <a:pt x="2445" y="867"/>
                </a:cubicBezTo>
                <a:lnTo>
                  <a:pt x="2708" y="612"/>
                </a:lnTo>
                <a:lnTo>
                  <a:pt x="2352" y="256"/>
                </a:lnTo>
                <a:lnTo>
                  <a:pt x="2089" y="510"/>
                </a:lnTo>
                <a:cubicBezTo>
                  <a:pt x="1979" y="443"/>
                  <a:pt x="1859" y="392"/>
                  <a:pt x="1732" y="366"/>
                </a:cubicBezTo>
                <a:lnTo>
                  <a:pt x="1732"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778" name="Google Shape;1778;p63"/>
          <p:cNvGrpSpPr/>
          <p:nvPr/>
        </p:nvGrpSpPr>
        <p:grpSpPr>
          <a:xfrm>
            <a:off x="2798454" y="4301884"/>
            <a:ext cx="853559" cy="283602"/>
            <a:chOff x="2990941" y="3799255"/>
            <a:chExt cx="577510" cy="191882"/>
          </a:xfrm>
        </p:grpSpPr>
        <p:sp>
          <p:nvSpPr>
            <p:cNvPr id="1779" name="Google Shape;1779;p63"/>
            <p:cNvSpPr/>
            <p:nvPr/>
          </p:nvSpPr>
          <p:spPr>
            <a:xfrm>
              <a:off x="2990941" y="3799255"/>
              <a:ext cx="414063" cy="63373"/>
            </a:xfrm>
            <a:custGeom>
              <a:rect b="b" l="l" r="r" t="t"/>
              <a:pathLst>
                <a:path extrusionOk="0" h="682" w="4456">
                  <a:moveTo>
                    <a:pt x="4108" y="87"/>
                  </a:moveTo>
                  <a:cubicBezTo>
                    <a:pt x="4252" y="87"/>
                    <a:pt x="4372" y="205"/>
                    <a:pt x="4372" y="341"/>
                  </a:cubicBezTo>
                  <a:cubicBezTo>
                    <a:pt x="4372" y="486"/>
                    <a:pt x="4252" y="596"/>
                    <a:pt x="4108" y="596"/>
                  </a:cubicBezTo>
                  <a:lnTo>
                    <a:pt x="339" y="596"/>
                  </a:lnTo>
                  <a:cubicBezTo>
                    <a:pt x="196" y="596"/>
                    <a:pt x="84" y="486"/>
                    <a:pt x="84" y="341"/>
                  </a:cubicBezTo>
                  <a:cubicBezTo>
                    <a:pt x="84" y="205"/>
                    <a:pt x="196" y="87"/>
                    <a:pt x="339" y="87"/>
                  </a:cubicBezTo>
                  <a:close/>
                  <a:moveTo>
                    <a:pt x="339" y="1"/>
                  </a:moveTo>
                  <a:cubicBezTo>
                    <a:pt x="154" y="1"/>
                    <a:pt x="1" y="154"/>
                    <a:pt x="1" y="341"/>
                  </a:cubicBezTo>
                  <a:cubicBezTo>
                    <a:pt x="1" y="529"/>
                    <a:pt x="154" y="681"/>
                    <a:pt x="339" y="681"/>
                  </a:cubicBezTo>
                  <a:lnTo>
                    <a:pt x="4108" y="681"/>
                  </a:lnTo>
                  <a:cubicBezTo>
                    <a:pt x="4303" y="681"/>
                    <a:pt x="4456" y="529"/>
                    <a:pt x="4456" y="341"/>
                  </a:cubicBezTo>
                  <a:cubicBezTo>
                    <a:pt x="4456" y="154"/>
                    <a:pt x="4303" y="1"/>
                    <a:pt x="410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0" name="Google Shape;1780;p63"/>
            <p:cNvSpPr/>
            <p:nvPr/>
          </p:nvSpPr>
          <p:spPr>
            <a:xfrm>
              <a:off x="3153366" y="3927114"/>
              <a:ext cx="415085" cy="64024"/>
            </a:xfrm>
            <a:custGeom>
              <a:rect b="b" l="l" r="r" t="t"/>
              <a:pathLst>
                <a:path extrusionOk="0" h="689" w="4467">
                  <a:moveTo>
                    <a:pt x="4118" y="86"/>
                  </a:moveTo>
                  <a:cubicBezTo>
                    <a:pt x="4262" y="86"/>
                    <a:pt x="4372" y="204"/>
                    <a:pt x="4372" y="340"/>
                  </a:cubicBezTo>
                  <a:cubicBezTo>
                    <a:pt x="4372" y="485"/>
                    <a:pt x="4262" y="603"/>
                    <a:pt x="4118" y="603"/>
                  </a:cubicBezTo>
                  <a:lnTo>
                    <a:pt x="349" y="603"/>
                  </a:lnTo>
                  <a:cubicBezTo>
                    <a:pt x="204" y="603"/>
                    <a:pt x="94" y="485"/>
                    <a:pt x="94" y="340"/>
                  </a:cubicBezTo>
                  <a:cubicBezTo>
                    <a:pt x="94" y="204"/>
                    <a:pt x="204" y="86"/>
                    <a:pt x="349" y="86"/>
                  </a:cubicBezTo>
                  <a:close/>
                  <a:moveTo>
                    <a:pt x="349" y="0"/>
                  </a:moveTo>
                  <a:cubicBezTo>
                    <a:pt x="162" y="0"/>
                    <a:pt x="1" y="153"/>
                    <a:pt x="1" y="340"/>
                  </a:cubicBezTo>
                  <a:cubicBezTo>
                    <a:pt x="1" y="536"/>
                    <a:pt x="162" y="689"/>
                    <a:pt x="349" y="689"/>
                  </a:cubicBezTo>
                  <a:lnTo>
                    <a:pt x="4118" y="689"/>
                  </a:lnTo>
                  <a:cubicBezTo>
                    <a:pt x="4313" y="689"/>
                    <a:pt x="4466" y="536"/>
                    <a:pt x="4466" y="340"/>
                  </a:cubicBezTo>
                  <a:cubicBezTo>
                    <a:pt x="4466" y="153"/>
                    <a:pt x="4313" y="0"/>
                    <a:pt x="411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781" name="Google Shape;1781;p63"/>
          <p:cNvGrpSpPr/>
          <p:nvPr/>
        </p:nvGrpSpPr>
        <p:grpSpPr>
          <a:xfrm>
            <a:off x="5665408" y="540005"/>
            <a:ext cx="484756" cy="355353"/>
            <a:chOff x="6525370" y="783055"/>
            <a:chExt cx="484756" cy="355353"/>
          </a:xfrm>
        </p:grpSpPr>
        <p:sp>
          <p:nvSpPr>
            <p:cNvPr id="1782" name="Google Shape;1782;p63"/>
            <p:cNvSpPr/>
            <p:nvPr/>
          </p:nvSpPr>
          <p:spPr>
            <a:xfrm rot="-2700493">
              <a:off x="6544224" y="1027967"/>
              <a:ext cx="91772" cy="91365"/>
            </a:xfrm>
            <a:custGeom>
              <a:rect b="b" l="l" r="r" t="t"/>
              <a:pathLst>
                <a:path extrusionOk="0" h="7412" w="7445">
                  <a:moveTo>
                    <a:pt x="3723" y="0"/>
                  </a:moveTo>
                  <a:cubicBezTo>
                    <a:pt x="1665" y="0"/>
                    <a:pt x="1" y="1683"/>
                    <a:pt x="17" y="3745"/>
                  </a:cubicBezTo>
                  <a:cubicBezTo>
                    <a:pt x="35" y="5755"/>
                    <a:pt x="1673" y="7393"/>
                    <a:pt x="3684" y="7411"/>
                  </a:cubicBezTo>
                  <a:cubicBezTo>
                    <a:pt x="3694" y="7411"/>
                    <a:pt x="3704" y="7411"/>
                    <a:pt x="3714" y="7411"/>
                  </a:cubicBezTo>
                  <a:cubicBezTo>
                    <a:pt x="5772" y="7411"/>
                    <a:pt x="7444" y="5737"/>
                    <a:pt x="7428" y="3675"/>
                  </a:cubicBezTo>
                  <a:cubicBezTo>
                    <a:pt x="7410" y="1665"/>
                    <a:pt x="5764" y="17"/>
                    <a:pt x="3753" y="0"/>
                  </a:cubicBezTo>
                  <a:cubicBezTo>
                    <a:pt x="3743" y="0"/>
                    <a:pt x="3733" y="0"/>
                    <a:pt x="3723" y="0"/>
                  </a:cubicBezTo>
                  <a:close/>
                </a:path>
              </a:pathLst>
            </a:custGeom>
            <a:no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3" name="Google Shape;1783;p63"/>
            <p:cNvSpPr/>
            <p:nvPr/>
          </p:nvSpPr>
          <p:spPr>
            <a:xfrm rot="-2700359">
              <a:off x="6706594" y="835386"/>
              <a:ext cx="251797" cy="250681"/>
            </a:xfrm>
            <a:custGeom>
              <a:rect b="b" l="l" r="r" t="t"/>
              <a:pathLst>
                <a:path extrusionOk="0" h="7412" w="7445">
                  <a:moveTo>
                    <a:pt x="3723" y="0"/>
                  </a:moveTo>
                  <a:cubicBezTo>
                    <a:pt x="1665" y="0"/>
                    <a:pt x="1" y="1683"/>
                    <a:pt x="17" y="3745"/>
                  </a:cubicBezTo>
                  <a:cubicBezTo>
                    <a:pt x="35" y="5755"/>
                    <a:pt x="1673" y="7393"/>
                    <a:pt x="3684" y="7411"/>
                  </a:cubicBezTo>
                  <a:cubicBezTo>
                    <a:pt x="3694" y="7411"/>
                    <a:pt x="3704" y="7411"/>
                    <a:pt x="3714" y="7411"/>
                  </a:cubicBezTo>
                  <a:cubicBezTo>
                    <a:pt x="5772" y="7411"/>
                    <a:pt x="7444" y="5737"/>
                    <a:pt x="7428" y="3675"/>
                  </a:cubicBezTo>
                  <a:cubicBezTo>
                    <a:pt x="7410" y="1665"/>
                    <a:pt x="5764" y="17"/>
                    <a:pt x="3753" y="0"/>
                  </a:cubicBezTo>
                  <a:cubicBezTo>
                    <a:pt x="3743" y="0"/>
                    <a:pt x="3733" y="0"/>
                    <a:pt x="3723" y="0"/>
                  </a:cubicBezTo>
                  <a:close/>
                </a:path>
              </a:pathLst>
            </a:custGeom>
            <a:no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784" name="Google Shape;1784;p63"/>
          <p:cNvSpPr/>
          <p:nvPr/>
        </p:nvSpPr>
        <p:spPr>
          <a:xfrm rot="-4487949">
            <a:off x="3074949" y="570049"/>
            <a:ext cx="132398" cy="147701"/>
          </a:xfrm>
          <a:custGeom>
            <a:rect b="b" l="l" r="r" t="t"/>
            <a:pathLst>
              <a:path extrusionOk="0" h="2435" w="2183">
                <a:moveTo>
                  <a:pt x="220" y="153"/>
                </a:moveTo>
                <a:lnTo>
                  <a:pt x="2011" y="1333"/>
                </a:lnTo>
                <a:lnTo>
                  <a:pt x="94" y="2292"/>
                </a:lnTo>
                <a:lnTo>
                  <a:pt x="94" y="2292"/>
                </a:lnTo>
                <a:lnTo>
                  <a:pt x="220" y="153"/>
                </a:lnTo>
                <a:close/>
                <a:moveTo>
                  <a:pt x="145" y="1"/>
                </a:moveTo>
                <a:lnTo>
                  <a:pt x="0" y="2435"/>
                </a:lnTo>
                <a:lnTo>
                  <a:pt x="2182" y="1341"/>
                </a:lnTo>
                <a:lnTo>
                  <a:pt x="14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785" name="Google Shape;1785;p63"/>
          <p:cNvGrpSpPr/>
          <p:nvPr/>
        </p:nvGrpSpPr>
        <p:grpSpPr>
          <a:xfrm flipH="1">
            <a:off x="4082103" y="4301922"/>
            <a:ext cx="1924512" cy="590499"/>
            <a:chOff x="6628224" y="3151183"/>
            <a:chExt cx="2334723" cy="1548242"/>
          </a:xfrm>
        </p:grpSpPr>
        <p:grpSp>
          <p:nvGrpSpPr>
            <p:cNvPr id="1786" name="Google Shape;1786;p63"/>
            <p:cNvGrpSpPr/>
            <p:nvPr/>
          </p:nvGrpSpPr>
          <p:grpSpPr>
            <a:xfrm>
              <a:off x="7693222" y="3151183"/>
              <a:ext cx="730769" cy="1442828"/>
              <a:chOff x="6428903" y="1212999"/>
              <a:chExt cx="376336" cy="742998"/>
            </a:xfrm>
          </p:grpSpPr>
          <p:sp>
            <p:nvSpPr>
              <p:cNvPr id="1787" name="Google Shape;1787;p63"/>
              <p:cNvSpPr/>
              <p:nvPr/>
            </p:nvSpPr>
            <p:spPr>
              <a:xfrm>
                <a:off x="6479452" y="1212999"/>
                <a:ext cx="239926" cy="312963"/>
              </a:xfrm>
              <a:custGeom>
                <a:rect b="b" l="l" r="r" t="t"/>
                <a:pathLst>
                  <a:path extrusionOk="0" h="3368" w="2582">
                    <a:moveTo>
                      <a:pt x="1453" y="1"/>
                    </a:moveTo>
                    <a:cubicBezTo>
                      <a:pt x="1202" y="1"/>
                      <a:pt x="813" y="181"/>
                      <a:pt x="772" y="968"/>
                    </a:cubicBezTo>
                    <a:cubicBezTo>
                      <a:pt x="729" y="1943"/>
                      <a:pt x="161" y="1393"/>
                      <a:pt x="51" y="2165"/>
                    </a:cubicBezTo>
                    <a:cubicBezTo>
                      <a:pt x="0" y="2504"/>
                      <a:pt x="247" y="2827"/>
                      <a:pt x="534" y="3090"/>
                    </a:cubicBezTo>
                    <a:cubicBezTo>
                      <a:pt x="746" y="3279"/>
                      <a:pt x="1004" y="3368"/>
                      <a:pt x="1259" y="3368"/>
                    </a:cubicBezTo>
                    <a:cubicBezTo>
                      <a:pt x="1691" y="3368"/>
                      <a:pt x="2115" y="3115"/>
                      <a:pt x="2292" y="2667"/>
                    </a:cubicBezTo>
                    <a:cubicBezTo>
                      <a:pt x="2300" y="2656"/>
                      <a:pt x="2300" y="2648"/>
                      <a:pt x="2300" y="2640"/>
                    </a:cubicBezTo>
                    <a:cubicBezTo>
                      <a:pt x="2581" y="1911"/>
                      <a:pt x="1783" y="1689"/>
                      <a:pt x="1978" y="1139"/>
                    </a:cubicBezTo>
                    <a:cubicBezTo>
                      <a:pt x="2174" y="578"/>
                      <a:pt x="1791" y="110"/>
                      <a:pt x="1603" y="26"/>
                    </a:cubicBezTo>
                    <a:cubicBezTo>
                      <a:pt x="1566" y="11"/>
                      <a:pt x="1513" y="1"/>
                      <a:pt x="1453" y="1"/>
                    </a:cubicBezTo>
                    <a:close/>
                  </a:path>
                </a:pathLst>
              </a:custGeom>
              <a:gradFill>
                <a:gsLst>
                  <a:gs pos="0">
                    <a:schemeClr val="accent1"/>
                  </a:gs>
                  <a:gs pos="100000">
                    <a:schemeClr val="accent2"/>
                  </a:gs>
                </a:gsLst>
                <a:lin ang="8099331"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8" name="Google Shape;1788;p63"/>
              <p:cNvSpPr/>
              <p:nvPr/>
            </p:nvSpPr>
            <p:spPr>
              <a:xfrm>
                <a:off x="6545704" y="1250074"/>
                <a:ext cx="67833" cy="409509"/>
              </a:xfrm>
              <a:custGeom>
                <a:rect b="b" l="l" r="r" t="t"/>
                <a:pathLst>
                  <a:path extrusionOk="0" h="4407" w="730">
                    <a:moveTo>
                      <a:pt x="687" y="0"/>
                    </a:moveTo>
                    <a:cubicBezTo>
                      <a:pt x="0" y="2029"/>
                      <a:pt x="493" y="4388"/>
                      <a:pt x="501" y="4407"/>
                    </a:cubicBezTo>
                    <a:lnTo>
                      <a:pt x="544" y="4396"/>
                    </a:lnTo>
                    <a:cubicBezTo>
                      <a:pt x="534" y="4380"/>
                      <a:pt x="43" y="2037"/>
                      <a:pt x="729" y="8"/>
                    </a:cubicBezTo>
                    <a:lnTo>
                      <a:pt x="687" y="0"/>
                    </a:lnTo>
                    <a:close/>
                  </a:path>
                </a:pathLst>
              </a:custGeom>
              <a:solidFill>
                <a:srgbClr val="DFDFD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9" name="Google Shape;1789;p63"/>
              <p:cNvSpPr/>
              <p:nvPr/>
            </p:nvSpPr>
            <p:spPr>
              <a:xfrm>
                <a:off x="6461239" y="1684663"/>
                <a:ext cx="306923" cy="271334"/>
              </a:xfrm>
              <a:custGeom>
                <a:rect b="b" l="l" r="r" t="t"/>
                <a:pathLst>
                  <a:path extrusionOk="0" h="2920" w="3303">
                    <a:moveTo>
                      <a:pt x="0" y="0"/>
                    </a:moveTo>
                    <a:lnTo>
                      <a:pt x="68" y="442"/>
                    </a:lnTo>
                    <a:lnTo>
                      <a:pt x="459" y="2920"/>
                    </a:lnTo>
                    <a:lnTo>
                      <a:pt x="2912" y="2920"/>
                    </a:lnTo>
                    <a:lnTo>
                      <a:pt x="3040" y="2003"/>
                    </a:lnTo>
                    <a:lnTo>
                      <a:pt x="3286" y="119"/>
                    </a:lnTo>
                    <a:lnTo>
                      <a:pt x="3303" y="0"/>
                    </a:ln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0" name="Google Shape;1790;p63"/>
              <p:cNvSpPr/>
              <p:nvPr/>
            </p:nvSpPr>
            <p:spPr>
              <a:xfrm>
                <a:off x="6467465" y="1695628"/>
                <a:ext cx="299210" cy="175159"/>
              </a:xfrm>
              <a:custGeom>
                <a:rect b="b" l="l" r="r" t="t"/>
                <a:pathLst>
                  <a:path extrusionOk="0" h="1885" w="3220">
                    <a:moveTo>
                      <a:pt x="3219" y="1"/>
                    </a:moveTo>
                    <a:lnTo>
                      <a:pt x="1" y="324"/>
                    </a:lnTo>
                    <a:lnTo>
                      <a:pt x="2973" y="1885"/>
                    </a:lnTo>
                    <a:lnTo>
                      <a:pt x="3219" y="1"/>
                    </a:lnTo>
                    <a:close/>
                  </a:path>
                </a:pathLst>
              </a:custGeom>
              <a:solidFill>
                <a:srgbClr val="55335C">
                  <a:alpha val="1071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1" name="Google Shape;1791;p63"/>
              <p:cNvSpPr/>
              <p:nvPr/>
            </p:nvSpPr>
            <p:spPr>
              <a:xfrm>
                <a:off x="6428903" y="1628632"/>
                <a:ext cx="376336" cy="97197"/>
              </a:xfrm>
              <a:custGeom>
                <a:rect b="b" l="l" r="r" t="t"/>
                <a:pathLst>
                  <a:path extrusionOk="0" h="1046" w="4050">
                    <a:moveTo>
                      <a:pt x="0" y="0"/>
                    </a:moveTo>
                    <a:lnTo>
                      <a:pt x="0" y="1045"/>
                    </a:lnTo>
                    <a:lnTo>
                      <a:pt x="4050" y="1045"/>
                    </a:lnTo>
                    <a:lnTo>
                      <a:pt x="4050" y="0"/>
                    </a:ln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792" name="Google Shape;1792;p63"/>
            <p:cNvGrpSpPr/>
            <p:nvPr/>
          </p:nvGrpSpPr>
          <p:grpSpPr>
            <a:xfrm>
              <a:off x="7165508" y="3406419"/>
              <a:ext cx="762625" cy="1187499"/>
              <a:chOff x="5072451" y="1229074"/>
              <a:chExt cx="466837" cy="726922"/>
            </a:xfrm>
          </p:grpSpPr>
          <p:sp>
            <p:nvSpPr>
              <p:cNvPr id="1793" name="Google Shape;1793;p63"/>
              <p:cNvSpPr/>
              <p:nvPr/>
            </p:nvSpPr>
            <p:spPr>
              <a:xfrm>
                <a:off x="5072451" y="1229074"/>
                <a:ext cx="289454" cy="356637"/>
              </a:xfrm>
              <a:custGeom>
                <a:rect b="b" l="l" r="r" t="t"/>
                <a:pathLst>
                  <a:path extrusionOk="0" h="3838" w="3115">
                    <a:moveTo>
                      <a:pt x="908" y="1"/>
                    </a:moveTo>
                    <a:cubicBezTo>
                      <a:pt x="771" y="1"/>
                      <a:pt x="656" y="44"/>
                      <a:pt x="593" y="90"/>
                    </a:cubicBezTo>
                    <a:cubicBezTo>
                      <a:pt x="397" y="234"/>
                      <a:pt x="92" y="880"/>
                      <a:pt x="475" y="1457"/>
                    </a:cubicBezTo>
                    <a:cubicBezTo>
                      <a:pt x="848" y="2035"/>
                      <a:pt x="0" y="2510"/>
                      <a:pt x="526" y="3266"/>
                    </a:cubicBezTo>
                    <a:cubicBezTo>
                      <a:pt x="526" y="3274"/>
                      <a:pt x="534" y="3282"/>
                      <a:pt x="534" y="3290"/>
                    </a:cubicBezTo>
                    <a:cubicBezTo>
                      <a:pt x="792" y="3655"/>
                      <a:pt x="1194" y="3838"/>
                      <a:pt x="1596" y="3838"/>
                    </a:cubicBezTo>
                    <a:cubicBezTo>
                      <a:pt x="2000" y="3838"/>
                      <a:pt x="2405" y="3653"/>
                      <a:pt x="2665" y="3282"/>
                    </a:cubicBezTo>
                    <a:cubicBezTo>
                      <a:pt x="2919" y="2909"/>
                      <a:pt x="3115" y="2467"/>
                      <a:pt x="2962" y="2094"/>
                    </a:cubicBezTo>
                    <a:cubicBezTo>
                      <a:pt x="2614" y="1245"/>
                      <a:pt x="2121" y="2035"/>
                      <a:pt x="1799" y="931"/>
                    </a:cubicBezTo>
                    <a:cubicBezTo>
                      <a:pt x="1581" y="189"/>
                      <a:pt x="1195" y="1"/>
                      <a:pt x="908" y="1"/>
                    </a:cubicBezTo>
                    <a:close/>
                  </a:path>
                </a:pathLst>
              </a:custGeom>
              <a:gradFill>
                <a:gsLst>
                  <a:gs pos="0">
                    <a:schemeClr val="accent4"/>
                  </a:gs>
                  <a:gs pos="100000">
                    <a:schemeClr val="accent6"/>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4" name="Google Shape;1794;p63"/>
              <p:cNvSpPr/>
              <p:nvPr/>
            </p:nvSpPr>
            <p:spPr>
              <a:xfrm>
                <a:off x="5154407" y="1271446"/>
                <a:ext cx="138083" cy="462197"/>
              </a:xfrm>
              <a:custGeom>
                <a:rect b="b" l="l" r="r" t="t"/>
                <a:pathLst>
                  <a:path extrusionOk="0" h="4974" w="1486">
                    <a:moveTo>
                      <a:pt x="43" y="0"/>
                    </a:moveTo>
                    <a:lnTo>
                      <a:pt x="0" y="25"/>
                    </a:lnTo>
                    <a:cubicBezTo>
                      <a:pt x="1349" y="2139"/>
                      <a:pt x="1434" y="4949"/>
                      <a:pt x="1434" y="4973"/>
                    </a:cubicBezTo>
                    <a:lnTo>
                      <a:pt x="1485" y="4973"/>
                    </a:lnTo>
                    <a:cubicBezTo>
                      <a:pt x="1485" y="4949"/>
                      <a:pt x="1400" y="2129"/>
                      <a:pt x="43" y="0"/>
                    </a:cubicBezTo>
                    <a:close/>
                  </a:path>
                </a:pathLst>
              </a:custGeom>
              <a:solidFill>
                <a:srgbClr val="DFDFD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5" name="Google Shape;1795;p63"/>
              <p:cNvSpPr/>
              <p:nvPr/>
            </p:nvSpPr>
            <p:spPr>
              <a:xfrm>
                <a:off x="5331699" y="1422256"/>
                <a:ext cx="207589" cy="227288"/>
              </a:xfrm>
              <a:custGeom>
                <a:rect b="b" l="l" r="r" t="t"/>
                <a:pathLst>
                  <a:path extrusionOk="0" h="2446" w="2234">
                    <a:moveTo>
                      <a:pt x="1738" y="0"/>
                    </a:moveTo>
                    <a:cubicBezTo>
                      <a:pt x="1559" y="0"/>
                      <a:pt x="1331" y="108"/>
                      <a:pt x="1113" y="482"/>
                    </a:cubicBezTo>
                    <a:cubicBezTo>
                      <a:pt x="927" y="803"/>
                      <a:pt x="785" y="834"/>
                      <a:pt x="647" y="834"/>
                    </a:cubicBezTo>
                    <a:cubicBezTo>
                      <a:pt x="615" y="834"/>
                      <a:pt x="583" y="832"/>
                      <a:pt x="550" y="832"/>
                    </a:cubicBezTo>
                    <a:cubicBezTo>
                      <a:pt x="433" y="832"/>
                      <a:pt x="312" y="854"/>
                      <a:pt x="164" y="1058"/>
                    </a:cubicBezTo>
                    <a:cubicBezTo>
                      <a:pt x="1" y="1280"/>
                      <a:pt x="52" y="1594"/>
                      <a:pt x="164" y="1881"/>
                    </a:cubicBezTo>
                    <a:cubicBezTo>
                      <a:pt x="298" y="2242"/>
                      <a:pt x="635" y="2445"/>
                      <a:pt x="981" y="2445"/>
                    </a:cubicBezTo>
                    <a:cubicBezTo>
                      <a:pt x="1183" y="2445"/>
                      <a:pt x="1387" y="2376"/>
                      <a:pt x="1555" y="2230"/>
                    </a:cubicBezTo>
                    <a:cubicBezTo>
                      <a:pt x="1563" y="2230"/>
                      <a:pt x="1563" y="2221"/>
                      <a:pt x="1572" y="2221"/>
                    </a:cubicBezTo>
                    <a:cubicBezTo>
                      <a:pt x="2038" y="1806"/>
                      <a:pt x="1555" y="1364"/>
                      <a:pt x="1895" y="1042"/>
                    </a:cubicBezTo>
                    <a:cubicBezTo>
                      <a:pt x="2234" y="728"/>
                      <a:pt x="2140" y="252"/>
                      <a:pt x="2038" y="125"/>
                    </a:cubicBezTo>
                    <a:cubicBezTo>
                      <a:pt x="1989" y="68"/>
                      <a:pt x="1879" y="0"/>
                      <a:pt x="1738" y="0"/>
                    </a:cubicBezTo>
                    <a:close/>
                  </a:path>
                </a:pathLst>
              </a:custGeom>
              <a:gradFill>
                <a:gsLst>
                  <a:gs pos="0">
                    <a:schemeClr val="accent4"/>
                  </a:gs>
                  <a:gs pos="100000">
                    <a:schemeClr val="accent6"/>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6" name="Google Shape;1796;p63"/>
              <p:cNvSpPr/>
              <p:nvPr/>
            </p:nvSpPr>
            <p:spPr>
              <a:xfrm>
                <a:off x="5332721" y="1451247"/>
                <a:ext cx="164752" cy="282391"/>
              </a:xfrm>
              <a:custGeom>
                <a:rect b="b" l="l" r="r" t="t"/>
                <a:pathLst>
                  <a:path extrusionOk="0" h="3039" w="1773">
                    <a:moveTo>
                      <a:pt x="1748" y="1"/>
                    </a:moveTo>
                    <a:cubicBezTo>
                      <a:pt x="518" y="1172"/>
                      <a:pt x="0" y="3014"/>
                      <a:pt x="0" y="3030"/>
                    </a:cubicBezTo>
                    <a:lnTo>
                      <a:pt x="33" y="3038"/>
                    </a:lnTo>
                    <a:cubicBezTo>
                      <a:pt x="33" y="3022"/>
                      <a:pt x="542" y="1188"/>
                      <a:pt x="1772" y="25"/>
                    </a:cubicBezTo>
                    <a:lnTo>
                      <a:pt x="1748" y="1"/>
                    </a:lnTo>
                    <a:close/>
                  </a:path>
                </a:pathLst>
              </a:custGeom>
              <a:solidFill>
                <a:srgbClr val="DFDFD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7" name="Google Shape;1797;p63"/>
              <p:cNvSpPr/>
              <p:nvPr/>
            </p:nvSpPr>
            <p:spPr>
              <a:xfrm>
                <a:off x="5196964" y="1740694"/>
                <a:ext cx="243736" cy="215301"/>
              </a:xfrm>
              <a:custGeom>
                <a:rect b="b" l="l" r="r" t="t"/>
                <a:pathLst>
                  <a:path extrusionOk="0" h="2317" w="2623">
                    <a:moveTo>
                      <a:pt x="0" y="0"/>
                    </a:moveTo>
                    <a:lnTo>
                      <a:pt x="60" y="357"/>
                    </a:lnTo>
                    <a:lnTo>
                      <a:pt x="365" y="2317"/>
                    </a:lnTo>
                    <a:lnTo>
                      <a:pt x="2309" y="2317"/>
                    </a:lnTo>
                    <a:lnTo>
                      <a:pt x="2410" y="1595"/>
                    </a:lnTo>
                    <a:lnTo>
                      <a:pt x="2606" y="94"/>
                    </a:lnTo>
                    <a:lnTo>
                      <a:pt x="2622"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8" name="Google Shape;1798;p63"/>
              <p:cNvSpPr/>
              <p:nvPr/>
            </p:nvSpPr>
            <p:spPr>
              <a:xfrm>
                <a:off x="5202447" y="1749429"/>
                <a:ext cx="236674" cy="139570"/>
              </a:xfrm>
              <a:custGeom>
                <a:rect b="b" l="l" r="r" t="t"/>
                <a:pathLst>
                  <a:path extrusionOk="0" h="1502" w="2547">
                    <a:moveTo>
                      <a:pt x="2547" y="0"/>
                    </a:moveTo>
                    <a:lnTo>
                      <a:pt x="1" y="263"/>
                    </a:lnTo>
                    <a:lnTo>
                      <a:pt x="2351" y="1501"/>
                    </a:lnTo>
                    <a:lnTo>
                      <a:pt x="2547" y="0"/>
                    </a:lnTo>
                    <a:close/>
                  </a:path>
                </a:pathLst>
              </a:custGeom>
              <a:solidFill>
                <a:srgbClr val="55335C">
                  <a:alpha val="1071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9" name="Google Shape;1799;p63"/>
              <p:cNvSpPr/>
              <p:nvPr/>
            </p:nvSpPr>
            <p:spPr>
              <a:xfrm>
                <a:off x="5171783" y="1696371"/>
                <a:ext cx="298281" cy="77497"/>
              </a:xfrm>
              <a:custGeom>
                <a:rect b="b" l="l" r="r" t="t"/>
                <a:pathLst>
                  <a:path extrusionOk="0" h="834" w="3210">
                    <a:moveTo>
                      <a:pt x="1" y="1"/>
                    </a:moveTo>
                    <a:lnTo>
                      <a:pt x="1" y="834"/>
                    </a:lnTo>
                    <a:lnTo>
                      <a:pt x="3209" y="834"/>
                    </a:lnTo>
                    <a:lnTo>
                      <a:pt x="3209"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800" name="Google Shape;1800;p63"/>
            <p:cNvSpPr/>
            <p:nvPr/>
          </p:nvSpPr>
          <p:spPr>
            <a:xfrm>
              <a:off x="6628224" y="4593925"/>
              <a:ext cx="2334723" cy="105499"/>
            </a:xfrm>
            <a:custGeom>
              <a:rect b="b" l="l" r="r" t="t"/>
              <a:pathLst>
                <a:path extrusionOk="0" h="687" w="15202">
                  <a:moveTo>
                    <a:pt x="349" y="0"/>
                  </a:moveTo>
                  <a:cubicBezTo>
                    <a:pt x="153" y="0"/>
                    <a:pt x="0" y="153"/>
                    <a:pt x="0" y="339"/>
                  </a:cubicBezTo>
                  <a:cubicBezTo>
                    <a:pt x="0" y="534"/>
                    <a:pt x="153" y="687"/>
                    <a:pt x="349" y="687"/>
                  </a:cubicBezTo>
                  <a:lnTo>
                    <a:pt x="14863" y="687"/>
                  </a:lnTo>
                  <a:cubicBezTo>
                    <a:pt x="15049" y="687"/>
                    <a:pt x="15202" y="534"/>
                    <a:pt x="15202" y="339"/>
                  </a:cubicBezTo>
                  <a:cubicBezTo>
                    <a:pt x="15202" y="153"/>
                    <a:pt x="15049" y="0"/>
                    <a:pt x="14863" y="0"/>
                  </a:cubicBezTo>
                  <a:close/>
                </a:path>
              </a:pathLst>
            </a:custGeom>
            <a:solidFill>
              <a:srgbClr val="55335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04" name="Shape 1804"/>
        <p:cNvGrpSpPr/>
        <p:nvPr/>
      </p:nvGrpSpPr>
      <p:grpSpPr>
        <a:xfrm>
          <a:off x="0" y="0"/>
          <a:ext cx="0" cy="0"/>
          <a:chOff x="0" y="0"/>
          <a:chExt cx="0" cy="0"/>
        </a:xfrm>
      </p:grpSpPr>
      <p:sp>
        <p:nvSpPr>
          <p:cNvPr id="1805" name="Google Shape;1805;p64"/>
          <p:cNvSpPr txBox="1"/>
          <p:nvPr>
            <p:ph idx="1" type="subTitle"/>
          </p:nvPr>
        </p:nvSpPr>
        <p:spPr>
          <a:xfrm>
            <a:off x="205350" y="443200"/>
            <a:ext cx="8274000" cy="4373700"/>
          </a:xfrm>
          <a:prstGeom prst="rect">
            <a:avLst/>
          </a:prstGeom>
        </p:spPr>
        <p:txBody>
          <a:bodyPr anchorCtr="0" anchor="b" bIns="91425" lIns="91425" spcFirstLastPara="1" rIns="91425" wrap="square" tIns="91425">
            <a:noAutofit/>
          </a:bodyPr>
          <a:lstStyle/>
          <a:p>
            <a:pPr indent="0" lvl="0" marL="0" rtl="0" algn="just">
              <a:lnSpc>
                <a:spcPct val="115000"/>
              </a:lnSpc>
              <a:spcBef>
                <a:spcPts val="1200"/>
              </a:spcBef>
              <a:spcAft>
                <a:spcPts val="0"/>
              </a:spcAft>
              <a:buNone/>
            </a:pPr>
            <a:r>
              <a:rPr b="1" lang="en" sz="1700">
                <a:solidFill>
                  <a:srgbClr val="000000"/>
                </a:solidFill>
                <a:latin typeface="Arial"/>
                <a:ea typeface="Arial"/>
                <a:cs typeface="Arial"/>
                <a:sym typeface="Arial"/>
              </a:rPr>
              <a:t>Here’s a simplification of the business registration process for domestic corporations:</a:t>
            </a:r>
            <a:endParaRPr b="1" sz="17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1800">
                <a:solidFill>
                  <a:srgbClr val="000000"/>
                </a:solidFill>
                <a:latin typeface="Arial"/>
                <a:ea typeface="Arial"/>
                <a:cs typeface="Arial"/>
                <a:sym typeface="Arial"/>
              </a:rPr>
              <a:t>* Registration of proposed company name with SEC</a:t>
            </a:r>
            <a:endParaRPr sz="18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1700">
                <a:solidFill>
                  <a:srgbClr val="000000"/>
                </a:solidFill>
                <a:latin typeface="Arial"/>
                <a:ea typeface="Arial"/>
                <a:cs typeface="Arial"/>
                <a:sym typeface="Arial"/>
              </a:rPr>
              <a:t>* Submission of documentary requirements such as the following to SEC:</a:t>
            </a:r>
            <a:endParaRPr sz="1700">
              <a:solidFill>
                <a:srgbClr val="000000"/>
              </a:solidFill>
              <a:latin typeface="Arial"/>
              <a:ea typeface="Arial"/>
              <a:cs typeface="Arial"/>
              <a:sym typeface="Arial"/>
            </a:endParaRPr>
          </a:p>
          <a:p>
            <a:pPr indent="12700" lvl="0" marL="457200" rtl="0" algn="just">
              <a:lnSpc>
                <a:spcPct val="115000"/>
              </a:lnSpc>
              <a:spcBef>
                <a:spcPts val="1200"/>
              </a:spcBef>
              <a:spcAft>
                <a:spcPts val="0"/>
              </a:spcAft>
              <a:buNone/>
            </a:pPr>
            <a:r>
              <a:rPr lang="en" sz="1700">
                <a:solidFill>
                  <a:srgbClr val="000000"/>
                </a:solidFill>
                <a:latin typeface="Arial"/>
                <a:ea typeface="Arial"/>
                <a:cs typeface="Arial"/>
                <a:sym typeface="Arial"/>
              </a:rPr>
              <a:t>Articles of Incorporation and By-laws</a:t>
            </a:r>
            <a:endParaRPr sz="1700">
              <a:solidFill>
                <a:srgbClr val="000000"/>
              </a:solidFill>
              <a:latin typeface="Arial"/>
              <a:ea typeface="Arial"/>
              <a:cs typeface="Arial"/>
              <a:sym typeface="Arial"/>
            </a:endParaRPr>
          </a:p>
          <a:p>
            <a:pPr indent="12700" lvl="0" marL="457200" rtl="0" algn="just">
              <a:lnSpc>
                <a:spcPct val="115000"/>
              </a:lnSpc>
              <a:spcBef>
                <a:spcPts val="1200"/>
              </a:spcBef>
              <a:spcAft>
                <a:spcPts val="0"/>
              </a:spcAft>
              <a:buNone/>
            </a:pPr>
            <a:r>
              <a:rPr lang="en" sz="1700">
                <a:solidFill>
                  <a:srgbClr val="000000"/>
                </a:solidFill>
                <a:latin typeface="Arial"/>
                <a:ea typeface="Arial"/>
                <a:cs typeface="Arial"/>
                <a:sym typeface="Arial"/>
              </a:rPr>
              <a:t>Treasurer’s Affidavit</a:t>
            </a:r>
            <a:endParaRPr sz="1700">
              <a:solidFill>
                <a:srgbClr val="000000"/>
              </a:solidFill>
              <a:latin typeface="Arial"/>
              <a:ea typeface="Arial"/>
              <a:cs typeface="Arial"/>
              <a:sym typeface="Arial"/>
            </a:endParaRPr>
          </a:p>
          <a:p>
            <a:pPr indent="12700" lvl="0" marL="457200" rtl="0" algn="just">
              <a:lnSpc>
                <a:spcPct val="115000"/>
              </a:lnSpc>
              <a:spcBef>
                <a:spcPts val="1200"/>
              </a:spcBef>
              <a:spcAft>
                <a:spcPts val="0"/>
              </a:spcAft>
              <a:buNone/>
            </a:pPr>
            <a:r>
              <a:rPr lang="en" sz="1700">
                <a:solidFill>
                  <a:srgbClr val="000000"/>
                </a:solidFill>
                <a:latin typeface="Arial"/>
                <a:ea typeface="Arial"/>
                <a:cs typeface="Arial"/>
                <a:sym typeface="Arial"/>
              </a:rPr>
              <a:t>Bank Certificate showing the paid-up capital</a:t>
            </a:r>
            <a:endParaRPr sz="1700">
              <a:solidFill>
                <a:srgbClr val="000000"/>
              </a:solidFill>
              <a:latin typeface="Arial"/>
              <a:ea typeface="Arial"/>
              <a:cs typeface="Arial"/>
              <a:sym typeface="Arial"/>
            </a:endParaRPr>
          </a:p>
          <a:p>
            <a:pPr indent="12700" lvl="0" marL="457200" rtl="0" algn="just">
              <a:lnSpc>
                <a:spcPct val="115000"/>
              </a:lnSpc>
              <a:spcBef>
                <a:spcPts val="1200"/>
              </a:spcBef>
              <a:spcAft>
                <a:spcPts val="0"/>
              </a:spcAft>
              <a:buNone/>
            </a:pPr>
            <a:r>
              <a:rPr lang="en" sz="1700">
                <a:solidFill>
                  <a:srgbClr val="000000"/>
                </a:solidFill>
                <a:latin typeface="Arial"/>
                <a:ea typeface="Arial"/>
                <a:cs typeface="Arial"/>
                <a:sym typeface="Arial"/>
              </a:rPr>
              <a:t>Registration Data Sheet</a:t>
            </a:r>
            <a:endParaRPr sz="1700">
              <a:solidFill>
                <a:srgbClr val="000000"/>
              </a:solidFill>
              <a:latin typeface="Arial"/>
              <a:ea typeface="Arial"/>
              <a:cs typeface="Arial"/>
              <a:sym typeface="Arial"/>
            </a:endParaRPr>
          </a:p>
          <a:p>
            <a:pPr indent="12700" lvl="0" marL="457200" rtl="0" algn="just">
              <a:lnSpc>
                <a:spcPct val="100000"/>
              </a:lnSpc>
              <a:spcBef>
                <a:spcPts val="1200"/>
              </a:spcBef>
              <a:spcAft>
                <a:spcPts val="0"/>
              </a:spcAft>
              <a:buNone/>
            </a:pPr>
            <a:r>
              <a:rPr lang="en" sz="1700">
                <a:solidFill>
                  <a:srgbClr val="000000"/>
                </a:solidFill>
                <a:latin typeface="Arial"/>
                <a:ea typeface="Arial"/>
                <a:cs typeface="Arial"/>
                <a:sym typeface="Arial"/>
              </a:rPr>
              <a:t>Endorsements / Clearances from other government agencies </a:t>
            </a:r>
            <a:endParaRPr sz="1700">
              <a:solidFill>
                <a:srgbClr val="000000"/>
              </a:solidFill>
              <a:latin typeface="Arial"/>
              <a:ea typeface="Arial"/>
              <a:cs typeface="Arial"/>
              <a:sym typeface="Arial"/>
            </a:endParaRPr>
          </a:p>
          <a:p>
            <a:pPr indent="12700" lvl="0" marL="457200" rtl="0" algn="just">
              <a:lnSpc>
                <a:spcPct val="100000"/>
              </a:lnSpc>
              <a:spcBef>
                <a:spcPts val="1200"/>
              </a:spcBef>
              <a:spcAft>
                <a:spcPts val="1200"/>
              </a:spcAft>
              <a:buNone/>
            </a:pPr>
            <a:r>
              <a:rPr lang="en" sz="1700">
                <a:solidFill>
                  <a:srgbClr val="000000"/>
                </a:solidFill>
                <a:latin typeface="Arial"/>
                <a:ea typeface="Arial"/>
                <a:cs typeface="Arial"/>
                <a:sym typeface="Arial"/>
              </a:rPr>
              <a:t>(if applicable)</a:t>
            </a:r>
            <a:endParaRPr sz="1700">
              <a:solidFill>
                <a:srgbClr val="000000"/>
              </a:solidFill>
              <a:latin typeface="Arial"/>
              <a:ea typeface="Arial"/>
              <a:cs typeface="Arial"/>
              <a:sym typeface="Arial"/>
            </a:endParaRPr>
          </a:p>
        </p:txBody>
      </p:sp>
      <p:sp>
        <p:nvSpPr>
          <p:cNvPr id="1806" name="Google Shape;1806;p64"/>
          <p:cNvSpPr/>
          <p:nvPr/>
        </p:nvSpPr>
        <p:spPr>
          <a:xfrm flipH="1">
            <a:off x="1011656" y="4398640"/>
            <a:ext cx="299808" cy="334417"/>
          </a:xfrm>
          <a:custGeom>
            <a:rect b="b" l="l" r="r" t="t"/>
            <a:pathLst>
              <a:path extrusionOk="0" h="2435" w="2183">
                <a:moveTo>
                  <a:pt x="220" y="153"/>
                </a:moveTo>
                <a:lnTo>
                  <a:pt x="2011" y="1333"/>
                </a:lnTo>
                <a:lnTo>
                  <a:pt x="94" y="2292"/>
                </a:lnTo>
                <a:lnTo>
                  <a:pt x="94" y="2292"/>
                </a:lnTo>
                <a:lnTo>
                  <a:pt x="220" y="153"/>
                </a:lnTo>
                <a:close/>
                <a:moveTo>
                  <a:pt x="145" y="1"/>
                </a:moveTo>
                <a:lnTo>
                  <a:pt x="0" y="2435"/>
                </a:lnTo>
                <a:lnTo>
                  <a:pt x="2182" y="1341"/>
                </a:lnTo>
                <a:lnTo>
                  <a:pt x="14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7" name="Google Shape;1807;p64"/>
          <p:cNvSpPr/>
          <p:nvPr/>
        </p:nvSpPr>
        <p:spPr>
          <a:xfrm>
            <a:off x="6690333" y="4485506"/>
            <a:ext cx="406931" cy="406931"/>
          </a:xfrm>
          <a:custGeom>
            <a:rect b="b" l="l" r="r" t="t"/>
            <a:pathLst>
              <a:path extrusionOk="0" h="2963" w="2963">
                <a:moveTo>
                  <a:pt x="1478" y="926"/>
                </a:moveTo>
                <a:cubicBezTo>
                  <a:pt x="1783" y="926"/>
                  <a:pt x="2038" y="1172"/>
                  <a:pt x="2038" y="1478"/>
                </a:cubicBezTo>
                <a:cubicBezTo>
                  <a:pt x="2038" y="1783"/>
                  <a:pt x="1783" y="2038"/>
                  <a:pt x="1478" y="2038"/>
                </a:cubicBezTo>
                <a:cubicBezTo>
                  <a:pt x="1172" y="2038"/>
                  <a:pt x="926" y="1783"/>
                  <a:pt x="926" y="1478"/>
                </a:cubicBezTo>
                <a:cubicBezTo>
                  <a:pt x="926" y="1172"/>
                  <a:pt x="1172" y="926"/>
                  <a:pt x="1478" y="926"/>
                </a:cubicBezTo>
                <a:close/>
                <a:moveTo>
                  <a:pt x="1223" y="1"/>
                </a:moveTo>
                <a:lnTo>
                  <a:pt x="1223" y="366"/>
                </a:lnTo>
                <a:cubicBezTo>
                  <a:pt x="1095" y="392"/>
                  <a:pt x="977" y="443"/>
                  <a:pt x="867" y="510"/>
                </a:cubicBezTo>
                <a:lnTo>
                  <a:pt x="612" y="256"/>
                </a:lnTo>
                <a:lnTo>
                  <a:pt x="256" y="612"/>
                </a:lnTo>
                <a:lnTo>
                  <a:pt x="510" y="867"/>
                </a:lnTo>
                <a:cubicBezTo>
                  <a:pt x="441" y="977"/>
                  <a:pt x="390" y="1097"/>
                  <a:pt x="366" y="1223"/>
                </a:cubicBezTo>
                <a:lnTo>
                  <a:pt x="1" y="1223"/>
                </a:lnTo>
                <a:lnTo>
                  <a:pt x="1" y="1732"/>
                </a:lnTo>
                <a:lnTo>
                  <a:pt x="366" y="1732"/>
                </a:lnTo>
                <a:cubicBezTo>
                  <a:pt x="390" y="1861"/>
                  <a:pt x="441" y="1979"/>
                  <a:pt x="510" y="2089"/>
                </a:cubicBezTo>
                <a:lnTo>
                  <a:pt x="256" y="2352"/>
                </a:lnTo>
                <a:lnTo>
                  <a:pt x="612" y="2708"/>
                </a:lnTo>
                <a:lnTo>
                  <a:pt x="867" y="2445"/>
                </a:lnTo>
                <a:cubicBezTo>
                  <a:pt x="977" y="2515"/>
                  <a:pt x="1095" y="2566"/>
                  <a:pt x="1223" y="2598"/>
                </a:cubicBezTo>
                <a:lnTo>
                  <a:pt x="1223" y="2963"/>
                </a:lnTo>
                <a:lnTo>
                  <a:pt x="1732" y="2963"/>
                </a:lnTo>
                <a:lnTo>
                  <a:pt x="1732" y="2598"/>
                </a:lnTo>
                <a:cubicBezTo>
                  <a:pt x="1859" y="2566"/>
                  <a:pt x="1979" y="2515"/>
                  <a:pt x="2089" y="2445"/>
                </a:cubicBezTo>
                <a:lnTo>
                  <a:pt x="2352" y="2708"/>
                </a:lnTo>
                <a:lnTo>
                  <a:pt x="2708" y="2352"/>
                </a:lnTo>
                <a:lnTo>
                  <a:pt x="2445" y="2089"/>
                </a:lnTo>
                <a:cubicBezTo>
                  <a:pt x="2513" y="1979"/>
                  <a:pt x="2564" y="1861"/>
                  <a:pt x="2598" y="1732"/>
                </a:cubicBezTo>
                <a:lnTo>
                  <a:pt x="2963" y="1732"/>
                </a:lnTo>
                <a:lnTo>
                  <a:pt x="2963" y="1223"/>
                </a:lnTo>
                <a:lnTo>
                  <a:pt x="2598" y="1223"/>
                </a:lnTo>
                <a:cubicBezTo>
                  <a:pt x="2564" y="1097"/>
                  <a:pt x="2513" y="977"/>
                  <a:pt x="2445" y="867"/>
                </a:cubicBezTo>
                <a:lnTo>
                  <a:pt x="2708" y="612"/>
                </a:lnTo>
                <a:lnTo>
                  <a:pt x="2352" y="256"/>
                </a:lnTo>
                <a:lnTo>
                  <a:pt x="2089" y="510"/>
                </a:lnTo>
                <a:cubicBezTo>
                  <a:pt x="1979" y="443"/>
                  <a:pt x="1859" y="392"/>
                  <a:pt x="1732" y="366"/>
                </a:cubicBezTo>
                <a:lnTo>
                  <a:pt x="1732"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808" name="Google Shape;1808;p64"/>
          <p:cNvGrpSpPr/>
          <p:nvPr/>
        </p:nvGrpSpPr>
        <p:grpSpPr>
          <a:xfrm>
            <a:off x="2798454" y="4301884"/>
            <a:ext cx="853559" cy="283602"/>
            <a:chOff x="2990941" y="3799255"/>
            <a:chExt cx="577510" cy="191882"/>
          </a:xfrm>
        </p:grpSpPr>
        <p:sp>
          <p:nvSpPr>
            <p:cNvPr id="1809" name="Google Shape;1809;p64"/>
            <p:cNvSpPr/>
            <p:nvPr/>
          </p:nvSpPr>
          <p:spPr>
            <a:xfrm>
              <a:off x="2990941" y="3799255"/>
              <a:ext cx="414063" cy="63373"/>
            </a:xfrm>
            <a:custGeom>
              <a:rect b="b" l="l" r="r" t="t"/>
              <a:pathLst>
                <a:path extrusionOk="0" h="682" w="4456">
                  <a:moveTo>
                    <a:pt x="4108" y="87"/>
                  </a:moveTo>
                  <a:cubicBezTo>
                    <a:pt x="4252" y="87"/>
                    <a:pt x="4372" y="205"/>
                    <a:pt x="4372" y="341"/>
                  </a:cubicBezTo>
                  <a:cubicBezTo>
                    <a:pt x="4372" y="486"/>
                    <a:pt x="4252" y="596"/>
                    <a:pt x="4108" y="596"/>
                  </a:cubicBezTo>
                  <a:lnTo>
                    <a:pt x="339" y="596"/>
                  </a:lnTo>
                  <a:cubicBezTo>
                    <a:pt x="196" y="596"/>
                    <a:pt x="84" y="486"/>
                    <a:pt x="84" y="341"/>
                  </a:cubicBezTo>
                  <a:cubicBezTo>
                    <a:pt x="84" y="205"/>
                    <a:pt x="196" y="87"/>
                    <a:pt x="339" y="87"/>
                  </a:cubicBezTo>
                  <a:close/>
                  <a:moveTo>
                    <a:pt x="339" y="1"/>
                  </a:moveTo>
                  <a:cubicBezTo>
                    <a:pt x="154" y="1"/>
                    <a:pt x="1" y="154"/>
                    <a:pt x="1" y="341"/>
                  </a:cubicBezTo>
                  <a:cubicBezTo>
                    <a:pt x="1" y="529"/>
                    <a:pt x="154" y="681"/>
                    <a:pt x="339" y="681"/>
                  </a:cubicBezTo>
                  <a:lnTo>
                    <a:pt x="4108" y="681"/>
                  </a:lnTo>
                  <a:cubicBezTo>
                    <a:pt x="4303" y="681"/>
                    <a:pt x="4456" y="529"/>
                    <a:pt x="4456" y="341"/>
                  </a:cubicBezTo>
                  <a:cubicBezTo>
                    <a:pt x="4456" y="154"/>
                    <a:pt x="4303" y="1"/>
                    <a:pt x="410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0" name="Google Shape;1810;p64"/>
            <p:cNvSpPr/>
            <p:nvPr/>
          </p:nvSpPr>
          <p:spPr>
            <a:xfrm>
              <a:off x="3153366" y="3927114"/>
              <a:ext cx="415085" cy="64024"/>
            </a:xfrm>
            <a:custGeom>
              <a:rect b="b" l="l" r="r" t="t"/>
              <a:pathLst>
                <a:path extrusionOk="0" h="689" w="4467">
                  <a:moveTo>
                    <a:pt x="4118" y="86"/>
                  </a:moveTo>
                  <a:cubicBezTo>
                    <a:pt x="4262" y="86"/>
                    <a:pt x="4372" y="204"/>
                    <a:pt x="4372" y="340"/>
                  </a:cubicBezTo>
                  <a:cubicBezTo>
                    <a:pt x="4372" y="485"/>
                    <a:pt x="4262" y="603"/>
                    <a:pt x="4118" y="603"/>
                  </a:cubicBezTo>
                  <a:lnTo>
                    <a:pt x="349" y="603"/>
                  </a:lnTo>
                  <a:cubicBezTo>
                    <a:pt x="204" y="603"/>
                    <a:pt x="94" y="485"/>
                    <a:pt x="94" y="340"/>
                  </a:cubicBezTo>
                  <a:cubicBezTo>
                    <a:pt x="94" y="204"/>
                    <a:pt x="204" y="86"/>
                    <a:pt x="349" y="86"/>
                  </a:cubicBezTo>
                  <a:close/>
                  <a:moveTo>
                    <a:pt x="349" y="0"/>
                  </a:moveTo>
                  <a:cubicBezTo>
                    <a:pt x="162" y="0"/>
                    <a:pt x="1" y="153"/>
                    <a:pt x="1" y="340"/>
                  </a:cubicBezTo>
                  <a:cubicBezTo>
                    <a:pt x="1" y="536"/>
                    <a:pt x="162" y="689"/>
                    <a:pt x="349" y="689"/>
                  </a:cubicBezTo>
                  <a:lnTo>
                    <a:pt x="4118" y="689"/>
                  </a:lnTo>
                  <a:cubicBezTo>
                    <a:pt x="4313" y="689"/>
                    <a:pt x="4466" y="536"/>
                    <a:pt x="4466" y="340"/>
                  </a:cubicBezTo>
                  <a:cubicBezTo>
                    <a:pt x="4466" y="153"/>
                    <a:pt x="4313" y="0"/>
                    <a:pt x="411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811" name="Google Shape;1811;p64"/>
          <p:cNvGrpSpPr/>
          <p:nvPr/>
        </p:nvGrpSpPr>
        <p:grpSpPr>
          <a:xfrm>
            <a:off x="5665408" y="540005"/>
            <a:ext cx="484756" cy="355353"/>
            <a:chOff x="6525370" y="783055"/>
            <a:chExt cx="484756" cy="355353"/>
          </a:xfrm>
        </p:grpSpPr>
        <p:sp>
          <p:nvSpPr>
            <p:cNvPr id="1812" name="Google Shape;1812;p64"/>
            <p:cNvSpPr/>
            <p:nvPr/>
          </p:nvSpPr>
          <p:spPr>
            <a:xfrm rot="-2700493">
              <a:off x="6544224" y="1027967"/>
              <a:ext cx="91772" cy="91365"/>
            </a:xfrm>
            <a:custGeom>
              <a:rect b="b" l="l" r="r" t="t"/>
              <a:pathLst>
                <a:path extrusionOk="0" h="7412" w="7445">
                  <a:moveTo>
                    <a:pt x="3723" y="0"/>
                  </a:moveTo>
                  <a:cubicBezTo>
                    <a:pt x="1665" y="0"/>
                    <a:pt x="1" y="1683"/>
                    <a:pt x="17" y="3745"/>
                  </a:cubicBezTo>
                  <a:cubicBezTo>
                    <a:pt x="35" y="5755"/>
                    <a:pt x="1673" y="7393"/>
                    <a:pt x="3684" y="7411"/>
                  </a:cubicBezTo>
                  <a:cubicBezTo>
                    <a:pt x="3694" y="7411"/>
                    <a:pt x="3704" y="7411"/>
                    <a:pt x="3714" y="7411"/>
                  </a:cubicBezTo>
                  <a:cubicBezTo>
                    <a:pt x="5772" y="7411"/>
                    <a:pt x="7444" y="5737"/>
                    <a:pt x="7428" y="3675"/>
                  </a:cubicBezTo>
                  <a:cubicBezTo>
                    <a:pt x="7410" y="1665"/>
                    <a:pt x="5764" y="17"/>
                    <a:pt x="3753" y="0"/>
                  </a:cubicBezTo>
                  <a:cubicBezTo>
                    <a:pt x="3743" y="0"/>
                    <a:pt x="3733" y="0"/>
                    <a:pt x="3723" y="0"/>
                  </a:cubicBezTo>
                  <a:close/>
                </a:path>
              </a:pathLst>
            </a:custGeom>
            <a:no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3" name="Google Shape;1813;p64"/>
            <p:cNvSpPr/>
            <p:nvPr/>
          </p:nvSpPr>
          <p:spPr>
            <a:xfrm rot="-2700359">
              <a:off x="6706594" y="835386"/>
              <a:ext cx="251797" cy="250681"/>
            </a:xfrm>
            <a:custGeom>
              <a:rect b="b" l="l" r="r" t="t"/>
              <a:pathLst>
                <a:path extrusionOk="0" h="7412" w="7445">
                  <a:moveTo>
                    <a:pt x="3723" y="0"/>
                  </a:moveTo>
                  <a:cubicBezTo>
                    <a:pt x="1665" y="0"/>
                    <a:pt x="1" y="1683"/>
                    <a:pt x="17" y="3745"/>
                  </a:cubicBezTo>
                  <a:cubicBezTo>
                    <a:pt x="35" y="5755"/>
                    <a:pt x="1673" y="7393"/>
                    <a:pt x="3684" y="7411"/>
                  </a:cubicBezTo>
                  <a:cubicBezTo>
                    <a:pt x="3694" y="7411"/>
                    <a:pt x="3704" y="7411"/>
                    <a:pt x="3714" y="7411"/>
                  </a:cubicBezTo>
                  <a:cubicBezTo>
                    <a:pt x="5772" y="7411"/>
                    <a:pt x="7444" y="5737"/>
                    <a:pt x="7428" y="3675"/>
                  </a:cubicBezTo>
                  <a:cubicBezTo>
                    <a:pt x="7410" y="1665"/>
                    <a:pt x="5764" y="17"/>
                    <a:pt x="3753" y="0"/>
                  </a:cubicBezTo>
                  <a:cubicBezTo>
                    <a:pt x="3743" y="0"/>
                    <a:pt x="3733" y="0"/>
                    <a:pt x="3723" y="0"/>
                  </a:cubicBezTo>
                  <a:close/>
                </a:path>
              </a:pathLst>
            </a:custGeom>
            <a:no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814" name="Google Shape;1814;p64"/>
          <p:cNvSpPr/>
          <p:nvPr/>
        </p:nvSpPr>
        <p:spPr>
          <a:xfrm rot="-4487949">
            <a:off x="3074949" y="570049"/>
            <a:ext cx="132398" cy="147701"/>
          </a:xfrm>
          <a:custGeom>
            <a:rect b="b" l="l" r="r" t="t"/>
            <a:pathLst>
              <a:path extrusionOk="0" h="2435" w="2183">
                <a:moveTo>
                  <a:pt x="220" y="153"/>
                </a:moveTo>
                <a:lnTo>
                  <a:pt x="2011" y="1333"/>
                </a:lnTo>
                <a:lnTo>
                  <a:pt x="94" y="2292"/>
                </a:lnTo>
                <a:lnTo>
                  <a:pt x="94" y="2292"/>
                </a:lnTo>
                <a:lnTo>
                  <a:pt x="220" y="153"/>
                </a:lnTo>
                <a:close/>
                <a:moveTo>
                  <a:pt x="145" y="1"/>
                </a:moveTo>
                <a:lnTo>
                  <a:pt x="0" y="2435"/>
                </a:lnTo>
                <a:lnTo>
                  <a:pt x="2182" y="1341"/>
                </a:lnTo>
                <a:lnTo>
                  <a:pt x="14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815" name="Google Shape;1815;p64"/>
          <p:cNvGrpSpPr/>
          <p:nvPr/>
        </p:nvGrpSpPr>
        <p:grpSpPr>
          <a:xfrm flipH="1">
            <a:off x="4082103" y="4301922"/>
            <a:ext cx="1924512" cy="590499"/>
            <a:chOff x="6628224" y="3151183"/>
            <a:chExt cx="2334723" cy="1548242"/>
          </a:xfrm>
        </p:grpSpPr>
        <p:grpSp>
          <p:nvGrpSpPr>
            <p:cNvPr id="1816" name="Google Shape;1816;p64"/>
            <p:cNvGrpSpPr/>
            <p:nvPr/>
          </p:nvGrpSpPr>
          <p:grpSpPr>
            <a:xfrm>
              <a:off x="7693222" y="3151183"/>
              <a:ext cx="730769" cy="1442828"/>
              <a:chOff x="6428903" y="1212999"/>
              <a:chExt cx="376336" cy="742998"/>
            </a:xfrm>
          </p:grpSpPr>
          <p:sp>
            <p:nvSpPr>
              <p:cNvPr id="1817" name="Google Shape;1817;p64"/>
              <p:cNvSpPr/>
              <p:nvPr/>
            </p:nvSpPr>
            <p:spPr>
              <a:xfrm>
                <a:off x="6479452" y="1212999"/>
                <a:ext cx="239926" cy="312963"/>
              </a:xfrm>
              <a:custGeom>
                <a:rect b="b" l="l" r="r" t="t"/>
                <a:pathLst>
                  <a:path extrusionOk="0" h="3368" w="2582">
                    <a:moveTo>
                      <a:pt x="1453" y="1"/>
                    </a:moveTo>
                    <a:cubicBezTo>
                      <a:pt x="1202" y="1"/>
                      <a:pt x="813" y="181"/>
                      <a:pt x="772" y="968"/>
                    </a:cubicBezTo>
                    <a:cubicBezTo>
                      <a:pt x="729" y="1943"/>
                      <a:pt x="161" y="1393"/>
                      <a:pt x="51" y="2165"/>
                    </a:cubicBezTo>
                    <a:cubicBezTo>
                      <a:pt x="0" y="2504"/>
                      <a:pt x="247" y="2827"/>
                      <a:pt x="534" y="3090"/>
                    </a:cubicBezTo>
                    <a:cubicBezTo>
                      <a:pt x="746" y="3279"/>
                      <a:pt x="1004" y="3368"/>
                      <a:pt x="1259" y="3368"/>
                    </a:cubicBezTo>
                    <a:cubicBezTo>
                      <a:pt x="1691" y="3368"/>
                      <a:pt x="2115" y="3115"/>
                      <a:pt x="2292" y="2667"/>
                    </a:cubicBezTo>
                    <a:cubicBezTo>
                      <a:pt x="2300" y="2656"/>
                      <a:pt x="2300" y="2648"/>
                      <a:pt x="2300" y="2640"/>
                    </a:cubicBezTo>
                    <a:cubicBezTo>
                      <a:pt x="2581" y="1911"/>
                      <a:pt x="1783" y="1689"/>
                      <a:pt x="1978" y="1139"/>
                    </a:cubicBezTo>
                    <a:cubicBezTo>
                      <a:pt x="2174" y="578"/>
                      <a:pt x="1791" y="110"/>
                      <a:pt x="1603" y="26"/>
                    </a:cubicBezTo>
                    <a:cubicBezTo>
                      <a:pt x="1566" y="11"/>
                      <a:pt x="1513" y="1"/>
                      <a:pt x="1453" y="1"/>
                    </a:cubicBezTo>
                    <a:close/>
                  </a:path>
                </a:pathLst>
              </a:custGeom>
              <a:gradFill>
                <a:gsLst>
                  <a:gs pos="0">
                    <a:schemeClr val="accent1"/>
                  </a:gs>
                  <a:gs pos="100000">
                    <a:schemeClr val="accent2"/>
                  </a:gs>
                </a:gsLst>
                <a:lin ang="8099331"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8" name="Google Shape;1818;p64"/>
              <p:cNvSpPr/>
              <p:nvPr/>
            </p:nvSpPr>
            <p:spPr>
              <a:xfrm>
                <a:off x="6545704" y="1250074"/>
                <a:ext cx="67833" cy="409509"/>
              </a:xfrm>
              <a:custGeom>
                <a:rect b="b" l="l" r="r" t="t"/>
                <a:pathLst>
                  <a:path extrusionOk="0" h="4407" w="730">
                    <a:moveTo>
                      <a:pt x="687" y="0"/>
                    </a:moveTo>
                    <a:cubicBezTo>
                      <a:pt x="0" y="2029"/>
                      <a:pt x="493" y="4388"/>
                      <a:pt x="501" y="4407"/>
                    </a:cubicBezTo>
                    <a:lnTo>
                      <a:pt x="544" y="4396"/>
                    </a:lnTo>
                    <a:cubicBezTo>
                      <a:pt x="534" y="4380"/>
                      <a:pt x="43" y="2037"/>
                      <a:pt x="729" y="8"/>
                    </a:cubicBezTo>
                    <a:lnTo>
                      <a:pt x="687" y="0"/>
                    </a:lnTo>
                    <a:close/>
                  </a:path>
                </a:pathLst>
              </a:custGeom>
              <a:solidFill>
                <a:srgbClr val="DFDFD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9" name="Google Shape;1819;p64"/>
              <p:cNvSpPr/>
              <p:nvPr/>
            </p:nvSpPr>
            <p:spPr>
              <a:xfrm>
                <a:off x="6461239" y="1684663"/>
                <a:ext cx="306923" cy="271334"/>
              </a:xfrm>
              <a:custGeom>
                <a:rect b="b" l="l" r="r" t="t"/>
                <a:pathLst>
                  <a:path extrusionOk="0" h="2920" w="3303">
                    <a:moveTo>
                      <a:pt x="0" y="0"/>
                    </a:moveTo>
                    <a:lnTo>
                      <a:pt x="68" y="442"/>
                    </a:lnTo>
                    <a:lnTo>
                      <a:pt x="459" y="2920"/>
                    </a:lnTo>
                    <a:lnTo>
                      <a:pt x="2912" y="2920"/>
                    </a:lnTo>
                    <a:lnTo>
                      <a:pt x="3040" y="2003"/>
                    </a:lnTo>
                    <a:lnTo>
                      <a:pt x="3286" y="119"/>
                    </a:lnTo>
                    <a:lnTo>
                      <a:pt x="3303" y="0"/>
                    </a:ln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0" name="Google Shape;1820;p64"/>
              <p:cNvSpPr/>
              <p:nvPr/>
            </p:nvSpPr>
            <p:spPr>
              <a:xfrm>
                <a:off x="6467465" y="1695628"/>
                <a:ext cx="299210" cy="175159"/>
              </a:xfrm>
              <a:custGeom>
                <a:rect b="b" l="l" r="r" t="t"/>
                <a:pathLst>
                  <a:path extrusionOk="0" h="1885" w="3220">
                    <a:moveTo>
                      <a:pt x="3219" y="1"/>
                    </a:moveTo>
                    <a:lnTo>
                      <a:pt x="1" y="324"/>
                    </a:lnTo>
                    <a:lnTo>
                      <a:pt x="2973" y="1885"/>
                    </a:lnTo>
                    <a:lnTo>
                      <a:pt x="3219" y="1"/>
                    </a:lnTo>
                    <a:close/>
                  </a:path>
                </a:pathLst>
              </a:custGeom>
              <a:solidFill>
                <a:srgbClr val="55335C">
                  <a:alpha val="1071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1" name="Google Shape;1821;p64"/>
              <p:cNvSpPr/>
              <p:nvPr/>
            </p:nvSpPr>
            <p:spPr>
              <a:xfrm>
                <a:off x="6428903" y="1628632"/>
                <a:ext cx="376336" cy="97197"/>
              </a:xfrm>
              <a:custGeom>
                <a:rect b="b" l="l" r="r" t="t"/>
                <a:pathLst>
                  <a:path extrusionOk="0" h="1046" w="4050">
                    <a:moveTo>
                      <a:pt x="0" y="0"/>
                    </a:moveTo>
                    <a:lnTo>
                      <a:pt x="0" y="1045"/>
                    </a:lnTo>
                    <a:lnTo>
                      <a:pt x="4050" y="1045"/>
                    </a:lnTo>
                    <a:lnTo>
                      <a:pt x="4050" y="0"/>
                    </a:ln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822" name="Google Shape;1822;p64"/>
            <p:cNvGrpSpPr/>
            <p:nvPr/>
          </p:nvGrpSpPr>
          <p:grpSpPr>
            <a:xfrm>
              <a:off x="7165508" y="3406419"/>
              <a:ext cx="762625" cy="1187499"/>
              <a:chOff x="5072451" y="1229074"/>
              <a:chExt cx="466837" cy="726922"/>
            </a:xfrm>
          </p:grpSpPr>
          <p:sp>
            <p:nvSpPr>
              <p:cNvPr id="1823" name="Google Shape;1823;p64"/>
              <p:cNvSpPr/>
              <p:nvPr/>
            </p:nvSpPr>
            <p:spPr>
              <a:xfrm>
                <a:off x="5072451" y="1229074"/>
                <a:ext cx="289454" cy="356637"/>
              </a:xfrm>
              <a:custGeom>
                <a:rect b="b" l="l" r="r" t="t"/>
                <a:pathLst>
                  <a:path extrusionOk="0" h="3838" w="3115">
                    <a:moveTo>
                      <a:pt x="908" y="1"/>
                    </a:moveTo>
                    <a:cubicBezTo>
                      <a:pt x="771" y="1"/>
                      <a:pt x="656" y="44"/>
                      <a:pt x="593" y="90"/>
                    </a:cubicBezTo>
                    <a:cubicBezTo>
                      <a:pt x="397" y="234"/>
                      <a:pt x="92" y="880"/>
                      <a:pt x="475" y="1457"/>
                    </a:cubicBezTo>
                    <a:cubicBezTo>
                      <a:pt x="848" y="2035"/>
                      <a:pt x="0" y="2510"/>
                      <a:pt x="526" y="3266"/>
                    </a:cubicBezTo>
                    <a:cubicBezTo>
                      <a:pt x="526" y="3274"/>
                      <a:pt x="534" y="3282"/>
                      <a:pt x="534" y="3290"/>
                    </a:cubicBezTo>
                    <a:cubicBezTo>
                      <a:pt x="792" y="3655"/>
                      <a:pt x="1194" y="3838"/>
                      <a:pt x="1596" y="3838"/>
                    </a:cubicBezTo>
                    <a:cubicBezTo>
                      <a:pt x="2000" y="3838"/>
                      <a:pt x="2405" y="3653"/>
                      <a:pt x="2665" y="3282"/>
                    </a:cubicBezTo>
                    <a:cubicBezTo>
                      <a:pt x="2919" y="2909"/>
                      <a:pt x="3115" y="2467"/>
                      <a:pt x="2962" y="2094"/>
                    </a:cubicBezTo>
                    <a:cubicBezTo>
                      <a:pt x="2614" y="1245"/>
                      <a:pt x="2121" y="2035"/>
                      <a:pt x="1799" y="931"/>
                    </a:cubicBezTo>
                    <a:cubicBezTo>
                      <a:pt x="1581" y="189"/>
                      <a:pt x="1195" y="1"/>
                      <a:pt x="908" y="1"/>
                    </a:cubicBezTo>
                    <a:close/>
                  </a:path>
                </a:pathLst>
              </a:custGeom>
              <a:gradFill>
                <a:gsLst>
                  <a:gs pos="0">
                    <a:schemeClr val="accent4"/>
                  </a:gs>
                  <a:gs pos="100000">
                    <a:schemeClr val="accent6"/>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4" name="Google Shape;1824;p64"/>
              <p:cNvSpPr/>
              <p:nvPr/>
            </p:nvSpPr>
            <p:spPr>
              <a:xfrm>
                <a:off x="5154407" y="1271446"/>
                <a:ext cx="138083" cy="462197"/>
              </a:xfrm>
              <a:custGeom>
                <a:rect b="b" l="l" r="r" t="t"/>
                <a:pathLst>
                  <a:path extrusionOk="0" h="4974" w="1486">
                    <a:moveTo>
                      <a:pt x="43" y="0"/>
                    </a:moveTo>
                    <a:lnTo>
                      <a:pt x="0" y="25"/>
                    </a:lnTo>
                    <a:cubicBezTo>
                      <a:pt x="1349" y="2139"/>
                      <a:pt x="1434" y="4949"/>
                      <a:pt x="1434" y="4973"/>
                    </a:cubicBezTo>
                    <a:lnTo>
                      <a:pt x="1485" y="4973"/>
                    </a:lnTo>
                    <a:cubicBezTo>
                      <a:pt x="1485" y="4949"/>
                      <a:pt x="1400" y="2129"/>
                      <a:pt x="43" y="0"/>
                    </a:cubicBezTo>
                    <a:close/>
                  </a:path>
                </a:pathLst>
              </a:custGeom>
              <a:solidFill>
                <a:srgbClr val="DFDFD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5" name="Google Shape;1825;p64"/>
              <p:cNvSpPr/>
              <p:nvPr/>
            </p:nvSpPr>
            <p:spPr>
              <a:xfrm>
                <a:off x="5331699" y="1422256"/>
                <a:ext cx="207589" cy="227288"/>
              </a:xfrm>
              <a:custGeom>
                <a:rect b="b" l="l" r="r" t="t"/>
                <a:pathLst>
                  <a:path extrusionOk="0" h="2446" w="2234">
                    <a:moveTo>
                      <a:pt x="1738" y="0"/>
                    </a:moveTo>
                    <a:cubicBezTo>
                      <a:pt x="1559" y="0"/>
                      <a:pt x="1331" y="108"/>
                      <a:pt x="1113" y="482"/>
                    </a:cubicBezTo>
                    <a:cubicBezTo>
                      <a:pt x="927" y="803"/>
                      <a:pt x="785" y="834"/>
                      <a:pt x="647" y="834"/>
                    </a:cubicBezTo>
                    <a:cubicBezTo>
                      <a:pt x="615" y="834"/>
                      <a:pt x="583" y="832"/>
                      <a:pt x="550" y="832"/>
                    </a:cubicBezTo>
                    <a:cubicBezTo>
                      <a:pt x="433" y="832"/>
                      <a:pt x="312" y="854"/>
                      <a:pt x="164" y="1058"/>
                    </a:cubicBezTo>
                    <a:cubicBezTo>
                      <a:pt x="1" y="1280"/>
                      <a:pt x="52" y="1594"/>
                      <a:pt x="164" y="1881"/>
                    </a:cubicBezTo>
                    <a:cubicBezTo>
                      <a:pt x="298" y="2242"/>
                      <a:pt x="635" y="2445"/>
                      <a:pt x="981" y="2445"/>
                    </a:cubicBezTo>
                    <a:cubicBezTo>
                      <a:pt x="1183" y="2445"/>
                      <a:pt x="1387" y="2376"/>
                      <a:pt x="1555" y="2230"/>
                    </a:cubicBezTo>
                    <a:cubicBezTo>
                      <a:pt x="1563" y="2230"/>
                      <a:pt x="1563" y="2221"/>
                      <a:pt x="1572" y="2221"/>
                    </a:cubicBezTo>
                    <a:cubicBezTo>
                      <a:pt x="2038" y="1806"/>
                      <a:pt x="1555" y="1364"/>
                      <a:pt x="1895" y="1042"/>
                    </a:cubicBezTo>
                    <a:cubicBezTo>
                      <a:pt x="2234" y="728"/>
                      <a:pt x="2140" y="252"/>
                      <a:pt x="2038" y="125"/>
                    </a:cubicBezTo>
                    <a:cubicBezTo>
                      <a:pt x="1989" y="68"/>
                      <a:pt x="1879" y="0"/>
                      <a:pt x="1738" y="0"/>
                    </a:cubicBezTo>
                    <a:close/>
                  </a:path>
                </a:pathLst>
              </a:custGeom>
              <a:gradFill>
                <a:gsLst>
                  <a:gs pos="0">
                    <a:schemeClr val="accent4"/>
                  </a:gs>
                  <a:gs pos="100000">
                    <a:schemeClr val="accent6"/>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6" name="Google Shape;1826;p64"/>
              <p:cNvSpPr/>
              <p:nvPr/>
            </p:nvSpPr>
            <p:spPr>
              <a:xfrm>
                <a:off x="5332721" y="1451247"/>
                <a:ext cx="164752" cy="282391"/>
              </a:xfrm>
              <a:custGeom>
                <a:rect b="b" l="l" r="r" t="t"/>
                <a:pathLst>
                  <a:path extrusionOk="0" h="3039" w="1773">
                    <a:moveTo>
                      <a:pt x="1748" y="1"/>
                    </a:moveTo>
                    <a:cubicBezTo>
                      <a:pt x="518" y="1172"/>
                      <a:pt x="0" y="3014"/>
                      <a:pt x="0" y="3030"/>
                    </a:cubicBezTo>
                    <a:lnTo>
                      <a:pt x="33" y="3038"/>
                    </a:lnTo>
                    <a:cubicBezTo>
                      <a:pt x="33" y="3022"/>
                      <a:pt x="542" y="1188"/>
                      <a:pt x="1772" y="25"/>
                    </a:cubicBezTo>
                    <a:lnTo>
                      <a:pt x="1748" y="1"/>
                    </a:lnTo>
                    <a:close/>
                  </a:path>
                </a:pathLst>
              </a:custGeom>
              <a:solidFill>
                <a:srgbClr val="DFDFD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7" name="Google Shape;1827;p64"/>
              <p:cNvSpPr/>
              <p:nvPr/>
            </p:nvSpPr>
            <p:spPr>
              <a:xfrm>
                <a:off x="5196964" y="1740694"/>
                <a:ext cx="243736" cy="215301"/>
              </a:xfrm>
              <a:custGeom>
                <a:rect b="b" l="l" r="r" t="t"/>
                <a:pathLst>
                  <a:path extrusionOk="0" h="2317" w="2623">
                    <a:moveTo>
                      <a:pt x="0" y="0"/>
                    </a:moveTo>
                    <a:lnTo>
                      <a:pt x="60" y="357"/>
                    </a:lnTo>
                    <a:lnTo>
                      <a:pt x="365" y="2317"/>
                    </a:lnTo>
                    <a:lnTo>
                      <a:pt x="2309" y="2317"/>
                    </a:lnTo>
                    <a:lnTo>
                      <a:pt x="2410" y="1595"/>
                    </a:lnTo>
                    <a:lnTo>
                      <a:pt x="2606" y="94"/>
                    </a:lnTo>
                    <a:lnTo>
                      <a:pt x="2622"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8" name="Google Shape;1828;p64"/>
              <p:cNvSpPr/>
              <p:nvPr/>
            </p:nvSpPr>
            <p:spPr>
              <a:xfrm>
                <a:off x="5202447" y="1749429"/>
                <a:ext cx="236674" cy="139570"/>
              </a:xfrm>
              <a:custGeom>
                <a:rect b="b" l="l" r="r" t="t"/>
                <a:pathLst>
                  <a:path extrusionOk="0" h="1502" w="2547">
                    <a:moveTo>
                      <a:pt x="2547" y="0"/>
                    </a:moveTo>
                    <a:lnTo>
                      <a:pt x="1" y="263"/>
                    </a:lnTo>
                    <a:lnTo>
                      <a:pt x="2351" y="1501"/>
                    </a:lnTo>
                    <a:lnTo>
                      <a:pt x="2547" y="0"/>
                    </a:lnTo>
                    <a:close/>
                  </a:path>
                </a:pathLst>
              </a:custGeom>
              <a:solidFill>
                <a:srgbClr val="55335C">
                  <a:alpha val="1071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9" name="Google Shape;1829;p64"/>
              <p:cNvSpPr/>
              <p:nvPr/>
            </p:nvSpPr>
            <p:spPr>
              <a:xfrm>
                <a:off x="5171783" y="1696371"/>
                <a:ext cx="298281" cy="77497"/>
              </a:xfrm>
              <a:custGeom>
                <a:rect b="b" l="l" r="r" t="t"/>
                <a:pathLst>
                  <a:path extrusionOk="0" h="834" w="3210">
                    <a:moveTo>
                      <a:pt x="1" y="1"/>
                    </a:moveTo>
                    <a:lnTo>
                      <a:pt x="1" y="834"/>
                    </a:lnTo>
                    <a:lnTo>
                      <a:pt x="3209" y="834"/>
                    </a:lnTo>
                    <a:lnTo>
                      <a:pt x="3209"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830" name="Google Shape;1830;p64"/>
            <p:cNvSpPr/>
            <p:nvPr/>
          </p:nvSpPr>
          <p:spPr>
            <a:xfrm>
              <a:off x="6628224" y="4593925"/>
              <a:ext cx="2334723" cy="105499"/>
            </a:xfrm>
            <a:custGeom>
              <a:rect b="b" l="l" r="r" t="t"/>
              <a:pathLst>
                <a:path extrusionOk="0" h="687" w="15202">
                  <a:moveTo>
                    <a:pt x="349" y="0"/>
                  </a:moveTo>
                  <a:cubicBezTo>
                    <a:pt x="153" y="0"/>
                    <a:pt x="0" y="153"/>
                    <a:pt x="0" y="339"/>
                  </a:cubicBezTo>
                  <a:cubicBezTo>
                    <a:pt x="0" y="534"/>
                    <a:pt x="153" y="687"/>
                    <a:pt x="349" y="687"/>
                  </a:cubicBezTo>
                  <a:lnTo>
                    <a:pt x="14863" y="687"/>
                  </a:lnTo>
                  <a:cubicBezTo>
                    <a:pt x="15049" y="687"/>
                    <a:pt x="15202" y="534"/>
                    <a:pt x="15202" y="339"/>
                  </a:cubicBezTo>
                  <a:cubicBezTo>
                    <a:pt x="15202" y="153"/>
                    <a:pt x="15049" y="0"/>
                    <a:pt x="14863" y="0"/>
                  </a:cubicBezTo>
                  <a:close/>
                </a:path>
              </a:pathLst>
            </a:custGeom>
            <a:solidFill>
              <a:srgbClr val="55335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34" name="Shape 1834"/>
        <p:cNvGrpSpPr/>
        <p:nvPr/>
      </p:nvGrpSpPr>
      <p:grpSpPr>
        <a:xfrm>
          <a:off x="0" y="0"/>
          <a:ext cx="0" cy="0"/>
          <a:chOff x="0" y="0"/>
          <a:chExt cx="0" cy="0"/>
        </a:xfrm>
      </p:grpSpPr>
      <p:sp>
        <p:nvSpPr>
          <p:cNvPr id="1835" name="Google Shape;1835;p65"/>
          <p:cNvSpPr txBox="1"/>
          <p:nvPr>
            <p:ph idx="1" type="subTitle"/>
          </p:nvPr>
        </p:nvSpPr>
        <p:spPr>
          <a:xfrm>
            <a:off x="205350" y="443200"/>
            <a:ext cx="7434000" cy="4449300"/>
          </a:xfrm>
          <a:prstGeom prst="rect">
            <a:avLst/>
          </a:prstGeom>
        </p:spPr>
        <p:txBody>
          <a:bodyPr anchorCtr="0" anchor="b" bIns="91425" lIns="91425" spcFirstLastPara="1" rIns="91425" wrap="square" tIns="91425">
            <a:noAutofit/>
          </a:bodyPr>
          <a:lstStyle/>
          <a:p>
            <a:pPr indent="0" lvl="0" marL="0" rtl="0" algn="just">
              <a:lnSpc>
                <a:spcPct val="100000"/>
              </a:lnSpc>
              <a:spcBef>
                <a:spcPts val="0"/>
              </a:spcBef>
              <a:spcAft>
                <a:spcPts val="0"/>
              </a:spcAft>
              <a:buNone/>
            </a:pPr>
            <a:r>
              <a:rPr lang="en" sz="1800">
                <a:solidFill>
                  <a:srgbClr val="000000"/>
                </a:solidFill>
                <a:latin typeface="Arial"/>
                <a:ea typeface="Arial"/>
                <a:cs typeface="Arial"/>
                <a:sym typeface="Arial"/>
              </a:rPr>
              <a:t>* Registration of Stock and Transfer Books</a:t>
            </a:r>
            <a:endParaRPr sz="1800">
              <a:solidFill>
                <a:srgbClr val="000000"/>
              </a:solidFill>
              <a:latin typeface="Arial"/>
              <a:ea typeface="Arial"/>
              <a:cs typeface="Arial"/>
              <a:sym typeface="Arial"/>
            </a:endParaRPr>
          </a:p>
          <a:p>
            <a:pPr indent="0" lvl="0" marL="0" rtl="0" algn="just">
              <a:lnSpc>
                <a:spcPct val="100000"/>
              </a:lnSpc>
              <a:spcBef>
                <a:spcPts val="0"/>
              </a:spcBef>
              <a:spcAft>
                <a:spcPts val="0"/>
              </a:spcAft>
              <a:buNone/>
            </a:pPr>
            <a:r>
              <a:rPr lang="en" sz="1800">
                <a:solidFill>
                  <a:srgbClr val="000000"/>
                </a:solidFill>
                <a:latin typeface="Arial"/>
                <a:ea typeface="Arial"/>
                <a:cs typeface="Arial"/>
                <a:sym typeface="Arial"/>
              </a:rPr>
              <a:t>* Registration with the Bureau of Internal Revenue (BIR) for corporate taxing</a:t>
            </a:r>
            <a:endParaRPr sz="1800">
              <a:solidFill>
                <a:srgbClr val="000000"/>
              </a:solidFill>
              <a:latin typeface="Arial"/>
              <a:ea typeface="Arial"/>
              <a:cs typeface="Arial"/>
              <a:sym typeface="Arial"/>
            </a:endParaRPr>
          </a:p>
          <a:p>
            <a:pPr indent="0" lvl="0" marL="0" rtl="0" algn="just">
              <a:lnSpc>
                <a:spcPct val="100000"/>
              </a:lnSpc>
              <a:spcBef>
                <a:spcPts val="0"/>
              </a:spcBef>
              <a:spcAft>
                <a:spcPts val="0"/>
              </a:spcAft>
              <a:buNone/>
            </a:pPr>
            <a:r>
              <a:rPr lang="en" sz="1800">
                <a:solidFill>
                  <a:srgbClr val="000000"/>
                </a:solidFill>
                <a:latin typeface="Arial"/>
                <a:ea typeface="Arial"/>
                <a:cs typeface="Arial"/>
                <a:sym typeface="Arial"/>
              </a:rPr>
              <a:t>* Procurement of business permits and licenses from the city or municipality where the business will be located</a:t>
            </a:r>
            <a:endParaRPr sz="1800">
              <a:solidFill>
                <a:srgbClr val="000000"/>
              </a:solidFill>
              <a:latin typeface="Arial"/>
              <a:ea typeface="Arial"/>
              <a:cs typeface="Arial"/>
              <a:sym typeface="Arial"/>
            </a:endParaRPr>
          </a:p>
          <a:p>
            <a:pPr indent="0" lvl="0" marL="0" rtl="0" algn="just">
              <a:lnSpc>
                <a:spcPct val="100000"/>
              </a:lnSpc>
              <a:spcBef>
                <a:spcPts val="0"/>
              </a:spcBef>
              <a:spcAft>
                <a:spcPts val="0"/>
              </a:spcAft>
              <a:buNone/>
            </a:pPr>
            <a:r>
              <a:rPr b="1" lang="en" sz="1800">
                <a:solidFill>
                  <a:srgbClr val="000000"/>
                </a:solidFill>
                <a:latin typeface="Arial"/>
                <a:ea typeface="Arial"/>
                <a:cs typeface="Arial"/>
                <a:sym typeface="Arial"/>
              </a:rPr>
              <a:t> </a:t>
            </a:r>
            <a:r>
              <a:rPr lang="en" sz="1800">
                <a:solidFill>
                  <a:srgbClr val="000000"/>
                </a:solidFill>
                <a:latin typeface="Arial"/>
                <a:ea typeface="Arial"/>
                <a:cs typeface="Arial"/>
                <a:sym typeface="Arial"/>
              </a:rPr>
              <a:t>* Procurement of secondary licenses if the business will engage in regulated industry sectors (banking and finance, pharmaceutical, lending, etc.)</a:t>
            </a:r>
            <a:endParaRPr sz="1800">
              <a:solidFill>
                <a:srgbClr val="000000"/>
              </a:solidFill>
              <a:latin typeface="Arial"/>
              <a:ea typeface="Arial"/>
              <a:cs typeface="Arial"/>
              <a:sym typeface="Arial"/>
            </a:endParaRPr>
          </a:p>
          <a:p>
            <a:pPr indent="0" lvl="0" marL="0" rtl="0" algn="just">
              <a:lnSpc>
                <a:spcPct val="100000"/>
              </a:lnSpc>
              <a:spcBef>
                <a:spcPts val="0"/>
              </a:spcBef>
              <a:spcAft>
                <a:spcPts val="0"/>
              </a:spcAft>
              <a:buNone/>
            </a:pPr>
            <a:r>
              <a:rPr lang="en" sz="1800">
                <a:solidFill>
                  <a:srgbClr val="000000"/>
                </a:solidFill>
                <a:latin typeface="Arial"/>
                <a:ea typeface="Arial"/>
                <a:cs typeface="Arial"/>
                <a:sym typeface="Arial"/>
              </a:rPr>
              <a:t>* Registration with employee-related government agencies such as the following:</a:t>
            </a:r>
            <a:endParaRPr sz="1800">
              <a:solidFill>
                <a:srgbClr val="000000"/>
              </a:solidFill>
              <a:latin typeface="Arial"/>
              <a:ea typeface="Arial"/>
              <a:cs typeface="Arial"/>
              <a:sym typeface="Arial"/>
            </a:endParaRPr>
          </a:p>
          <a:p>
            <a:pPr indent="12700" lvl="0" marL="457200" rtl="0" algn="just">
              <a:lnSpc>
                <a:spcPct val="100000"/>
              </a:lnSpc>
              <a:spcBef>
                <a:spcPts val="0"/>
              </a:spcBef>
              <a:spcAft>
                <a:spcPts val="0"/>
              </a:spcAft>
              <a:buNone/>
            </a:pPr>
            <a:r>
              <a:rPr lang="en" sz="1800">
                <a:solidFill>
                  <a:srgbClr val="000000"/>
                </a:solidFill>
                <a:latin typeface="Arial"/>
                <a:ea typeface="Arial"/>
                <a:cs typeface="Arial"/>
                <a:sym typeface="Arial"/>
              </a:rPr>
              <a:t>Social Security System (SSS) for social security</a:t>
            </a:r>
            <a:endParaRPr sz="1800">
              <a:solidFill>
                <a:srgbClr val="000000"/>
              </a:solidFill>
              <a:latin typeface="Arial"/>
              <a:ea typeface="Arial"/>
              <a:cs typeface="Arial"/>
              <a:sym typeface="Arial"/>
            </a:endParaRPr>
          </a:p>
          <a:p>
            <a:pPr indent="12700" lvl="0" marL="457200" rtl="0" algn="just">
              <a:lnSpc>
                <a:spcPct val="100000"/>
              </a:lnSpc>
              <a:spcBef>
                <a:spcPts val="0"/>
              </a:spcBef>
              <a:spcAft>
                <a:spcPts val="0"/>
              </a:spcAft>
              <a:buNone/>
            </a:pPr>
            <a:r>
              <a:rPr lang="en" sz="1800">
                <a:solidFill>
                  <a:srgbClr val="000000"/>
                </a:solidFill>
                <a:latin typeface="Arial"/>
                <a:ea typeface="Arial"/>
                <a:cs typeface="Arial"/>
                <a:sym typeface="Arial"/>
              </a:rPr>
              <a:t>Philippine Health Insurance Corporation (PhilHealth) for health insurance benefits</a:t>
            </a:r>
            <a:endParaRPr sz="1800">
              <a:solidFill>
                <a:srgbClr val="000000"/>
              </a:solidFill>
              <a:latin typeface="Arial"/>
              <a:ea typeface="Arial"/>
              <a:cs typeface="Arial"/>
              <a:sym typeface="Arial"/>
            </a:endParaRPr>
          </a:p>
          <a:p>
            <a:pPr indent="12700" lvl="0" marL="457200" rtl="0" algn="just">
              <a:lnSpc>
                <a:spcPct val="100000"/>
              </a:lnSpc>
              <a:spcBef>
                <a:spcPts val="0"/>
              </a:spcBef>
              <a:spcAft>
                <a:spcPts val="0"/>
              </a:spcAft>
              <a:buNone/>
            </a:pPr>
            <a:r>
              <a:rPr lang="en" sz="1800">
                <a:solidFill>
                  <a:srgbClr val="000000"/>
                </a:solidFill>
                <a:latin typeface="Arial"/>
                <a:ea typeface="Arial"/>
                <a:cs typeface="Arial"/>
                <a:sym typeface="Arial"/>
              </a:rPr>
              <a:t>Home Development Mutual Fund (HDMF or Pag-Ibig Fund) for housing benefits</a:t>
            </a:r>
            <a:endParaRPr sz="1800">
              <a:solidFill>
                <a:srgbClr val="000000"/>
              </a:solidFill>
              <a:latin typeface="Arial"/>
              <a:ea typeface="Arial"/>
              <a:cs typeface="Arial"/>
              <a:sym typeface="Arial"/>
            </a:endParaRPr>
          </a:p>
          <a:p>
            <a:pPr indent="12700" lvl="0" marL="0" rtl="0" algn="just">
              <a:lnSpc>
                <a:spcPct val="100000"/>
              </a:lnSpc>
              <a:spcBef>
                <a:spcPts val="0"/>
              </a:spcBef>
              <a:spcAft>
                <a:spcPts val="0"/>
              </a:spcAft>
              <a:buNone/>
            </a:pPr>
            <a:r>
              <a:t/>
            </a:r>
            <a:endParaRPr sz="1200">
              <a:solidFill>
                <a:srgbClr val="000000"/>
              </a:solidFill>
              <a:latin typeface="Arial"/>
              <a:ea typeface="Arial"/>
              <a:cs typeface="Arial"/>
              <a:sym typeface="Arial"/>
            </a:endParaRPr>
          </a:p>
        </p:txBody>
      </p:sp>
      <p:sp>
        <p:nvSpPr>
          <p:cNvPr id="1836" name="Google Shape;1836;p65"/>
          <p:cNvSpPr/>
          <p:nvPr/>
        </p:nvSpPr>
        <p:spPr>
          <a:xfrm flipH="1">
            <a:off x="1011656" y="4398640"/>
            <a:ext cx="299808" cy="334417"/>
          </a:xfrm>
          <a:custGeom>
            <a:rect b="b" l="l" r="r" t="t"/>
            <a:pathLst>
              <a:path extrusionOk="0" h="2435" w="2183">
                <a:moveTo>
                  <a:pt x="220" y="153"/>
                </a:moveTo>
                <a:lnTo>
                  <a:pt x="2011" y="1333"/>
                </a:lnTo>
                <a:lnTo>
                  <a:pt x="94" y="2292"/>
                </a:lnTo>
                <a:lnTo>
                  <a:pt x="94" y="2292"/>
                </a:lnTo>
                <a:lnTo>
                  <a:pt x="220" y="153"/>
                </a:lnTo>
                <a:close/>
                <a:moveTo>
                  <a:pt x="145" y="1"/>
                </a:moveTo>
                <a:lnTo>
                  <a:pt x="0" y="2435"/>
                </a:lnTo>
                <a:lnTo>
                  <a:pt x="2182" y="1341"/>
                </a:lnTo>
                <a:lnTo>
                  <a:pt x="14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7" name="Google Shape;1837;p65"/>
          <p:cNvSpPr/>
          <p:nvPr/>
        </p:nvSpPr>
        <p:spPr>
          <a:xfrm>
            <a:off x="6690333" y="4485506"/>
            <a:ext cx="406931" cy="406931"/>
          </a:xfrm>
          <a:custGeom>
            <a:rect b="b" l="l" r="r" t="t"/>
            <a:pathLst>
              <a:path extrusionOk="0" h="2963" w="2963">
                <a:moveTo>
                  <a:pt x="1478" y="926"/>
                </a:moveTo>
                <a:cubicBezTo>
                  <a:pt x="1783" y="926"/>
                  <a:pt x="2038" y="1172"/>
                  <a:pt x="2038" y="1478"/>
                </a:cubicBezTo>
                <a:cubicBezTo>
                  <a:pt x="2038" y="1783"/>
                  <a:pt x="1783" y="2038"/>
                  <a:pt x="1478" y="2038"/>
                </a:cubicBezTo>
                <a:cubicBezTo>
                  <a:pt x="1172" y="2038"/>
                  <a:pt x="926" y="1783"/>
                  <a:pt x="926" y="1478"/>
                </a:cubicBezTo>
                <a:cubicBezTo>
                  <a:pt x="926" y="1172"/>
                  <a:pt x="1172" y="926"/>
                  <a:pt x="1478" y="926"/>
                </a:cubicBezTo>
                <a:close/>
                <a:moveTo>
                  <a:pt x="1223" y="1"/>
                </a:moveTo>
                <a:lnTo>
                  <a:pt x="1223" y="366"/>
                </a:lnTo>
                <a:cubicBezTo>
                  <a:pt x="1095" y="392"/>
                  <a:pt x="977" y="443"/>
                  <a:pt x="867" y="510"/>
                </a:cubicBezTo>
                <a:lnTo>
                  <a:pt x="612" y="256"/>
                </a:lnTo>
                <a:lnTo>
                  <a:pt x="256" y="612"/>
                </a:lnTo>
                <a:lnTo>
                  <a:pt x="510" y="867"/>
                </a:lnTo>
                <a:cubicBezTo>
                  <a:pt x="441" y="977"/>
                  <a:pt x="390" y="1097"/>
                  <a:pt x="366" y="1223"/>
                </a:cubicBezTo>
                <a:lnTo>
                  <a:pt x="1" y="1223"/>
                </a:lnTo>
                <a:lnTo>
                  <a:pt x="1" y="1732"/>
                </a:lnTo>
                <a:lnTo>
                  <a:pt x="366" y="1732"/>
                </a:lnTo>
                <a:cubicBezTo>
                  <a:pt x="390" y="1861"/>
                  <a:pt x="441" y="1979"/>
                  <a:pt x="510" y="2089"/>
                </a:cubicBezTo>
                <a:lnTo>
                  <a:pt x="256" y="2352"/>
                </a:lnTo>
                <a:lnTo>
                  <a:pt x="612" y="2708"/>
                </a:lnTo>
                <a:lnTo>
                  <a:pt x="867" y="2445"/>
                </a:lnTo>
                <a:cubicBezTo>
                  <a:pt x="977" y="2515"/>
                  <a:pt x="1095" y="2566"/>
                  <a:pt x="1223" y="2598"/>
                </a:cubicBezTo>
                <a:lnTo>
                  <a:pt x="1223" y="2963"/>
                </a:lnTo>
                <a:lnTo>
                  <a:pt x="1732" y="2963"/>
                </a:lnTo>
                <a:lnTo>
                  <a:pt x="1732" y="2598"/>
                </a:lnTo>
                <a:cubicBezTo>
                  <a:pt x="1859" y="2566"/>
                  <a:pt x="1979" y="2515"/>
                  <a:pt x="2089" y="2445"/>
                </a:cubicBezTo>
                <a:lnTo>
                  <a:pt x="2352" y="2708"/>
                </a:lnTo>
                <a:lnTo>
                  <a:pt x="2708" y="2352"/>
                </a:lnTo>
                <a:lnTo>
                  <a:pt x="2445" y="2089"/>
                </a:lnTo>
                <a:cubicBezTo>
                  <a:pt x="2513" y="1979"/>
                  <a:pt x="2564" y="1861"/>
                  <a:pt x="2598" y="1732"/>
                </a:cubicBezTo>
                <a:lnTo>
                  <a:pt x="2963" y="1732"/>
                </a:lnTo>
                <a:lnTo>
                  <a:pt x="2963" y="1223"/>
                </a:lnTo>
                <a:lnTo>
                  <a:pt x="2598" y="1223"/>
                </a:lnTo>
                <a:cubicBezTo>
                  <a:pt x="2564" y="1097"/>
                  <a:pt x="2513" y="977"/>
                  <a:pt x="2445" y="867"/>
                </a:cubicBezTo>
                <a:lnTo>
                  <a:pt x="2708" y="612"/>
                </a:lnTo>
                <a:lnTo>
                  <a:pt x="2352" y="256"/>
                </a:lnTo>
                <a:lnTo>
                  <a:pt x="2089" y="510"/>
                </a:lnTo>
                <a:cubicBezTo>
                  <a:pt x="1979" y="443"/>
                  <a:pt x="1859" y="392"/>
                  <a:pt x="1732" y="366"/>
                </a:cubicBezTo>
                <a:lnTo>
                  <a:pt x="1732"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838" name="Google Shape;1838;p65"/>
          <p:cNvGrpSpPr/>
          <p:nvPr/>
        </p:nvGrpSpPr>
        <p:grpSpPr>
          <a:xfrm>
            <a:off x="2798454" y="4301884"/>
            <a:ext cx="853559" cy="283602"/>
            <a:chOff x="2990941" y="3799255"/>
            <a:chExt cx="577510" cy="191882"/>
          </a:xfrm>
        </p:grpSpPr>
        <p:sp>
          <p:nvSpPr>
            <p:cNvPr id="1839" name="Google Shape;1839;p65"/>
            <p:cNvSpPr/>
            <p:nvPr/>
          </p:nvSpPr>
          <p:spPr>
            <a:xfrm>
              <a:off x="2990941" y="3799255"/>
              <a:ext cx="414063" cy="63373"/>
            </a:xfrm>
            <a:custGeom>
              <a:rect b="b" l="l" r="r" t="t"/>
              <a:pathLst>
                <a:path extrusionOk="0" h="682" w="4456">
                  <a:moveTo>
                    <a:pt x="4108" y="87"/>
                  </a:moveTo>
                  <a:cubicBezTo>
                    <a:pt x="4252" y="87"/>
                    <a:pt x="4372" y="205"/>
                    <a:pt x="4372" y="341"/>
                  </a:cubicBezTo>
                  <a:cubicBezTo>
                    <a:pt x="4372" y="486"/>
                    <a:pt x="4252" y="596"/>
                    <a:pt x="4108" y="596"/>
                  </a:cubicBezTo>
                  <a:lnTo>
                    <a:pt x="339" y="596"/>
                  </a:lnTo>
                  <a:cubicBezTo>
                    <a:pt x="196" y="596"/>
                    <a:pt x="84" y="486"/>
                    <a:pt x="84" y="341"/>
                  </a:cubicBezTo>
                  <a:cubicBezTo>
                    <a:pt x="84" y="205"/>
                    <a:pt x="196" y="87"/>
                    <a:pt x="339" y="87"/>
                  </a:cubicBezTo>
                  <a:close/>
                  <a:moveTo>
                    <a:pt x="339" y="1"/>
                  </a:moveTo>
                  <a:cubicBezTo>
                    <a:pt x="154" y="1"/>
                    <a:pt x="1" y="154"/>
                    <a:pt x="1" y="341"/>
                  </a:cubicBezTo>
                  <a:cubicBezTo>
                    <a:pt x="1" y="529"/>
                    <a:pt x="154" y="681"/>
                    <a:pt x="339" y="681"/>
                  </a:cubicBezTo>
                  <a:lnTo>
                    <a:pt x="4108" y="681"/>
                  </a:lnTo>
                  <a:cubicBezTo>
                    <a:pt x="4303" y="681"/>
                    <a:pt x="4456" y="529"/>
                    <a:pt x="4456" y="341"/>
                  </a:cubicBezTo>
                  <a:cubicBezTo>
                    <a:pt x="4456" y="154"/>
                    <a:pt x="4303" y="1"/>
                    <a:pt x="410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0" name="Google Shape;1840;p65"/>
            <p:cNvSpPr/>
            <p:nvPr/>
          </p:nvSpPr>
          <p:spPr>
            <a:xfrm>
              <a:off x="3153366" y="3927114"/>
              <a:ext cx="415085" cy="64024"/>
            </a:xfrm>
            <a:custGeom>
              <a:rect b="b" l="l" r="r" t="t"/>
              <a:pathLst>
                <a:path extrusionOk="0" h="689" w="4467">
                  <a:moveTo>
                    <a:pt x="4118" y="86"/>
                  </a:moveTo>
                  <a:cubicBezTo>
                    <a:pt x="4262" y="86"/>
                    <a:pt x="4372" y="204"/>
                    <a:pt x="4372" y="340"/>
                  </a:cubicBezTo>
                  <a:cubicBezTo>
                    <a:pt x="4372" y="485"/>
                    <a:pt x="4262" y="603"/>
                    <a:pt x="4118" y="603"/>
                  </a:cubicBezTo>
                  <a:lnTo>
                    <a:pt x="349" y="603"/>
                  </a:lnTo>
                  <a:cubicBezTo>
                    <a:pt x="204" y="603"/>
                    <a:pt x="94" y="485"/>
                    <a:pt x="94" y="340"/>
                  </a:cubicBezTo>
                  <a:cubicBezTo>
                    <a:pt x="94" y="204"/>
                    <a:pt x="204" y="86"/>
                    <a:pt x="349" y="86"/>
                  </a:cubicBezTo>
                  <a:close/>
                  <a:moveTo>
                    <a:pt x="349" y="0"/>
                  </a:moveTo>
                  <a:cubicBezTo>
                    <a:pt x="162" y="0"/>
                    <a:pt x="1" y="153"/>
                    <a:pt x="1" y="340"/>
                  </a:cubicBezTo>
                  <a:cubicBezTo>
                    <a:pt x="1" y="536"/>
                    <a:pt x="162" y="689"/>
                    <a:pt x="349" y="689"/>
                  </a:cubicBezTo>
                  <a:lnTo>
                    <a:pt x="4118" y="689"/>
                  </a:lnTo>
                  <a:cubicBezTo>
                    <a:pt x="4313" y="689"/>
                    <a:pt x="4466" y="536"/>
                    <a:pt x="4466" y="340"/>
                  </a:cubicBezTo>
                  <a:cubicBezTo>
                    <a:pt x="4466" y="153"/>
                    <a:pt x="4313" y="0"/>
                    <a:pt x="411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841" name="Google Shape;1841;p65"/>
          <p:cNvGrpSpPr/>
          <p:nvPr/>
        </p:nvGrpSpPr>
        <p:grpSpPr>
          <a:xfrm>
            <a:off x="5665408" y="540005"/>
            <a:ext cx="484756" cy="355353"/>
            <a:chOff x="6525370" y="783055"/>
            <a:chExt cx="484756" cy="355353"/>
          </a:xfrm>
        </p:grpSpPr>
        <p:sp>
          <p:nvSpPr>
            <p:cNvPr id="1842" name="Google Shape;1842;p65"/>
            <p:cNvSpPr/>
            <p:nvPr/>
          </p:nvSpPr>
          <p:spPr>
            <a:xfrm rot="-2700493">
              <a:off x="6544224" y="1027967"/>
              <a:ext cx="91772" cy="91365"/>
            </a:xfrm>
            <a:custGeom>
              <a:rect b="b" l="l" r="r" t="t"/>
              <a:pathLst>
                <a:path extrusionOk="0" h="7412" w="7445">
                  <a:moveTo>
                    <a:pt x="3723" y="0"/>
                  </a:moveTo>
                  <a:cubicBezTo>
                    <a:pt x="1665" y="0"/>
                    <a:pt x="1" y="1683"/>
                    <a:pt x="17" y="3745"/>
                  </a:cubicBezTo>
                  <a:cubicBezTo>
                    <a:pt x="35" y="5755"/>
                    <a:pt x="1673" y="7393"/>
                    <a:pt x="3684" y="7411"/>
                  </a:cubicBezTo>
                  <a:cubicBezTo>
                    <a:pt x="3694" y="7411"/>
                    <a:pt x="3704" y="7411"/>
                    <a:pt x="3714" y="7411"/>
                  </a:cubicBezTo>
                  <a:cubicBezTo>
                    <a:pt x="5772" y="7411"/>
                    <a:pt x="7444" y="5737"/>
                    <a:pt x="7428" y="3675"/>
                  </a:cubicBezTo>
                  <a:cubicBezTo>
                    <a:pt x="7410" y="1665"/>
                    <a:pt x="5764" y="17"/>
                    <a:pt x="3753" y="0"/>
                  </a:cubicBezTo>
                  <a:cubicBezTo>
                    <a:pt x="3743" y="0"/>
                    <a:pt x="3733" y="0"/>
                    <a:pt x="3723" y="0"/>
                  </a:cubicBezTo>
                  <a:close/>
                </a:path>
              </a:pathLst>
            </a:custGeom>
            <a:no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3" name="Google Shape;1843;p65"/>
            <p:cNvSpPr/>
            <p:nvPr/>
          </p:nvSpPr>
          <p:spPr>
            <a:xfrm rot="-2700359">
              <a:off x="6706594" y="835386"/>
              <a:ext cx="251797" cy="250681"/>
            </a:xfrm>
            <a:custGeom>
              <a:rect b="b" l="l" r="r" t="t"/>
              <a:pathLst>
                <a:path extrusionOk="0" h="7412" w="7445">
                  <a:moveTo>
                    <a:pt x="3723" y="0"/>
                  </a:moveTo>
                  <a:cubicBezTo>
                    <a:pt x="1665" y="0"/>
                    <a:pt x="1" y="1683"/>
                    <a:pt x="17" y="3745"/>
                  </a:cubicBezTo>
                  <a:cubicBezTo>
                    <a:pt x="35" y="5755"/>
                    <a:pt x="1673" y="7393"/>
                    <a:pt x="3684" y="7411"/>
                  </a:cubicBezTo>
                  <a:cubicBezTo>
                    <a:pt x="3694" y="7411"/>
                    <a:pt x="3704" y="7411"/>
                    <a:pt x="3714" y="7411"/>
                  </a:cubicBezTo>
                  <a:cubicBezTo>
                    <a:pt x="5772" y="7411"/>
                    <a:pt x="7444" y="5737"/>
                    <a:pt x="7428" y="3675"/>
                  </a:cubicBezTo>
                  <a:cubicBezTo>
                    <a:pt x="7410" y="1665"/>
                    <a:pt x="5764" y="17"/>
                    <a:pt x="3753" y="0"/>
                  </a:cubicBezTo>
                  <a:cubicBezTo>
                    <a:pt x="3743" y="0"/>
                    <a:pt x="3733" y="0"/>
                    <a:pt x="3723" y="0"/>
                  </a:cubicBezTo>
                  <a:close/>
                </a:path>
              </a:pathLst>
            </a:custGeom>
            <a:no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844" name="Google Shape;1844;p65"/>
          <p:cNvSpPr/>
          <p:nvPr/>
        </p:nvSpPr>
        <p:spPr>
          <a:xfrm rot="-4487949">
            <a:off x="3074949" y="570049"/>
            <a:ext cx="132398" cy="147701"/>
          </a:xfrm>
          <a:custGeom>
            <a:rect b="b" l="l" r="r" t="t"/>
            <a:pathLst>
              <a:path extrusionOk="0" h="2435" w="2183">
                <a:moveTo>
                  <a:pt x="220" y="153"/>
                </a:moveTo>
                <a:lnTo>
                  <a:pt x="2011" y="1333"/>
                </a:lnTo>
                <a:lnTo>
                  <a:pt x="94" y="2292"/>
                </a:lnTo>
                <a:lnTo>
                  <a:pt x="94" y="2292"/>
                </a:lnTo>
                <a:lnTo>
                  <a:pt x="220" y="153"/>
                </a:lnTo>
                <a:close/>
                <a:moveTo>
                  <a:pt x="145" y="1"/>
                </a:moveTo>
                <a:lnTo>
                  <a:pt x="0" y="2435"/>
                </a:lnTo>
                <a:lnTo>
                  <a:pt x="2182" y="1341"/>
                </a:lnTo>
                <a:lnTo>
                  <a:pt x="14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845" name="Google Shape;1845;p65"/>
          <p:cNvGrpSpPr/>
          <p:nvPr/>
        </p:nvGrpSpPr>
        <p:grpSpPr>
          <a:xfrm flipH="1">
            <a:off x="4082103" y="4301922"/>
            <a:ext cx="1924512" cy="590499"/>
            <a:chOff x="6628224" y="3151183"/>
            <a:chExt cx="2334723" cy="1548242"/>
          </a:xfrm>
        </p:grpSpPr>
        <p:grpSp>
          <p:nvGrpSpPr>
            <p:cNvPr id="1846" name="Google Shape;1846;p65"/>
            <p:cNvGrpSpPr/>
            <p:nvPr/>
          </p:nvGrpSpPr>
          <p:grpSpPr>
            <a:xfrm>
              <a:off x="7693222" y="3151183"/>
              <a:ext cx="730769" cy="1442828"/>
              <a:chOff x="6428903" y="1212999"/>
              <a:chExt cx="376336" cy="742998"/>
            </a:xfrm>
          </p:grpSpPr>
          <p:sp>
            <p:nvSpPr>
              <p:cNvPr id="1847" name="Google Shape;1847;p65"/>
              <p:cNvSpPr/>
              <p:nvPr/>
            </p:nvSpPr>
            <p:spPr>
              <a:xfrm>
                <a:off x="6479452" y="1212999"/>
                <a:ext cx="239926" cy="312963"/>
              </a:xfrm>
              <a:custGeom>
                <a:rect b="b" l="l" r="r" t="t"/>
                <a:pathLst>
                  <a:path extrusionOk="0" h="3368" w="2582">
                    <a:moveTo>
                      <a:pt x="1453" y="1"/>
                    </a:moveTo>
                    <a:cubicBezTo>
                      <a:pt x="1202" y="1"/>
                      <a:pt x="813" y="181"/>
                      <a:pt x="772" y="968"/>
                    </a:cubicBezTo>
                    <a:cubicBezTo>
                      <a:pt x="729" y="1943"/>
                      <a:pt x="161" y="1393"/>
                      <a:pt x="51" y="2165"/>
                    </a:cubicBezTo>
                    <a:cubicBezTo>
                      <a:pt x="0" y="2504"/>
                      <a:pt x="247" y="2827"/>
                      <a:pt x="534" y="3090"/>
                    </a:cubicBezTo>
                    <a:cubicBezTo>
                      <a:pt x="746" y="3279"/>
                      <a:pt x="1004" y="3368"/>
                      <a:pt x="1259" y="3368"/>
                    </a:cubicBezTo>
                    <a:cubicBezTo>
                      <a:pt x="1691" y="3368"/>
                      <a:pt x="2115" y="3115"/>
                      <a:pt x="2292" y="2667"/>
                    </a:cubicBezTo>
                    <a:cubicBezTo>
                      <a:pt x="2300" y="2656"/>
                      <a:pt x="2300" y="2648"/>
                      <a:pt x="2300" y="2640"/>
                    </a:cubicBezTo>
                    <a:cubicBezTo>
                      <a:pt x="2581" y="1911"/>
                      <a:pt x="1783" y="1689"/>
                      <a:pt x="1978" y="1139"/>
                    </a:cubicBezTo>
                    <a:cubicBezTo>
                      <a:pt x="2174" y="578"/>
                      <a:pt x="1791" y="110"/>
                      <a:pt x="1603" y="26"/>
                    </a:cubicBezTo>
                    <a:cubicBezTo>
                      <a:pt x="1566" y="11"/>
                      <a:pt x="1513" y="1"/>
                      <a:pt x="1453" y="1"/>
                    </a:cubicBezTo>
                    <a:close/>
                  </a:path>
                </a:pathLst>
              </a:custGeom>
              <a:gradFill>
                <a:gsLst>
                  <a:gs pos="0">
                    <a:schemeClr val="accent1"/>
                  </a:gs>
                  <a:gs pos="100000">
                    <a:schemeClr val="accent2"/>
                  </a:gs>
                </a:gsLst>
                <a:lin ang="8099331"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8" name="Google Shape;1848;p65"/>
              <p:cNvSpPr/>
              <p:nvPr/>
            </p:nvSpPr>
            <p:spPr>
              <a:xfrm>
                <a:off x="6545704" y="1250074"/>
                <a:ext cx="67833" cy="409509"/>
              </a:xfrm>
              <a:custGeom>
                <a:rect b="b" l="l" r="r" t="t"/>
                <a:pathLst>
                  <a:path extrusionOk="0" h="4407" w="730">
                    <a:moveTo>
                      <a:pt x="687" y="0"/>
                    </a:moveTo>
                    <a:cubicBezTo>
                      <a:pt x="0" y="2029"/>
                      <a:pt x="493" y="4388"/>
                      <a:pt x="501" y="4407"/>
                    </a:cubicBezTo>
                    <a:lnTo>
                      <a:pt x="544" y="4396"/>
                    </a:lnTo>
                    <a:cubicBezTo>
                      <a:pt x="534" y="4380"/>
                      <a:pt x="43" y="2037"/>
                      <a:pt x="729" y="8"/>
                    </a:cubicBezTo>
                    <a:lnTo>
                      <a:pt x="687" y="0"/>
                    </a:lnTo>
                    <a:close/>
                  </a:path>
                </a:pathLst>
              </a:custGeom>
              <a:solidFill>
                <a:srgbClr val="DFDFD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9" name="Google Shape;1849;p65"/>
              <p:cNvSpPr/>
              <p:nvPr/>
            </p:nvSpPr>
            <p:spPr>
              <a:xfrm>
                <a:off x="6461239" y="1684663"/>
                <a:ext cx="306923" cy="271334"/>
              </a:xfrm>
              <a:custGeom>
                <a:rect b="b" l="l" r="r" t="t"/>
                <a:pathLst>
                  <a:path extrusionOk="0" h="2920" w="3303">
                    <a:moveTo>
                      <a:pt x="0" y="0"/>
                    </a:moveTo>
                    <a:lnTo>
                      <a:pt x="68" y="442"/>
                    </a:lnTo>
                    <a:lnTo>
                      <a:pt x="459" y="2920"/>
                    </a:lnTo>
                    <a:lnTo>
                      <a:pt x="2912" y="2920"/>
                    </a:lnTo>
                    <a:lnTo>
                      <a:pt x="3040" y="2003"/>
                    </a:lnTo>
                    <a:lnTo>
                      <a:pt x="3286" y="119"/>
                    </a:lnTo>
                    <a:lnTo>
                      <a:pt x="3303" y="0"/>
                    </a:ln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0" name="Google Shape;1850;p65"/>
              <p:cNvSpPr/>
              <p:nvPr/>
            </p:nvSpPr>
            <p:spPr>
              <a:xfrm>
                <a:off x="6467465" y="1695628"/>
                <a:ext cx="299210" cy="175159"/>
              </a:xfrm>
              <a:custGeom>
                <a:rect b="b" l="l" r="r" t="t"/>
                <a:pathLst>
                  <a:path extrusionOk="0" h="1885" w="3220">
                    <a:moveTo>
                      <a:pt x="3219" y="1"/>
                    </a:moveTo>
                    <a:lnTo>
                      <a:pt x="1" y="324"/>
                    </a:lnTo>
                    <a:lnTo>
                      <a:pt x="2973" y="1885"/>
                    </a:lnTo>
                    <a:lnTo>
                      <a:pt x="3219" y="1"/>
                    </a:lnTo>
                    <a:close/>
                  </a:path>
                </a:pathLst>
              </a:custGeom>
              <a:solidFill>
                <a:srgbClr val="55335C">
                  <a:alpha val="1071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1" name="Google Shape;1851;p65"/>
              <p:cNvSpPr/>
              <p:nvPr/>
            </p:nvSpPr>
            <p:spPr>
              <a:xfrm>
                <a:off x="6428903" y="1628632"/>
                <a:ext cx="376336" cy="97197"/>
              </a:xfrm>
              <a:custGeom>
                <a:rect b="b" l="l" r="r" t="t"/>
                <a:pathLst>
                  <a:path extrusionOk="0" h="1046" w="4050">
                    <a:moveTo>
                      <a:pt x="0" y="0"/>
                    </a:moveTo>
                    <a:lnTo>
                      <a:pt x="0" y="1045"/>
                    </a:lnTo>
                    <a:lnTo>
                      <a:pt x="4050" y="1045"/>
                    </a:lnTo>
                    <a:lnTo>
                      <a:pt x="4050" y="0"/>
                    </a:ln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852" name="Google Shape;1852;p65"/>
            <p:cNvGrpSpPr/>
            <p:nvPr/>
          </p:nvGrpSpPr>
          <p:grpSpPr>
            <a:xfrm>
              <a:off x="7165508" y="3406419"/>
              <a:ext cx="762625" cy="1187499"/>
              <a:chOff x="5072451" y="1229074"/>
              <a:chExt cx="466837" cy="726922"/>
            </a:xfrm>
          </p:grpSpPr>
          <p:sp>
            <p:nvSpPr>
              <p:cNvPr id="1853" name="Google Shape;1853;p65"/>
              <p:cNvSpPr/>
              <p:nvPr/>
            </p:nvSpPr>
            <p:spPr>
              <a:xfrm>
                <a:off x="5072451" y="1229074"/>
                <a:ext cx="289454" cy="356637"/>
              </a:xfrm>
              <a:custGeom>
                <a:rect b="b" l="l" r="r" t="t"/>
                <a:pathLst>
                  <a:path extrusionOk="0" h="3838" w="3115">
                    <a:moveTo>
                      <a:pt x="908" y="1"/>
                    </a:moveTo>
                    <a:cubicBezTo>
                      <a:pt x="771" y="1"/>
                      <a:pt x="656" y="44"/>
                      <a:pt x="593" y="90"/>
                    </a:cubicBezTo>
                    <a:cubicBezTo>
                      <a:pt x="397" y="234"/>
                      <a:pt x="92" y="880"/>
                      <a:pt x="475" y="1457"/>
                    </a:cubicBezTo>
                    <a:cubicBezTo>
                      <a:pt x="848" y="2035"/>
                      <a:pt x="0" y="2510"/>
                      <a:pt x="526" y="3266"/>
                    </a:cubicBezTo>
                    <a:cubicBezTo>
                      <a:pt x="526" y="3274"/>
                      <a:pt x="534" y="3282"/>
                      <a:pt x="534" y="3290"/>
                    </a:cubicBezTo>
                    <a:cubicBezTo>
                      <a:pt x="792" y="3655"/>
                      <a:pt x="1194" y="3838"/>
                      <a:pt x="1596" y="3838"/>
                    </a:cubicBezTo>
                    <a:cubicBezTo>
                      <a:pt x="2000" y="3838"/>
                      <a:pt x="2405" y="3653"/>
                      <a:pt x="2665" y="3282"/>
                    </a:cubicBezTo>
                    <a:cubicBezTo>
                      <a:pt x="2919" y="2909"/>
                      <a:pt x="3115" y="2467"/>
                      <a:pt x="2962" y="2094"/>
                    </a:cubicBezTo>
                    <a:cubicBezTo>
                      <a:pt x="2614" y="1245"/>
                      <a:pt x="2121" y="2035"/>
                      <a:pt x="1799" y="931"/>
                    </a:cubicBezTo>
                    <a:cubicBezTo>
                      <a:pt x="1581" y="189"/>
                      <a:pt x="1195" y="1"/>
                      <a:pt x="908" y="1"/>
                    </a:cubicBezTo>
                    <a:close/>
                  </a:path>
                </a:pathLst>
              </a:custGeom>
              <a:gradFill>
                <a:gsLst>
                  <a:gs pos="0">
                    <a:schemeClr val="accent4"/>
                  </a:gs>
                  <a:gs pos="100000">
                    <a:schemeClr val="accent6"/>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4" name="Google Shape;1854;p65"/>
              <p:cNvSpPr/>
              <p:nvPr/>
            </p:nvSpPr>
            <p:spPr>
              <a:xfrm>
                <a:off x="5154407" y="1271446"/>
                <a:ext cx="138083" cy="462197"/>
              </a:xfrm>
              <a:custGeom>
                <a:rect b="b" l="l" r="r" t="t"/>
                <a:pathLst>
                  <a:path extrusionOk="0" h="4974" w="1486">
                    <a:moveTo>
                      <a:pt x="43" y="0"/>
                    </a:moveTo>
                    <a:lnTo>
                      <a:pt x="0" y="25"/>
                    </a:lnTo>
                    <a:cubicBezTo>
                      <a:pt x="1349" y="2139"/>
                      <a:pt x="1434" y="4949"/>
                      <a:pt x="1434" y="4973"/>
                    </a:cubicBezTo>
                    <a:lnTo>
                      <a:pt x="1485" y="4973"/>
                    </a:lnTo>
                    <a:cubicBezTo>
                      <a:pt x="1485" y="4949"/>
                      <a:pt x="1400" y="2129"/>
                      <a:pt x="43" y="0"/>
                    </a:cubicBezTo>
                    <a:close/>
                  </a:path>
                </a:pathLst>
              </a:custGeom>
              <a:solidFill>
                <a:srgbClr val="DFDFD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5" name="Google Shape;1855;p65"/>
              <p:cNvSpPr/>
              <p:nvPr/>
            </p:nvSpPr>
            <p:spPr>
              <a:xfrm>
                <a:off x="5331699" y="1422256"/>
                <a:ext cx="207589" cy="227288"/>
              </a:xfrm>
              <a:custGeom>
                <a:rect b="b" l="l" r="r" t="t"/>
                <a:pathLst>
                  <a:path extrusionOk="0" h="2446" w="2234">
                    <a:moveTo>
                      <a:pt x="1738" y="0"/>
                    </a:moveTo>
                    <a:cubicBezTo>
                      <a:pt x="1559" y="0"/>
                      <a:pt x="1331" y="108"/>
                      <a:pt x="1113" y="482"/>
                    </a:cubicBezTo>
                    <a:cubicBezTo>
                      <a:pt x="927" y="803"/>
                      <a:pt x="785" y="834"/>
                      <a:pt x="647" y="834"/>
                    </a:cubicBezTo>
                    <a:cubicBezTo>
                      <a:pt x="615" y="834"/>
                      <a:pt x="583" y="832"/>
                      <a:pt x="550" y="832"/>
                    </a:cubicBezTo>
                    <a:cubicBezTo>
                      <a:pt x="433" y="832"/>
                      <a:pt x="312" y="854"/>
                      <a:pt x="164" y="1058"/>
                    </a:cubicBezTo>
                    <a:cubicBezTo>
                      <a:pt x="1" y="1280"/>
                      <a:pt x="52" y="1594"/>
                      <a:pt x="164" y="1881"/>
                    </a:cubicBezTo>
                    <a:cubicBezTo>
                      <a:pt x="298" y="2242"/>
                      <a:pt x="635" y="2445"/>
                      <a:pt x="981" y="2445"/>
                    </a:cubicBezTo>
                    <a:cubicBezTo>
                      <a:pt x="1183" y="2445"/>
                      <a:pt x="1387" y="2376"/>
                      <a:pt x="1555" y="2230"/>
                    </a:cubicBezTo>
                    <a:cubicBezTo>
                      <a:pt x="1563" y="2230"/>
                      <a:pt x="1563" y="2221"/>
                      <a:pt x="1572" y="2221"/>
                    </a:cubicBezTo>
                    <a:cubicBezTo>
                      <a:pt x="2038" y="1806"/>
                      <a:pt x="1555" y="1364"/>
                      <a:pt x="1895" y="1042"/>
                    </a:cubicBezTo>
                    <a:cubicBezTo>
                      <a:pt x="2234" y="728"/>
                      <a:pt x="2140" y="252"/>
                      <a:pt x="2038" y="125"/>
                    </a:cubicBezTo>
                    <a:cubicBezTo>
                      <a:pt x="1989" y="68"/>
                      <a:pt x="1879" y="0"/>
                      <a:pt x="1738" y="0"/>
                    </a:cubicBezTo>
                    <a:close/>
                  </a:path>
                </a:pathLst>
              </a:custGeom>
              <a:gradFill>
                <a:gsLst>
                  <a:gs pos="0">
                    <a:schemeClr val="accent4"/>
                  </a:gs>
                  <a:gs pos="100000">
                    <a:schemeClr val="accent6"/>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6" name="Google Shape;1856;p65"/>
              <p:cNvSpPr/>
              <p:nvPr/>
            </p:nvSpPr>
            <p:spPr>
              <a:xfrm>
                <a:off x="5332721" y="1451247"/>
                <a:ext cx="164752" cy="282391"/>
              </a:xfrm>
              <a:custGeom>
                <a:rect b="b" l="l" r="r" t="t"/>
                <a:pathLst>
                  <a:path extrusionOk="0" h="3039" w="1773">
                    <a:moveTo>
                      <a:pt x="1748" y="1"/>
                    </a:moveTo>
                    <a:cubicBezTo>
                      <a:pt x="518" y="1172"/>
                      <a:pt x="0" y="3014"/>
                      <a:pt x="0" y="3030"/>
                    </a:cubicBezTo>
                    <a:lnTo>
                      <a:pt x="33" y="3038"/>
                    </a:lnTo>
                    <a:cubicBezTo>
                      <a:pt x="33" y="3022"/>
                      <a:pt x="542" y="1188"/>
                      <a:pt x="1772" y="25"/>
                    </a:cubicBezTo>
                    <a:lnTo>
                      <a:pt x="1748" y="1"/>
                    </a:lnTo>
                    <a:close/>
                  </a:path>
                </a:pathLst>
              </a:custGeom>
              <a:solidFill>
                <a:srgbClr val="DFDFD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7" name="Google Shape;1857;p65"/>
              <p:cNvSpPr/>
              <p:nvPr/>
            </p:nvSpPr>
            <p:spPr>
              <a:xfrm>
                <a:off x="5196964" y="1740694"/>
                <a:ext cx="243736" cy="215301"/>
              </a:xfrm>
              <a:custGeom>
                <a:rect b="b" l="l" r="r" t="t"/>
                <a:pathLst>
                  <a:path extrusionOk="0" h="2317" w="2623">
                    <a:moveTo>
                      <a:pt x="0" y="0"/>
                    </a:moveTo>
                    <a:lnTo>
                      <a:pt x="60" y="357"/>
                    </a:lnTo>
                    <a:lnTo>
                      <a:pt x="365" y="2317"/>
                    </a:lnTo>
                    <a:lnTo>
                      <a:pt x="2309" y="2317"/>
                    </a:lnTo>
                    <a:lnTo>
                      <a:pt x="2410" y="1595"/>
                    </a:lnTo>
                    <a:lnTo>
                      <a:pt x="2606" y="94"/>
                    </a:lnTo>
                    <a:lnTo>
                      <a:pt x="2622"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8" name="Google Shape;1858;p65"/>
              <p:cNvSpPr/>
              <p:nvPr/>
            </p:nvSpPr>
            <p:spPr>
              <a:xfrm>
                <a:off x="5202447" y="1749429"/>
                <a:ext cx="236674" cy="139570"/>
              </a:xfrm>
              <a:custGeom>
                <a:rect b="b" l="l" r="r" t="t"/>
                <a:pathLst>
                  <a:path extrusionOk="0" h="1502" w="2547">
                    <a:moveTo>
                      <a:pt x="2547" y="0"/>
                    </a:moveTo>
                    <a:lnTo>
                      <a:pt x="1" y="263"/>
                    </a:lnTo>
                    <a:lnTo>
                      <a:pt x="2351" y="1501"/>
                    </a:lnTo>
                    <a:lnTo>
                      <a:pt x="2547" y="0"/>
                    </a:lnTo>
                    <a:close/>
                  </a:path>
                </a:pathLst>
              </a:custGeom>
              <a:solidFill>
                <a:srgbClr val="55335C">
                  <a:alpha val="1071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9" name="Google Shape;1859;p65"/>
              <p:cNvSpPr/>
              <p:nvPr/>
            </p:nvSpPr>
            <p:spPr>
              <a:xfrm>
                <a:off x="5171783" y="1696371"/>
                <a:ext cx="298281" cy="77497"/>
              </a:xfrm>
              <a:custGeom>
                <a:rect b="b" l="l" r="r" t="t"/>
                <a:pathLst>
                  <a:path extrusionOk="0" h="834" w="3210">
                    <a:moveTo>
                      <a:pt x="1" y="1"/>
                    </a:moveTo>
                    <a:lnTo>
                      <a:pt x="1" y="834"/>
                    </a:lnTo>
                    <a:lnTo>
                      <a:pt x="3209" y="834"/>
                    </a:lnTo>
                    <a:lnTo>
                      <a:pt x="3209"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860" name="Google Shape;1860;p65"/>
            <p:cNvSpPr/>
            <p:nvPr/>
          </p:nvSpPr>
          <p:spPr>
            <a:xfrm>
              <a:off x="6628224" y="4593925"/>
              <a:ext cx="2334723" cy="105499"/>
            </a:xfrm>
            <a:custGeom>
              <a:rect b="b" l="l" r="r" t="t"/>
              <a:pathLst>
                <a:path extrusionOk="0" h="687" w="15202">
                  <a:moveTo>
                    <a:pt x="349" y="0"/>
                  </a:moveTo>
                  <a:cubicBezTo>
                    <a:pt x="153" y="0"/>
                    <a:pt x="0" y="153"/>
                    <a:pt x="0" y="339"/>
                  </a:cubicBezTo>
                  <a:cubicBezTo>
                    <a:pt x="0" y="534"/>
                    <a:pt x="153" y="687"/>
                    <a:pt x="349" y="687"/>
                  </a:cubicBezTo>
                  <a:lnTo>
                    <a:pt x="14863" y="687"/>
                  </a:lnTo>
                  <a:cubicBezTo>
                    <a:pt x="15049" y="687"/>
                    <a:pt x="15202" y="534"/>
                    <a:pt x="15202" y="339"/>
                  </a:cubicBezTo>
                  <a:cubicBezTo>
                    <a:pt x="15202" y="153"/>
                    <a:pt x="15049" y="0"/>
                    <a:pt x="14863" y="0"/>
                  </a:cubicBezTo>
                  <a:close/>
                </a:path>
              </a:pathLst>
            </a:custGeom>
            <a:solidFill>
              <a:srgbClr val="55335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64" name="Shape 1864"/>
        <p:cNvGrpSpPr/>
        <p:nvPr/>
      </p:nvGrpSpPr>
      <p:grpSpPr>
        <a:xfrm>
          <a:off x="0" y="0"/>
          <a:ext cx="0" cy="0"/>
          <a:chOff x="0" y="0"/>
          <a:chExt cx="0" cy="0"/>
        </a:xfrm>
      </p:grpSpPr>
      <p:sp>
        <p:nvSpPr>
          <p:cNvPr id="1865" name="Google Shape;1865;p66"/>
          <p:cNvSpPr txBox="1"/>
          <p:nvPr>
            <p:ph idx="1" type="subTitle"/>
          </p:nvPr>
        </p:nvSpPr>
        <p:spPr>
          <a:xfrm>
            <a:off x="708350" y="154550"/>
            <a:ext cx="6464700" cy="4405500"/>
          </a:xfrm>
          <a:prstGeom prst="rect">
            <a:avLst/>
          </a:prstGeom>
        </p:spPr>
        <p:txBody>
          <a:bodyPr anchorCtr="0" anchor="t" bIns="91425" lIns="91425" spcFirstLastPara="1" rIns="91425" wrap="square" tIns="91425">
            <a:noAutofit/>
          </a:bodyPr>
          <a:lstStyle/>
          <a:p>
            <a:pPr indent="0" lvl="0" marL="0" rtl="0" algn="l">
              <a:lnSpc>
                <a:spcPct val="115000"/>
              </a:lnSpc>
              <a:spcBef>
                <a:spcPts val="0"/>
              </a:spcBef>
              <a:spcAft>
                <a:spcPts val="0"/>
              </a:spcAft>
              <a:buNone/>
            </a:pPr>
            <a:r>
              <a:t/>
            </a:r>
            <a:endParaRPr b="1" sz="1800">
              <a:solidFill>
                <a:srgbClr val="202124"/>
              </a:solidFill>
              <a:latin typeface="Arial"/>
              <a:ea typeface="Arial"/>
              <a:cs typeface="Arial"/>
              <a:sym typeface="Arial"/>
            </a:endParaRPr>
          </a:p>
          <a:p>
            <a:pPr indent="457200" lvl="0" marL="914400" rtl="0" algn="just">
              <a:lnSpc>
                <a:spcPct val="115000"/>
              </a:lnSpc>
              <a:spcBef>
                <a:spcPts val="1200"/>
              </a:spcBef>
              <a:spcAft>
                <a:spcPts val="0"/>
              </a:spcAft>
              <a:buNone/>
            </a:pPr>
            <a:r>
              <a:rPr b="1" lang="en" sz="1600">
                <a:solidFill>
                  <a:srgbClr val="000000"/>
                </a:solidFill>
                <a:latin typeface="Arial"/>
                <a:ea typeface="Arial"/>
                <a:cs typeface="Arial"/>
                <a:sym typeface="Arial"/>
              </a:rPr>
              <a:t>Types of Domestic Corporations:</a:t>
            </a:r>
            <a:endParaRPr b="1" sz="1600">
              <a:solidFill>
                <a:srgbClr val="000000"/>
              </a:solidFill>
              <a:latin typeface="Arial"/>
              <a:ea typeface="Arial"/>
              <a:cs typeface="Arial"/>
              <a:sym typeface="Arial"/>
            </a:endParaRPr>
          </a:p>
          <a:p>
            <a:pPr indent="0" lvl="0" marL="457200" rtl="0" algn="just">
              <a:lnSpc>
                <a:spcPct val="100000"/>
              </a:lnSpc>
              <a:spcBef>
                <a:spcPts val="1200"/>
              </a:spcBef>
              <a:spcAft>
                <a:spcPts val="0"/>
              </a:spcAft>
              <a:buNone/>
            </a:pPr>
            <a:r>
              <a:rPr lang="en" sz="1700">
                <a:solidFill>
                  <a:srgbClr val="000000"/>
                </a:solidFill>
                <a:latin typeface="Arial"/>
                <a:ea typeface="Arial"/>
                <a:cs typeface="Arial"/>
                <a:sym typeface="Arial"/>
              </a:rPr>
              <a:t>Provided under the provisions of the Foreign Investments Act of 1991, domestic corporations can be classified as any of the following:</a:t>
            </a:r>
            <a:endParaRPr sz="1700">
              <a:solidFill>
                <a:srgbClr val="000000"/>
              </a:solidFill>
              <a:latin typeface="Arial"/>
              <a:ea typeface="Arial"/>
              <a:cs typeface="Arial"/>
              <a:sym typeface="Arial"/>
            </a:endParaRPr>
          </a:p>
          <a:p>
            <a:pPr indent="0" lvl="0" marL="457200" rtl="0" algn="just">
              <a:lnSpc>
                <a:spcPct val="100000"/>
              </a:lnSpc>
              <a:spcBef>
                <a:spcPts val="0"/>
              </a:spcBef>
              <a:spcAft>
                <a:spcPts val="0"/>
              </a:spcAft>
              <a:buNone/>
            </a:pPr>
            <a:r>
              <a:t/>
            </a:r>
            <a:endParaRPr sz="1700">
              <a:solidFill>
                <a:srgbClr val="000000"/>
              </a:solidFill>
              <a:latin typeface="Arial"/>
              <a:ea typeface="Arial"/>
              <a:cs typeface="Arial"/>
              <a:sym typeface="Arial"/>
            </a:endParaRPr>
          </a:p>
          <a:p>
            <a:pPr indent="0" lvl="0" marL="0" rtl="0" algn="just">
              <a:lnSpc>
                <a:spcPct val="100000"/>
              </a:lnSpc>
              <a:spcBef>
                <a:spcPts val="0"/>
              </a:spcBef>
              <a:spcAft>
                <a:spcPts val="0"/>
              </a:spcAft>
              <a:buNone/>
            </a:pPr>
            <a:r>
              <a:rPr lang="en" sz="1700">
                <a:solidFill>
                  <a:srgbClr val="000000"/>
                </a:solidFill>
                <a:latin typeface="Arial"/>
                <a:ea typeface="Arial"/>
                <a:cs typeface="Arial"/>
                <a:sym typeface="Arial"/>
              </a:rPr>
              <a:t>* Domestic Corporation with 0% Foreign Equity (100%</a:t>
            </a:r>
            <a:endParaRPr sz="1700">
              <a:solidFill>
                <a:srgbClr val="000000"/>
              </a:solidFill>
              <a:latin typeface="Arial"/>
              <a:ea typeface="Arial"/>
              <a:cs typeface="Arial"/>
              <a:sym typeface="Arial"/>
            </a:endParaRPr>
          </a:p>
          <a:p>
            <a:pPr indent="0" lvl="0" marL="0" rtl="0" algn="just">
              <a:lnSpc>
                <a:spcPct val="115000"/>
              </a:lnSpc>
              <a:spcBef>
                <a:spcPts val="0"/>
              </a:spcBef>
              <a:spcAft>
                <a:spcPts val="0"/>
              </a:spcAft>
              <a:buNone/>
            </a:pPr>
            <a:r>
              <a:rPr lang="en" sz="1700">
                <a:solidFill>
                  <a:srgbClr val="000000"/>
                </a:solidFill>
                <a:latin typeface="Arial"/>
                <a:ea typeface="Arial"/>
                <a:cs typeface="Arial"/>
                <a:sym typeface="Arial"/>
              </a:rPr>
              <a:t>  Filipino-owned)</a:t>
            </a:r>
            <a:endParaRPr sz="17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1700">
                <a:solidFill>
                  <a:srgbClr val="000000"/>
                </a:solidFill>
                <a:latin typeface="Arial"/>
                <a:ea typeface="Arial"/>
                <a:cs typeface="Arial"/>
                <a:sym typeface="Arial"/>
              </a:rPr>
              <a:t>* Domestic Corporation with 0.01% to 40% Foreign Equity</a:t>
            </a:r>
            <a:endParaRPr sz="17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1700">
                <a:solidFill>
                  <a:srgbClr val="000000"/>
                </a:solidFill>
                <a:latin typeface="Arial"/>
                <a:ea typeface="Arial"/>
                <a:cs typeface="Arial"/>
                <a:sym typeface="Arial"/>
              </a:rPr>
              <a:t>* Foreign-Owned Domestic Corporation with 40.01% to 100%</a:t>
            </a:r>
            <a:endParaRPr sz="1700">
              <a:solidFill>
                <a:srgbClr val="000000"/>
              </a:solidFill>
              <a:latin typeface="Arial"/>
              <a:ea typeface="Arial"/>
              <a:cs typeface="Arial"/>
              <a:sym typeface="Arial"/>
            </a:endParaRPr>
          </a:p>
          <a:p>
            <a:pPr indent="0" lvl="0" marL="0" rtl="0" algn="just">
              <a:lnSpc>
                <a:spcPct val="115000"/>
              </a:lnSpc>
              <a:spcBef>
                <a:spcPts val="0"/>
              </a:spcBef>
              <a:spcAft>
                <a:spcPts val="0"/>
              </a:spcAft>
              <a:buNone/>
            </a:pPr>
            <a:r>
              <a:rPr lang="en" sz="1700">
                <a:solidFill>
                  <a:srgbClr val="000000"/>
                </a:solidFill>
                <a:latin typeface="Arial"/>
                <a:ea typeface="Arial"/>
                <a:cs typeface="Arial"/>
                <a:sym typeface="Arial"/>
              </a:rPr>
              <a:t>  Foreign Equity</a:t>
            </a:r>
            <a:endParaRPr sz="1700">
              <a:solidFill>
                <a:srgbClr val="000000"/>
              </a:solidFill>
              <a:latin typeface="Arial"/>
              <a:ea typeface="Arial"/>
              <a:cs typeface="Arial"/>
              <a:sym typeface="Arial"/>
            </a:endParaRPr>
          </a:p>
          <a:p>
            <a:pPr indent="0" lvl="0" marL="0" marR="190500" rtl="0" algn="l">
              <a:lnSpc>
                <a:spcPct val="115000"/>
              </a:lnSpc>
              <a:spcBef>
                <a:spcPts val="0"/>
              </a:spcBef>
              <a:spcAft>
                <a:spcPts val="0"/>
              </a:spcAft>
              <a:buNone/>
            </a:pPr>
            <a:r>
              <a:t/>
            </a:r>
            <a:endParaRPr b="1" sz="1700">
              <a:solidFill>
                <a:srgbClr val="202124"/>
              </a:solidFill>
              <a:latin typeface="Arial"/>
              <a:ea typeface="Arial"/>
              <a:cs typeface="Arial"/>
              <a:sym typeface="Arial"/>
            </a:endParaRPr>
          </a:p>
          <a:p>
            <a:pPr indent="0" lvl="0" marL="457200" marR="190500" rtl="0" algn="l">
              <a:lnSpc>
                <a:spcPct val="115000"/>
              </a:lnSpc>
              <a:spcBef>
                <a:spcPts val="300"/>
              </a:spcBef>
              <a:spcAft>
                <a:spcPts val="300"/>
              </a:spcAft>
              <a:buNone/>
            </a:pPr>
            <a:r>
              <a:t/>
            </a:r>
            <a:endParaRPr b="1" sz="1800">
              <a:solidFill>
                <a:srgbClr val="202124"/>
              </a:solidFill>
              <a:latin typeface="Arial"/>
              <a:ea typeface="Arial"/>
              <a:cs typeface="Arial"/>
              <a:sym typeface="Arial"/>
            </a:endParaRPr>
          </a:p>
        </p:txBody>
      </p:sp>
      <p:grpSp>
        <p:nvGrpSpPr>
          <p:cNvPr id="1866" name="Google Shape;1866;p66"/>
          <p:cNvGrpSpPr/>
          <p:nvPr/>
        </p:nvGrpSpPr>
        <p:grpSpPr>
          <a:xfrm>
            <a:off x="7453866" y="1765301"/>
            <a:ext cx="558523" cy="708205"/>
            <a:chOff x="7130360" y="2390795"/>
            <a:chExt cx="289510" cy="367098"/>
          </a:xfrm>
        </p:grpSpPr>
        <p:sp>
          <p:nvSpPr>
            <p:cNvPr id="1867" name="Google Shape;1867;p66"/>
            <p:cNvSpPr/>
            <p:nvPr/>
          </p:nvSpPr>
          <p:spPr>
            <a:xfrm>
              <a:off x="7132295" y="2392345"/>
              <a:ext cx="285807" cy="364084"/>
            </a:xfrm>
            <a:custGeom>
              <a:rect b="b" l="l" r="r" t="t"/>
              <a:pathLst>
                <a:path extrusionOk="0" h="4228" w="3319">
                  <a:moveTo>
                    <a:pt x="0" y="1"/>
                  </a:moveTo>
                  <a:lnTo>
                    <a:pt x="0" y="4228"/>
                  </a:lnTo>
                  <a:lnTo>
                    <a:pt x="3319" y="4228"/>
                  </a:lnTo>
                  <a:lnTo>
                    <a:pt x="3319" y="1"/>
                  </a:lnTo>
                  <a:close/>
                </a:path>
              </a:pathLst>
            </a:custGeom>
            <a:gradFill>
              <a:gsLst>
                <a:gs pos="0">
                  <a:schemeClr val="accent1"/>
                </a:gs>
                <a:gs pos="40000">
                  <a:srgbClr val="BBACF0"/>
                </a:gs>
                <a:gs pos="100000">
                  <a:srgbClr val="FFFFFF">
                    <a:alpha val="0"/>
                  </a:srgbClr>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8" name="Google Shape;1868;p66"/>
            <p:cNvSpPr/>
            <p:nvPr/>
          </p:nvSpPr>
          <p:spPr>
            <a:xfrm>
              <a:off x="7158949" y="2433247"/>
              <a:ext cx="116252" cy="19031"/>
            </a:xfrm>
            <a:custGeom>
              <a:rect b="b" l="l" r="r" t="t"/>
              <a:pathLst>
                <a:path extrusionOk="0" h="221" w="1350">
                  <a:moveTo>
                    <a:pt x="1" y="0"/>
                  </a:moveTo>
                  <a:lnTo>
                    <a:pt x="1" y="220"/>
                  </a:lnTo>
                  <a:lnTo>
                    <a:pt x="1349" y="220"/>
                  </a:lnTo>
                  <a:lnTo>
                    <a:pt x="1349"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9" name="Google Shape;1869;p66"/>
            <p:cNvSpPr/>
            <p:nvPr/>
          </p:nvSpPr>
          <p:spPr>
            <a:xfrm>
              <a:off x="7158949" y="2466055"/>
              <a:ext cx="166714" cy="18514"/>
            </a:xfrm>
            <a:custGeom>
              <a:rect b="b" l="l" r="r" t="t"/>
              <a:pathLst>
                <a:path extrusionOk="0" h="215" w="1936">
                  <a:moveTo>
                    <a:pt x="1" y="0"/>
                  </a:moveTo>
                  <a:lnTo>
                    <a:pt x="1" y="214"/>
                  </a:lnTo>
                  <a:lnTo>
                    <a:pt x="1936" y="214"/>
                  </a:lnTo>
                  <a:lnTo>
                    <a:pt x="1936"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0" name="Google Shape;1870;p66"/>
            <p:cNvSpPr/>
            <p:nvPr/>
          </p:nvSpPr>
          <p:spPr>
            <a:xfrm>
              <a:off x="7158949" y="2507130"/>
              <a:ext cx="189361" cy="19031"/>
            </a:xfrm>
            <a:custGeom>
              <a:rect b="b" l="l" r="r" t="t"/>
              <a:pathLst>
                <a:path extrusionOk="0" h="221" w="2199">
                  <a:moveTo>
                    <a:pt x="1" y="0"/>
                  </a:moveTo>
                  <a:lnTo>
                    <a:pt x="1" y="220"/>
                  </a:lnTo>
                  <a:lnTo>
                    <a:pt x="2199" y="220"/>
                  </a:lnTo>
                  <a:lnTo>
                    <a:pt x="2199"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1" name="Google Shape;1871;p66"/>
            <p:cNvSpPr/>
            <p:nvPr/>
          </p:nvSpPr>
          <p:spPr>
            <a:xfrm>
              <a:off x="7158949" y="2530380"/>
              <a:ext cx="232504" cy="19031"/>
            </a:xfrm>
            <a:custGeom>
              <a:rect b="b" l="l" r="r" t="t"/>
              <a:pathLst>
                <a:path extrusionOk="0" h="221" w="2700">
                  <a:moveTo>
                    <a:pt x="1" y="1"/>
                  </a:moveTo>
                  <a:lnTo>
                    <a:pt x="1" y="221"/>
                  </a:lnTo>
                  <a:lnTo>
                    <a:pt x="2700" y="221"/>
                  </a:lnTo>
                  <a:lnTo>
                    <a:pt x="2700"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2" name="Google Shape;1872;p66"/>
            <p:cNvSpPr/>
            <p:nvPr/>
          </p:nvSpPr>
          <p:spPr>
            <a:xfrm>
              <a:off x="7158949" y="2683226"/>
              <a:ext cx="232504" cy="5856"/>
            </a:xfrm>
            <a:custGeom>
              <a:rect b="b" l="l" r="r" t="t"/>
              <a:pathLst>
                <a:path extrusionOk="0" h="68" w="2700">
                  <a:moveTo>
                    <a:pt x="1" y="0"/>
                  </a:moveTo>
                  <a:lnTo>
                    <a:pt x="1" y="67"/>
                  </a:lnTo>
                  <a:lnTo>
                    <a:pt x="2700" y="67"/>
                  </a:lnTo>
                  <a:lnTo>
                    <a:pt x="2700"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3" name="Google Shape;1873;p66"/>
            <p:cNvSpPr/>
            <p:nvPr/>
          </p:nvSpPr>
          <p:spPr>
            <a:xfrm>
              <a:off x="7158949" y="2694937"/>
              <a:ext cx="225873" cy="5856"/>
            </a:xfrm>
            <a:custGeom>
              <a:rect b="b" l="l" r="r" t="t"/>
              <a:pathLst>
                <a:path extrusionOk="0" h="68" w="2623">
                  <a:moveTo>
                    <a:pt x="1" y="1"/>
                  </a:moveTo>
                  <a:lnTo>
                    <a:pt x="1" y="68"/>
                  </a:lnTo>
                  <a:lnTo>
                    <a:pt x="2622" y="68"/>
                  </a:lnTo>
                  <a:lnTo>
                    <a:pt x="2622"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4" name="Google Shape;1874;p66"/>
            <p:cNvSpPr/>
            <p:nvPr/>
          </p:nvSpPr>
          <p:spPr>
            <a:xfrm>
              <a:off x="7158949" y="2706562"/>
              <a:ext cx="232504" cy="6028"/>
            </a:xfrm>
            <a:custGeom>
              <a:rect b="b" l="l" r="r" t="t"/>
              <a:pathLst>
                <a:path extrusionOk="0" h="70" w="2700">
                  <a:moveTo>
                    <a:pt x="1" y="0"/>
                  </a:moveTo>
                  <a:lnTo>
                    <a:pt x="1" y="69"/>
                  </a:lnTo>
                  <a:lnTo>
                    <a:pt x="2700" y="69"/>
                  </a:lnTo>
                  <a:lnTo>
                    <a:pt x="2700"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5" name="Google Shape;1875;p66"/>
            <p:cNvSpPr/>
            <p:nvPr/>
          </p:nvSpPr>
          <p:spPr>
            <a:xfrm>
              <a:off x="7158949" y="2730070"/>
              <a:ext cx="232504" cy="6545"/>
            </a:xfrm>
            <a:custGeom>
              <a:rect b="b" l="l" r="r" t="t"/>
              <a:pathLst>
                <a:path extrusionOk="0" h="76" w="2700">
                  <a:moveTo>
                    <a:pt x="1" y="0"/>
                  </a:moveTo>
                  <a:lnTo>
                    <a:pt x="1" y="76"/>
                  </a:lnTo>
                  <a:lnTo>
                    <a:pt x="2700" y="76"/>
                  </a:lnTo>
                  <a:lnTo>
                    <a:pt x="2700"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6" name="Google Shape;1876;p66"/>
            <p:cNvSpPr/>
            <p:nvPr/>
          </p:nvSpPr>
          <p:spPr>
            <a:xfrm>
              <a:off x="7130360" y="2390795"/>
              <a:ext cx="289510" cy="367098"/>
            </a:xfrm>
            <a:custGeom>
              <a:rect b="b" l="l" r="r" t="t"/>
              <a:pathLst>
                <a:path extrusionOk="0" h="4263" w="3362">
                  <a:moveTo>
                    <a:pt x="3327" y="43"/>
                  </a:moveTo>
                  <a:lnTo>
                    <a:pt x="3327" y="4219"/>
                  </a:lnTo>
                  <a:lnTo>
                    <a:pt x="43" y="4219"/>
                  </a:lnTo>
                  <a:lnTo>
                    <a:pt x="43" y="43"/>
                  </a:lnTo>
                  <a:close/>
                  <a:moveTo>
                    <a:pt x="1" y="0"/>
                  </a:moveTo>
                  <a:lnTo>
                    <a:pt x="1" y="4262"/>
                  </a:lnTo>
                  <a:lnTo>
                    <a:pt x="3362" y="4262"/>
                  </a:lnTo>
                  <a:lnTo>
                    <a:pt x="3362"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877" name="Google Shape;1877;p66"/>
          <p:cNvGrpSpPr/>
          <p:nvPr/>
        </p:nvGrpSpPr>
        <p:grpSpPr>
          <a:xfrm>
            <a:off x="8096041" y="905288"/>
            <a:ext cx="558689" cy="707706"/>
            <a:chOff x="8133204" y="1809119"/>
            <a:chExt cx="289596" cy="366839"/>
          </a:xfrm>
        </p:grpSpPr>
        <p:sp>
          <p:nvSpPr>
            <p:cNvPr id="1878" name="Google Shape;1878;p66"/>
            <p:cNvSpPr/>
            <p:nvPr/>
          </p:nvSpPr>
          <p:spPr>
            <a:xfrm>
              <a:off x="8134668" y="1811185"/>
              <a:ext cx="285807" cy="363395"/>
            </a:xfrm>
            <a:custGeom>
              <a:rect b="b" l="l" r="r" t="t"/>
              <a:pathLst>
                <a:path extrusionOk="0" h="4220" w="3319">
                  <a:moveTo>
                    <a:pt x="0" y="1"/>
                  </a:moveTo>
                  <a:lnTo>
                    <a:pt x="0" y="4220"/>
                  </a:lnTo>
                  <a:lnTo>
                    <a:pt x="3319" y="4220"/>
                  </a:lnTo>
                  <a:lnTo>
                    <a:pt x="3319" y="1"/>
                  </a:lnTo>
                  <a:close/>
                </a:path>
              </a:pathLst>
            </a:custGeom>
            <a:gradFill>
              <a:gsLst>
                <a:gs pos="0">
                  <a:schemeClr val="accent1"/>
                </a:gs>
                <a:gs pos="40000">
                  <a:srgbClr val="BBACF0"/>
                </a:gs>
                <a:gs pos="100000">
                  <a:srgbClr val="FFFFFF">
                    <a:alpha val="0"/>
                  </a:srgbClr>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9" name="Google Shape;1879;p66"/>
            <p:cNvSpPr/>
            <p:nvPr/>
          </p:nvSpPr>
          <p:spPr>
            <a:xfrm>
              <a:off x="8161620" y="1852088"/>
              <a:ext cx="159566" cy="18514"/>
            </a:xfrm>
            <a:custGeom>
              <a:rect b="b" l="l" r="r" t="t"/>
              <a:pathLst>
                <a:path extrusionOk="0" h="215" w="1853">
                  <a:moveTo>
                    <a:pt x="1" y="0"/>
                  </a:moveTo>
                  <a:lnTo>
                    <a:pt x="1" y="214"/>
                  </a:lnTo>
                  <a:lnTo>
                    <a:pt x="1853" y="214"/>
                  </a:lnTo>
                  <a:lnTo>
                    <a:pt x="1853"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0" name="Google Shape;1880;p66"/>
            <p:cNvSpPr/>
            <p:nvPr/>
          </p:nvSpPr>
          <p:spPr>
            <a:xfrm>
              <a:off x="8161620" y="1884379"/>
              <a:ext cx="228198" cy="18342"/>
            </a:xfrm>
            <a:custGeom>
              <a:rect b="b" l="l" r="r" t="t"/>
              <a:pathLst>
                <a:path extrusionOk="0" h="213" w="2650">
                  <a:moveTo>
                    <a:pt x="1" y="0"/>
                  </a:moveTo>
                  <a:lnTo>
                    <a:pt x="1" y="212"/>
                  </a:lnTo>
                  <a:lnTo>
                    <a:pt x="2649" y="212"/>
                  </a:lnTo>
                  <a:lnTo>
                    <a:pt x="2649"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1" name="Google Shape;1881;p66"/>
            <p:cNvSpPr/>
            <p:nvPr/>
          </p:nvSpPr>
          <p:spPr>
            <a:xfrm>
              <a:off x="8161620" y="2101378"/>
              <a:ext cx="231815" cy="6028"/>
            </a:xfrm>
            <a:custGeom>
              <a:rect b="b" l="l" r="r" t="t"/>
              <a:pathLst>
                <a:path extrusionOk="0" h="70" w="2692">
                  <a:moveTo>
                    <a:pt x="1" y="0"/>
                  </a:moveTo>
                  <a:lnTo>
                    <a:pt x="1" y="69"/>
                  </a:lnTo>
                  <a:lnTo>
                    <a:pt x="2692" y="69"/>
                  </a:lnTo>
                  <a:lnTo>
                    <a:pt x="2692"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2" name="Google Shape;1882;p66"/>
            <p:cNvSpPr/>
            <p:nvPr/>
          </p:nvSpPr>
          <p:spPr>
            <a:xfrm>
              <a:off x="8161620" y="2113089"/>
              <a:ext cx="225356" cy="6631"/>
            </a:xfrm>
            <a:custGeom>
              <a:rect b="b" l="l" r="r" t="t"/>
              <a:pathLst>
                <a:path extrusionOk="0" h="77" w="2617">
                  <a:moveTo>
                    <a:pt x="1" y="1"/>
                  </a:moveTo>
                  <a:lnTo>
                    <a:pt x="1" y="76"/>
                  </a:lnTo>
                  <a:lnTo>
                    <a:pt x="2617" y="76"/>
                  </a:lnTo>
                  <a:lnTo>
                    <a:pt x="2617"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3" name="Google Shape;1883;p66"/>
            <p:cNvSpPr/>
            <p:nvPr/>
          </p:nvSpPr>
          <p:spPr>
            <a:xfrm>
              <a:off x="8161620" y="2125575"/>
              <a:ext cx="231815" cy="5856"/>
            </a:xfrm>
            <a:custGeom>
              <a:rect b="b" l="l" r="r" t="t"/>
              <a:pathLst>
                <a:path extrusionOk="0" h="68" w="2692">
                  <a:moveTo>
                    <a:pt x="1" y="0"/>
                  </a:moveTo>
                  <a:lnTo>
                    <a:pt x="1" y="68"/>
                  </a:lnTo>
                  <a:lnTo>
                    <a:pt x="2692" y="68"/>
                  </a:lnTo>
                  <a:lnTo>
                    <a:pt x="2692"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4" name="Google Shape;1884;p66"/>
            <p:cNvSpPr/>
            <p:nvPr/>
          </p:nvSpPr>
          <p:spPr>
            <a:xfrm>
              <a:off x="8161620" y="2148911"/>
              <a:ext cx="231815" cy="5856"/>
            </a:xfrm>
            <a:custGeom>
              <a:rect b="b" l="l" r="r" t="t"/>
              <a:pathLst>
                <a:path extrusionOk="0" h="68" w="2692">
                  <a:moveTo>
                    <a:pt x="1" y="0"/>
                  </a:moveTo>
                  <a:lnTo>
                    <a:pt x="1" y="67"/>
                  </a:lnTo>
                  <a:lnTo>
                    <a:pt x="2692" y="67"/>
                  </a:lnTo>
                  <a:lnTo>
                    <a:pt x="2692"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5" name="Google Shape;1885;p66"/>
            <p:cNvSpPr/>
            <p:nvPr/>
          </p:nvSpPr>
          <p:spPr>
            <a:xfrm>
              <a:off x="8190209" y="1925971"/>
              <a:ext cx="43315" cy="43228"/>
            </a:xfrm>
            <a:custGeom>
              <a:rect b="b" l="l" r="r" t="t"/>
              <a:pathLst>
                <a:path extrusionOk="0" h="502" w="503">
                  <a:moveTo>
                    <a:pt x="221" y="94"/>
                  </a:moveTo>
                  <a:cubicBezTo>
                    <a:pt x="272" y="94"/>
                    <a:pt x="315" y="110"/>
                    <a:pt x="339" y="137"/>
                  </a:cubicBezTo>
                  <a:cubicBezTo>
                    <a:pt x="374" y="161"/>
                    <a:pt x="382" y="204"/>
                    <a:pt x="382" y="247"/>
                  </a:cubicBezTo>
                  <a:cubicBezTo>
                    <a:pt x="382" y="297"/>
                    <a:pt x="374" y="332"/>
                    <a:pt x="339" y="365"/>
                  </a:cubicBezTo>
                  <a:cubicBezTo>
                    <a:pt x="315" y="391"/>
                    <a:pt x="272" y="407"/>
                    <a:pt x="221" y="407"/>
                  </a:cubicBezTo>
                  <a:lnTo>
                    <a:pt x="119" y="407"/>
                  </a:lnTo>
                  <a:lnTo>
                    <a:pt x="119" y="94"/>
                  </a:lnTo>
                  <a:close/>
                  <a:moveTo>
                    <a:pt x="1" y="0"/>
                  </a:moveTo>
                  <a:lnTo>
                    <a:pt x="1" y="501"/>
                  </a:lnTo>
                  <a:lnTo>
                    <a:pt x="229" y="501"/>
                  </a:lnTo>
                  <a:cubicBezTo>
                    <a:pt x="280" y="501"/>
                    <a:pt x="331" y="485"/>
                    <a:pt x="374" y="467"/>
                  </a:cubicBezTo>
                  <a:cubicBezTo>
                    <a:pt x="417" y="450"/>
                    <a:pt x="441" y="416"/>
                    <a:pt x="467" y="383"/>
                  </a:cubicBezTo>
                  <a:cubicBezTo>
                    <a:pt x="492" y="340"/>
                    <a:pt x="502" y="297"/>
                    <a:pt x="502" y="247"/>
                  </a:cubicBezTo>
                  <a:cubicBezTo>
                    <a:pt x="502" y="196"/>
                    <a:pt x="492" y="153"/>
                    <a:pt x="467" y="120"/>
                  </a:cubicBezTo>
                  <a:cubicBezTo>
                    <a:pt x="441" y="86"/>
                    <a:pt x="417" y="51"/>
                    <a:pt x="374" y="35"/>
                  </a:cubicBezTo>
                  <a:cubicBezTo>
                    <a:pt x="331" y="8"/>
                    <a:pt x="280" y="0"/>
                    <a:pt x="229"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6" name="Google Shape;1886;p66"/>
            <p:cNvSpPr/>
            <p:nvPr/>
          </p:nvSpPr>
          <p:spPr>
            <a:xfrm>
              <a:off x="8234814" y="1925971"/>
              <a:ext cx="48309" cy="43228"/>
            </a:xfrm>
            <a:custGeom>
              <a:rect b="b" l="l" r="r" t="t"/>
              <a:pathLst>
                <a:path extrusionOk="0" h="502" w="561">
                  <a:moveTo>
                    <a:pt x="279" y="110"/>
                  </a:moveTo>
                  <a:lnTo>
                    <a:pt x="357" y="306"/>
                  </a:lnTo>
                  <a:lnTo>
                    <a:pt x="196" y="306"/>
                  </a:lnTo>
                  <a:lnTo>
                    <a:pt x="279" y="110"/>
                  </a:lnTo>
                  <a:close/>
                  <a:moveTo>
                    <a:pt x="220" y="0"/>
                  </a:moveTo>
                  <a:lnTo>
                    <a:pt x="0" y="501"/>
                  </a:lnTo>
                  <a:lnTo>
                    <a:pt x="119" y="501"/>
                  </a:lnTo>
                  <a:lnTo>
                    <a:pt x="161" y="391"/>
                  </a:lnTo>
                  <a:lnTo>
                    <a:pt x="392" y="391"/>
                  </a:lnTo>
                  <a:lnTo>
                    <a:pt x="432" y="501"/>
                  </a:lnTo>
                  <a:lnTo>
                    <a:pt x="561" y="501"/>
                  </a:lnTo>
                  <a:lnTo>
                    <a:pt x="330"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7" name="Google Shape;1887;p66"/>
            <p:cNvSpPr/>
            <p:nvPr/>
          </p:nvSpPr>
          <p:spPr>
            <a:xfrm>
              <a:off x="8280022" y="1925971"/>
              <a:ext cx="37459" cy="43228"/>
            </a:xfrm>
            <a:custGeom>
              <a:rect b="b" l="l" r="r" t="t"/>
              <a:pathLst>
                <a:path extrusionOk="0" h="502" w="435">
                  <a:moveTo>
                    <a:pt x="1" y="0"/>
                  </a:moveTo>
                  <a:lnTo>
                    <a:pt x="1" y="94"/>
                  </a:lnTo>
                  <a:lnTo>
                    <a:pt x="162" y="94"/>
                  </a:lnTo>
                  <a:lnTo>
                    <a:pt x="162" y="501"/>
                  </a:lnTo>
                  <a:lnTo>
                    <a:pt x="282" y="501"/>
                  </a:lnTo>
                  <a:lnTo>
                    <a:pt x="282" y="94"/>
                  </a:lnTo>
                  <a:lnTo>
                    <a:pt x="435" y="94"/>
                  </a:lnTo>
                  <a:lnTo>
                    <a:pt x="435"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8" name="Google Shape;1888;p66"/>
            <p:cNvSpPr/>
            <p:nvPr/>
          </p:nvSpPr>
          <p:spPr>
            <a:xfrm>
              <a:off x="8315155" y="1925971"/>
              <a:ext cx="48309" cy="43228"/>
            </a:xfrm>
            <a:custGeom>
              <a:rect b="b" l="l" r="r" t="t"/>
              <a:pathLst>
                <a:path extrusionOk="0" h="502" w="561">
                  <a:moveTo>
                    <a:pt x="282" y="110"/>
                  </a:moveTo>
                  <a:lnTo>
                    <a:pt x="357" y="306"/>
                  </a:lnTo>
                  <a:lnTo>
                    <a:pt x="196" y="306"/>
                  </a:lnTo>
                  <a:lnTo>
                    <a:pt x="282" y="110"/>
                  </a:lnTo>
                  <a:close/>
                  <a:moveTo>
                    <a:pt x="222" y="0"/>
                  </a:moveTo>
                  <a:lnTo>
                    <a:pt x="0" y="501"/>
                  </a:lnTo>
                  <a:lnTo>
                    <a:pt x="121" y="501"/>
                  </a:lnTo>
                  <a:lnTo>
                    <a:pt x="161" y="391"/>
                  </a:lnTo>
                  <a:lnTo>
                    <a:pt x="392" y="391"/>
                  </a:lnTo>
                  <a:lnTo>
                    <a:pt x="442" y="501"/>
                  </a:lnTo>
                  <a:lnTo>
                    <a:pt x="561" y="501"/>
                  </a:lnTo>
                  <a:lnTo>
                    <a:pt x="341"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9" name="Google Shape;1889;p66"/>
            <p:cNvSpPr/>
            <p:nvPr/>
          </p:nvSpPr>
          <p:spPr>
            <a:xfrm>
              <a:off x="8133204" y="1809119"/>
              <a:ext cx="289596" cy="366839"/>
            </a:xfrm>
            <a:custGeom>
              <a:rect b="b" l="l" r="r" t="t"/>
              <a:pathLst>
                <a:path extrusionOk="0" h="4260" w="3363">
                  <a:moveTo>
                    <a:pt x="3319" y="41"/>
                  </a:moveTo>
                  <a:lnTo>
                    <a:pt x="3319" y="4217"/>
                  </a:lnTo>
                  <a:lnTo>
                    <a:pt x="34" y="4217"/>
                  </a:lnTo>
                  <a:lnTo>
                    <a:pt x="34" y="41"/>
                  </a:lnTo>
                  <a:close/>
                  <a:moveTo>
                    <a:pt x="1" y="0"/>
                  </a:moveTo>
                  <a:lnTo>
                    <a:pt x="1" y="4260"/>
                  </a:lnTo>
                  <a:lnTo>
                    <a:pt x="3362" y="4260"/>
                  </a:lnTo>
                  <a:lnTo>
                    <a:pt x="3362"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0" name="Google Shape;1890;p66"/>
            <p:cNvSpPr/>
            <p:nvPr/>
          </p:nvSpPr>
          <p:spPr>
            <a:xfrm>
              <a:off x="8193912" y="1992448"/>
              <a:ext cx="15328" cy="84218"/>
            </a:xfrm>
            <a:custGeom>
              <a:rect b="b" l="l" r="r" t="t"/>
              <a:pathLst>
                <a:path extrusionOk="0" h="978" w="178">
                  <a:moveTo>
                    <a:pt x="1" y="0"/>
                  </a:moveTo>
                  <a:lnTo>
                    <a:pt x="1" y="978"/>
                  </a:lnTo>
                  <a:lnTo>
                    <a:pt x="178" y="978"/>
                  </a:lnTo>
                  <a:lnTo>
                    <a:pt x="178"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1" name="Google Shape;1891;p66"/>
            <p:cNvSpPr/>
            <p:nvPr/>
          </p:nvSpPr>
          <p:spPr>
            <a:xfrm>
              <a:off x="8215009" y="2029045"/>
              <a:ext cx="15500" cy="47620"/>
            </a:xfrm>
            <a:custGeom>
              <a:rect b="b" l="l" r="r" t="t"/>
              <a:pathLst>
                <a:path extrusionOk="0" h="553" w="180">
                  <a:moveTo>
                    <a:pt x="0" y="1"/>
                  </a:moveTo>
                  <a:lnTo>
                    <a:pt x="0" y="553"/>
                  </a:lnTo>
                  <a:lnTo>
                    <a:pt x="179" y="553"/>
                  </a:lnTo>
                  <a:lnTo>
                    <a:pt x="179"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2" name="Google Shape;1892;p66"/>
            <p:cNvSpPr/>
            <p:nvPr/>
          </p:nvSpPr>
          <p:spPr>
            <a:xfrm>
              <a:off x="8239206" y="2014320"/>
              <a:ext cx="15328" cy="62345"/>
            </a:xfrm>
            <a:custGeom>
              <a:rect b="b" l="l" r="r" t="t"/>
              <a:pathLst>
                <a:path extrusionOk="0" h="724" w="178">
                  <a:moveTo>
                    <a:pt x="0" y="1"/>
                  </a:moveTo>
                  <a:lnTo>
                    <a:pt x="0" y="724"/>
                  </a:lnTo>
                  <a:lnTo>
                    <a:pt x="178" y="724"/>
                  </a:lnTo>
                  <a:lnTo>
                    <a:pt x="178"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893" name="Google Shape;1893;p66"/>
          <p:cNvGrpSpPr/>
          <p:nvPr/>
        </p:nvGrpSpPr>
        <p:grpSpPr>
          <a:xfrm>
            <a:off x="7733504" y="4387460"/>
            <a:ext cx="853559" cy="283602"/>
            <a:chOff x="2990941" y="3799255"/>
            <a:chExt cx="577510" cy="191882"/>
          </a:xfrm>
        </p:grpSpPr>
        <p:sp>
          <p:nvSpPr>
            <p:cNvPr id="1894" name="Google Shape;1894;p66"/>
            <p:cNvSpPr/>
            <p:nvPr/>
          </p:nvSpPr>
          <p:spPr>
            <a:xfrm>
              <a:off x="2990941" y="3799255"/>
              <a:ext cx="414063" cy="63373"/>
            </a:xfrm>
            <a:custGeom>
              <a:rect b="b" l="l" r="r" t="t"/>
              <a:pathLst>
                <a:path extrusionOk="0" h="682" w="4456">
                  <a:moveTo>
                    <a:pt x="4108" y="87"/>
                  </a:moveTo>
                  <a:cubicBezTo>
                    <a:pt x="4252" y="87"/>
                    <a:pt x="4372" y="205"/>
                    <a:pt x="4372" y="341"/>
                  </a:cubicBezTo>
                  <a:cubicBezTo>
                    <a:pt x="4372" y="486"/>
                    <a:pt x="4252" y="596"/>
                    <a:pt x="4108" y="596"/>
                  </a:cubicBezTo>
                  <a:lnTo>
                    <a:pt x="339" y="596"/>
                  </a:lnTo>
                  <a:cubicBezTo>
                    <a:pt x="196" y="596"/>
                    <a:pt x="84" y="486"/>
                    <a:pt x="84" y="341"/>
                  </a:cubicBezTo>
                  <a:cubicBezTo>
                    <a:pt x="84" y="205"/>
                    <a:pt x="196" y="87"/>
                    <a:pt x="339" y="87"/>
                  </a:cubicBezTo>
                  <a:close/>
                  <a:moveTo>
                    <a:pt x="339" y="1"/>
                  </a:moveTo>
                  <a:cubicBezTo>
                    <a:pt x="154" y="1"/>
                    <a:pt x="1" y="154"/>
                    <a:pt x="1" y="341"/>
                  </a:cubicBezTo>
                  <a:cubicBezTo>
                    <a:pt x="1" y="529"/>
                    <a:pt x="154" y="681"/>
                    <a:pt x="339" y="681"/>
                  </a:cubicBezTo>
                  <a:lnTo>
                    <a:pt x="4108" y="681"/>
                  </a:lnTo>
                  <a:cubicBezTo>
                    <a:pt x="4303" y="681"/>
                    <a:pt x="4456" y="529"/>
                    <a:pt x="4456" y="341"/>
                  </a:cubicBezTo>
                  <a:cubicBezTo>
                    <a:pt x="4456" y="154"/>
                    <a:pt x="4303" y="1"/>
                    <a:pt x="410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5" name="Google Shape;1895;p66"/>
            <p:cNvSpPr/>
            <p:nvPr/>
          </p:nvSpPr>
          <p:spPr>
            <a:xfrm>
              <a:off x="3153366" y="3927114"/>
              <a:ext cx="415085" cy="64024"/>
            </a:xfrm>
            <a:custGeom>
              <a:rect b="b" l="l" r="r" t="t"/>
              <a:pathLst>
                <a:path extrusionOk="0" h="689" w="4467">
                  <a:moveTo>
                    <a:pt x="4118" y="86"/>
                  </a:moveTo>
                  <a:cubicBezTo>
                    <a:pt x="4262" y="86"/>
                    <a:pt x="4372" y="204"/>
                    <a:pt x="4372" y="340"/>
                  </a:cubicBezTo>
                  <a:cubicBezTo>
                    <a:pt x="4372" y="485"/>
                    <a:pt x="4262" y="603"/>
                    <a:pt x="4118" y="603"/>
                  </a:cubicBezTo>
                  <a:lnTo>
                    <a:pt x="349" y="603"/>
                  </a:lnTo>
                  <a:cubicBezTo>
                    <a:pt x="204" y="603"/>
                    <a:pt x="94" y="485"/>
                    <a:pt x="94" y="340"/>
                  </a:cubicBezTo>
                  <a:cubicBezTo>
                    <a:pt x="94" y="204"/>
                    <a:pt x="204" y="86"/>
                    <a:pt x="349" y="86"/>
                  </a:cubicBezTo>
                  <a:close/>
                  <a:moveTo>
                    <a:pt x="349" y="0"/>
                  </a:moveTo>
                  <a:cubicBezTo>
                    <a:pt x="162" y="0"/>
                    <a:pt x="1" y="153"/>
                    <a:pt x="1" y="340"/>
                  </a:cubicBezTo>
                  <a:cubicBezTo>
                    <a:pt x="1" y="536"/>
                    <a:pt x="162" y="689"/>
                    <a:pt x="349" y="689"/>
                  </a:cubicBezTo>
                  <a:lnTo>
                    <a:pt x="4118" y="689"/>
                  </a:lnTo>
                  <a:cubicBezTo>
                    <a:pt x="4313" y="689"/>
                    <a:pt x="4466" y="536"/>
                    <a:pt x="4466" y="340"/>
                  </a:cubicBezTo>
                  <a:cubicBezTo>
                    <a:pt x="4466" y="153"/>
                    <a:pt x="4313" y="0"/>
                    <a:pt x="411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896" name="Google Shape;1896;p66"/>
          <p:cNvSpPr/>
          <p:nvPr/>
        </p:nvSpPr>
        <p:spPr>
          <a:xfrm rot="-4487915">
            <a:off x="7730823" y="374213"/>
            <a:ext cx="297213" cy="331573"/>
          </a:xfrm>
          <a:custGeom>
            <a:rect b="b" l="l" r="r" t="t"/>
            <a:pathLst>
              <a:path extrusionOk="0" h="2435" w="2183">
                <a:moveTo>
                  <a:pt x="220" y="153"/>
                </a:moveTo>
                <a:lnTo>
                  <a:pt x="2011" y="1333"/>
                </a:lnTo>
                <a:lnTo>
                  <a:pt x="94" y="2292"/>
                </a:lnTo>
                <a:lnTo>
                  <a:pt x="94" y="2292"/>
                </a:lnTo>
                <a:lnTo>
                  <a:pt x="220" y="153"/>
                </a:lnTo>
                <a:close/>
                <a:moveTo>
                  <a:pt x="145" y="1"/>
                </a:moveTo>
                <a:lnTo>
                  <a:pt x="0" y="2435"/>
                </a:lnTo>
                <a:lnTo>
                  <a:pt x="2182" y="1341"/>
                </a:lnTo>
                <a:lnTo>
                  <a:pt x="14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7" name="Google Shape;1897;p66"/>
          <p:cNvSpPr/>
          <p:nvPr/>
        </p:nvSpPr>
        <p:spPr>
          <a:xfrm rot="-242831">
            <a:off x="1317351" y="4223521"/>
            <a:ext cx="292755" cy="326612"/>
          </a:xfrm>
          <a:custGeom>
            <a:rect b="b" l="l" r="r" t="t"/>
            <a:pathLst>
              <a:path extrusionOk="0" h="2435" w="2183">
                <a:moveTo>
                  <a:pt x="220" y="153"/>
                </a:moveTo>
                <a:lnTo>
                  <a:pt x="2011" y="1333"/>
                </a:lnTo>
                <a:lnTo>
                  <a:pt x="94" y="2292"/>
                </a:lnTo>
                <a:lnTo>
                  <a:pt x="94" y="2292"/>
                </a:lnTo>
                <a:lnTo>
                  <a:pt x="220" y="153"/>
                </a:lnTo>
                <a:close/>
                <a:moveTo>
                  <a:pt x="145" y="1"/>
                </a:moveTo>
                <a:lnTo>
                  <a:pt x="0" y="2435"/>
                </a:lnTo>
                <a:lnTo>
                  <a:pt x="2182" y="1341"/>
                </a:lnTo>
                <a:lnTo>
                  <a:pt x="14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898" name="Google Shape;1898;p66"/>
          <p:cNvGrpSpPr/>
          <p:nvPr/>
        </p:nvGrpSpPr>
        <p:grpSpPr>
          <a:xfrm>
            <a:off x="7918850" y="3422630"/>
            <a:ext cx="464512" cy="917083"/>
            <a:chOff x="6428903" y="1212999"/>
            <a:chExt cx="376336" cy="742998"/>
          </a:xfrm>
        </p:grpSpPr>
        <p:sp>
          <p:nvSpPr>
            <p:cNvPr id="1899" name="Google Shape;1899;p66"/>
            <p:cNvSpPr/>
            <p:nvPr/>
          </p:nvSpPr>
          <p:spPr>
            <a:xfrm>
              <a:off x="6479452" y="1212999"/>
              <a:ext cx="239926" cy="312963"/>
            </a:xfrm>
            <a:custGeom>
              <a:rect b="b" l="l" r="r" t="t"/>
              <a:pathLst>
                <a:path extrusionOk="0" h="3368" w="2582">
                  <a:moveTo>
                    <a:pt x="1453" y="1"/>
                  </a:moveTo>
                  <a:cubicBezTo>
                    <a:pt x="1202" y="1"/>
                    <a:pt x="813" y="181"/>
                    <a:pt x="772" y="968"/>
                  </a:cubicBezTo>
                  <a:cubicBezTo>
                    <a:pt x="729" y="1943"/>
                    <a:pt x="161" y="1393"/>
                    <a:pt x="51" y="2165"/>
                  </a:cubicBezTo>
                  <a:cubicBezTo>
                    <a:pt x="0" y="2504"/>
                    <a:pt x="247" y="2827"/>
                    <a:pt x="534" y="3090"/>
                  </a:cubicBezTo>
                  <a:cubicBezTo>
                    <a:pt x="746" y="3279"/>
                    <a:pt x="1004" y="3368"/>
                    <a:pt x="1259" y="3368"/>
                  </a:cubicBezTo>
                  <a:cubicBezTo>
                    <a:pt x="1691" y="3368"/>
                    <a:pt x="2115" y="3115"/>
                    <a:pt x="2292" y="2667"/>
                  </a:cubicBezTo>
                  <a:cubicBezTo>
                    <a:pt x="2300" y="2656"/>
                    <a:pt x="2300" y="2648"/>
                    <a:pt x="2300" y="2640"/>
                  </a:cubicBezTo>
                  <a:cubicBezTo>
                    <a:pt x="2581" y="1911"/>
                    <a:pt x="1783" y="1689"/>
                    <a:pt x="1978" y="1139"/>
                  </a:cubicBezTo>
                  <a:cubicBezTo>
                    <a:pt x="2174" y="578"/>
                    <a:pt x="1791" y="110"/>
                    <a:pt x="1603" y="26"/>
                  </a:cubicBezTo>
                  <a:cubicBezTo>
                    <a:pt x="1566" y="11"/>
                    <a:pt x="1513" y="1"/>
                    <a:pt x="1453" y="1"/>
                  </a:cubicBezTo>
                  <a:close/>
                </a:path>
              </a:pathLst>
            </a:custGeom>
            <a:gradFill>
              <a:gsLst>
                <a:gs pos="0">
                  <a:schemeClr val="lt2"/>
                </a:gs>
                <a:gs pos="100000">
                  <a:schemeClr val="dk2"/>
                </a:gs>
              </a:gsLst>
              <a:lin ang="8100019"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0" name="Google Shape;1900;p66"/>
            <p:cNvSpPr/>
            <p:nvPr/>
          </p:nvSpPr>
          <p:spPr>
            <a:xfrm>
              <a:off x="6545704" y="1250074"/>
              <a:ext cx="67833" cy="409509"/>
            </a:xfrm>
            <a:custGeom>
              <a:rect b="b" l="l" r="r" t="t"/>
              <a:pathLst>
                <a:path extrusionOk="0" h="4407" w="730">
                  <a:moveTo>
                    <a:pt x="687" y="0"/>
                  </a:moveTo>
                  <a:cubicBezTo>
                    <a:pt x="0" y="2029"/>
                    <a:pt x="493" y="4388"/>
                    <a:pt x="501" y="4407"/>
                  </a:cubicBezTo>
                  <a:lnTo>
                    <a:pt x="544" y="4396"/>
                  </a:lnTo>
                  <a:cubicBezTo>
                    <a:pt x="534" y="4380"/>
                    <a:pt x="43" y="2037"/>
                    <a:pt x="729" y="8"/>
                  </a:cubicBezTo>
                  <a:lnTo>
                    <a:pt x="687" y="0"/>
                  </a:lnTo>
                  <a:close/>
                </a:path>
              </a:pathLst>
            </a:custGeom>
            <a:solidFill>
              <a:srgbClr val="DFDFD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1" name="Google Shape;1901;p66"/>
            <p:cNvSpPr/>
            <p:nvPr/>
          </p:nvSpPr>
          <p:spPr>
            <a:xfrm>
              <a:off x="6461239" y="1684663"/>
              <a:ext cx="306923" cy="271334"/>
            </a:xfrm>
            <a:custGeom>
              <a:rect b="b" l="l" r="r" t="t"/>
              <a:pathLst>
                <a:path extrusionOk="0" h="2920" w="3303">
                  <a:moveTo>
                    <a:pt x="0" y="0"/>
                  </a:moveTo>
                  <a:lnTo>
                    <a:pt x="68" y="442"/>
                  </a:lnTo>
                  <a:lnTo>
                    <a:pt x="459" y="2920"/>
                  </a:lnTo>
                  <a:lnTo>
                    <a:pt x="2912" y="2920"/>
                  </a:lnTo>
                  <a:lnTo>
                    <a:pt x="3040" y="2003"/>
                  </a:lnTo>
                  <a:lnTo>
                    <a:pt x="3286" y="119"/>
                  </a:lnTo>
                  <a:lnTo>
                    <a:pt x="3303" y="0"/>
                  </a:lnTo>
                  <a:close/>
                </a:path>
              </a:pathLst>
            </a:custGeom>
            <a:solidFill>
              <a:srgbClr val="8DE4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2" name="Google Shape;1902;p66"/>
            <p:cNvSpPr/>
            <p:nvPr/>
          </p:nvSpPr>
          <p:spPr>
            <a:xfrm>
              <a:off x="6467465" y="1695628"/>
              <a:ext cx="299210" cy="175159"/>
            </a:xfrm>
            <a:custGeom>
              <a:rect b="b" l="l" r="r" t="t"/>
              <a:pathLst>
                <a:path extrusionOk="0" h="1885" w="3220">
                  <a:moveTo>
                    <a:pt x="3219" y="1"/>
                  </a:moveTo>
                  <a:lnTo>
                    <a:pt x="1" y="324"/>
                  </a:lnTo>
                  <a:lnTo>
                    <a:pt x="2973" y="1885"/>
                  </a:lnTo>
                  <a:lnTo>
                    <a:pt x="3219" y="1"/>
                  </a:lnTo>
                  <a:close/>
                </a:path>
              </a:pathLst>
            </a:custGeom>
            <a:solidFill>
              <a:srgbClr val="55335C">
                <a:alpha val="1071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3" name="Google Shape;1903;p66"/>
            <p:cNvSpPr/>
            <p:nvPr/>
          </p:nvSpPr>
          <p:spPr>
            <a:xfrm>
              <a:off x="6428903" y="1628632"/>
              <a:ext cx="376336" cy="97197"/>
            </a:xfrm>
            <a:custGeom>
              <a:rect b="b" l="l" r="r" t="t"/>
              <a:pathLst>
                <a:path extrusionOk="0" h="1046" w="4050">
                  <a:moveTo>
                    <a:pt x="0" y="0"/>
                  </a:moveTo>
                  <a:lnTo>
                    <a:pt x="0" y="1045"/>
                  </a:lnTo>
                  <a:lnTo>
                    <a:pt x="4050" y="1045"/>
                  </a:lnTo>
                  <a:lnTo>
                    <a:pt x="4050" y="0"/>
                  </a:lnTo>
                  <a:close/>
                </a:path>
              </a:pathLst>
            </a:custGeom>
            <a:solidFill>
              <a:srgbClr val="8DE4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904" name="Google Shape;1904;p66"/>
          <p:cNvGrpSpPr/>
          <p:nvPr/>
        </p:nvGrpSpPr>
        <p:grpSpPr>
          <a:xfrm>
            <a:off x="8352932" y="3442471"/>
            <a:ext cx="576217" cy="897239"/>
            <a:chOff x="5072451" y="1229074"/>
            <a:chExt cx="466837" cy="726922"/>
          </a:xfrm>
        </p:grpSpPr>
        <p:sp>
          <p:nvSpPr>
            <p:cNvPr id="1905" name="Google Shape;1905;p66"/>
            <p:cNvSpPr/>
            <p:nvPr/>
          </p:nvSpPr>
          <p:spPr>
            <a:xfrm>
              <a:off x="5072451" y="1229074"/>
              <a:ext cx="289454" cy="356637"/>
            </a:xfrm>
            <a:custGeom>
              <a:rect b="b" l="l" r="r" t="t"/>
              <a:pathLst>
                <a:path extrusionOk="0" h="3838" w="3115">
                  <a:moveTo>
                    <a:pt x="908" y="1"/>
                  </a:moveTo>
                  <a:cubicBezTo>
                    <a:pt x="771" y="1"/>
                    <a:pt x="656" y="44"/>
                    <a:pt x="593" y="90"/>
                  </a:cubicBezTo>
                  <a:cubicBezTo>
                    <a:pt x="397" y="234"/>
                    <a:pt x="92" y="880"/>
                    <a:pt x="475" y="1457"/>
                  </a:cubicBezTo>
                  <a:cubicBezTo>
                    <a:pt x="848" y="2035"/>
                    <a:pt x="0" y="2510"/>
                    <a:pt x="526" y="3266"/>
                  </a:cubicBezTo>
                  <a:cubicBezTo>
                    <a:pt x="526" y="3274"/>
                    <a:pt x="534" y="3282"/>
                    <a:pt x="534" y="3290"/>
                  </a:cubicBezTo>
                  <a:cubicBezTo>
                    <a:pt x="792" y="3655"/>
                    <a:pt x="1194" y="3838"/>
                    <a:pt x="1596" y="3838"/>
                  </a:cubicBezTo>
                  <a:cubicBezTo>
                    <a:pt x="2000" y="3838"/>
                    <a:pt x="2405" y="3653"/>
                    <a:pt x="2665" y="3282"/>
                  </a:cubicBezTo>
                  <a:cubicBezTo>
                    <a:pt x="2919" y="2909"/>
                    <a:pt x="3115" y="2467"/>
                    <a:pt x="2962" y="2094"/>
                  </a:cubicBezTo>
                  <a:cubicBezTo>
                    <a:pt x="2614" y="1245"/>
                    <a:pt x="2121" y="2035"/>
                    <a:pt x="1799" y="931"/>
                  </a:cubicBezTo>
                  <a:cubicBezTo>
                    <a:pt x="1581" y="189"/>
                    <a:pt x="1195" y="1"/>
                    <a:pt x="908" y="1"/>
                  </a:cubicBezTo>
                  <a:close/>
                </a:path>
              </a:pathLst>
            </a:custGeom>
            <a:gradFill>
              <a:gsLst>
                <a:gs pos="0">
                  <a:schemeClr val="accent4"/>
                </a:gs>
                <a:gs pos="100000">
                  <a:schemeClr val="accent6"/>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6" name="Google Shape;1906;p66"/>
            <p:cNvSpPr/>
            <p:nvPr/>
          </p:nvSpPr>
          <p:spPr>
            <a:xfrm>
              <a:off x="5154407" y="1271446"/>
              <a:ext cx="138083" cy="462197"/>
            </a:xfrm>
            <a:custGeom>
              <a:rect b="b" l="l" r="r" t="t"/>
              <a:pathLst>
                <a:path extrusionOk="0" h="4974" w="1486">
                  <a:moveTo>
                    <a:pt x="43" y="0"/>
                  </a:moveTo>
                  <a:lnTo>
                    <a:pt x="0" y="25"/>
                  </a:lnTo>
                  <a:cubicBezTo>
                    <a:pt x="1349" y="2139"/>
                    <a:pt x="1434" y="4949"/>
                    <a:pt x="1434" y="4973"/>
                  </a:cubicBezTo>
                  <a:lnTo>
                    <a:pt x="1485" y="4973"/>
                  </a:lnTo>
                  <a:cubicBezTo>
                    <a:pt x="1485" y="4949"/>
                    <a:pt x="1400" y="2129"/>
                    <a:pt x="43" y="0"/>
                  </a:cubicBezTo>
                  <a:close/>
                </a:path>
              </a:pathLst>
            </a:custGeom>
            <a:solidFill>
              <a:srgbClr val="DFDFD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7" name="Google Shape;1907;p66"/>
            <p:cNvSpPr/>
            <p:nvPr/>
          </p:nvSpPr>
          <p:spPr>
            <a:xfrm>
              <a:off x="5331699" y="1422256"/>
              <a:ext cx="207589" cy="227288"/>
            </a:xfrm>
            <a:custGeom>
              <a:rect b="b" l="l" r="r" t="t"/>
              <a:pathLst>
                <a:path extrusionOk="0" h="2446" w="2234">
                  <a:moveTo>
                    <a:pt x="1738" y="0"/>
                  </a:moveTo>
                  <a:cubicBezTo>
                    <a:pt x="1559" y="0"/>
                    <a:pt x="1331" y="108"/>
                    <a:pt x="1113" y="482"/>
                  </a:cubicBezTo>
                  <a:cubicBezTo>
                    <a:pt x="927" y="803"/>
                    <a:pt x="785" y="834"/>
                    <a:pt x="647" y="834"/>
                  </a:cubicBezTo>
                  <a:cubicBezTo>
                    <a:pt x="615" y="834"/>
                    <a:pt x="583" y="832"/>
                    <a:pt x="550" y="832"/>
                  </a:cubicBezTo>
                  <a:cubicBezTo>
                    <a:pt x="433" y="832"/>
                    <a:pt x="312" y="854"/>
                    <a:pt x="164" y="1058"/>
                  </a:cubicBezTo>
                  <a:cubicBezTo>
                    <a:pt x="1" y="1280"/>
                    <a:pt x="52" y="1594"/>
                    <a:pt x="164" y="1881"/>
                  </a:cubicBezTo>
                  <a:cubicBezTo>
                    <a:pt x="298" y="2242"/>
                    <a:pt x="635" y="2445"/>
                    <a:pt x="981" y="2445"/>
                  </a:cubicBezTo>
                  <a:cubicBezTo>
                    <a:pt x="1183" y="2445"/>
                    <a:pt x="1387" y="2376"/>
                    <a:pt x="1555" y="2230"/>
                  </a:cubicBezTo>
                  <a:cubicBezTo>
                    <a:pt x="1563" y="2230"/>
                    <a:pt x="1563" y="2221"/>
                    <a:pt x="1572" y="2221"/>
                  </a:cubicBezTo>
                  <a:cubicBezTo>
                    <a:pt x="2038" y="1806"/>
                    <a:pt x="1555" y="1364"/>
                    <a:pt x="1895" y="1042"/>
                  </a:cubicBezTo>
                  <a:cubicBezTo>
                    <a:pt x="2234" y="728"/>
                    <a:pt x="2140" y="252"/>
                    <a:pt x="2038" y="125"/>
                  </a:cubicBezTo>
                  <a:cubicBezTo>
                    <a:pt x="1989" y="68"/>
                    <a:pt x="1879" y="0"/>
                    <a:pt x="1738" y="0"/>
                  </a:cubicBezTo>
                  <a:close/>
                </a:path>
              </a:pathLst>
            </a:custGeom>
            <a:gradFill>
              <a:gsLst>
                <a:gs pos="0">
                  <a:schemeClr val="accent4"/>
                </a:gs>
                <a:gs pos="100000">
                  <a:schemeClr val="accent6"/>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8" name="Google Shape;1908;p66"/>
            <p:cNvSpPr/>
            <p:nvPr/>
          </p:nvSpPr>
          <p:spPr>
            <a:xfrm>
              <a:off x="5332721" y="1451247"/>
              <a:ext cx="164752" cy="282391"/>
            </a:xfrm>
            <a:custGeom>
              <a:rect b="b" l="l" r="r" t="t"/>
              <a:pathLst>
                <a:path extrusionOk="0" h="3039" w="1773">
                  <a:moveTo>
                    <a:pt x="1748" y="1"/>
                  </a:moveTo>
                  <a:cubicBezTo>
                    <a:pt x="518" y="1172"/>
                    <a:pt x="0" y="3014"/>
                    <a:pt x="0" y="3030"/>
                  </a:cubicBezTo>
                  <a:lnTo>
                    <a:pt x="33" y="3038"/>
                  </a:lnTo>
                  <a:cubicBezTo>
                    <a:pt x="33" y="3022"/>
                    <a:pt x="542" y="1188"/>
                    <a:pt x="1772" y="25"/>
                  </a:cubicBezTo>
                  <a:lnTo>
                    <a:pt x="1748" y="1"/>
                  </a:lnTo>
                  <a:close/>
                </a:path>
              </a:pathLst>
            </a:custGeom>
            <a:solidFill>
              <a:srgbClr val="DFDFD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9" name="Google Shape;1909;p66"/>
            <p:cNvSpPr/>
            <p:nvPr/>
          </p:nvSpPr>
          <p:spPr>
            <a:xfrm>
              <a:off x="5196964" y="1740694"/>
              <a:ext cx="243736" cy="215301"/>
            </a:xfrm>
            <a:custGeom>
              <a:rect b="b" l="l" r="r" t="t"/>
              <a:pathLst>
                <a:path extrusionOk="0" h="2317" w="2623">
                  <a:moveTo>
                    <a:pt x="0" y="0"/>
                  </a:moveTo>
                  <a:lnTo>
                    <a:pt x="60" y="357"/>
                  </a:lnTo>
                  <a:lnTo>
                    <a:pt x="365" y="2317"/>
                  </a:lnTo>
                  <a:lnTo>
                    <a:pt x="2309" y="2317"/>
                  </a:lnTo>
                  <a:lnTo>
                    <a:pt x="2410" y="1595"/>
                  </a:lnTo>
                  <a:lnTo>
                    <a:pt x="2606" y="94"/>
                  </a:lnTo>
                  <a:lnTo>
                    <a:pt x="2622" y="0"/>
                  </a:lnTo>
                  <a:close/>
                </a:path>
              </a:pathLst>
            </a:custGeom>
            <a:solidFill>
              <a:srgbClr val="8DE4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0" name="Google Shape;1910;p66"/>
            <p:cNvSpPr/>
            <p:nvPr/>
          </p:nvSpPr>
          <p:spPr>
            <a:xfrm>
              <a:off x="5202447" y="1749429"/>
              <a:ext cx="236674" cy="139570"/>
            </a:xfrm>
            <a:custGeom>
              <a:rect b="b" l="l" r="r" t="t"/>
              <a:pathLst>
                <a:path extrusionOk="0" h="1502" w="2547">
                  <a:moveTo>
                    <a:pt x="2547" y="0"/>
                  </a:moveTo>
                  <a:lnTo>
                    <a:pt x="1" y="263"/>
                  </a:lnTo>
                  <a:lnTo>
                    <a:pt x="2351" y="1501"/>
                  </a:lnTo>
                  <a:lnTo>
                    <a:pt x="2547" y="0"/>
                  </a:lnTo>
                  <a:close/>
                </a:path>
              </a:pathLst>
            </a:custGeom>
            <a:solidFill>
              <a:srgbClr val="55335C">
                <a:alpha val="1071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1" name="Google Shape;1911;p66"/>
            <p:cNvSpPr/>
            <p:nvPr/>
          </p:nvSpPr>
          <p:spPr>
            <a:xfrm>
              <a:off x="5171783" y="1696371"/>
              <a:ext cx="298281" cy="77497"/>
            </a:xfrm>
            <a:custGeom>
              <a:rect b="b" l="l" r="r" t="t"/>
              <a:pathLst>
                <a:path extrusionOk="0" h="834" w="3210">
                  <a:moveTo>
                    <a:pt x="1" y="1"/>
                  </a:moveTo>
                  <a:lnTo>
                    <a:pt x="1" y="834"/>
                  </a:lnTo>
                  <a:lnTo>
                    <a:pt x="3209" y="834"/>
                  </a:lnTo>
                  <a:lnTo>
                    <a:pt x="3209" y="1"/>
                  </a:lnTo>
                  <a:close/>
                </a:path>
              </a:pathLst>
            </a:custGeom>
            <a:solidFill>
              <a:srgbClr val="8DE4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15" name="Shape 1915"/>
        <p:cNvGrpSpPr/>
        <p:nvPr/>
      </p:nvGrpSpPr>
      <p:grpSpPr>
        <a:xfrm>
          <a:off x="0" y="0"/>
          <a:ext cx="0" cy="0"/>
          <a:chOff x="0" y="0"/>
          <a:chExt cx="0" cy="0"/>
        </a:xfrm>
      </p:grpSpPr>
      <p:sp>
        <p:nvSpPr>
          <p:cNvPr id="1916" name="Google Shape;1916;p67"/>
          <p:cNvSpPr txBox="1"/>
          <p:nvPr>
            <p:ph type="title"/>
          </p:nvPr>
        </p:nvSpPr>
        <p:spPr>
          <a:xfrm>
            <a:off x="720000" y="268250"/>
            <a:ext cx="6896100" cy="43428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0"/>
              </a:spcAft>
              <a:buNone/>
            </a:pPr>
            <a:r>
              <a:t/>
            </a:r>
            <a:endParaRPr b="1" sz="17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b="1" lang="en" sz="1700">
                <a:solidFill>
                  <a:srgbClr val="000000"/>
                </a:solidFill>
                <a:latin typeface="Arial"/>
                <a:ea typeface="Arial"/>
                <a:cs typeface="Arial"/>
                <a:sym typeface="Arial"/>
              </a:rPr>
              <a:t>Business Enterprises with foreign restrictions:</a:t>
            </a:r>
            <a:endParaRPr b="1" sz="17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t/>
            </a:r>
            <a:endParaRPr sz="19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2000">
                <a:solidFill>
                  <a:srgbClr val="000000"/>
                </a:solidFill>
                <a:latin typeface="Arial"/>
                <a:ea typeface="Arial"/>
                <a:cs typeface="Arial"/>
                <a:sym typeface="Arial"/>
              </a:rPr>
              <a:t>Export Enterprise (Goods or Services)</a:t>
            </a:r>
            <a:endParaRPr sz="20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2000">
                <a:solidFill>
                  <a:srgbClr val="000000"/>
                </a:solidFill>
                <a:latin typeface="Arial"/>
                <a:ea typeface="Arial"/>
                <a:cs typeface="Arial"/>
                <a:sym typeface="Arial"/>
              </a:rPr>
              <a:t>Mining</a:t>
            </a:r>
            <a:endParaRPr sz="20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2000">
                <a:solidFill>
                  <a:srgbClr val="000000"/>
                </a:solidFill>
                <a:latin typeface="Arial"/>
                <a:ea typeface="Arial"/>
                <a:cs typeface="Arial"/>
                <a:sym typeface="Arial"/>
              </a:rPr>
              <a:t>Online Gaming</a:t>
            </a:r>
            <a:endParaRPr sz="20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2000">
                <a:solidFill>
                  <a:srgbClr val="000000"/>
                </a:solidFill>
                <a:latin typeface="Arial"/>
                <a:ea typeface="Arial"/>
                <a:cs typeface="Arial"/>
                <a:sym typeface="Arial"/>
              </a:rPr>
              <a:t>Retail Trade Enterprises</a:t>
            </a:r>
            <a:endParaRPr sz="20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t/>
            </a:r>
            <a:endParaRPr b="1" sz="12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t/>
            </a:r>
            <a:endParaRPr b="1" sz="12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t/>
            </a:r>
            <a:endParaRPr b="1" sz="1200">
              <a:solidFill>
                <a:srgbClr val="000000"/>
              </a:solidFill>
              <a:latin typeface="Arial"/>
              <a:ea typeface="Arial"/>
              <a:cs typeface="Arial"/>
              <a:sym typeface="Arial"/>
            </a:endParaRPr>
          </a:p>
          <a:p>
            <a:pPr indent="0" lvl="0" marL="0" rtl="0" algn="ctr">
              <a:spcBef>
                <a:spcPts val="1200"/>
              </a:spcBef>
              <a:spcAft>
                <a:spcPts val="0"/>
              </a:spcAft>
              <a:buClr>
                <a:schemeClr val="dk1"/>
              </a:buClr>
              <a:buSzPts val="1100"/>
              <a:buFont typeface="Arial"/>
              <a:buNone/>
            </a:pPr>
            <a:r>
              <a:t/>
            </a:r>
            <a:endParaRPr sz="1400"/>
          </a:p>
        </p:txBody>
      </p:sp>
      <p:grpSp>
        <p:nvGrpSpPr>
          <p:cNvPr id="1917" name="Google Shape;1917;p67"/>
          <p:cNvGrpSpPr/>
          <p:nvPr/>
        </p:nvGrpSpPr>
        <p:grpSpPr>
          <a:xfrm flipH="1" rot="10800000">
            <a:off x="7452641" y="3971064"/>
            <a:ext cx="853559" cy="283602"/>
            <a:chOff x="2990941" y="3799255"/>
            <a:chExt cx="577510" cy="191882"/>
          </a:xfrm>
        </p:grpSpPr>
        <p:sp>
          <p:nvSpPr>
            <p:cNvPr id="1918" name="Google Shape;1918;p67"/>
            <p:cNvSpPr/>
            <p:nvPr/>
          </p:nvSpPr>
          <p:spPr>
            <a:xfrm>
              <a:off x="2990941" y="3799255"/>
              <a:ext cx="414063" cy="63373"/>
            </a:xfrm>
            <a:custGeom>
              <a:rect b="b" l="l" r="r" t="t"/>
              <a:pathLst>
                <a:path extrusionOk="0" h="682" w="4456">
                  <a:moveTo>
                    <a:pt x="4108" y="87"/>
                  </a:moveTo>
                  <a:cubicBezTo>
                    <a:pt x="4252" y="87"/>
                    <a:pt x="4372" y="205"/>
                    <a:pt x="4372" y="341"/>
                  </a:cubicBezTo>
                  <a:cubicBezTo>
                    <a:pt x="4372" y="486"/>
                    <a:pt x="4252" y="596"/>
                    <a:pt x="4108" y="596"/>
                  </a:cubicBezTo>
                  <a:lnTo>
                    <a:pt x="339" y="596"/>
                  </a:lnTo>
                  <a:cubicBezTo>
                    <a:pt x="196" y="596"/>
                    <a:pt x="84" y="486"/>
                    <a:pt x="84" y="341"/>
                  </a:cubicBezTo>
                  <a:cubicBezTo>
                    <a:pt x="84" y="205"/>
                    <a:pt x="196" y="87"/>
                    <a:pt x="339" y="87"/>
                  </a:cubicBezTo>
                  <a:close/>
                  <a:moveTo>
                    <a:pt x="339" y="1"/>
                  </a:moveTo>
                  <a:cubicBezTo>
                    <a:pt x="154" y="1"/>
                    <a:pt x="1" y="154"/>
                    <a:pt x="1" y="341"/>
                  </a:cubicBezTo>
                  <a:cubicBezTo>
                    <a:pt x="1" y="529"/>
                    <a:pt x="154" y="681"/>
                    <a:pt x="339" y="681"/>
                  </a:cubicBezTo>
                  <a:lnTo>
                    <a:pt x="4108" y="681"/>
                  </a:lnTo>
                  <a:cubicBezTo>
                    <a:pt x="4303" y="681"/>
                    <a:pt x="4456" y="529"/>
                    <a:pt x="4456" y="341"/>
                  </a:cubicBezTo>
                  <a:cubicBezTo>
                    <a:pt x="4456" y="154"/>
                    <a:pt x="4303" y="1"/>
                    <a:pt x="410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9" name="Google Shape;1919;p67"/>
            <p:cNvSpPr/>
            <p:nvPr/>
          </p:nvSpPr>
          <p:spPr>
            <a:xfrm>
              <a:off x="3153366" y="3927114"/>
              <a:ext cx="415085" cy="64024"/>
            </a:xfrm>
            <a:custGeom>
              <a:rect b="b" l="l" r="r" t="t"/>
              <a:pathLst>
                <a:path extrusionOk="0" h="689" w="4467">
                  <a:moveTo>
                    <a:pt x="4118" y="86"/>
                  </a:moveTo>
                  <a:cubicBezTo>
                    <a:pt x="4262" y="86"/>
                    <a:pt x="4372" y="204"/>
                    <a:pt x="4372" y="340"/>
                  </a:cubicBezTo>
                  <a:cubicBezTo>
                    <a:pt x="4372" y="485"/>
                    <a:pt x="4262" y="603"/>
                    <a:pt x="4118" y="603"/>
                  </a:cubicBezTo>
                  <a:lnTo>
                    <a:pt x="349" y="603"/>
                  </a:lnTo>
                  <a:cubicBezTo>
                    <a:pt x="204" y="603"/>
                    <a:pt x="94" y="485"/>
                    <a:pt x="94" y="340"/>
                  </a:cubicBezTo>
                  <a:cubicBezTo>
                    <a:pt x="94" y="204"/>
                    <a:pt x="204" y="86"/>
                    <a:pt x="349" y="86"/>
                  </a:cubicBezTo>
                  <a:close/>
                  <a:moveTo>
                    <a:pt x="349" y="0"/>
                  </a:moveTo>
                  <a:cubicBezTo>
                    <a:pt x="162" y="0"/>
                    <a:pt x="1" y="153"/>
                    <a:pt x="1" y="340"/>
                  </a:cubicBezTo>
                  <a:cubicBezTo>
                    <a:pt x="1" y="536"/>
                    <a:pt x="162" y="689"/>
                    <a:pt x="349" y="689"/>
                  </a:cubicBezTo>
                  <a:lnTo>
                    <a:pt x="4118" y="689"/>
                  </a:lnTo>
                  <a:cubicBezTo>
                    <a:pt x="4313" y="689"/>
                    <a:pt x="4466" y="536"/>
                    <a:pt x="4466" y="340"/>
                  </a:cubicBezTo>
                  <a:cubicBezTo>
                    <a:pt x="4466" y="153"/>
                    <a:pt x="4313" y="0"/>
                    <a:pt x="411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920" name="Google Shape;1920;p67"/>
          <p:cNvSpPr/>
          <p:nvPr/>
        </p:nvSpPr>
        <p:spPr>
          <a:xfrm rot="-242831">
            <a:off x="1400076" y="4378796"/>
            <a:ext cx="292755" cy="326612"/>
          </a:xfrm>
          <a:custGeom>
            <a:rect b="b" l="l" r="r" t="t"/>
            <a:pathLst>
              <a:path extrusionOk="0" h="2435" w="2183">
                <a:moveTo>
                  <a:pt x="220" y="153"/>
                </a:moveTo>
                <a:lnTo>
                  <a:pt x="2011" y="1333"/>
                </a:lnTo>
                <a:lnTo>
                  <a:pt x="94" y="2292"/>
                </a:lnTo>
                <a:lnTo>
                  <a:pt x="94" y="2292"/>
                </a:lnTo>
                <a:lnTo>
                  <a:pt x="220" y="153"/>
                </a:lnTo>
                <a:close/>
                <a:moveTo>
                  <a:pt x="145" y="1"/>
                </a:moveTo>
                <a:lnTo>
                  <a:pt x="0" y="2435"/>
                </a:lnTo>
                <a:lnTo>
                  <a:pt x="2182" y="1341"/>
                </a:lnTo>
                <a:lnTo>
                  <a:pt x="14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24" name="Shape 1924"/>
        <p:cNvGrpSpPr/>
        <p:nvPr/>
      </p:nvGrpSpPr>
      <p:grpSpPr>
        <a:xfrm>
          <a:off x="0" y="0"/>
          <a:ext cx="0" cy="0"/>
          <a:chOff x="0" y="0"/>
          <a:chExt cx="0" cy="0"/>
        </a:xfrm>
      </p:grpSpPr>
      <p:sp>
        <p:nvSpPr>
          <p:cNvPr id="1925" name="Google Shape;1925;p68"/>
          <p:cNvSpPr txBox="1"/>
          <p:nvPr>
            <p:ph type="title"/>
          </p:nvPr>
        </p:nvSpPr>
        <p:spPr>
          <a:xfrm>
            <a:off x="720000" y="268250"/>
            <a:ext cx="6896100" cy="43428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0"/>
              </a:spcAft>
              <a:buNone/>
            </a:pPr>
            <a:r>
              <a:rPr b="1" lang="en" sz="1600">
                <a:solidFill>
                  <a:srgbClr val="000000"/>
                </a:solidFill>
                <a:latin typeface="Arial"/>
                <a:ea typeface="Arial"/>
                <a:cs typeface="Arial"/>
                <a:sym typeface="Arial"/>
              </a:rPr>
              <a:t>Registration for Tax Incentive Programs</a:t>
            </a:r>
            <a:endParaRPr b="1" sz="1600">
              <a:solidFill>
                <a:srgbClr val="000000"/>
              </a:solidFill>
              <a:latin typeface="Arial"/>
              <a:ea typeface="Arial"/>
              <a:cs typeface="Arial"/>
              <a:sym typeface="Arial"/>
            </a:endParaRPr>
          </a:p>
          <a:p>
            <a:pPr indent="12700" lvl="0" marL="457200" rtl="0" algn="just">
              <a:lnSpc>
                <a:spcPct val="115000"/>
              </a:lnSpc>
              <a:spcBef>
                <a:spcPts val="1200"/>
              </a:spcBef>
              <a:spcAft>
                <a:spcPts val="0"/>
              </a:spcAft>
              <a:buNone/>
            </a:pPr>
            <a:r>
              <a:rPr lang="en" sz="1800">
                <a:solidFill>
                  <a:srgbClr val="000000"/>
                </a:solidFill>
                <a:latin typeface="Arial"/>
                <a:ea typeface="Arial"/>
                <a:cs typeface="Arial"/>
                <a:sym typeface="Arial"/>
              </a:rPr>
              <a:t>The most notable of these agencies are as follows:</a:t>
            </a:r>
            <a:endParaRPr sz="18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1800">
                <a:solidFill>
                  <a:srgbClr val="000000"/>
                </a:solidFill>
                <a:latin typeface="Arial"/>
                <a:ea typeface="Arial"/>
                <a:cs typeface="Arial"/>
                <a:sym typeface="Arial"/>
              </a:rPr>
              <a:t>Philippine Economic Zone Authority (PEZA)</a:t>
            </a:r>
            <a:endParaRPr sz="18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1800">
                <a:solidFill>
                  <a:srgbClr val="000000"/>
                </a:solidFill>
                <a:latin typeface="Arial"/>
                <a:ea typeface="Arial"/>
                <a:cs typeface="Arial"/>
                <a:sym typeface="Arial"/>
              </a:rPr>
              <a:t>Board of Investments (BOI)</a:t>
            </a:r>
            <a:endParaRPr sz="18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1800">
                <a:solidFill>
                  <a:srgbClr val="000000"/>
                </a:solidFill>
                <a:latin typeface="Arial"/>
                <a:ea typeface="Arial"/>
                <a:cs typeface="Arial"/>
                <a:sym typeface="Arial"/>
              </a:rPr>
              <a:t>Cagayan Economic Zone Authority (CEZA)</a:t>
            </a:r>
            <a:endParaRPr sz="18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1800">
                <a:solidFill>
                  <a:srgbClr val="000000"/>
                </a:solidFill>
                <a:latin typeface="Arial"/>
                <a:ea typeface="Arial"/>
                <a:cs typeface="Arial"/>
                <a:sym typeface="Arial"/>
              </a:rPr>
              <a:t>Tourism Infrastructure and Enterprise Zone Authority (TIEZA)</a:t>
            </a:r>
            <a:endParaRPr sz="18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1800">
                <a:solidFill>
                  <a:srgbClr val="000000"/>
                </a:solidFill>
                <a:latin typeface="Arial"/>
                <a:ea typeface="Arial"/>
                <a:cs typeface="Arial"/>
                <a:sym typeface="Arial"/>
              </a:rPr>
              <a:t>Bases Conversion and Development Authority (BCDA)</a:t>
            </a:r>
            <a:endParaRPr sz="18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1800">
                <a:solidFill>
                  <a:srgbClr val="000000"/>
                </a:solidFill>
                <a:latin typeface="Arial"/>
                <a:ea typeface="Arial"/>
                <a:cs typeface="Arial"/>
                <a:sym typeface="Arial"/>
              </a:rPr>
              <a:t>Clark Development Corporation (CDC)</a:t>
            </a:r>
            <a:endParaRPr sz="18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1800">
                <a:solidFill>
                  <a:srgbClr val="000000"/>
                </a:solidFill>
                <a:latin typeface="Arial"/>
                <a:ea typeface="Arial"/>
                <a:cs typeface="Arial"/>
                <a:sym typeface="Arial"/>
              </a:rPr>
              <a:t>Subic Bay Metropolitan Authority (SBMA)</a:t>
            </a:r>
            <a:endParaRPr sz="18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t/>
            </a:r>
            <a:endParaRPr b="1" sz="12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t/>
            </a:r>
            <a:endParaRPr b="1" sz="12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t/>
            </a:r>
            <a:endParaRPr b="1" sz="1200">
              <a:solidFill>
                <a:srgbClr val="000000"/>
              </a:solidFill>
              <a:latin typeface="Arial"/>
              <a:ea typeface="Arial"/>
              <a:cs typeface="Arial"/>
              <a:sym typeface="Arial"/>
            </a:endParaRPr>
          </a:p>
          <a:p>
            <a:pPr indent="0" lvl="0" marL="0" rtl="0" algn="ctr">
              <a:spcBef>
                <a:spcPts val="1200"/>
              </a:spcBef>
              <a:spcAft>
                <a:spcPts val="0"/>
              </a:spcAft>
              <a:buClr>
                <a:schemeClr val="dk1"/>
              </a:buClr>
              <a:buSzPts val="1100"/>
              <a:buFont typeface="Arial"/>
              <a:buNone/>
            </a:pPr>
            <a:r>
              <a:t/>
            </a:r>
            <a:endParaRPr sz="1400"/>
          </a:p>
        </p:txBody>
      </p:sp>
      <p:grpSp>
        <p:nvGrpSpPr>
          <p:cNvPr id="1926" name="Google Shape;1926;p68"/>
          <p:cNvGrpSpPr/>
          <p:nvPr/>
        </p:nvGrpSpPr>
        <p:grpSpPr>
          <a:xfrm flipH="1" rot="10800000">
            <a:off x="7452641" y="3971064"/>
            <a:ext cx="853559" cy="283602"/>
            <a:chOff x="2990941" y="3799255"/>
            <a:chExt cx="577510" cy="191882"/>
          </a:xfrm>
        </p:grpSpPr>
        <p:sp>
          <p:nvSpPr>
            <p:cNvPr id="1927" name="Google Shape;1927;p68"/>
            <p:cNvSpPr/>
            <p:nvPr/>
          </p:nvSpPr>
          <p:spPr>
            <a:xfrm>
              <a:off x="2990941" y="3799255"/>
              <a:ext cx="414063" cy="63373"/>
            </a:xfrm>
            <a:custGeom>
              <a:rect b="b" l="l" r="r" t="t"/>
              <a:pathLst>
                <a:path extrusionOk="0" h="682" w="4456">
                  <a:moveTo>
                    <a:pt x="4108" y="87"/>
                  </a:moveTo>
                  <a:cubicBezTo>
                    <a:pt x="4252" y="87"/>
                    <a:pt x="4372" y="205"/>
                    <a:pt x="4372" y="341"/>
                  </a:cubicBezTo>
                  <a:cubicBezTo>
                    <a:pt x="4372" y="486"/>
                    <a:pt x="4252" y="596"/>
                    <a:pt x="4108" y="596"/>
                  </a:cubicBezTo>
                  <a:lnTo>
                    <a:pt x="339" y="596"/>
                  </a:lnTo>
                  <a:cubicBezTo>
                    <a:pt x="196" y="596"/>
                    <a:pt x="84" y="486"/>
                    <a:pt x="84" y="341"/>
                  </a:cubicBezTo>
                  <a:cubicBezTo>
                    <a:pt x="84" y="205"/>
                    <a:pt x="196" y="87"/>
                    <a:pt x="339" y="87"/>
                  </a:cubicBezTo>
                  <a:close/>
                  <a:moveTo>
                    <a:pt x="339" y="1"/>
                  </a:moveTo>
                  <a:cubicBezTo>
                    <a:pt x="154" y="1"/>
                    <a:pt x="1" y="154"/>
                    <a:pt x="1" y="341"/>
                  </a:cubicBezTo>
                  <a:cubicBezTo>
                    <a:pt x="1" y="529"/>
                    <a:pt x="154" y="681"/>
                    <a:pt x="339" y="681"/>
                  </a:cubicBezTo>
                  <a:lnTo>
                    <a:pt x="4108" y="681"/>
                  </a:lnTo>
                  <a:cubicBezTo>
                    <a:pt x="4303" y="681"/>
                    <a:pt x="4456" y="529"/>
                    <a:pt x="4456" y="341"/>
                  </a:cubicBezTo>
                  <a:cubicBezTo>
                    <a:pt x="4456" y="154"/>
                    <a:pt x="4303" y="1"/>
                    <a:pt x="410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8" name="Google Shape;1928;p68"/>
            <p:cNvSpPr/>
            <p:nvPr/>
          </p:nvSpPr>
          <p:spPr>
            <a:xfrm>
              <a:off x="3153366" y="3927114"/>
              <a:ext cx="415085" cy="64024"/>
            </a:xfrm>
            <a:custGeom>
              <a:rect b="b" l="l" r="r" t="t"/>
              <a:pathLst>
                <a:path extrusionOk="0" h="689" w="4467">
                  <a:moveTo>
                    <a:pt x="4118" y="86"/>
                  </a:moveTo>
                  <a:cubicBezTo>
                    <a:pt x="4262" y="86"/>
                    <a:pt x="4372" y="204"/>
                    <a:pt x="4372" y="340"/>
                  </a:cubicBezTo>
                  <a:cubicBezTo>
                    <a:pt x="4372" y="485"/>
                    <a:pt x="4262" y="603"/>
                    <a:pt x="4118" y="603"/>
                  </a:cubicBezTo>
                  <a:lnTo>
                    <a:pt x="349" y="603"/>
                  </a:lnTo>
                  <a:cubicBezTo>
                    <a:pt x="204" y="603"/>
                    <a:pt x="94" y="485"/>
                    <a:pt x="94" y="340"/>
                  </a:cubicBezTo>
                  <a:cubicBezTo>
                    <a:pt x="94" y="204"/>
                    <a:pt x="204" y="86"/>
                    <a:pt x="349" y="86"/>
                  </a:cubicBezTo>
                  <a:close/>
                  <a:moveTo>
                    <a:pt x="349" y="0"/>
                  </a:moveTo>
                  <a:cubicBezTo>
                    <a:pt x="162" y="0"/>
                    <a:pt x="1" y="153"/>
                    <a:pt x="1" y="340"/>
                  </a:cubicBezTo>
                  <a:cubicBezTo>
                    <a:pt x="1" y="536"/>
                    <a:pt x="162" y="689"/>
                    <a:pt x="349" y="689"/>
                  </a:cubicBezTo>
                  <a:lnTo>
                    <a:pt x="4118" y="689"/>
                  </a:lnTo>
                  <a:cubicBezTo>
                    <a:pt x="4313" y="689"/>
                    <a:pt x="4466" y="536"/>
                    <a:pt x="4466" y="340"/>
                  </a:cubicBezTo>
                  <a:cubicBezTo>
                    <a:pt x="4466" y="153"/>
                    <a:pt x="4313" y="0"/>
                    <a:pt x="411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929" name="Google Shape;1929;p68"/>
          <p:cNvSpPr/>
          <p:nvPr/>
        </p:nvSpPr>
        <p:spPr>
          <a:xfrm rot="-242831">
            <a:off x="1400076" y="4378796"/>
            <a:ext cx="292755" cy="326612"/>
          </a:xfrm>
          <a:custGeom>
            <a:rect b="b" l="l" r="r" t="t"/>
            <a:pathLst>
              <a:path extrusionOk="0" h="2435" w="2183">
                <a:moveTo>
                  <a:pt x="220" y="153"/>
                </a:moveTo>
                <a:lnTo>
                  <a:pt x="2011" y="1333"/>
                </a:lnTo>
                <a:lnTo>
                  <a:pt x="94" y="2292"/>
                </a:lnTo>
                <a:lnTo>
                  <a:pt x="94" y="2292"/>
                </a:lnTo>
                <a:lnTo>
                  <a:pt x="220" y="153"/>
                </a:lnTo>
                <a:close/>
                <a:moveTo>
                  <a:pt x="145" y="1"/>
                </a:moveTo>
                <a:lnTo>
                  <a:pt x="0" y="2435"/>
                </a:lnTo>
                <a:lnTo>
                  <a:pt x="2182" y="1341"/>
                </a:lnTo>
                <a:lnTo>
                  <a:pt x="14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33" name="Shape 1933"/>
        <p:cNvGrpSpPr/>
        <p:nvPr/>
      </p:nvGrpSpPr>
      <p:grpSpPr>
        <a:xfrm>
          <a:off x="0" y="0"/>
          <a:ext cx="0" cy="0"/>
          <a:chOff x="0" y="0"/>
          <a:chExt cx="0" cy="0"/>
        </a:xfrm>
      </p:grpSpPr>
      <p:sp>
        <p:nvSpPr>
          <p:cNvPr id="1934" name="Google Shape;1934;p69"/>
          <p:cNvSpPr txBox="1"/>
          <p:nvPr>
            <p:ph type="title"/>
          </p:nvPr>
        </p:nvSpPr>
        <p:spPr>
          <a:xfrm>
            <a:off x="720000" y="268250"/>
            <a:ext cx="6896100" cy="4342800"/>
          </a:xfrm>
          <a:prstGeom prst="rect">
            <a:avLst/>
          </a:prstGeom>
        </p:spPr>
        <p:txBody>
          <a:bodyPr anchorCtr="0" anchor="t" bIns="91425" lIns="91425" spcFirstLastPara="1" rIns="91425" wrap="square" tIns="91425">
            <a:noAutofit/>
          </a:bodyPr>
          <a:lstStyle/>
          <a:p>
            <a:pPr indent="0" lvl="0" marL="0" rtl="0" algn="ctr">
              <a:lnSpc>
                <a:spcPct val="115000"/>
              </a:lnSpc>
              <a:spcBef>
                <a:spcPts val="1200"/>
              </a:spcBef>
              <a:spcAft>
                <a:spcPts val="0"/>
              </a:spcAft>
              <a:buNone/>
            </a:pPr>
            <a:r>
              <a:rPr b="1" lang="en" sz="1200">
                <a:solidFill>
                  <a:srgbClr val="000000"/>
                </a:solidFill>
                <a:latin typeface="Arial"/>
                <a:ea typeface="Arial"/>
                <a:cs typeface="Arial"/>
                <a:sym typeface="Arial"/>
              </a:rPr>
              <a:t>Textbooks/Materials:</a:t>
            </a:r>
            <a:endParaRPr sz="12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t/>
            </a:r>
            <a:endParaRPr sz="1100">
              <a:solidFill>
                <a:srgbClr val="000000"/>
              </a:solidFill>
              <a:latin typeface="Arial"/>
              <a:ea typeface="Arial"/>
              <a:cs typeface="Arial"/>
              <a:sym typeface="Arial"/>
            </a:endParaRPr>
          </a:p>
          <a:p>
            <a:pPr indent="12700" lvl="0" marL="0" rtl="0" algn="l">
              <a:lnSpc>
                <a:spcPct val="115000"/>
              </a:lnSpc>
              <a:spcBef>
                <a:spcPts val="1200"/>
              </a:spcBef>
              <a:spcAft>
                <a:spcPts val="0"/>
              </a:spcAft>
              <a:buNone/>
            </a:pPr>
            <a:r>
              <a:rPr lang="en" sz="1400">
                <a:solidFill>
                  <a:srgbClr val="000000"/>
                </a:solidFill>
                <a:latin typeface="Arial"/>
                <a:ea typeface="Arial"/>
                <a:cs typeface="Arial"/>
                <a:sym typeface="Arial"/>
              </a:rPr>
              <a:t>A feasibility study guidebook for Students and Entrepreneurs, Jorge H. Cuyugan, Bright Concepts Printing House, 2020</a:t>
            </a:r>
            <a:endParaRPr sz="14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lang="en" sz="1400">
                <a:solidFill>
                  <a:srgbClr val="000000"/>
                </a:solidFill>
                <a:latin typeface="Arial"/>
                <a:ea typeface="Arial"/>
                <a:cs typeface="Arial"/>
                <a:sym typeface="Arial"/>
              </a:rPr>
              <a:t> </a:t>
            </a:r>
            <a:endParaRPr sz="1400">
              <a:solidFill>
                <a:srgbClr val="000000"/>
              </a:solidFill>
              <a:latin typeface="Arial"/>
              <a:ea typeface="Arial"/>
              <a:cs typeface="Arial"/>
              <a:sym typeface="Arial"/>
            </a:endParaRPr>
          </a:p>
          <a:p>
            <a:pPr indent="12700" lvl="0" marL="0" rtl="0" algn="l">
              <a:lnSpc>
                <a:spcPct val="115000"/>
              </a:lnSpc>
              <a:spcBef>
                <a:spcPts val="1200"/>
              </a:spcBef>
              <a:spcAft>
                <a:spcPts val="0"/>
              </a:spcAft>
              <a:buNone/>
            </a:pPr>
            <a:r>
              <a:rPr lang="en" sz="1400">
                <a:solidFill>
                  <a:srgbClr val="000000"/>
                </a:solidFill>
                <a:latin typeface="Arial"/>
                <a:ea typeface="Arial"/>
                <a:cs typeface="Arial"/>
                <a:sym typeface="Arial"/>
              </a:rPr>
              <a:t>Manual of standards for research, Balajadia, R. and Pangilinan, D. University of the Assumption 2016</a:t>
            </a:r>
            <a:endParaRPr sz="14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lang="en" sz="1400">
                <a:solidFill>
                  <a:srgbClr val="000000"/>
                </a:solidFill>
                <a:latin typeface="Arial"/>
                <a:ea typeface="Arial"/>
                <a:cs typeface="Arial"/>
                <a:sym typeface="Arial"/>
              </a:rPr>
              <a:t> </a:t>
            </a:r>
            <a:endParaRPr sz="1400">
              <a:solidFill>
                <a:srgbClr val="000000"/>
              </a:solidFill>
              <a:latin typeface="Arial"/>
              <a:ea typeface="Arial"/>
              <a:cs typeface="Arial"/>
              <a:sym typeface="Arial"/>
            </a:endParaRPr>
          </a:p>
          <a:p>
            <a:pPr indent="12700" lvl="0" marL="0" rtl="0" algn="l">
              <a:lnSpc>
                <a:spcPct val="115000"/>
              </a:lnSpc>
              <a:spcBef>
                <a:spcPts val="1200"/>
              </a:spcBef>
              <a:spcAft>
                <a:spcPts val="0"/>
              </a:spcAft>
              <a:buNone/>
            </a:pPr>
            <a:r>
              <a:rPr b="1" lang="en" sz="1400">
                <a:solidFill>
                  <a:srgbClr val="000000"/>
                </a:solidFill>
                <a:uFill>
                  <a:noFill/>
                </a:uFill>
                <a:latin typeface="Arial"/>
                <a:ea typeface="Arial"/>
                <a:cs typeface="Arial"/>
                <a:sym typeface="Arial"/>
                <a:hlinkClick r:id="rId3">
                  <a:extLst>
                    <a:ext uri="{A12FA001-AC4F-418D-AE19-62706E023703}">
                      <ahyp:hlinkClr val="tx"/>
                    </a:ext>
                  </a:extLst>
                </a:hlinkClick>
              </a:rPr>
              <a:t>InCorp Philippines</a:t>
            </a:r>
            <a:r>
              <a:rPr lang="en" sz="1400">
                <a:solidFill>
                  <a:srgbClr val="000000"/>
                </a:solidFill>
                <a:latin typeface="Arial"/>
                <a:ea typeface="Arial"/>
                <a:cs typeface="Arial"/>
                <a:sym typeface="Arial"/>
              </a:rPr>
              <a:t> (formerly </a:t>
            </a:r>
            <a:r>
              <a:rPr lang="en" sz="1400" u="sng">
                <a:solidFill>
                  <a:srgbClr val="000000"/>
                </a:solidFill>
                <a:latin typeface="Arial"/>
                <a:ea typeface="Arial"/>
                <a:cs typeface="Arial"/>
                <a:sym typeface="Arial"/>
                <a:hlinkClick r:id="rId4">
                  <a:extLst>
                    <a:ext uri="{A12FA001-AC4F-418D-AE19-62706E023703}">
                      <ahyp:hlinkClr val="tx"/>
                    </a:ext>
                  </a:extLst>
                </a:hlinkClick>
              </a:rPr>
              <a:t>Kittelson &amp; Carpo Consulting</a:t>
            </a:r>
            <a:r>
              <a:rPr lang="en" sz="1400">
                <a:solidFill>
                  <a:srgbClr val="000000"/>
                </a:solidFill>
                <a:latin typeface="Arial"/>
                <a:ea typeface="Arial"/>
                <a:cs typeface="Arial"/>
                <a:sym typeface="Arial"/>
              </a:rPr>
              <a:t>) Philippine Business Registrationhttps://philippinesbusinessregistration.com/company-registration/requirements/</a:t>
            </a:r>
            <a:endParaRPr sz="1400">
              <a:solidFill>
                <a:srgbClr val="000000"/>
              </a:solidFill>
              <a:latin typeface="Arial"/>
              <a:ea typeface="Arial"/>
              <a:cs typeface="Arial"/>
              <a:sym typeface="Arial"/>
            </a:endParaRPr>
          </a:p>
          <a:p>
            <a:pPr indent="0" lvl="0" marL="0" rtl="0" algn="ctr">
              <a:spcBef>
                <a:spcPts val="1200"/>
              </a:spcBef>
              <a:spcAft>
                <a:spcPts val="0"/>
              </a:spcAft>
              <a:buClr>
                <a:schemeClr val="dk1"/>
              </a:buClr>
              <a:buSzPts val="1100"/>
              <a:buFont typeface="Arial"/>
              <a:buNone/>
            </a:pPr>
            <a:r>
              <a:t/>
            </a:r>
            <a:endParaRPr sz="1400"/>
          </a:p>
        </p:txBody>
      </p:sp>
      <p:grpSp>
        <p:nvGrpSpPr>
          <p:cNvPr id="1935" name="Google Shape;1935;p69"/>
          <p:cNvGrpSpPr/>
          <p:nvPr/>
        </p:nvGrpSpPr>
        <p:grpSpPr>
          <a:xfrm flipH="1" rot="10800000">
            <a:off x="7452641" y="3971064"/>
            <a:ext cx="853559" cy="283602"/>
            <a:chOff x="2990941" y="3799255"/>
            <a:chExt cx="577510" cy="191882"/>
          </a:xfrm>
        </p:grpSpPr>
        <p:sp>
          <p:nvSpPr>
            <p:cNvPr id="1936" name="Google Shape;1936;p69"/>
            <p:cNvSpPr/>
            <p:nvPr/>
          </p:nvSpPr>
          <p:spPr>
            <a:xfrm>
              <a:off x="2990941" y="3799255"/>
              <a:ext cx="414063" cy="63373"/>
            </a:xfrm>
            <a:custGeom>
              <a:rect b="b" l="l" r="r" t="t"/>
              <a:pathLst>
                <a:path extrusionOk="0" h="682" w="4456">
                  <a:moveTo>
                    <a:pt x="4108" y="87"/>
                  </a:moveTo>
                  <a:cubicBezTo>
                    <a:pt x="4252" y="87"/>
                    <a:pt x="4372" y="205"/>
                    <a:pt x="4372" y="341"/>
                  </a:cubicBezTo>
                  <a:cubicBezTo>
                    <a:pt x="4372" y="486"/>
                    <a:pt x="4252" y="596"/>
                    <a:pt x="4108" y="596"/>
                  </a:cubicBezTo>
                  <a:lnTo>
                    <a:pt x="339" y="596"/>
                  </a:lnTo>
                  <a:cubicBezTo>
                    <a:pt x="196" y="596"/>
                    <a:pt x="84" y="486"/>
                    <a:pt x="84" y="341"/>
                  </a:cubicBezTo>
                  <a:cubicBezTo>
                    <a:pt x="84" y="205"/>
                    <a:pt x="196" y="87"/>
                    <a:pt x="339" y="87"/>
                  </a:cubicBezTo>
                  <a:close/>
                  <a:moveTo>
                    <a:pt x="339" y="1"/>
                  </a:moveTo>
                  <a:cubicBezTo>
                    <a:pt x="154" y="1"/>
                    <a:pt x="1" y="154"/>
                    <a:pt x="1" y="341"/>
                  </a:cubicBezTo>
                  <a:cubicBezTo>
                    <a:pt x="1" y="529"/>
                    <a:pt x="154" y="681"/>
                    <a:pt x="339" y="681"/>
                  </a:cubicBezTo>
                  <a:lnTo>
                    <a:pt x="4108" y="681"/>
                  </a:lnTo>
                  <a:cubicBezTo>
                    <a:pt x="4303" y="681"/>
                    <a:pt x="4456" y="529"/>
                    <a:pt x="4456" y="341"/>
                  </a:cubicBezTo>
                  <a:cubicBezTo>
                    <a:pt x="4456" y="154"/>
                    <a:pt x="4303" y="1"/>
                    <a:pt x="410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7" name="Google Shape;1937;p69"/>
            <p:cNvSpPr/>
            <p:nvPr/>
          </p:nvSpPr>
          <p:spPr>
            <a:xfrm>
              <a:off x="3153366" y="3927114"/>
              <a:ext cx="415085" cy="64024"/>
            </a:xfrm>
            <a:custGeom>
              <a:rect b="b" l="l" r="r" t="t"/>
              <a:pathLst>
                <a:path extrusionOk="0" h="689" w="4467">
                  <a:moveTo>
                    <a:pt x="4118" y="86"/>
                  </a:moveTo>
                  <a:cubicBezTo>
                    <a:pt x="4262" y="86"/>
                    <a:pt x="4372" y="204"/>
                    <a:pt x="4372" y="340"/>
                  </a:cubicBezTo>
                  <a:cubicBezTo>
                    <a:pt x="4372" y="485"/>
                    <a:pt x="4262" y="603"/>
                    <a:pt x="4118" y="603"/>
                  </a:cubicBezTo>
                  <a:lnTo>
                    <a:pt x="349" y="603"/>
                  </a:lnTo>
                  <a:cubicBezTo>
                    <a:pt x="204" y="603"/>
                    <a:pt x="94" y="485"/>
                    <a:pt x="94" y="340"/>
                  </a:cubicBezTo>
                  <a:cubicBezTo>
                    <a:pt x="94" y="204"/>
                    <a:pt x="204" y="86"/>
                    <a:pt x="349" y="86"/>
                  </a:cubicBezTo>
                  <a:close/>
                  <a:moveTo>
                    <a:pt x="349" y="0"/>
                  </a:moveTo>
                  <a:cubicBezTo>
                    <a:pt x="162" y="0"/>
                    <a:pt x="1" y="153"/>
                    <a:pt x="1" y="340"/>
                  </a:cubicBezTo>
                  <a:cubicBezTo>
                    <a:pt x="1" y="536"/>
                    <a:pt x="162" y="689"/>
                    <a:pt x="349" y="689"/>
                  </a:cubicBezTo>
                  <a:lnTo>
                    <a:pt x="4118" y="689"/>
                  </a:lnTo>
                  <a:cubicBezTo>
                    <a:pt x="4313" y="689"/>
                    <a:pt x="4466" y="536"/>
                    <a:pt x="4466" y="340"/>
                  </a:cubicBezTo>
                  <a:cubicBezTo>
                    <a:pt x="4466" y="153"/>
                    <a:pt x="4313" y="0"/>
                    <a:pt x="411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938" name="Google Shape;1938;p69"/>
          <p:cNvSpPr/>
          <p:nvPr/>
        </p:nvSpPr>
        <p:spPr>
          <a:xfrm rot="-242831">
            <a:off x="1400076" y="4378796"/>
            <a:ext cx="292755" cy="326612"/>
          </a:xfrm>
          <a:custGeom>
            <a:rect b="b" l="l" r="r" t="t"/>
            <a:pathLst>
              <a:path extrusionOk="0" h="2435" w="2183">
                <a:moveTo>
                  <a:pt x="220" y="153"/>
                </a:moveTo>
                <a:lnTo>
                  <a:pt x="2011" y="1333"/>
                </a:lnTo>
                <a:lnTo>
                  <a:pt x="94" y="2292"/>
                </a:lnTo>
                <a:lnTo>
                  <a:pt x="94" y="2292"/>
                </a:lnTo>
                <a:lnTo>
                  <a:pt x="220" y="153"/>
                </a:lnTo>
                <a:close/>
                <a:moveTo>
                  <a:pt x="145" y="1"/>
                </a:moveTo>
                <a:lnTo>
                  <a:pt x="0" y="2435"/>
                </a:lnTo>
                <a:lnTo>
                  <a:pt x="2182" y="1341"/>
                </a:lnTo>
                <a:lnTo>
                  <a:pt x="14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42" name="Shape 1942"/>
        <p:cNvGrpSpPr/>
        <p:nvPr/>
      </p:nvGrpSpPr>
      <p:grpSpPr>
        <a:xfrm>
          <a:off x="0" y="0"/>
          <a:ext cx="0" cy="0"/>
          <a:chOff x="0" y="0"/>
          <a:chExt cx="0" cy="0"/>
        </a:xfrm>
      </p:grpSpPr>
      <p:sp>
        <p:nvSpPr>
          <p:cNvPr id="1943" name="Google Shape;1943;p70"/>
          <p:cNvSpPr/>
          <p:nvPr/>
        </p:nvSpPr>
        <p:spPr>
          <a:xfrm>
            <a:off x="644873" y="767675"/>
            <a:ext cx="3943781" cy="3453285"/>
          </a:xfrm>
          <a:custGeom>
            <a:rect b="b" l="l" r="r" t="t"/>
            <a:pathLst>
              <a:path extrusionOk="0" h="13771" w="15727">
                <a:moveTo>
                  <a:pt x="7861" y="1692"/>
                </a:moveTo>
                <a:cubicBezTo>
                  <a:pt x="8677" y="1692"/>
                  <a:pt x="9505" y="1886"/>
                  <a:pt x="10277" y="2294"/>
                </a:cubicBezTo>
                <a:cubicBezTo>
                  <a:pt x="12816" y="3626"/>
                  <a:pt x="13791" y="6767"/>
                  <a:pt x="12459" y="9305"/>
                </a:cubicBezTo>
                <a:cubicBezTo>
                  <a:pt x="11527" y="11069"/>
                  <a:pt x="9724" y="12079"/>
                  <a:pt x="7858" y="12079"/>
                </a:cubicBezTo>
                <a:cubicBezTo>
                  <a:pt x="7041" y="12079"/>
                  <a:pt x="6212" y="11886"/>
                  <a:pt x="5439" y="11477"/>
                </a:cubicBezTo>
                <a:cubicBezTo>
                  <a:pt x="2903" y="10145"/>
                  <a:pt x="1925" y="7003"/>
                  <a:pt x="3268" y="4467"/>
                </a:cubicBezTo>
                <a:cubicBezTo>
                  <a:pt x="4194" y="2702"/>
                  <a:pt x="5996" y="1692"/>
                  <a:pt x="7861" y="1692"/>
                </a:cubicBezTo>
                <a:close/>
                <a:moveTo>
                  <a:pt x="7872" y="0"/>
                </a:moveTo>
                <a:cubicBezTo>
                  <a:pt x="5397" y="0"/>
                  <a:pt x="3002" y="1336"/>
                  <a:pt x="1772" y="3677"/>
                </a:cubicBezTo>
                <a:cubicBezTo>
                  <a:pt x="0" y="7046"/>
                  <a:pt x="1290" y="11206"/>
                  <a:pt x="4659" y="12980"/>
                </a:cubicBezTo>
                <a:cubicBezTo>
                  <a:pt x="5680" y="13516"/>
                  <a:pt x="6774" y="13770"/>
                  <a:pt x="7853" y="13770"/>
                </a:cubicBezTo>
                <a:cubicBezTo>
                  <a:pt x="10327" y="13770"/>
                  <a:pt x="12719" y="12434"/>
                  <a:pt x="13954" y="10094"/>
                </a:cubicBezTo>
                <a:cubicBezTo>
                  <a:pt x="15727" y="6724"/>
                  <a:pt x="14429" y="2565"/>
                  <a:pt x="11068" y="790"/>
                </a:cubicBezTo>
                <a:cubicBezTo>
                  <a:pt x="10047" y="255"/>
                  <a:pt x="8952" y="0"/>
                  <a:pt x="7872" y="0"/>
                </a:cubicBezTo>
                <a:close/>
              </a:path>
            </a:pathLst>
          </a:custGeom>
          <a:gradFill>
            <a:gsLst>
              <a:gs pos="0">
                <a:schemeClr val="accent1"/>
              </a:gs>
              <a:gs pos="40000">
                <a:srgbClr val="BBACF0"/>
              </a:gs>
              <a:gs pos="100000">
                <a:srgbClr val="FFFFFF">
                  <a:alpha val="0"/>
                </a:srgbClr>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944" name="Google Shape;1944;p70"/>
          <p:cNvGrpSpPr/>
          <p:nvPr/>
        </p:nvGrpSpPr>
        <p:grpSpPr>
          <a:xfrm>
            <a:off x="1884820" y="1375454"/>
            <a:ext cx="1876788" cy="1133731"/>
            <a:chOff x="3073640" y="3005451"/>
            <a:chExt cx="1094145" cy="660913"/>
          </a:xfrm>
        </p:grpSpPr>
        <p:sp>
          <p:nvSpPr>
            <p:cNvPr id="1945" name="Google Shape;1945;p70"/>
            <p:cNvSpPr/>
            <p:nvPr/>
          </p:nvSpPr>
          <p:spPr>
            <a:xfrm>
              <a:off x="3073640" y="3005451"/>
              <a:ext cx="1094145" cy="660913"/>
            </a:xfrm>
            <a:custGeom>
              <a:rect b="b" l="l" r="r" t="t"/>
              <a:pathLst>
                <a:path extrusionOk="0" h="7675" w="12706">
                  <a:moveTo>
                    <a:pt x="0" y="0"/>
                  </a:moveTo>
                  <a:lnTo>
                    <a:pt x="0" y="7674"/>
                  </a:lnTo>
                  <a:lnTo>
                    <a:pt x="12706" y="7674"/>
                  </a:lnTo>
                  <a:lnTo>
                    <a:pt x="12706" y="0"/>
                  </a:lnTo>
                  <a:close/>
                </a:path>
              </a:pathLst>
            </a:custGeom>
            <a:solidFill>
              <a:srgbClr val="8DE4FF">
                <a:alpha val="62050"/>
              </a:srgbClr>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6" name="Google Shape;1946;p70"/>
            <p:cNvSpPr/>
            <p:nvPr/>
          </p:nvSpPr>
          <p:spPr>
            <a:xfrm>
              <a:off x="3153206" y="3062457"/>
              <a:ext cx="218726" cy="55715"/>
            </a:xfrm>
            <a:custGeom>
              <a:rect b="b" l="l" r="r" t="t"/>
              <a:pathLst>
                <a:path extrusionOk="0" h="647" w="2540">
                  <a:moveTo>
                    <a:pt x="1" y="0"/>
                  </a:moveTo>
                  <a:lnTo>
                    <a:pt x="1" y="646"/>
                  </a:lnTo>
                  <a:lnTo>
                    <a:pt x="2539" y="646"/>
                  </a:lnTo>
                  <a:lnTo>
                    <a:pt x="2539"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7" name="Google Shape;1947;p70"/>
            <p:cNvSpPr/>
            <p:nvPr/>
          </p:nvSpPr>
          <p:spPr>
            <a:xfrm>
              <a:off x="3153206" y="3160536"/>
              <a:ext cx="312244" cy="56404"/>
            </a:xfrm>
            <a:custGeom>
              <a:rect b="b" l="l" r="r" t="t"/>
              <a:pathLst>
                <a:path extrusionOk="0" h="655" w="3626">
                  <a:moveTo>
                    <a:pt x="1" y="0"/>
                  </a:moveTo>
                  <a:lnTo>
                    <a:pt x="1" y="654"/>
                  </a:lnTo>
                  <a:lnTo>
                    <a:pt x="3625" y="654"/>
                  </a:lnTo>
                  <a:lnTo>
                    <a:pt x="3625"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8" name="Google Shape;1948;p70"/>
            <p:cNvSpPr/>
            <p:nvPr/>
          </p:nvSpPr>
          <p:spPr>
            <a:xfrm>
              <a:off x="3153206" y="3451332"/>
              <a:ext cx="218726" cy="55715"/>
            </a:xfrm>
            <a:custGeom>
              <a:rect b="b" l="l" r="r" t="t"/>
              <a:pathLst>
                <a:path extrusionOk="0" h="647" w="2540">
                  <a:moveTo>
                    <a:pt x="1" y="1"/>
                  </a:moveTo>
                  <a:lnTo>
                    <a:pt x="1" y="647"/>
                  </a:lnTo>
                  <a:lnTo>
                    <a:pt x="2539" y="647"/>
                  </a:lnTo>
                  <a:lnTo>
                    <a:pt x="2539"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9" name="Google Shape;1949;p70"/>
            <p:cNvSpPr/>
            <p:nvPr/>
          </p:nvSpPr>
          <p:spPr>
            <a:xfrm>
              <a:off x="3153206" y="3549239"/>
              <a:ext cx="312244" cy="55715"/>
            </a:xfrm>
            <a:custGeom>
              <a:rect b="b" l="l" r="r" t="t"/>
              <a:pathLst>
                <a:path extrusionOk="0" h="647" w="3626">
                  <a:moveTo>
                    <a:pt x="1" y="0"/>
                  </a:moveTo>
                  <a:lnTo>
                    <a:pt x="1" y="646"/>
                  </a:lnTo>
                  <a:lnTo>
                    <a:pt x="3625" y="646"/>
                  </a:lnTo>
                  <a:lnTo>
                    <a:pt x="3625"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0" name="Google Shape;1950;p70"/>
            <p:cNvSpPr/>
            <p:nvPr/>
          </p:nvSpPr>
          <p:spPr>
            <a:xfrm>
              <a:off x="3705089" y="3066159"/>
              <a:ext cx="399218" cy="18342"/>
            </a:xfrm>
            <a:custGeom>
              <a:rect b="b" l="l" r="r" t="t"/>
              <a:pathLst>
                <a:path extrusionOk="0" h="213" w="4636">
                  <a:moveTo>
                    <a:pt x="1" y="0"/>
                  </a:moveTo>
                  <a:lnTo>
                    <a:pt x="1" y="212"/>
                  </a:lnTo>
                  <a:lnTo>
                    <a:pt x="4635" y="212"/>
                  </a:lnTo>
                  <a:lnTo>
                    <a:pt x="4635"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1" name="Google Shape;1951;p70"/>
            <p:cNvSpPr/>
            <p:nvPr/>
          </p:nvSpPr>
          <p:spPr>
            <a:xfrm>
              <a:off x="3705089" y="3101895"/>
              <a:ext cx="388109" cy="17653"/>
            </a:xfrm>
            <a:custGeom>
              <a:rect b="b" l="l" r="r" t="t"/>
              <a:pathLst>
                <a:path extrusionOk="0" h="205" w="4507">
                  <a:moveTo>
                    <a:pt x="1" y="1"/>
                  </a:moveTo>
                  <a:lnTo>
                    <a:pt x="1" y="205"/>
                  </a:lnTo>
                  <a:lnTo>
                    <a:pt x="4507" y="205"/>
                  </a:lnTo>
                  <a:lnTo>
                    <a:pt x="4507"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2" name="Google Shape;1952;p70"/>
            <p:cNvSpPr/>
            <p:nvPr/>
          </p:nvSpPr>
          <p:spPr>
            <a:xfrm>
              <a:off x="3705089" y="3137028"/>
              <a:ext cx="399218" cy="18514"/>
            </a:xfrm>
            <a:custGeom>
              <a:rect b="b" l="l" r="r" t="t"/>
              <a:pathLst>
                <a:path extrusionOk="0" h="215" w="4636">
                  <a:moveTo>
                    <a:pt x="1" y="0"/>
                  </a:moveTo>
                  <a:lnTo>
                    <a:pt x="1" y="214"/>
                  </a:lnTo>
                  <a:lnTo>
                    <a:pt x="4635" y="214"/>
                  </a:lnTo>
                  <a:lnTo>
                    <a:pt x="4635"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3" name="Google Shape;1953;p70"/>
            <p:cNvSpPr/>
            <p:nvPr/>
          </p:nvSpPr>
          <p:spPr>
            <a:xfrm>
              <a:off x="3705089" y="3208069"/>
              <a:ext cx="399218" cy="18342"/>
            </a:xfrm>
            <a:custGeom>
              <a:rect b="b" l="l" r="r" t="t"/>
              <a:pathLst>
                <a:path extrusionOk="0" h="213" w="4636">
                  <a:moveTo>
                    <a:pt x="1" y="0"/>
                  </a:moveTo>
                  <a:lnTo>
                    <a:pt x="1" y="212"/>
                  </a:lnTo>
                  <a:lnTo>
                    <a:pt x="4635" y="212"/>
                  </a:lnTo>
                  <a:lnTo>
                    <a:pt x="4635"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4" name="Google Shape;1954;p70"/>
            <p:cNvSpPr/>
            <p:nvPr/>
          </p:nvSpPr>
          <p:spPr>
            <a:xfrm>
              <a:off x="3705089" y="3368063"/>
              <a:ext cx="399218" cy="18342"/>
            </a:xfrm>
            <a:custGeom>
              <a:rect b="b" l="l" r="r" t="t"/>
              <a:pathLst>
                <a:path extrusionOk="0" h="213" w="4636">
                  <a:moveTo>
                    <a:pt x="1" y="0"/>
                  </a:moveTo>
                  <a:lnTo>
                    <a:pt x="1" y="212"/>
                  </a:lnTo>
                  <a:lnTo>
                    <a:pt x="4635" y="212"/>
                  </a:lnTo>
                  <a:lnTo>
                    <a:pt x="4635"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5" name="Google Shape;1955;p70"/>
            <p:cNvSpPr/>
            <p:nvPr/>
          </p:nvSpPr>
          <p:spPr>
            <a:xfrm>
              <a:off x="3705089" y="3403799"/>
              <a:ext cx="388109" cy="17653"/>
            </a:xfrm>
            <a:custGeom>
              <a:rect b="b" l="l" r="r" t="t"/>
              <a:pathLst>
                <a:path extrusionOk="0" h="205" w="4507">
                  <a:moveTo>
                    <a:pt x="1" y="1"/>
                  </a:moveTo>
                  <a:lnTo>
                    <a:pt x="1" y="204"/>
                  </a:lnTo>
                  <a:lnTo>
                    <a:pt x="4507" y="204"/>
                  </a:lnTo>
                  <a:lnTo>
                    <a:pt x="4507"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6" name="Google Shape;1956;p70"/>
            <p:cNvSpPr/>
            <p:nvPr/>
          </p:nvSpPr>
          <p:spPr>
            <a:xfrm>
              <a:off x="3705089" y="3438932"/>
              <a:ext cx="399218" cy="18256"/>
            </a:xfrm>
            <a:custGeom>
              <a:rect b="b" l="l" r="r" t="t"/>
              <a:pathLst>
                <a:path extrusionOk="0" h="212" w="4636">
                  <a:moveTo>
                    <a:pt x="1" y="0"/>
                  </a:moveTo>
                  <a:lnTo>
                    <a:pt x="1" y="212"/>
                  </a:lnTo>
                  <a:lnTo>
                    <a:pt x="4635" y="212"/>
                  </a:lnTo>
                  <a:lnTo>
                    <a:pt x="4635"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7" name="Google Shape;1957;p70"/>
            <p:cNvSpPr/>
            <p:nvPr/>
          </p:nvSpPr>
          <p:spPr>
            <a:xfrm>
              <a:off x="3705089" y="3509801"/>
              <a:ext cx="399218" cy="18514"/>
            </a:xfrm>
            <a:custGeom>
              <a:rect b="b" l="l" r="r" t="t"/>
              <a:pathLst>
                <a:path extrusionOk="0" h="215" w="4636">
                  <a:moveTo>
                    <a:pt x="1" y="0"/>
                  </a:moveTo>
                  <a:lnTo>
                    <a:pt x="1" y="214"/>
                  </a:lnTo>
                  <a:lnTo>
                    <a:pt x="4635" y="214"/>
                  </a:lnTo>
                  <a:lnTo>
                    <a:pt x="4635"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8" name="Google Shape;1958;p70"/>
            <p:cNvSpPr/>
            <p:nvPr/>
          </p:nvSpPr>
          <p:spPr>
            <a:xfrm>
              <a:off x="3387082" y="3221244"/>
              <a:ext cx="280727" cy="280727"/>
            </a:xfrm>
            <a:custGeom>
              <a:rect b="b" l="l" r="r" t="t"/>
              <a:pathLst>
                <a:path extrusionOk="0" h="3260" w="3260">
                  <a:moveTo>
                    <a:pt x="1630" y="1019"/>
                  </a:moveTo>
                  <a:cubicBezTo>
                    <a:pt x="1970" y="1019"/>
                    <a:pt x="2241" y="1290"/>
                    <a:pt x="2241" y="1630"/>
                  </a:cubicBezTo>
                  <a:cubicBezTo>
                    <a:pt x="2241" y="1968"/>
                    <a:pt x="1970" y="2241"/>
                    <a:pt x="1630" y="2241"/>
                  </a:cubicBezTo>
                  <a:cubicBezTo>
                    <a:pt x="1290" y="2241"/>
                    <a:pt x="1011" y="1968"/>
                    <a:pt x="1011" y="1630"/>
                  </a:cubicBezTo>
                  <a:cubicBezTo>
                    <a:pt x="1011" y="1290"/>
                    <a:pt x="1290" y="1019"/>
                    <a:pt x="1630" y="1019"/>
                  </a:cubicBezTo>
                  <a:close/>
                  <a:moveTo>
                    <a:pt x="1351" y="0"/>
                  </a:moveTo>
                  <a:lnTo>
                    <a:pt x="1351" y="408"/>
                  </a:lnTo>
                  <a:cubicBezTo>
                    <a:pt x="1206" y="432"/>
                    <a:pt x="1078" y="491"/>
                    <a:pt x="960" y="568"/>
                  </a:cubicBezTo>
                  <a:lnTo>
                    <a:pt x="671" y="279"/>
                  </a:lnTo>
                  <a:lnTo>
                    <a:pt x="282" y="678"/>
                  </a:lnTo>
                  <a:lnTo>
                    <a:pt x="561" y="958"/>
                  </a:lnTo>
                  <a:cubicBezTo>
                    <a:pt x="485" y="1078"/>
                    <a:pt x="434" y="1212"/>
                    <a:pt x="400" y="1349"/>
                  </a:cubicBezTo>
                  <a:lnTo>
                    <a:pt x="0" y="1349"/>
                  </a:lnTo>
                  <a:lnTo>
                    <a:pt x="0" y="1909"/>
                  </a:lnTo>
                  <a:lnTo>
                    <a:pt x="400" y="1909"/>
                  </a:lnTo>
                  <a:cubicBezTo>
                    <a:pt x="434" y="2053"/>
                    <a:pt x="485" y="2180"/>
                    <a:pt x="561" y="2300"/>
                  </a:cubicBezTo>
                  <a:lnTo>
                    <a:pt x="282" y="2587"/>
                  </a:lnTo>
                  <a:lnTo>
                    <a:pt x="671" y="2978"/>
                  </a:lnTo>
                  <a:lnTo>
                    <a:pt x="960" y="2689"/>
                  </a:lnTo>
                  <a:cubicBezTo>
                    <a:pt x="1078" y="2766"/>
                    <a:pt x="1206" y="2826"/>
                    <a:pt x="1351" y="2860"/>
                  </a:cubicBezTo>
                  <a:lnTo>
                    <a:pt x="1351" y="3259"/>
                  </a:lnTo>
                  <a:lnTo>
                    <a:pt x="1901" y="3259"/>
                  </a:lnTo>
                  <a:lnTo>
                    <a:pt x="1901" y="2860"/>
                  </a:lnTo>
                  <a:cubicBezTo>
                    <a:pt x="2046" y="2826"/>
                    <a:pt x="2182" y="2766"/>
                    <a:pt x="2300" y="2689"/>
                  </a:cubicBezTo>
                  <a:lnTo>
                    <a:pt x="2582" y="2978"/>
                  </a:lnTo>
                  <a:lnTo>
                    <a:pt x="2981" y="2587"/>
                  </a:lnTo>
                  <a:lnTo>
                    <a:pt x="2692" y="2300"/>
                  </a:lnTo>
                  <a:cubicBezTo>
                    <a:pt x="2767" y="2180"/>
                    <a:pt x="2818" y="2053"/>
                    <a:pt x="2852" y="1909"/>
                  </a:cubicBezTo>
                  <a:lnTo>
                    <a:pt x="3260" y="1909"/>
                  </a:lnTo>
                  <a:lnTo>
                    <a:pt x="3260" y="1349"/>
                  </a:lnTo>
                  <a:lnTo>
                    <a:pt x="2852" y="1349"/>
                  </a:lnTo>
                  <a:cubicBezTo>
                    <a:pt x="2818" y="1212"/>
                    <a:pt x="2767" y="1078"/>
                    <a:pt x="2692" y="958"/>
                  </a:cubicBezTo>
                  <a:lnTo>
                    <a:pt x="2981" y="678"/>
                  </a:lnTo>
                  <a:lnTo>
                    <a:pt x="2582" y="279"/>
                  </a:lnTo>
                  <a:lnTo>
                    <a:pt x="2300" y="568"/>
                  </a:lnTo>
                  <a:cubicBezTo>
                    <a:pt x="2182" y="491"/>
                    <a:pt x="2046" y="432"/>
                    <a:pt x="1901" y="408"/>
                  </a:cubicBezTo>
                  <a:lnTo>
                    <a:pt x="1901"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959" name="Google Shape;1959;p70"/>
          <p:cNvGrpSpPr/>
          <p:nvPr/>
        </p:nvGrpSpPr>
        <p:grpSpPr>
          <a:xfrm>
            <a:off x="5984152" y="2796276"/>
            <a:ext cx="1027628" cy="274781"/>
            <a:chOff x="4051877" y="3387914"/>
            <a:chExt cx="1027628" cy="274781"/>
          </a:xfrm>
        </p:grpSpPr>
        <p:grpSp>
          <p:nvGrpSpPr>
            <p:cNvPr id="1960" name="Google Shape;1960;p70"/>
            <p:cNvGrpSpPr/>
            <p:nvPr/>
          </p:nvGrpSpPr>
          <p:grpSpPr>
            <a:xfrm>
              <a:off x="4804725" y="3387914"/>
              <a:ext cx="274780" cy="274780"/>
              <a:chOff x="1379798" y="1723250"/>
              <a:chExt cx="397887" cy="397887"/>
            </a:xfrm>
          </p:grpSpPr>
          <p:sp>
            <p:nvSpPr>
              <p:cNvPr id="1961" name="Google Shape;1961;p70"/>
              <p:cNvSpPr/>
              <p:nvPr/>
            </p:nvSpPr>
            <p:spPr>
              <a:xfrm>
                <a:off x="1462169" y="1793977"/>
                <a:ext cx="23354" cy="23312"/>
              </a:xfrm>
              <a:custGeom>
                <a:rect b="b" l="l" r="r" t="t"/>
                <a:pathLst>
                  <a:path extrusionOk="0" h="1117" w="1119">
                    <a:moveTo>
                      <a:pt x="559" y="1"/>
                    </a:moveTo>
                    <a:cubicBezTo>
                      <a:pt x="251" y="1"/>
                      <a:pt x="0" y="250"/>
                      <a:pt x="0" y="558"/>
                    </a:cubicBezTo>
                    <a:cubicBezTo>
                      <a:pt x="0" y="866"/>
                      <a:pt x="251" y="1117"/>
                      <a:pt x="559" y="1117"/>
                    </a:cubicBezTo>
                    <a:cubicBezTo>
                      <a:pt x="867" y="1117"/>
                      <a:pt x="1118" y="866"/>
                      <a:pt x="1118" y="558"/>
                    </a:cubicBezTo>
                    <a:cubicBezTo>
                      <a:pt x="1118" y="250"/>
                      <a:pt x="867" y="1"/>
                      <a:pt x="559" y="1"/>
                    </a:cubicBezTo>
                    <a:close/>
                  </a:path>
                </a:pathLst>
              </a:custGeom>
              <a:gradFill>
                <a:gsLst>
                  <a:gs pos="0">
                    <a:schemeClr val="accent4"/>
                  </a:gs>
                  <a:gs pos="100000">
                    <a:schemeClr val="accent6"/>
                  </a:gs>
                </a:gsLst>
                <a:lin ang="54007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chemeClr val="dk2"/>
                  </a:solidFill>
                </a:endParaRPr>
              </a:p>
            </p:txBody>
          </p:sp>
          <p:sp>
            <p:nvSpPr>
              <p:cNvPr id="1962" name="Google Shape;1962;p70"/>
              <p:cNvSpPr/>
              <p:nvPr/>
            </p:nvSpPr>
            <p:spPr>
              <a:xfrm>
                <a:off x="1379798" y="1723250"/>
                <a:ext cx="397887" cy="397887"/>
              </a:xfrm>
              <a:custGeom>
                <a:rect b="b" l="l" r="r" t="t"/>
                <a:pathLst>
                  <a:path extrusionOk="0" h="19065" w="19065">
                    <a:moveTo>
                      <a:pt x="4506" y="2271"/>
                    </a:moveTo>
                    <a:cubicBezTo>
                      <a:pt x="5429" y="2271"/>
                      <a:pt x="6181" y="3023"/>
                      <a:pt x="6181" y="3947"/>
                    </a:cubicBezTo>
                    <a:cubicBezTo>
                      <a:pt x="6181" y="4872"/>
                      <a:pt x="5429" y="5622"/>
                      <a:pt x="4506" y="5622"/>
                    </a:cubicBezTo>
                    <a:cubicBezTo>
                      <a:pt x="3583" y="5622"/>
                      <a:pt x="2831" y="4872"/>
                      <a:pt x="2831" y="3947"/>
                    </a:cubicBezTo>
                    <a:cubicBezTo>
                      <a:pt x="2831" y="3023"/>
                      <a:pt x="3583" y="2271"/>
                      <a:pt x="4506" y="2271"/>
                    </a:cubicBezTo>
                    <a:close/>
                    <a:moveTo>
                      <a:pt x="5622" y="6740"/>
                    </a:moveTo>
                    <a:cubicBezTo>
                      <a:pt x="5932" y="6740"/>
                      <a:pt x="6181" y="6989"/>
                      <a:pt x="6181" y="7299"/>
                    </a:cubicBezTo>
                    <a:lnTo>
                      <a:pt x="6181" y="16234"/>
                    </a:lnTo>
                    <a:cubicBezTo>
                      <a:pt x="6181" y="16544"/>
                      <a:pt x="5932" y="16793"/>
                      <a:pt x="5622" y="16793"/>
                    </a:cubicBezTo>
                    <a:lnTo>
                      <a:pt x="3388" y="16793"/>
                    </a:lnTo>
                    <a:cubicBezTo>
                      <a:pt x="3080" y="16793"/>
                      <a:pt x="2831" y="16544"/>
                      <a:pt x="2831" y="16234"/>
                    </a:cubicBezTo>
                    <a:lnTo>
                      <a:pt x="2831" y="7299"/>
                    </a:lnTo>
                    <a:cubicBezTo>
                      <a:pt x="2831" y="6989"/>
                      <a:pt x="3080" y="6740"/>
                      <a:pt x="3388" y="6740"/>
                    </a:cubicBezTo>
                    <a:close/>
                    <a:moveTo>
                      <a:pt x="12596" y="6721"/>
                    </a:moveTo>
                    <a:cubicBezTo>
                      <a:pt x="12811" y="6721"/>
                      <a:pt x="13027" y="6739"/>
                      <a:pt x="13241" y="6774"/>
                    </a:cubicBezTo>
                    <a:cubicBezTo>
                      <a:pt x="15058" y="7069"/>
                      <a:pt x="16235" y="8557"/>
                      <a:pt x="16235" y="10223"/>
                    </a:cubicBezTo>
                    <a:lnTo>
                      <a:pt x="16235" y="16234"/>
                    </a:lnTo>
                    <a:cubicBezTo>
                      <a:pt x="16235" y="16544"/>
                      <a:pt x="15985" y="16793"/>
                      <a:pt x="15676" y="16793"/>
                    </a:cubicBezTo>
                    <a:lnTo>
                      <a:pt x="13441" y="16793"/>
                    </a:lnTo>
                    <a:cubicBezTo>
                      <a:pt x="13133" y="16793"/>
                      <a:pt x="12884" y="16544"/>
                      <a:pt x="12884" y="16234"/>
                    </a:cubicBezTo>
                    <a:lnTo>
                      <a:pt x="12884" y="11209"/>
                    </a:lnTo>
                    <a:cubicBezTo>
                      <a:pt x="12884" y="10593"/>
                      <a:pt x="12382" y="10091"/>
                      <a:pt x="11766" y="10091"/>
                    </a:cubicBezTo>
                    <a:cubicBezTo>
                      <a:pt x="11150" y="10091"/>
                      <a:pt x="10650" y="10593"/>
                      <a:pt x="10650" y="11209"/>
                    </a:cubicBezTo>
                    <a:lnTo>
                      <a:pt x="10650" y="16234"/>
                    </a:lnTo>
                    <a:cubicBezTo>
                      <a:pt x="10650" y="16544"/>
                      <a:pt x="10399" y="16793"/>
                      <a:pt x="10091" y="16793"/>
                    </a:cubicBezTo>
                    <a:lnTo>
                      <a:pt x="7857" y="16793"/>
                    </a:lnTo>
                    <a:cubicBezTo>
                      <a:pt x="7547" y="16793"/>
                      <a:pt x="7298" y="16544"/>
                      <a:pt x="7298" y="16234"/>
                    </a:cubicBezTo>
                    <a:lnTo>
                      <a:pt x="7298" y="7299"/>
                    </a:lnTo>
                    <a:cubicBezTo>
                      <a:pt x="7298" y="6989"/>
                      <a:pt x="7547" y="6740"/>
                      <a:pt x="7857" y="6740"/>
                    </a:cubicBezTo>
                    <a:lnTo>
                      <a:pt x="10091" y="6740"/>
                    </a:lnTo>
                    <a:cubicBezTo>
                      <a:pt x="10377" y="6740"/>
                      <a:pt x="10613" y="6956"/>
                      <a:pt x="10644" y="7234"/>
                    </a:cubicBezTo>
                    <a:cubicBezTo>
                      <a:pt x="11219" y="6901"/>
                      <a:pt x="11901" y="6721"/>
                      <a:pt x="12596" y="6721"/>
                    </a:cubicBezTo>
                    <a:close/>
                    <a:moveTo>
                      <a:pt x="2831" y="0"/>
                    </a:moveTo>
                    <a:cubicBezTo>
                      <a:pt x="1290" y="0"/>
                      <a:pt x="0" y="1290"/>
                      <a:pt x="0" y="2831"/>
                    </a:cubicBezTo>
                    <a:lnTo>
                      <a:pt x="0" y="16234"/>
                    </a:lnTo>
                    <a:cubicBezTo>
                      <a:pt x="0" y="17775"/>
                      <a:pt x="1290" y="19065"/>
                      <a:pt x="2831" y="19065"/>
                    </a:cubicBezTo>
                    <a:lnTo>
                      <a:pt x="16235" y="19065"/>
                    </a:lnTo>
                    <a:cubicBezTo>
                      <a:pt x="17774" y="19065"/>
                      <a:pt x="19065" y="17775"/>
                      <a:pt x="19065" y="16234"/>
                    </a:cubicBezTo>
                    <a:lnTo>
                      <a:pt x="19065" y="2831"/>
                    </a:lnTo>
                    <a:cubicBezTo>
                      <a:pt x="19065" y="1290"/>
                      <a:pt x="17774" y="0"/>
                      <a:pt x="16235" y="0"/>
                    </a:cubicBezTo>
                    <a:close/>
                  </a:path>
                </a:pathLst>
              </a:custGeom>
              <a:gradFill>
                <a:gsLst>
                  <a:gs pos="0">
                    <a:schemeClr val="accent4"/>
                  </a:gs>
                  <a:gs pos="100000">
                    <a:schemeClr val="accent6"/>
                  </a:gs>
                </a:gsLst>
                <a:lin ang="54007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chemeClr val="dk2"/>
                  </a:solidFill>
                </a:endParaRPr>
              </a:p>
            </p:txBody>
          </p:sp>
          <p:sp>
            <p:nvSpPr>
              <p:cNvPr id="1963" name="Google Shape;1963;p70"/>
              <p:cNvSpPr/>
              <p:nvPr/>
            </p:nvSpPr>
            <p:spPr>
              <a:xfrm>
                <a:off x="1555413" y="1886846"/>
                <a:ext cx="139912" cy="163558"/>
              </a:xfrm>
              <a:custGeom>
                <a:rect b="b" l="l" r="r" t="t"/>
                <a:pathLst>
                  <a:path extrusionOk="0" h="7837" w="6704">
                    <a:moveTo>
                      <a:pt x="4182" y="0"/>
                    </a:moveTo>
                    <a:cubicBezTo>
                      <a:pt x="3474" y="0"/>
                      <a:pt x="2782" y="261"/>
                      <a:pt x="2332" y="711"/>
                    </a:cubicBezTo>
                    <a:cubicBezTo>
                      <a:pt x="2108" y="935"/>
                      <a:pt x="1938" y="1142"/>
                      <a:pt x="1686" y="1142"/>
                    </a:cubicBezTo>
                    <a:cubicBezTo>
                      <a:pt x="1618" y="1142"/>
                      <a:pt x="1544" y="1127"/>
                      <a:pt x="1462" y="1093"/>
                    </a:cubicBezTo>
                    <a:cubicBezTo>
                      <a:pt x="1253" y="1006"/>
                      <a:pt x="1117" y="803"/>
                      <a:pt x="1117" y="576"/>
                    </a:cubicBezTo>
                    <a:lnTo>
                      <a:pt x="1117" y="17"/>
                    </a:lnTo>
                    <a:lnTo>
                      <a:pt x="1" y="17"/>
                    </a:lnTo>
                    <a:lnTo>
                      <a:pt x="1" y="7836"/>
                    </a:lnTo>
                    <a:lnTo>
                      <a:pt x="1117" y="7836"/>
                    </a:lnTo>
                    <a:lnTo>
                      <a:pt x="1117" y="3370"/>
                    </a:lnTo>
                    <a:cubicBezTo>
                      <a:pt x="1117" y="2137"/>
                      <a:pt x="2120" y="1135"/>
                      <a:pt x="3351" y="1135"/>
                    </a:cubicBezTo>
                    <a:cubicBezTo>
                      <a:pt x="4584" y="1135"/>
                      <a:pt x="5585" y="2137"/>
                      <a:pt x="5585" y="3370"/>
                    </a:cubicBezTo>
                    <a:lnTo>
                      <a:pt x="5585" y="7836"/>
                    </a:lnTo>
                    <a:lnTo>
                      <a:pt x="6703" y="7836"/>
                    </a:lnTo>
                    <a:lnTo>
                      <a:pt x="6703" y="2384"/>
                    </a:lnTo>
                    <a:cubicBezTo>
                      <a:pt x="6703" y="1266"/>
                      <a:pt x="5932" y="245"/>
                      <a:pt x="4648" y="38"/>
                    </a:cubicBezTo>
                    <a:cubicBezTo>
                      <a:pt x="4493" y="13"/>
                      <a:pt x="4337" y="0"/>
                      <a:pt x="4182" y="0"/>
                    </a:cubicBezTo>
                    <a:close/>
                  </a:path>
                </a:pathLst>
              </a:custGeom>
              <a:gradFill>
                <a:gsLst>
                  <a:gs pos="0">
                    <a:schemeClr val="accent4"/>
                  </a:gs>
                  <a:gs pos="100000">
                    <a:schemeClr val="accent6"/>
                  </a:gs>
                </a:gsLst>
                <a:lin ang="54007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chemeClr val="dk2"/>
                  </a:solidFill>
                </a:endParaRPr>
              </a:p>
            </p:txBody>
          </p:sp>
          <p:sp>
            <p:nvSpPr>
              <p:cNvPr id="1964" name="Google Shape;1964;p70"/>
              <p:cNvSpPr/>
              <p:nvPr/>
            </p:nvSpPr>
            <p:spPr>
              <a:xfrm>
                <a:off x="1462169" y="1887200"/>
                <a:ext cx="23354" cy="163203"/>
              </a:xfrm>
              <a:custGeom>
                <a:rect b="b" l="l" r="r" t="t"/>
                <a:pathLst>
                  <a:path extrusionOk="0" h="7820" w="1119">
                    <a:moveTo>
                      <a:pt x="0" y="0"/>
                    </a:moveTo>
                    <a:lnTo>
                      <a:pt x="0" y="7819"/>
                    </a:lnTo>
                    <a:lnTo>
                      <a:pt x="1118" y="7819"/>
                    </a:lnTo>
                    <a:lnTo>
                      <a:pt x="1118" y="0"/>
                    </a:lnTo>
                    <a:close/>
                  </a:path>
                </a:pathLst>
              </a:custGeom>
              <a:gradFill>
                <a:gsLst>
                  <a:gs pos="0">
                    <a:schemeClr val="accent4"/>
                  </a:gs>
                  <a:gs pos="100000">
                    <a:schemeClr val="accent6"/>
                  </a:gs>
                </a:gsLst>
                <a:lin ang="54007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chemeClr val="dk2"/>
                  </a:solidFill>
                </a:endParaRPr>
              </a:p>
            </p:txBody>
          </p:sp>
        </p:grpSp>
        <p:grpSp>
          <p:nvGrpSpPr>
            <p:cNvPr id="1965" name="Google Shape;1965;p70"/>
            <p:cNvGrpSpPr/>
            <p:nvPr/>
          </p:nvGrpSpPr>
          <p:grpSpPr>
            <a:xfrm>
              <a:off x="4051877" y="3387914"/>
              <a:ext cx="274795" cy="274780"/>
              <a:chOff x="266768" y="1721375"/>
              <a:chExt cx="397907" cy="397887"/>
            </a:xfrm>
          </p:grpSpPr>
          <p:sp>
            <p:nvSpPr>
              <p:cNvPr id="1966" name="Google Shape;1966;p70"/>
              <p:cNvSpPr/>
              <p:nvPr/>
            </p:nvSpPr>
            <p:spPr>
              <a:xfrm>
                <a:off x="454843" y="1791037"/>
                <a:ext cx="136218" cy="328222"/>
              </a:xfrm>
              <a:custGeom>
                <a:rect b="b" l="l" r="r" t="t"/>
                <a:pathLst>
                  <a:path extrusionOk="0" h="15727" w="6527">
                    <a:moveTo>
                      <a:pt x="4957" y="1"/>
                    </a:moveTo>
                    <a:cubicBezTo>
                      <a:pt x="4645" y="1"/>
                      <a:pt x="4336" y="24"/>
                      <a:pt x="4028" y="69"/>
                    </a:cubicBezTo>
                    <a:cubicBezTo>
                      <a:pt x="2588" y="280"/>
                      <a:pt x="1700" y="890"/>
                      <a:pt x="1675" y="2250"/>
                    </a:cubicBezTo>
                    <a:lnTo>
                      <a:pt x="1675" y="5040"/>
                    </a:lnTo>
                    <a:cubicBezTo>
                      <a:pt x="1675" y="5348"/>
                      <a:pt x="1426" y="5599"/>
                      <a:pt x="1118" y="5599"/>
                    </a:cubicBezTo>
                    <a:lnTo>
                      <a:pt x="0" y="5599"/>
                    </a:lnTo>
                    <a:lnTo>
                      <a:pt x="0" y="6715"/>
                    </a:lnTo>
                    <a:lnTo>
                      <a:pt x="1118" y="6715"/>
                    </a:lnTo>
                    <a:cubicBezTo>
                      <a:pt x="1426" y="6715"/>
                      <a:pt x="1675" y="6965"/>
                      <a:pt x="1675" y="7274"/>
                    </a:cubicBezTo>
                    <a:lnTo>
                      <a:pt x="1675" y="15727"/>
                    </a:lnTo>
                    <a:lnTo>
                      <a:pt x="3352" y="15727"/>
                    </a:lnTo>
                    <a:lnTo>
                      <a:pt x="3352" y="7274"/>
                    </a:lnTo>
                    <a:cubicBezTo>
                      <a:pt x="3352" y="6965"/>
                      <a:pt x="3602" y="6715"/>
                      <a:pt x="3910" y="6715"/>
                    </a:cubicBezTo>
                    <a:lnTo>
                      <a:pt x="5709" y="6715"/>
                    </a:lnTo>
                    <a:lnTo>
                      <a:pt x="5987" y="5599"/>
                    </a:lnTo>
                    <a:lnTo>
                      <a:pt x="3910" y="5599"/>
                    </a:lnTo>
                    <a:cubicBezTo>
                      <a:pt x="3602" y="5599"/>
                      <a:pt x="3352" y="5348"/>
                      <a:pt x="3352" y="5040"/>
                    </a:cubicBezTo>
                    <a:lnTo>
                      <a:pt x="3352" y="3253"/>
                    </a:lnTo>
                    <a:cubicBezTo>
                      <a:pt x="3352" y="2316"/>
                      <a:pt x="3942" y="1677"/>
                      <a:pt x="4968" y="1504"/>
                    </a:cubicBezTo>
                    <a:cubicBezTo>
                      <a:pt x="5157" y="1473"/>
                      <a:pt x="5339" y="1460"/>
                      <a:pt x="5511" y="1460"/>
                    </a:cubicBezTo>
                    <a:cubicBezTo>
                      <a:pt x="5810" y="1460"/>
                      <a:pt x="6082" y="1498"/>
                      <a:pt x="6324" y="1546"/>
                    </a:cubicBezTo>
                    <a:lnTo>
                      <a:pt x="6526" y="182"/>
                    </a:lnTo>
                    <a:cubicBezTo>
                      <a:pt x="5988" y="62"/>
                      <a:pt x="5468" y="1"/>
                      <a:pt x="4957" y="1"/>
                    </a:cubicBezTo>
                    <a:close/>
                  </a:path>
                </a:pathLst>
              </a:custGeom>
              <a:gradFill>
                <a:gsLst>
                  <a:gs pos="0">
                    <a:schemeClr val="accent4"/>
                  </a:gs>
                  <a:gs pos="100000">
                    <a:schemeClr val="accent6"/>
                  </a:gs>
                </a:gsLst>
                <a:lin ang="54007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chemeClr val="dk2"/>
                  </a:solidFill>
                </a:endParaRPr>
              </a:p>
            </p:txBody>
          </p:sp>
          <p:sp>
            <p:nvSpPr>
              <p:cNvPr id="1967" name="Google Shape;1967;p70"/>
              <p:cNvSpPr/>
              <p:nvPr/>
            </p:nvSpPr>
            <p:spPr>
              <a:xfrm>
                <a:off x="266768" y="1721375"/>
                <a:ext cx="397907" cy="397887"/>
              </a:xfrm>
              <a:custGeom>
                <a:rect b="b" l="l" r="r" t="t"/>
                <a:pathLst>
                  <a:path extrusionOk="0" h="19065" w="19066">
                    <a:moveTo>
                      <a:pt x="2794" y="0"/>
                    </a:moveTo>
                    <a:cubicBezTo>
                      <a:pt x="1255" y="0"/>
                      <a:pt x="1" y="1253"/>
                      <a:pt x="1" y="2793"/>
                    </a:cubicBezTo>
                    <a:lnTo>
                      <a:pt x="1" y="16271"/>
                    </a:lnTo>
                    <a:cubicBezTo>
                      <a:pt x="1" y="17812"/>
                      <a:pt x="1255" y="19065"/>
                      <a:pt x="2794" y="19065"/>
                    </a:cubicBezTo>
                    <a:lnTo>
                      <a:pt x="9571" y="19065"/>
                    </a:lnTo>
                    <a:lnTo>
                      <a:pt x="9571" y="11171"/>
                    </a:lnTo>
                    <a:lnTo>
                      <a:pt x="8453" y="11171"/>
                    </a:lnTo>
                    <a:cubicBezTo>
                      <a:pt x="8145" y="11171"/>
                      <a:pt x="7896" y="10920"/>
                      <a:pt x="7896" y="10612"/>
                    </a:cubicBezTo>
                    <a:lnTo>
                      <a:pt x="7896" y="8378"/>
                    </a:lnTo>
                    <a:cubicBezTo>
                      <a:pt x="7896" y="8070"/>
                      <a:pt x="8145" y="7819"/>
                      <a:pt x="8453" y="7819"/>
                    </a:cubicBezTo>
                    <a:lnTo>
                      <a:pt x="9571" y="7819"/>
                    </a:lnTo>
                    <a:lnTo>
                      <a:pt x="9571" y="5836"/>
                    </a:lnTo>
                    <a:cubicBezTo>
                      <a:pt x="9571" y="3710"/>
                      <a:pt x="10741" y="2615"/>
                      <a:pt x="12878" y="2302"/>
                    </a:cubicBezTo>
                    <a:cubicBezTo>
                      <a:pt x="13231" y="2249"/>
                      <a:pt x="13591" y="2223"/>
                      <a:pt x="13956" y="2223"/>
                    </a:cubicBezTo>
                    <a:cubicBezTo>
                      <a:pt x="14725" y="2223"/>
                      <a:pt x="15517" y="2339"/>
                      <a:pt x="16318" y="2567"/>
                    </a:cubicBezTo>
                    <a:cubicBezTo>
                      <a:pt x="16589" y="2643"/>
                      <a:pt x="16759" y="2908"/>
                      <a:pt x="16718" y="3186"/>
                    </a:cubicBezTo>
                    <a:lnTo>
                      <a:pt x="16352" y="5650"/>
                    </a:lnTo>
                    <a:cubicBezTo>
                      <a:pt x="16329" y="5806"/>
                      <a:pt x="16240" y="5944"/>
                      <a:pt x="16111" y="6031"/>
                    </a:cubicBezTo>
                    <a:cubicBezTo>
                      <a:pt x="16006" y="6102"/>
                      <a:pt x="15912" y="6127"/>
                      <a:pt x="15818" y="6127"/>
                    </a:cubicBezTo>
                    <a:cubicBezTo>
                      <a:pt x="15717" y="6127"/>
                      <a:pt x="15614" y="6098"/>
                      <a:pt x="15494" y="6068"/>
                    </a:cubicBezTo>
                    <a:cubicBezTo>
                      <a:pt x="15202" y="5995"/>
                      <a:pt x="14879" y="5914"/>
                      <a:pt x="14527" y="5914"/>
                    </a:cubicBezTo>
                    <a:cubicBezTo>
                      <a:pt x="14409" y="5914"/>
                      <a:pt x="14289" y="5923"/>
                      <a:pt x="14165" y="5944"/>
                    </a:cubicBezTo>
                    <a:cubicBezTo>
                      <a:pt x="13534" y="6050"/>
                      <a:pt x="13481" y="6333"/>
                      <a:pt x="13481" y="6590"/>
                    </a:cubicBezTo>
                    <a:lnTo>
                      <a:pt x="13481" y="7819"/>
                    </a:lnTo>
                    <a:lnTo>
                      <a:pt x="15715" y="7819"/>
                    </a:lnTo>
                    <a:cubicBezTo>
                      <a:pt x="15887" y="7819"/>
                      <a:pt x="16048" y="7899"/>
                      <a:pt x="16154" y="8035"/>
                    </a:cubicBezTo>
                    <a:cubicBezTo>
                      <a:pt x="16260" y="8169"/>
                      <a:pt x="16297" y="8346"/>
                      <a:pt x="16256" y="8513"/>
                    </a:cubicBezTo>
                    <a:lnTo>
                      <a:pt x="15697" y="10747"/>
                    </a:lnTo>
                    <a:cubicBezTo>
                      <a:pt x="15635" y="10996"/>
                      <a:pt x="15412" y="11170"/>
                      <a:pt x="15156" y="11170"/>
                    </a:cubicBezTo>
                    <a:lnTo>
                      <a:pt x="13481" y="11170"/>
                    </a:lnTo>
                    <a:lnTo>
                      <a:pt x="13481" y="19065"/>
                    </a:lnTo>
                    <a:lnTo>
                      <a:pt x="16272" y="19065"/>
                    </a:lnTo>
                    <a:cubicBezTo>
                      <a:pt x="17813" y="19065"/>
                      <a:pt x="19066" y="17810"/>
                      <a:pt x="19066" y="16271"/>
                    </a:cubicBezTo>
                    <a:lnTo>
                      <a:pt x="19066" y="2793"/>
                    </a:lnTo>
                    <a:cubicBezTo>
                      <a:pt x="19066" y="1253"/>
                      <a:pt x="17813" y="0"/>
                      <a:pt x="16274" y="0"/>
                    </a:cubicBezTo>
                    <a:close/>
                  </a:path>
                </a:pathLst>
              </a:custGeom>
              <a:gradFill>
                <a:gsLst>
                  <a:gs pos="0">
                    <a:schemeClr val="accent4"/>
                  </a:gs>
                  <a:gs pos="100000">
                    <a:schemeClr val="accent6"/>
                  </a:gs>
                </a:gsLst>
                <a:lin ang="54007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chemeClr val="dk2"/>
                  </a:solidFill>
                </a:endParaRPr>
              </a:p>
            </p:txBody>
          </p:sp>
        </p:grpSp>
        <p:grpSp>
          <p:nvGrpSpPr>
            <p:cNvPr id="1968" name="Google Shape;1968;p70"/>
            <p:cNvGrpSpPr/>
            <p:nvPr/>
          </p:nvGrpSpPr>
          <p:grpSpPr>
            <a:xfrm>
              <a:off x="4428314" y="3387914"/>
              <a:ext cx="274766" cy="274780"/>
              <a:chOff x="864491" y="1723250"/>
              <a:chExt cx="397866" cy="397887"/>
            </a:xfrm>
          </p:grpSpPr>
          <p:sp>
            <p:nvSpPr>
              <p:cNvPr id="1969" name="Google Shape;1969;p70"/>
              <p:cNvSpPr/>
              <p:nvPr/>
            </p:nvSpPr>
            <p:spPr>
              <a:xfrm>
                <a:off x="935197" y="1793977"/>
                <a:ext cx="256451" cy="256430"/>
              </a:xfrm>
              <a:custGeom>
                <a:rect b="b" l="l" r="r" t="t"/>
                <a:pathLst>
                  <a:path extrusionOk="0" h="12287" w="12288">
                    <a:moveTo>
                      <a:pt x="10053" y="1117"/>
                    </a:moveTo>
                    <a:cubicBezTo>
                      <a:pt x="10669" y="1117"/>
                      <a:pt x="11171" y="1617"/>
                      <a:pt x="11171" y="2233"/>
                    </a:cubicBezTo>
                    <a:cubicBezTo>
                      <a:pt x="11170" y="2850"/>
                      <a:pt x="10669" y="3351"/>
                      <a:pt x="10053" y="3351"/>
                    </a:cubicBezTo>
                    <a:cubicBezTo>
                      <a:pt x="9438" y="3351"/>
                      <a:pt x="8937" y="2850"/>
                      <a:pt x="8937" y="2233"/>
                    </a:cubicBezTo>
                    <a:cubicBezTo>
                      <a:pt x="8937" y="1617"/>
                      <a:pt x="9438" y="1117"/>
                      <a:pt x="10053" y="1117"/>
                    </a:cubicBezTo>
                    <a:close/>
                    <a:moveTo>
                      <a:pt x="6144" y="2233"/>
                    </a:moveTo>
                    <a:cubicBezTo>
                      <a:pt x="8300" y="2233"/>
                      <a:pt x="10053" y="3988"/>
                      <a:pt x="10053" y="6144"/>
                    </a:cubicBezTo>
                    <a:cubicBezTo>
                      <a:pt x="10053" y="8299"/>
                      <a:pt x="8300" y="10054"/>
                      <a:pt x="6144" y="10054"/>
                    </a:cubicBezTo>
                    <a:cubicBezTo>
                      <a:pt x="3989" y="10054"/>
                      <a:pt x="2234" y="8299"/>
                      <a:pt x="2234" y="6144"/>
                    </a:cubicBezTo>
                    <a:cubicBezTo>
                      <a:pt x="2234" y="3988"/>
                      <a:pt x="3987" y="2233"/>
                      <a:pt x="6144" y="2233"/>
                    </a:cubicBezTo>
                    <a:close/>
                    <a:moveTo>
                      <a:pt x="1675" y="1"/>
                    </a:moveTo>
                    <a:cubicBezTo>
                      <a:pt x="752" y="1"/>
                      <a:pt x="0" y="751"/>
                      <a:pt x="0" y="1676"/>
                    </a:cubicBezTo>
                    <a:lnTo>
                      <a:pt x="0" y="10611"/>
                    </a:lnTo>
                    <a:cubicBezTo>
                      <a:pt x="0" y="11536"/>
                      <a:pt x="752" y="12286"/>
                      <a:pt x="1675" y="12286"/>
                    </a:cubicBezTo>
                    <a:lnTo>
                      <a:pt x="10612" y="12286"/>
                    </a:lnTo>
                    <a:cubicBezTo>
                      <a:pt x="11536" y="12286"/>
                      <a:pt x="12288" y="11536"/>
                      <a:pt x="12288" y="10611"/>
                    </a:cubicBezTo>
                    <a:lnTo>
                      <a:pt x="12288" y="1676"/>
                    </a:lnTo>
                    <a:cubicBezTo>
                      <a:pt x="12288" y="752"/>
                      <a:pt x="11536" y="1"/>
                      <a:pt x="10612" y="1"/>
                    </a:cubicBezTo>
                    <a:close/>
                  </a:path>
                </a:pathLst>
              </a:custGeom>
              <a:gradFill>
                <a:gsLst>
                  <a:gs pos="0">
                    <a:schemeClr val="accent4"/>
                  </a:gs>
                  <a:gs pos="100000">
                    <a:schemeClr val="accent6"/>
                  </a:gs>
                </a:gsLst>
                <a:lin ang="54007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chemeClr val="dk2"/>
                  </a:solidFill>
                </a:endParaRPr>
              </a:p>
            </p:txBody>
          </p:sp>
          <p:sp>
            <p:nvSpPr>
              <p:cNvPr id="1970" name="Google Shape;1970;p70"/>
              <p:cNvSpPr/>
              <p:nvPr/>
            </p:nvSpPr>
            <p:spPr>
              <a:xfrm>
                <a:off x="1005109" y="1863910"/>
                <a:ext cx="116622" cy="116559"/>
              </a:xfrm>
              <a:custGeom>
                <a:rect b="b" l="l" r="r" t="t"/>
                <a:pathLst>
                  <a:path extrusionOk="0" h="5585" w="5588">
                    <a:moveTo>
                      <a:pt x="2794" y="0"/>
                    </a:moveTo>
                    <a:cubicBezTo>
                      <a:pt x="1255" y="0"/>
                      <a:pt x="1" y="1252"/>
                      <a:pt x="1" y="2793"/>
                    </a:cubicBezTo>
                    <a:cubicBezTo>
                      <a:pt x="1" y="4332"/>
                      <a:pt x="1255" y="5585"/>
                      <a:pt x="2794" y="5585"/>
                    </a:cubicBezTo>
                    <a:cubicBezTo>
                      <a:pt x="4333" y="5585"/>
                      <a:pt x="5587" y="4332"/>
                      <a:pt x="5587" y="2793"/>
                    </a:cubicBezTo>
                    <a:cubicBezTo>
                      <a:pt x="5587" y="1252"/>
                      <a:pt x="4333" y="0"/>
                      <a:pt x="2794" y="0"/>
                    </a:cubicBezTo>
                    <a:close/>
                  </a:path>
                </a:pathLst>
              </a:custGeom>
              <a:gradFill>
                <a:gsLst>
                  <a:gs pos="0">
                    <a:schemeClr val="accent4"/>
                  </a:gs>
                  <a:gs pos="100000">
                    <a:schemeClr val="accent6"/>
                  </a:gs>
                </a:gsLst>
                <a:lin ang="54007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chemeClr val="dk2"/>
                  </a:solidFill>
                </a:endParaRPr>
              </a:p>
            </p:txBody>
          </p:sp>
          <p:sp>
            <p:nvSpPr>
              <p:cNvPr id="1971" name="Google Shape;1971;p70"/>
              <p:cNvSpPr/>
              <p:nvPr/>
            </p:nvSpPr>
            <p:spPr>
              <a:xfrm>
                <a:off x="864491" y="1723250"/>
                <a:ext cx="397866" cy="397887"/>
              </a:xfrm>
              <a:custGeom>
                <a:rect b="b" l="l" r="r" t="t"/>
                <a:pathLst>
                  <a:path extrusionOk="0" h="19065" w="19064">
                    <a:moveTo>
                      <a:pt x="14000" y="2271"/>
                    </a:moveTo>
                    <a:cubicBezTo>
                      <a:pt x="15539" y="2271"/>
                      <a:pt x="16794" y="3524"/>
                      <a:pt x="16794" y="5065"/>
                    </a:cubicBezTo>
                    <a:lnTo>
                      <a:pt x="16794" y="14000"/>
                    </a:lnTo>
                    <a:cubicBezTo>
                      <a:pt x="16794" y="15541"/>
                      <a:pt x="15539" y="16793"/>
                      <a:pt x="14000" y="16793"/>
                    </a:cubicBezTo>
                    <a:lnTo>
                      <a:pt x="5063" y="16793"/>
                    </a:lnTo>
                    <a:cubicBezTo>
                      <a:pt x="3524" y="16793"/>
                      <a:pt x="2272" y="15541"/>
                      <a:pt x="2272" y="14000"/>
                    </a:cubicBezTo>
                    <a:lnTo>
                      <a:pt x="2272" y="5065"/>
                    </a:lnTo>
                    <a:cubicBezTo>
                      <a:pt x="2272" y="3524"/>
                      <a:pt x="3524" y="2271"/>
                      <a:pt x="5063" y="2271"/>
                    </a:cubicBezTo>
                    <a:close/>
                    <a:moveTo>
                      <a:pt x="2829" y="0"/>
                    </a:moveTo>
                    <a:cubicBezTo>
                      <a:pt x="1290" y="0"/>
                      <a:pt x="0" y="1290"/>
                      <a:pt x="0" y="2831"/>
                    </a:cubicBezTo>
                    <a:lnTo>
                      <a:pt x="0" y="16234"/>
                    </a:lnTo>
                    <a:cubicBezTo>
                      <a:pt x="0" y="17775"/>
                      <a:pt x="1290" y="19065"/>
                      <a:pt x="2829" y="19065"/>
                    </a:cubicBezTo>
                    <a:lnTo>
                      <a:pt x="16235" y="19065"/>
                    </a:lnTo>
                    <a:cubicBezTo>
                      <a:pt x="17774" y="19065"/>
                      <a:pt x="19063" y="17775"/>
                      <a:pt x="19063" y="16234"/>
                    </a:cubicBezTo>
                    <a:lnTo>
                      <a:pt x="19063" y="2831"/>
                    </a:lnTo>
                    <a:cubicBezTo>
                      <a:pt x="19063" y="1290"/>
                      <a:pt x="17774" y="0"/>
                      <a:pt x="16235" y="0"/>
                    </a:cubicBezTo>
                    <a:close/>
                  </a:path>
                </a:pathLst>
              </a:custGeom>
              <a:gradFill>
                <a:gsLst>
                  <a:gs pos="0">
                    <a:schemeClr val="accent4"/>
                  </a:gs>
                  <a:gs pos="100000">
                    <a:schemeClr val="accent6"/>
                  </a:gs>
                </a:gsLst>
                <a:lin ang="54007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chemeClr val="dk2"/>
                  </a:solidFill>
                </a:endParaRPr>
              </a:p>
            </p:txBody>
          </p:sp>
        </p:grpSp>
      </p:grpSp>
      <p:sp>
        <p:nvSpPr>
          <p:cNvPr id="1972" name="Google Shape;1972;p70"/>
          <p:cNvSpPr txBox="1"/>
          <p:nvPr>
            <p:ph type="ctrTitle"/>
          </p:nvPr>
        </p:nvSpPr>
        <p:spPr>
          <a:xfrm flipH="1">
            <a:off x="4578350" y="887075"/>
            <a:ext cx="3852000" cy="8355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a:t>Thanks!</a:t>
            </a:r>
            <a:endParaRPr/>
          </a:p>
        </p:txBody>
      </p:sp>
      <p:grpSp>
        <p:nvGrpSpPr>
          <p:cNvPr id="1973" name="Google Shape;1973;p70"/>
          <p:cNvGrpSpPr/>
          <p:nvPr/>
        </p:nvGrpSpPr>
        <p:grpSpPr>
          <a:xfrm>
            <a:off x="3706902" y="3278309"/>
            <a:ext cx="502850" cy="637612"/>
            <a:chOff x="7130360" y="2390795"/>
            <a:chExt cx="289510" cy="367098"/>
          </a:xfrm>
        </p:grpSpPr>
        <p:sp>
          <p:nvSpPr>
            <p:cNvPr id="1974" name="Google Shape;1974;p70"/>
            <p:cNvSpPr/>
            <p:nvPr/>
          </p:nvSpPr>
          <p:spPr>
            <a:xfrm>
              <a:off x="7132295" y="2392345"/>
              <a:ext cx="285807" cy="364084"/>
            </a:xfrm>
            <a:custGeom>
              <a:rect b="b" l="l" r="r" t="t"/>
              <a:pathLst>
                <a:path extrusionOk="0" h="4228" w="3319">
                  <a:moveTo>
                    <a:pt x="0" y="1"/>
                  </a:moveTo>
                  <a:lnTo>
                    <a:pt x="0" y="4228"/>
                  </a:lnTo>
                  <a:lnTo>
                    <a:pt x="3319" y="4228"/>
                  </a:lnTo>
                  <a:lnTo>
                    <a:pt x="3319" y="1"/>
                  </a:lnTo>
                  <a:close/>
                </a:path>
              </a:pathLst>
            </a:custGeom>
            <a:gradFill>
              <a:gsLst>
                <a:gs pos="0">
                  <a:schemeClr val="accent1"/>
                </a:gs>
                <a:gs pos="40000">
                  <a:srgbClr val="BBACF0"/>
                </a:gs>
                <a:gs pos="100000">
                  <a:srgbClr val="FFFFFF">
                    <a:alpha val="0"/>
                  </a:srgbClr>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5" name="Google Shape;1975;p70"/>
            <p:cNvSpPr/>
            <p:nvPr/>
          </p:nvSpPr>
          <p:spPr>
            <a:xfrm>
              <a:off x="7158949" y="2433247"/>
              <a:ext cx="116252" cy="19031"/>
            </a:xfrm>
            <a:custGeom>
              <a:rect b="b" l="l" r="r" t="t"/>
              <a:pathLst>
                <a:path extrusionOk="0" h="221" w="1350">
                  <a:moveTo>
                    <a:pt x="1" y="0"/>
                  </a:moveTo>
                  <a:lnTo>
                    <a:pt x="1" y="220"/>
                  </a:lnTo>
                  <a:lnTo>
                    <a:pt x="1349" y="220"/>
                  </a:lnTo>
                  <a:lnTo>
                    <a:pt x="1349"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6" name="Google Shape;1976;p70"/>
            <p:cNvSpPr/>
            <p:nvPr/>
          </p:nvSpPr>
          <p:spPr>
            <a:xfrm>
              <a:off x="7158949" y="2466055"/>
              <a:ext cx="166714" cy="18514"/>
            </a:xfrm>
            <a:custGeom>
              <a:rect b="b" l="l" r="r" t="t"/>
              <a:pathLst>
                <a:path extrusionOk="0" h="215" w="1936">
                  <a:moveTo>
                    <a:pt x="1" y="0"/>
                  </a:moveTo>
                  <a:lnTo>
                    <a:pt x="1" y="214"/>
                  </a:lnTo>
                  <a:lnTo>
                    <a:pt x="1936" y="214"/>
                  </a:lnTo>
                  <a:lnTo>
                    <a:pt x="1936"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7" name="Google Shape;1977;p70"/>
            <p:cNvSpPr/>
            <p:nvPr/>
          </p:nvSpPr>
          <p:spPr>
            <a:xfrm>
              <a:off x="7158949" y="2507130"/>
              <a:ext cx="189361" cy="19031"/>
            </a:xfrm>
            <a:custGeom>
              <a:rect b="b" l="l" r="r" t="t"/>
              <a:pathLst>
                <a:path extrusionOk="0" h="221" w="2199">
                  <a:moveTo>
                    <a:pt x="1" y="0"/>
                  </a:moveTo>
                  <a:lnTo>
                    <a:pt x="1" y="220"/>
                  </a:lnTo>
                  <a:lnTo>
                    <a:pt x="2199" y="220"/>
                  </a:lnTo>
                  <a:lnTo>
                    <a:pt x="2199"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8" name="Google Shape;1978;p70"/>
            <p:cNvSpPr/>
            <p:nvPr/>
          </p:nvSpPr>
          <p:spPr>
            <a:xfrm>
              <a:off x="7158949" y="2530380"/>
              <a:ext cx="232504" cy="19031"/>
            </a:xfrm>
            <a:custGeom>
              <a:rect b="b" l="l" r="r" t="t"/>
              <a:pathLst>
                <a:path extrusionOk="0" h="221" w="2700">
                  <a:moveTo>
                    <a:pt x="1" y="1"/>
                  </a:moveTo>
                  <a:lnTo>
                    <a:pt x="1" y="221"/>
                  </a:lnTo>
                  <a:lnTo>
                    <a:pt x="2700" y="221"/>
                  </a:lnTo>
                  <a:lnTo>
                    <a:pt x="2700"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9" name="Google Shape;1979;p70"/>
            <p:cNvSpPr/>
            <p:nvPr/>
          </p:nvSpPr>
          <p:spPr>
            <a:xfrm>
              <a:off x="7158949" y="2683226"/>
              <a:ext cx="232504" cy="5856"/>
            </a:xfrm>
            <a:custGeom>
              <a:rect b="b" l="l" r="r" t="t"/>
              <a:pathLst>
                <a:path extrusionOk="0" h="68" w="2700">
                  <a:moveTo>
                    <a:pt x="1" y="0"/>
                  </a:moveTo>
                  <a:lnTo>
                    <a:pt x="1" y="67"/>
                  </a:lnTo>
                  <a:lnTo>
                    <a:pt x="2700" y="67"/>
                  </a:lnTo>
                  <a:lnTo>
                    <a:pt x="2700"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80" name="Google Shape;1980;p70"/>
            <p:cNvSpPr/>
            <p:nvPr/>
          </p:nvSpPr>
          <p:spPr>
            <a:xfrm>
              <a:off x="7158949" y="2694937"/>
              <a:ext cx="225873" cy="5856"/>
            </a:xfrm>
            <a:custGeom>
              <a:rect b="b" l="l" r="r" t="t"/>
              <a:pathLst>
                <a:path extrusionOk="0" h="68" w="2623">
                  <a:moveTo>
                    <a:pt x="1" y="1"/>
                  </a:moveTo>
                  <a:lnTo>
                    <a:pt x="1" y="68"/>
                  </a:lnTo>
                  <a:lnTo>
                    <a:pt x="2622" y="68"/>
                  </a:lnTo>
                  <a:lnTo>
                    <a:pt x="2622"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81" name="Google Shape;1981;p70"/>
            <p:cNvSpPr/>
            <p:nvPr/>
          </p:nvSpPr>
          <p:spPr>
            <a:xfrm>
              <a:off x="7158949" y="2706562"/>
              <a:ext cx="232504" cy="6028"/>
            </a:xfrm>
            <a:custGeom>
              <a:rect b="b" l="l" r="r" t="t"/>
              <a:pathLst>
                <a:path extrusionOk="0" h="70" w="2700">
                  <a:moveTo>
                    <a:pt x="1" y="0"/>
                  </a:moveTo>
                  <a:lnTo>
                    <a:pt x="1" y="69"/>
                  </a:lnTo>
                  <a:lnTo>
                    <a:pt x="2700" y="69"/>
                  </a:lnTo>
                  <a:lnTo>
                    <a:pt x="2700"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82" name="Google Shape;1982;p70"/>
            <p:cNvSpPr/>
            <p:nvPr/>
          </p:nvSpPr>
          <p:spPr>
            <a:xfrm>
              <a:off x="7158949" y="2730070"/>
              <a:ext cx="232504" cy="6545"/>
            </a:xfrm>
            <a:custGeom>
              <a:rect b="b" l="l" r="r" t="t"/>
              <a:pathLst>
                <a:path extrusionOk="0" h="76" w="2700">
                  <a:moveTo>
                    <a:pt x="1" y="0"/>
                  </a:moveTo>
                  <a:lnTo>
                    <a:pt x="1" y="76"/>
                  </a:lnTo>
                  <a:lnTo>
                    <a:pt x="2700" y="76"/>
                  </a:lnTo>
                  <a:lnTo>
                    <a:pt x="2700"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83" name="Google Shape;1983;p70"/>
            <p:cNvSpPr/>
            <p:nvPr/>
          </p:nvSpPr>
          <p:spPr>
            <a:xfrm>
              <a:off x="7130360" y="2390795"/>
              <a:ext cx="289510" cy="367098"/>
            </a:xfrm>
            <a:custGeom>
              <a:rect b="b" l="l" r="r" t="t"/>
              <a:pathLst>
                <a:path extrusionOk="0" h="4263" w="3362">
                  <a:moveTo>
                    <a:pt x="3327" y="43"/>
                  </a:moveTo>
                  <a:lnTo>
                    <a:pt x="3327" y="4219"/>
                  </a:lnTo>
                  <a:lnTo>
                    <a:pt x="43" y="4219"/>
                  </a:lnTo>
                  <a:lnTo>
                    <a:pt x="43" y="43"/>
                  </a:lnTo>
                  <a:close/>
                  <a:moveTo>
                    <a:pt x="1" y="0"/>
                  </a:moveTo>
                  <a:lnTo>
                    <a:pt x="1" y="4262"/>
                  </a:lnTo>
                  <a:lnTo>
                    <a:pt x="3362" y="4262"/>
                  </a:lnTo>
                  <a:lnTo>
                    <a:pt x="3362"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984" name="Google Shape;1984;p70"/>
          <p:cNvGrpSpPr/>
          <p:nvPr/>
        </p:nvGrpSpPr>
        <p:grpSpPr>
          <a:xfrm>
            <a:off x="1135059" y="887075"/>
            <a:ext cx="503000" cy="637163"/>
            <a:chOff x="8133204" y="1809119"/>
            <a:chExt cx="289596" cy="366839"/>
          </a:xfrm>
        </p:grpSpPr>
        <p:sp>
          <p:nvSpPr>
            <p:cNvPr id="1985" name="Google Shape;1985;p70"/>
            <p:cNvSpPr/>
            <p:nvPr/>
          </p:nvSpPr>
          <p:spPr>
            <a:xfrm>
              <a:off x="8134668" y="1811185"/>
              <a:ext cx="285807" cy="363395"/>
            </a:xfrm>
            <a:custGeom>
              <a:rect b="b" l="l" r="r" t="t"/>
              <a:pathLst>
                <a:path extrusionOk="0" h="4220" w="3319">
                  <a:moveTo>
                    <a:pt x="0" y="1"/>
                  </a:moveTo>
                  <a:lnTo>
                    <a:pt x="0" y="4220"/>
                  </a:lnTo>
                  <a:lnTo>
                    <a:pt x="3319" y="4220"/>
                  </a:lnTo>
                  <a:lnTo>
                    <a:pt x="3319" y="1"/>
                  </a:lnTo>
                  <a:close/>
                </a:path>
              </a:pathLst>
            </a:custGeom>
            <a:gradFill>
              <a:gsLst>
                <a:gs pos="0">
                  <a:schemeClr val="accent1"/>
                </a:gs>
                <a:gs pos="40000">
                  <a:srgbClr val="BBACF0"/>
                </a:gs>
                <a:gs pos="100000">
                  <a:srgbClr val="FFFFFF">
                    <a:alpha val="0"/>
                  </a:srgbClr>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86" name="Google Shape;1986;p70"/>
            <p:cNvSpPr/>
            <p:nvPr/>
          </p:nvSpPr>
          <p:spPr>
            <a:xfrm>
              <a:off x="8161620" y="1852088"/>
              <a:ext cx="159566" cy="18514"/>
            </a:xfrm>
            <a:custGeom>
              <a:rect b="b" l="l" r="r" t="t"/>
              <a:pathLst>
                <a:path extrusionOk="0" h="215" w="1853">
                  <a:moveTo>
                    <a:pt x="1" y="0"/>
                  </a:moveTo>
                  <a:lnTo>
                    <a:pt x="1" y="214"/>
                  </a:lnTo>
                  <a:lnTo>
                    <a:pt x="1853" y="214"/>
                  </a:lnTo>
                  <a:lnTo>
                    <a:pt x="1853"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87" name="Google Shape;1987;p70"/>
            <p:cNvSpPr/>
            <p:nvPr/>
          </p:nvSpPr>
          <p:spPr>
            <a:xfrm>
              <a:off x="8161620" y="1884379"/>
              <a:ext cx="228198" cy="18342"/>
            </a:xfrm>
            <a:custGeom>
              <a:rect b="b" l="l" r="r" t="t"/>
              <a:pathLst>
                <a:path extrusionOk="0" h="213" w="2650">
                  <a:moveTo>
                    <a:pt x="1" y="0"/>
                  </a:moveTo>
                  <a:lnTo>
                    <a:pt x="1" y="212"/>
                  </a:lnTo>
                  <a:lnTo>
                    <a:pt x="2649" y="212"/>
                  </a:lnTo>
                  <a:lnTo>
                    <a:pt x="2649"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88" name="Google Shape;1988;p70"/>
            <p:cNvSpPr/>
            <p:nvPr/>
          </p:nvSpPr>
          <p:spPr>
            <a:xfrm>
              <a:off x="8161620" y="2101378"/>
              <a:ext cx="231815" cy="6028"/>
            </a:xfrm>
            <a:custGeom>
              <a:rect b="b" l="l" r="r" t="t"/>
              <a:pathLst>
                <a:path extrusionOk="0" h="70" w="2692">
                  <a:moveTo>
                    <a:pt x="1" y="0"/>
                  </a:moveTo>
                  <a:lnTo>
                    <a:pt x="1" y="69"/>
                  </a:lnTo>
                  <a:lnTo>
                    <a:pt x="2692" y="69"/>
                  </a:lnTo>
                  <a:lnTo>
                    <a:pt x="2692"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89" name="Google Shape;1989;p70"/>
            <p:cNvSpPr/>
            <p:nvPr/>
          </p:nvSpPr>
          <p:spPr>
            <a:xfrm>
              <a:off x="8161620" y="2113089"/>
              <a:ext cx="225356" cy="6631"/>
            </a:xfrm>
            <a:custGeom>
              <a:rect b="b" l="l" r="r" t="t"/>
              <a:pathLst>
                <a:path extrusionOk="0" h="77" w="2617">
                  <a:moveTo>
                    <a:pt x="1" y="1"/>
                  </a:moveTo>
                  <a:lnTo>
                    <a:pt x="1" y="76"/>
                  </a:lnTo>
                  <a:lnTo>
                    <a:pt x="2617" y="76"/>
                  </a:lnTo>
                  <a:lnTo>
                    <a:pt x="2617"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90" name="Google Shape;1990;p70"/>
            <p:cNvSpPr/>
            <p:nvPr/>
          </p:nvSpPr>
          <p:spPr>
            <a:xfrm>
              <a:off x="8161620" y="2125575"/>
              <a:ext cx="231815" cy="5856"/>
            </a:xfrm>
            <a:custGeom>
              <a:rect b="b" l="l" r="r" t="t"/>
              <a:pathLst>
                <a:path extrusionOk="0" h="68" w="2692">
                  <a:moveTo>
                    <a:pt x="1" y="0"/>
                  </a:moveTo>
                  <a:lnTo>
                    <a:pt x="1" y="68"/>
                  </a:lnTo>
                  <a:lnTo>
                    <a:pt x="2692" y="68"/>
                  </a:lnTo>
                  <a:lnTo>
                    <a:pt x="2692"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91" name="Google Shape;1991;p70"/>
            <p:cNvSpPr/>
            <p:nvPr/>
          </p:nvSpPr>
          <p:spPr>
            <a:xfrm>
              <a:off x="8161620" y="2148911"/>
              <a:ext cx="231815" cy="5856"/>
            </a:xfrm>
            <a:custGeom>
              <a:rect b="b" l="l" r="r" t="t"/>
              <a:pathLst>
                <a:path extrusionOk="0" h="68" w="2692">
                  <a:moveTo>
                    <a:pt x="1" y="0"/>
                  </a:moveTo>
                  <a:lnTo>
                    <a:pt x="1" y="67"/>
                  </a:lnTo>
                  <a:lnTo>
                    <a:pt x="2692" y="67"/>
                  </a:lnTo>
                  <a:lnTo>
                    <a:pt x="2692"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92" name="Google Shape;1992;p70"/>
            <p:cNvSpPr/>
            <p:nvPr/>
          </p:nvSpPr>
          <p:spPr>
            <a:xfrm>
              <a:off x="8190209" y="1925971"/>
              <a:ext cx="43315" cy="43228"/>
            </a:xfrm>
            <a:custGeom>
              <a:rect b="b" l="l" r="r" t="t"/>
              <a:pathLst>
                <a:path extrusionOk="0" h="502" w="503">
                  <a:moveTo>
                    <a:pt x="221" y="94"/>
                  </a:moveTo>
                  <a:cubicBezTo>
                    <a:pt x="272" y="94"/>
                    <a:pt x="315" y="110"/>
                    <a:pt x="339" y="137"/>
                  </a:cubicBezTo>
                  <a:cubicBezTo>
                    <a:pt x="374" y="161"/>
                    <a:pt x="382" y="204"/>
                    <a:pt x="382" y="247"/>
                  </a:cubicBezTo>
                  <a:cubicBezTo>
                    <a:pt x="382" y="297"/>
                    <a:pt x="374" y="332"/>
                    <a:pt x="339" y="365"/>
                  </a:cubicBezTo>
                  <a:cubicBezTo>
                    <a:pt x="315" y="391"/>
                    <a:pt x="272" y="407"/>
                    <a:pt x="221" y="407"/>
                  </a:cubicBezTo>
                  <a:lnTo>
                    <a:pt x="119" y="407"/>
                  </a:lnTo>
                  <a:lnTo>
                    <a:pt x="119" y="94"/>
                  </a:lnTo>
                  <a:close/>
                  <a:moveTo>
                    <a:pt x="1" y="0"/>
                  </a:moveTo>
                  <a:lnTo>
                    <a:pt x="1" y="501"/>
                  </a:lnTo>
                  <a:lnTo>
                    <a:pt x="229" y="501"/>
                  </a:lnTo>
                  <a:cubicBezTo>
                    <a:pt x="280" y="501"/>
                    <a:pt x="331" y="485"/>
                    <a:pt x="374" y="467"/>
                  </a:cubicBezTo>
                  <a:cubicBezTo>
                    <a:pt x="417" y="450"/>
                    <a:pt x="441" y="416"/>
                    <a:pt x="467" y="383"/>
                  </a:cubicBezTo>
                  <a:cubicBezTo>
                    <a:pt x="492" y="340"/>
                    <a:pt x="502" y="297"/>
                    <a:pt x="502" y="247"/>
                  </a:cubicBezTo>
                  <a:cubicBezTo>
                    <a:pt x="502" y="196"/>
                    <a:pt x="492" y="153"/>
                    <a:pt x="467" y="120"/>
                  </a:cubicBezTo>
                  <a:cubicBezTo>
                    <a:pt x="441" y="86"/>
                    <a:pt x="417" y="51"/>
                    <a:pt x="374" y="35"/>
                  </a:cubicBezTo>
                  <a:cubicBezTo>
                    <a:pt x="331" y="8"/>
                    <a:pt x="280" y="0"/>
                    <a:pt x="229"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93" name="Google Shape;1993;p70"/>
            <p:cNvSpPr/>
            <p:nvPr/>
          </p:nvSpPr>
          <p:spPr>
            <a:xfrm>
              <a:off x="8234814" y="1925971"/>
              <a:ext cx="48309" cy="43228"/>
            </a:xfrm>
            <a:custGeom>
              <a:rect b="b" l="l" r="r" t="t"/>
              <a:pathLst>
                <a:path extrusionOk="0" h="502" w="561">
                  <a:moveTo>
                    <a:pt x="279" y="110"/>
                  </a:moveTo>
                  <a:lnTo>
                    <a:pt x="357" y="306"/>
                  </a:lnTo>
                  <a:lnTo>
                    <a:pt x="196" y="306"/>
                  </a:lnTo>
                  <a:lnTo>
                    <a:pt x="279" y="110"/>
                  </a:lnTo>
                  <a:close/>
                  <a:moveTo>
                    <a:pt x="220" y="0"/>
                  </a:moveTo>
                  <a:lnTo>
                    <a:pt x="0" y="501"/>
                  </a:lnTo>
                  <a:lnTo>
                    <a:pt x="119" y="501"/>
                  </a:lnTo>
                  <a:lnTo>
                    <a:pt x="161" y="391"/>
                  </a:lnTo>
                  <a:lnTo>
                    <a:pt x="392" y="391"/>
                  </a:lnTo>
                  <a:lnTo>
                    <a:pt x="432" y="501"/>
                  </a:lnTo>
                  <a:lnTo>
                    <a:pt x="561" y="501"/>
                  </a:lnTo>
                  <a:lnTo>
                    <a:pt x="330"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94" name="Google Shape;1994;p70"/>
            <p:cNvSpPr/>
            <p:nvPr/>
          </p:nvSpPr>
          <p:spPr>
            <a:xfrm>
              <a:off x="8280022" y="1925971"/>
              <a:ext cx="37459" cy="43228"/>
            </a:xfrm>
            <a:custGeom>
              <a:rect b="b" l="l" r="r" t="t"/>
              <a:pathLst>
                <a:path extrusionOk="0" h="502" w="435">
                  <a:moveTo>
                    <a:pt x="1" y="0"/>
                  </a:moveTo>
                  <a:lnTo>
                    <a:pt x="1" y="94"/>
                  </a:lnTo>
                  <a:lnTo>
                    <a:pt x="162" y="94"/>
                  </a:lnTo>
                  <a:lnTo>
                    <a:pt x="162" y="501"/>
                  </a:lnTo>
                  <a:lnTo>
                    <a:pt x="282" y="501"/>
                  </a:lnTo>
                  <a:lnTo>
                    <a:pt x="282" y="94"/>
                  </a:lnTo>
                  <a:lnTo>
                    <a:pt x="435" y="94"/>
                  </a:lnTo>
                  <a:lnTo>
                    <a:pt x="435"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95" name="Google Shape;1995;p70"/>
            <p:cNvSpPr/>
            <p:nvPr/>
          </p:nvSpPr>
          <p:spPr>
            <a:xfrm>
              <a:off x="8315155" y="1925971"/>
              <a:ext cx="48309" cy="43228"/>
            </a:xfrm>
            <a:custGeom>
              <a:rect b="b" l="l" r="r" t="t"/>
              <a:pathLst>
                <a:path extrusionOk="0" h="502" w="561">
                  <a:moveTo>
                    <a:pt x="282" y="110"/>
                  </a:moveTo>
                  <a:lnTo>
                    <a:pt x="357" y="306"/>
                  </a:lnTo>
                  <a:lnTo>
                    <a:pt x="196" y="306"/>
                  </a:lnTo>
                  <a:lnTo>
                    <a:pt x="282" y="110"/>
                  </a:lnTo>
                  <a:close/>
                  <a:moveTo>
                    <a:pt x="222" y="0"/>
                  </a:moveTo>
                  <a:lnTo>
                    <a:pt x="0" y="501"/>
                  </a:lnTo>
                  <a:lnTo>
                    <a:pt x="121" y="501"/>
                  </a:lnTo>
                  <a:lnTo>
                    <a:pt x="161" y="391"/>
                  </a:lnTo>
                  <a:lnTo>
                    <a:pt x="392" y="391"/>
                  </a:lnTo>
                  <a:lnTo>
                    <a:pt x="442" y="501"/>
                  </a:lnTo>
                  <a:lnTo>
                    <a:pt x="561" y="501"/>
                  </a:lnTo>
                  <a:lnTo>
                    <a:pt x="341"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96" name="Google Shape;1996;p70"/>
            <p:cNvSpPr/>
            <p:nvPr/>
          </p:nvSpPr>
          <p:spPr>
            <a:xfrm>
              <a:off x="8133204" y="1809119"/>
              <a:ext cx="289596" cy="366839"/>
            </a:xfrm>
            <a:custGeom>
              <a:rect b="b" l="l" r="r" t="t"/>
              <a:pathLst>
                <a:path extrusionOk="0" h="4260" w="3363">
                  <a:moveTo>
                    <a:pt x="3319" y="41"/>
                  </a:moveTo>
                  <a:lnTo>
                    <a:pt x="3319" y="4217"/>
                  </a:lnTo>
                  <a:lnTo>
                    <a:pt x="34" y="4217"/>
                  </a:lnTo>
                  <a:lnTo>
                    <a:pt x="34" y="41"/>
                  </a:lnTo>
                  <a:close/>
                  <a:moveTo>
                    <a:pt x="1" y="0"/>
                  </a:moveTo>
                  <a:lnTo>
                    <a:pt x="1" y="4260"/>
                  </a:lnTo>
                  <a:lnTo>
                    <a:pt x="3362" y="4260"/>
                  </a:lnTo>
                  <a:lnTo>
                    <a:pt x="3362"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97" name="Google Shape;1997;p70"/>
            <p:cNvSpPr/>
            <p:nvPr/>
          </p:nvSpPr>
          <p:spPr>
            <a:xfrm>
              <a:off x="8193912" y="1992448"/>
              <a:ext cx="15328" cy="84218"/>
            </a:xfrm>
            <a:custGeom>
              <a:rect b="b" l="l" r="r" t="t"/>
              <a:pathLst>
                <a:path extrusionOk="0" h="978" w="178">
                  <a:moveTo>
                    <a:pt x="1" y="0"/>
                  </a:moveTo>
                  <a:lnTo>
                    <a:pt x="1" y="978"/>
                  </a:lnTo>
                  <a:lnTo>
                    <a:pt x="178" y="978"/>
                  </a:lnTo>
                  <a:lnTo>
                    <a:pt x="178"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98" name="Google Shape;1998;p70"/>
            <p:cNvSpPr/>
            <p:nvPr/>
          </p:nvSpPr>
          <p:spPr>
            <a:xfrm>
              <a:off x="8215009" y="2029045"/>
              <a:ext cx="15500" cy="47620"/>
            </a:xfrm>
            <a:custGeom>
              <a:rect b="b" l="l" r="r" t="t"/>
              <a:pathLst>
                <a:path extrusionOk="0" h="553" w="180">
                  <a:moveTo>
                    <a:pt x="0" y="1"/>
                  </a:moveTo>
                  <a:lnTo>
                    <a:pt x="0" y="553"/>
                  </a:lnTo>
                  <a:lnTo>
                    <a:pt x="179" y="553"/>
                  </a:lnTo>
                  <a:lnTo>
                    <a:pt x="179"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99" name="Google Shape;1999;p70"/>
            <p:cNvSpPr/>
            <p:nvPr/>
          </p:nvSpPr>
          <p:spPr>
            <a:xfrm>
              <a:off x="8239206" y="2014320"/>
              <a:ext cx="15328" cy="62345"/>
            </a:xfrm>
            <a:custGeom>
              <a:rect b="b" l="l" r="r" t="t"/>
              <a:pathLst>
                <a:path extrusionOk="0" h="724" w="178">
                  <a:moveTo>
                    <a:pt x="0" y="1"/>
                  </a:moveTo>
                  <a:lnTo>
                    <a:pt x="0" y="724"/>
                  </a:lnTo>
                  <a:lnTo>
                    <a:pt x="178" y="724"/>
                  </a:lnTo>
                  <a:lnTo>
                    <a:pt x="178"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000" name="Google Shape;2000;p70"/>
          <p:cNvGrpSpPr/>
          <p:nvPr/>
        </p:nvGrpSpPr>
        <p:grpSpPr>
          <a:xfrm>
            <a:off x="562414" y="1736438"/>
            <a:ext cx="4170707" cy="2857273"/>
            <a:chOff x="562414" y="1736438"/>
            <a:chExt cx="4170707" cy="2857273"/>
          </a:xfrm>
        </p:grpSpPr>
        <p:grpSp>
          <p:nvGrpSpPr>
            <p:cNvPr id="2001" name="Google Shape;2001;p70"/>
            <p:cNvGrpSpPr/>
            <p:nvPr/>
          </p:nvGrpSpPr>
          <p:grpSpPr>
            <a:xfrm>
              <a:off x="1092593" y="1736438"/>
              <a:ext cx="2245776" cy="2668778"/>
              <a:chOff x="1017950" y="2777345"/>
              <a:chExt cx="1424623" cy="1692958"/>
            </a:xfrm>
          </p:grpSpPr>
          <p:sp>
            <p:nvSpPr>
              <p:cNvPr id="2002" name="Google Shape;2002;p70"/>
              <p:cNvSpPr/>
              <p:nvPr/>
            </p:nvSpPr>
            <p:spPr>
              <a:xfrm>
                <a:off x="1642079" y="3912539"/>
                <a:ext cx="461391" cy="195303"/>
              </a:xfrm>
              <a:custGeom>
                <a:rect b="b" l="l" r="r" t="t"/>
                <a:pathLst>
                  <a:path extrusionOk="0" h="2268" w="5358">
                    <a:moveTo>
                      <a:pt x="0" y="0"/>
                    </a:moveTo>
                    <a:lnTo>
                      <a:pt x="0" y="2268"/>
                    </a:lnTo>
                    <a:lnTo>
                      <a:pt x="5069" y="2209"/>
                    </a:lnTo>
                    <a:lnTo>
                      <a:pt x="5358" y="1292"/>
                    </a:lnTo>
                    <a:lnTo>
                      <a:pt x="0" y="0"/>
                    </a:lnTo>
                    <a:close/>
                  </a:path>
                </a:pathLst>
              </a:custGeom>
              <a:gradFill>
                <a:gsLst>
                  <a:gs pos="0">
                    <a:schemeClr val="accent2"/>
                  </a:gs>
                  <a:gs pos="100000">
                    <a:schemeClr val="dk1"/>
                  </a:gs>
                </a:gsLst>
                <a:lin ang="16200038"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3" name="Google Shape;2003;p70"/>
              <p:cNvSpPr/>
              <p:nvPr/>
            </p:nvSpPr>
            <p:spPr>
              <a:xfrm>
                <a:off x="1346806" y="3095437"/>
                <a:ext cx="267638" cy="373556"/>
              </a:xfrm>
              <a:custGeom>
                <a:rect b="b" l="l" r="r" t="t"/>
                <a:pathLst>
                  <a:path extrusionOk="0" h="4338" w="3108">
                    <a:moveTo>
                      <a:pt x="137" y="0"/>
                    </a:moveTo>
                    <a:lnTo>
                      <a:pt x="137" y="9"/>
                    </a:lnTo>
                    <a:cubicBezTo>
                      <a:pt x="263" y="1936"/>
                      <a:pt x="1" y="3013"/>
                      <a:pt x="137" y="3345"/>
                    </a:cubicBezTo>
                    <a:cubicBezTo>
                      <a:pt x="145" y="3345"/>
                      <a:pt x="145" y="3354"/>
                      <a:pt x="145" y="3362"/>
                    </a:cubicBezTo>
                    <a:cubicBezTo>
                      <a:pt x="314" y="3675"/>
                      <a:pt x="722" y="3804"/>
                      <a:pt x="1529" y="3973"/>
                    </a:cubicBezTo>
                    <a:cubicBezTo>
                      <a:pt x="2353" y="4146"/>
                      <a:pt x="3077" y="4338"/>
                      <a:pt x="3106" y="4338"/>
                    </a:cubicBezTo>
                    <a:cubicBezTo>
                      <a:pt x="3107" y="4338"/>
                      <a:pt x="3107" y="4338"/>
                      <a:pt x="3107" y="4337"/>
                    </a:cubicBezTo>
                    <a:cubicBezTo>
                      <a:pt x="2963" y="4287"/>
                      <a:pt x="2828" y="3303"/>
                      <a:pt x="2785" y="2673"/>
                    </a:cubicBezTo>
                    <a:lnTo>
                      <a:pt x="2785" y="2606"/>
                    </a:lnTo>
                    <a:cubicBezTo>
                      <a:pt x="2767" y="2309"/>
                      <a:pt x="2767" y="2072"/>
                      <a:pt x="2777" y="1893"/>
                    </a:cubicBezTo>
                    <a:cubicBezTo>
                      <a:pt x="2794" y="1638"/>
                      <a:pt x="2810" y="1502"/>
                      <a:pt x="2810" y="1502"/>
                    </a:cubicBezTo>
                    <a:lnTo>
                      <a:pt x="756" y="400"/>
                    </a:lnTo>
                    <a:lnTo>
                      <a:pt x="137" y="0"/>
                    </a:lnTo>
                    <a:close/>
                  </a:path>
                </a:pathLst>
              </a:custGeom>
              <a:solidFill>
                <a:srgbClr val="FFBB2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4" name="Google Shape;2004;p70"/>
              <p:cNvSpPr/>
              <p:nvPr/>
            </p:nvSpPr>
            <p:spPr>
              <a:xfrm>
                <a:off x="1355589" y="3096126"/>
                <a:ext cx="231126" cy="287444"/>
              </a:xfrm>
              <a:custGeom>
                <a:rect b="b" l="l" r="r" t="t"/>
                <a:pathLst>
                  <a:path extrusionOk="0" h="3338" w="2684">
                    <a:moveTo>
                      <a:pt x="35" y="1"/>
                    </a:moveTo>
                    <a:lnTo>
                      <a:pt x="35" y="1"/>
                    </a:lnTo>
                    <a:cubicBezTo>
                      <a:pt x="60" y="400"/>
                      <a:pt x="68" y="756"/>
                      <a:pt x="68" y="1078"/>
                    </a:cubicBezTo>
                    <a:cubicBezTo>
                      <a:pt x="68" y="1987"/>
                      <a:pt x="1" y="2624"/>
                      <a:pt x="1" y="3005"/>
                    </a:cubicBezTo>
                    <a:cubicBezTo>
                      <a:pt x="1" y="3150"/>
                      <a:pt x="9" y="3260"/>
                      <a:pt x="35" y="3337"/>
                    </a:cubicBezTo>
                    <a:lnTo>
                      <a:pt x="2683" y="2598"/>
                    </a:lnTo>
                    <a:cubicBezTo>
                      <a:pt x="2675" y="2437"/>
                      <a:pt x="2675" y="2292"/>
                      <a:pt x="2675" y="2166"/>
                    </a:cubicBezTo>
                    <a:lnTo>
                      <a:pt x="2675" y="1885"/>
                    </a:lnTo>
                    <a:lnTo>
                      <a:pt x="35" y="1"/>
                    </a:ln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5" name="Google Shape;2005;p70"/>
              <p:cNvSpPr/>
              <p:nvPr/>
            </p:nvSpPr>
            <p:spPr>
              <a:xfrm>
                <a:off x="1277315" y="2802575"/>
                <a:ext cx="432199" cy="497902"/>
              </a:xfrm>
              <a:custGeom>
                <a:rect b="b" l="l" r="r" t="t"/>
                <a:pathLst>
                  <a:path extrusionOk="0" h="5782" w="5019">
                    <a:moveTo>
                      <a:pt x="2760" y="1"/>
                    </a:moveTo>
                    <a:cubicBezTo>
                      <a:pt x="2573" y="1"/>
                      <a:pt x="2367" y="13"/>
                      <a:pt x="2140" y="40"/>
                    </a:cubicBezTo>
                    <a:cubicBezTo>
                      <a:pt x="1" y="295"/>
                      <a:pt x="146" y="1432"/>
                      <a:pt x="671" y="3461"/>
                    </a:cubicBezTo>
                    <a:cubicBezTo>
                      <a:pt x="1062" y="4997"/>
                      <a:pt x="2301" y="5591"/>
                      <a:pt x="3185" y="5744"/>
                    </a:cubicBezTo>
                    <a:cubicBezTo>
                      <a:pt x="3314" y="5767"/>
                      <a:pt x="3454" y="5782"/>
                      <a:pt x="3594" y="5782"/>
                    </a:cubicBezTo>
                    <a:cubicBezTo>
                      <a:pt x="3923" y="5782"/>
                      <a:pt x="4246" y="5698"/>
                      <a:pt x="4389" y="5430"/>
                    </a:cubicBezTo>
                    <a:cubicBezTo>
                      <a:pt x="5018" y="4251"/>
                      <a:pt x="4941" y="2051"/>
                      <a:pt x="4772" y="1501"/>
                    </a:cubicBezTo>
                    <a:cubicBezTo>
                      <a:pt x="4583" y="886"/>
                      <a:pt x="4332" y="1"/>
                      <a:pt x="2760" y="1"/>
                    </a:cubicBezTo>
                    <a:close/>
                  </a:path>
                </a:pathLst>
              </a:custGeom>
              <a:solidFill>
                <a:srgbClr val="FFBB2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6" name="Google Shape;2006;p70"/>
              <p:cNvSpPr/>
              <p:nvPr/>
            </p:nvSpPr>
            <p:spPr>
              <a:xfrm>
                <a:off x="1056700" y="3383390"/>
                <a:ext cx="727392" cy="1086912"/>
              </a:xfrm>
              <a:custGeom>
                <a:rect b="b" l="l" r="r" t="t"/>
                <a:pathLst>
                  <a:path extrusionOk="0" h="12622" w="8447">
                    <a:moveTo>
                      <a:pt x="3706" y="1"/>
                    </a:moveTo>
                    <a:cubicBezTo>
                      <a:pt x="3574" y="1"/>
                      <a:pt x="2416" y="1551"/>
                      <a:pt x="1273" y="3497"/>
                    </a:cubicBezTo>
                    <a:cubicBezTo>
                      <a:pt x="0" y="5679"/>
                      <a:pt x="298" y="6172"/>
                      <a:pt x="569" y="7571"/>
                    </a:cubicBezTo>
                    <a:cubicBezTo>
                      <a:pt x="620" y="7826"/>
                      <a:pt x="654" y="8064"/>
                      <a:pt x="687" y="8284"/>
                    </a:cubicBezTo>
                    <a:cubicBezTo>
                      <a:pt x="917" y="9820"/>
                      <a:pt x="756" y="11375"/>
                      <a:pt x="831" y="12621"/>
                    </a:cubicBezTo>
                    <a:lnTo>
                      <a:pt x="8446" y="12621"/>
                    </a:lnTo>
                    <a:cubicBezTo>
                      <a:pt x="8428" y="11544"/>
                      <a:pt x="8234" y="9635"/>
                      <a:pt x="7980" y="6011"/>
                    </a:cubicBezTo>
                    <a:cubicBezTo>
                      <a:pt x="7792" y="3395"/>
                      <a:pt x="6739" y="399"/>
                      <a:pt x="6739" y="399"/>
                    </a:cubicBezTo>
                    <a:cubicBezTo>
                      <a:pt x="6739" y="399"/>
                      <a:pt x="6639" y="407"/>
                      <a:pt x="6451" y="407"/>
                    </a:cubicBezTo>
                    <a:cubicBezTo>
                      <a:pt x="5992" y="407"/>
                      <a:pt x="5012" y="356"/>
                      <a:pt x="3710" y="1"/>
                    </a:cubicBezTo>
                    <a:cubicBezTo>
                      <a:pt x="3709" y="1"/>
                      <a:pt x="3707" y="1"/>
                      <a:pt x="3706" y="1"/>
                    </a:cubicBezTo>
                    <a:close/>
                  </a:path>
                </a:pathLst>
              </a:custGeom>
              <a:gradFill>
                <a:gsLst>
                  <a:gs pos="0">
                    <a:schemeClr val="accent2"/>
                  </a:gs>
                  <a:gs pos="100000">
                    <a:schemeClr val="dk1"/>
                  </a:gs>
                </a:gsLst>
                <a:lin ang="16200038"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7" name="Google Shape;2007;p70"/>
              <p:cNvSpPr/>
              <p:nvPr/>
            </p:nvSpPr>
            <p:spPr>
              <a:xfrm>
                <a:off x="1279640" y="3680816"/>
                <a:ext cx="509528" cy="558612"/>
              </a:xfrm>
              <a:custGeom>
                <a:rect b="b" l="l" r="r" t="t"/>
                <a:pathLst>
                  <a:path extrusionOk="0" h="6487" w="5917">
                    <a:moveTo>
                      <a:pt x="237" y="0"/>
                    </a:moveTo>
                    <a:lnTo>
                      <a:pt x="0" y="5696"/>
                    </a:lnTo>
                    <a:lnTo>
                      <a:pt x="2011" y="6486"/>
                    </a:lnTo>
                    <a:cubicBezTo>
                      <a:pt x="2011" y="6486"/>
                      <a:pt x="5916" y="5077"/>
                      <a:pt x="4209" y="4959"/>
                    </a:cubicBezTo>
                    <a:cubicBezTo>
                      <a:pt x="2504" y="4830"/>
                      <a:pt x="237" y="0"/>
                      <a:pt x="237" y="0"/>
                    </a:cubicBezTo>
                    <a:close/>
                  </a:path>
                </a:pathLst>
              </a:custGeom>
              <a:solidFill>
                <a:srgbClr val="55335C">
                  <a:alpha val="1071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8" name="Google Shape;2008;p70"/>
              <p:cNvSpPr/>
              <p:nvPr/>
            </p:nvSpPr>
            <p:spPr>
              <a:xfrm>
                <a:off x="1555883" y="3341713"/>
                <a:ext cx="90676" cy="169728"/>
              </a:xfrm>
              <a:custGeom>
                <a:rect b="b" l="l" r="r" t="t"/>
                <a:pathLst>
                  <a:path extrusionOk="0" h="1971" w="1053">
                    <a:moveTo>
                      <a:pt x="374" y="1"/>
                    </a:moveTo>
                    <a:lnTo>
                      <a:pt x="1" y="858"/>
                    </a:lnTo>
                    <a:lnTo>
                      <a:pt x="909" y="1970"/>
                    </a:lnTo>
                    <a:lnTo>
                      <a:pt x="1052" y="1070"/>
                    </a:lnTo>
                    <a:lnTo>
                      <a:pt x="374" y="1"/>
                    </a:lnTo>
                    <a:close/>
                  </a:path>
                </a:pathLst>
              </a:custGeom>
              <a:solidFill>
                <a:srgbClr val="55335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9" name="Google Shape;2009;p70"/>
              <p:cNvSpPr/>
              <p:nvPr/>
            </p:nvSpPr>
            <p:spPr>
              <a:xfrm>
                <a:off x="1266465" y="2777345"/>
                <a:ext cx="489033" cy="338767"/>
              </a:xfrm>
              <a:custGeom>
                <a:rect b="b" l="l" r="r" t="t"/>
                <a:pathLst>
                  <a:path extrusionOk="0" h="3934" w="5679">
                    <a:moveTo>
                      <a:pt x="1799" y="1"/>
                    </a:moveTo>
                    <a:cubicBezTo>
                      <a:pt x="1560" y="1"/>
                      <a:pt x="1326" y="38"/>
                      <a:pt x="1103" y="138"/>
                    </a:cubicBezTo>
                    <a:cubicBezTo>
                      <a:pt x="620" y="350"/>
                      <a:pt x="280" y="826"/>
                      <a:pt x="145" y="1336"/>
                    </a:cubicBezTo>
                    <a:cubicBezTo>
                      <a:pt x="1" y="1853"/>
                      <a:pt x="25" y="2395"/>
                      <a:pt x="84" y="2922"/>
                    </a:cubicBezTo>
                    <a:cubicBezTo>
                      <a:pt x="119" y="3210"/>
                      <a:pt x="204" y="3499"/>
                      <a:pt x="390" y="3729"/>
                    </a:cubicBezTo>
                    <a:cubicBezTo>
                      <a:pt x="472" y="3831"/>
                      <a:pt x="627" y="3934"/>
                      <a:pt x="754" y="3934"/>
                    </a:cubicBezTo>
                    <a:cubicBezTo>
                      <a:pt x="785" y="3934"/>
                      <a:pt x="814" y="3928"/>
                      <a:pt x="840" y="3914"/>
                    </a:cubicBezTo>
                    <a:cubicBezTo>
                      <a:pt x="926" y="3882"/>
                      <a:pt x="1019" y="3847"/>
                      <a:pt x="1086" y="3780"/>
                    </a:cubicBezTo>
                    <a:cubicBezTo>
                      <a:pt x="1036" y="3694"/>
                      <a:pt x="1011" y="3593"/>
                      <a:pt x="993" y="3491"/>
                    </a:cubicBezTo>
                    <a:cubicBezTo>
                      <a:pt x="976" y="3389"/>
                      <a:pt x="968" y="3271"/>
                      <a:pt x="993" y="3169"/>
                    </a:cubicBezTo>
                    <a:cubicBezTo>
                      <a:pt x="1027" y="3067"/>
                      <a:pt x="1095" y="2973"/>
                      <a:pt x="1172" y="2904"/>
                    </a:cubicBezTo>
                    <a:cubicBezTo>
                      <a:pt x="1223" y="2863"/>
                      <a:pt x="1274" y="2829"/>
                      <a:pt x="1333" y="2812"/>
                    </a:cubicBezTo>
                    <a:cubicBezTo>
                      <a:pt x="1355" y="2806"/>
                      <a:pt x="1379" y="2803"/>
                      <a:pt x="1404" y="2803"/>
                    </a:cubicBezTo>
                    <a:cubicBezTo>
                      <a:pt x="1454" y="2803"/>
                      <a:pt x="1505" y="2816"/>
                      <a:pt x="1545" y="2845"/>
                    </a:cubicBezTo>
                    <a:cubicBezTo>
                      <a:pt x="1579" y="2871"/>
                      <a:pt x="1596" y="2904"/>
                      <a:pt x="1630" y="2922"/>
                    </a:cubicBezTo>
                    <a:cubicBezTo>
                      <a:pt x="1641" y="2932"/>
                      <a:pt x="1650" y="2936"/>
                      <a:pt x="1656" y="2936"/>
                    </a:cubicBezTo>
                    <a:cubicBezTo>
                      <a:pt x="1684" y="2936"/>
                      <a:pt x="1671" y="2858"/>
                      <a:pt x="1663" y="2837"/>
                    </a:cubicBezTo>
                    <a:cubicBezTo>
                      <a:pt x="1655" y="2770"/>
                      <a:pt x="1647" y="2700"/>
                      <a:pt x="1639" y="2633"/>
                    </a:cubicBezTo>
                    <a:cubicBezTo>
                      <a:pt x="1604" y="2421"/>
                      <a:pt x="1529" y="2167"/>
                      <a:pt x="1639" y="1963"/>
                    </a:cubicBezTo>
                    <a:cubicBezTo>
                      <a:pt x="1714" y="1810"/>
                      <a:pt x="1877" y="1700"/>
                      <a:pt x="2038" y="1649"/>
                    </a:cubicBezTo>
                    <a:cubicBezTo>
                      <a:pt x="2123" y="1614"/>
                      <a:pt x="2219" y="1596"/>
                      <a:pt x="2317" y="1596"/>
                    </a:cubicBezTo>
                    <a:cubicBezTo>
                      <a:pt x="2337" y="1596"/>
                      <a:pt x="2356" y="1597"/>
                      <a:pt x="2376" y="1598"/>
                    </a:cubicBezTo>
                    <a:cubicBezTo>
                      <a:pt x="2743" y="1623"/>
                      <a:pt x="3073" y="1810"/>
                      <a:pt x="3413" y="1936"/>
                    </a:cubicBezTo>
                    <a:cubicBezTo>
                      <a:pt x="3746" y="2061"/>
                      <a:pt x="4108" y="2125"/>
                      <a:pt x="4466" y="2125"/>
                    </a:cubicBezTo>
                    <a:cubicBezTo>
                      <a:pt x="4545" y="2125"/>
                      <a:pt x="4624" y="2122"/>
                      <a:pt x="4702" y="2116"/>
                    </a:cubicBezTo>
                    <a:cubicBezTo>
                      <a:pt x="4847" y="2108"/>
                      <a:pt x="4992" y="2073"/>
                      <a:pt x="5126" y="1998"/>
                    </a:cubicBezTo>
                    <a:cubicBezTo>
                      <a:pt x="5678" y="1692"/>
                      <a:pt x="5560" y="1081"/>
                      <a:pt x="5432" y="588"/>
                    </a:cubicBezTo>
                    <a:cubicBezTo>
                      <a:pt x="5407" y="502"/>
                      <a:pt x="5381" y="409"/>
                      <a:pt x="5305" y="358"/>
                    </a:cubicBezTo>
                    <a:cubicBezTo>
                      <a:pt x="5259" y="322"/>
                      <a:pt x="5196" y="312"/>
                      <a:pt x="5131" y="312"/>
                    </a:cubicBezTo>
                    <a:cubicBezTo>
                      <a:pt x="5101" y="312"/>
                      <a:pt x="5072" y="314"/>
                      <a:pt x="5043" y="317"/>
                    </a:cubicBezTo>
                    <a:cubicBezTo>
                      <a:pt x="4844" y="336"/>
                      <a:pt x="4644" y="345"/>
                      <a:pt x="4444" y="345"/>
                    </a:cubicBezTo>
                    <a:cubicBezTo>
                      <a:pt x="4020" y="345"/>
                      <a:pt x="3595" y="303"/>
                      <a:pt x="3175" y="223"/>
                    </a:cubicBezTo>
                    <a:cubicBezTo>
                      <a:pt x="2725" y="134"/>
                      <a:pt x="2253" y="1"/>
                      <a:pt x="1799" y="1"/>
                    </a:cubicBezTo>
                    <a:close/>
                  </a:path>
                </a:pathLst>
              </a:custGeom>
              <a:solidFill>
                <a:srgbClr val="55335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0" name="Google Shape;2010;p70"/>
              <p:cNvSpPr/>
              <p:nvPr/>
            </p:nvSpPr>
            <p:spPr>
              <a:xfrm>
                <a:off x="1017950" y="3395790"/>
                <a:ext cx="965666" cy="972468"/>
              </a:xfrm>
              <a:custGeom>
                <a:rect b="b" l="l" r="r" t="t"/>
                <a:pathLst>
                  <a:path extrusionOk="0" h="11293" w="11214">
                    <a:moveTo>
                      <a:pt x="11200" y="9008"/>
                    </a:moveTo>
                    <a:cubicBezTo>
                      <a:pt x="11165" y="9022"/>
                      <a:pt x="11070" y="9061"/>
                      <a:pt x="11068" y="9061"/>
                    </a:cubicBezTo>
                    <a:cubicBezTo>
                      <a:pt x="11068" y="9061"/>
                      <a:pt x="11071" y="9060"/>
                      <a:pt x="11078" y="9057"/>
                    </a:cubicBezTo>
                    <a:lnTo>
                      <a:pt x="11200" y="9008"/>
                    </a:lnTo>
                    <a:close/>
                    <a:moveTo>
                      <a:pt x="2852" y="0"/>
                    </a:moveTo>
                    <a:cubicBezTo>
                      <a:pt x="2852" y="0"/>
                      <a:pt x="1045" y="528"/>
                      <a:pt x="450" y="2284"/>
                    </a:cubicBezTo>
                    <a:cubicBezTo>
                      <a:pt x="0" y="3591"/>
                      <a:pt x="951" y="7639"/>
                      <a:pt x="1664" y="9856"/>
                    </a:cubicBezTo>
                    <a:cubicBezTo>
                      <a:pt x="1942" y="10727"/>
                      <a:pt x="2757" y="11292"/>
                      <a:pt x="3635" y="11292"/>
                    </a:cubicBezTo>
                    <a:cubicBezTo>
                      <a:pt x="3800" y="11292"/>
                      <a:pt x="3967" y="11272"/>
                      <a:pt x="4133" y="11231"/>
                    </a:cubicBezTo>
                    <a:cubicBezTo>
                      <a:pt x="5798" y="10823"/>
                      <a:pt x="8226" y="10102"/>
                      <a:pt x="9982" y="9473"/>
                    </a:cubicBezTo>
                    <a:cubicBezTo>
                      <a:pt x="10440" y="9312"/>
                      <a:pt x="10856" y="9151"/>
                      <a:pt x="11204" y="9006"/>
                    </a:cubicBezTo>
                    <a:cubicBezTo>
                      <a:pt x="11211" y="9003"/>
                      <a:pt x="11213" y="9002"/>
                      <a:pt x="11213" y="9002"/>
                    </a:cubicBezTo>
                    <a:lnTo>
                      <a:pt x="11213" y="9002"/>
                    </a:lnTo>
                    <a:cubicBezTo>
                      <a:pt x="11213" y="9002"/>
                      <a:pt x="11210" y="9004"/>
                      <a:pt x="11204" y="9006"/>
                    </a:cubicBezTo>
                    <a:lnTo>
                      <a:pt x="11204" y="9006"/>
                    </a:lnTo>
                    <a:lnTo>
                      <a:pt x="11078" y="8574"/>
                    </a:lnTo>
                    <a:lnTo>
                      <a:pt x="10534" y="7945"/>
                    </a:lnTo>
                    <a:lnTo>
                      <a:pt x="9652" y="7818"/>
                    </a:lnTo>
                    <a:lnTo>
                      <a:pt x="5077" y="8472"/>
                    </a:lnTo>
                    <a:cubicBezTo>
                      <a:pt x="5044" y="8475"/>
                      <a:pt x="5012" y="8477"/>
                      <a:pt x="4980" y="8477"/>
                    </a:cubicBezTo>
                    <a:cubicBezTo>
                      <a:pt x="4475" y="8477"/>
                      <a:pt x="4036" y="8108"/>
                      <a:pt x="3972" y="7607"/>
                    </a:cubicBezTo>
                    <a:lnTo>
                      <a:pt x="3276" y="2589"/>
                    </a:lnTo>
                    <a:lnTo>
                      <a:pt x="3922" y="289"/>
                    </a:lnTo>
                    <a:lnTo>
                      <a:pt x="2852" y="0"/>
                    </a:lnTo>
                    <a:close/>
                  </a:path>
                </a:pathLst>
              </a:custGeom>
              <a:gradFill>
                <a:gsLst>
                  <a:gs pos="0">
                    <a:schemeClr val="accent2"/>
                  </a:gs>
                  <a:gs pos="100000">
                    <a:schemeClr val="dk1"/>
                  </a:gs>
                </a:gsLst>
                <a:lin ang="16200038"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1" name="Google Shape;2011;p70"/>
              <p:cNvSpPr/>
              <p:nvPr/>
            </p:nvSpPr>
            <p:spPr>
              <a:xfrm>
                <a:off x="1263537" y="3316138"/>
                <a:ext cx="292438" cy="209856"/>
              </a:xfrm>
              <a:custGeom>
                <a:rect b="b" l="l" r="r" t="t"/>
                <a:pathLst>
                  <a:path extrusionOk="0" h="2437" w="3396">
                    <a:moveTo>
                      <a:pt x="1086" y="0"/>
                    </a:moveTo>
                    <a:lnTo>
                      <a:pt x="0" y="925"/>
                    </a:lnTo>
                    <a:lnTo>
                      <a:pt x="2962" y="2437"/>
                    </a:lnTo>
                    <a:lnTo>
                      <a:pt x="3396" y="1155"/>
                    </a:lnTo>
                    <a:lnTo>
                      <a:pt x="1086" y="0"/>
                    </a:lnTo>
                    <a:close/>
                  </a:path>
                </a:pathLst>
              </a:custGeom>
              <a:solidFill>
                <a:srgbClr val="55335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2" name="Google Shape;2012;p70"/>
              <p:cNvSpPr/>
              <p:nvPr/>
            </p:nvSpPr>
            <p:spPr>
              <a:xfrm>
                <a:off x="1844697" y="4041963"/>
                <a:ext cx="138124" cy="169556"/>
              </a:xfrm>
              <a:custGeom>
                <a:rect b="b" l="l" r="r" t="t"/>
                <a:pathLst>
                  <a:path extrusionOk="0" h="1969" w="1604">
                    <a:moveTo>
                      <a:pt x="1161" y="1"/>
                    </a:moveTo>
                    <a:lnTo>
                      <a:pt x="0" y="331"/>
                    </a:lnTo>
                    <a:lnTo>
                      <a:pt x="381" y="1969"/>
                    </a:lnTo>
                    <a:cubicBezTo>
                      <a:pt x="839" y="1808"/>
                      <a:pt x="1255" y="1647"/>
                      <a:pt x="1603" y="1502"/>
                    </a:cubicBezTo>
                    <a:lnTo>
                      <a:pt x="1595" y="1469"/>
                    </a:lnTo>
                    <a:lnTo>
                      <a:pt x="1477" y="1070"/>
                    </a:lnTo>
                    <a:lnTo>
                      <a:pt x="1161" y="1"/>
                    </a:lnTo>
                    <a:close/>
                  </a:path>
                </a:pathLst>
              </a:custGeom>
              <a:solidFill>
                <a:srgbClr val="55335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3" name="Google Shape;2013;p70"/>
              <p:cNvSpPr/>
              <p:nvPr/>
            </p:nvSpPr>
            <p:spPr>
              <a:xfrm>
                <a:off x="1944672" y="3939578"/>
                <a:ext cx="166025" cy="102474"/>
              </a:xfrm>
              <a:custGeom>
                <a:rect b="b" l="l" r="r" t="t"/>
                <a:pathLst>
                  <a:path extrusionOk="0" h="1190" w="1928">
                    <a:moveTo>
                      <a:pt x="1911" y="0"/>
                    </a:moveTo>
                    <a:lnTo>
                      <a:pt x="799" y="509"/>
                    </a:lnTo>
                    <a:lnTo>
                      <a:pt x="0" y="1190"/>
                    </a:lnTo>
                    <a:lnTo>
                      <a:pt x="0" y="1190"/>
                    </a:lnTo>
                    <a:lnTo>
                      <a:pt x="1241" y="1029"/>
                    </a:lnTo>
                    <a:cubicBezTo>
                      <a:pt x="1241" y="1029"/>
                      <a:pt x="1292" y="900"/>
                      <a:pt x="1605" y="662"/>
                    </a:cubicBezTo>
                    <a:cubicBezTo>
                      <a:pt x="1927" y="434"/>
                      <a:pt x="1911" y="0"/>
                      <a:pt x="1911" y="0"/>
                    </a:cubicBezTo>
                    <a:close/>
                  </a:path>
                </a:pathLst>
              </a:custGeom>
              <a:solidFill>
                <a:srgbClr val="FFBB2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4" name="Google Shape;2014;p70"/>
              <p:cNvSpPr/>
              <p:nvPr/>
            </p:nvSpPr>
            <p:spPr>
              <a:xfrm>
                <a:off x="1998146" y="3584286"/>
                <a:ext cx="444427" cy="711461"/>
              </a:xfrm>
              <a:custGeom>
                <a:rect b="b" l="l" r="r" t="t"/>
                <a:pathLst>
                  <a:path extrusionOk="0" h="8262" w="5161">
                    <a:moveTo>
                      <a:pt x="5161" y="1"/>
                    </a:moveTo>
                    <a:lnTo>
                      <a:pt x="1103" y="1386"/>
                    </a:lnTo>
                    <a:lnTo>
                      <a:pt x="1" y="8261"/>
                    </a:lnTo>
                    <a:lnTo>
                      <a:pt x="4091" y="6664"/>
                    </a:lnTo>
                    <a:lnTo>
                      <a:pt x="5161" y="1"/>
                    </a:lnTo>
                    <a:close/>
                  </a:path>
                </a:pathLst>
              </a:custGeom>
              <a:solidFill>
                <a:srgbClr val="55335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5" name="Google Shape;2015;p70"/>
              <p:cNvSpPr/>
              <p:nvPr/>
            </p:nvSpPr>
            <p:spPr>
              <a:xfrm>
                <a:off x="1944672" y="3941817"/>
                <a:ext cx="313708" cy="229059"/>
              </a:xfrm>
              <a:custGeom>
                <a:rect b="b" l="l" r="r" t="t"/>
                <a:pathLst>
                  <a:path extrusionOk="0" h="2660" w="3643">
                    <a:moveTo>
                      <a:pt x="3524" y="1"/>
                    </a:moveTo>
                    <a:cubicBezTo>
                      <a:pt x="3513" y="1"/>
                      <a:pt x="3501" y="3"/>
                      <a:pt x="3490" y="9"/>
                    </a:cubicBezTo>
                    <a:lnTo>
                      <a:pt x="1284" y="738"/>
                    </a:lnTo>
                    <a:lnTo>
                      <a:pt x="0" y="1164"/>
                    </a:lnTo>
                    <a:lnTo>
                      <a:pt x="434" y="2657"/>
                    </a:lnTo>
                    <a:cubicBezTo>
                      <a:pt x="434" y="2657"/>
                      <a:pt x="476" y="2660"/>
                      <a:pt x="550" y="2660"/>
                    </a:cubicBezTo>
                    <a:cubicBezTo>
                      <a:pt x="912" y="2660"/>
                      <a:pt x="2044" y="2595"/>
                      <a:pt x="2699" y="1826"/>
                    </a:cubicBezTo>
                    <a:cubicBezTo>
                      <a:pt x="3600" y="773"/>
                      <a:pt x="3643" y="263"/>
                      <a:pt x="3608" y="76"/>
                    </a:cubicBezTo>
                    <a:cubicBezTo>
                      <a:pt x="3595" y="30"/>
                      <a:pt x="3562" y="1"/>
                      <a:pt x="3524" y="1"/>
                    </a:cubicBezTo>
                    <a:close/>
                  </a:path>
                </a:pathLst>
              </a:custGeom>
              <a:solidFill>
                <a:srgbClr val="FFBB2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016" name="Google Shape;2016;p70"/>
            <p:cNvSpPr/>
            <p:nvPr/>
          </p:nvSpPr>
          <p:spPr>
            <a:xfrm>
              <a:off x="562414" y="4405236"/>
              <a:ext cx="4170707" cy="188475"/>
            </a:xfrm>
            <a:custGeom>
              <a:rect b="b" l="l" r="r" t="t"/>
              <a:pathLst>
                <a:path extrusionOk="0" h="687" w="15202">
                  <a:moveTo>
                    <a:pt x="349" y="0"/>
                  </a:moveTo>
                  <a:cubicBezTo>
                    <a:pt x="153" y="0"/>
                    <a:pt x="0" y="153"/>
                    <a:pt x="0" y="339"/>
                  </a:cubicBezTo>
                  <a:cubicBezTo>
                    <a:pt x="0" y="534"/>
                    <a:pt x="153" y="687"/>
                    <a:pt x="349" y="687"/>
                  </a:cubicBezTo>
                  <a:lnTo>
                    <a:pt x="14863" y="687"/>
                  </a:lnTo>
                  <a:cubicBezTo>
                    <a:pt x="15049" y="687"/>
                    <a:pt x="15202" y="534"/>
                    <a:pt x="15202" y="339"/>
                  </a:cubicBezTo>
                  <a:cubicBezTo>
                    <a:pt x="15202" y="153"/>
                    <a:pt x="15049" y="0"/>
                    <a:pt x="14863" y="0"/>
                  </a:cubicBezTo>
                  <a:close/>
                </a:path>
              </a:pathLst>
            </a:custGeom>
            <a:solidFill>
              <a:srgbClr val="55335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theme/theme1.xml><?xml version="1.0" encoding="utf-8"?>
<a:theme xmlns:a="http://schemas.openxmlformats.org/drawingml/2006/main" xmlns:r="http://schemas.openxmlformats.org/officeDocument/2006/relationships" name="Conference Meeting on Business Management and Social Innovation by Slidesgo">
  <a:themeElements>
    <a:clrScheme name="Simple Light">
      <a:dk1>
        <a:srgbClr val="FFFFFF"/>
      </a:dk1>
      <a:lt1>
        <a:srgbClr val="6840A5"/>
      </a:lt1>
      <a:dk2>
        <a:srgbClr val="7A7EEA"/>
      </a:dk2>
      <a:lt2>
        <a:srgbClr val="55335C"/>
      </a:lt2>
      <a:accent1>
        <a:srgbClr val="7759E0"/>
      </a:accent1>
      <a:accent2>
        <a:srgbClr val="8DE4FF"/>
      </a:accent2>
      <a:accent3>
        <a:srgbClr val="DFDFDF"/>
      </a:accent3>
      <a:accent4>
        <a:srgbClr val="FFBB27"/>
      </a:accent4>
      <a:accent5>
        <a:srgbClr val="FF8732"/>
      </a:accent5>
      <a:accent6>
        <a:srgbClr val="FF2A1C"/>
      </a:accent6>
      <a:hlink>
        <a:srgbClr val="FFFFFF"/>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