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Lst>
  <p:sldSz cy="5143500" cx="9144000"/>
  <p:notesSz cx="6858000" cy="9144000"/>
  <p:embeddedFontLst>
    <p:embeddedFont>
      <p:font typeface="Lato"/>
      <p:regular r:id="rId52"/>
      <p:bold r:id="rId53"/>
      <p:italic r:id="rId54"/>
      <p:boldItalic r:id="rId55"/>
    </p:embeddedFont>
    <p:embeddedFont>
      <p:font typeface="Bebas Neue"/>
      <p:regular r:id="rId56"/>
    </p:embeddedFont>
    <p:embeddedFont>
      <p:font typeface="Alice"/>
      <p:regular r:id="rId57"/>
    </p:embeddedFont>
    <p:embeddedFont>
      <p:font typeface="Work Sans"/>
      <p:regular r:id="rId58"/>
      <p:bold r:id="rId59"/>
      <p:italic r:id="rId60"/>
      <p:boldItalic r:id="rId61"/>
    </p:embeddedFont>
    <p:embeddedFont>
      <p:font typeface="Anek Gurmukhi"/>
      <p:regular r:id="rId62"/>
      <p:bold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F41A45D-EAAF-450E-AB88-A85E022BD163}">
  <a:tblStyle styleId="{4F41A45D-EAAF-450E-AB88-A85E022BD163}"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D56B9FC2-09BE-4583-9D02-40796055F6A1}" styleName="Table_1">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AnekGurmukhi-regular.fntdata"/><Relationship Id="rId61" Type="http://schemas.openxmlformats.org/officeDocument/2006/relationships/font" Target="fonts/WorkSans-boldItalic.fntdata"/><Relationship Id="rId20" Type="http://schemas.openxmlformats.org/officeDocument/2006/relationships/slide" Target="slides/slide15.xml"/><Relationship Id="rId63" Type="http://schemas.openxmlformats.org/officeDocument/2006/relationships/font" Target="fonts/AnekGurmukhi-bold.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WorkSans-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font" Target="fonts/Lato-bold.fntdata"/><Relationship Id="rId52" Type="http://schemas.openxmlformats.org/officeDocument/2006/relationships/font" Target="fonts/Lato-regular.fntdata"/><Relationship Id="rId11" Type="http://schemas.openxmlformats.org/officeDocument/2006/relationships/slide" Target="slides/slide6.xml"/><Relationship Id="rId55" Type="http://schemas.openxmlformats.org/officeDocument/2006/relationships/font" Target="fonts/Lato-boldItalic.fntdata"/><Relationship Id="rId10" Type="http://schemas.openxmlformats.org/officeDocument/2006/relationships/slide" Target="slides/slide5.xml"/><Relationship Id="rId54" Type="http://schemas.openxmlformats.org/officeDocument/2006/relationships/font" Target="fonts/Lato-italic.fntdata"/><Relationship Id="rId13" Type="http://schemas.openxmlformats.org/officeDocument/2006/relationships/slide" Target="slides/slide8.xml"/><Relationship Id="rId57" Type="http://schemas.openxmlformats.org/officeDocument/2006/relationships/font" Target="fonts/Alice-regular.fntdata"/><Relationship Id="rId12" Type="http://schemas.openxmlformats.org/officeDocument/2006/relationships/slide" Target="slides/slide7.xml"/><Relationship Id="rId56" Type="http://schemas.openxmlformats.org/officeDocument/2006/relationships/font" Target="fonts/BebasNeue-regular.fntdata"/><Relationship Id="rId15" Type="http://schemas.openxmlformats.org/officeDocument/2006/relationships/slide" Target="slides/slide10.xml"/><Relationship Id="rId59" Type="http://schemas.openxmlformats.org/officeDocument/2006/relationships/font" Target="fonts/WorkSans-bold.fntdata"/><Relationship Id="rId14" Type="http://schemas.openxmlformats.org/officeDocument/2006/relationships/slide" Target="slides/slide9.xml"/><Relationship Id="rId58" Type="http://schemas.openxmlformats.org/officeDocument/2006/relationships/font" Target="fonts/WorkSans-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77" name="Google Shape;17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24ac45149d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24ac45149d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ea0873c530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ea0873c530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24ac45149df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24ac45149df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24ac45149d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24ac45149d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ea0873c530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ea0873c530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ea0873c530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ea0873c530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ea0873c530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ea0873c530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ea0873c530_0_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ea0873c530_0_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ea0873c530_0_1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ea0873c530_0_1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ea0873c530_0_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ea0873c530_0_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ea0873c530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ea0873c530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ea0873c530_0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ea0873c530_0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ea0873c530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ea0873c530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ea0873c530_0_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ea0873c530_0_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ea0873c530_0_1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ea0873c530_0_1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ea0873c530_0_1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ea0873c530_0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gea0873c530_0_1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5" name="Google Shape;305;gea0873c530_0_1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ea0873c530_0_1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ea0873c530_0_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ea0873c530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ea0873c530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ea0873c530_0_1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ea0873c530_0_1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gea0873c530_0_1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 name="Google Shape;330;gea0873c530_0_1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ea0873c530_0_1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ea0873c530_0_1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gea0873c530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 name="Google Shape;342;gea0873c530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ea0873c530_0_2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ea0873c530_0_2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gea0873c530_0_1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 name="Google Shape;354;gea0873c530_0_1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ea0873c530_0_2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0" name="Google Shape;360;gea0873c530_0_2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gea0873c530_0_2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6" name="Google Shape;366;gea0873c530_0_2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gea0873c530_0_2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2" name="Google Shape;372;gea0873c530_0_2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gea0873c530_0_2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3" name="Google Shape;393;gea0873c530_0_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gea0873c530_0_2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9" name="Google Shape;399;gea0873c530_0_2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ea0873c530_0_2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 name="Google Shape;405;gea0873c530_0_2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gea0873c530_0_2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1" name="Google Shape;411;gea0873c530_0_2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gea0873c530_0_3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7" name="Google Shape;417;gea0873c530_0_3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ea0873c530_0_3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5" name="Google Shape;425;gea0873c530_0_3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ea0873c530_0_3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ea0873c530_0_3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gea0873c530_0_3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7" name="Google Shape;437;gea0873c530_0_3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ea0873c530_0_3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3" name="Google Shape;443;gea0873c530_0_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gea0873c530_0_3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9" name="Google Shape;449;gea0873c530_0_3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gdd96cb869d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5" name="Google Shape;455;gdd96cb869d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g24ac45149df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1" name="Google Shape;461;g24ac45149df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g24ac45149df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7" name="Google Shape;467;g24ac45149df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g24ac45149df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3" name="Google Shape;473;g24ac45149df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g24ac45149df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9" name="Google Shape;479;g24ac45149df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g24ac45149df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4" name="Google Shape;484;g24ac45149df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g24ac45149d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9" name="Google Shape;489;g24ac45149d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jp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noFill/>
      </p:bgPr>
    </p:bg>
    <p:spTree>
      <p:nvGrpSpPr>
        <p:cNvPr id="10" name="Shape 10"/>
        <p:cNvGrpSpPr/>
        <p:nvPr/>
      </p:nvGrpSpPr>
      <p:grpSpPr>
        <a:xfrm>
          <a:off x="0" y="0"/>
          <a:ext cx="0" cy="0"/>
          <a:chOff x="0" y="0"/>
          <a:chExt cx="0" cy="0"/>
        </a:xfrm>
      </p:grpSpPr>
      <p:pic>
        <p:nvPicPr>
          <p:cNvPr id="11" name="Google Shape;11;p2"/>
          <p:cNvPicPr preferRelativeResize="0"/>
          <p:nvPr/>
        </p:nvPicPr>
        <p:blipFill rotWithShape="1">
          <a:blip r:embed="rId2">
            <a:alphaModFix/>
          </a:blip>
          <a:srcRect b="0" l="29" r="39" t="0"/>
          <a:stretch/>
        </p:blipFill>
        <p:spPr>
          <a:xfrm>
            <a:off x="-20650" y="-7975"/>
            <a:ext cx="9185299" cy="5159450"/>
          </a:xfrm>
          <a:prstGeom prst="rect">
            <a:avLst/>
          </a:prstGeom>
          <a:noFill/>
          <a:ln>
            <a:noFill/>
          </a:ln>
        </p:spPr>
      </p:pic>
      <p:sp>
        <p:nvSpPr>
          <p:cNvPr id="12" name="Google Shape;12;p2"/>
          <p:cNvSpPr txBox="1"/>
          <p:nvPr>
            <p:ph type="ctrTitle"/>
          </p:nvPr>
        </p:nvSpPr>
        <p:spPr>
          <a:xfrm>
            <a:off x="1420815" y="1158625"/>
            <a:ext cx="6302400" cy="1836900"/>
          </a:xfrm>
          <a:prstGeom prst="rect">
            <a:avLst/>
          </a:prstGeom>
          <a:ln>
            <a:noFill/>
          </a:ln>
        </p:spPr>
        <p:txBody>
          <a:bodyPr anchorCtr="0" anchor="t" bIns="91425" lIns="91425" spcFirstLastPara="1" rIns="91425" wrap="square" tIns="91425">
            <a:noAutofit/>
          </a:bodyPr>
          <a:lstStyle>
            <a:lvl1pPr lvl="0" rtl="0" algn="ctr">
              <a:spcBef>
                <a:spcPts val="0"/>
              </a:spcBef>
              <a:spcAft>
                <a:spcPts val="0"/>
              </a:spcAft>
              <a:buClr>
                <a:srgbClr val="191919"/>
              </a:buClr>
              <a:buSzPts val="5200"/>
              <a:buNone/>
              <a:defRPr sz="5200">
                <a:latin typeface="Alice"/>
                <a:ea typeface="Alice"/>
                <a:cs typeface="Alice"/>
                <a:sym typeface="Alice"/>
              </a:defRPr>
            </a:lvl1pPr>
            <a:lvl2pPr lvl="1" rtl="0" algn="ctr">
              <a:spcBef>
                <a:spcPts val="0"/>
              </a:spcBef>
              <a:spcAft>
                <a:spcPts val="0"/>
              </a:spcAft>
              <a:buClr>
                <a:srgbClr val="191919"/>
              </a:buClr>
              <a:buSzPts val="5200"/>
              <a:buNone/>
              <a:defRPr sz="5200">
                <a:solidFill>
                  <a:srgbClr val="191919"/>
                </a:solidFill>
              </a:defRPr>
            </a:lvl2pPr>
            <a:lvl3pPr lvl="2" rtl="0" algn="ctr">
              <a:spcBef>
                <a:spcPts val="0"/>
              </a:spcBef>
              <a:spcAft>
                <a:spcPts val="0"/>
              </a:spcAft>
              <a:buClr>
                <a:srgbClr val="191919"/>
              </a:buClr>
              <a:buSzPts val="5200"/>
              <a:buNone/>
              <a:defRPr sz="5200">
                <a:solidFill>
                  <a:srgbClr val="191919"/>
                </a:solidFill>
              </a:defRPr>
            </a:lvl3pPr>
            <a:lvl4pPr lvl="3" rtl="0" algn="ctr">
              <a:spcBef>
                <a:spcPts val="0"/>
              </a:spcBef>
              <a:spcAft>
                <a:spcPts val="0"/>
              </a:spcAft>
              <a:buClr>
                <a:srgbClr val="191919"/>
              </a:buClr>
              <a:buSzPts val="5200"/>
              <a:buNone/>
              <a:defRPr sz="5200">
                <a:solidFill>
                  <a:srgbClr val="191919"/>
                </a:solidFill>
              </a:defRPr>
            </a:lvl4pPr>
            <a:lvl5pPr lvl="4" rtl="0" algn="ctr">
              <a:spcBef>
                <a:spcPts val="0"/>
              </a:spcBef>
              <a:spcAft>
                <a:spcPts val="0"/>
              </a:spcAft>
              <a:buClr>
                <a:srgbClr val="191919"/>
              </a:buClr>
              <a:buSzPts val="5200"/>
              <a:buNone/>
              <a:defRPr sz="5200">
                <a:solidFill>
                  <a:srgbClr val="191919"/>
                </a:solidFill>
              </a:defRPr>
            </a:lvl5pPr>
            <a:lvl6pPr lvl="5" rtl="0" algn="ctr">
              <a:spcBef>
                <a:spcPts val="0"/>
              </a:spcBef>
              <a:spcAft>
                <a:spcPts val="0"/>
              </a:spcAft>
              <a:buClr>
                <a:srgbClr val="191919"/>
              </a:buClr>
              <a:buSzPts val="5200"/>
              <a:buNone/>
              <a:defRPr sz="5200">
                <a:solidFill>
                  <a:srgbClr val="191919"/>
                </a:solidFill>
              </a:defRPr>
            </a:lvl6pPr>
            <a:lvl7pPr lvl="6" rtl="0" algn="ctr">
              <a:spcBef>
                <a:spcPts val="0"/>
              </a:spcBef>
              <a:spcAft>
                <a:spcPts val="0"/>
              </a:spcAft>
              <a:buClr>
                <a:srgbClr val="191919"/>
              </a:buClr>
              <a:buSzPts val="5200"/>
              <a:buNone/>
              <a:defRPr sz="5200">
                <a:solidFill>
                  <a:srgbClr val="191919"/>
                </a:solidFill>
              </a:defRPr>
            </a:lvl7pPr>
            <a:lvl8pPr lvl="7" rtl="0" algn="ctr">
              <a:spcBef>
                <a:spcPts val="0"/>
              </a:spcBef>
              <a:spcAft>
                <a:spcPts val="0"/>
              </a:spcAft>
              <a:buClr>
                <a:srgbClr val="191919"/>
              </a:buClr>
              <a:buSzPts val="5200"/>
              <a:buNone/>
              <a:defRPr sz="5200">
                <a:solidFill>
                  <a:srgbClr val="191919"/>
                </a:solidFill>
              </a:defRPr>
            </a:lvl8pPr>
            <a:lvl9pPr lvl="8" rtl="0" algn="ctr">
              <a:spcBef>
                <a:spcPts val="0"/>
              </a:spcBef>
              <a:spcAft>
                <a:spcPts val="0"/>
              </a:spcAft>
              <a:buClr>
                <a:srgbClr val="191919"/>
              </a:buClr>
              <a:buSzPts val="5200"/>
              <a:buNone/>
              <a:defRPr sz="5200">
                <a:solidFill>
                  <a:srgbClr val="191919"/>
                </a:solidFill>
              </a:defRPr>
            </a:lvl9pPr>
          </a:lstStyle>
          <a:p/>
        </p:txBody>
      </p:sp>
      <p:sp>
        <p:nvSpPr>
          <p:cNvPr id="13" name="Google Shape;13;p2"/>
          <p:cNvSpPr txBox="1"/>
          <p:nvPr>
            <p:ph idx="1" type="subTitle"/>
          </p:nvPr>
        </p:nvSpPr>
        <p:spPr>
          <a:xfrm>
            <a:off x="1420800" y="3386925"/>
            <a:ext cx="6302400" cy="4095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8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4" name="Shape 14"/>
        <p:cNvGrpSpPr/>
        <p:nvPr/>
      </p:nvGrpSpPr>
      <p:grpSpPr>
        <a:xfrm>
          <a:off x="0" y="0"/>
          <a:ext cx="0" cy="0"/>
          <a:chOff x="0" y="0"/>
          <a:chExt cx="0" cy="0"/>
        </a:xfrm>
      </p:grpSpPr>
      <p:pic>
        <p:nvPicPr>
          <p:cNvPr id="15" name="Google Shape;15;p3"/>
          <p:cNvPicPr preferRelativeResize="0"/>
          <p:nvPr/>
        </p:nvPicPr>
        <p:blipFill rotWithShape="1">
          <a:blip r:embed="rId2">
            <a:alphaModFix/>
          </a:blip>
          <a:srcRect b="19" l="0" r="0" t="29"/>
          <a:stretch/>
        </p:blipFill>
        <p:spPr>
          <a:xfrm>
            <a:off x="-6450" y="0"/>
            <a:ext cx="9156900" cy="5143499"/>
          </a:xfrm>
          <a:prstGeom prst="rect">
            <a:avLst/>
          </a:prstGeom>
          <a:noFill/>
          <a:ln>
            <a:noFill/>
          </a:ln>
        </p:spPr>
      </p:pic>
      <p:sp>
        <p:nvSpPr>
          <p:cNvPr id="16" name="Google Shape;16;p3"/>
          <p:cNvSpPr txBox="1"/>
          <p:nvPr>
            <p:ph type="title"/>
          </p:nvPr>
        </p:nvSpPr>
        <p:spPr>
          <a:xfrm>
            <a:off x="2624788" y="2307063"/>
            <a:ext cx="3894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200">
                <a:latin typeface="Alice"/>
                <a:ea typeface="Alice"/>
                <a:cs typeface="Alice"/>
                <a:sym typeface="Alice"/>
              </a:defRPr>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7" name="Google Shape;17;p3"/>
          <p:cNvSpPr txBox="1"/>
          <p:nvPr>
            <p:ph hasCustomPrompt="1" idx="2" type="title"/>
          </p:nvPr>
        </p:nvSpPr>
        <p:spPr>
          <a:xfrm>
            <a:off x="3965250" y="866625"/>
            <a:ext cx="1213500" cy="780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6000">
                <a:latin typeface="Alice"/>
                <a:ea typeface="Alice"/>
                <a:cs typeface="Alice"/>
                <a:sym typeface="Alice"/>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8" name="Google Shape;18;p3"/>
          <p:cNvSpPr txBox="1"/>
          <p:nvPr>
            <p:ph idx="1" type="subTitle"/>
          </p:nvPr>
        </p:nvSpPr>
        <p:spPr>
          <a:xfrm>
            <a:off x="1816625" y="3551975"/>
            <a:ext cx="5511300" cy="4200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8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pic>
        <p:nvPicPr>
          <p:cNvPr id="20" name="Google Shape;20;p4"/>
          <p:cNvPicPr preferRelativeResize="0"/>
          <p:nvPr/>
        </p:nvPicPr>
        <p:blipFill rotWithShape="1">
          <a:blip r:embed="rId2">
            <a:alphaModFix/>
          </a:blip>
          <a:srcRect b="0" l="0" r="0" t="0"/>
          <a:stretch/>
        </p:blipFill>
        <p:spPr>
          <a:xfrm>
            <a:off x="-29375" y="-15950"/>
            <a:ext cx="9202751" cy="5175400"/>
          </a:xfrm>
          <a:prstGeom prst="rect">
            <a:avLst/>
          </a:prstGeom>
          <a:noFill/>
          <a:ln>
            <a:noFill/>
          </a:ln>
        </p:spPr>
      </p:pic>
      <p:sp>
        <p:nvSpPr>
          <p:cNvPr id="21" name="Google Shape;21;p4"/>
          <p:cNvSpPr txBox="1"/>
          <p:nvPr>
            <p:ph idx="1" type="body"/>
          </p:nvPr>
        </p:nvSpPr>
        <p:spPr>
          <a:xfrm>
            <a:off x="720000" y="1102175"/>
            <a:ext cx="7704000" cy="3501300"/>
          </a:xfrm>
          <a:prstGeom prst="rect">
            <a:avLst/>
          </a:prstGeom>
        </p:spPr>
        <p:txBody>
          <a:bodyPr anchorCtr="0" anchor="t" bIns="91425" lIns="91425" spcFirstLastPara="1" rIns="91425" wrap="square" tIns="91425">
            <a:noAutofit/>
          </a:bodyPr>
          <a:lstStyle>
            <a:lvl1pPr indent="-304800" lvl="0" marL="457200" rtl="0">
              <a:lnSpc>
                <a:spcPct val="100000"/>
              </a:lnSpc>
              <a:spcBef>
                <a:spcPts val="0"/>
              </a:spcBef>
              <a:spcAft>
                <a:spcPts val="0"/>
              </a:spcAft>
              <a:buClr>
                <a:schemeClr val="dk1"/>
              </a:buClr>
              <a:buSzPts val="1200"/>
              <a:buFont typeface="Work Sans"/>
              <a:buAutoNum type="arabicPeriod"/>
              <a:defRPr sz="1200">
                <a:solidFill>
                  <a:schemeClr val="dk1"/>
                </a:solidFill>
                <a:latin typeface="Work Sans"/>
                <a:ea typeface="Work Sans"/>
                <a:cs typeface="Work Sans"/>
                <a:sym typeface="Work Sans"/>
              </a:defRPr>
            </a:lvl1pPr>
            <a:lvl2pPr indent="-317500" lvl="1" marL="914400" rtl="0">
              <a:lnSpc>
                <a:spcPct val="115000"/>
              </a:lnSpc>
              <a:spcBef>
                <a:spcPts val="0"/>
              </a:spcBef>
              <a:spcAft>
                <a:spcPts val="0"/>
              </a:spcAft>
              <a:buClr>
                <a:schemeClr val="dk1"/>
              </a:buClr>
              <a:buSzPts val="1400"/>
              <a:buFont typeface="Work Sans"/>
              <a:buAutoNum type="alphaLcPeriod"/>
              <a:defRPr>
                <a:solidFill>
                  <a:schemeClr val="dk1"/>
                </a:solidFill>
                <a:latin typeface="Work Sans"/>
                <a:ea typeface="Work Sans"/>
                <a:cs typeface="Work Sans"/>
                <a:sym typeface="Work Sans"/>
              </a:defRPr>
            </a:lvl2pPr>
            <a:lvl3pPr indent="-317500" lvl="2" marL="1371600" rtl="0">
              <a:lnSpc>
                <a:spcPct val="115000"/>
              </a:lnSpc>
              <a:spcBef>
                <a:spcPts val="0"/>
              </a:spcBef>
              <a:spcAft>
                <a:spcPts val="0"/>
              </a:spcAft>
              <a:buClr>
                <a:schemeClr val="dk1"/>
              </a:buClr>
              <a:buSzPts val="1400"/>
              <a:buFont typeface="Work Sans"/>
              <a:buAutoNum type="romanLcPeriod"/>
              <a:defRPr>
                <a:solidFill>
                  <a:schemeClr val="dk1"/>
                </a:solidFill>
                <a:latin typeface="Work Sans"/>
                <a:ea typeface="Work Sans"/>
                <a:cs typeface="Work Sans"/>
                <a:sym typeface="Work Sans"/>
              </a:defRPr>
            </a:lvl3pPr>
            <a:lvl4pPr indent="-317500" lvl="3" marL="1828800" rtl="0">
              <a:lnSpc>
                <a:spcPct val="115000"/>
              </a:lnSpc>
              <a:spcBef>
                <a:spcPts val="0"/>
              </a:spcBef>
              <a:spcAft>
                <a:spcPts val="0"/>
              </a:spcAft>
              <a:buClr>
                <a:schemeClr val="dk1"/>
              </a:buClr>
              <a:buSzPts val="1400"/>
              <a:buFont typeface="Work Sans"/>
              <a:buAutoNum type="arabicPeriod"/>
              <a:defRPr>
                <a:solidFill>
                  <a:schemeClr val="dk1"/>
                </a:solidFill>
                <a:latin typeface="Work Sans"/>
                <a:ea typeface="Work Sans"/>
                <a:cs typeface="Work Sans"/>
                <a:sym typeface="Work Sans"/>
              </a:defRPr>
            </a:lvl4pPr>
            <a:lvl5pPr indent="-317500" lvl="4" marL="2286000" rtl="0">
              <a:lnSpc>
                <a:spcPct val="115000"/>
              </a:lnSpc>
              <a:spcBef>
                <a:spcPts val="0"/>
              </a:spcBef>
              <a:spcAft>
                <a:spcPts val="0"/>
              </a:spcAft>
              <a:buClr>
                <a:schemeClr val="dk1"/>
              </a:buClr>
              <a:buSzPts val="1400"/>
              <a:buFont typeface="Work Sans"/>
              <a:buAutoNum type="alphaLcPeriod"/>
              <a:defRPr>
                <a:solidFill>
                  <a:schemeClr val="dk1"/>
                </a:solidFill>
                <a:latin typeface="Work Sans"/>
                <a:ea typeface="Work Sans"/>
                <a:cs typeface="Work Sans"/>
                <a:sym typeface="Work Sans"/>
              </a:defRPr>
            </a:lvl5pPr>
            <a:lvl6pPr indent="-317500" lvl="5" marL="2743200" rtl="0">
              <a:lnSpc>
                <a:spcPct val="115000"/>
              </a:lnSpc>
              <a:spcBef>
                <a:spcPts val="0"/>
              </a:spcBef>
              <a:spcAft>
                <a:spcPts val="0"/>
              </a:spcAft>
              <a:buClr>
                <a:schemeClr val="dk1"/>
              </a:buClr>
              <a:buSzPts val="1400"/>
              <a:buFont typeface="Work Sans"/>
              <a:buAutoNum type="romanLcPeriod"/>
              <a:defRPr>
                <a:solidFill>
                  <a:schemeClr val="dk1"/>
                </a:solidFill>
                <a:latin typeface="Work Sans"/>
                <a:ea typeface="Work Sans"/>
                <a:cs typeface="Work Sans"/>
                <a:sym typeface="Work Sans"/>
              </a:defRPr>
            </a:lvl6pPr>
            <a:lvl7pPr indent="-317500" lvl="6" marL="3200400" rtl="0">
              <a:lnSpc>
                <a:spcPct val="115000"/>
              </a:lnSpc>
              <a:spcBef>
                <a:spcPts val="0"/>
              </a:spcBef>
              <a:spcAft>
                <a:spcPts val="0"/>
              </a:spcAft>
              <a:buClr>
                <a:schemeClr val="dk1"/>
              </a:buClr>
              <a:buSzPts val="1400"/>
              <a:buFont typeface="Work Sans"/>
              <a:buAutoNum type="arabicPeriod"/>
              <a:defRPr>
                <a:solidFill>
                  <a:schemeClr val="dk1"/>
                </a:solidFill>
                <a:latin typeface="Work Sans"/>
                <a:ea typeface="Work Sans"/>
                <a:cs typeface="Work Sans"/>
                <a:sym typeface="Work Sans"/>
              </a:defRPr>
            </a:lvl7pPr>
            <a:lvl8pPr indent="-317500" lvl="7" marL="3657600" rtl="0">
              <a:lnSpc>
                <a:spcPct val="115000"/>
              </a:lnSpc>
              <a:spcBef>
                <a:spcPts val="0"/>
              </a:spcBef>
              <a:spcAft>
                <a:spcPts val="0"/>
              </a:spcAft>
              <a:buClr>
                <a:schemeClr val="dk1"/>
              </a:buClr>
              <a:buSzPts val="1400"/>
              <a:buFont typeface="Work Sans"/>
              <a:buAutoNum type="alphaLcPeriod"/>
              <a:defRPr>
                <a:solidFill>
                  <a:schemeClr val="dk1"/>
                </a:solidFill>
                <a:latin typeface="Work Sans"/>
                <a:ea typeface="Work Sans"/>
                <a:cs typeface="Work Sans"/>
                <a:sym typeface="Work Sans"/>
              </a:defRPr>
            </a:lvl8pPr>
            <a:lvl9pPr indent="-317500" lvl="8" marL="4114800" rtl="0">
              <a:lnSpc>
                <a:spcPct val="115000"/>
              </a:lnSpc>
              <a:spcBef>
                <a:spcPts val="0"/>
              </a:spcBef>
              <a:spcAft>
                <a:spcPts val="0"/>
              </a:spcAft>
              <a:buClr>
                <a:schemeClr val="dk1"/>
              </a:buClr>
              <a:buSzPts val="1400"/>
              <a:buFont typeface="Work Sans"/>
              <a:buAutoNum type="romanLcPeriod"/>
              <a:defRPr>
                <a:solidFill>
                  <a:schemeClr val="dk1"/>
                </a:solidFill>
                <a:latin typeface="Work Sans"/>
                <a:ea typeface="Work Sans"/>
                <a:cs typeface="Work Sans"/>
                <a:sym typeface="Work Sans"/>
              </a:defRPr>
            </a:lvl9pPr>
          </a:lstStyle>
          <a:p/>
        </p:txBody>
      </p:sp>
      <p:sp>
        <p:nvSpPr>
          <p:cNvPr id="22" name="Google Shape;22;p4"/>
          <p:cNvSpPr txBox="1"/>
          <p:nvPr>
            <p:ph type="title"/>
          </p:nvPr>
        </p:nvSpPr>
        <p:spPr>
          <a:xfrm>
            <a:off x="726825" y="540000"/>
            <a:ext cx="77040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pic>
        <p:nvPicPr>
          <p:cNvPr id="24" name="Google Shape;24;p5"/>
          <p:cNvPicPr preferRelativeResize="0"/>
          <p:nvPr/>
        </p:nvPicPr>
        <p:blipFill rotWithShape="1">
          <a:blip r:embed="rId2">
            <a:alphaModFix/>
          </a:blip>
          <a:srcRect b="0" l="0" r="0" t="0"/>
          <a:stretch/>
        </p:blipFill>
        <p:spPr>
          <a:xfrm>
            <a:off x="-20650" y="-7975"/>
            <a:ext cx="9185299" cy="5159450"/>
          </a:xfrm>
          <a:prstGeom prst="rect">
            <a:avLst/>
          </a:prstGeom>
          <a:noFill/>
          <a:ln>
            <a:noFill/>
          </a:ln>
        </p:spPr>
      </p:pic>
      <p:sp>
        <p:nvSpPr>
          <p:cNvPr id="25" name="Google Shape;25;p5"/>
          <p:cNvSpPr txBox="1"/>
          <p:nvPr>
            <p:ph idx="1" type="subTitle"/>
          </p:nvPr>
        </p:nvSpPr>
        <p:spPr>
          <a:xfrm>
            <a:off x="1820329" y="3455025"/>
            <a:ext cx="2137500" cy="418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500">
                <a:solidFill>
                  <a:schemeClr val="dk1"/>
                </a:solidFill>
                <a:latin typeface="Alice"/>
                <a:ea typeface="Alice"/>
                <a:cs typeface="Alice"/>
                <a:sym typeface="Alice"/>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6" name="Google Shape;26;p5"/>
          <p:cNvSpPr txBox="1"/>
          <p:nvPr>
            <p:ph idx="2" type="subTitle"/>
          </p:nvPr>
        </p:nvSpPr>
        <p:spPr>
          <a:xfrm>
            <a:off x="5186154" y="3455025"/>
            <a:ext cx="2137500" cy="418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500">
                <a:solidFill>
                  <a:schemeClr val="dk1"/>
                </a:solidFill>
                <a:latin typeface="Alice"/>
                <a:ea typeface="Alice"/>
                <a:cs typeface="Alice"/>
                <a:sym typeface="Alice"/>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27" name="Google Shape;27;p5"/>
          <p:cNvSpPr txBox="1"/>
          <p:nvPr>
            <p:ph idx="3" type="subTitle"/>
          </p:nvPr>
        </p:nvSpPr>
        <p:spPr>
          <a:xfrm>
            <a:off x="1820329" y="3850575"/>
            <a:ext cx="2137500" cy="7134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8" name="Google Shape;28;p5"/>
          <p:cNvSpPr txBox="1"/>
          <p:nvPr>
            <p:ph idx="4" type="subTitle"/>
          </p:nvPr>
        </p:nvSpPr>
        <p:spPr>
          <a:xfrm>
            <a:off x="5186154" y="3850575"/>
            <a:ext cx="2137500" cy="7134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9" name="Google Shape;29;p5"/>
          <p:cNvSpPr txBox="1"/>
          <p:nvPr>
            <p:ph type="title"/>
          </p:nvPr>
        </p:nvSpPr>
        <p:spPr>
          <a:xfrm>
            <a:off x="2208400" y="540000"/>
            <a:ext cx="47271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pic>
        <p:nvPicPr>
          <p:cNvPr id="31" name="Google Shape;31;p6"/>
          <p:cNvPicPr preferRelativeResize="0"/>
          <p:nvPr/>
        </p:nvPicPr>
        <p:blipFill rotWithShape="1">
          <a:blip r:embed="rId2">
            <a:alphaModFix/>
          </a:blip>
          <a:srcRect b="0" l="29" r="39" t="0"/>
          <a:stretch/>
        </p:blipFill>
        <p:spPr>
          <a:xfrm>
            <a:off x="-34850" y="-15950"/>
            <a:ext cx="9213701" cy="5175399"/>
          </a:xfrm>
          <a:prstGeom prst="rect">
            <a:avLst/>
          </a:prstGeom>
          <a:noFill/>
          <a:ln>
            <a:noFill/>
          </a:ln>
        </p:spPr>
      </p:pic>
      <p:sp>
        <p:nvSpPr>
          <p:cNvPr id="32" name="Google Shape;32;p6"/>
          <p:cNvSpPr txBox="1"/>
          <p:nvPr>
            <p:ph type="title"/>
          </p:nvPr>
        </p:nvSpPr>
        <p:spPr>
          <a:xfrm>
            <a:off x="2208400" y="540000"/>
            <a:ext cx="47271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pic>
        <p:nvPicPr>
          <p:cNvPr id="34" name="Google Shape;34;p7"/>
          <p:cNvPicPr preferRelativeResize="0"/>
          <p:nvPr/>
        </p:nvPicPr>
        <p:blipFill rotWithShape="1">
          <a:blip r:embed="rId2">
            <a:alphaModFix/>
          </a:blip>
          <a:srcRect b="19" l="0" r="0" t="29"/>
          <a:stretch/>
        </p:blipFill>
        <p:spPr>
          <a:xfrm>
            <a:off x="-49050" y="-23925"/>
            <a:ext cx="9242100" cy="5191350"/>
          </a:xfrm>
          <a:prstGeom prst="rect">
            <a:avLst/>
          </a:prstGeom>
          <a:noFill/>
          <a:ln>
            <a:noFill/>
          </a:ln>
        </p:spPr>
      </p:pic>
      <p:sp>
        <p:nvSpPr>
          <p:cNvPr id="35" name="Google Shape;35;p7"/>
          <p:cNvSpPr txBox="1"/>
          <p:nvPr>
            <p:ph idx="1" type="body"/>
          </p:nvPr>
        </p:nvSpPr>
        <p:spPr>
          <a:xfrm>
            <a:off x="2762538" y="1393025"/>
            <a:ext cx="4134300" cy="27846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dk1"/>
              </a:buClr>
              <a:buSzPts val="1400"/>
              <a:buFont typeface="Work Sans"/>
              <a:buChar char="●"/>
              <a:defRPr sz="1400">
                <a:solidFill>
                  <a:schemeClr val="dk1"/>
                </a:solidFill>
                <a:latin typeface="Work Sans"/>
                <a:ea typeface="Work Sans"/>
                <a:cs typeface="Work Sans"/>
                <a:sym typeface="Work Sans"/>
              </a:defRPr>
            </a:lvl1pPr>
            <a:lvl2pPr indent="-317500" lvl="1" marL="9144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2pPr>
            <a:lvl3pPr indent="-317500" lvl="2" marL="13716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3pPr>
            <a:lvl4pPr indent="-317500" lvl="3" marL="18288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4pPr>
            <a:lvl5pPr indent="-317500" lvl="4" marL="22860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5pPr>
            <a:lvl6pPr indent="-317500" lvl="5" marL="27432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6pPr>
            <a:lvl7pPr indent="-317500" lvl="6" marL="32004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7pPr>
            <a:lvl8pPr indent="-317500" lvl="7" marL="36576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8pPr>
            <a:lvl9pPr indent="-317500" lvl="8" marL="41148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9pPr>
          </a:lstStyle>
          <a:p/>
        </p:txBody>
      </p:sp>
      <p:sp>
        <p:nvSpPr>
          <p:cNvPr id="36" name="Google Shape;36;p7"/>
          <p:cNvSpPr txBox="1"/>
          <p:nvPr>
            <p:ph type="title"/>
          </p:nvPr>
        </p:nvSpPr>
        <p:spPr>
          <a:xfrm>
            <a:off x="2208400" y="540000"/>
            <a:ext cx="47271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7" name="Shape 37"/>
        <p:cNvGrpSpPr/>
        <p:nvPr/>
      </p:nvGrpSpPr>
      <p:grpSpPr>
        <a:xfrm>
          <a:off x="0" y="0"/>
          <a:ext cx="0" cy="0"/>
          <a:chOff x="0" y="0"/>
          <a:chExt cx="0" cy="0"/>
        </a:xfrm>
      </p:grpSpPr>
      <p:pic>
        <p:nvPicPr>
          <p:cNvPr id="38" name="Google Shape;38;p8"/>
          <p:cNvPicPr preferRelativeResize="0"/>
          <p:nvPr/>
        </p:nvPicPr>
        <p:blipFill rotWithShape="1">
          <a:blip r:embed="rId2">
            <a:alphaModFix/>
          </a:blip>
          <a:srcRect b="19" l="0" r="0" t="29"/>
          <a:stretch/>
        </p:blipFill>
        <p:spPr>
          <a:xfrm>
            <a:off x="-49050" y="-23925"/>
            <a:ext cx="9242100" cy="5191350"/>
          </a:xfrm>
          <a:prstGeom prst="rect">
            <a:avLst/>
          </a:prstGeom>
          <a:noFill/>
          <a:ln>
            <a:noFill/>
          </a:ln>
        </p:spPr>
      </p:pic>
      <p:sp>
        <p:nvSpPr>
          <p:cNvPr id="39" name="Google Shape;39;p8"/>
          <p:cNvSpPr txBox="1"/>
          <p:nvPr>
            <p:ph type="title"/>
          </p:nvPr>
        </p:nvSpPr>
        <p:spPr>
          <a:xfrm>
            <a:off x="1886250" y="1528800"/>
            <a:ext cx="5371500" cy="2085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9600"/>
              <a:buFont typeface="Alice"/>
              <a:buNone/>
              <a:defRPr sz="8000">
                <a:latin typeface="Alice"/>
                <a:ea typeface="Alice"/>
                <a:cs typeface="Alice"/>
                <a:sym typeface="Alice"/>
              </a:defRPr>
            </a:lvl1pPr>
            <a:lvl2pPr lvl="1" rtl="0" algn="ctr">
              <a:spcBef>
                <a:spcPts val="0"/>
              </a:spcBef>
              <a:spcAft>
                <a:spcPts val="0"/>
              </a:spcAft>
              <a:buSzPts val="9600"/>
              <a:buFont typeface="Alice"/>
              <a:buNone/>
              <a:defRPr sz="9600">
                <a:latin typeface="Alice"/>
                <a:ea typeface="Alice"/>
                <a:cs typeface="Alice"/>
                <a:sym typeface="Alice"/>
              </a:defRPr>
            </a:lvl2pPr>
            <a:lvl3pPr lvl="2" rtl="0" algn="ctr">
              <a:spcBef>
                <a:spcPts val="0"/>
              </a:spcBef>
              <a:spcAft>
                <a:spcPts val="0"/>
              </a:spcAft>
              <a:buSzPts val="9600"/>
              <a:buFont typeface="Alice"/>
              <a:buNone/>
              <a:defRPr sz="9600">
                <a:latin typeface="Alice"/>
                <a:ea typeface="Alice"/>
                <a:cs typeface="Alice"/>
                <a:sym typeface="Alice"/>
              </a:defRPr>
            </a:lvl3pPr>
            <a:lvl4pPr lvl="3" rtl="0" algn="ctr">
              <a:spcBef>
                <a:spcPts val="0"/>
              </a:spcBef>
              <a:spcAft>
                <a:spcPts val="0"/>
              </a:spcAft>
              <a:buSzPts val="9600"/>
              <a:buFont typeface="Alice"/>
              <a:buNone/>
              <a:defRPr sz="9600">
                <a:latin typeface="Alice"/>
                <a:ea typeface="Alice"/>
                <a:cs typeface="Alice"/>
                <a:sym typeface="Alice"/>
              </a:defRPr>
            </a:lvl4pPr>
            <a:lvl5pPr lvl="4" rtl="0" algn="ctr">
              <a:spcBef>
                <a:spcPts val="0"/>
              </a:spcBef>
              <a:spcAft>
                <a:spcPts val="0"/>
              </a:spcAft>
              <a:buSzPts val="9600"/>
              <a:buFont typeface="Alice"/>
              <a:buNone/>
              <a:defRPr sz="9600">
                <a:latin typeface="Alice"/>
                <a:ea typeface="Alice"/>
                <a:cs typeface="Alice"/>
                <a:sym typeface="Alice"/>
              </a:defRPr>
            </a:lvl5pPr>
            <a:lvl6pPr lvl="5" rtl="0" algn="ctr">
              <a:spcBef>
                <a:spcPts val="0"/>
              </a:spcBef>
              <a:spcAft>
                <a:spcPts val="0"/>
              </a:spcAft>
              <a:buSzPts val="9600"/>
              <a:buFont typeface="Alice"/>
              <a:buNone/>
              <a:defRPr sz="9600">
                <a:latin typeface="Alice"/>
                <a:ea typeface="Alice"/>
                <a:cs typeface="Alice"/>
                <a:sym typeface="Alice"/>
              </a:defRPr>
            </a:lvl6pPr>
            <a:lvl7pPr lvl="6" rtl="0" algn="ctr">
              <a:spcBef>
                <a:spcPts val="0"/>
              </a:spcBef>
              <a:spcAft>
                <a:spcPts val="0"/>
              </a:spcAft>
              <a:buSzPts val="9600"/>
              <a:buFont typeface="Alice"/>
              <a:buNone/>
              <a:defRPr sz="9600">
                <a:latin typeface="Alice"/>
                <a:ea typeface="Alice"/>
                <a:cs typeface="Alice"/>
                <a:sym typeface="Alice"/>
              </a:defRPr>
            </a:lvl7pPr>
            <a:lvl8pPr lvl="7" rtl="0" algn="ctr">
              <a:spcBef>
                <a:spcPts val="0"/>
              </a:spcBef>
              <a:spcAft>
                <a:spcPts val="0"/>
              </a:spcAft>
              <a:buSzPts val="9600"/>
              <a:buFont typeface="Alice"/>
              <a:buNone/>
              <a:defRPr sz="9600">
                <a:latin typeface="Alice"/>
                <a:ea typeface="Alice"/>
                <a:cs typeface="Alice"/>
                <a:sym typeface="Alice"/>
              </a:defRPr>
            </a:lvl8pPr>
            <a:lvl9pPr lvl="8" rtl="0" algn="ctr">
              <a:spcBef>
                <a:spcPts val="0"/>
              </a:spcBef>
              <a:spcAft>
                <a:spcPts val="0"/>
              </a:spcAft>
              <a:buSzPts val="9600"/>
              <a:buFont typeface="Alice"/>
              <a:buNone/>
              <a:defRPr sz="9600">
                <a:latin typeface="Alice"/>
                <a:ea typeface="Alice"/>
                <a:cs typeface="Alice"/>
                <a:sym typeface="Alic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0" name="Shape 40"/>
        <p:cNvGrpSpPr/>
        <p:nvPr/>
      </p:nvGrpSpPr>
      <p:grpSpPr>
        <a:xfrm>
          <a:off x="0" y="0"/>
          <a:ext cx="0" cy="0"/>
          <a:chOff x="0" y="0"/>
          <a:chExt cx="0" cy="0"/>
        </a:xfrm>
      </p:grpSpPr>
      <p:pic>
        <p:nvPicPr>
          <p:cNvPr id="41" name="Google Shape;41;p9"/>
          <p:cNvPicPr preferRelativeResize="0"/>
          <p:nvPr/>
        </p:nvPicPr>
        <p:blipFill rotWithShape="1">
          <a:blip r:embed="rId2">
            <a:alphaModFix/>
          </a:blip>
          <a:srcRect b="0" l="29" r="39" t="0"/>
          <a:stretch/>
        </p:blipFill>
        <p:spPr>
          <a:xfrm rot="10800000">
            <a:off x="-34851" y="-15949"/>
            <a:ext cx="9213701" cy="5175399"/>
          </a:xfrm>
          <a:prstGeom prst="rect">
            <a:avLst/>
          </a:prstGeom>
          <a:noFill/>
          <a:ln>
            <a:noFill/>
          </a:ln>
        </p:spPr>
      </p:pic>
      <p:sp>
        <p:nvSpPr>
          <p:cNvPr id="42" name="Google Shape;42;p9"/>
          <p:cNvSpPr txBox="1"/>
          <p:nvPr>
            <p:ph idx="1" type="subTitle"/>
          </p:nvPr>
        </p:nvSpPr>
        <p:spPr>
          <a:xfrm>
            <a:off x="1097450" y="2269113"/>
            <a:ext cx="3217200" cy="13542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43" name="Google Shape;43;p9"/>
          <p:cNvSpPr txBox="1"/>
          <p:nvPr>
            <p:ph type="title"/>
          </p:nvPr>
        </p:nvSpPr>
        <p:spPr>
          <a:xfrm>
            <a:off x="1097450" y="1520175"/>
            <a:ext cx="4155300" cy="5727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300"/>
              <a:buNone/>
              <a:defRPr sz="40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4" name="Shape 44"/>
        <p:cNvGrpSpPr/>
        <p:nvPr/>
      </p:nvGrpSpPr>
      <p:grpSpPr>
        <a:xfrm>
          <a:off x="0" y="0"/>
          <a:ext cx="0" cy="0"/>
          <a:chOff x="0" y="0"/>
          <a:chExt cx="0" cy="0"/>
        </a:xfrm>
      </p:grpSpPr>
      <p:sp>
        <p:nvSpPr>
          <p:cNvPr id="45" name="Google Shape;45;p10"/>
          <p:cNvSpPr txBox="1"/>
          <p:nvPr>
            <p:ph type="title"/>
          </p:nvPr>
        </p:nvSpPr>
        <p:spPr>
          <a:xfrm>
            <a:off x="4865737" y="1441053"/>
            <a:ext cx="3142800" cy="2261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40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pic>
        <p:nvPicPr>
          <p:cNvPr id="47" name="Google Shape;47;p11"/>
          <p:cNvPicPr preferRelativeResize="0"/>
          <p:nvPr/>
        </p:nvPicPr>
        <p:blipFill rotWithShape="1">
          <a:blip r:embed="rId2">
            <a:alphaModFix/>
          </a:blip>
          <a:srcRect b="0" l="0" r="0" t="0"/>
          <a:stretch/>
        </p:blipFill>
        <p:spPr>
          <a:xfrm>
            <a:off x="-9500" y="0"/>
            <a:ext cx="9163001" cy="5143500"/>
          </a:xfrm>
          <a:prstGeom prst="rect">
            <a:avLst/>
          </a:prstGeom>
          <a:noFill/>
          <a:ln>
            <a:noFill/>
          </a:ln>
        </p:spPr>
      </p:pic>
      <p:sp>
        <p:nvSpPr>
          <p:cNvPr id="48" name="Google Shape;48;p11"/>
          <p:cNvSpPr txBox="1"/>
          <p:nvPr>
            <p:ph hasCustomPrompt="1" type="title"/>
          </p:nvPr>
        </p:nvSpPr>
        <p:spPr>
          <a:xfrm>
            <a:off x="1746000" y="1698563"/>
            <a:ext cx="5652000" cy="1216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9600"/>
              <a:buNone/>
              <a:defRPr sz="10000">
                <a:latin typeface="Alice"/>
                <a:ea typeface="Alice"/>
                <a:cs typeface="Alice"/>
                <a:sym typeface="Alice"/>
              </a:defRPr>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49" name="Google Shape;49;p11"/>
          <p:cNvSpPr txBox="1"/>
          <p:nvPr>
            <p:ph idx="1" type="subTitle"/>
          </p:nvPr>
        </p:nvSpPr>
        <p:spPr>
          <a:xfrm>
            <a:off x="1745900" y="3051938"/>
            <a:ext cx="5652000" cy="3930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sz="18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51" name="Shape 51"/>
        <p:cNvGrpSpPr/>
        <p:nvPr/>
      </p:nvGrpSpPr>
      <p:grpSpPr>
        <a:xfrm>
          <a:off x="0" y="0"/>
          <a:ext cx="0" cy="0"/>
          <a:chOff x="0" y="0"/>
          <a:chExt cx="0" cy="0"/>
        </a:xfrm>
      </p:grpSpPr>
      <p:pic>
        <p:nvPicPr>
          <p:cNvPr id="52" name="Google Shape;52;p13"/>
          <p:cNvPicPr preferRelativeResize="0"/>
          <p:nvPr/>
        </p:nvPicPr>
        <p:blipFill rotWithShape="1">
          <a:blip r:embed="rId2">
            <a:alphaModFix/>
          </a:blip>
          <a:srcRect b="0" l="0" r="0" t="0"/>
          <a:stretch/>
        </p:blipFill>
        <p:spPr>
          <a:xfrm>
            <a:off x="-63300" y="-31925"/>
            <a:ext cx="9270599" cy="5207349"/>
          </a:xfrm>
          <a:prstGeom prst="rect">
            <a:avLst/>
          </a:prstGeom>
          <a:noFill/>
          <a:ln>
            <a:noFill/>
          </a:ln>
        </p:spPr>
      </p:pic>
      <p:sp>
        <p:nvSpPr>
          <p:cNvPr id="53" name="Google Shape;53;p13"/>
          <p:cNvSpPr txBox="1"/>
          <p:nvPr>
            <p:ph type="title"/>
          </p:nvPr>
        </p:nvSpPr>
        <p:spPr>
          <a:xfrm>
            <a:off x="2163838" y="1565338"/>
            <a:ext cx="2336400" cy="390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400"/>
              <a:buNone/>
              <a:defRPr sz="2500">
                <a:latin typeface="Alice"/>
                <a:ea typeface="Alice"/>
                <a:cs typeface="Alice"/>
                <a:sym typeface="Alic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4" name="Google Shape;54;p13"/>
          <p:cNvSpPr txBox="1"/>
          <p:nvPr>
            <p:ph hasCustomPrompt="1" idx="2" type="title"/>
          </p:nvPr>
        </p:nvSpPr>
        <p:spPr>
          <a:xfrm>
            <a:off x="1242053" y="1844206"/>
            <a:ext cx="8634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300">
                <a:latin typeface="Alice"/>
                <a:ea typeface="Alice"/>
                <a:cs typeface="Alice"/>
                <a:sym typeface="Alic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5" name="Google Shape;55;p13"/>
          <p:cNvSpPr txBox="1"/>
          <p:nvPr>
            <p:ph idx="1" type="subTitle"/>
          </p:nvPr>
        </p:nvSpPr>
        <p:spPr>
          <a:xfrm>
            <a:off x="2163838" y="1999463"/>
            <a:ext cx="2336400" cy="4848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latin typeface="Work Sans"/>
                <a:ea typeface="Work Sans"/>
                <a:cs typeface="Work Sans"/>
                <a:sym typeface="Work Sans"/>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56" name="Google Shape;56;p13"/>
          <p:cNvSpPr txBox="1"/>
          <p:nvPr>
            <p:ph idx="3" type="title"/>
          </p:nvPr>
        </p:nvSpPr>
        <p:spPr>
          <a:xfrm>
            <a:off x="5585788" y="1565338"/>
            <a:ext cx="2336400" cy="390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400"/>
              <a:buNone/>
              <a:defRPr sz="2500">
                <a:latin typeface="Alice"/>
                <a:ea typeface="Alice"/>
                <a:cs typeface="Alice"/>
                <a:sym typeface="Alic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7" name="Google Shape;57;p13"/>
          <p:cNvSpPr txBox="1"/>
          <p:nvPr>
            <p:ph hasCustomPrompt="1" idx="4" type="title"/>
          </p:nvPr>
        </p:nvSpPr>
        <p:spPr>
          <a:xfrm>
            <a:off x="4670648" y="1844206"/>
            <a:ext cx="8166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300">
                <a:latin typeface="Alice"/>
                <a:ea typeface="Alice"/>
                <a:cs typeface="Alice"/>
                <a:sym typeface="Alic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58" name="Google Shape;58;p13"/>
          <p:cNvSpPr txBox="1"/>
          <p:nvPr>
            <p:ph idx="5" type="subTitle"/>
          </p:nvPr>
        </p:nvSpPr>
        <p:spPr>
          <a:xfrm>
            <a:off x="5585788" y="1999463"/>
            <a:ext cx="2336400" cy="4848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latin typeface="Work Sans"/>
                <a:ea typeface="Work Sans"/>
                <a:cs typeface="Work Sans"/>
                <a:sym typeface="Work Sans"/>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59" name="Google Shape;59;p13"/>
          <p:cNvSpPr txBox="1"/>
          <p:nvPr>
            <p:ph idx="6" type="title"/>
          </p:nvPr>
        </p:nvSpPr>
        <p:spPr>
          <a:xfrm>
            <a:off x="2163838" y="2964038"/>
            <a:ext cx="2336400" cy="390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400"/>
              <a:buNone/>
              <a:defRPr sz="2500">
                <a:latin typeface="Alice"/>
                <a:ea typeface="Alice"/>
                <a:cs typeface="Alice"/>
                <a:sym typeface="Alic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0" name="Google Shape;60;p13"/>
          <p:cNvSpPr txBox="1"/>
          <p:nvPr>
            <p:ph hasCustomPrompt="1" idx="7" type="title"/>
          </p:nvPr>
        </p:nvSpPr>
        <p:spPr>
          <a:xfrm>
            <a:off x="1242053" y="3105353"/>
            <a:ext cx="8634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300">
                <a:latin typeface="Alice"/>
                <a:ea typeface="Alice"/>
                <a:cs typeface="Alice"/>
                <a:sym typeface="Alic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1" name="Google Shape;61;p13"/>
          <p:cNvSpPr txBox="1"/>
          <p:nvPr>
            <p:ph idx="8" type="subTitle"/>
          </p:nvPr>
        </p:nvSpPr>
        <p:spPr>
          <a:xfrm>
            <a:off x="2163838" y="3398163"/>
            <a:ext cx="2336400" cy="4848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latin typeface="Work Sans"/>
                <a:ea typeface="Work Sans"/>
                <a:cs typeface="Work Sans"/>
                <a:sym typeface="Work Sans"/>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62" name="Google Shape;62;p13"/>
          <p:cNvSpPr txBox="1"/>
          <p:nvPr>
            <p:ph idx="9" type="title"/>
          </p:nvPr>
        </p:nvSpPr>
        <p:spPr>
          <a:xfrm>
            <a:off x="5585788" y="2964038"/>
            <a:ext cx="2336400" cy="3906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2400"/>
              <a:buNone/>
              <a:defRPr sz="2500">
                <a:latin typeface="Alice"/>
                <a:ea typeface="Alice"/>
                <a:cs typeface="Alice"/>
                <a:sym typeface="Alice"/>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3" name="Google Shape;63;p13"/>
          <p:cNvSpPr txBox="1"/>
          <p:nvPr>
            <p:ph hasCustomPrompt="1" idx="13" type="title"/>
          </p:nvPr>
        </p:nvSpPr>
        <p:spPr>
          <a:xfrm>
            <a:off x="4670648" y="3105353"/>
            <a:ext cx="816600" cy="593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300">
                <a:latin typeface="Alice"/>
                <a:ea typeface="Alice"/>
                <a:cs typeface="Alice"/>
                <a:sym typeface="Alice"/>
              </a:defRPr>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r>
              <a:t>xx%</a:t>
            </a:r>
          </a:p>
        </p:txBody>
      </p:sp>
      <p:sp>
        <p:nvSpPr>
          <p:cNvPr id="64" name="Google Shape;64;p13"/>
          <p:cNvSpPr txBox="1"/>
          <p:nvPr>
            <p:ph idx="14" type="subTitle"/>
          </p:nvPr>
        </p:nvSpPr>
        <p:spPr>
          <a:xfrm>
            <a:off x="5585788" y="3398163"/>
            <a:ext cx="2336400" cy="4848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latin typeface="Work Sans"/>
                <a:ea typeface="Work Sans"/>
                <a:cs typeface="Work Sans"/>
                <a:sym typeface="Work Sans"/>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65" name="Google Shape;65;p13"/>
          <p:cNvSpPr txBox="1"/>
          <p:nvPr>
            <p:ph idx="15" type="title"/>
          </p:nvPr>
        </p:nvSpPr>
        <p:spPr>
          <a:xfrm>
            <a:off x="2208400" y="540000"/>
            <a:ext cx="47271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1">
    <p:spTree>
      <p:nvGrpSpPr>
        <p:cNvPr id="66" name="Shape 66"/>
        <p:cNvGrpSpPr/>
        <p:nvPr/>
      </p:nvGrpSpPr>
      <p:grpSpPr>
        <a:xfrm>
          <a:off x="0" y="0"/>
          <a:ext cx="0" cy="0"/>
          <a:chOff x="0" y="0"/>
          <a:chExt cx="0" cy="0"/>
        </a:xfrm>
      </p:grpSpPr>
      <p:pic>
        <p:nvPicPr>
          <p:cNvPr id="67" name="Google Shape;67;p14"/>
          <p:cNvPicPr preferRelativeResize="0"/>
          <p:nvPr/>
        </p:nvPicPr>
        <p:blipFill rotWithShape="1">
          <a:blip r:embed="rId2">
            <a:alphaModFix/>
          </a:blip>
          <a:srcRect b="59" l="0" r="0" t="59"/>
          <a:stretch/>
        </p:blipFill>
        <p:spPr>
          <a:xfrm flipH="1">
            <a:off x="-9500" y="0"/>
            <a:ext cx="9163001" cy="5143499"/>
          </a:xfrm>
          <a:prstGeom prst="rect">
            <a:avLst/>
          </a:prstGeom>
          <a:noFill/>
          <a:ln>
            <a:noFill/>
          </a:ln>
        </p:spPr>
      </p:pic>
      <p:sp>
        <p:nvSpPr>
          <p:cNvPr id="68" name="Google Shape;68;p14"/>
          <p:cNvSpPr txBox="1"/>
          <p:nvPr>
            <p:ph type="title"/>
          </p:nvPr>
        </p:nvSpPr>
        <p:spPr>
          <a:xfrm>
            <a:off x="2321075" y="2945800"/>
            <a:ext cx="4501800" cy="531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69" name="Google Shape;69;p14"/>
          <p:cNvSpPr txBox="1"/>
          <p:nvPr>
            <p:ph idx="1" type="subTitle"/>
          </p:nvPr>
        </p:nvSpPr>
        <p:spPr>
          <a:xfrm>
            <a:off x="2321125" y="1665825"/>
            <a:ext cx="4501800" cy="11469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sz="18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
  <p:cSld name="CUSTOM_2_1">
    <p:spTree>
      <p:nvGrpSpPr>
        <p:cNvPr id="70" name="Shape 70"/>
        <p:cNvGrpSpPr/>
        <p:nvPr/>
      </p:nvGrpSpPr>
      <p:grpSpPr>
        <a:xfrm>
          <a:off x="0" y="0"/>
          <a:ext cx="0" cy="0"/>
          <a:chOff x="0" y="0"/>
          <a:chExt cx="0" cy="0"/>
        </a:xfrm>
      </p:grpSpPr>
      <p:pic>
        <p:nvPicPr>
          <p:cNvPr id="71" name="Google Shape;71;p15"/>
          <p:cNvPicPr preferRelativeResize="0"/>
          <p:nvPr/>
        </p:nvPicPr>
        <p:blipFill rotWithShape="1">
          <a:blip r:embed="rId2">
            <a:alphaModFix/>
          </a:blip>
          <a:srcRect b="19" l="0" r="0" t="29"/>
          <a:stretch/>
        </p:blipFill>
        <p:spPr>
          <a:xfrm rot="10800000">
            <a:off x="-34851" y="-15948"/>
            <a:ext cx="9213701" cy="5175398"/>
          </a:xfrm>
          <a:prstGeom prst="rect">
            <a:avLst/>
          </a:prstGeom>
          <a:noFill/>
          <a:ln>
            <a:noFill/>
          </a:ln>
        </p:spPr>
      </p:pic>
      <p:sp>
        <p:nvSpPr>
          <p:cNvPr id="72" name="Google Shape;72;p15"/>
          <p:cNvSpPr txBox="1"/>
          <p:nvPr>
            <p:ph idx="1" type="subTitle"/>
          </p:nvPr>
        </p:nvSpPr>
        <p:spPr>
          <a:xfrm>
            <a:off x="898175" y="3288600"/>
            <a:ext cx="3862800" cy="9522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 name="Google Shape;73;p15"/>
          <p:cNvSpPr txBox="1"/>
          <p:nvPr>
            <p:ph type="title"/>
          </p:nvPr>
        </p:nvSpPr>
        <p:spPr>
          <a:xfrm>
            <a:off x="898175" y="902700"/>
            <a:ext cx="3862800" cy="23859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300"/>
              <a:buNone/>
              <a:defRPr sz="40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2_1_2">
    <p:spTree>
      <p:nvGrpSpPr>
        <p:cNvPr id="74" name="Shape 74"/>
        <p:cNvGrpSpPr/>
        <p:nvPr/>
      </p:nvGrpSpPr>
      <p:grpSpPr>
        <a:xfrm>
          <a:off x="0" y="0"/>
          <a:ext cx="0" cy="0"/>
          <a:chOff x="0" y="0"/>
          <a:chExt cx="0" cy="0"/>
        </a:xfrm>
      </p:grpSpPr>
      <p:pic>
        <p:nvPicPr>
          <p:cNvPr id="75" name="Google Shape;75;p16"/>
          <p:cNvPicPr preferRelativeResize="0"/>
          <p:nvPr/>
        </p:nvPicPr>
        <p:blipFill rotWithShape="1">
          <a:blip r:embed="rId2">
            <a:alphaModFix/>
          </a:blip>
          <a:srcRect b="0" l="0" r="0" t="0"/>
          <a:stretch/>
        </p:blipFill>
        <p:spPr>
          <a:xfrm rot="10800000">
            <a:off x="-34851" y="-15949"/>
            <a:ext cx="9213701" cy="5175399"/>
          </a:xfrm>
          <a:prstGeom prst="rect">
            <a:avLst/>
          </a:prstGeom>
          <a:noFill/>
          <a:ln>
            <a:noFill/>
          </a:ln>
        </p:spPr>
      </p:pic>
      <p:sp>
        <p:nvSpPr>
          <p:cNvPr id="76" name="Google Shape;76;p16"/>
          <p:cNvSpPr txBox="1"/>
          <p:nvPr>
            <p:ph idx="1" type="subTitle"/>
          </p:nvPr>
        </p:nvSpPr>
        <p:spPr>
          <a:xfrm>
            <a:off x="4911713" y="2807002"/>
            <a:ext cx="3306600" cy="9522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7" name="Google Shape;77;p16"/>
          <p:cNvSpPr txBox="1"/>
          <p:nvPr>
            <p:ph type="title"/>
          </p:nvPr>
        </p:nvSpPr>
        <p:spPr>
          <a:xfrm>
            <a:off x="4911713" y="1402414"/>
            <a:ext cx="3306600" cy="1252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300"/>
              <a:buNone/>
              <a:defRPr sz="40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2_1_1">
    <p:spTree>
      <p:nvGrpSpPr>
        <p:cNvPr id="78" name="Shape 78"/>
        <p:cNvGrpSpPr/>
        <p:nvPr/>
      </p:nvGrpSpPr>
      <p:grpSpPr>
        <a:xfrm>
          <a:off x="0" y="0"/>
          <a:ext cx="0" cy="0"/>
          <a:chOff x="0" y="0"/>
          <a:chExt cx="0" cy="0"/>
        </a:xfrm>
      </p:grpSpPr>
      <p:pic>
        <p:nvPicPr>
          <p:cNvPr id="79" name="Google Shape;79;p17"/>
          <p:cNvPicPr preferRelativeResize="0"/>
          <p:nvPr/>
        </p:nvPicPr>
        <p:blipFill rotWithShape="1">
          <a:blip r:embed="rId2">
            <a:alphaModFix/>
          </a:blip>
          <a:srcRect b="0" l="29" r="39" t="0"/>
          <a:stretch/>
        </p:blipFill>
        <p:spPr>
          <a:xfrm rot="10800000">
            <a:off x="-34851" y="-15949"/>
            <a:ext cx="9213701" cy="5175399"/>
          </a:xfrm>
          <a:prstGeom prst="rect">
            <a:avLst/>
          </a:prstGeom>
          <a:noFill/>
          <a:ln>
            <a:noFill/>
          </a:ln>
        </p:spPr>
      </p:pic>
      <p:sp>
        <p:nvSpPr>
          <p:cNvPr id="80" name="Google Shape;80;p17"/>
          <p:cNvSpPr txBox="1"/>
          <p:nvPr>
            <p:ph idx="1" type="subTitle"/>
          </p:nvPr>
        </p:nvSpPr>
        <p:spPr>
          <a:xfrm>
            <a:off x="1552350" y="2804550"/>
            <a:ext cx="6039300" cy="772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8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1" name="Google Shape;81;p17"/>
          <p:cNvSpPr txBox="1"/>
          <p:nvPr>
            <p:ph type="title"/>
          </p:nvPr>
        </p:nvSpPr>
        <p:spPr>
          <a:xfrm>
            <a:off x="1552350" y="1566150"/>
            <a:ext cx="6039300" cy="1238400"/>
          </a:xfrm>
          <a:prstGeom prst="rect">
            <a:avLst/>
          </a:prstGeom>
        </p:spPr>
        <p:txBody>
          <a:bodyPr anchorCtr="0" anchor="ctr" bIns="91425" lIns="91425" spcFirstLastPara="1" rIns="91425" wrap="square" tIns="91425">
            <a:noAutofit/>
          </a:bodyPr>
          <a:lstStyle>
            <a:lvl1pPr lvl="0" rtl="0">
              <a:spcBef>
                <a:spcPts val="0"/>
              </a:spcBef>
              <a:spcAft>
                <a:spcPts val="0"/>
              </a:spcAft>
              <a:buSzPts val="3300"/>
              <a:buNone/>
              <a:defRPr sz="80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2_1_1_1">
    <p:spTree>
      <p:nvGrpSpPr>
        <p:cNvPr id="82" name="Shape 82"/>
        <p:cNvGrpSpPr/>
        <p:nvPr/>
      </p:nvGrpSpPr>
      <p:grpSpPr>
        <a:xfrm>
          <a:off x="0" y="0"/>
          <a:ext cx="0" cy="0"/>
          <a:chOff x="0" y="0"/>
          <a:chExt cx="0" cy="0"/>
        </a:xfrm>
      </p:grpSpPr>
      <p:pic>
        <p:nvPicPr>
          <p:cNvPr id="83" name="Google Shape;83;p18"/>
          <p:cNvPicPr preferRelativeResize="0"/>
          <p:nvPr/>
        </p:nvPicPr>
        <p:blipFill rotWithShape="1">
          <a:blip r:embed="rId2">
            <a:alphaModFix/>
          </a:blip>
          <a:srcRect b="0" l="29" r="39" t="0"/>
          <a:stretch/>
        </p:blipFill>
        <p:spPr>
          <a:xfrm rot="10800000">
            <a:off x="-34851" y="-15949"/>
            <a:ext cx="9213701" cy="5175399"/>
          </a:xfrm>
          <a:prstGeom prst="rect">
            <a:avLst/>
          </a:prstGeom>
          <a:noFill/>
          <a:ln>
            <a:noFill/>
          </a:ln>
        </p:spPr>
      </p:pic>
      <p:sp>
        <p:nvSpPr>
          <p:cNvPr id="84" name="Google Shape;84;p18"/>
          <p:cNvSpPr txBox="1"/>
          <p:nvPr>
            <p:ph idx="1" type="subTitle"/>
          </p:nvPr>
        </p:nvSpPr>
        <p:spPr>
          <a:xfrm>
            <a:off x="1143325" y="1837325"/>
            <a:ext cx="3428700" cy="2162400"/>
          </a:xfrm>
          <a:prstGeom prst="rect">
            <a:avLst/>
          </a:prstGeom>
          <a:noFill/>
          <a:ln>
            <a:noFill/>
          </a:ln>
        </p:spPr>
        <p:txBody>
          <a:bodyPr anchorCtr="0" anchor="t" bIns="91425" lIns="91425" spcFirstLastPara="1" rIns="91425" wrap="square" tIns="91425">
            <a:noAutofit/>
          </a:bodyPr>
          <a:lstStyle>
            <a:lvl1pPr lvl="0" marR="50800" rtl="0">
              <a:spcBef>
                <a:spcPts val="0"/>
              </a:spcBef>
              <a:spcAft>
                <a:spcPts val="0"/>
              </a:spcAft>
              <a:buSzPts val="1400"/>
              <a:buFont typeface="Work Sans"/>
              <a:buChar char="●"/>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Font typeface="Work Sans"/>
              <a:buChar char="○"/>
              <a:defRPr>
                <a:latin typeface="Work Sans"/>
                <a:ea typeface="Work Sans"/>
                <a:cs typeface="Work Sans"/>
                <a:sym typeface="Work Sans"/>
              </a:defRPr>
            </a:lvl2pPr>
            <a:lvl3pPr lvl="2" rtl="0" algn="ctr">
              <a:lnSpc>
                <a:spcPct val="100000"/>
              </a:lnSpc>
              <a:spcBef>
                <a:spcPts val="0"/>
              </a:spcBef>
              <a:spcAft>
                <a:spcPts val="0"/>
              </a:spcAft>
              <a:buSzPts val="1400"/>
              <a:buFont typeface="Work Sans"/>
              <a:buChar char="■"/>
              <a:defRPr>
                <a:latin typeface="Work Sans"/>
                <a:ea typeface="Work Sans"/>
                <a:cs typeface="Work Sans"/>
                <a:sym typeface="Work Sans"/>
              </a:defRPr>
            </a:lvl3pPr>
            <a:lvl4pPr lvl="3" rtl="0" algn="ctr">
              <a:lnSpc>
                <a:spcPct val="100000"/>
              </a:lnSpc>
              <a:spcBef>
                <a:spcPts val="0"/>
              </a:spcBef>
              <a:spcAft>
                <a:spcPts val="0"/>
              </a:spcAft>
              <a:buSzPts val="1400"/>
              <a:buFont typeface="Work Sans"/>
              <a:buChar char="●"/>
              <a:defRPr>
                <a:latin typeface="Work Sans"/>
                <a:ea typeface="Work Sans"/>
                <a:cs typeface="Work Sans"/>
                <a:sym typeface="Work Sans"/>
              </a:defRPr>
            </a:lvl4pPr>
            <a:lvl5pPr lvl="4" rtl="0" algn="ctr">
              <a:lnSpc>
                <a:spcPct val="100000"/>
              </a:lnSpc>
              <a:spcBef>
                <a:spcPts val="0"/>
              </a:spcBef>
              <a:spcAft>
                <a:spcPts val="0"/>
              </a:spcAft>
              <a:buSzPts val="1400"/>
              <a:buFont typeface="Work Sans"/>
              <a:buChar char="○"/>
              <a:defRPr>
                <a:latin typeface="Work Sans"/>
                <a:ea typeface="Work Sans"/>
                <a:cs typeface="Work Sans"/>
                <a:sym typeface="Work Sans"/>
              </a:defRPr>
            </a:lvl5pPr>
            <a:lvl6pPr lvl="5" rtl="0" algn="ctr">
              <a:lnSpc>
                <a:spcPct val="100000"/>
              </a:lnSpc>
              <a:spcBef>
                <a:spcPts val="0"/>
              </a:spcBef>
              <a:spcAft>
                <a:spcPts val="0"/>
              </a:spcAft>
              <a:buSzPts val="1400"/>
              <a:buFont typeface="Work Sans"/>
              <a:buChar char="■"/>
              <a:defRPr>
                <a:latin typeface="Work Sans"/>
                <a:ea typeface="Work Sans"/>
                <a:cs typeface="Work Sans"/>
                <a:sym typeface="Work Sans"/>
              </a:defRPr>
            </a:lvl6pPr>
            <a:lvl7pPr lvl="6" rtl="0" algn="ctr">
              <a:lnSpc>
                <a:spcPct val="100000"/>
              </a:lnSpc>
              <a:spcBef>
                <a:spcPts val="0"/>
              </a:spcBef>
              <a:spcAft>
                <a:spcPts val="0"/>
              </a:spcAft>
              <a:buSzPts val="1400"/>
              <a:buFont typeface="Work Sans"/>
              <a:buChar char="●"/>
              <a:defRPr>
                <a:latin typeface="Work Sans"/>
                <a:ea typeface="Work Sans"/>
                <a:cs typeface="Work Sans"/>
                <a:sym typeface="Work Sans"/>
              </a:defRPr>
            </a:lvl7pPr>
            <a:lvl8pPr lvl="7" rtl="0" algn="ctr">
              <a:lnSpc>
                <a:spcPct val="100000"/>
              </a:lnSpc>
              <a:spcBef>
                <a:spcPts val="0"/>
              </a:spcBef>
              <a:spcAft>
                <a:spcPts val="0"/>
              </a:spcAft>
              <a:buSzPts val="1400"/>
              <a:buFont typeface="Work Sans"/>
              <a:buChar char="○"/>
              <a:defRPr>
                <a:latin typeface="Work Sans"/>
                <a:ea typeface="Work Sans"/>
                <a:cs typeface="Work Sans"/>
                <a:sym typeface="Work Sans"/>
              </a:defRPr>
            </a:lvl8pPr>
            <a:lvl9pPr lvl="8" rtl="0" algn="ctr">
              <a:lnSpc>
                <a:spcPct val="100000"/>
              </a:lnSpc>
              <a:spcBef>
                <a:spcPts val="0"/>
              </a:spcBef>
              <a:spcAft>
                <a:spcPts val="0"/>
              </a:spcAft>
              <a:buSzPts val="1400"/>
              <a:buFont typeface="Work Sans"/>
              <a:buChar char="■"/>
              <a:defRPr>
                <a:latin typeface="Work Sans"/>
                <a:ea typeface="Work Sans"/>
                <a:cs typeface="Work Sans"/>
                <a:sym typeface="Work Sans"/>
              </a:defRPr>
            </a:lvl9pPr>
          </a:lstStyle>
          <a:p/>
        </p:txBody>
      </p:sp>
      <p:sp>
        <p:nvSpPr>
          <p:cNvPr id="85" name="Google Shape;85;p18"/>
          <p:cNvSpPr txBox="1"/>
          <p:nvPr>
            <p:ph type="title"/>
          </p:nvPr>
        </p:nvSpPr>
        <p:spPr>
          <a:xfrm>
            <a:off x="1686175" y="540000"/>
            <a:ext cx="57717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86" name="Google Shape;86;p18"/>
          <p:cNvSpPr txBox="1"/>
          <p:nvPr>
            <p:ph idx="2" type="title"/>
          </p:nvPr>
        </p:nvSpPr>
        <p:spPr>
          <a:xfrm>
            <a:off x="1143325" y="1348375"/>
            <a:ext cx="1925700" cy="415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87" name="Google Shape;87;p18"/>
          <p:cNvSpPr txBox="1"/>
          <p:nvPr>
            <p:ph idx="3" type="subTitle"/>
          </p:nvPr>
        </p:nvSpPr>
        <p:spPr>
          <a:xfrm>
            <a:off x="4572025" y="1837325"/>
            <a:ext cx="3428700" cy="11100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200"/>
              <a:buFont typeface="Work Sans"/>
              <a:buChar char="●"/>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Font typeface="Work Sans"/>
              <a:buChar char="○"/>
              <a:defRPr>
                <a:latin typeface="Work Sans"/>
                <a:ea typeface="Work Sans"/>
                <a:cs typeface="Work Sans"/>
                <a:sym typeface="Work Sans"/>
              </a:defRPr>
            </a:lvl2pPr>
            <a:lvl3pPr lvl="2" rtl="0" algn="ctr">
              <a:lnSpc>
                <a:spcPct val="100000"/>
              </a:lnSpc>
              <a:spcBef>
                <a:spcPts val="0"/>
              </a:spcBef>
              <a:spcAft>
                <a:spcPts val="0"/>
              </a:spcAft>
              <a:buSzPts val="1400"/>
              <a:buFont typeface="Work Sans"/>
              <a:buChar char="■"/>
              <a:defRPr>
                <a:latin typeface="Work Sans"/>
                <a:ea typeface="Work Sans"/>
                <a:cs typeface="Work Sans"/>
                <a:sym typeface="Work Sans"/>
              </a:defRPr>
            </a:lvl3pPr>
            <a:lvl4pPr lvl="3" rtl="0" algn="ctr">
              <a:lnSpc>
                <a:spcPct val="100000"/>
              </a:lnSpc>
              <a:spcBef>
                <a:spcPts val="0"/>
              </a:spcBef>
              <a:spcAft>
                <a:spcPts val="0"/>
              </a:spcAft>
              <a:buSzPts val="1400"/>
              <a:buFont typeface="Work Sans"/>
              <a:buChar char="●"/>
              <a:defRPr>
                <a:latin typeface="Work Sans"/>
                <a:ea typeface="Work Sans"/>
                <a:cs typeface="Work Sans"/>
                <a:sym typeface="Work Sans"/>
              </a:defRPr>
            </a:lvl4pPr>
            <a:lvl5pPr lvl="4" rtl="0" algn="ctr">
              <a:lnSpc>
                <a:spcPct val="100000"/>
              </a:lnSpc>
              <a:spcBef>
                <a:spcPts val="0"/>
              </a:spcBef>
              <a:spcAft>
                <a:spcPts val="0"/>
              </a:spcAft>
              <a:buSzPts val="1400"/>
              <a:buFont typeface="Work Sans"/>
              <a:buChar char="○"/>
              <a:defRPr>
                <a:latin typeface="Work Sans"/>
                <a:ea typeface="Work Sans"/>
                <a:cs typeface="Work Sans"/>
                <a:sym typeface="Work Sans"/>
              </a:defRPr>
            </a:lvl5pPr>
            <a:lvl6pPr lvl="5" rtl="0" algn="ctr">
              <a:lnSpc>
                <a:spcPct val="100000"/>
              </a:lnSpc>
              <a:spcBef>
                <a:spcPts val="0"/>
              </a:spcBef>
              <a:spcAft>
                <a:spcPts val="0"/>
              </a:spcAft>
              <a:buSzPts val="1400"/>
              <a:buFont typeface="Work Sans"/>
              <a:buChar char="■"/>
              <a:defRPr>
                <a:latin typeface="Work Sans"/>
                <a:ea typeface="Work Sans"/>
                <a:cs typeface="Work Sans"/>
                <a:sym typeface="Work Sans"/>
              </a:defRPr>
            </a:lvl6pPr>
            <a:lvl7pPr lvl="6" rtl="0" algn="ctr">
              <a:lnSpc>
                <a:spcPct val="100000"/>
              </a:lnSpc>
              <a:spcBef>
                <a:spcPts val="0"/>
              </a:spcBef>
              <a:spcAft>
                <a:spcPts val="0"/>
              </a:spcAft>
              <a:buSzPts val="1400"/>
              <a:buFont typeface="Work Sans"/>
              <a:buChar char="●"/>
              <a:defRPr>
                <a:latin typeface="Work Sans"/>
                <a:ea typeface="Work Sans"/>
                <a:cs typeface="Work Sans"/>
                <a:sym typeface="Work Sans"/>
              </a:defRPr>
            </a:lvl7pPr>
            <a:lvl8pPr lvl="7" rtl="0" algn="ctr">
              <a:lnSpc>
                <a:spcPct val="100000"/>
              </a:lnSpc>
              <a:spcBef>
                <a:spcPts val="0"/>
              </a:spcBef>
              <a:spcAft>
                <a:spcPts val="0"/>
              </a:spcAft>
              <a:buSzPts val="1400"/>
              <a:buFont typeface="Work Sans"/>
              <a:buChar char="○"/>
              <a:defRPr>
                <a:latin typeface="Work Sans"/>
                <a:ea typeface="Work Sans"/>
                <a:cs typeface="Work Sans"/>
                <a:sym typeface="Work Sans"/>
              </a:defRPr>
            </a:lvl8pPr>
            <a:lvl9pPr lvl="8" rtl="0" algn="ctr">
              <a:lnSpc>
                <a:spcPct val="100000"/>
              </a:lnSpc>
              <a:spcBef>
                <a:spcPts val="0"/>
              </a:spcBef>
              <a:spcAft>
                <a:spcPts val="0"/>
              </a:spcAft>
              <a:buSzPts val="1400"/>
              <a:buFont typeface="Work Sans"/>
              <a:buChar char="■"/>
              <a:defRPr>
                <a:latin typeface="Work Sans"/>
                <a:ea typeface="Work Sans"/>
                <a:cs typeface="Work Sans"/>
                <a:sym typeface="Work Sans"/>
              </a:defRPr>
            </a:lvl9pPr>
          </a:lstStyle>
          <a:p/>
        </p:txBody>
      </p:sp>
      <p:sp>
        <p:nvSpPr>
          <p:cNvPr id="88" name="Google Shape;88;p18"/>
          <p:cNvSpPr txBox="1"/>
          <p:nvPr>
            <p:ph idx="4" type="title"/>
          </p:nvPr>
        </p:nvSpPr>
        <p:spPr>
          <a:xfrm>
            <a:off x="4572025" y="1348375"/>
            <a:ext cx="1925700" cy="415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89" name="Google Shape;89;p18"/>
          <p:cNvSpPr txBox="1"/>
          <p:nvPr>
            <p:ph idx="5" type="subTitle"/>
          </p:nvPr>
        </p:nvSpPr>
        <p:spPr>
          <a:xfrm>
            <a:off x="4572025" y="3510025"/>
            <a:ext cx="3428700" cy="489600"/>
          </a:xfrm>
          <a:prstGeom prst="rect">
            <a:avLst/>
          </a:prstGeom>
          <a:noFill/>
          <a:ln>
            <a:noFill/>
          </a:ln>
        </p:spPr>
        <p:txBody>
          <a:bodyPr anchorCtr="0" anchor="t" bIns="91425" lIns="91425" spcFirstLastPara="1" rIns="91425" wrap="square" tIns="91425">
            <a:noAutofit/>
          </a:bodyPr>
          <a:lstStyle>
            <a:lvl1pPr lvl="0" rtl="0">
              <a:lnSpc>
                <a:spcPct val="140000"/>
              </a:lnSpc>
              <a:spcBef>
                <a:spcPts val="0"/>
              </a:spcBef>
              <a:spcAft>
                <a:spcPts val="0"/>
              </a:spcAft>
              <a:buSzPts val="1200"/>
              <a:buFont typeface="Work Sans"/>
              <a:buChar char="●"/>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Font typeface="Work Sans"/>
              <a:buChar char="○"/>
              <a:defRPr>
                <a:latin typeface="Work Sans"/>
                <a:ea typeface="Work Sans"/>
                <a:cs typeface="Work Sans"/>
                <a:sym typeface="Work Sans"/>
              </a:defRPr>
            </a:lvl2pPr>
            <a:lvl3pPr lvl="2" rtl="0" algn="ctr">
              <a:lnSpc>
                <a:spcPct val="100000"/>
              </a:lnSpc>
              <a:spcBef>
                <a:spcPts val="0"/>
              </a:spcBef>
              <a:spcAft>
                <a:spcPts val="0"/>
              </a:spcAft>
              <a:buSzPts val="1400"/>
              <a:buFont typeface="Work Sans"/>
              <a:buChar char="■"/>
              <a:defRPr>
                <a:latin typeface="Work Sans"/>
                <a:ea typeface="Work Sans"/>
                <a:cs typeface="Work Sans"/>
                <a:sym typeface="Work Sans"/>
              </a:defRPr>
            </a:lvl3pPr>
            <a:lvl4pPr lvl="3" rtl="0" algn="ctr">
              <a:lnSpc>
                <a:spcPct val="100000"/>
              </a:lnSpc>
              <a:spcBef>
                <a:spcPts val="0"/>
              </a:spcBef>
              <a:spcAft>
                <a:spcPts val="0"/>
              </a:spcAft>
              <a:buSzPts val="1400"/>
              <a:buFont typeface="Work Sans"/>
              <a:buChar char="●"/>
              <a:defRPr>
                <a:latin typeface="Work Sans"/>
                <a:ea typeface="Work Sans"/>
                <a:cs typeface="Work Sans"/>
                <a:sym typeface="Work Sans"/>
              </a:defRPr>
            </a:lvl4pPr>
            <a:lvl5pPr lvl="4" rtl="0" algn="ctr">
              <a:lnSpc>
                <a:spcPct val="100000"/>
              </a:lnSpc>
              <a:spcBef>
                <a:spcPts val="0"/>
              </a:spcBef>
              <a:spcAft>
                <a:spcPts val="0"/>
              </a:spcAft>
              <a:buSzPts val="1400"/>
              <a:buFont typeface="Work Sans"/>
              <a:buChar char="○"/>
              <a:defRPr>
                <a:latin typeface="Work Sans"/>
                <a:ea typeface="Work Sans"/>
                <a:cs typeface="Work Sans"/>
                <a:sym typeface="Work Sans"/>
              </a:defRPr>
            </a:lvl5pPr>
            <a:lvl6pPr lvl="5" rtl="0" algn="ctr">
              <a:lnSpc>
                <a:spcPct val="100000"/>
              </a:lnSpc>
              <a:spcBef>
                <a:spcPts val="0"/>
              </a:spcBef>
              <a:spcAft>
                <a:spcPts val="0"/>
              </a:spcAft>
              <a:buSzPts val="1400"/>
              <a:buFont typeface="Work Sans"/>
              <a:buChar char="■"/>
              <a:defRPr>
                <a:latin typeface="Work Sans"/>
                <a:ea typeface="Work Sans"/>
                <a:cs typeface="Work Sans"/>
                <a:sym typeface="Work Sans"/>
              </a:defRPr>
            </a:lvl6pPr>
            <a:lvl7pPr lvl="6" rtl="0" algn="ctr">
              <a:lnSpc>
                <a:spcPct val="100000"/>
              </a:lnSpc>
              <a:spcBef>
                <a:spcPts val="0"/>
              </a:spcBef>
              <a:spcAft>
                <a:spcPts val="0"/>
              </a:spcAft>
              <a:buSzPts val="1400"/>
              <a:buFont typeface="Work Sans"/>
              <a:buChar char="●"/>
              <a:defRPr>
                <a:latin typeface="Work Sans"/>
                <a:ea typeface="Work Sans"/>
                <a:cs typeface="Work Sans"/>
                <a:sym typeface="Work Sans"/>
              </a:defRPr>
            </a:lvl7pPr>
            <a:lvl8pPr lvl="7" rtl="0" algn="ctr">
              <a:lnSpc>
                <a:spcPct val="100000"/>
              </a:lnSpc>
              <a:spcBef>
                <a:spcPts val="0"/>
              </a:spcBef>
              <a:spcAft>
                <a:spcPts val="0"/>
              </a:spcAft>
              <a:buSzPts val="1400"/>
              <a:buFont typeface="Work Sans"/>
              <a:buChar char="○"/>
              <a:defRPr>
                <a:latin typeface="Work Sans"/>
                <a:ea typeface="Work Sans"/>
                <a:cs typeface="Work Sans"/>
                <a:sym typeface="Work Sans"/>
              </a:defRPr>
            </a:lvl8pPr>
            <a:lvl9pPr lvl="8" rtl="0" algn="ctr">
              <a:lnSpc>
                <a:spcPct val="100000"/>
              </a:lnSpc>
              <a:spcBef>
                <a:spcPts val="0"/>
              </a:spcBef>
              <a:spcAft>
                <a:spcPts val="0"/>
              </a:spcAft>
              <a:buSzPts val="1400"/>
              <a:buFont typeface="Work Sans"/>
              <a:buChar char="■"/>
              <a:defRPr>
                <a:latin typeface="Work Sans"/>
                <a:ea typeface="Work Sans"/>
                <a:cs typeface="Work Sans"/>
                <a:sym typeface="Work Sans"/>
              </a:defRPr>
            </a:lvl9pPr>
          </a:lstStyle>
          <a:p/>
        </p:txBody>
      </p:sp>
      <p:sp>
        <p:nvSpPr>
          <p:cNvPr id="90" name="Google Shape;90;p18"/>
          <p:cNvSpPr txBox="1"/>
          <p:nvPr>
            <p:ph idx="6" type="title"/>
          </p:nvPr>
        </p:nvSpPr>
        <p:spPr>
          <a:xfrm>
            <a:off x="4572025" y="3021075"/>
            <a:ext cx="1925700" cy="415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2_1_1_1_1">
    <p:spTree>
      <p:nvGrpSpPr>
        <p:cNvPr id="91" name="Shape 91"/>
        <p:cNvGrpSpPr/>
        <p:nvPr/>
      </p:nvGrpSpPr>
      <p:grpSpPr>
        <a:xfrm>
          <a:off x="0" y="0"/>
          <a:ext cx="0" cy="0"/>
          <a:chOff x="0" y="0"/>
          <a:chExt cx="0" cy="0"/>
        </a:xfrm>
      </p:grpSpPr>
      <p:pic>
        <p:nvPicPr>
          <p:cNvPr id="92" name="Google Shape;92;p19"/>
          <p:cNvPicPr preferRelativeResize="0"/>
          <p:nvPr/>
        </p:nvPicPr>
        <p:blipFill rotWithShape="1">
          <a:blip r:embed="rId2">
            <a:alphaModFix/>
          </a:blip>
          <a:srcRect b="59" l="0" r="0" t="59"/>
          <a:stretch/>
        </p:blipFill>
        <p:spPr>
          <a:xfrm>
            <a:off x="-34851" y="-15948"/>
            <a:ext cx="9213701" cy="5175398"/>
          </a:xfrm>
          <a:prstGeom prst="rect">
            <a:avLst/>
          </a:prstGeom>
          <a:noFill/>
          <a:ln>
            <a:noFill/>
          </a:ln>
        </p:spPr>
      </p:pic>
      <p:sp>
        <p:nvSpPr>
          <p:cNvPr id="93" name="Google Shape;93;p19"/>
          <p:cNvSpPr txBox="1"/>
          <p:nvPr>
            <p:ph idx="1" type="subTitle"/>
          </p:nvPr>
        </p:nvSpPr>
        <p:spPr>
          <a:xfrm>
            <a:off x="1143325" y="1837325"/>
            <a:ext cx="3428700" cy="2162400"/>
          </a:xfrm>
          <a:prstGeom prst="rect">
            <a:avLst/>
          </a:prstGeom>
          <a:noFill/>
          <a:ln>
            <a:noFill/>
          </a:ln>
        </p:spPr>
        <p:txBody>
          <a:bodyPr anchorCtr="0" anchor="t" bIns="91425" lIns="91425" spcFirstLastPara="1" rIns="91425" wrap="square" tIns="91425">
            <a:noAutofit/>
          </a:bodyPr>
          <a:lstStyle>
            <a:lvl1pPr lvl="0" marR="50800" rtl="0">
              <a:spcBef>
                <a:spcPts val="0"/>
              </a:spcBef>
              <a:spcAft>
                <a:spcPts val="0"/>
              </a:spcAft>
              <a:buSzPts val="1400"/>
              <a:buFont typeface="Work Sans"/>
              <a:buChar char="●"/>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Font typeface="Work Sans"/>
              <a:buChar char="○"/>
              <a:defRPr>
                <a:latin typeface="Work Sans"/>
                <a:ea typeface="Work Sans"/>
                <a:cs typeface="Work Sans"/>
                <a:sym typeface="Work Sans"/>
              </a:defRPr>
            </a:lvl2pPr>
            <a:lvl3pPr lvl="2" rtl="0" algn="ctr">
              <a:lnSpc>
                <a:spcPct val="100000"/>
              </a:lnSpc>
              <a:spcBef>
                <a:spcPts val="0"/>
              </a:spcBef>
              <a:spcAft>
                <a:spcPts val="0"/>
              </a:spcAft>
              <a:buSzPts val="1400"/>
              <a:buFont typeface="Work Sans"/>
              <a:buChar char="■"/>
              <a:defRPr>
                <a:latin typeface="Work Sans"/>
                <a:ea typeface="Work Sans"/>
                <a:cs typeface="Work Sans"/>
                <a:sym typeface="Work Sans"/>
              </a:defRPr>
            </a:lvl3pPr>
            <a:lvl4pPr lvl="3" rtl="0" algn="ctr">
              <a:lnSpc>
                <a:spcPct val="100000"/>
              </a:lnSpc>
              <a:spcBef>
                <a:spcPts val="0"/>
              </a:spcBef>
              <a:spcAft>
                <a:spcPts val="0"/>
              </a:spcAft>
              <a:buSzPts val="1400"/>
              <a:buFont typeface="Work Sans"/>
              <a:buChar char="●"/>
              <a:defRPr>
                <a:latin typeface="Work Sans"/>
                <a:ea typeface="Work Sans"/>
                <a:cs typeface="Work Sans"/>
                <a:sym typeface="Work Sans"/>
              </a:defRPr>
            </a:lvl4pPr>
            <a:lvl5pPr lvl="4" rtl="0" algn="ctr">
              <a:lnSpc>
                <a:spcPct val="100000"/>
              </a:lnSpc>
              <a:spcBef>
                <a:spcPts val="0"/>
              </a:spcBef>
              <a:spcAft>
                <a:spcPts val="0"/>
              </a:spcAft>
              <a:buSzPts val="1400"/>
              <a:buFont typeface="Work Sans"/>
              <a:buChar char="○"/>
              <a:defRPr>
                <a:latin typeface="Work Sans"/>
                <a:ea typeface="Work Sans"/>
                <a:cs typeface="Work Sans"/>
                <a:sym typeface="Work Sans"/>
              </a:defRPr>
            </a:lvl5pPr>
            <a:lvl6pPr lvl="5" rtl="0" algn="ctr">
              <a:lnSpc>
                <a:spcPct val="100000"/>
              </a:lnSpc>
              <a:spcBef>
                <a:spcPts val="0"/>
              </a:spcBef>
              <a:spcAft>
                <a:spcPts val="0"/>
              </a:spcAft>
              <a:buSzPts val="1400"/>
              <a:buFont typeface="Work Sans"/>
              <a:buChar char="■"/>
              <a:defRPr>
                <a:latin typeface="Work Sans"/>
                <a:ea typeface="Work Sans"/>
                <a:cs typeface="Work Sans"/>
                <a:sym typeface="Work Sans"/>
              </a:defRPr>
            </a:lvl6pPr>
            <a:lvl7pPr lvl="6" rtl="0" algn="ctr">
              <a:lnSpc>
                <a:spcPct val="100000"/>
              </a:lnSpc>
              <a:spcBef>
                <a:spcPts val="0"/>
              </a:spcBef>
              <a:spcAft>
                <a:spcPts val="0"/>
              </a:spcAft>
              <a:buSzPts val="1400"/>
              <a:buFont typeface="Work Sans"/>
              <a:buChar char="●"/>
              <a:defRPr>
                <a:latin typeface="Work Sans"/>
                <a:ea typeface="Work Sans"/>
                <a:cs typeface="Work Sans"/>
                <a:sym typeface="Work Sans"/>
              </a:defRPr>
            </a:lvl7pPr>
            <a:lvl8pPr lvl="7" rtl="0" algn="ctr">
              <a:lnSpc>
                <a:spcPct val="100000"/>
              </a:lnSpc>
              <a:spcBef>
                <a:spcPts val="0"/>
              </a:spcBef>
              <a:spcAft>
                <a:spcPts val="0"/>
              </a:spcAft>
              <a:buSzPts val="1400"/>
              <a:buFont typeface="Work Sans"/>
              <a:buChar char="○"/>
              <a:defRPr>
                <a:latin typeface="Work Sans"/>
                <a:ea typeface="Work Sans"/>
                <a:cs typeface="Work Sans"/>
                <a:sym typeface="Work Sans"/>
              </a:defRPr>
            </a:lvl8pPr>
            <a:lvl9pPr lvl="8" rtl="0" algn="ctr">
              <a:lnSpc>
                <a:spcPct val="100000"/>
              </a:lnSpc>
              <a:spcBef>
                <a:spcPts val="0"/>
              </a:spcBef>
              <a:spcAft>
                <a:spcPts val="0"/>
              </a:spcAft>
              <a:buSzPts val="1400"/>
              <a:buFont typeface="Work Sans"/>
              <a:buChar char="■"/>
              <a:defRPr>
                <a:latin typeface="Work Sans"/>
                <a:ea typeface="Work Sans"/>
                <a:cs typeface="Work Sans"/>
                <a:sym typeface="Work Sans"/>
              </a:defRPr>
            </a:lvl9pPr>
          </a:lstStyle>
          <a:p/>
        </p:txBody>
      </p:sp>
      <p:sp>
        <p:nvSpPr>
          <p:cNvPr id="94" name="Google Shape;94;p19"/>
          <p:cNvSpPr txBox="1"/>
          <p:nvPr>
            <p:ph type="title"/>
          </p:nvPr>
        </p:nvSpPr>
        <p:spPr>
          <a:xfrm>
            <a:off x="1686175" y="540000"/>
            <a:ext cx="57717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95" name="Google Shape;95;p19"/>
          <p:cNvSpPr txBox="1"/>
          <p:nvPr>
            <p:ph idx="2" type="title"/>
          </p:nvPr>
        </p:nvSpPr>
        <p:spPr>
          <a:xfrm>
            <a:off x="1143325" y="1348375"/>
            <a:ext cx="1925700" cy="415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96" name="Google Shape;96;p19"/>
          <p:cNvSpPr txBox="1"/>
          <p:nvPr>
            <p:ph idx="3" type="subTitle"/>
          </p:nvPr>
        </p:nvSpPr>
        <p:spPr>
          <a:xfrm>
            <a:off x="4572025" y="1837325"/>
            <a:ext cx="3428700" cy="11100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200"/>
              <a:buFont typeface="Work Sans"/>
              <a:buChar char="●"/>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Font typeface="Work Sans"/>
              <a:buChar char="○"/>
              <a:defRPr>
                <a:latin typeface="Work Sans"/>
                <a:ea typeface="Work Sans"/>
                <a:cs typeface="Work Sans"/>
                <a:sym typeface="Work Sans"/>
              </a:defRPr>
            </a:lvl2pPr>
            <a:lvl3pPr lvl="2" rtl="0" algn="ctr">
              <a:lnSpc>
                <a:spcPct val="100000"/>
              </a:lnSpc>
              <a:spcBef>
                <a:spcPts val="0"/>
              </a:spcBef>
              <a:spcAft>
                <a:spcPts val="0"/>
              </a:spcAft>
              <a:buSzPts val="1400"/>
              <a:buFont typeface="Work Sans"/>
              <a:buChar char="■"/>
              <a:defRPr>
                <a:latin typeface="Work Sans"/>
                <a:ea typeface="Work Sans"/>
                <a:cs typeface="Work Sans"/>
                <a:sym typeface="Work Sans"/>
              </a:defRPr>
            </a:lvl3pPr>
            <a:lvl4pPr lvl="3" rtl="0" algn="ctr">
              <a:lnSpc>
                <a:spcPct val="100000"/>
              </a:lnSpc>
              <a:spcBef>
                <a:spcPts val="0"/>
              </a:spcBef>
              <a:spcAft>
                <a:spcPts val="0"/>
              </a:spcAft>
              <a:buSzPts val="1400"/>
              <a:buFont typeface="Work Sans"/>
              <a:buChar char="●"/>
              <a:defRPr>
                <a:latin typeface="Work Sans"/>
                <a:ea typeface="Work Sans"/>
                <a:cs typeface="Work Sans"/>
                <a:sym typeface="Work Sans"/>
              </a:defRPr>
            </a:lvl4pPr>
            <a:lvl5pPr lvl="4" rtl="0" algn="ctr">
              <a:lnSpc>
                <a:spcPct val="100000"/>
              </a:lnSpc>
              <a:spcBef>
                <a:spcPts val="0"/>
              </a:spcBef>
              <a:spcAft>
                <a:spcPts val="0"/>
              </a:spcAft>
              <a:buSzPts val="1400"/>
              <a:buFont typeface="Work Sans"/>
              <a:buChar char="○"/>
              <a:defRPr>
                <a:latin typeface="Work Sans"/>
                <a:ea typeface="Work Sans"/>
                <a:cs typeface="Work Sans"/>
                <a:sym typeface="Work Sans"/>
              </a:defRPr>
            </a:lvl5pPr>
            <a:lvl6pPr lvl="5" rtl="0" algn="ctr">
              <a:lnSpc>
                <a:spcPct val="100000"/>
              </a:lnSpc>
              <a:spcBef>
                <a:spcPts val="0"/>
              </a:spcBef>
              <a:spcAft>
                <a:spcPts val="0"/>
              </a:spcAft>
              <a:buSzPts val="1400"/>
              <a:buFont typeface="Work Sans"/>
              <a:buChar char="■"/>
              <a:defRPr>
                <a:latin typeface="Work Sans"/>
                <a:ea typeface="Work Sans"/>
                <a:cs typeface="Work Sans"/>
                <a:sym typeface="Work Sans"/>
              </a:defRPr>
            </a:lvl6pPr>
            <a:lvl7pPr lvl="6" rtl="0" algn="ctr">
              <a:lnSpc>
                <a:spcPct val="100000"/>
              </a:lnSpc>
              <a:spcBef>
                <a:spcPts val="0"/>
              </a:spcBef>
              <a:spcAft>
                <a:spcPts val="0"/>
              </a:spcAft>
              <a:buSzPts val="1400"/>
              <a:buFont typeface="Work Sans"/>
              <a:buChar char="●"/>
              <a:defRPr>
                <a:latin typeface="Work Sans"/>
                <a:ea typeface="Work Sans"/>
                <a:cs typeface="Work Sans"/>
                <a:sym typeface="Work Sans"/>
              </a:defRPr>
            </a:lvl7pPr>
            <a:lvl8pPr lvl="7" rtl="0" algn="ctr">
              <a:lnSpc>
                <a:spcPct val="100000"/>
              </a:lnSpc>
              <a:spcBef>
                <a:spcPts val="0"/>
              </a:spcBef>
              <a:spcAft>
                <a:spcPts val="0"/>
              </a:spcAft>
              <a:buSzPts val="1400"/>
              <a:buFont typeface="Work Sans"/>
              <a:buChar char="○"/>
              <a:defRPr>
                <a:latin typeface="Work Sans"/>
                <a:ea typeface="Work Sans"/>
                <a:cs typeface="Work Sans"/>
                <a:sym typeface="Work Sans"/>
              </a:defRPr>
            </a:lvl8pPr>
            <a:lvl9pPr lvl="8" rtl="0" algn="ctr">
              <a:lnSpc>
                <a:spcPct val="100000"/>
              </a:lnSpc>
              <a:spcBef>
                <a:spcPts val="0"/>
              </a:spcBef>
              <a:spcAft>
                <a:spcPts val="0"/>
              </a:spcAft>
              <a:buSzPts val="1400"/>
              <a:buFont typeface="Work Sans"/>
              <a:buChar char="■"/>
              <a:defRPr>
                <a:latin typeface="Work Sans"/>
                <a:ea typeface="Work Sans"/>
                <a:cs typeface="Work Sans"/>
                <a:sym typeface="Work Sans"/>
              </a:defRPr>
            </a:lvl9pPr>
          </a:lstStyle>
          <a:p/>
        </p:txBody>
      </p:sp>
      <p:sp>
        <p:nvSpPr>
          <p:cNvPr id="97" name="Google Shape;97;p19"/>
          <p:cNvSpPr txBox="1"/>
          <p:nvPr>
            <p:ph idx="4" type="title"/>
          </p:nvPr>
        </p:nvSpPr>
        <p:spPr>
          <a:xfrm>
            <a:off x="4572025" y="1348375"/>
            <a:ext cx="1925700" cy="415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3">
    <p:spTree>
      <p:nvGrpSpPr>
        <p:cNvPr id="98" name="Shape 98"/>
        <p:cNvGrpSpPr/>
        <p:nvPr/>
      </p:nvGrpSpPr>
      <p:grpSpPr>
        <a:xfrm>
          <a:off x="0" y="0"/>
          <a:ext cx="0" cy="0"/>
          <a:chOff x="0" y="0"/>
          <a:chExt cx="0" cy="0"/>
        </a:xfrm>
      </p:grpSpPr>
      <p:pic>
        <p:nvPicPr>
          <p:cNvPr id="99" name="Google Shape;99;p20"/>
          <p:cNvPicPr preferRelativeResize="0"/>
          <p:nvPr/>
        </p:nvPicPr>
        <p:blipFill rotWithShape="1">
          <a:blip r:embed="rId2">
            <a:alphaModFix/>
          </a:blip>
          <a:srcRect b="19" l="0" r="0" t="29"/>
          <a:stretch/>
        </p:blipFill>
        <p:spPr>
          <a:xfrm flipH="1">
            <a:off x="-34851" y="-15950"/>
            <a:ext cx="9213701" cy="5175400"/>
          </a:xfrm>
          <a:prstGeom prst="rect">
            <a:avLst/>
          </a:prstGeom>
          <a:noFill/>
          <a:ln>
            <a:noFill/>
          </a:ln>
        </p:spPr>
      </p:pic>
      <p:sp>
        <p:nvSpPr>
          <p:cNvPr id="100" name="Google Shape;100;p20"/>
          <p:cNvSpPr txBox="1"/>
          <p:nvPr>
            <p:ph idx="1" type="subTitle"/>
          </p:nvPr>
        </p:nvSpPr>
        <p:spPr>
          <a:xfrm>
            <a:off x="1574102" y="1663000"/>
            <a:ext cx="2244000" cy="613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500">
                <a:solidFill>
                  <a:schemeClr val="dk1"/>
                </a:solidFill>
                <a:latin typeface="Alice"/>
                <a:ea typeface="Alice"/>
                <a:cs typeface="Alice"/>
                <a:sym typeface="Alice"/>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01" name="Google Shape;101;p20"/>
          <p:cNvSpPr txBox="1"/>
          <p:nvPr>
            <p:ph idx="2" type="subTitle"/>
          </p:nvPr>
        </p:nvSpPr>
        <p:spPr>
          <a:xfrm>
            <a:off x="5196550" y="1663000"/>
            <a:ext cx="2244000" cy="613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Font typeface="Bebas Neue"/>
              <a:buNone/>
              <a:defRPr sz="2500">
                <a:solidFill>
                  <a:schemeClr val="dk1"/>
                </a:solidFill>
                <a:latin typeface="Alice"/>
                <a:ea typeface="Alice"/>
                <a:cs typeface="Alice"/>
                <a:sym typeface="Alice"/>
              </a:defRPr>
            </a:lvl1pPr>
            <a:lvl2pPr lvl="1" rtl="0" algn="ctr">
              <a:lnSpc>
                <a:spcPct val="100000"/>
              </a:lnSpc>
              <a:spcBef>
                <a:spcPts val="0"/>
              </a:spcBef>
              <a:spcAft>
                <a:spcPts val="0"/>
              </a:spcAft>
              <a:buSzPts val="2500"/>
              <a:buFont typeface="Bebas Neue"/>
              <a:buNone/>
              <a:defRPr sz="2500">
                <a:latin typeface="Bebas Neue"/>
                <a:ea typeface="Bebas Neue"/>
                <a:cs typeface="Bebas Neue"/>
                <a:sym typeface="Bebas Neue"/>
              </a:defRPr>
            </a:lvl2pPr>
            <a:lvl3pPr lvl="2" rtl="0" algn="ctr">
              <a:lnSpc>
                <a:spcPct val="100000"/>
              </a:lnSpc>
              <a:spcBef>
                <a:spcPts val="0"/>
              </a:spcBef>
              <a:spcAft>
                <a:spcPts val="0"/>
              </a:spcAft>
              <a:buSzPts val="2500"/>
              <a:buFont typeface="Bebas Neue"/>
              <a:buNone/>
              <a:defRPr sz="2500">
                <a:latin typeface="Bebas Neue"/>
                <a:ea typeface="Bebas Neue"/>
                <a:cs typeface="Bebas Neue"/>
                <a:sym typeface="Bebas Neue"/>
              </a:defRPr>
            </a:lvl3pPr>
            <a:lvl4pPr lvl="3" rtl="0" algn="ctr">
              <a:lnSpc>
                <a:spcPct val="100000"/>
              </a:lnSpc>
              <a:spcBef>
                <a:spcPts val="0"/>
              </a:spcBef>
              <a:spcAft>
                <a:spcPts val="0"/>
              </a:spcAft>
              <a:buSzPts val="2500"/>
              <a:buFont typeface="Bebas Neue"/>
              <a:buNone/>
              <a:defRPr sz="2500">
                <a:latin typeface="Bebas Neue"/>
                <a:ea typeface="Bebas Neue"/>
                <a:cs typeface="Bebas Neue"/>
                <a:sym typeface="Bebas Neue"/>
              </a:defRPr>
            </a:lvl4pPr>
            <a:lvl5pPr lvl="4" rtl="0" algn="ctr">
              <a:lnSpc>
                <a:spcPct val="100000"/>
              </a:lnSpc>
              <a:spcBef>
                <a:spcPts val="0"/>
              </a:spcBef>
              <a:spcAft>
                <a:spcPts val="0"/>
              </a:spcAft>
              <a:buSzPts val="2500"/>
              <a:buFont typeface="Bebas Neue"/>
              <a:buNone/>
              <a:defRPr sz="2500">
                <a:latin typeface="Bebas Neue"/>
                <a:ea typeface="Bebas Neue"/>
                <a:cs typeface="Bebas Neue"/>
                <a:sym typeface="Bebas Neue"/>
              </a:defRPr>
            </a:lvl5pPr>
            <a:lvl6pPr lvl="5" rtl="0" algn="ctr">
              <a:lnSpc>
                <a:spcPct val="100000"/>
              </a:lnSpc>
              <a:spcBef>
                <a:spcPts val="0"/>
              </a:spcBef>
              <a:spcAft>
                <a:spcPts val="0"/>
              </a:spcAft>
              <a:buSzPts val="2500"/>
              <a:buFont typeface="Bebas Neue"/>
              <a:buNone/>
              <a:defRPr sz="2500">
                <a:latin typeface="Bebas Neue"/>
                <a:ea typeface="Bebas Neue"/>
                <a:cs typeface="Bebas Neue"/>
                <a:sym typeface="Bebas Neue"/>
              </a:defRPr>
            </a:lvl6pPr>
            <a:lvl7pPr lvl="6" rtl="0" algn="ctr">
              <a:lnSpc>
                <a:spcPct val="100000"/>
              </a:lnSpc>
              <a:spcBef>
                <a:spcPts val="0"/>
              </a:spcBef>
              <a:spcAft>
                <a:spcPts val="0"/>
              </a:spcAft>
              <a:buSzPts val="2500"/>
              <a:buFont typeface="Bebas Neue"/>
              <a:buNone/>
              <a:defRPr sz="2500">
                <a:latin typeface="Bebas Neue"/>
                <a:ea typeface="Bebas Neue"/>
                <a:cs typeface="Bebas Neue"/>
                <a:sym typeface="Bebas Neue"/>
              </a:defRPr>
            </a:lvl7pPr>
            <a:lvl8pPr lvl="7" rtl="0" algn="ctr">
              <a:lnSpc>
                <a:spcPct val="100000"/>
              </a:lnSpc>
              <a:spcBef>
                <a:spcPts val="0"/>
              </a:spcBef>
              <a:spcAft>
                <a:spcPts val="0"/>
              </a:spcAft>
              <a:buSzPts val="2500"/>
              <a:buFont typeface="Bebas Neue"/>
              <a:buNone/>
              <a:defRPr sz="2500">
                <a:latin typeface="Bebas Neue"/>
                <a:ea typeface="Bebas Neue"/>
                <a:cs typeface="Bebas Neue"/>
                <a:sym typeface="Bebas Neue"/>
              </a:defRPr>
            </a:lvl8pPr>
            <a:lvl9pPr lvl="8" rtl="0" algn="ctr">
              <a:lnSpc>
                <a:spcPct val="100000"/>
              </a:lnSpc>
              <a:spcBef>
                <a:spcPts val="0"/>
              </a:spcBef>
              <a:spcAft>
                <a:spcPts val="0"/>
              </a:spcAft>
              <a:buSzPts val="2500"/>
              <a:buFont typeface="Bebas Neue"/>
              <a:buNone/>
              <a:defRPr sz="2500">
                <a:latin typeface="Bebas Neue"/>
                <a:ea typeface="Bebas Neue"/>
                <a:cs typeface="Bebas Neue"/>
                <a:sym typeface="Bebas Neue"/>
              </a:defRPr>
            </a:lvl9pPr>
          </a:lstStyle>
          <a:p/>
        </p:txBody>
      </p:sp>
      <p:sp>
        <p:nvSpPr>
          <p:cNvPr id="102" name="Google Shape;102;p20"/>
          <p:cNvSpPr txBox="1"/>
          <p:nvPr>
            <p:ph idx="3" type="subTitle"/>
          </p:nvPr>
        </p:nvSpPr>
        <p:spPr>
          <a:xfrm>
            <a:off x="1574102" y="2525900"/>
            <a:ext cx="2244000" cy="12594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3" name="Google Shape;103;p20"/>
          <p:cNvSpPr txBox="1"/>
          <p:nvPr>
            <p:ph idx="4" type="subTitle"/>
          </p:nvPr>
        </p:nvSpPr>
        <p:spPr>
          <a:xfrm>
            <a:off x="5196538" y="2525900"/>
            <a:ext cx="2244000" cy="12594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4" name="Google Shape;104;p20"/>
          <p:cNvSpPr txBox="1"/>
          <p:nvPr>
            <p:ph type="title"/>
          </p:nvPr>
        </p:nvSpPr>
        <p:spPr>
          <a:xfrm>
            <a:off x="2208400" y="540000"/>
            <a:ext cx="47271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3_1">
    <p:spTree>
      <p:nvGrpSpPr>
        <p:cNvPr id="105" name="Shape 105"/>
        <p:cNvGrpSpPr/>
        <p:nvPr/>
      </p:nvGrpSpPr>
      <p:grpSpPr>
        <a:xfrm>
          <a:off x="0" y="0"/>
          <a:ext cx="0" cy="0"/>
          <a:chOff x="0" y="0"/>
          <a:chExt cx="0" cy="0"/>
        </a:xfrm>
      </p:grpSpPr>
      <p:pic>
        <p:nvPicPr>
          <p:cNvPr id="106" name="Google Shape;106;p21"/>
          <p:cNvPicPr preferRelativeResize="0"/>
          <p:nvPr/>
        </p:nvPicPr>
        <p:blipFill rotWithShape="1">
          <a:blip r:embed="rId2">
            <a:alphaModFix/>
          </a:blip>
          <a:srcRect b="59" l="0" r="0" t="59"/>
          <a:stretch/>
        </p:blipFill>
        <p:spPr>
          <a:xfrm rot="10800000">
            <a:off x="-9500" y="0"/>
            <a:ext cx="9163001" cy="5143499"/>
          </a:xfrm>
          <a:prstGeom prst="rect">
            <a:avLst/>
          </a:prstGeom>
          <a:noFill/>
          <a:ln>
            <a:noFill/>
          </a:ln>
        </p:spPr>
      </p:pic>
      <p:sp>
        <p:nvSpPr>
          <p:cNvPr id="107" name="Google Shape;107;p21"/>
          <p:cNvSpPr txBox="1"/>
          <p:nvPr>
            <p:ph type="title"/>
          </p:nvPr>
        </p:nvSpPr>
        <p:spPr>
          <a:xfrm>
            <a:off x="2455375" y="2266067"/>
            <a:ext cx="4233300" cy="531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08" name="Google Shape;108;p21"/>
          <p:cNvSpPr txBox="1"/>
          <p:nvPr>
            <p:ph idx="1" type="subTitle"/>
          </p:nvPr>
        </p:nvSpPr>
        <p:spPr>
          <a:xfrm>
            <a:off x="2455375" y="1442225"/>
            <a:ext cx="4233300" cy="7941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
        <p:nvSpPr>
          <p:cNvPr id="109" name="Google Shape;109;p21"/>
          <p:cNvSpPr txBox="1"/>
          <p:nvPr>
            <p:ph idx="2" type="title"/>
          </p:nvPr>
        </p:nvSpPr>
        <p:spPr>
          <a:xfrm>
            <a:off x="1686175" y="540000"/>
            <a:ext cx="57717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10" name="Google Shape;110;p21"/>
          <p:cNvSpPr txBox="1"/>
          <p:nvPr>
            <p:ph idx="3" type="title"/>
          </p:nvPr>
        </p:nvSpPr>
        <p:spPr>
          <a:xfrm>
            <a:off x="2455375" y="3956350"/>
            <a:ext cx="4233300" cy="531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2500">
                <a:latin typeface="Alice"/>
                <a:ea typeface="Alice"/>
                <a:cs typeface="Alice"/>
                <a:sym typeface="Alice"/>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11" name="Google Shape;111;p21"/>
          <p:cNvSpPr txBox="1"/>
          <p:nvPr>
            <p:ph idx="4" type="subTitle"/>
          </p:nvPr>
        </p:nvSpPr>
        <p:spPr>
          <a:xfrm>
            <a:off x="2455375" y="3132508"/>
            <a:ext cx="4233300" cy="7941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500"/>
              <a:buNone/>
              <a:defRPr>
                <a:solidFill>
                  <a:schemeClr val="dk1"/>
                </a:solidFill>
                <a:latin typeface="Work Sans"/>
                <a:ea typeface="Work Sans"/>
                <a:cs typeface="Work Sans"/>
                <a:sym typeface="Work Sans"/>
              </a:defRPr>
            </a:lvl1pPr>
            <a:lvl2pPr lvl="1" rtl="0" algn="ctr">
              <a:lnSpc>
                <a:spcPct val="100000"/>
              </a:lnSpc>
              <a:spcBef>
                <a:spcPts val="0"/>
              </a:spcBef>
              <a:spcAft>
                <a:spcPts val="0"/>
              </a:spcAft>
              <a:buSzPts val="2500"/>
              <a:buNone/>
              <a:defRPr sz="2500"/>
            </a:lvl2pPr>
            <a:lvl3pPr lvl="2" rtl="0" algn="ctr">
              <a:lnSpc>
                <a:spcPct val="100000"/>
              </a:lnSpc>
              <a:spcBef>
                <a:spcPts val="0"/>
              </a:spcBef>
              <a:spcAft>
                <a:spcPts val="0"/>
              </a:spcAft>
              <a:buSzPts val="2500"/>
              <a:buNone/>
              <a:defRPr sz="2500"/>
            </a:lvl3pPr>
            <a:lvl4pPr lvl="3" rtl="0" algn="ctr">
              <a:lnSpc>
                <a:spcPct val="100000"/>
              </a:lnSpc>
              <a:spcBef>
                <a:spcPts val="0"/>
              </a:spcBef>
              <a:spcAft>
                <a:spcPts val="0"/>
              </a:spcAft>
              <a:buSzPts val="2500"/>
              <a:buNone/>
              <a:defRPr sz="2500"/>
            </a:lvl4pPr>
            <a:lvl5pPr lvl="4" rtl="0" algn="ctr">
              <a:lnSpc>
                <a:spcPct val="100000"/>
              </a:lnSpc>
              <a:spcBef>
                <a:spcPts val="0"/>
              </a:spcBef>
              <a:spcAft>
                <a:spcPts val="0"/>
              </a:spcAft>
              <a:buSzPts val="2500"/>
              <a:buNone/>
              <a:defRPr sz="2500"/>
            </a:lvl5pPr>
            <a:lvl6pPr lvl="5" rtl="0" algn="ctr">
              <a:lnSpc>
                <a:spcPct val="100000"/>
              </a:lnSpc>
              <a:spcBef>
                <a:spcPts val="0"/>
              </a:spcBef>
              <a:spcAft>
                <a:spcPts val="0"/>
              </a:spcAft>
              <a:buSzPts val="2500"/>
              <a:buNone/>
              <a:defRPr sz="2500"/>
            </a:lvl6pPr>
            <a:lvl7pPr lvl="6" rtl="0" algn="ctr">
              <a:lnSpc>
                <a:spcPct val="100000"/>
              </a:lnSpc>
              <a:spcBef>
                <a:spcPts val="0"/>
              </a:spcBef>
              <a:spcAft>
                <a:spcPts val="0"/>
              </a:spcAft>
              <a:buSzPts val="2500"/>
              <a:buNone/>
              <a:defRPr sz="2500"/>
            </a:lvl7pPr>
            <a:lvl8pPr lvl="7" rtl="0" algn="ctr">
              <a:lnSpc>
                <a:spcPct val="100000"/>
              </a:lnSpc>
              <a:spcBef>
                <a:spcPts val="0"/>
              </a:spcBef>
              <a:spcAft>
                <a:spcPts val="0"/>
              </a:spcAft>
              <a:buSzPts val="2500"/>
              <a:buNone/>
              <a:defRPr sz="2500"/>
            </a:lvl8pPr>
            <a:lvl9pPr lvl="8" rtl="0" algn="ctr">
              <a:lnSpc>
                <a:spcPct val="100000"/>
              </a:lnSpc>
              <a:spcBef>
                <a:spcPts val="0"/>
              </a:spcBef>
              <a:spcAft>
                <a:spcPts val="0"/>
              </a:spcAft>
              <a:buSzPts val="2500"/>
              <a:buNone/>
              <a:defRPr sz="25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4">
    <p:spTree>
      <p:nvGrpSpPr>
        <p:cNvPr id="112" name="Shape 112"/>
        <p:cNvGrpSpPr/>
        <p:nvPr/>
      </p:nvGrpSpPr>
      <p:grpSpPr>
        <a:xfrm>
          <a:off x="0" y="0"/>
          <a:ext cx="0" cy="0"/>
          <a:chOff x="0" y="0"/>
          <a:chExt cx="0" cy="0"/>
        </a:xfrm>
      </p:grpSpPr>
      <p:pic>
        <p:nvPicPr>
          <p:cNvPr id="113" name="Google Shape;113;p22"/>
          <p:cNvPicPr preferRelativeResize="0"/>
          <p:nvPr/>
        </p:nvPicPr>
        <p:blipFill rotWithShape="1">
          <a:blip r:embed="rId2">
            <a:alphaModFix/>
          </a:blip>
          <a:srcRect b="99" l="0" r="0" t="89"/>
          <a:stretch/>
        </p:blipFill>
        <p:spPr>
          <a:xfrm>
            <a:off x="-37925" y="-15950"/>
            <a:ext cx="9219851" cy="5175400"/>
          </a:xfrm>
          <a:prstGeom prst="rect">
            <a:avLst/>
          </a:prstGeom>
          <a:noFill/>
          <a:ln>
            <a:noFill/>
          </a:ln>
        </p:spPr>
      </p:pic>
      <p:sp>
        <p:nvSpPr>
          <p:cNvPr id="114" name="Google Shape;114;p22"/>
          <p:cNvSpPr txBox="1"/>
          <p:nvPr>
            <p:ph type="title"/>
          </p:nvPr>
        </p:nvSpPr>
        <p:spPr>
          <a:xfrm>
            <a:off x="1043922" y="2449075"/>
            <a:ext cx="22983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sz="2400">
                <a:latin typeface="Alice"/>
                <a:ea typeface="Alice"/>
                <a:cs typeface="Alice"/>
                <a:sym typeface="Alice"/>
              </a:defRPr>
            </a:lvl2pPr>
            <a:lvl3pPr lvl="2" rtl="0" algn="ctr">
              <a:spcBef>
                <a:spcPts val="0"/>
              </a:spcBef>
              <a:spcAft>
                <a:spcPts val="0"/>
              </a:spcAft>
              <a:buSzPts val="2400"/>
              <a:buFont typeface="Alice"/>
              <a:buNone/>
              <a:defRPr sz="2400">
                <a:latin typeface="Alice"/>
                <a:ea typeface="Alice"/>
                <a:cs typeface="Alice"/>
                <a:sym typeface="Alice"/>
              </a:defRPr>
            </a:lvl3pPr>
            <a:lvl4pPr lvl="3" rtl="0" algn="ctr">
              <a:spcBef>
                <a:spcPts val="0"/>
              </a:spcBef>
              <a:spcAft>
                <a:spcPts val="0"/>
              </a:spcAft>
              <a:buSzPts val="2400"/>
              <a:buFont typeface="Alice"/>
              <a:buNone/>
              <a:defRPr sz="2400">
                <a:latin typeface="Alice"/>
                <a:ea typeface="Alice"/>
                <a:cs typeface="Alice"/>
                <a:sym typeface="Alice"/>
              </a:defRPr>
            </a:lvl4pPr>
            <a:lvl5pPr lvl="4" rtl="0" algn="ctr">
              <a:spcBef>
                <a:spcPts val="0"/>
              </a:spcBef>
              <a:spcAft>
                <a:spcPts val="0"/>
              </a:spcAft>
              <a:buSzPts val="2400"/>
              <a:buFont typeface="Alice"/>
              <a:buNone/>
              <a:defRPr sz="2400">
                <a:latin typeface="Alice"/>
                <a:ea typeface="Alice"/>
                <a:cs typeface="Alice"/>
                <a:sym typeface="Alice"/>
              </a:defRPr>
            </a:lvl5pPr>
            <a:lvl6pPr lvl="5" rtl="0" algn="ctr">
              <a:spcBef>
                <a:spcPts val="0"/>
              </a:spcBef>
              <a:spcAft>
                <a:spcPts val="0"/>
              </a:spcAft>
              <a:buSzPts val="2400"/>
              <a:buFont typeface="Alice"/>
              <a:buNone/>
              <a:defRPr sz="2400">
                <a:latin typeface="Alice"/>
                <a:ea typeface="Alice"/>
                <a:cs typeface="Alice"/>
                <a:sym typeface="Alice"/>
              </a:defRPr>
            </a:lvl6pPr>
            <a:lvl7pPr lvl="6" rtl="0" algn="ctr">
              <a:spcBef>
                <a:spcPts val="0"/>
              </a:spcBef>
              <a:spcAft>
                <a:spcPts val="0"/>
              </a:spcAft>
              <a:buSzPts val="2400"/>
              <a:buFont typeface="Alice"/>
              <a:buNone/>
              <a:defRPr sz="2400">
                <a:latin typeface="Alice"/>
                <a:ea typeface="Alice"/>
                <a:cs typeface="Alice"/>
                <a:sym typeface="Alice"/>
              </a:defRPr>
            </a:lvl7pPr>
            <a:lvl8pPr lvl="7" rtl="0" algn="ctr">
              <a:spcBef>
                <a:spcPts val="0"/>
              </a:spcBef>
              <a:spcAft>
                <a:spcPts val="0"/>
              </a:spcAft>
              <a:buSzPts val="2400"/>
              <a:buFont typeface="Alice"/>
              <a:buNone/>
              <a:defRPr sz="2400">
                <a:latin typeface="Alice"/>
                <a:ea typeface="Alice"/>
                <a:cs typeface="Alice"/>
                <a:sym typeface="Alice"/>
              </a:defRPr>
            </a:lvl8pPr>
            <a:lvl9pPr lvl="8" rtl="0" algn="ctr">
              <a:spcBef>
                <a:spcPts val="0"/>
              </a:spcBef>
              <a:spcAft>
                <a:spcPts val="0"/>
              </a:spcAft>
              <a:buSzPts val="2400"/>
              <a:buFont typeface="Alice"/>
              <a:buNone/>
              <a:defRPr sz="2400">
                <a:latin typeface="Alice"/>
                <a:ea typeface="Alice"/>
                <a:cs typeface="Alice"/>
                <a:sym typeface="Alice"/>
              </a:defRPr>
            </a:lvl9pPr>
          </a:lstStyle>
          <a:p/>
        </p:txBody>
      </p:sp>
      <p:sp>
        <p:nvSpPr>
          <p:cNvPr id="115" name="Google Shape;115;p22"/>
          <p:cNvSpPr txBox="1"/>
          <p:nvPr>
            <p:ph idx="1" type="subTitle"/>
          </p:nvPr>
        </p:nvSpPr>
        <p:spPr>
          <a:xfrm>
            <a:off x="1043922" y="2839677"/>
            <a:ext cx="2298300" cy="7452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16" name="Google Shape;116;p22"/>
          <p:cNvSpPr txBox="1"/>
          <p:nvPr>
            <p:ph idx="2" type="title"/>
          </p:nvPr>
        </p:nvSpPr>
        <p:spPr>
          <a:xfrm>
            <a:off x="3422825" y="2448925"/>
            <a:ext cx="22983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sz="2400">
                <a:latin typeface="Alice"/>
                <a:ea typeface="Alice"/>
                <a:cs typeface="Alice"/>
                <a:sym typeface="Alice"/>
              </a:defRPr>
            </a:lvl2pPr>
            <a:lvl3pPr lvl="2" rtl="0" algn="ctr">
              <a:spcBef>
                <a:spcPts val="0"/>
              </a:spcBef>
              <a:spcAft>
                <a:spcPts val="0"/>
              </a:spcAft>
              <a:buSzPts val="2400"/>
              <a:buFont typeface="Alice"/>
              <a:buNone/>
              <a:defRPr sz="2400">
                <a:latin typeface="Alice"/>
                <a:ea typeface="Alice"/>
                <a:cs typeface="Alice"/>
                <a:sym typeface="Alice"/>
              </a:defRPr>
            </a:lvl3pPr>
            <a:lvl4pPr lvl="3" rtl="0" algn="ctr">
              <a:spcBef>
                <a:spcPts val="0"/>
              </a:spcBef>
              <a:spcAft>
                <a:spcPts val="0"/>
              </a:spcAft>
              <a:buSzPts val="2400"/>
              <a:buFont typeface="Alice"/>
              <a:buNone/>
              <a:defRPr sz="2400">
                <a:latin typeface="Alice"/>
                <a:ea typeface="Alice"/>
                <a:cs typeface="Alice"/>
                <a:sym typeface="Alice"/>
              </a:defRPr>
            </a:lvl4pPr>
            <a:lvl5pPr lvl="4" rtl="0" algn="ctr">
              <a:spcBef>
                <a:spcPts val="0"/>
              </a:spcBef>
              <a:spcAft>
                <a:spcPts val="0"/>
              </a:spcAft>
              <a:buSzPts val="2400"/>
              <a:buFont typeface="Alice"/>
              <a:buNone/>
              <a:defRPr sz="2400">
                <a:latin typeface="Alice"/>
                <a:ea typeface="Alice"/>
                <a:cs typeface="Alice"/>
                <a:sym typeface="Alice"/>
              </a:defRPr>
            </a:lvl5pPr>
            <a:lvl6pPr lvl="5" rtl="0" algn="ctr">
              <a:spcBef>
                <a:spcPts val="0"/>
              </a:spcBef>
              <a:spcAft>
                <a:spcPts val="0"/>
              </a:spcAft>
              <a:buSzPts val="2400"/>
              <a:buFont typeface="Alice"/>
              <a:buNone/>
              <a:defRPr sz="2400">
                <a:latin typeface="Alice"/>
                <a:ea typeface="Alice"/>
                <a:cs typeface="Alice"/>
                <a:sym typeface="Alice"/>
              </a:defRPr>
            </a:lvl6pPr>
            <a:lvl7pPr lvl="6" rtl="0" algn="ctr">
              <a:spcBef>
                <a:spcPts val="0"/>
              </a:spcBef>
              <a:spcAft>
                <a:spcPts val="0"/>
              </a:spcAft>
              <a:buSzPts val="2400"/>
              <a:buFont typeface="Alice"/>
              <a:buNone/>
              <a:defRPr sz="2400">
                <a:latin typeface="Alice"/>
                <a:ea typeface="Alice"/>
                <a:cs typeface="Alice"/>
                <a:sym typeface="Alice"/>
              </a:defRPr>
            </a:lvl7pPr>
            <a:lvl8pPr lvl="7" rtl="0" algn="ctr">
              <a:spcBef>
                <a:spcPts val="0"/>
              </a:spcBef>
              <a:spcAft>
                <a:spcPts val="0"/>
              </a:spcAft>
              <a:buSzPts val="2400"/>
              <a:buFont typeface="Alice"/>
              <a:buNone/>
              <a:defRPr sz="2400">
                <a:latin typeface="Alice"/>
                <a:ea typeface="Alice"/>
                <a:cs typeface="Alice"/>
                <a:sym typeface="Alice"/>
              </a:defRPr>
            </a:lvl8pPr>
            <a:lvl9pPr lvl="8" rtl="0" algn="ctr">
              <a:spcBef>
                <a:spcPts val="0"/>
              </a:spcBef>
              <a:spcAft>
                <a:spcPts val="0"/>
              </a:spcAft>
              <a:buSzPts val="2400"/>
              <a:buFont typeface="Alice"/>
              <a:buNone/>
              <a:defRPr sz="2400">
                <a:latin typeface="Alice"/>
                <a:ea typeface="Alice"/>
                <a:cs typeface="Alice"/>
                <a:sym typeface="Alice"/>
              </a:defRPr>
            </a:lvl9pPr>
          </a:lstStyle>
          <a:p/>
        </p:txBody>
      </p:sp>
      <p:sp>
        <p:nvSpPr>
          <p:cNvPr id="117" name="Google Shape;117;p22"/>
          <p:cNvSpPr txBox="1"/>
          <p:nvPr>
            <p:ph idx="3" type="subTitle"/>
          </p:nvPr>
        </p:nvSpPr>
        <p:spPr>
          <a:xfrm>
            <a:off x="3422825" y="2839677"/>
            <a:ext cx="2298300" cy="7452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18" name="Google Shape;118;p22"/>
          <p:cNvSpPr txBox="1"/>
          <p:nvPr>
            <p:ph idx="4" type="title"/>
          </p:nvPr>
        </p:nvSpPr>
        <p:spPr>
          <a:xfrm>
            <a:off x="5797325" y="2449050"/>
            <a:ext cx="22983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sz="2400">
                <a:latin typeface="Alice"/>
                <a:ea typeface="Alice"/>
                <a:cs typeface="Alice"/>
                <a:sym typeface="Alice"/>
              </a:defRPr>
            </a:lvl2pPr>
            <a:lvl3pPr lvl="2" rtl="0" algn="ctr">
              <a:spcBef>
                <a:spcPts val="0"/>
              </a:spcBef>
              <a:spcAft>
                <a:spcPts val="0"/>
              </a:spcAft>
              <a:buSzPts val="2400"/>
              <a:buFont typeface="Alice"/>
              <a:buNone/>
              <a:defRPr sz="2400">
                <a:latin typeface="Alice"/>
                <a:ea typeface="Alice"/>
                <a:cs typeface="Alice"/>
                <a:sym typeface="Alice"/>
              </a:defRPr>
            </a:lvl3pPr>
            <a:lvl4pPr lvl="3" rtl="0" algn="ctr">
              <a:spcBef>
                <a:spcPts val="0"/>
              </a:spcBef>
              <a:spcAft>
                <a:spcPts val="0"/>
              </a:spcAft>
              <a:buSzPts val="2400"/>
              <a:buFont typeface="Alice"/>
              <a:buNone/>
              <a:defRPr sz="2400">
                <a:latin typeface="Alice"/>
                <a:ea typeface="Alice"/>
                <a:cs typeface="Alice"/>
                <a:sym typeface="Alice"/>
              </a:defRPr>
            </a:lvl4pPr>
            <a:lvl5pPr lvl="4" rtl="0" algn="ctr">
              <a:spcBef>
                <a:spcPts val="0"/>
              </a:spcBef>
              <a:spcAft>
                <a:spcPts val="0"/>
              </a:spcAft>
              <a:buSzPts val="2400"/>
              <a:buFont typeface="Alice"/>
              <a:buNone/>
              <a:defRPr sz="2400">
                <a:latin typeface="Alice"/>
                <a:ea typeface="Alice"/>
                <a:cs typeface="Alice"/>
                <a:sym typeface="Alice"/>
              </a:defRPr>
            </a:lvl5pPr>
            <a:lvl6pPr lvl="5" rtl="0" algn="ctr">
              <a:spcBef>
                <a:spcPts val="0"/>
              </a:spcBef>
              <a:spcAft>
                <a:spcPts val="0"/>
              </a:spcAft>
              <a:buSzPts val="2400"/>
              <a:buFont typeface="Alice"/>
              <a:buNone/>
              <a:defRPr sz="2400">
                <a:latin typeface="Alice"/>
                <a:ea typeface="Alice"/>
                <a:cs typeface="Alice"/>
                <a:sym typeface="Alice"/>
              </a:defRPr>
            </a:lvl6pPr>
            <a:lvl7pPr lvl="6" rtl="0" algn="ctr">
              <a:spcBef>
                <a:spcPts val="0"/>
              </a:spcBef>
              <a:spcAft>
                <a:spcPts val="0"/>
              </a:spcAft>
              <a:buSzPts val="2400"/>
              <a:buFont typeface="Alice"/>
              <a:buNone/>
              <a:defRPr sz="2400">
                <a:latin typeface="Alice"/>
                <a:ea typeface="Alice"/>
                <a:cs typeface="Alice"/>
                <a:sym typeface="Alice"/>
              </a:defRPr>
            </a:lvl7pPr>
            <a:lvl8pPr lvl="7" rtl="0" algn="ctr">
              <a:spcBef>
                <a:spcPts val="0"/>
              </a:spcBef>
              <a:spcAft>
                <a:spcPts val="0"/>
              </a:spcAft>
              <a:buSzPts val="2400"/>
              <a:buFont typeface="Alice"/>
              <a:buNone/>
              <a:defRPr sz="2400">
                <a:latin typeface="Alice"/>
                <a:ea typeface="Alice"/>
                <a:cs typeface="Alice"/>
                <a:sym typeface="Alice"/>
              </a:defRPr>
            </a:lvl8pPr>
            <a:lvl9pPr lvl="8" rtl="0" algn="ctr">
              <a:spcBef>
                <a:spcPts val="0"/>
              </a:spcBef>
              <a:spcAft>
                <a:spcPts val="0"/>
              </a:spcAft>
              <a:buSzPts val="2400"/>
              <a:buFont typeface="Alice"/>
              <a:buNone/>
              <a:defRPr sz="2400">
                <a:latin typeface="Alice"/>
                <a:ea typeface="Alice"/>
                <a:cs typeface="Alice"/>
                <a:sym typeface="Alice"/>
              </a:defRPr>
            </a:lvl9pPr>
          </a:lstStyle>
          <a:p/>
        </p:txBody>
      </p:sp>
      <p:sp>
        <p:nvSpPr>
          <p:cNvPr id="119" name="Google Shape;119;p22"/>
          <p:cNvSpPr txBox="1"/>
          <p:nvPr>
            <p:ph idx="5" type="subTitle"/>
          </p:nvPr>
        </p:nvSpPr>
        <p:spPr>
          <a:xfrm>
            <a:off x="5797325" y="2839677"/>
            <a:ext cx="2298300" cy="7452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20" name="Google Shape;120;p22"/>
          <p:cNvSpPr txBox="1"/>
          <p:nvPr>
            <p:ph idx="6" type="title"/>
          </p:nvPr>
        </p:nvSpPr>
        <p:spPr>
          <a:xfrm>
            <a:off x="3019775" y="540000"/>
            <a:ext cx="31044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6">
    <p:spTree>
      <p:nvGrpSpPr>
        <p:cNvPr id="121" name="Shape 121"/>
        <p:cNvGrpSpPr/>
        <p:nvPr/>
      </p:nvGrpSpPr>
      <p:grpSpPr>
        <a:xfrm>
          <a:off x="0" y="0"/>
          <a:ext cx="0" cy="0"/>
          <a:chOff x="0" y="0"/>
          <a:chExt cx="0" cy="0"/>
        </a:xfrm>
      </p:grpSpPr>
      <p:pic>
        <p:nvPicPr>
          <p:cNvPr id="122" name="Google Shape;122;p23"/>
          <p:cNvPicPr preferRelativeResize="0"/>
          <p:nvPr/>
        </p:nvPicPr>
        <p:blipFill rotWithShape="1">
          <a:blip r:embed="rId2">
            <a:alphaModFix/>
          </a:blip>
          <a:srcRect b="99" l="0" r="0" t="89"/>
          <a:stretch/>
        </p:blipFill>
        <p:spPr>
          <a:xfrm>
            <a:off x="-37925" y="-15950"/>
            <a:ext cx="9219851" cy="5175400"/>
          </a:xfrm>
          <a:prstGeom prst="rect">
            <a:avLst/>
          </a:prstGeom>
          <a:noFill/>
          <a:ln>
            <a:noFill/>
          </a:ln>
        </p:spPr>
      </p:pic>
      <p:sp>
        <p:nvSpPr>
          <p:cNvPr id="123" name="Google Shape;123;p23"/>
          <p:cNvSpPr txBox="1"/>
          <p:nvPr>
            <p:ph type="title"/>
          </p:nvPr>
        </p:nvSpPr>
        <p:spPr>
          <a:xfrm>
            <a:off x="725757" y="2436556"/>
            <a:ext cx="1789500" cy="484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24" name="Google Shape;124;p23"/>
          <p:cNvSpPr txBox="1"/>
          <p:nvPr>
            <p:ph idx="1" type="subTitle"/>
          </p:nvPr>
        </p:nvSpPr>
        <p:spPr>
          <a:xfrm>
            <a:off x="725757" y="2997546"/>
            <a:ext cx="1789500" cy="6726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25" name="Google Shape;125;p23"/>
          <p:cNvSpPr txBox="1"/>
          <p:nvPr>
            <p:ph idx="2" type="title"/>
          </p:nvPr>
        </p:nvSpPr>
        <p:spPr>
          <a:xfrm>
            <a:off x="6617182" y="2436556"/>
            <a:ext cx="1789500" cy="484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26" name="Google Shape;126;p23"/>
          <p:cNvSpPr txBox="1"/>
          <p:nvPr>
            <p:ph idx="3" type="subTitle"/>
          </p:nvPr>
        </p:nvSpPr>
        <p:spPr>
          <a:xfrm>
            <a:off x="6617182" y="2997546"/>
            <a:ext cx="1789500" cy="6726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27" name="Google Shape;127;p23"/>
          <p:cNvSpPr txBox="1"/>
          <p:nvPr>
            <p:ph idx="4" type="title"/>
          </p:nvPr>
        </p:nvSpPr>
        <p:spPr>
          <a:xfrm>
            <a:off x="2694004" y="2436556"/>
            <a:ext cx="1789500" cy="484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28" name="Google Shape;128;p23"/>
          <p:cNvSpPr txBox="1"/>
          <p:nvPr>
            <p:ph idx="5" type="subTitle"/>
          </p:nvPr>
        </p:nvSpPr>
        <p:spPr>
          <a:xfrm>
            <a:off x="2694004" y="2997546"/>
            <a:ext cx="1789500" cy="6726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29" name="Google Shape;129;p23"/>
          <p:cNvSpPr txBox="1"/>
          <p:nvPr>
            <p:ph idx="6" type="title"/>
          </p:nvPr>
        </p:nvSpPr>
        <p:spPr>
          <a:xfrm>
            <a:off x="4662392" y="2436556"/>
            <a:ext cx="1789500" cy="484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30" name="Google Shape;130;p23"/>
          <p:cNvSpPr txBox="1"/>
          <p:nvPr>
            <p:ph idx="7" type="subTitle"/>
          </p:nvPr>
        </p:nvSpPr>
        <p:spPr>
          <a:xfrm>
            <a:off x="4662392" y="2997546"/>
            <a:ext cx="1789500" cy="6726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31" name="Google Shape;131;p23"/>
          <p:cNvSpPr txBox="1"/>
          <p:nvPr>
            <p:ph idx="8" type="title"/>
          </p:nvPr>
        </p:nvSpPr>
        <p:spPr>
          <a:xfrm>
            <a:off x="2575225" y="540000"/>
            <a:ext cx="39936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132" name="Shape 132"/>
        <p:cNvGrpSpPr/>
        <p:nvPr/>
      </p:nvGrpSpPr>
      <p:grpSpPr>
        <a:xfrm>
          <a:off x="0" y="0"/>
          <a:ext cx="0" cy="0"/>
          <a:chOff x="0" y="0"/>
          <a:chExt cx="0" cy="0"/>
        </a:xfrm>
      </p:grpSpPr>
      <p:pic>
        <p:nvPicPr>
          <p:cNvPr id="133" name="Google Shape;133;p24"/>
          <p:cNvPicPr preferRelativeResize="0"/>
          <p:nvPr/>
        </p:nvPicPr>
        <p:blipFill rotWithShape="1">
          <a:blip r:embed="rId2">
            <a:alphaModFix/>
          </a:blip>
          <a:srcRect b="99" l="0" r="0" t="89"/>
          <a:stretch/>
        </p:blipFill>
        <p:spPr>
          <a:xfrm rot="10800000">
            <a:off x="-37925" y="-15950"/>
            <a:ext cx="9219851" cy="5175400"/>
          </a:xfrm>
          <a:prstGeom prst="rect">
            <a:avLst/>
          </a:prstGeom>
          <a:noFill/>
          <a:ln>
            <a:noFill/>
          </a:ln>
        </p:spPr>
      </p:pic>
      <p:sp>
        <p:nvSpPr>
          <p:cNvPr id="134" name="Google Shape;134;p24"/>
          <p:cNvSpPr txBox="1"/>
          <p:nvPr>
            <p:ph type="title"/>
          </p:nvPr>
        </p:nvSpPr>
        <p:spPr>
          <a:xfrm>
            <a:off x="872400" y="1571900"/>
            <a:ext cx="2198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35" name="Google Shape;135;p24"/>
          <p:cNvSpPr txBox="1"/>
          <p:nvPr>
            <p:ph idx="1" type="subTitle"/>
          </p:nvPr>
        </p:nvSpPr>
        <p:spPr>
          <a:xfrm>
            <a:off x="872400" y="2158425"/>
            <a:ext cx="2198400" cy="484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36" name="Google Shape;136;p24"/>
          <p:cNvSpPr txBox="1"/>
          <p:nvPr>
            <p:ph idx="2" type="title"/>
          </p:nvPr>
        </p:nvSpPr>
        <p:spPr>
          <a:xfrm>
            <a:off x="3472800" y="1571900"/>
            <a:ext cx="2198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37" name="Google Shape;137;p24"/>
          <p:cNvSpPr txBox="1"/>
          <p:nvPr>
            <p:ph idx="3" type="subTitle"/>
          </p:nvPr>
        </p:nvSpPr>
        <p:spPr>
          <a:xfrm>
            <a:off x="3472800" y="2158425"/>
            <a:ext cx="2198400" cy="484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38" name="Google Shape;138;p24"/>
          <p:cNvSpPr txBox="1"/>
          <p:nvPr>
            <p:ph idx="4" type="title"/>
          </p:nvPr>
        </p:nvSpPr>
        <p:spPr>
          <a:xfrm>
            <a:off x="872400" y="3005300"/>
            <a:ext cx="2198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39" name="Google Shape;139;p24"/>
          <p:cNvSpPr txBox="1"/>
          <p:nvPr>
            <p:ph idx="5" type="subTitle"/>
          </p:nvPr>
        </p:nvSpPr>
        <p:spPr>
          <a:xfrm>
            <a:off x="872400" y="3591825"/>
            <a:ext cx="2198400" cy="484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40" name="Google Shape;140;p24"/>
          <p:cNvSpPr txBox="1"/>
          <p:nvPr>
            <p:ph idx="6" type="title"/>
          </p:nvPr>
        </p:nvSpPr>
        <p:spPr>
          <a:xfrm>
            <a:off x="3472800" y="3005300"/>
            <a:ext cx="2198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41" name="Google Shape;141;p24"/>
          <p:cNvSpPr txBox="1"/>
          <p:nvPr>
            <p:ph idx="7" type="subTitle"/>
          </p:nvPr>
        </p:nvSpPr>
        <p:spPr>
          <a:xfrm>
            <a:off x="3472800" y="3591825"/>
            <a:ext cx="2198400" cy="484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42" name="Google Shape;142;p24"/>
          <p:cNvSpPr txBox="1"/>
          <p:nvPr>
            <p:ph idx="8" type="title"/>
          </p:nvPr>
        </p:nvSpPr>
        <p:spPr>
          <a:xfrm>
            <a:off x="6073200" y="1571900"/>
            <a:ext cx="2198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43" name="Google Shape;143;p24"/>
          <p:cNvSpPr txBox="1"/>
          <p:nvPr>
            <p:ph idx="9" type="subTitle"/>
          </p:nvPr>
        </p:nvSpPr>
        <p:spPr>
          <a:xfrm>
            <a:off x="6073200" y="2158425"/>
            <a:ext cx="2198400" cy="484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44" name="Google Shape;144;p24"/>
          <p:cNvSpPr txBox="1"/>
          <p:nvPr>
            <p:ph idx="13" type="title"/>
          </p:nvPr>
        </p:nvSpPr>
        <p:spPr>
          <a:xfrm>
            <a:off x="6073200" y="3005300"/>
            <a:ext cx="21984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400"/>
              <a:buFont typeface="Alice"/>
              <a:buNone/>
              <a:defRPr sz="2500">
                <a:latin typeface="Alice"/>
                <a:ea typeface="Alice"/>
                <a:cs typeface="Alice"/>
                <a:sym typeface="Alice"/>
              </a:defRPr>
            </a:lvl1pPr>
            <a:lvl2pPr lvl="1" rtl="0" algn="ctr">
              <a:spcBef>
                <a:spcPts val="0"/>
              </a:spcBef>
              <a:spcAft>
                <a:spcPts val="0"/>
              </a:spcAft>
              <a:buSzPts val="2400"/>
              <a:buFont typeface="Alice"/>
              <a:buNone/>
              <a:defRPr b="1" sz="2400">
                <a:latin typeface="Alice"/>
                <a:ea typeface="Alice"/>
                <a:cs typeface="Alice"/>
                <a:sym typeface="Alice"/>
              </a:defRPr>
            </a:lvl2pPr>
            <a:lvl3pPr lvl="2" rtl="0" algn="ctr">
              <a:spcBef>
                <a:spcPts val="0"/>
              </a:spcBef>
              <a:spcAft>
                <a:spcPts val="0"/>
              </a:spcAft>
              <a:buSzPts val="2400"/>
              <a:buFont typeface="Alice"/>
              <a:buNone/>
              <a:defRPr b="1" sz="2400">
                <a:latin typeface="Alice"/>
                <a:ea typeface="Alice"/>
                <a:cs typeface="Alice"/>
                <a:sym typeface="Alice"/>
              </a:defRPr>
            </a:lvl3pPr>
            <a:lvl4pPr lvl="3" rtl="0" algn="ctr">
              <a:spcBef>
                <a:spcPts val="0"/>
              </a:spcBef>
              <a:spcAft>
                <a:spcPts val="0"/>
              </a:spcAft>
              <a:buSzPts val="2400"/>
              <a:buFont typeface="Alice"/>
              <a:buNone/>
              <a:defRPr b="1" sz="2400">
                <a:latin typeface="Alice"/>
                <a:ea typeface="Alice"/>
                <a:cs typeface="Alice"/>
                <a:sym typeface="Alice"/>
              </a:defRPr>
            </a:lvl4pPr>
            <a:lvl5pPr lvl="4" rtl="0" algn="ctr">
              <a:spcBef>
                <a:spcPts val="0"/>
              </a:spcBef>
              <a:spcAft>
                <a:spcPts val="0"/>
              </a:spcAft>
              <a:buSzPts val="2400"/>
              <a:buFont typeface="Alice"/>
              <a:buNone/>
              <a:defRPr b="1" sz="2400">
                <a:latin typeface="Alice"/>
                <a:ea typeface="Alice"/>
                <a:cs typeface="Alice"/>
                <a:sym typeface="Alice"/>
              </a:defRPr>
            </a:lvl5pPr>
            <a:lvl6pPr lvl="5" rtl="0" algn="ctr">
              <a:spcBef>
                <a:spcPts val="0"/>
              </a:spcBef>
              <a:spcAft>
                <a:spcPts val="0"/>
              </a:spcAft>
              <a:buSzPts val="2400"/>
              <a:buFont typeface="Alice"/>
              <a:buNone/>
              <a:defRPr b="1" sz="2400">
                <a:latin typeface="Alice"/>
                <a:ea typeface="Alice"/>
                <a:cs typeface="Alice"/>
                <a:sym typeface="Alice"/>
              </a:defRPr>
            </a:lvl6pPr>
            <a:lvl7pPr lvl="6" rtl="0" algn="ctr">
              <a:spcBef>
                <a:spcPts val="0"/>
              </a:spcBef>
              <a:spcAft>
                <a:spcPts val="0"/>
              </a:spcAft>
              <a:buSzPts val="2400"/>
              <a:buFont typeface="Alice"/>
              <a:buNone/>
              <a:defRPr b="1" sz="2400">
                <a:latin typeface="Alice"/>
                <a:ea typeface="Alice"/>
                <a:cs typeface="Alice"/>
                <a:sym typeface="Alice"/>
              </a:defRPr>
            </a:lvl7pPr>
            <a:lvl8pPr lvl="7" rtl="0" algn="ctr">
              <a:spcBef>
                <a:spcPts val="0"/>
              </a:spcBef>
              <a:spcAft>
                <a:spcPts val="0"/>
              </a:spcAft>
              <a:buSzPts val="2400"/>
              <a:buFont typeface="Alice"/>
              <a:buNone/>
              <a:defRPr b="1" sz="2400">
                <a:latin typeface="Alice"/>
                <a:ea typeface="Alice"/>
                <a:cs typeface="Alice"/>
                <a:sym typeface="Alice"/>
              </a:defRPr>
            </a:lvl8pPr>
            <a:lvl9pPr lvl="8" rtl="0" algn="ctr">
              <a:spcBef>
                <a:spcPts val="0"/>
              </a:spcBef>
              <a:spcAft>
                <a:spcPts val="0"/>
              </a:spcAft>
              <a:buSzPts val="2400"/>
              <a:buFont typeface="Alice"/>
              <a:buNone/>
              <a:defRPr b="1" sz="2400">
                <a:latin typeface="Alice"/>
                <a:ea typeface="Alice"/>
                <a:cs typeface="Alice"/>
                <a:sym typeface="Alice"/>
              </a:defRPr>
            </a:lvl9pPr>
          </a:lstStyle>
          <a:p/>
        </p:txBody>
      </p:sp>
      <p:sp>
        <p:nvSpPr>
          <p:cNvPr id="145" name="Google Shape;145;p24"/>
          <p:cNvSpPr txBox="1"/>
          <p:nvPr>
            <p:ph idx="14" type="subTitle"/>
          </p:nvPr>
        </p:nvSpPr>
        <p:spPr>
          <a:xfrm>
            <a:off x="6073200" y="3591825"/>
            <a:ext cx="2198400" cy="4848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1400"/>
              <a:buFont typeface="Work Sans"/>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2pPr>
            <a:lvl3pPr lvl="2"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3pPr>
            <a:lvl4pPr lvl="3"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4pPr>
            <a:lvl5pPr lvl="4"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5pPr>
            <a:lvl6pPr lvl="5"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6pPr>
            <a:lvl7pPr lvl="6"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7pPr>
            <a:lvl8pPr lvl="7"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8pPr>
            <a:lvl9pPr lvl="8" rtl="0" algn="ctr">
              <a:lnSpc>
                <a:spcPct val="100000"/>
              </a:lnSpc>
              <a:spcBef>
                <a:spcPts val="0"/>
              </a:spcBef>
              <a:spcAft>
                <a:spcPts val="0"/>
              </a:spcAft>
              <a:buClr>
                <a:schemeClr val="dk1"/>
              </a:buClr>
              <a:buSzPts val="1400"/>
              <a:buFont typeface="Work Sans"/>
              <a:buNone/>
              <a:defRPr>
                <a:solidFill>
                  <a:schemeClr val="dk1"/>
                </a:solidFill>
                <a:latin typeface="Work Sans"/>
                <a:ea typeface="Work Sans"/>
                <a:cs typeface="Work Sans"/>
                <a:sym typeface="Work Sans"/>
              </a:defRPr>
            </a:lvl9pPr>
          </a:lstStyle>
          <a:p/>
        </p:txBody>
      </p:sp>
      <p:sp>
        <p:nvSpPr>
          <p:cNvPr id="146" name="Google Shape;146;p24"/>
          <p:cNvSpPr txBox="1"/>
          <p:nvPr>
            <p:ph idx="15" type="title"/>
          </p:nvPr>
        </p:nvSpPr>
        <p:spPr>
          <a:xfrm>
            <a:off x="2648725" y="540000"/>
            <a:ext cx="38466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
    <p:spTree>
      <p:nvGrpSpPr>
        <p:cNvPr id="147" name="Shape 147"/>
        <p:cNvGrpSpPr/>
        <p:nvPr/>
      </p:nvGrpSpPr>
      <p:grpSpPr>
        <a:xfrm>
          <a:off x="0" y="0"/>
          <a:ext cx="0" cy="0"/>
          <a:chOff x="0" y="0"/>
          <a:chExt cx="0" cy="0"/>
        </a:xfrm>
      </p:grpSpPr>
      <p:pic>
        <p:nvPicPr>
          <p:cNvPr id="148" name="Google Shape;148;p25"/>
          <p:cNvPicPr preferRelativeResize="0"/>
          <p:nvPr/>
        </p:nvPicPr>
        <p:blipFill rotWithShape="1">
          <a:blip r:embed="rId2">
            <a:alphaModFix/>
          </a:blip>
          <a:srcRect b="59" l="0" r="0" t="59"/>
          <a:stretch/>
        </p:blipFill>
        <p:spPr>
          <a:xfrm rot="10800000">
            <a:off x="-37926" y="-15950"/>
            <a:ext cx="9219851" cy="5175400"/>
          </a:xfrm>
          <a:prstGeom prst="rect">
            <a:avLst/>
          </a:prstGeom>
          <a:noFill/>
          <a:ln>
            <a:noFill/>
          </a:ln>
        </p:spPr>
      </p:pic>
      <p:sp>
        <p:nvSpPr>
          <p:cNvPr id="149" name="Google Shape;149;p25"/>
          <p:cNvSpPr txBox="1"/>
          <p:nvPr>
            <p:ph hasCustomPrompt="1" type="title"/>
          </p:nvPr>
        </p:nvSpPr>
        <p:spPr>
          <a:xfrm>
            <a:off x="1654825" y="1077563"/>
            <a:ext cx="5834400" cy="82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80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50" name="Google Shape;150;p25"/>
          <p:cNvSpPr txBox="1"/>
          <p:nvPr>
            <p:ph idx="1" type="subTitle"/>
          </p:nvPr>
        </p:nvSpPr>
        <p:spPr>
          <a:xfrm>
            <a:off x="1654775" y="2012200"/>
            <a:ext cx="5834400" cy="4452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8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1" name="Google Shape;151;p25"/>
          <p:cNvSpPr txBox="1"/>
          <p:nvPr>
            <p:ph hasCustomPrompt="1" idx="2" type="title"/>
          </p:nvPr>
        </p:nvSpPr>
        <p:spPr>
          <a:xfrm>
            <a:off x="1654825" y="2686110"/>
            <a:ext cx="5834400" cy="828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8000"/>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52" name="Google Shape;152;p25"/>
          <p:cNvSpPr txBox="1"/>
          <p:nvPr>
            <p:ph idx="3" type="subTitle"/>
          </p:nvPr>
        </p:nvSpPr>
        <p:spPr>
          <a:xfrm>
            <a:off x="1654775" y="3620729"/>
            <a:ext cx="5834400" cy="4452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8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9">
    <p:spTree>
      <p:nvGrpSpPr>
        <p:cNvPr id="153" name="Shape 153"/>
        <p:cNvGrpSpPr/>
        <p:nvPr/>
      </p:nvGrpSpPr>
      <p:grpSpPr>
        <a:xfrm>
          <a:off x="0" y="0"/>
          <a:ext cx="0" cy="0"/>
          <a:chOff x="0" y="0"/>
          <a:chExt cx="0" cy="0"/>
        </a:xfrm>
      </p:grpSpPr>
      <p:pic>
        <p:nvPicPr>
          <p:cNvPr id="154" name="Google Shape;154;p26"/>
          <p:cNvPicPr preferRelativeResize="0"/>
          <p:nvPr/>
        </p:nvPicPr>
        <p:blipFill rotWithShape="1">
          <a:blip r:embed="rId2">
            <a:alphaModFix/>
          </a:blip>
          <a:srcRect b="99" l="0" r="0" t="89"/>
          <a:stretch/>
        </p:blipFill>
        <p:spPr>
          <a:xfrm>
            <a:off x="-37925" y="-15950"/>
            <a:ext cx="9219851" cy="5175400"/>
          </a:xfrm>
          <a:prstGeom prst="rect">
            <a:avLst/>
          </a:prstGeom>
          <a:noFill/>
          <a:ln>
            <a:noFill/>
          </a:ln>
        </p:spPr>
      </p:pic>
      <p:sp>
        <p:nvSpPr>
          <p:cNvPr id="155" name="Google Shape;155;p26"/>
          <p:cNvSpPr txBox="1"/>
          <p:nvPr>
            <p:ph type="ctrTitle"/>
          </p:nvPr>
        </p:nvSpPr>
        <p:spPr>
          <a:xfrm>
            <a:off x="2928050" y="606525"/>
            <a:ext cx="3377100" cy="7623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56" name="Google Shape;156;p26"/>
          <p:cNvSpPr txBox="1"/>
          <p:nvPr>
            <p:ph idx="1" type="subTitle"/>
          </p:nvPr>
        </p:nvSpPr>
        <p:spPr>
          <a:xfrm>
            <a:off x="2156575" y="1679708"/>
            <a:ext cx="4920300" cy="4473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2500">
                <a:solidFill>
                  <a:schemeClr val="dk1"/>
                </a:solidFill>
                <a:latin typeface="Alice"/>
                <a:ea typeface="Alice"/>
                <a:cs typeface="Alice"/>
                <a:sym typeface="Alic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57" name="Google Shape;157;p26"/>
          <p:cNvSpPr txBox="1"/>
          <p:nvPr>
            <p:ph idx="2" type="subTitle"/>
          </p:nvPr>
        </p:nvSpPr>
        <p:spPr>
          <a:xfrm>
            <a:off x="3276125" y="2186600"/>
            <a:ext cx="2681100" cy="7425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latin typeface="Work Sans"/>
                <a:ea typeface="Work Sans"/>
                <a:cs typeface="Work Sans"/>
                <a:sym typeface="Work Sans"/>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8" name="Google Shape;158;p26"/>
          <p:cNvSpPr txBox="1"/>
          <p:nvPr/>
        </p:nvSpPr>
        <p:spPr>
          <a:xfrm>
            <a:off x="2043550" y="3801825"/>
            <a:ext cx="5057100" cy="554100"/>
          </a:xfrm>
          <a:prstGeom prst="rect">
            <a:avLst/>
          </a:prstGeom>
          <a:noFill/>
          <a:ln>
            <a:noFill/>
          </a:ln>
        </p:spPr>
        <p:txBody>
          <a:bodyPr anchorCtr="0" anchor="t" bIns="91425" lIns="91425" spcFirstLastPara="1" rIns="91425" wrap="square" tIns="91425">
            <a:spAutoFit/>
          </a:bodyPr>
          <a:lstStyle/>
          <a:p>
            <a:pPr indent="0" lvl="0" marL="0" rtl="0" algn="ctr">
              <a:spcBef>
                <a:spcPts val="300"/>
              </a:spcBef>
              <a:spcAft>
                <a:spcPts val="0"/>
              </a:spcAft>
              <a:buNone/>
            </a:pPr>
            <a:r>
              <a:rPr lang="en" sz="1200">
                <a:solidFill>
                  <a:schemeClr val="dk1"/>
                </a:solidFill>
                <a:latin typeface="Work Sans"/>
                <a:ea typeface="Work Sans"/>
                <a:cs typeface="Work Sans"/>
                <a:sym typeface="Work Sans"/>
              </a:rPr>
              <a:t>CREDITS: This presentation template was created by </a:t>
            </a:r>
            <a:r>
              <a:rPr b="1" lang="en" sz="1200">
                <a:solidFill>
                  <a:schemeClr val="dk1"/>
                </a:solidFill>
                <a:uFill>
                  <a:noFill/>
                </a:uFill>
                <a:latin typeface="Work Sans"/>
                <a:ea typeface="Work Sans"/>
                <a:cs typeface="Work Sans"/>
                <a:sym typeface="Work Sans"/>
                <a:hlinkClick r:id="rId3">
                  <a:extLst>
                    <a:ext uri="{A12FA001-AC4F-418D-AE19-62706E023703}">
                      <ahyp:hlinkClr val="tx"/>
                    </a:ext>
                  </a:extLst>
                </a:hlinkClick>
              </a:rPr>
              <a:t>Slidesgo</a:t>
            </a:r>
            <a:r>
              <a:rPr b="1" lang="en" sz="1200">
                <a:solidFill>
                  <a:schemeClr val="dk1"/>
                </a:solidFill>
                <a:latin typeface="Work Sans"/>
                <a:ea typeface="Work Sans"/>
                <a:cs typeface="Work Sans"/>
                <a:sym typeface="Work Sans"/>
              </a:rPr>
              <a:t>, </a:t>
            </a:r>
            <a:r>
              <a:rPr lang="en" sz="1200">
                <a:solidFill>
                  <a:schemeClr val="dk1"/>
                </a:solidFill>
                <a:latin typeface="Work Sans"/>
                <a:ea typeface="Work Sans"/>
                <a:cs typeface="Work Sans"/>
                <a:sym typeface="Work Sans"/>
              </a:rPr>
              <a:t>including icons by </a:t>
            </a:r>
            <a:r>
              <a:rPr b="1" lang="en" sz="1200">
                <a:solidFill>
                  <a:schemeClr val="dk1"/>
                </a:solidFill>
                <a:uFill>
                  <a:noFill/>
                </a:uFill>
                <a:latin typeface="Work Sans"/>
                <a:ea typeface="Work Sans"/>
                <a:cs typeface="Work Sans"/>
                <a:sym typeface="Work Sans"/>
                <a:hlinkClick r:id="rId4">
                  <a:extLst>
                    <a:ext uri="{A12FA001-AC4F-418D-AE19-62706E023703}">
                      <ahyp:hlinkClr val="tx"/>
                    </a:ext>
                  </a:extLst>
                </a:hlinkClick>
              </a:rPr>
              <a:t>Flaticon</a:t>
            </a:r>
            <a:r>
              <a:rPr b="1" lang="en" sz="1200">
                <a:solidFill>
                  <a:schemeClr val="dk1"/>
                </a:solidFill>
                <a:latin typeface="Work Sans"/>
                <a:ea typeface="Work Sans"/>
                <a:cs typeface="Work Sans"/>
                <a:sym typeface="Work Sans"/>
              </a:rPr>
              <a:t>,</a:t>
            </a:r>
            <a:r>
              <a:rPr lang="en" sz="1200">
                <a:solidFill>
                  <a:schemeClr val="dk1"/>
                </a:solidFill>
                <a:latin typeface="Work Sans"/>
                <a:ea typeface="Work Sans"/>
                <a:cs typeface="Work Sans"/>
                <a:sym typeface="Work Sans"/>
              </a:rPr>
              <a:t> infographics &amp; images by </a:t>
            </a:r>
            <a:r>
              <a:rPr b="1" lang="en" sz="1200">
                <a:solidFill>
                  <a:schemeClr val="dk1"/>
                </a:solidFill>
                <a:uFill>
                  <a:noFill/>
                </a:uFill>
                <a:latin typeface="Work Sans"/>
                <a:ea typeface="Work Sans"/>
                <a:cs typeface="Work Sans"/>
                <a:sym typeface="Work Sans"/>
                <a:hlinkClick r:id="rId5">
                  <a:extLst>
                    <a:ext uri="{A12FA001-AC4F-418D-AE19-62706E023703}">
                      <ahyp:hlinkClr val="tx"/>
                    </a:ext>
                  </a:extLst>
                </a:hlinkClick>
              </a:rPr>
              <a:t>Freepik</a:t>
            </a:r>
            <a:endParaRPr b="1" sz="1200">
              <a:solidFill>
                <a:schemeClr val="dk1"/>
              </a:solidFill>
              <a:latin typeface="Work Sans"/>
              <a:ea typeface="Work Sans"/>
              <a:cs typeface="Work Sans"/>
              <a:sym typeface="Work Sans"/>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1">
    <p:spTree>
      <p:nvGrpSpPr>
        <p:cNvPr id="159" name="Shape 159"/>
        <p:cNvGrpSpPr/>
        <p:nvPr/>
      </p:nvGrpSpPr>
      <p:grpSpPr>
        <a:xfrm>
          <a:off x="0" y="0"/>
          <a:ext cx="0" cy="0"/>
          <a:chOff x="0" y="0"/>
          <a:chExt cx="0" cy="0"/>
        </a:xfrm>
      </p:grpSpPr>
      <p:pic>
        <p:nvPicPr>
          <p:cNvPr id="160" name="Google Shape;160;p27"/>
          <p:cNvPicPr preferRelativeResize="0"/>
          <p:nvPr/>
        </p:nvPicPr>
        <p:blipFill rotWithShape="1">
          <a:blip r:embed="rId2">
            <a:alphaModFix/>
          </a:blip>
          <a:srcRect b="59" l="0" r="0" t="59"/>
          <a:stretch/>
        </p:blipFill>
        <p:spPr>
          <a:xfrm flipH="1">
            <a:off x="-34850" y="-15949"/>
            <a:ext cx="9213701" cy="5175398"/>
          </a:xfrm>
          <a:prstGeom prst="rect">
            <a:avLst/>
          </a:prstGeom>
          <a:noFill/>
          <a:ln>
            <a:noFill/>
          </a:ln>
        </p:spPr>
      </p:pic>
      <p:sp>
        <p:nvSpPr>
          <p:cNvPr id="161" name="Google Shape;161;p27"/>
          <p:cNvSpPr txBox="1"/>
          <p:nvPr>
            <p:ph type="title"/>
          </p:nvPr>
        </p:nvSpPr>
        <p:spPr>
          <a:xfrm>
            <a:off x="1992050" y="540000"/>
            <a:ext cx="51597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1_1">
    <p:spTree>
      <p:nvGrpSpPr>
        <p:cNvPr id="162" name="Shape 162"/>
        <p:cNvGrpSpPr/>
        <p:nvPr/>
      </p:nvGrpSpPr>
      <p:grpSpPr>
        <a:xfrm>
          <a:off x="0" y="0"/>
          <a:ext cx="0" cy="0"/>
          <a:chOff x="0" y="0"/>
          <a:chExt cx="0" cy="0"/>
        </a:xfrm>
      </p:grpSpPr>
      <p:pic>
        <p:nvPicPr>
          <p:cNvPr id="163" name="Google Shape;163;p28"/>
          <p:cNvPicPr preferRelativeResize="0"/>
          <p:nvPr/>
        </p:nvPicPr>
        <p:blipFill rotWithShape="1">
          <a:blip r:embed="rId2">
            <a:alphaModFix/>
          </a:blip>
          <a:srcRect b="19" l="0" r="0" t="29"/>
          <a:stretch/>
        </p:blipFill>
        <p:spPr>
          <a:xfrm>
            <a:off x="-34850" y="-15949"/>
            <a:ext cx="9213701" cy="5175398"/>
          </a:xfrm>
          <a:prstGeom prst="rect">
            <a:avLst/>
          </a:prstGeom>
          <a:noFill/>
          <a:ln>
            <a:noFill/>
          </a:ln>
        </p:spPr>
      </p:pic>
      <p:sp>
        <p:nvSpPr>
          <p:cNvPr id="164" name="Google Shape;164;p28"/>
          <p:cNvSpPr txBox="1"/>
          <p:nvPr>
            <p:ph type="title"/>
          </p:nvPr>
        </p:nvSpPr>
        <p:spPr>
          <a:xfrm>
            <a:off x="1678200" y="540000"/>
            <a:ext cx="57876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1_1_1">
    <p:spTree>
      <p:nvGrpSpPr>
        <p:cNvPr id="165" name="Shape 165"/>
        <p:cNvGrpSpPr/>
        <p:nvPr/>
      </p:nvGrpSpPr>
      <p:grpSpPr>
        <a:xfrm>
          <a:off x="0" y="0"/>
          <a:ext cx="0" cy="0"/>
          <a:chOff x="0" y="0"/>
          <a:chExt cx="0" cy="0"/>
        </a:xfrm>
      </p:grpSpPr>
      <p:pic>
        <p:nvPicPr>
          <p:cNvPr id="166" name="Google Shape;166;p29"/>
          <p:cNvPicPr preferRelativeResize="0"/>
          <p:nvPr/>
        </p:nvPicPr>
        <p:blipFill rotWithShape="1">
          <a:blip r:embed="rId2">
            <a:alphaModFix/>
          </a:blip>
          <a:srcRect b="19" l="0" r="0" t="29"/>
          <a:stretch/>
        </p:blipFill>
        <p:spPr>
          <a:xfrm>
            <a:off x="-34850" y="-15949"/>
            <a:ext cx="9213701" cy="5175398"/>
          </a:xfrm>
          <a:prstGeom prst="rect">
            <a:avLst/>
          </a:prstGeom>
          <a:noFill/>
          <a:ln>
            <a:noFill/>
          </a:ln>
        </p:spPr>
      </p:pic>
      <p:sp>
        <p:nvSpPr>
          <p:cNvPr id="167" name="Google Shape;167;p29"/>
          <p:cNvSpPr txBox="1"/>
          <p:nvPr>
            <p:ph type="title"/>
          </p:nvPr>
        </p:nvSpPr>
        <p:spPr>
          <a:xfrm>
            <a:off x="2208400" y="540000"/>
            <a:ext cx="47271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1_1_1_1">
    <p:spTree>
      <p:nvGrpSpPr>
        <p:cNvPr id="168" name="Shape 168"/>
        <p:cNvGrpSpPr/>
        <p:nvPr/>
      </p:nvGrpSpPr>
      <p:grpSpPr>
        <a:xfrm>
          <a:off x="0" y="0"/>
          <a:ext cx="0" cy="0"/>
          <a:chOff x="0" y="0"/>
          <a:chExt cx="0" cy="0"/>
        </a:xfrm>
      </p:grpSpPr>
      <p:pic>
        <p:nvPicPr>
          <p:cNvPr id="169" name="Google Shape;169;p30"/>
          <p:cNvPicPr preferRelativeResize="0"/>
          <p:nvPr/>
        </p:nvPicPr>
        <p:blipFill rotWithShape="1">
          <a:blip r:embed="rId2">
            <a:alphaModFix/>
          </a:blip>
          <a:srcRect b="59" l="0" r="0" t="59"/>
          <a:stretch/>
        </p:blipFill>
        <p:spPr>
          <a:xfrm rot="10800000">
            <a:off x="-34850" y="-15949"/>
            <a:ext cx="9213701" cy="5175398"/>
          </a:xfrm>
          <a:prstGeom prst="rect">
            <a:avLst/>
          </a:prstGeom>
          <a:noFill/>
          <a:ln>
            <a:noFill/>
          </a:ln>
        </p:spPr>
      </p:pic>
      <p:sp>
        <p:nvSpPr>
          <p:cNvPr id="170" name="Google Shape;170;p30"/>
          <p:cNvSpPr txBox="1"/>
          <p:nvPr>
            <p:ph type="title"/>
          </p:nvPr>
        </p:nvSpPr>
        <p:spPr>
          <a:xfrm>
            <a:off x="2208400" y="540000"/>
            <a:ext cx="4727100" cy="390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300"/>
              <a:buNone/>
              <a:defRPr sz="3300">
                <a:latin typeface="Alice"/>
                <a:ea typeface="Alice"/>
                <a:cs typeface="Alice"/>
                <a:sym typeface="Alic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10">
    <p:spTree>
      <p:nvGrpSpPr>
        <p:cNvPr id="171" name="Shape 171"/>
        <p:cNvGrpSpPr/>
        <p:nvPr/>
      </p:nvGrpSpPr>
      <p:grpSpPr>
        <a:xfrm>
          <a:off x="0" y="0"/>
          <a:ext cx="0" cy="0"/>
          <a:chOff x="0" y="0"/>
          <a:chExt cx="0" cy="0"/>
        </a:xfrm>
      </p:grpSpPr>
      <p:pic>
        <p:nvPicPr>
          <p:cNvPr id="172" name="Google Shape;172;p31"/>
          <p:cNvPicPr preferRelativeResize="0"/>
          <p:nvPr/>
        </p:nvPicPr>
        <p:blipFill rotWithShape="1">
          <a:blip r:embed="rId2">
            <a:alphaModFix/>
          </a:blip>
          <a:srcRect b="99" l="0" r="0" t="89"/>
          <a:stretch/>
        </p:blipFill>
        <p:spPr>
          <a:xfrm rot="10800000">
            <a:off x="-37925" y="-15950"/>
            <a:ext cx="9219851" cy="5175400"/>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0_1">
    <p:spTree>
      <p:nvGrpSpPr>
        <p:cNvPr id="173" name="Shape 173"/>
        <p:cNvGrpSpPr/>
        <p:nvPr/>
      </p:nvGrpSpPr>
      <p:grpSpPr>
        <a:xfrm>
          <a:off x="0" y="0"/>
          <a:ext cx="0" cy="0"/>
          <a:chOff x="0" y="0"/>
          <a:chExt cx="0" cy="0"/>
        </a:xfrm>
      </p:grpSpPr>
      <p:pic>
        <p:nvPicPr>
          <p:cNvPr id="174" name="Google Shape;174;p32"/>
          <p:cNvPicPr preferRelativeResize="0"/>
          <p:nvPr/>
        </p:nvPicPr>
        <p:blipFill rotWithShape="1">
          <a:blip r:embed="rId2">
            <a:alphaModFix/>
          </a:blip>
          <a:srcRect b="59" l="0" r="0" t="59"/>
          <a:stretch/>
        </p:blipFill>
        <p:spPr>
          <a:xfrm rot="10800000">
            <a:off x="-37926" y="-15950"/>
            <a:ext cx="9219851" cy="51754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32"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3500">
              <a:solidFill>
                <a:srgbClr val="191919"/>
              </a:solidFill>
              <a:latin typeface="Bebas Neue"/>
              <a:ea typeface="Bebas Neue"/>
              <a:cs typeface="Bebas Neue"/>
              <a:sym typeface="Bebas Neue"/>
            </a:endParaRPr>
          </a:p>
        </p:txBody>
      </p:sp>
      <p:sp>
        <p:nvSpPr>
          <p:cNvPr id="7" name="Google Shape;7;p1"/>
          <p:cNvSpPr txBox="1"/>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t/>
            </a:r>
            <a:endParaRPr>
              <a:solidFill>
                <a:schemeClr val="dk1"/>
              </a:solidFill>
              <a:latin typeface="Work Sans"/>
              <a:ea typeface="Work Sans"/>
              <a:cs typeface="Work Sans"/>
              <a:sym typeface="Work Sans"/>
            </a:endParaRPr>
          </a:p>
        </p:txBody>
      </p:sp>
      <p:sp>
        <p:nvSpPr>
          <p:cNvPr id="8" name="Google Shape;8;p1"/>
          <p:cNvSpPr txBox="1"/>
          <p:nvPr>
            <p:ph type="title"/>
          </p:nvPr>
        </p:nvSpPr>
        <p:spPr>
          <a:xfrm>
            <a:off x="540000" y="720000"/>
            <a:ext cx="8064000" cy="5727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chemeClr val="dk1"/>
              </a:buClr>
              <a:buSzPts val="3300"/>
              <a:buFont typeface="Alice"/>
              <a:buNone/>
              <a:defRPr sz="3300">
                <a:solidFill>
                  <a:schemeClr val="dk1"/>
                </a:solidFill>
                <a:latin typeface="Alice"/>
                <a:ea typeface="Alice"/>
                <a:cs typeface="Alice"/>
                <a:sym typeface="Alice"/>
              </a:defRPr>
            </a:lvl1pPr>
            <a:lvl2pPr lvl="1"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2pPr>
            <a:lvl3pPr lvl="2"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3pPr>
            <a:lvl4pPr lvl="3"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4pPr>
            <a:lvl5pPr lvl="4"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5pPr>
            <a:lvl6pPr lvl="5"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6pPr>
            <a:lvl7pPr lvl="6"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7pPr>
            <a:lvl8pPr lvl="7"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8pPr>
            <a:lvl9pPr lvl="8" rtl="0">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9pPr>
          </a:lstStyle>
          <a:p/>
        </p:txBody>
      </p:sp>
      <p:sp>
        <p:nvSpPr>
          <p:cNvPr id="9" name="Google Shape;9;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dk1"/>
              </a:buClr>
              <a:buSzPts val="1400"/>
              <a:buFont typeface="Work Sans"/>
              <a:buChar char="●"/>
              <a:defRPr>
                <a:solidFill>
                  <a:schemeClr val="dk1"/>
                </a:solidFill>
                <a:latin typeface="Work Sans"/>
                <a:ea typeface="Work Sans"/>
                <a:cs typeface="Work Sans"/>
                <a:sym typeface="Work Sans"/>
              </a:defRPr>
            </a:lvl1pPr>
            <a:lvl2pPr indent="-317500" lvl="1" marL="914400" rtl="0">
              <a:lnSpc>
                <a:spcPct val="115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2pPr>
            <a:lvl3pPr indent="-317500" lvl="2" marL="1371600" rtl="0">
              <a:lnSpc>
                <a:spcPct val="115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3pPr>
            <a:lvl4pPr indent="-317500" lvl="3" marL="1828800" rtl="0">
              <a:lnSpc>
                <a:spcPct val="115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4pPr>
            <a:lvl5pPr indent="-317500" lvl="4" marL="2286000" rtl="0">
              <a:lnSpc>
                <a:spcPct val="115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5pPr>
            <a:lvl6pPr indent="-317500" lvl="5" marL="2743200" rtl="0">
              <a:lnSpc>
                <a:spcPct val="115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6pPr>
            <a:lvl7pPr indent="-317500" lvl="6" marL="3200400" rtl="0">
              <a:lnSpc>
                <a:spcPct val="115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7pPr>
            <a:lvl8pPr indent="-317500" lvl="7" marL="3657600" rtl="0">
              <a:lnSpc>
                <a:spcPct val="115000"/>
              </a:lnSpc>
              <a:spcBef>
                <a:spcPts val="1600"/>
              </a:spcBef>
              <a:spcAft>
                <a:spcPts val="0"/>
              </a:spcAft>
              <a:buClr>
                <a:schemeClr val="dk1"/>
              </a:buClr>
              <a:buSzPts val="1400"/>
              <a:buFont typeface="Work Sans"/>
              <a:buChar char="○"/>
              <a:defRPr>
                <a:solidFill>
                  <a:schemeClr val="dk1"/>
                </a:solidFill>
                <a:latin typeface="Work Sans"/>
                <a:ea typeface="Work Sans"/>
                <a:cs typeface="Work Sans"/>
                <a:sym typeface="Work Sans"/>
              </a:defRPr>
            </a:lvl8pPr>
            <a:lvl9pPr indent="-317500" lvl="8" marL="4114800" rtl="0">
              <a:lnSpc>
                <a:spcPct val="115000"/>
              </a:lnSpc>
              <a:spcBef>
                <a:spcPts val="1600"/>
              </a:spcBef>
              <a:spcAft>
                <a:spcPts val="1600"/>
              </a:spcAft>
              <a:buClr>
                <a:schemeClr val="dk1"/>
              </a:buClr>
              <a:buSzPts val="1400"/>
              <a:buFont typeface="Work Sans"/>
              <a:buChar char="■"/>
              <a:defRPr>
                <a:solidFill>
                  <a:schemeClr val="dk1"/>
                </a:solidFill>
                <a:latin typeface="Work Sans"/>
                <a:ea typeface="Work Sans"/>
                <a:cs typeface="Work Sans"/>
                <a:sym typeface="Work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hyperlink" Target="http://bit.ly/33VAFh3"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33"/>
          <p:cNvSpPr/>
          <p:nvPr/>
        </p:nvSpPr>
        <p:spPr>
          <a:xfrm flipH="1" rot="5400000">
            <a:off x="3421949" y="-1732078"/>
            <a:ext cx="2300102" cy="7699504"/>
          </a:xfrm>
          <a:custGeom>
            <a:rect b="b" l="l" r="r" t="t"/>
            <a:pathLst>
              <a:path extrusionOk="0" h="81182" w="64883">
                <a:moveTo>
                  <a:pt x="8828" y="10333"/>
                </a:moveTo>
                <a:cubicBezTo>
                  <a:pt x="4877" y="15573"/>
                  <a:pt x="2566" y="21745"/>
                  <a:pt x="1267" y="28172"/>
                </a:cubicBezTo>
                <a:lnTo>
                  <a:pt x="1267" y="28172"/>
                </a:lnTo>
                <a:cubicBezTo>
                  <a:pt x="2657" y="22188"/>
                  <a:pt x="5178" y="15621"/>
                  <a:pt x="8828" y="10333"/>
                </a:cubicBezTo>
                <a:close/>
                <a:moveTo>
                  <a:pt x="1267" y="28172"/>
                </a:moveTo>
                <a:lnTo>
                  <a:pt x="1267" y="28172"/>
                </a:lnTo>
                <a:cubicBezTo>
                  <a:pt x="794" y="30211"/>
                  <a:pt x="452" y="32182"/>
                  <a:pt x="241" y="34012"/>
                </a:cubicBezTo>
                <a:cubicBezTo>
                  <a:pt x="57" y="36081"/>
                  <a:pt x="1" y="38411"/>
                  <a:pt x="86" y="40898"/>
                </a:cubicBezTo>
                <a:lnTo>
                  <a:pt x="86" y="40898"/>
                </a:lnTo>
                <a:cubicBezTo>
                  <a:pt x="60" y="38598"/>
                  <a:pt x="149" y="36312"/>
                  <a:pt x="349" y="34065"/>
                </a:cubicBezTo>
                <a:cubicBezTo>
                  <a:pt x="574" y="32090"/>
                  <a:pt x="874" y="30119"/>
                  <a:pt x="1267" y="28172"/>
                </a:cubicBezTo>
                <a:close/>
                <a:moveTo>
                  <a:pt x="86" y="40898"/>
                </a:moveTo>
                <a:cubicBezTo>
                  <a:pt x="178" y="48828"/>
                  <a:pt x="1654" y="56927"/>
                  <a:pt x="4804" y="64163"/>
                </a:cubicBezTo>
                <a:lnTo>
                  <a:pt x="4804" y="64163"/>
                </a:lnTo>
                <a:cubicBezTo>
                  <a:pt x="1797" y="56772"/>
                  <a:pt x="337" y="48163"/>
                  <a:pt x="86" y="40898"/>
                </a:cubicBezTo>
                <a:close/>
                <a:moveTo>
                  <a:pt x="25570" y="0"/>
                </a:moveTo>
                <a:cubicBezTo>
                  <a:pt x="18543" y="0"/>
                  <a:pt x="12962" y="4346"/>
                  <a:pt x="8828" y="10333"/>
                </a:cubicBezTo>
                <a:lnTo>
                  <a:pt x="8828" y="10333"/>
                </a:lnTo>
                <a:cubicBezTo>
                  <a:pt x="9607" y="9301"/>
                  <a:pt x="10449" y="8305"/>
                  <a:pt x="11359" y="7351"/>
                </a:cubicBezTo>
                <a:cubicBezTo>
                  <a:pt x="15592" y="3248"/>
                  <a:pt x="20670" y="239"/>
                  <a:pt x="26264" y="239"/>
                </a:cubicBezTo>
                <a:cubicBezTo>
                  <a:pt x="28131" y="239"/>
                  <a:pt x="30056" y="574"/>
                  <a:pt x="32026" y="1316"/>
                </a:cubicBezTo>
                <a:cubicBezTo>
                  <a:pt x="39911" y="3944"/>
                  <a:pt x="46617" y="10314"/>
                  <a:pt x="52478" y="15960"/>
                </a:cubicBezTo>
                <a:cubicBezTo>
                  <a:pt x="56957" y="20373"/>
                  <a:pt x="62268" y="25174"/>
                  <a:pt x="63381" y="31611"/>
                </a:cubicBezTo>
                <a:cubicBezTo>
                  <a:pt x="64829" y="39872"/>
                  <a:pt x="60699" y="48590"/>
                  <a:pt x="57010" y="55684"/>
                </a:cubicBezTo>
                <a:cubicBezTo>
                  <a:pt x="51539" y="65809"/>
                  <a:pt x="43090" y="76364"/>
                  <a:pt x="31690" y="79945"/>
                </a:cubicBezTo>
                <a:cubicBezTo>
                  <a:pt x="29593" y="80601"/>
                  <a:pt x="27583" y="80905"/>
                  <a:pt x="25668" y="80905"/>
                </a:cubicBezTo>
                <a:cubicBezTo>
                  <a:pt x="17481" y="80905"/>
                  <a:pt x="11002" y="75341"/>
                  <a:pt x="6612" y="67875"/>
                </a:cubicBezTo>
                <a:cubicBezTo>
                  <a:pt x="5957" y="66667"/>
                  <a:pt x="5355" y="65428"/>
                  <a:pt x="4804" y="64163"/>
                </a:cubicBezTo>
                <a:lnTo>
                  <a:pt x="4804" y="64163"/>
                </a:lnTo>
                <a:cubicBezTo>
                  <a:pt x="8677" y="73683"/>
                  <a:pt x="15116" y="81182"/>
                  <a:pt x="24842" y="81182"/>
                </a:cubicBezTo>
                <a:cubicBezTo>
                  <a:pt x="26966" y="81182"/>
                  <a:pt x="29246" y="80824"/>
                  <a:pt x="31690" y="80052"/>
                </a:cubicBezTo>
                <a:cubicBezTo>
                  <a:pt x="43090" y="76471"/>
                  <a:pt x="51592" y="65863"/>
                  <a:pt x="57118" y="55684"/>
                </a:cubicBezTo>
                <a:cubicBezTo>
                  <a:pt x="60927" y="48710"/>
                  <a:pt x="64883" y="39711"/>
                  <a:pt x="63488" y="31544"/>
                </a:cubicBezTo>
                <a:cubicBezTo>
                  <a:pt x="62375" y="25174"/>
                  <a:pt x="57010" y="20212"/>
                  <a:pt x="52598" y="15907"/>
                </a:cubicBezTo>
                <a:cubicBezTo>
                  <a:pt x="46671" y="10261"/>
                  <a:pt x="39965" y="3837"/>
                  <a:pt x="32026" y="1155"/>
                </a:cubicBezTo>
                <a:cubicBezTo>
                  <a:pt x="29753" y="363"/>
                  <a:pt x="27601" y="0"/>
                  <a:pt x="255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33"/>
          <p:cNvSpPr txBox="1"/>
          <p:nvPr>
            <p:ph type="ctrTitle"/>
          </p:nvPr>
        </p:nvSpPr>
        <p:spPr>
          <a:xfrm>
            <a:off x="234675" y="234675"/>
            <a:ext cx="8654100" cy="4791600"/>
          </a:xfrm>
          <a:prstGeom prst="rect">
            <a:avLst/>
          </a:prstGeom>
        </p:spPr>
        <p:txBody>
          <a:bodyPr anchorCtr="0" anchor="t" bIns="91425" lIns="91425" spcFirstLastPara="1" rIns="91425" wrap="square" tIns="234000">
            <a:noAutofit/>
          </a:bodyPr>
          <a:lstStyle/>
          <a:p>
            <a:pPr indent="0" lvl="0" marL="0" rtl="0" algn="ctr">
              <a:lnSpc>
                <a:spcPct val="115000"/>
              </a:lnSpc>
              <a:spcBef>
                <a:spcPts val="0"/>
              </a:spcBef>
              <a:spcAft>
                <a:spcPts val="0"/>
              </a:spcAft>
              <a:buNone/>
            </a:pPr>
            <a:r>
              <a:rPr b="1" lang="en" sz="2400">
                <a:solidFill>
                  <a:srgbClr val="0A1D37"/>
                </a:solidFill>
              </a:rPr>
              <a:t>FEASIBILITY STUDIES</a:t>
            </a:r>
            <a:endParaRPr b="1" sz="2400">
              <a:solidFill>
                <a:srgbClr val="0A1D37"/>
              </a:solidFill>
            </a:endParaRPr>
          </a:p>
          <a:p>
            <a:pPr indent="0" lvl="0" marL="0" rtl="0" algn="ctr">
              <a:lnSpc>
                <a:spcPct val="115000"/>
              </a:lnSpc>
              <a:spcBef>
                <a:spcPts val="0"/>
              </a:spcBef>
              <a:spcAft>
                <a:spcPts val="0"/>
              </a:spcAft>
              <a:buNone/>
            </a:pPr>
            <a:r>
              <a:t/>
            </a:r>
            <a:endParaRPr b="1" sz="2400">
              <a:solidFill>
                <a:srgbClr val="0A1D37"/>
              </a:solidFill>
            </a:endParaRPr>
          </a:p>
          <a:p>
            <a:pPr indent="0" lvl="0" marL="0" rtl="0" algn="ctr">
              <a:lnSpc>
                <a:spcPct val="115000"/>
              </a:lnSpc>
              <a:spcBef>
                <a:spcPts val="0"/>
              </a:spcBef>
              <a:spcAft>
                <a:spcPts val="0"/>
              </a:spcAft>
              <a:buNone/>
            </a:pPr>
            <a:r>
              <a:t/>
            </a:r>
            <a:endParaRPr b="1" sz="2400">
              <a:solidFill>
                <a:srgbClr val="0A1D37"/>
              </a:solidFill>
            </a:endParaRPr>
          </a:p>
          <a:p>
            <a:pPr indent="0" lvl="0" marL="0" rtl="0" algn="ctr">
              <a:spcBef>
                <a:spcPts val="0"/>
              </a:spcBef>
              <a:spcAft>
                <a:spcPts val="0"/>
              </a:spcAft>
              <a:buNone/>
            </a:pPr>
            <a:r>
              <a:rPr b="1" lang="en" sz="3300">
                <a:solidFill>
                  <a:srgbClr val="715B9E"/>
                </a:solidFill>
              </a:rPr>
              <a:t>Market Study</a:t>
            </a:r>
            <a:endParaRPr sz="2700">
              <a:solidFill>
                <a:srgbClr val="0A1D37"/>
              </a:solidFill>
            </a:endParaRPr>
          </a:p>
          <a:p>
            <a:pPr indent="0" lvl="0" marL="0" rtl="0" algn="ctr">
              <a:lnSpc>
                <a:spcPct val="115000"/>
              </a:lnSpc>
              <a:spcBef>
                <a:spcPts val="0"/>
              </a:spcBef>
              <a:spcAft>
                <a:spcPts val="0"/>
              </a:spcAft>
              <a:buNone/>
            </a:pPr>
            <a:r>
              <a:rPr b="1" lang="en" sz="1500">
                <a:solidFill>
                  <a:srgbClr val="0A1D37"/>
                </a:solidFill>
              </a:rPr>
              <a:t>Week 6</a:t>
            </a:r>
            <a:endParaRPr b="1" sz="1500">
              <a:solidFill>
                <a:srgbClr val="0A1D37"/>
              </a:solidFill>
            </a:endParaRPr>
          </a:p>
          <a:p>
            <a:pPr indent="0" lvl="0" marL="0" rtl="0" algn="ctr">
              <a:lnSpc>
                <a:spcPct val="115000"/>
              </a:lnSpc>
              <a:spcBef>
                <a:spcPts val="0"/>
              </a:spcBef>
              <a:spcAft>
                <a:spcPts val="0"/>
              </a:spcAft>
              <a:buNone/>
            </a:pPr>
            <a:r>
              <a:t/>
            </a:r>
            <a:endParaRPr b="1" sz="1500">
              <a:solidFill>
                <a:srgbClr val="0A1D37"/>
              </a:solidFill>
            </a:endParaRPr>
          </a:p>
          <a:p>
            <a:pPr indent="0" lvl="0" marL="0" rtl="0" algn="l">
              <a:lnSpc>
                <a:spcPct val="115000"/>
              </a:lnSpc>
              <a:spcBef>
                <a:spcPts val="0"/>
              </a:spcBef>
              <a:spcAft>
                <a:spcPts val="0"/>
              </a:spcAft>
              <a:buNone/>
            </a:pPr>
            <a:r>
              <a:t/>
            </a:r>
            <a:endParaRPr b="1" sz="1500">
              <a:solidFill>
                <a:srgbClr val="0A1D37"/>
              </a:solidFill>
            </a:endParaRPr>
          </a:p>
          <a:p>
            <a:pPr indent="0" lvl="0" marL="0" rtl="0" algn="ctr">
              <a:lnSpc>
                <a:spcPct val="115000"/>
              </a:lnSpc>
              <a:spcBef>
                <a:spcPts val="0"/>
              </a:spcBef>
              <a:spcAft>
                <a:spcPts val="0"/>
              </a:spcAft>
              <a:buNone/>
            </a:pPr>
            <a:r>
              <a:rPr b="1" lang="en" sz="1500">
                <a:solidFill>
                  <a:srgbClr val="0A1D37"/>
                </a:solidFill>
              </a:rPr>
              <a:t>Lecturer:</a:t>
            </a:r>
            <a:endParaRPr b="1" sz="1500">
              <a:solidFill>
                <a:srgbClr val="0A1D37"/>
              </a:solidFill>
            </a:endParaRPr>
          </a:p>
          <a:p>
            <a:pPr indent="0" lvl="0" marL="0" rtl="0" algn="ctr">
              <a:lnSpc>
                <a:spcPct val="115000"/>
              </a:lnSpc>
              <a:spcBef>
                <a:spcPts val="0"/>
              </a:spcBef>
              <a:spcAft>
                <a:spcPts val="0"/>
              </a:spcAft>
              <a:buNone/>
            </a:pPr>
            <a:r>
              <a:rPr b="1" lang="en" sz="2500">
                <a:solidFill>
                  <a:srgbClr val="0A1D37"/>
                </a:solidFill>
              </a:rPr>
              <a:t>Fidela Reyes Balajadia</a:t>
            </a:r>
            <a:endParaRPr b="1" sz="2500">
              <a:solidFill>
                <a:srgbClr val="0A1D37"/>
              </a:solidFill>
            </a:endParaRPr>
          </a:p>
          <a:p>
            <a:pPr indent="0" lvl="0" marL="0" rtl="0" algn="ctr">
              <a:lnSpc>
                <a:spcPct val="115000"/>
              </a:lnSpc>
              <a:spcBef>
                <a:spcPts val="0"/>
              </a:spcBef>
              <a:spcAft>
                <a:spcPts val="0"/>
              </a:spcAft>
              <a:buNone/>
            </a:pPr>
            <a:r>
              <a:rPr b="1" lang="en" sz="1800">
                <a:solidFill>
                  <a:srgbClr val="0A1D37"/>
                </a:solidFill>
              </a:rPr>
              <a:t>Associate Professor 2</a:t>
            </a:r>
            <a:endParaRPr b="1" sz="1800">
              <a:solidFill>
                <a:srgbClr val="0A1D37"/>
              </a:solidFill>
            </a:endParaRPr>
          </a:p>
          <a:p>
            <a:pPr indent="0" lvl="0" marL="0" rtl="0" algn="ctr">
              <a:spcBef>
                <a:spcPts val="0"/>
              </a:spcBef>
              <a:spcAft>
                <a:spcPts val="0"/>
              </a:spcAft>
              <a:buNone/>
            </a:pPr>
            <a:r>
              <a:rPr b="1" lang="en" sz="1800">
                <a:solidFill>
                  <a:srgbClr val="0A1D37"/>
                </a:solidFill>
              </a:rPr>
              <a:t>University of the Assumption, Philippines</a:t>
            </a:r>
            <a:endParaRPr b="1" sz="5500">
              <a:solidFill>
                <a:srgbClr val="00A194"/>
              </a:solidFill>
            </a:endParaRPr>
          </a:p>
          <a:p>
            <a:pPr indent="0" lvl="0" marL="0" rtl="0" algn="ctr">
              <a:spcBef>
                <a:spcPts val="0"/>
              </a:spcBef>
              <a:spcAft>
                <a:spcPts val="0"/>
              </a:spcAft>
              <a:buNone/>
            </a:pPr>
            <a:r>
              <a:t/>
            </a:r>
            <a:endParaRPr sz="30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34"/>
          <p:cNvSpPr txBox="1"/>
          <p:nvPr>
            <p:ph type="title"/>
          </p:nvPr>
        </p:nvSpPr>
        <p:spPr>
          <a:xfrm>
            <a:off x="635600" y="283575"/>
            <a:ext cx="6187200" cy="6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000000"/>
                </a:solidFill>
              </a:rPr>
              <a:t>Lecture Learning Objectives:</a:t>
            </a:r>
            <a:endParaRPr b="1" sz="2400">
              <a:solidFill>
                <a:srgbClr val="000000"/>
              </a:solidFill>
            </a:endParaRPr>
          </a:p>
          <a:p>
            <a:pPr indent="0" lvl="0" marL="0" rtl="0" algn="ctr">
              <a:spcBef>
                <a:spcPts val="0"/>
              </a:spcBef>
              <a:spcAft>
                <a:spcPts val="0"/>
              </a:spcAft>
              <a:buNone/>
            </a:pPr>
            <a:r>
              <a:t/>
            </a:r>
            <a:endParaRPr sz="2800"/>
          </a:p>
        </p:txBody>
      </p:sp>
      <p:sp>
        <p:nvSpPr>
          <p:cNvPr id="186" name="Google Shape;186;p34"/>
          <p:cNvSpPr txBox="1"/>
          <p:nvPr>
            <p:ph idx="1" type="subTitle"/>
          </p:nvPr>
        </p:nvSpPr>
        <p:spPr>
          <a:xfrm>
            <a:off x="1016975" y="655150"/>
            <a:ext cx="5945400" cy="42438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lang="en" sz="1900">
                <a:solidFill>
                  <a:srgbClr val="000000"/>
                </a:solidFill>
                <a:latin typeface="Alice"/>
                <a:ea typeface="Alice"/>
                <a:cs typeface="Alice"/>
                <a:sym typeface="Alice"/>
              </a:rPr>
              <a:t>At the end of the lecture you will be able to:</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1. Discuss the nature of a market study;</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2. Identify the objectives of a market study;</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3. Describe the major areas of a market study;</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4. Discuss how a demand study is conducted;</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5. Identify the various forecasting tools; </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6. Describe how to conduct a supply study; </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7. Discuss demand-supply analysis</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8. Identify the factors that affect the setting of selling </a:t>
            </a:r>
            <a:endParaRPr sz="1900">
              <a:solidFill>
                <a:srgbClr val="000000"/>
              </a:solidFill>
              <a:latin typeface="Alice"/>
              <a:ea typeface="Alice"/>
              <a:cs typeface="Alice"/>
              <a:sym typeface="Alice"/>
            </a:endParaRPr>
          </a:p>
          <a:p>
            <a:pPr indent="0" lvl="0" marL="0" rtl="0" algn="l">
              <a:lnSpc>
                <a:spcPct val="115000"/>
              </a:lnSpc>
              <a:spcBef>
                <a:spcPts val="0"/>
              </a:spcBef>
              <a:spcAft>
                <a:spcPts val="0"/>
              </a:spcAft>
              <a:buNone/>
            </a:pPr>
            <a:r>
              <a:rPr lang="en" sz="1900">
                <a:solidFill>
                  <a:srgbClr val="000000"/>
                </a:solidFill>
                <a:latin typeface="Alice"/>
                <a:ea typeface="Alice"/>
                <a:cs typeface="Alice"/>
                <a:sym typeface="Alice"/>
              </a:rPr>
              <a:t>      price; and</a:t>
            </a:r>
            <a:endParaRPr sz="1900">
              <a:solidFill>
                <a:srgbClr val="000000"/>
              </a:solidFill>
              <a:latin typeface="Alice"/>
              <a:ea typeface="Alice"/>
              <a:cs typeface="Alice"/>
              <a:sym typeface="Alice"/>
            </a:endParaRPr>
          </a:p>
          <a:p>
            <a:pPr indent="0" lvl="0" marL="12700" rtl="0" algn="l">
              <a:lnSpc>
                <a:spcPct val="115000"/>
              </a:lnSpc>
              <a:spcBef>
                <a:spcPts val="0"/>
              </a:spcBef>
              <a:spcAft>
                <a:spcPts val="0"/>
              </a:spcAft>
              <a:buNone/>
            </a:pPr>
            <a:r>
              <a:rPr lang="en" sz="1900">
                <a:solidFill>
                  <a:srgbClr val="000000"/>
                </a:solidFill>
                <a:latin typeface="Alice"/>
                <a:ea typeface="Alice"/>
                <a:cs typeface="Alice"/>
                <a:sym typeface="Alice"/>
              </a:rPr>
              <a:t>9.  Describe a marketing program</a:t>
            </a:r>
            <a:endParaRPr sz="1900">
              <a:solidFill>
                <a:srgbClr val="000000"/>
              </a:solidFill>
              <a:latin typeface="Alice"/>
              <a:ea typeface="Alice"/>
              <a:cs typeface="Alice"/>
              <a:sym typeface="Alice"/>
            </a:endParaRPr>
          </a:p>
          <a:p>
            <a:pPr indent="0" lvl="0" marL="0" rtl="0" algn="ct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35"/>
          <p:cNvSpPr txBox="1"/>
          <p:nvPr>
            <p:ph idx="1" type="body"/>
          </p:nvPr>
        </p:nvSpPr>
        <p:spPr>
          <a:xfrm>
            <a:off x="720000" y="664950"/>
            <a:ext cx="7704000" cy="39384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latin typeface="Alice"/>
                <a:ea typeface="Alice"/>
                <a:cs typeface="Alice"/>
                <a:sym typeface="Alice"/>
              </a:rPr>
              <a:t>As discussed earlier, there are presently no standardized parts or aspects of a feasibility that have been universally accepted and </a:t>
            </a:r>
            <a:r>
              <a:rPr lang="en" sz="1700">
                <a:latin typeface="Alice"/>
                <a:ea typeface="Alice"/>
                <a:cs typeface="Alice"/>
                <a:sym typeface="Alice"/>
              </a:rPr>
              <a:t>observed</a:t>
            </a:r>
            <a:r>
              <a:rPr lang="en" sz="1700">
                <a:latin typeface="Alice"/>
                <a:ea typeface="Alice"/>
                <a:cs typeface="Alice"/>
                <a:sym typeface="Alice"/>
              </a:rPr>
              <a:t>.  Usually, the investors define the particular sections, </a:t>
            </a:r>
            <a:r>
              <a:rPr lang="en" sz="1700">
                <a:latin typeface="Alice"/>
                <a:ea typeface="Alice"/>
                <a:cs typeface="Alice"/>
                <a:sym typeface="Alice"/>
              </a:rPr>
              <a:t>including</a:t>
            </a:r>
            <a:r>
              <a:rPr lang="en" sz="1700">
                <a:latin typeface="Alice"/>
                <a:ea typeface="Alice"/>
                <a:cs typeface="Alice"/>
                <a:sym typeface="Alice"/>
              </a:rPr>
              <a:t> the arrangement, format and even the details to be included in the study.  In case an investor does not define the specific requirements and details of the study, the promoters or the consultancy offices conducting the study follow their own format.</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457200" lvl="0" marL="0" rtl="0" algn="l">
              <a:spcBef>
                <a:spcPts val="0"/>
              </a:spcBef>
              <a:spcAft>
                <a:spcPts val="0"/>
              </a:spcAft>
              <a:buNone/>
            </a:pPr>
            <a:r>
              <a:rPr lang="en" sz="1700">
                <a:latin typeface="Alice"/>
                <a:ea typeface="Alice"/>
                <a:cs typeface="Alice"/>
                <a:sym typeface="Alice"/>
              </a:rPr>
              <a:t>The following major aspects of a feasibility study are adopted and arranged based on the sequential flow of data and information:</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336550" lvl="0" marL="457200" rtl="0" algn="l">
              <a:spcBef>
                <a:spcPts val="0"/>
              </a:spcBef>
              <a:spcAft>
                <a:spcPts val="0"/>
              </a:spcAft>
              <a:buSzPts val="1700"/>
              <a:buFont typeface="Alice"/>
              <a:buAutoNum type="arabicPeriod"/>
            </a:pPr>
            <a:r>
              <a:rPr lang="en" sz="1700">
                <a:latin typeface="Alice"/>
                <a:ea typeface="Alice"/>
                <a:cs typeface="Alice"/>
                <a:sym typeface="Alice"/>
              </a:rPr>
              <a:t>Project </a:t>
            </a:r>
            <a:r>
              <a:rPr lang="en" sz="1700">
                <a:latin typeface="Alice"/>
                <a:ea typeface="Alice"/>
                <a:cs typeface="Alice"/>
                <a:sym typeface="Alice"/>
              </a:rPr>
              <a:t>background</a:t>
            </a:r>
            <a:r>
              <a:rPr lang="en" sz="1700">
                <a:latin typeface="Alice"/>
                <a:ea typeface="Alice"/>
                <a:cs typeface="Alice"/>
                <a:sym typeface="Alice"/>
              </a:rPr>
              <a:t> and history</a:t>
            </a:r>
            <a:endParaRPr sz="1700">
              <a:latin typeface="Alice"/>
              <a:ea typeface="Alice"/>
              <a:cs typeface="Alice"/>
              <a:sym typeface="Alice"/>
            </a:endParaRPr>
          </a:p>
          <a:p>
            <a:pPr indent="-336550" lvl="0" marL="457200" rtl="0" algn="l">
              <a:spcBef>
                <a:spcPts val="0"/>
              </a:spcBef>
              <a:spcAft>
                <a:spcPts val="0"/>
              </a:spcAft>
              <a:buSzPts val="1700"/>
              <a:buFont typeface="Alice"/>
              <a:buAutoNum type="arabicPeriod"/>
            </a:pPr>
            <a:r>
              <a:rPr lang="en" sz="1700">
                <a:latin typeface="Alice"/>
                <a:ea typeface="Alice"/>
                <a:cs typeface="Alice"/>
                <a:sym typeface="Alice"/>
              </a:rPr>
              <a:t>Market study</a:t>
            </a:r>
            <a:endParaRPr sz="1700">
              <a:latin typeface="Alice"/>
              <a:ea typeface="Alice"/>
              <a:cs typeface="Alice"/>
              <a:sym typeface="Alice"/>
            </a:endParaRPr>
          </a:p>
          <a:p>
            <a:pPr indent="-336550" lvl="0" marL="457200" rtl="0" algn="l">
              <a:spcBef>
                <a:spcPts val="0"/>
              </a:spcBef>
              <a:spcAft>
                <a:spcPts val="0"/>
              </a:spcAft>
              <a:buSzPts val="1700"/>
              <a:buFont typeface="Alice"/>
              <a:buAutoNum type="arabicPeriod"/>
            </a:pPr>
            <a:r>
              <a:rPr lang="en" sz="1700">
                <a:latin typeface="Alice"/>
                <a:ea typeface="Alice"/>
                <a:cs typeface="Alice"/>
                <a:sym typeface="Alice"/>
              </a:rPr>
              <a:t>technical/production study</a:t>
            </a:r>
            <a:endParaRPr sz="1700">
              <a:latin typeface="Alice"/>
              <a:ea typeface="Alice"/>
              <a:cs typeface="Alice"/>
              <a:sym typeface="Alice"/>
            </a:endParaRPr>
          </a:p>
          <a:p>
            <a:pPr indent="-336550" lvl="0" marL="457200" rtl="0" algn="l">
              <a:spcBef>
                <a:spcPts val="0"/>
              </a:spcBef>
              <a:spcAft>
                <a:spcPts val="0"/>
              </a:spcAft>
              <a:buSzPts val="1700"/>
              <a:buFont typeface="Alice"/>
              <a:buAutoNum type="arabicPeriod"/>
            </a:pPr>
            <a:r>
              <a:rPr lang="en" sz="1700">
                <a:latin typeface="Alice"/>
                <a:ea typeface="Alice"/>
                <a:cs typeface="Alice"/>
                <a:sym typeface="Alice"/>
              </a:rPr>
              <a:t>Management study</a:t>
            </a:r>
            <a:endParaRPr sz="1700">
              <a:latin typeface="Alice"/>
              <a:ea typeface="Alice"/>
              <a:cs typeface="Alice"/>
              <a:sym typeface="Alice"/>
            </a:endParaRPr>
          </a:p>
          <a:p>
            <a:pPr indent="-336550" lvl="0" marL="457200" rtl="0" algn="l">
              <a:spcBef>
                <a:spcPts val="0"/>
              </a:spcBef>
              <a:spcAft>
                <a:spcPts val="0"/>
              </a:spcAft>
              <a:buSzPts val="1700"/>
              <a:buFont typeface="Alice"/>
              <a:buAutoNum type="arabicPeriod"/>
            </a:pPr>
            <a:r>
              <a:rPr lang="en" sz="1700">
                <a:latin typeface="Alice"/>
                <a:ea typeface="Alice"/>
                <a:cs typeface="Alice"/>
                <a:sym typeface="Alice"/>
              </a:rPr>
              <a:t>Financial study</a:t>
            </a:r>
            <a:endParaRPr sz="1700">
              <a:latin typeface="Alice"/>
              <a:ea typeface="Alice"/>
              <a:cs typeface="Alice"/>
              <a:sym typeface="Alice"/>
            </a:endParaRPr>
          </a:p>
          <a:p>
            <a:pPr indent="-336550" lvl="0" marL="457200" rtl="0" algn="l">
              <a:spcBef>
                <a:spcPts val="0"/>
              </a:spcBef>
              <a:spcAft>
                <a:spcPts val="0"/>
              </a:spcAft>
              <a:buSzPts val="1700"/>
              <a:buFont typeface="Alice"/>
              <a:buAutoNum type="arabicPeriod"/>
            </a:pPr>
            <a:r>
              <a:rPr lang="en" sz="1700">
                <a:latin typeface="Alice"/>
                <a:ea typeface="Alice"/>
                <a:cs typeface="Alice"/>
                <a:sym typeface="Alice"/>
              </a:rPr>
              <a:t>Socio-economic study</a:t>
            </a:r>
            <a:endParaRPr sz="1700">
              <a:latin typeface="Alice"/>
              <a:ea typeface="Alice"/>
              <a:cs typeface="Alice"/>
              <a:sym typeface="Alice"/>
            </a:endParaRPr>
          </a:p>
        </p:txBody>
      </p:sp>
      <p:sp>
        <p:nvSpPr>
          <p:cNvPr id="192" name="Google Shape;192;p35"/>
          <p:cNvSpPr txBox="1"/>
          <p:nvPr>
            <p:ph type="title"/>
          </p:nvPr>
        </p:nvSpPr>
        <p:spPr>
          <a:xfrm>
            <a:off x="726825" y="195575"/>
            <a:ext cx="7704000" cy="410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Nature and Concept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36"/>
          <p:cNvSpPr txBox="1"/>
          <p:nvPr>
            <p:ph idx="1" type="body"/>
          </p:nvPr>
        </p:nvSpPr>
        <p:spPr>
          <a:xfrm>
            <a:off x="205350" y="440025"/>
            <a:ext cx="8800800" cy="4163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457200" lvl="0" marL="0" rtl="0" algn="l">
              <a:spcBef>
                <a:spcPts val="0"/>
              </a:spcBef>
              <a:spcAft>
                <a:spcPts val="0"/>
              </a:spcAft>
              <a:buNone/>
            </a:pPr>
            <a:r>
              <a:rPr lang="en" sz="1700">
                <a:latin typeface="Alice"/>
                <a:ea typeface="Alice"/>
                <a:cs typeface="Alice"/>
                <a:sym typeface="Alice"/>
              </a:rPr>
              <a:t>The market study is the second major part of a feasibility study. It appears after the project background and history</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Though all major sections of the study are important, the market study receives the utmost and preferential attention because it is considered as the lifeblood of a feasibility study.</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Literally, </a:t>
            </a:r>
            <a:r>
              <a:rPr i="1" lang="en" sz="1700">
                <a:latin typeface="Alice"/>
                <a:ea typeface="Alice"/>
                <a:cs typeface="Alice"/>
                <a:sym typeface="Alice"/>
              </a:rPr>
              <a:t>market </a:t>
            </a:r>
            <a:r>
              <a:rPr lang="en" sz="1700">
                <a:latin typeface="Alice"/>
                <a:ea typeface="Alice"/>
                <a:cs typeface="Alice"/>
                <a:sym typeface="Alice"/>
              </a:rPr>
              <a:t>means the place where the buyer and the seller meet.</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98" name="Google Shape;198;p36"/>
          <p:cNvSpPr txBox="1"/>
          <p:nvPr>
            <p:ph type="title"/>
          </p:nvPr>
        </p:nvSpPr>
        <p:spPr>
          <a:xfrm>
            <a:off x="726825" y="0"/>
            <a:ext cx="7704000" cy="489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Market Study</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37"/>
          <p:cNvSpPr txBox="1"/>
          <p:nvPr>
            <p:ph idx="1" type="body"/>
          </p:nvPr>
        </p:nvSpPr>
        <p:spPr>
          <a:xfrm>
            <a:off x="720000" y="1102175"/>
            <a:ext cx="7704000" cy="350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457200" lvl="0" marL="0" rtl="0" algn="l">
              <a:spcBef>
                <a:spcPts val="0"/>
              </a:spcBef>
              <a:spcAft>
                <a:spcPts val="0"/>
              </a:spcAft>
              <a:buNone/>
            </a:pPr>
            <a:r>
              <a:rPr lang="en" sz="1700">
                <a:latin typeface="Alice"/>
                <a:ea typeface="Alice"/>
                <a:cs typeface="Alice"/>
                <a:sym typeface="Alice"/>
              </a:rPr>
              <a:t>Rather, the term “</a:t>
            </a:r>
            <a:r>
              <a:rPr b="1" lang="en" sz="1700">
                <a:latin typeface="Alice"/>
                <a:ea typeface="Alice"/>
                <a:cs typeface="Alice"/>
                <a:sym typeface="Alice"/>
              </a:rPr>
              <a:t>market study</a:t>
            </a:r>
            <a:r>
              <a:rPr lang="en" sz="1700">
                <a:latin typeface="Alice"/>
                <a:ea typeface="Alice"/>
                <a:cs typeface="Alice"/>
                <a:sym typeface="Alice"/>
              </a:rPr>
              <a:t>” in a feasibility study refers to the study of demand, supply, and price. The nature of these three variables and their behavior are usually studied lengthily in the field of economics.</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In preparation of a feasibility study, the market study is generally directed towards providing a definite and straightforward answer to the question –</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i="1" lang="en" sz="1700">
                <a:latin typeface="Alice"/>
                <a:ea typeface="Alice"/>
                <a:cs typeface="Alice"/>
                <a:sym typeface="Alice"/>
              </a:rPr>
              <a:t>•	Is there a potential demand for the products or services?</a:t>
            </a:r>
            <a:endParaRPr i="1" sz="1700">
              <a:latin typeface="Alice"/>
              <a:ea typeface="Alice"/>
              <a:cs typeface="Alice"/>
              <a:sym typeface="Alice"/>
            </a:endParaRPr>
          </a:p>
          <a:p>
            <a:pPr indent="0" lvl="0" marL="0" rtl="0" algn="l">
              <a:spcBef>
                <a:spcPts val="0"/>
              </a:spcBef>
              <a:spcAft>
                <a:spcPts val="0"/>
              </a:spcAft>
              <a:buNone/>
            </a:pPr>
            <a:r>
              <a:t/>
            </a:r>
            <a:endParaRPr i="1" sz="1700">
              <a:latin typeface="Alice"/>
              <a:ea typeface="Alice"/>
              <a:cs typeface="Alice"/>
              <a:sym typeface="Alice"/>
            </a:endParaRPr>
          </a:p>
          <a:p>
            <a:pPr indent="0" lvl="0" marL="0" rtl="0" algn="l">
              <a:spcBef>
                <a:spcPts val="0"/>
              </a:spcBef>
              <a:spcAft>
                <a:spcPts val="0"/>
              </a:spcAft>
              <a:buNone/>
            </a:pPr>
            <a:r>
              <a:rPr i="1" lang="en" sz="1700">
                <a:latin typeface="Alice"/>
                <a:ea typeface="Alice"/>
                <a:cs typeface="Alice"/>
                <a:sym typeface="Alice"/>
              </a:rPr>
              <a:t>In simple terms, the question would be</a:t>
            </a:r>
            <a:endParaRPr i="1" sz="1700">
              <a:latin typeface="Alice"/>
              <a:ea typeface="Alice"/>
              <a:cs typeface="Alice"/>
              <a:sym typeface="Alice"/>
            </a:endParaRPr>
          </a:p>
          <a:p>
            <a:pPr indent="0" lvl="0" marL="0" rtl="0" algn="l">
              <a:spcBef>
                <a:spcPts val="0"/>
              </a:spcBef>
              <a:spcAft>
                <a:spcPts val="0"/>
              </a:spcAft>
              <a:buNone/>
            </a:pPr>
            <a:r>
              <a:t/>
            </a:r>
            <a:endParaRPr i="1" sz="1700">
              <a:latin typeface="Alice"/>
              <a:ea typeface="Alice"/>
              <a:cs typeface="Alice"/>
              <a:sym typeface="Alice"/>
            </a:endParaRPr>
          </a:p>
          <a:p>
            <a:pPr indent="0" lvl="0" marL="0" rtl="0" algn="l">
              <a:spcBef>
                <a:spcPts val="0"/>
              </a:spcBef>
              <a:spcAft>
                <a:spcPts val="0"/>
              </a:spcAft>
              <a:buNone/>
            </a:pPr>
            <a:r>
              <a:rPr i="1" lang="en" sz="1700">
                <a:latin typeface="Alice"/>
                <a:ea typeface="Alice"/>
                <a:cs typeface="Alice"/>
                <a:sym typeface="Alice"/>
              </a:rPr>
              <a:t>•	Are there buyers or consumers of the products or services?</a:t>
            </a:r>
            <a:endParaRPr i="1" sz="17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t/>
            </a:r>
            <a:endParaRPr/>
          </a:p>
        </p:txBody>
      </p:sp>
      <p:sp>
        <p:nvSpPr>
          <p:cNvPr id="204" name="Google Shape;204;p37"/>
          <p:cNvSpPr txBox="1"/>
          <p:nvPr>
            <p:ph type="title"/>
          </p:nvPr>
        </p:nvSpPr>
        <p:spPr>
          <a:xfrm>
            <a:off x="726825" y="540000"/>
            <a:ext cx="7704000" cy="39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Market Study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38"/>
          <p:cNvSpPr txBox="1"/>
          <p:nvPr>
            <p:ph idx="1" type="body"/>
          </p:nvPr>
        </p:nvSpPr>
        <p:spPr>
          <a:xfrm>
            <a:off x="322700" y="557375"/>
            <a:ext cx="8101200" cy="4046100"/>
          </a:xfrm>
          <a:prstGeom prst="rect">
            <a:avLst/>
          </a:prstGeom>
        </p:spPr>
        <p:txBody>
          <a:bodyPr anchorCtr="0" anchor="t" bIns="91425" lIns="91425" spcFirstLastPara="1" rIns="91425" wrap="square" tIns="91425">
            <a:noAutofit/>
          </a:bodyPr>
          <a:lstStyle/>
          <a:p>
            <a:pPr indent="457200" lvl="0" marL="0" rtl="0" algn="l">
              <a:lnSpc>
                <a:spcPct val="115000"/>
              </a:lnSpc>
              <a:spcBef>
                <a:spcPts val="0"/>
              </a:spcBef>
              <a:spcAft>
                <a:spcPts val="0"/>
              </a:spcAft>
              <a:buNone/>
            </a:pPr>
            <a:r>
              <a:rPr lang="en" sz="1700">
                <a:latin typeface="Alice"/>
                <a:ea typeface="Alice"/>
                <a:cs typeface="Alice"/>
                <a:sym typeface="Alice"/>
              </a:rPr>
              <a:t>It has been emphasized that the primary objective of the market study is to determine whether there is demand or none. Corollary to this underlying objective, the market study is conducted to:</a:t>
            </a:r>
            <a:endParaRPr sz="1700">
              <a:latin typeface="Alice"/>
              <a:ea typeface="Alice"/>
              <a:cs typeface="Alice"/>
              <a:sym typeface="Alice"/>
            </a:endParaRPr>
          </a:p>
          <a:p>
            <a:pPr indent="0" lvl="0" marL="0" rtl="0" algn="l">
              <a:lnSpc>
                <a:spcPct val="115000"/>
              </a:lnSpc>
              <a:spcBef>
                <a:spcPts val="0"/>
              </a:spcBef>
              <a:spcAft>
                <a:spcPts val="0"/>
              </a:spcAft>
              <a:buNone/>
            </a:pPr>
            <a:r>
              <a:t/>
            </a:r>
            <a:endParaRPr sz="1700">
              <a:latin typeface="Alice"/>
              <a:ea typeface="Alice"/>
              <a:cs typeface="Alice"/>
              <a:sym typeface="Alice"/>
            </a:endParaRPr>
          </a:p>
          <a:p>
            <a:pPr indent="0" lvl="0" marL="0" rtl="0" algn="l">
              <a:lnSpc>
                <a:spcPct val="115000"/>
              </a:lnSpc>
              <a:spcBef>
                <a:spcPts val="0"/>
              </a:spcBef>
              <a:spcAft>
                <a:spcPts val="0"/>
              </a:spcAft>
              <a:buNone/>
            </a:pPr>
            <a:r>
              <a:rPr lang="en" sz="1700">
                <a:latin typeface="Alice"/>
                <a:ea typeface="Alice"/>
                <a:cs typeface="Alice"/>
                <a:sym typeface="Alice"/>
              </a:rPr>
              <a:t>1.	Determine the size and growth of total annual demand;</a:t>
            </a:r>
            <a:endParaRPr sz="1700">
              <a:latin typeface="Alice"/>
              <a:ea typeface="Alice"/>
              <a:cs typeface="Alice"/>
              <a:sym typeface="Alice"/>
            </a:endParaRPr>
          </a:p>
          <a:p>
            <a:pPr indent="0" lvl="0" marL="0" rtl="0" algn="l">
              <a:lnSpc>
                <a:spcPct val="115000"/>
              </a:lnSpc>
              <a:spcBef>
                <a:spcPts val="0"/>
              </a:spcBef>
              <a:spcAft>
                <a:spcPts val="0"/>
              </a:spcAft>
              <a:buNone/>
            </a:pPr>
            <a:r>
              <a:t/>
            </a:r>
            <a:endParaRPr sz="1700">
              <a:latin typeface="Alice"/>
              <a:ea typeface="Alice"/>
              <a:cs typeface="Alice"/>
              <a:sym typeface="Alice"/>
            </a:endParaRPr>
          </a:p>
          <a:p>
            <a:pPr indent="0" lvl="0" marL="0" rtl="0" algn="l">
              <a:lnSpc>
                <a:spcPct val="115000"/>
              </a:lnSpc>
              <a:spcBef>
                <a:spcPts val="0"/>
              </a:spcBef>
              <a:spcAft>
                <a:spcPts val="0"/>
              </a:spcAft>
              <a:buNone/>
            </a:pPr>
            <a:r>
              <a:rPr lang="en" sz="1700">
                <a:latin typeface="Alice"/>
                <a:ea typeface="Alice"/>
                <a:cs typeface="Alice"/>
                <a:sym typeface="Alice"/>
              </a:rPr>
              <a:t>2.	Evaluate the annual supply situation;</a:t>
            </a:r>
            <a:endParaRPr sz="1700">
              <a:latin typeface="Alice"/>
              <a:ea typeface="Alice"/>
              <a:cs typeface="Alice"/>
              <a:sym typeface="Alice"/>
            </a:endParaRPr>
          </a:p>
          <a:p>
            <a:pPr indent="0" lvl="0" marL="0" rtl="0" algn="l">
              <a:lnSpc>
                <a:spcPct val="115000"/>
              </a:lnSpc>
              <a:spcBef>
                <a:spcPts val="0"/>
              </a:spcBef>
              <a:spcAft>
                <a:spcPts val="0"/>
              </a:spcAft>
              <a:buNone/>
            </a:pPr>
            <a:r>
              <a:t/>
            </a:r>
            <a:endParaRPr sz="1700">
              <a:latin typeface="Alice"/>
              <a:ea typeface="Alice"/>
              <a:cs typeface="Alice"/>
              <a:sym typeface="Alice"/>
            </a:endParaRPr>
          </a:p>
          <a:p>
            <a:pPr indent="0" lvl="0" marL="0" rtl="0" algn="l">
              <a:lnSpc>
                <a:spcPct val="115000"/>
              </a:lnSpc>
              <a:spcBef>
                <a:spcPts val="0"/>
              </a:spcBef>
              <a:spcAft>
                <a:spcPts val="0"/>
              </a:spcAft>
              <a:buNone/>
            </a:pPr>
            <a:r>
              <a:rPr lang="en" sz="1700">
                <a:latin typeface="Alice"/>
                <a:ea typeface="Alice"/>
                <a:cs typeface="Alice"/>
                <a:sym typeface="Alice"/>
              </a:rPr>
              <a:t>3.	Identify the possible entry of competitors;</a:t>
            </a:r>
            <a:endParaRPr sz="1700">
              <a:latin typeface="Alice"/>
              <a:ea typeface="Alice"/>
              <a:cs typeface="Alice"/>
              <a:sym typeface="Alice"/>
            </a:endParaRPr>
          </a:p>
          <a:p>
            <a:pPr indent="0" lvl="0" marL="0" rtl="0" algn="l">
              <a:lnSpc>
                <a:spcPct val="115000"/>
              </a:lnSpc>
              <a:spcBef>
                <a:spcPts val="0"/>
              </a:spcBef>
              <a:spcAft>
                <a:spcPts val="0"/>
              </a:spcAft>
              <a:buNone/>
            </a:pPr>
            <a:r>
              <a:t/>
            </a:r>
            <a:endParaRPr sz="1700">
              <a:latin typeface="Alice"/>
              <a:ea typeface="Alice"/>
              <a:cs typeface="Alice"/>
              <a:sym typeface="Alice"/>
            </a:endParaRPr>
          </a:p>
          <a:p>
            <a:pPr indent="0" lvl="0" marL="0" rtl="0" algn="l">
              <a:lnSpc>
                <a:spcPct val="115000"/>
              </a:lnSpc>
              <a:spcBef>
                <a:spcPts val="0"/>
              </a:spcBef>
              <a:spcAft>
                <a:spcPts val="0"/>
              </a:spcAft>
              <a:buNone/>
            </a:pPr>
            <a:r>
              <a:rPr lang="en" sz="1700">
                <a:latin typeface="Alice"/>
                <a:ea typeface="Alice"/>
                <a:cs typeface="Alice"/>
                <a:sym typeface="Alice"/>
              </a:rPr>
              <a:t>4.	Determine the possible market share of the products or services;</a:t>
            </a:r>
            <a:endParaRPr sz="1700">
              <a:latin typeface="Alice"/>
              <a:ea typeface="Alice"/>
              <a:cs typeface="Alice"/>
              <a:sym typeface="Alice"/>
            </a:endParaRPr>
          </a:p>
          <a:p>
            <a:pPr indent="0" lvl="0" marL="0" rtl="0" algn="l">
              <a:lnSpc>
                <a:spcPct val="115000"/>
              </a:lnSpc>
              <a:spcBef>
                <a:spcPts val="0"/>
              </a:spcBef>
              <a:spcAft>
                <a:spcPts val="0"/>
              </a:spcAft>
              <a:buNone/>
            </a:pPr>
            <a:r>
              <a:t/>
            </a:r>
            <a:endParaRPr sz="1700">
              <a:latin typeface="Alice"/>
              <a:ea typeface="Alice"/>
              <a:cs typeface="Alice"/>
              <a:sym typeface="Alice"/>
            </a:endParaRPr>
          </a:p>
          <a:p>
            <a:pPr indent="0" lvl="0" marL="0" rtl="0" algn="l">
              <a:lnSpc>
                <a:spcPct val="115000"/>
              </a:lnSpc>
              <a:spcBef>
                <a:spcPts val="0"/>
              </a:spcBef>
              <a:spcAft>
                <a:spcPts val="0"/>
              </a:spcAft>
              <a:buNone/>
            </a:pPr>
            <a:r>
              <a:rPr lang="en" sz="1700">
                <a:latin typeface="Alice"/>
                <a:ea typeface="Alice"/>
                <a:cs typeface="Alice"/>
                <a:sym typeface="Alice"/>
              </a:rPr>
              <a:t>5.	Establish a pricing policy; and</a:t>
            </a:r>
            <a:endParaRPr sz="1700">
              <a:latin typeface="Alice"/>
              <a:ea typeface="Alice"/>
              <a:cs typeface="Alice"/>
              <a:sym typeface="Alice"/>
            </a:endParaRPr>
          </a:p>
          <a:p>
            <a:pPr indent="0" lvl="0" marL="0" rtl="0" algn="l">
              <a:lnSpc>
                <a:spcPct val="115000"/>
              </a:lnSpc>
              <a:spcBef>
                <a:spcPts val="0"/>
              </a:spcBef>
              <a:spcAft>
                <a:spcPts val="0"/>
              </a:spcAft>
              <a:buNone/>
            </a:pPr>
            <a:r>
              <a:t/>
            </a:r>
            <a:endParaRPr sz="1700">
              <a:latin typeface="Alice"/>
              <a:ea typeface="Alice"/>
              <a:cs typeface="Alice"/>
              <a:sym typeface="Alice"/>
            </a:endParaRPr>
          </a:p>
          <a:p>
            <a:pPr indent="0" lvl="0" marL="0" rtl="0" algn="l">
              <a:lnSpc>
                <a:spcPct val="115000"/>
              </a:lnSpc>
              <a:spcBef>
                <a:spcPts val="0"/>
              </a:spcBef>
              <a:spcAft>
                <a:spcPts val="0"/>
              </a:spcAft>
              <a:buNone/>
            </a:pPr>
            <a:r>
              <a:rPr lang="en" sz="1700">
                <a:latin typeface="Alice"/>
                <a:ea typeface="Alice"/>
                <a:cs typeface="Alice"/>
                <a:sym typeface="Alice"/>
              </a:rPr>
              <a:t>6.	Define the appropriate marketing program.</a:t>
            </a:r>
            <a:endParaRPr sz="1700">
              <a:latin typeface="Alice"/>
              <a:ea typeface="Alice"/>
              <a:cs typeface="Alice"/>
              <a:sym typeface="Alice"/>
            </a:endParaRPr>
          </a:p>
        </p:txBody>
      </p:sp>
      <p:sp>
        <p:nvSpPr>
          <p:cNvPr id="210" name="Google Shape;210;p38"/>
          <p:cNvSpPr txBox="1"/>
          <p:nvPr>
            <p:ph type="title"/>
          </p:nvPr>
        </p:nvSpPr>
        <p:spPr>
          <a:xfrm>
            <a:off x="726825" y="146675"/>
            <a:ext cx="7704000" cy="410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Objectives of the Market Study</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39"/>
          <p:cNvSpPr/>
          <p:nvPr/>
        </p:nvSpPr>
        <p:spPr>
          <a:xfrm>
            <a:off x="3304801" y="3302824"/>
            <a:ext cx="2607915" cy="1185851"/>
          </a:xfrm>
          <a:custGeom>
            <a:rect b="b" l="l" r="r" t="t"/>
            <a:pathLst>
              <a:path extrusionOk="0" h="20738" w="44877">
                <a:moveTo>
                  <a:pt x="21108" y="0"/>
                </a:moveTo>
                <a:cubicBezTo>
                  <a:pt x="20639" y="0"/>
                  <a:pt x="20170" y="70"/>
                  <a:pt x="19705" y="70"/>
                </a:cubicBezTo>
                <a:cubicBezTo>
                  <a:pt x="19508" y="70"/>
                  <a:pt x="19311" y="57"/>
                  <a:pt x="19115" y="22"/>
                </a:cubicBezTo>
                <a:cubicBezTo>
                  <a:pt x="18247" y="81"/>
                  <a:pt x="17379" y="96"/>
                  <a:pt x="16511" y="96"/>
                </a:cubicBezTo>
                <a:cubicBezTo>
                  <a:pt x="15592" y="96"/>
                  <a:pt x="14674" y="79"/>
                  <a:pt x="13755" y="79"/>
                </a:cubicBezTo>
                <a:cubicBezTo>
                  <a:pt x="13378" y="79"/>
                  <a:pt x="13001" y="82"/>
                  <a:pt x="12624" y="90"/>
                </a:cubicBezTo>
                <a:lnTo>
                  <a:pt x="12635" y="159"/>
                </a:lnTo>
                <a:cubicBezTo>
                  <a:pt x="12491" y="155"/>
                  <a:pt x="12346" y="154"/>
                  <a:pt x="12201" y="154"/>
                </a:cubicBezTo>
                <a:cubicBezTo>
                  <a:pt x="11912" y="154"/>
                  <a:pt x="11622" y="159"/>
                  <a:pt x="11331" y="159"/>
                </a:cubicBezTo>
                <a:lnTo>
                  <a:pt x="11331" y="239"/>
                </a:lnTo>
                <a:cubicBezTo>
                  <a:pt x="11204" y="239"/>
                  <a:pt x="10930" y="250"/>
                  <a:pt x="10792" y="250"/>
                </a:cubicBezTo>
                <a:lnTo>
                  <a:pt x="10770" y="329"/>
                </a:lnTo>
                <a:cubicBezTo>
                  <a:pt x="10637" y="288"/>
                  <a:pt x="10501" y="274"/>
                  <a:pt x="10363" y="274"/>
                </a:cubicBezTo>
                <a:cubicBezTo>
                  <a:pt x="10080" y="274"/>
                  <a:pt x="9790" y="333"/>
                  <a:pt x="9500" y="333"/>
                </a:cubicBezTo>
                <a:cubicBezTo>
                  <a:pt x="9424" y="333"/>
                  <a:pt x="9347" y="329"/>
                  <a:pt x="9271" y="318"/>
                </a:cubicBezTo>
                <a:lnTo>
                  <a:pt x="9271" y="398"/>
                </a:lnTo>
                <a:cubicBezTo>
                  <a:pt x="9228" y="389"/>
                  <a:pt x="9186" y="385"/>
                  <a:pt x="9145" y="385"/>
                </a:cubicBezTo>
                <a:cubicBezTo>
                  <a:pt x="9089" y="385"/>
                  <a:pt x="9033" y="392"/>
                  <a:pt x="8974" y="398"/>
                </a:cubicBezTo>
                <a:cubicBezTo>
                  <a:pt x="8436" y="582"/>
                  <a:pt x="7875" y="697"/>
                  <a:pt x="7348" y="892"/>
                </a:cubicBezTo>
                <a:cubicBezTo>
                  <a:pt x="6444" y="1030"/>
                  <a:pt x="5494" y="1167"/>
                  <a:pt x="4728" y="1703"/>
                </a:cubicBezTo>
                <a:cubicBezTo>
                  <a:pt x="4648" y="1829"/>
                  <a:pt x="4579" y="1966"/>
                  <a:pt x="4489" y="2082"/>
                </a:cubicBezTo>
                <a:cubicBezTo>
                  <a:pt x="4214" y="2334"/>
                  <a:pt x="3733" y="2219"/>
                  <a:pt x="3502" y="2540"/>
                </a:cubicBezTo>
                <a:cubicBezTo>
                  <a:pt x="3126" y="2952"/>
                  <a:pt x="2508" y="2928"/>
                  <a:pt x="2085" y="3260"/>
                </a:cubicBezTo>
                <a:cubicBezTo>
                  <a:pt x="1659" y="3466"/>
                  <a:pt x="1214" y="3650"/>
                  <a:pt x="824" y="3914"/>
                </a:cubicBezTo>
                <a:cubicBezTo>
                  <a:pt x="368" y="4290"/>
                  <a:pt x="550" y="5081"/>
                  <a:pt x="1088" y="5298"/>
                </a:cubicBezTo>
                <a:cubicBezTo>
                  <a:pt x="1146" y="5526"/>
                  <a:pt x="1168" y="5779"/>
                  <a:pt x="1341" y="5960"/>
                </a:cubicBezTo>
                <a:cubicBezTo>
                  <a:pt x="1431" y="6339"/>
                  <a:pt x="1717" y="6647"/>
                  <a:pt x="1981" y="6935"/>
                </a:cubicBezTo>
                <a:cubicBezTo>
                  <a:pt x="1912" y="7278"/>
                  <a:pt x="1431" y="7278"/>
                  <a:pt x="1261" y="7553"/>
                </a:cubicBezTo>
                <a:cubicBezTo>
                  <a:pt x="1110" y="7792"/>
                  <a:pt x="1341" y="8089"/>
                  <a:pt x="1203" y="8330"/>
                </a:cubicBezTo>
                <a:cubicBezTo>
                  <a:pt x="802" y="8514"/>
                  <a:pt x="286" y="8663"/>
                  <a:pt x="184" y="9154"/>
                </a:cubicBezTo>
                <a:cubicBezTo>
                  <a:pt x="0" y="9509"/>
                  <a:pt x="300" y="9921"/>
                  <a:pt x="665" y="9989"/>
                </a:cubicBezTo>
                <a:cubicBezTo>
                  <a:pt x="585" y="10882"/>
                  <a:pt x="1500" y="11385"/>
                  <a:pt x="1810" y="12129"/>
                </a:cubicBezTo>
                <a:cubicBezTo>
                  <a:pt x="1981" y="12588"/>
                  <a:pt x="2429" y="12931"/>
                  <a:pt x="2382" y="13458"/>
                </a:cubicBezTo>
                <a:cubicBezTo>
                  <a:pt x="2805" y="14214"/>
                  <a:pt x="3376" y="14900"/>
                  <a:pt x="3697" y="15724"/>
                </a:cubicBezTo>
                <a:cubicBezTo>
                  <a:pt x="3744" y="16043"/>
                  <a:pt x="3733" y="16650"/>
                  <a:pt x="4156" y="16719"/>
                </a:cubicBezTo>
                <a:cubicBezTo>
                  <a:pt x="4294" y="16856"/>
                  <a:pt x="4511" y="16867"/>
                  <a:pt x="4681" y="16960"/>
                </a:cubicBezTo>
                <a:cubicBezTo>
                  <a:pt x="5286" y="17121"/>
                  <a:pt x="5859" y="17537"/>
                  <a:pt x="6498" y="17537"/>
                </a:cubicBezTo>
                <a:cubicBezTo>
                  <a:pt x="6537" y="17537"/>
                  <a:pt x="6577" y="17535"/>
                  <a:pt x="6617" y="17532"/>
                </a:cubicBezTo>
                <a:cubicBezTo>
                  <a:pt x="6903" y="17806"/>
                  <a:pt x="7384" y="17578"/>
                  <a:pt x="7658" y="17875"/>
                </a:cubicBezTo>
                <a:cubicBezTo>
                  <a:pt x="7897" y="18114"/>
                  <a:pt x="8161" y="18389"/>
                  <a:pt x="8515" y="18471"/>
                </a:cubicBezTo>
                <a:cubicBezTo>
                  <a:pt x="8646" y="18619"/>
                  <a:pt x="8836" y="18657"/>
                  <a:pt x="9036" y="18657"/>
                </a:cubicBezTo>
                <a:cubicBezTo>
                  <a:pt x="9222" y="18657"/>
                  <a:pt x="9416" y="18625"/>
                  <a:pt x="9581" y="18619"/>
                </a:cubicBezTo>
                <a:cubicBezTo>
                  <a:pt x="9592" y="18721"/>
                  <a:pt x="9729" y="18721"/>
                  <a:pt x="9809" y="18757"/>
                </a:cubicBezTo>
                <a:cubicBezTo>
                  <a:pt x="10713" y="18757"/>
                  <a:pt x="11594" y="18963"/>
                  <a:pt x="12487" y="18985"/>
                </a:cubicBezTo>
                <a:cubicBezTo>
                  <a:pt x="12553" y="19042"/>
                  <a:pt x="12628" y="19073"/>
                  <a:pt x="12703" y="19073"/>
                </a:cubicBezTo>
                <a:cubicBezTo>
                  <a:pt x="12745" y="19073"/>
                  <a:pt x="12788" y="19063"/>
                  <a:pt x="12830" y="19042"/>
                </a:cubicBezTo>
                <a:cubicBezTo>
                  <a:pt x="12908" y="19007"/>
                  <a:pt x="12987" y="18994"/>
                  <a:pt x="13067" y="18994"/>
                </a:cubicBezTo>
                <a:cubicBezTo>
                  <a:pt x="13250" y="18994"/>
                  <a:pt x="13438" y="19060"/>
                  <a:pt x="13621" y="19075"/>
                </a:cubicBezTo>
                <a:cubicBezTo>
                  <a:pt x="13680" y="19143"/>
                  <a:pt x="13757" y="19163"/>
                  <a:pt x="13843" y="19163"/>
                </a:cubicBezTo>
                <a:cubicBezTo>
                  <a:pt x="13966" y="19163"/>
                  <a:pt x="14106" y="19121"/>
                  <a:pt x="14226" y="19121"/>
                </a:cubicBezTo>
                <a:cubicBezTo>
                  <a:pt x="14234" y="19121"/>
                  <a:pt x="14242" y="19122"/>
                  <a:pt x="14250" y="19122"/>
                </a:cubicBezTo>
                <a:cubicBezTo>
                  <a:pt x="14336" y="19146"/>
                  <a:pt x="14422" y="19153"/>
                  <a:pt x="14509" y="19153"/>
                </a:cubicBezTo>
                <a:cubicBezTo>
                  <a:pt x="14655" y="19153"/>
                  <a:pt x="14804" y="19132"/>
                  <a:pt x="14956" y="19132"/>
                </a:cubicBezTo>
                <a:cubicBezTo>
                  <a:pt x="14976" y="19132"/>
                  <a:pt x="14996" y="19132"/>
                  <a:pt x="15017" y="19133"/>
                </a:cubicBezTo>
                <a:cubicBezTo>
                  <a:pt x="15635" y="19454"/>
                  <a:pt x="16354" y="19191"/>
                  <a:pt x="16997" y="19432"/>
                </a:cubicBezTo>
                <a:cubicBezTo>
                  <a:pt x="18414" y="19625"/>
                  <a:pt x="19845" y="19570"/>
                  <a:pt x="21255" y="19820"/>
                </a:cubicBezTo>
                <a:cubicBezTo>
                  <a:pt x="22296" y="19968"/>
                  <a:pt x="23359" y="19913"/>
                  <a:pt x="24378" y="20199"/>
                </a:cubicBezTo>
                <a:cubicBezTo>
                  <a:pt x="25144" y="20243"/>
                  <a:pt x="25899" y="20380"/>
                  <a:pt x="26655" y="20449"/>
                </a:cubicBezTo>
                <a:cubicBezTo>
                  <a:pt x="26728" y="20444"/>
                  <a:pt x="26801" y="20441"/>
                  <a:pt x="26873" y="20441"/>
                </a:cubicBezTo>
                <a:cubicBezTo>
                  <a:pt x="27575" y="20441"/>
                  <a:pt x="28251" y="20662"/>
                  <a:pt x="28945" y="20737"/>
                </a:cubicBezTo>
                <a:cubicBezTo>
                  <a:pt x="29654" y="20531"/>
                  <a:pt x="30330" y="20232"/>
                  <a:pt x="30959" y="19866"/>
                </a:cubicBezTo>
                <a:cubicBezTo>
                  <a:pt x="31555" y="19625"/>
                  <a:pt x="32184" y="19454"/>
                  <a:pt x="32755" y="19144"/>
                </a:cubicBezTo>
                <a:cubicBezTo>
                  <a:pt x="33167" y="18894"/>
                  <a:pt x="33683" y="18963"/>
                  <a:pt x="34128" y="18836"/>
                </a:cubicBezTo>
                <a:cubicBezTo>
                  <a:pt x="34873" y="18710"/>
                  <a:pt x="35527" y="18320"/>
                  <a:pt x="36199" y="18012"/>
                </a:cubicBezTo>
                <a:cubicBezTo>
                  <a:pt x="36579" y="17864"/>
                  <a:pt x="36969" y="17680"/>
                  <a:pt x="37243" y="17372"/>
                </a:cubicBezTo>
                <a:cubicBezTo>
                  <a:pt x="37323" y="17062"/>
                  <a:pt x="37587" y="16878"/>
                  <a:pt x="37655" y="16559"/>
                </a:cubicBezTo>
                <a:cubicBezTo>
                  <a:pt x="38032" y="15873"/>
                  <a:pt x="37587" y="15106"/>
                  <a:pt x="37345" y="14431"/>
                </a:cubicBezTo>
                <a:cubicBezTo>
                  <a:pt x="38180" y="14315"/>
                  <a:pt x="39004" y="14052"/>
                  <a:pt x="39702" y="13582"/>
                </a:cubicBezTo>
                <a:cubicBezTo>
                  <a:pt x="40059" y="13549"/>
                  <a:pt x="40287" y="13206"/>
                  <a:pt x="40388" y="12909"/>
                </a:cubicBezTo>
                <a:cubicBezTo>
                  <a:pt x="40482" y="12862"/>
                  <a:pt x="40493" y="12747"/>
                  <a:pt x="40539" y="12667"/>
                </a:cubicBezTo>
                <a:lnTo>
                  <a:pt x="40619" y="12667"/>
                </a:lnTo>
                <a:cubicBezTo>
                  <a:pt x="40699" y="12060"/>
                  <a:pt x="40424" y="11536"/>
                  <a:pt x="40218" y="10986"/>
                </a:cubicBezTo>
                <a:cubicBezTo>
                  <a:pt x="40402" y="10860"/>
                  <a:pt x="40732" y="10904"/>
                  <a:pt x="40847" y="10756"/>
                </a:cubicBezTo>
                <a:cubicBezTo>
                  <a:pt x="41179" y="10698"/>
                  <a:pt x="41671" y="10802"/>
                  <a:pt x="41913" y="10539"/>
                </a:cubicBezTo>
                <a:cubicBezTo>
                  <a:pt x="42484" y="10517"/>
                  <a:pt x="42943" y="10138"/>
                  <a:pt x="43445" y="9932"/>
                </a:cubicBezTo>
                <a:cubicBezTo>
                  <a:pt x="44234" y="9715"/>
                  <a:pt x="44646" y="8970"/>
                  <a:pt x="44876" y="8240"/>
                </a:cubicBezTo>
                <a:cubicBezTo>
                  <a:pt x="44876" y="7608"/>
                  <a:pt x="44602" y="7015"/>
                  <a:pt x="44280" y="6487"/>
                </a:cubicBezTo>
                <a:cubicBezTo>
                  <a:pt x="44302" y="6303"/>
                  <a:pt x="44165" y="6155"/>
                  <a:pt x="44052" y="6042"/>
                </a:cubicBezTo>
                <a:cubicBezTo>
                  <a:pt x="44017" y="5743"/>
                  <a:pt x="43731" y="5573"/>
                  <a:pt x="43616" y="5320"/>
                </a:cubicBezTo>
                <a:cubicBezTo>
                  <a:pt x="43091" y="4633"/>
                  <a:pt x="42621" y="3914"/>
                  <a:pt x="42336" y="3090"/>
                </a:cubicBezTo>
                <a:cubicBezTo>
                  <a:pt x="42152" y="2917"/>
                  <a:pt x="42163" y="2562"/>
                  <a:pt x="41968" y="2447"/>
                </a:cubicBezTo>
                <a:cubicBezTo>
                  <a:pt x="41935" y="2266"/>
                  <a:pt x="41682" y="2197"/>
                  <a:pt x="41671" y="2002"/>
                </a:cubicBezTo>
                <a:cubicBezTo>
                  <a:pt x="41591" y="1854"/>
                  <a:pt x="41602" y="1601"/>
                  <a:pt x="41443" y="1532"/>
                </a:cubicBezTo>
                <a:cubicBezTo>
                  <a:pt x="41185" y="1128"/>
                  <a:pt x="40748" y="764"/>
                  <a:pt x="40245" y="764"/>
                </a:cubicBezTo>
                <a:cubicBezTo>
                  <a:pt x="40191" y="764"/>
                  <a:pt x="40136" y="768"/>
                  <a:pt x="40081" y="777"/>
                </a:cubicBezTo>
                <a:cubicBezTo>
                  <a:pt x="39224" y="766"/>
                  <a:pt x="38378" y="617"/>
                  <a:pt x="37522" y="617"/>
                </a:cubicBezTo>
                <a:cubicBezTo>
                  <a:pt x="37486" y="617"/>
                  <a:pt x="37450" y="617"/>
                  <a:pt x="37414" y="618"/>
                </a:cubicBezTo>
                <a:lnTo>
                  <a:pt x="37414" y="549"/>
                </a:lnTo>
                <a:cubicBezTo>
                  <a:pt x="37181" y="549"/>
                  <a:pt x="36943" y="534"/>
                  <a:pt x="36707" y="534"/>
                </a:cubicBezTo>
                <a:cubicBezTo>
                  <a:pt x="36433" y="534"/>
                  <a:pt x="36161" y="554"/>
                  <a:pt x="35903" y="640"/>
                </a:cubicBezTo>
                <a:cubicBezTo>
                  <a:pt x="35787" y="560"/>
                  <a:pt x="35639" y="571"/>
                  <a:pt x="35502" y="549"/>
                </a:cubicBezTo>
                <a:cubicBezTo>
                  <a:pt x="35453" y="550"/>
                  <a:pt x="35404" y="551"/>
                  <a:pt x="35355" y="551"/>
                </a:cubicBezTo>
                <a:cubicBezTo>
                  <a:pt x="34590" y="551"/>
                  <a:pt x="33824" y="409"/>
                  <a:pt x="33057" y="409"/>
                </a:cubicBezTo>
                <a:cubicBezTo>
                  <a:pt x="33002" y="409"/>
                  <a:pt x="32947" y="410"/>
                  <a:pt x="32892" y="412"/>
                </a:cubicBezTo>
                <a:cubicBezTo>
                  <a:pt x="31758" y="412"/>
                  <a:pt x="30632" y="310"/>
                  <a:pt x="29493" y="310"/>
                </a:cubicBezTo>
                <a:cubicBezTo>
                  <a:pt x="29311" y="310"/>
                  <a:pt x="29128" y="312"/>
                  <a:pt x="28945" y="318"/>
                </a:cubicBezTo>
                <a:lnTo>
                  <a:pt x="28945" y="239"/>
                </a:lnTo>
                <a:cubicBezTo>
                  <a:pt x="28849" y="234"/>
                  <a:pt x="28752" y="233"/>
                  <a:pt x="28655" y="233"/>
                </a:cubicBezTo>
                <a:cubicBezTo>
                  <a:pt x="28497" y="233"/>
                  <a:pt x="28338" y="237"/>
                  <a:pt x="28179" y="237"/>
                </a:cubicBezTo>
                <a:cubicBezTo>
                  <a:pt x="27924" y="237"/>
                  <a:pt x="27670" y="228"/>
                  <a:pt x="27424" y="181"/>
                </a:cubicBezTo>
                <a:cubicBezTo>
                  <a:pt x="27207" y="164"/>
                  <a:pt x="26990" y="159"/>
                  <a:pt x="26774" y="159"/>
                </a:cubicBezTo>
                <a:cubicBezTo>
                  <a:pt x="26467" y="159"/>
                  <a:pt x="26161" y="169"/>
                  <a:pt x="25856" y="169"/>
                </a:cubicBezTo>
                <a:cubicBezTo>
                  <a:pt x="25511" y="169"/>
                  <a:pt x="25167" y="156"/>
                  <a:pt x="24825" y="101"/>
                </a:cubicBezTo>
                <a:cubicBezTo>
                  <a:pt x="24573" y="121"/>
                  <a:pt x="24321" y="129"/>
                  <a:pt x="24069" y="129"/>
                </a:cubicBezTo>
                <a:cubicBezTo>
                  <a:pt x="23378" y="129"/>
                  <a:pt x="22686" y="74"/>
                  <a:pt x="21996" y="74"/>
                </a:cubicBezTo>
                <a:cubicBezTo>
                  <a:pt x="21794" y="74"/>
                  <a:pt x="21593" y="78"/>
                  <a:pt x="21392" y="90"/>
                </a:cubicBezTo>
                <a:lnTo>
                  <a:pt x="21403" y="11"/>
                </a:lnTo>
                <a:cubicBezTo>
                  <a:pt x="21305" y="3"/>
                  <a:pt x="21206" y="0"/>
                  <a:pt x="211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39"/>
          <p:cNvSpPr/>
          <p:nvPr/>
        </p:nvSpPr>
        <p:spPr>
          <a:xfrm>
            <a:off x="1598113" y="1316487"/>
            <a:ext cx="2333716" cy="917605"/>
          </a:xfrm>
          <a:custGeom>
            <a:rect b="b" l="l" r="r" t="t"/>
            <a:pathLst>
              <a:path extrusionOk="0" h="20738" w="44877">
                <a:moveTo>
                  <a:pt x="21108" y="0"/>
                </a:moveTo>
                <a:cubicBezTo>
                  <a:pt x="20639" y="0"/>
                  <a:pt x="20170" y="70"/>
                  <a:pt x="19705" y="70"/>
                </a:cubicBezTo>
                <a:cubicBezTo>
                  <a:pt x="19508" y="70"/>
                  <a:pt x="19311" y="57"/>
                  <a:pt x="19115" y="22"/>
                </a:cubicBezTo>
                <a:cubicBezTo>
                  <a:pt x="18247" y="81"/>
                  <a:pt x="17379" y="96"/>
                  <a:pt x="16511" y="96"/>
                </a:cubicBezTo>
                <a:cubicBezTo>
                  <a:pt x="15592" y="96"/>
                  <a:pt x="14674" y="79"/>
                  <a:pt x="13755" y="79"/>
                </a:cubicBezTo>
                <a:cubicBezTo>
                  <a:pt x="13378" y="79"/>
                  <a:pt x="13001" y="82"/>
                  <a:pt x="12624" y="90"/>
                </a:cubicBezTo>
                <a:lnTo>
                  <a:pt x="12635" y="159"/>
                </a:lnTo>
                <a:cubicBezTo>
                  <a:pt x="12491" y="155"/>
                  <a:pt x="12346" y="154"/>
                  <a:pt x="12201" y="154"/>
                </a:cubicBezTo>
                <a:cubicBezTo>
                  <a:pt x="11912" y="154"/>
                  <a:pt x="11622" y="159"/>
                  <a:pt x="11331" y="159"/>
                </a:cubicBezTo>
                <a:lnTo>
                  <a:pt x="11331" y="239"/>
                </a:lnTo>
                <a:cubicBezTo>
                  <a:pt x="11204" y="239"/>
                  <a:pt x="10930" y="250"/>
                  <a:pt x="10792" y="250"/>
                </a:cubicBezTo>
                <a:lnTo>
                  <a:pt x="10770" y="329"/>
                </a:lnTo>
                <a:cubicBezTo>
                  <a:pt x="10637" y="288"/>
                  <a:pt x="10501" y="274"/>
                  <a:pt x="10363" y="274"/>
                </a:cubicBezTo>
                <a:cubicBezTo>
                  <a:pt x="10080" y="274"/>
                  <a:pt x="9790" y="333"/>
                  <a:pt x="9500" y="333"/>
                </a:cubicBezTo>
                <a:cubicBezTo>
                  <a:pt x="9424" y="333"/>
                  <a:pt x="9347" y="329"/>
                  <a:pt x="9271" y="318"/>
                </a:cubicBezTo>
                <a:lnTo>
                  <a:pt x="9271" y="398"/>
                </a:lnTo>
                <a:cubicBezTo>
                  <a:pt x="9228" y="389"/>
                  <a:pt x="9186" y="385"/>
                  <a:pt x="9145" y="385"/>
                </a:cubicBezTo>
                <a:cubicBezTo>
                  <a:pt x="9089" y="385"/>
                  <a:pt x="9033" y="392"/>
                  <a:pt x="8974" y="398"/>
                </a:cubicBezTo>
                <a:cubicBezTo>
                  <a:pt x="8436" y="582"/>
                  <a:pt x="7875" y="697"/>
                  <a:pt x="7348" y="892"/>
                </a:cubicBezTo>
                <a:cubicBezTo>
                  <a:pt x="6444" y="1030"/>
                  <a:pt x="5494" y="1167"/>
                  <a:pt x="4728" y="1703"/>
                </a:cubicBezTo>
                <a:cubicBezTo>
                  <a:pt x="4648" y="1829"/>
                  <a:pt x="4579" y="1966"/>
                  <a:pt x="4489" y="2082"/>
                </a:cubicBezTo>
                <a:cubicBezTo>
                  <a:pt x="4214" y="2334"/>
                  <a:pt x="3733" y="2219"/>
                  <a:pt x="3502" y="2540"/>
                </a:cubicBezTo>
                <a:cubicBezTo>
                  <a:pt x="3126" y="2952"/>
                  <a:pt x="2508" y="2928"/>
                  <a:pt x="2085" y="3260"/>
                </a:cubicBezTo>
                <a:cubicBezTo>
                  <a:pt x="1659" y="3466"/>
                  <a:pt x="1214" y="3650"/>
                  <a:pt x="824" y="3914"/>
                </a:cubicBezTo>
                <a:cubicBezTo>
                  <a:pt x="368" y="4290"/>
                  <a:pt x="550" y="5081"/>
                  <a:pt x="1088" y="5298"/>
                </a:cubicBezTo>
                <a:cubicBezTo>
                  <a:pt x="1146" y="5526"/>
                  <a:pt x="1168" y="5779"/>
                  <a:pt x="1341" y="5960"/>
                </a:cubicBezTo>
                <a:cubicBezTo>
                  <a:pt x="1431" y="6339"/>
                  <a:pt x="1717" y="6647"/>
                  <a:pt x="1981" y="6935"/>
                </a:cubicBezTo>
                <a:cubicBezTo>
                  <a:pt x="1912" y="7278"/>
                  <a:pt x="1431" y="7278"/>
                  <a:pt x="1261" y="7553"/>
                </a:cubicBezTo>
                <a:cubicBezTo>
                  <a:pt x="1110" y="7792"/>
                  <a:pt x="1341" y="8089"/>
                  <a:pt x="1203" y="8330"/>
                </a:cubicBezTo>
                <a:cubicBezTo>
                  <a:pt x="802" y="8514"/>
                  <a:pt x="286" y="8663"/>
                  <a:pt x="184" y="9154"/>
                </a:cubicBezTo>
                <a:cubicBezTo>
                  <a:pt x="0" y="9509"/>
                  <a:pt x="300" y="9921"/>
                  <a:pt x="665" y="9989"/>
                </a:cubicBezTo>
                <a:cubicBezTo>
                  <a:pt x="585" y="10882"/>
                  <a:pt x="1500" y="11385"/>
                  <a:pt x="1810" y="12129"/>
                </a:cubicBezTo>
                <a:cubicBezTo>
                  <a:pt x="1981" y="12588"/>
                  <a:pt x="2429" y="12931"/>
                  <a:pt x="2382" y="13458"/>
                </a:cubicBezTo>
                <a:cubicBezTo>
                  <a:pt x="2805" y="14214"/>
                  <a:pt x="3376" y="14900"/>
                  <a:pt x="3697" y="15724"/>
                </a:cubicBezTo>
                <a:cubicBezTo>
                  <a:pt x="3744" y="16043"/>
                  <a:pt x="3733" y="16650"/>
                  <a:pt x="4156" y="16719"/>
                </a:cubicBezTo>
                <a:cubicBezTo>
                  <a:pt x="4294" y="16856"/>
                  <a:pt x="4511" y="16867"/>
                  <a:pt x="4681" y="16960"/>
                </a:cubicBezTo>
                <a:cubicBezTo>
                  <a:pt x="5286" y="17121"/>
                  <a:pt x="5859" y="17537"/>
                  <a:pt x="6498" y="17537"/>
                </a:cubicBezTo>
                <a:cubicBezTo>
                  <a:pt x="6537" y="17537"/>
                  <a:pt x="6577" y="17535"/>
                  <a:pt x="6617" y="17532"/>
                </a:cubicBezTo>
                <a:cubicBezTo>
                  <a:pt x="6903" y="17806"/>
                  <a:pt x="7384" y="17578"/>
                  <a:pt x="7658" y="17875"/>
                </a:cubicBezTo>
                <a:cubicBezTo>
                  <a:pt x="7897" y="18114"/>
                  <a:pt x="8161" y="18389"/>
                  <a:pt x="8515" y="18471"/>
                </a:cubicBezTo>
                <a:cubicBezTo>
                  <a:pt x="8646" y="18619"/>
                  <a:pt x="8836" y="18657"/>
                  <a:pt x="9036" y="18657"/>
                </a:cubicBezTo>
                <a:cubicBezTo>
                  <a:pt x="9222" y="18657"/>
                  <a:pt x="9416" y="18625"/>
                  <a:pt x="9581" y="18619"/>
                </a:cubicBezTo>
                <a:cubicBezTo>
                  <a:pt x="9592" y="18721"/>
                  <a:pt x="9729" y="18721"/>
                  <a:pt x="9809" y="18757"/>
                </a:cubicBezTo>
                <a:cubicBezTo>
                  <a:pt x="10713" y="18757"/>
                  <a:pt x="11594" y="18963"/>
                  <a:pt x="12487" y="18985"/>
                </a:cubicBezTo>
                <a:cubicBezTo>
                  <a:pt x="12553" y="19042"/>
                  <a:pt x="12628" y="19073"/>
                  <a:pt x="12703" y="19073"/>
                </a:cubicBezTo>
                <a:cubicBezTo>
                  <a:pt x="12745" y="19073"/>
                  <a:pt x="12788" y="19063"/>
                  <a:pt x="12830" y="19042"/>
                </a:cubicBezTo>
                <a:cubicBezTo>
                  <a:pt x="12908" y="19007"/>
                  <a:pt x="12987" y="18994"/>
                  <a:pt x="13067" y="18994"/>
                </a:cubicBezTo>
                <a:cubicBezTo>
                  <a:pt x="13250" y="18994"/>
                  <a:pt x="13438" y="19060"/>
                  <a:pt x="13621" y="19075"/>
                </a:cubicBezTo>
                <a:cubicBezTo>
                  <a:pt x="13680" y="19143"/>
                  <a:pt x="13757" y="19163"/>
                  <a:pt x="13843" y="19163"/>
                </a:cubicBezTo>
                <a:cubicBezTo>
                  <a:pt x="13966" y="19163"/>
                  <a:pt x="14106" y="19121"/>
                  <a:pt x="14226" y="19121"/>
                </a:cubicBezTo>
                <a:cubicBezTo>
                  <a:pt x="14234" y="19121"/>
                  <a:pt x="14242" y="19122"/>
                  <a:pt x="14250" y="19122"/>
                </a:cubicBezTo>
                <a:cubicBezTo>
                  <a:pt x="14336" y="19146"/>
                  <a:pt x="14422" y="19153"/>
                  <a:pt x="14509" y="19153"/>
                </a:cubicBezTo>
                <a:cubicBezTo>
                  <a:pt x="14655" y="19153"/>
                  <a:pt x="14804" y="19132"/>
                  <a:pt x="14956" y="19132"/>
                </a:cubicBezTo>
                <a:cubicBezTo>
                  <a:pt x="14976" y="19132"/>
                  <a:pt x="14996" y="19132"/>
                  <a:pt x="15017" y="19133"/>
                </a:cubicBezTo>
                <a:cubicBezTo>
                  <a:pt x="15635" y="19454"/>
                  <a:pt x="16354" y="19191"/>
                  <a:pt x="16997" y="19432"/>
                </a:cubicBezTo>
                <a:cubicBezTo>
                  <a:pt x="18414" y="19625"/>
                  <a:pt x="19845" y="19570"/>
                  <a:pt x="21255" y="19820"/>
                </a:cubicBezTo>
                <a:cubicBezTo>
                  <a:pt x="22296" y="19968"/>
                  <a:pt x="23359" y="19913"/>
                  <a:pt x="24378" y="20199"/>
                </a:cubicBezTo>
                <a:cubicBezTo>
                  <a:pt x="25144" y="20243"/>
                  <a:pt x="25899" y="20380"/>
                  <a:pt x="26655" y="20449"/>
                </a:cubicBezTo>
                <a:cubicBezTo>
                  <a:pt x="26728" y="20444"/>
                  <a:pt x="26801" y="20441"/>
                  <a:pt x="26873" y="20441"/>
                </a:cubicBezTo>
                <a:cubicBezTo>
                  <a:pt x="27575" y="20441"/>
                  <a:pt x="28251" y="20662"/>
                  <a:pt x="28945" y="20737"/>
                </a:cubicBezTo>
                <a:cubicBezTo>
                  <a:pt x="29654" y="20531"/>
                  <a:pt x="30330" y="20232"/>
                  <a:pt x="30959" y="19866"/>
                </a:cubicBezTo>
                <a:cubicBezTo>
                  <a:pt x="31555" y="19625"/>
                  <a:pt x="32184" y="19454"/>
                  <a:pt x="32755" y="19144"/>
                </a:cubicBezTo>
                <a:cubicBezTo>
                  <a:pt x="33167" y="18894"/>
                  <a:pt x="33683" y="18963"/>
                  <a:pt x="34128" y="18836"/>
                </a:cubicBezTo>
                <a:cubicBezTo>
                  <a:pt x="34873" y="18710"/>
                  <a:pt x="35527" y="18320"/>
                  <a:pt x="36199" y="18012"/>
                </a:cubicBezTo>
                <a:cubicBezTo>
                  <a:pt x="36579" y="17864"/>
                  <a:pt x="36969" y="17680"/>
                  <a:pt x="37243" y="17372"/>
                </a:cubicBezTo>
                <a:cubicBezTo>
                  <a:pt x="37323" y="17062"/>
                  <a:pt x="37587" y="16878"/>
                  <a:pt x="37655" y="16559"/>
                </a:cubicBezTo>
                <a:cubicBezTo>
                  <a:pt x="38032" y="15873"/>
                  <a:pt x="37587" y="15106"/>
                  <a:pt x="37345" y="14431"/>
                </a:cubicBezTo>
                <a:cubicBezTo>
                  <a:pt x="38180" y="14315"/>
                  <a:pt x="39004" y="14052"/>
                  <a:pt x="39702" y="13582"/>
                </a:cubicBezTo>
                <a:cubicBezTo>
                  <a:pt x="40059" y="13549"/>
                  <a:pt x="40287" y="13206"/>
                  <a:pt x="40388" y="12909"/>
                </a:cubicBezTo>
                <a:cubicBezTo>
                  <a:pt x="40482" y="12862"/>
                  <a:pt x="40493" y="12747"/>
                  <a:pt x="40539" y="12667"/>
                </a:cubicBezTo>
                <a:lnTo>
                  <a:pt x="40619" y="12667"/>
                </a:lnTo>
                <a:cubicBezTo>
                  <a:pt x="40699" y="12060"/>
                  <a:pt x="40424" y="11536"/>
                  <a:pt x="40218" y="10986"/>
                </a:cubicBezTo>
                <a:cubicBezTo>
                  <a:pt x="40402" y="10860"/>
                  <a:pt x="40732" y="10904"/>
                  <a:pt x="40847" y="10756"/>
                </a:cubicBezTo>
                <a:cubicBezTo>
                  <a:pt x="41179" y="10698"/>
                  <a:pt x="41671" y="10802"/>
                  <a:pt x="41913" y="10539"/>
                </a:cubicBezTo>
                <a:cubicBezTo>
                  <a:pt x="42484" y="10517"/>
                  <a:pt x="42943" y="10138"/>
                  <a:pt x="43445" y="9932"/>
                </a:cubicBezTo>
                <a:cubicBezTo>
                  <a:pt x="44234" y="9715"/>
                  <a:pt x="44646" y="8970"/>
                  <a:pt x="44876" y="8240"/>
                </a:cubicBezTo>
                <a:cubicBezTo>
                  <a:pt x="44876" y="7608"/>
                  <a:pt x="44602" y="7015"/>
                  <a:pt x="44280" y="6487"/>
                </a:cubicBezTo>
                <a:cubicBezTo>
                  <a:pt x="44302" y="6303"/>
                  <a:pt x="44165" y="6155"/>
                  <a:pt x="44052" y="6042"/>
                </a:cubicBezTo>
                <a:cubicBezTo>
                  <a:pt x="44017" y="5743"/>
                  <a:pt x="43731" y="5573"/>
                  <a:pt x="43616" y="5320"/>
                </a:cubicBezTo>
                <a:cubicBezTo>
                  <a:pt x="43091" y="4633"/>
                  <a:pt x="42621" y="3914"/>
                  <a:pt x="42336" y="3090"/>
                </a:cubicBezTo>
                <a:cubicBezTo>
                  <a:pt x="42152" y="2917"/>
                  <a:pt x="42163" y="2562"/>
                  <a:pt x="41968" y="2447"/>
                </a:cubicBezTo>
                <a:cubicBezTo>
                  <a:pt x="41935" y="2266"/>
                  <a:pt x="41682" y="2197"/>
                  <a:pt x="41671" y="2002"/>
                </a:cubicBezTo>
                <a:cubicBezTo>
                  <a:pt x="41591" y="1854"/>
                  <a:pt x="41602" y="1601"/>
                  <a:pt x="41443" y="1532"/>
                </a:cubicBezTo>
                <a:cubicBezTo>
                  <a:pt x="41185" y="1128"/>
                  <a:pt x="40748" y="764"/>
                  <a:pt x="40245" y="764"/>
                </a:cubicBezTo>
                <a:cubicBezTo>
                  <a:pt x="40191" y="764"/>
                  <a:pt x="40136" y="768"/>
                  <a:pt x="40081" y="777"/>
                </a:cubicBezTo>
                <a:cubicBezTo>
                  <a:pt x="39224" y="766"/>
                  <a:pt x="38378" y="617"/>
                  <a:pt x="37522" y="617"/>
                </a:cubicBezTo>
                <a:cubicBezTo>
                  <a:pt x="37486" y="617"/>
                  <a:pt x="37450" y="617"/>
                  <a:pt x="37414" y="618"/>
                </a:cubicBezTo>
                <a:lnTo>
                  <a:pt x="37414" y="549"/>
                </a:lnTo>
                <a:cubicBezTo>
                  <a:pt x="37181" y="549"/>
                  <a:pt x="36943" y="534"/>
                  <a:pt x="36707" y="534"/>
                </a:cubicBezTo>
                <a:cubicBezTo>
                  <a:pt x="36433" y="534"/>
                  <a:pt x="36161" y="554"/>
                  <a:pt x="35903" y="640"/>
                </a:cubicBezTo>
                <a:cubicBezTo>
                  <a:pt x="35787" y="560"/>
                  <a:pt x="35639" y="571"/>
                  <a:pt x="35502" y="549"/>
                </a:cubicBezTo>
                <a:cubicBezTo>
                  <a:pt x="35453" y="550"/>
                  <a:pt x="35404" y="551"/>
                  <a:pt x="35355" y="551"/>
                </a:cubicBezTo>
                <a:cubicBezTo>
                  <a:pt x="34590" y="551"/>
                  <a:pt x="33824" y="409"/>
                  <a:pt x="33057" y="409"/>
                </a:cubicBezTo>
                <a:cubicBezTo>
                  <a:pt x="33002" y="409"/>
                  <a:pt x="32947" y="410"/>
                  <a:pt x="32892" y="412"/>
                </a:cubicBezTo>
                <a:cubicBezTo>
                  <a:pt x="31758" y="412"/>
                  <a:pt x="30632" y="310"/>
                  <a:pt x="29493" y="310"/>
                </a:cubicBezTo>
                <a:cubicBezTo>
                  <a:pt x="29311" y="310"/>
                  <a:pt x="29128" y="312"/>
                  <a:pt x="28945" y="318"/>
                </a:cubicBezTo>
                <a:lnTo>
                  <a:pt x="28945" y="239"/>
                </a:lnTo>
                <a:cubicBezTo>
                  <a:pt x="28849" y="234"/>
                  <a:pt x="28752" y="233"/>
                  <a:pt x="28655" y="233"/>
                </a:cubicBezTo>
                <a:cubicBezTo>
                  <a:pt x="28497" y="233"/>
                  <a:pt x="28338" y="237"/>
                  <a:pt x="28179" y="237"/>
                </a:cubicBezTo>
                <a:cubicBezTo>
                  <a:pt x="27924" y="237"/>
                  <a:pt x="27670" y="228"/>
                  <a:pt x="27424" y="181"/>
                </a:cubicBezTo>
                <a:cubicBezTo>
                  <a:pt x="27207" y="164"/>
                  <a:pt x="26990" y="159"/>
                  <a:pt x="26774" y="159"/>
                </a:cubicBezTo>
                <a:cubicBezTo>
                  <a:pt x="26467" y="159"/>
                  <a:pt x="26161" y="169"/>
                  <a:pt x="25856" y="169"/>
                </a:cubicBezTo>
                <a:cubicBezTo>
                  <a:pt x="25511" y="169"/>
                  <a:pt x="25167" y="156"/>
                  <a:pt x="24825" y="101"/>
                </a:cubicBezTo>
                <a:cubicBezTo>
                  <a:pt x="24573" y="121"/>
                  <a:pt x="24321" y="129"/>
                  <a:pt x="24069" y="129"/>
                </a:cubicBezTo>
                <a:cubicBezTo>
                  <a:pt x="23378" y="129"/>
                  <a:pt x="22686" y="74"/>
                  <a:pt x="21996" y="74"/>
                </a:cubicBezTo>
                <a:cubicBezTo>
                  <a:pt x="21794" y="74"/>
                  <a:pt x="21593" y="78"/>
                  <a:pt x="21392" y="90"/>
                </a:cubicBezTo>
                <a:lnTo>
                  <a:pt x="21403" y="11"/>
                </a:lnTo>
                <a:cubicBezTo>
                  <a:pt x="21305" y="3"/>
                  <a:pt x="21206" y="0"/>
                  <a:pt x="211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39"/>
          <p:cNvSpPr/>
          <p:nvPr/>
        </p:nvSpPr>
        <p:spPr>
          <a:xfrm>
            <a:off x="5386438" y="1316487"/>
            <a:ext cx="2333716" cy="917605"/>
          </a:xfrm>
          <a:custGeom>
            <a:rect b="b" l="l" r="r" t="t"/>
            <a:pathLst>
              <a:path extrusionOk="0" h="20738" w="44877">
                <a:moveTo>
                  <a:pt x="21108" y="0"/>
                </a:moveTo>
                <a:cubicBezTo>
                  <a:pt x="20639" y="0"/>
                  <a:pt x="20170" y="70"/>
                  <a:pt x="19705" y="70"/>
                </a:cubicBezTo>
                <a:cubicBezTo>
                  <a:pt x="19508" y="70"/>
                  <a:pt x="19311" y="57"/>
                  <a:pt x="19115" y="22"/>
                </a:cubicBezTo>
                <a:cubicBezTo>
                  <a:pt x="18247" y="81"/>
                  <a:pt x="17379" y="96"/>
                  <a:pt x="16511" y="96"/>
                </a:cubicBezTo>
                <a:cubicBezTo>
                  <a:pt x="15592" y="96"/>
                  <a:pt x="14674" y="79"/>
                  <a:pt x="13755" y="79"/>
                </a:cubicBezTo>
                <a:cubicBezTo>
                  <a:pt x="13378" y="79"/>
                  <a:pt x="13001" y="82"/>
                  <a:pt x="12624" y="90"/>
                </a:cubicBezTo>
                <a:lnTo>
                  <a:pt x="12635" y="159"/>
                </a:lnTo>
                <a:cubicBezTo>
                  <a:pt x="12491" y="155"/>
                  <a:pt x="12346" y="154"/>
                  <a:pt x="12201" y="154"/>
                </a:cubicBezTo>
                <a:cubicBezTo>
                  <a:pt x="11912" y="154"/>
                  <a:pt x="11622" y="159"/>
                  <a:pt x="11331" y="159"/>
                </a:cubicBezTo>
                <a:lnTo>
                  <a:pt x="11331" y="239"/>
                </a:lnTo>
                <a:cubicBezTo>
                  <a:pt x="11204" y="239"/>
                  <a:pt x="10930" y="250"/>
                  <a:pt x="10792" y="250"/>
                </a:cubicBezTo>
                <a:lnTo>
                  <a:pt x="10770" y="329"/>
                </a:lnTo>
                <a:cubicBezTo>
                  <a:pt x="10637" y="288"/>
                  <a:pt x="10501" y="274"/>
                  <a:pt x="10363" y="274"/>
                </a:cubicBezTo>
                <a:cubicBezTo>
                  <a:pt x="10080" y="274"/>
                  <a:pt x="9790" y="333"/>
                  <a:pt x="9500" y="333"/>
                </a:cubicBezTo>
                <a:cubicBezTo>
                  <a:pt x="9424" y="333"/>
                  <a:pt x="9347" y="329"/>
                  <a:pt x="9271" y="318"/>
                </a:cubicBezTo>
                <a:lnTo>
                  <a:pt x="9271" y="398"/>
                </a:lnTo>
                <a:cubicBezTo>
                  <a:pt x="9228" y="389"/>
                  <a:pt x="9186" y="385"/>
                  <a:pt x="9145" y="385"/>
                </a:cubicBezTo>
                <a:cubicBezTo>
                  <a:pt x="9089" y="385"/>
                  <a:pt x="9033" y="392"/>
                  <a:pt x="8974" y="398"/>
                </a:cubicBezTo>
                <a:cubicBezTo>
                  <a:pt x="8436" y="582"/>
                  <a:pt x="7875" y="697"/>
                  <a:pt x="7348" y="892"/>
                </a:cubicBezTo>
                <a:cubicBezTo>
                  <a:pt x="6444" y="1030"/>
                  <a:pt x="5494" y="1167"/>
                  <a:pt x="4728" y="1703"/>
                </a:cubicBezTo>
                <a:cubicBezTo>
                  <a:pt x="4648" y="1829"/>
                  <a:pt x="4579" y="1966"/>
                  <a:pt x="4489" y="2082"/>
                </a:cubicBezTo>
                <a:cubicBezTo>
                  <a:pt x="4214" y="2334"/>
                  <a:pt x="3733" y="2219"/>
                  <a:pt x="3502" y="2540"/>
                </a:cubicBezTo>
                <a:cubicBezTo>
                  <a:pt x="3126" y="2952"/>
                  <a:pt x="2508" y="2928"/>
                  <a:pt x="2085" y="3260"/>
                </a:cubicBezTo>
                <a:cubicBezTo>
                  <a:pt x="1659" y="3466"/>
                  <a:pt x="1214" y="3650"/>
                  <a:pt x="824" y="3914"/>
                </a:cubicBezTo>
                <a:cubicBezTo>
                  <a:pt x="368" y="4290"/>
                  <a:pt x="550" y="5081"/>
                  <a:pt x="1088" y="5298"/>
                </a:cubicBezTo>
                <a:cubicBezTo>
                  <a:pt x="1146" y="5526"/>
                  <a:pt x="1168" y="5779"/>
                  <a:pt x="1341" y="5960"/>
                </a:cubicBezTo>
                <a:cubicBezTo>
                  <a:pt x="1431" y="6339"/>
                  <a:pt x="1717" y="6647"/>
                  <a:pt x="1981" y="6935"/>
                </a:cubicBezTo>
                <a:cubicBezTo>
                  <a:pt x="1912" y="7278"/>
                  <a:pt x="1431" y="7278"/>
                  <a:pt x="1261" y="7553"/>
                </a:cubicBezTo>
                <a:cubicBezTo>
                  <a:pt x="1110" y="7792"/>
                  <a:pt x="1341" y="8089"/>
                  <a:pt x="1203" y="8330"/>
                </a:cubicBezTo>
                <a:cubicBezTo>
                  <a:pt x="802" y="8514"/>
                  <a:pt x="286" y="8663"/>
                  <a:pt x="184" y="9154"/>
                </a:cubicBezTo>
                <a:cubicBezTo>
                  <a:pt x="0" y="9509"/>
                  <a:pt x="300" y="9921"/>
                  <a:pt x="665" y="9989"/>
                </a:cubicBezTo>
                <a:cubicBezTo>
                  <a:pt x="585" y="10882"/>
                  <a:pt x="1500" y="11385"/>
                  <a:pt x="1810" y="12129"/>
                </a:cubicBezTo>
                <a:cubicBezTo>
                  <a:pt x="1981" y="12588"/>
                  <a:pt x="2429" y="12931"/>
                  <a:pt x="2382" y="13458"/>
                </a:cubicBezTo>
                <a:cubicBezTo>
                  <a:pt x="2805" y="14214"/>
                  <a:pt x="3376" y="14900"/>
                  <a:pt x="3697" y="15724"/>
                </a:cubicBezTo>
                <a:cubicBezTo>
                  <a:pt x="3744" y="16043"/>
                  <a:pt x="3733" y="16650"/>
                  <a:pt x="4156" y="16719"/>
                </a:cubicBezTo>
                <a:cubicBezTo>
                  <a:pt x="4294" y="16856"/>
                  <a:pt x="4511" y="16867"/>
                  <a:pt x="4681" y="16960"/>
                </a:cubicBezTo>
                <a:cubicBezTo>
                  <a:pt x="5286" y="17121"/>
                  <a:pt x="5859" y="17537"/>
                  <a:pt x="6498" y="17537"/>
                </a:cubicBezTo>
                <a:cubicBezTo>
                  <a:pt x="6537" y="17537"/>
                  <a:pt x="6577" y="17535"/>
                  <a:pt x="6617" y="17532"/>
                </a:cubicBezTo>
                <a:cubicBezTo>
                  <a:pt x="6903" y="17806"/>
                  <a:pt x="7384" y="17578"/>
                  <a:pt x="7658" y="17875"/>
                </a:cubicBezTo>
                <a:cubicBezTo>
                  <a:pt x="7897" y="18114"/>
                  <a:pt x="8161" y="18389"/>
                  <a:pt x="8515" y="18471"/>
                </a:cubicBezTo>
                <a:cubicBezTo>
                  <a:pt x="8646" y="18619"/>
                  <a:pt x="8836" y="18657"/>
                  <a:pt x="9036" y="18657"/>
                </a:cubicBezTo>
                <a:cubicBezTo>
                  <a:pt x="9222" y="18657"/>
                  <a:pt x="9416" y="18625"/>
                  <a:pt x="9581" y="18619"/>
                </a:cubicBezTo>
                <a:cubicBezTo>
                  <a:pt x="9592" y="18721"/>
                  <a:pt x="9729" y="18721"/>
                  <a:pt x="9809" y="18757"/>
                </a:cubicBezTo>
                <a:cubicBezTo>
                  <a:pt x="10713" y="18757"/>
                  <a:pt x="11594" y="18963"/>
                  <a:pt x="12487" y="18985"/>
                </a:cubicBezTo>
                <a:cubicBezTo>
                  <a:pt x="12553" y="19042"/>
                  <a:pt x="12628" y="19073"/>
                  <a:pt x="12703" y="19073"/>
                </a:cubicBezTo>
                <a:cubicBezTo>
                  <a:pt x="12745" y="19073"/>
                  <a:pt x="12788" y="19063"/>
                  <a:pt x="12830" y="19042"/>
                </a:cubicBezTo>
                <a:cubicBezTo>
                  <a:pt x="12908" y="19007"/>
                  <a:pt x="12987" y="18994"/>
                  <a:pt x="13067" y="18994"/>
                </a:cubicBezTo>
                <a:cubicBezTo>
                  <a:pt x="13250" y="18994"/>
                  <a:pt x="13438" y="19060"/>
                  <a:pt x="13621" y="19075"/>
                </a:cubicBezTo>
                <a:cubicBezTo>
                  <a:pt x="13680" y="19143"/>
                  <a:pt x="13757" y="19163"/>
                  <a:pt x="13843" y="19163"/>
                </a:cubicBezTo>
                <a:cubicBezTo>
                  <a:pt x="13966" y="19163"/>
                  <a:pt x="14106" y="19121"/>
                  <a:pt x="14226" y="19121"/>
                </a:cubicBezTo>
                <a:cubicBezTo>
                  <a:pt x="14234" y="19121"/>
                  <a:pt x="14242" y="19122"/>
                  <a:pt x="14250" y="19122"/>
                </a:cubicBezTo>
                <a:cubicBezTo>
                  <a:pt x="14336" y="19146"/>
                  <a:pt x="14422" y="19153"/>
                  <a:pt x="14509" y="19153"/>
                </a:cubicBezTo>
                <a:cubicBezTo>
                  <a:pt x="14655" y="19153"/>
                  <a:pt x="14804" y="19132"/>
                  <a:pt x="14956" y="19132"/>
                </a:cubicBezTo>
                <a:cubicBezTo>
                  <a:pt x="14976" y="19132"/>
                  <a:pt x="14996" y="19132"/>
                  <a:pt x="15017" y="19133"/>
                </a:cubicBezTo>
                <a:cubicBezTo>
                  <a:pt x="15635" y="19454"/>
                  <a:pt x="16354" y="19191"/>
                  <a:pt x="16997" y="19432"/>
                </a:cubicBezTo>
                <a:cubicBezTo>
                  <a:pt x="18414" y="19625"/>
                  <a:pt x="19845" y="19570"/>
                  <a:pt x="21255" y="19820"/>
                </a:cubicBezTo>
                <a:cubicBezTo>
                  <a:pt x="22296" y="19968"/>
                  <a:pt x="23359" y="19913"/>
                  <a:pt x="24378" y="20199"/>
                </a:cubicBezTo>
                <a:cubicBezTo>
                  <a:pt x="25144" y="20243"/>
                  <a:pt x="25899" y="20380"/>
                  <a:pt x="26655" y="20449"/>
                </a:cubicBezTo>
                <a:cubicBezTo>
                  <a:pt x="26728" y="20444"/>
                  <a:pt x="26801" y="20441"/>
                  <a:pt x="26873" y="20441"/>
                </a:cubicBezTo>
                <a:cubicBezTo>
                  <a:pt x="27575" y="20441"/>
                  <a:pt x="28251" y="20662"/>
                  <a:pt x="28945" y="20737"/>
                </a:cubicBezTo>
                <a:cubicBezTo>
                  <a:pt x="29654" y="20531"/>
                  <a:pt x="30330" y="20232"/>
                  <a:pt x="30959" y="19866"/>
                </a:cubicBezTo>
                <a:cubicBezTo>
                  <a:pt x="31555" y="19625"/>
                  <a:pt x="32184" y="19454"/>
                  <a:pt x="32755" y="19144"/>
                </a:cubicBezTo>
                <a:cubicBezTo>
                  <a:pt x="33167" y="18894"/>
                  <a:pt x="33683" y="18963"/>
                  <a:pt x="34128" y="18836"/>
                </a:cubicBezTo>
                <a:cubicBezTo>
                  <a:pt x="34873" y="18710"/>
                  <a:pt x="35527" y="18320"/>
                  <a:pt x="36199" y="18012"/>
                </a:cubicBezTo>
                <a:cubicBezTo>
                  <a:pt x="36579" y="17864"/>
                  <a:pt x="36969" y="17680"/>
                  <a:pt x="37243" y="17372"/>
                </a:cubicBezTo>
                <a:cubicBezTo>
                  <a:pt x="37323" y="17062"/>
                  <a:pt x="37587" y="16878"/>
                  <a:pt x="37655" y="16559"/>
                </a:cubicBezTo>
                <a:cubicBezTo>
                  <a:pt x="38032" y="15873"/>
                  <a:pt x="37587" y="15106"/>
                  <a:pt x="37345" y="14431"/>
                </a:cubicBezTo>
                <a:cubicBezTo>
                  <a:pt x="38180" y="14315"/>
                  <a:pt x="39004" y="14052"/>
                  <a:pt x="39702" y="13582"/>
                </a:cubicBezTo>
                <a:cubicBezTo>
                  <a:pt x="40059" y="13549"/>
                  <a:pt x="40287" y="13206"/>
                  <a:pt x="40388" y="12909"/>
                </a:cubicBezTo>
                <a:cubicBezTo>
                  <a:pt x="40482" y="12862"/>
                  <a:pt x="40493" y="12747"/>
                  <a:pt x="40539" y="12667"/>
                </a:cubicBezTo>
                <a:lnTo>
                  <a:pt x="40619" y="12667"/>
                </a:lnTo>
                <a:cubicBezTo>
                  <a:pt x="40699" y="12060"/>
                  <a:pt x="40424" y="11536"/>
                  <a:pt x="40218" y="10986"/>
                </a:cubicBezTo>
                <a:cubicBezTo>
                  <a:pt x="40402" y="10860"/>
                  <a:pt x="40732" y="10904"/>
                  <a:pt x="40847" y="10756"/>
                </a:cubicBezTo>
                <a:cubicBezTo>
                  <a:pt x="41179" y="10698"/>
                  <a:pt x="41671" y="10802"/>
                  <a:pt x="41913" y="10539"/>
                </a:cubicBezTo>
                <a:cubicBezTo>
                  <a:pt x="42484" y="10517"/>
                  <a:pt x="42943" y="10138"/>
                  <a:pt x="43445" y="9932"/>
                </a:cubicBezTo>
                <a:cubicBezTo>
                  <a:pt x="44234" y="9715"/>
                  <a:pt x="44646" y="8970"/>
                  <a:pt x="44876" y="8240"/>
                </a:cubicBezTo>
                <a:cubicBezTo>
                  <a:pt x="44876" y="7608"/>
                  <a:pt x="44602" y="7015"/>
                  <a:pt x="44280" y="6487"/>
                </a:cubicBezTo>
                <a:cubicBezTo>
                  <a:pt x="44302" y="6303"/>
                  <a:pt x="44165" y="6155"/>
                  <a:pt x="44052" y="6042"/>
                </a:cubicBezTo>
                <a:cubicBezTo>
                  <a:pt x="44017" y="5743"/>
                  <a:pt x="43731" y="5573"/>
                  <a:pt x="43616" y="5320"/>
                </a:cubicBezTo>
                <a:cubicBezTo>
                  <a:pt x="43091" y="4633"/>
                  <a:pt x="42621" y="3914"/>
                  <a:pt x="42336" y="3090"/>
                </a:cubicBezTo>
                <a:cubicBezTo>
                  <a:pt x="42152" y="2917"/>
                  <a:pt x="42163" y="2562"/>
                  <a:pt x="41968" y="2447"/>
                </a:cubicBezTo>
                <a:cubicBezTo>
                  <a:pt x="41935" y="2266"/>
                  <a:pt x="41682" y="2197"/>
                  <a:pt x="41671" y="2002"/>
                </a:cubicBezTo>
                <a:cubicBezTo>
                  <a:pt x="41591" y="1854"/>
                  <a:pt x="41602" y="1601"/>
                  <a:pt x="41443" y="1532"/>
                </a:cubicBezTo>
                <a:cubicBezTo>
                  <a:pt x="41185" y="1128"/>
                  <a:pt x="40748" y="764"/>
                  <a:pt x="40245" y="764"/>
                </a:cubicBezTo>
                <a:cubicBezTo>
                  <a:pt x="40191" y="764"/>
                  <a:pt x="40136" y="768"/>
                  <a:pt x="40081" y="777"/>
                </a:cubicBezTo>
                <a:cubicBezTo>
                  <a:pt x="39224" y="766"/>
                  <a:pt x="38378" y="617"/>
                  <a:pt x="37522" y="617"/>
                </a:cubicBezTo>
                <a:cubicBezTo>
                  <a:pt x="37486" y="617"/>
                  <a:pt x="37450" y="617"/>
                  <a:pt x="37414" y="618"/>
                </a:cubicBezTo>
                <a:lnTo>
                  <a:pt x="37414" y="549"/>
                </a:lnTo>
                <a:cubicBezTo>
                  <a:pt x="37181" y="549"/>
                  <a:pt x="36943" y="534"/>
                  <a:pt x="36707" y="534"/>
                </a:cubicBezTo>
                <a:cubicBezTo>
                  <a:pt x="36433" y="534"/>
                  <a:pt x="36161" y="554"/>
                  <a:pt x="35903" y="640"/>
                </a:cubicBezTo>
                <a:cubicBezTo>
                  <a:pt x="35787" y="560"/>
                  <a:pt x="35639" y="571"/>
                  <a:pt x="35502" y="549"/>
                </a:cubicBezTo>
                <a:cubicBezTo>
                  <a:pt x="35453" y="550"/>
                  <a:pt x="35404" y="551"/>
                  <a:pt x="35355" y="551"/>
                </a:cubicBezTo>
                <a:cubicBezTo>
                  <a:pt x="34590" y="551"/>
                  <a:pt x="33824" y="409"/>
                  <a:pt x="33057" y="409"/>
                </a:cubicBezTo>
                <a:cubicBezTo>
                  <a:pt x="33002" y="409"/>
                  <a:pt x="32947" y="410"/>
                  <a:pt x="32892" y="412"/>
                </a:cubicBezTo>
                <a:cubicBezTo>
                  <a:pt x="31758" y="412"/>
                  <a:pt x="30632" y="310"/>
                  <a:pt x="29493" y="310"/>
                </a:cubicBezTo>
                <a:cubicBezTo>
                  <a:pt x="29311" y="310"/>
                  <a:pt x="29128" y="312"/>
                  <a:pt x="28945" y="318"/>
                </a:cubicBezTo>
                <a:lnTo>
                  <a:pt x="28945" y="239"/>
                </a:lnTo>
                <a:cubicBezTo>
                  <a:pt x="28849" y="234"/>
                  <a:pt x="28752" y="233"/>
                  <a:pt x="28655" y="233"/>
                </a:cubicBezTo>
                <a:cubicBezTo>
                  <a:pt x="28497" y="233"/>
                  <a:pt x="28338" y="237"/>
                  <a:pt x="28179" y="237"/>
                </a:cubicBezTo>
                <a:cubicBezTo>
                  <a:pt x="27924" y="237"/>
                  <a:pt x="27670" y="228"/>
                  <a:pt x="27424" y="181"/>
                </a:cubicBezTo>
                <a:cubicBezTo>
                  <a:pt x="27207" y="164"/>
                  <a:pt x="26990" y="159"/>
                  <a:pt x="26774" y="159"/>
                </a:cubicBezTo>
                <a:cubicBezTo>
                  <a:pt x="26467" y="159"/>
                  <a:pt x="26161" y="169"/>
                  <a:pt x="25856" y="169"/>
                </a:cubicBezTo>
                <a:cubicBezTo>
                  <a:pt x="25511" y="169"/>
                  <a:pt x="25167" y="156"/>
                  <a:pt x="24825" y="101"/>
                </a:cubicBezTo>
                <a:cubicBezTo>
                  <a:pt x="24573" y="121"/>
                  <a:pt x="24321" y="129"/>
                  <a:pt x="24069" y="129"/>
                </a:cubicBezTo>
                <a:cubicBezTo>
                  <a:pt x="23378" y="129"/>
                  <a:pt x="22686" y="74"/>
                  <a:pt x="21996" y="74"/>
                </a:cubicBezTo>
                <a:cubicBezTo>
                  <a:pt x="21794" y="74"/>
                  <a:pt x="21593" y="78"/>
                  <a:pt x="21392" y="90"/>
                </a:cubicBezTo>
                <a:lnTo>
                  <a:pt x="21403" y="11"/>
                </a:lnTo>
                <a:cubicBezTo>
                  <a:pt x="21305" y="3"/>
                  <a:pt x="21206" y="0"/>
                  <a:pt x="211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39"/>
          <p:cNvSpPr/>
          <p:nvPr/>
        </p:nvSpPr>
        <p:spPr>
          <a:xfrm>
            <a:off x="6998138" y="3297900"/>
            <a:ext cx="2333716" cy="917605"/>
          </a:xfrm>
          <a:custGeom>
            <a:rect b="b" l="l" r="r" t="t"/>
            <a:pathLst>
              <a:path extrusionOk="0" h="20738" w="44877">
                <a:moveTo>
                  <a:pt x="21108" y="0"/>
                </a:moveTo>
                <a:cubicBezTo>
                  <a:pt x="20639" y="0"/>
                  <a:pt x="20170" y="70"/>
                  <a:pt x="19705" y="70"/>
                </a:cubicBezTo>
                <a:cubicBezTo>
                  <a:pt x="19508" y="70"/>
                  <a:pt x="19311" y="57"/>
                  <a:pt x="19115" y="22"/>
                </a:cubicBezTo>
                <a:cubicBezTo>
                  <a:pt x="18247" y="81"/>
                  <a:pt x="17379" y="96"/>
                  <a:pt x="16511" y="96"/>
                </a:cubicBezTo>
                <a:cubicBezTo>
                  <a:pt x="15592" y="96"/>
                  <a:pt x="14674" y="79"/>
                  <a:pt x="13755" y="79"/>
                </a:cubicBezTo>
                <a:cubicBezTo>
                  <a:pt x="13378" y="79"/>
                  <a:pt x="13001" y="82"/>
                  <a:pt x="12624" y="90"/>
                </a:cubicBezTo>
                <a:lnTo>
                  <a:pt x="12635" y="159"/>
                </a:lnTo>
                <a:cubicBezTo>
                  <a:pt x="12491" y="155"/>
                  <a:pt x="12346" y="154"/>
                  <a:pt x="12201" y="154"/>
                </a:cubicBezTo>
                <a:cubicBezTo>
                  <a:pt x="11912" y="154"/>
                  <a:pt x="11622" y="159"/>
                  <a:pt x="11331" y="159"/>
                </a:cubicBezTo>
                <a:lnTo>
                  <a:pt x="11331" y="239"/>
                </a:lnTo>
                <a:cubicBezTo>
                  <a:pt x="11204" y="239"/>
                  <a:pt x="10930" y="250"/>
                  <a:pt x="10792" y="250"/>
                </a:cubicBezTo>
                <a:lnTo>
                  <a:pt x="10770" y="329"/>
                </a:lnTo>
                <a:cubicBezTo>
                  <a:pt x="10637" y="288"/>
                  <a:pt x="10501" y="274"/>
                  <a:pt x="10363" y="274"/>
                </a:cubicBezTo>
                <a:cubicBezTo>
                  <a:pt x="10080" y="274"/>
                  <a:pt x="9790" y="333"/>
                  <a:pt x="9500" y="333"/>
                </a:cubicBezTo>
                <a:cubicBezTo>
                  <a:pt x="9424" y="333"/>
                  <a:pt x="9347" y="329"/>
                  <a:pt x="9271" y="318"/>
                </a:cubicBezTo>
                <a:lnTo>
                  <a:pt x="9271" y="398"/>
                </a:lnTo>
                <a:cubicBezTo>
                  <a:pt x="9228" y="389"/>
                  <a:pt x="9186" y="385"/>
                  <a:pt x="9145" y="385"/>
                </a:cubicBezTo>
                <a:cubicBezTo>
                  <a:pt x="9089" y="385"/>
                  <a:pt x="9033" y="392"/>
                  <a:pt x="8974" y="398"/>
                </a:cubicBezTo>
                <a:cubicBezTo>
                  <a:pt x="8436" y="582"/>
                  <a:pt x="7875" y="697"/>
                  <a:pt x="7348" y="892"/>
                </a:cubicBezTo>
                <a:cubicBezTo>
                  <a:pt x="6444" y="1030"/>
                  <a:pt x="5494" y="1167"/>
                  <a:pt x="4728" y="1703"/>
                </a:cubicBezTo>
                <a:cubicBezTo>
                  <a:pt x="4648" y="1829"/>
                  <a:pt x="4579" y="1966"/>
                  <a:pt x="4489" y="2082"/>
                </a:cubicBezTo>
                <a:cubicBezTo>
                  <a:pt x="4214" y="2334"/>
                  <a:pt x="3733" y="2219"/>
                  <a:pt x="3502" y="2540"/>
                </a:cubicBezTo>
                <a:cubicBezTo>
                  <a:pt x="3126" y="2952"/>
                  <a:pt x="2508" y="2928"/>
                  <a:pt x="2085" y="3260"/>
                </a:cubicBezTo>
                <a:cubicBezTo>
                  <a:pt x="1659" y="3466"/>
                  <a:pt x="1214" y="3650"/>
                  <a:pt x="824" y="3914"/>
                </a:cubicBezTo>
                <a:cubicBezTo>
                  <a:pt x="368" y="4290"/>
                  <a:pt x="550" y="5081"/>
                  <a:pt x="1088" y="5298"/>
                </a:cubicBezTo>
                <a:cubicBezTo>
                  <a:pt x="1146" y="5526"/>
                  <a:pt x="1168" y="5779"/>
                  <a:pt x="1341" y="5960"/>
                </a:cubicBezTo>
                <a:cubicBezTo>
                  <a:pt x="1431" y="6339"/>
                  <a:pt x="1717" y="6647"/>
                  <a:pt x="1981" y="6935"/>
                </a:cubicBezTo>
                <a:cubicBezTo>
                  <a:pt x="1912" y="7278"/>
                  <a:pt x="1431" y="7278"/>
                  <a:pt x="1261" y="7553"/>
                </a:cubicBezTo>
                <a:cubicBezTo>
                  <a:pt x="1110" y="7792"/>
                  <a:pt x="1341" y="8089"/>
                  <a:pt x="1203" y="8330"/>
                </a:cubicBezTo>
                <a:cubicBezTo>
                  <a:pt x="802" y="8514"/>
                  <a:pt x="286" y="8663"/>
                  <a:pt x="184" y="9154"/>
                </a:cubicBezTo>
                <a:cubicBezTo>
                  <a:pt x="0" y="9509"/>
                  <a:pt x="300" y="9921"/>
                  <a:pt x="665" y="9989"/>
                </a:cubicBezTo>
                <a:cubicBezTo>
                  <a:pt x="585" y="10882"/>
                  <a:pt x="1500" y="11385"/>
                  <a:pt x="1810" y="12129"/>
                </a:cubicBezTo>
                <a:cubicBezTo>
                  <a:pt x="1981" y="12588"/>
                  <a:pt x="2429" y="12931"/>
                  <a:pt x="2382" y="13458"/>
                </a:cubicBezTo>
                <a:cubicBezTo>
                  <a:pt x="2805" y="14214"/>
                  <a:pt x="3376" y="14900"/>
                  <a:pt x="3697" y="15724"/>
                </a:cubicBezTo>
                <a:cubicBezTo>
                  <a:pt x="3744" y="16043"/>
                  <a:pt x="3733" y="16650"/>
                  <a:pt x="4156" y="16719"/>
                </a:cubicBezTo>
                <a:cubicBezTo>
                  <a:pt x="4294" y="16856"/>
                  <a:pt x="4511" y="16867"/>
                  <a:pt x="4681" y="16960"/>
                </a:cubicBezTo>
                <a:cubicBezTo>
                  <a:pt x="5286" y="17121"/>
                  <a:pt x="5859" y="17537"/>
                  <a:pt x="6498" y="17537"/>
                </a:cubicBezTo>
                <a:cubicBezTo>
                  <a:pt x="6537" y="17537"/>
                  <a:pt x="6577" y="17535"/>
                  <a:pt x="6617" y="17532"/>
                </a:cubicBezTo>
                <a:cubicBezTo>
                  <a:pt x="6903" y="17806"/>
                  <a:pt x="7384" y="17578"/>
                  <a:pt x="7658" y="17875"/>
                </a:cubicBezTo>
                <a:cubicBezTo>
                  <a:pt x="7897" y="18114"/>
                  <a:pt x="8161" y="18389"/>
                  <a:pt x="8515" y="18471"/>
                </a:cubicBezTo>
                <a:cubicBezTo>
                  <a:pt x="8646" y="18619"/>
                  <a:pt x="8836" y="18657"/>
                  <a:pt x="9036" y="18657"/>
                </a:cubicBezTo>
                <a:cubicBezTo>
                  <a:pt x="9222" y="18657"/>
                  <a:pt x="9416" y="18625"/>
                  <a:pt x="9581" y="18619"/>
                </a:cubicBezTo>
                <a:cubicBezTo>
                  <a:pt x="9592" y="18721"/>
                  <a:pt x="9729" y="18721"/>
                  <a:pt x="9809" y="18757"/>
                </a:cubicBezTo>
                <a:cubicBezTo>
                  <a:pt x="10713" y="18757"/>
                  <a:pt x="11594" y="18963"/>
                  <a:pt x="12487" y="18985"/>
                </a:cubicBezTo>
                <a:cubicBezTo>
                  <a:pt x="12553" y="19042"/>
                  <a:pt x="12628" y="19073"/>
                  <a:pt x="12703" y="19073"/>
                </a:cubicBezTo>
                <a:cubicBezTo>
                  <a:pt x="12745" y="19073"/>
                  <a:pt x="12788" y="19063"/>
                  <a:pt x="12830" y="19042"/>
                </a:cubicBezTo>
                <a:cubicBezTo>
                  <a:pt x="12908" y="19007"/>
                  <a:pt x="12987" y="18994"/>
                  <a:pt x="13067" y="18994"/>
                </a:cubicBezTo>
                <a:cubicBezTo>
                  <a:pt x="13250" y="18994"/>
                  <a:pt x="13438" y="19060"/>
                  <a:pt x="13621" y="19075"/>
                </a:cubicBezTo>
                <a:cubicBezTo>
                  <a:pt x="13680" y="19143"/>
                  <a:pt x="13757" y="19163"/>
                  <a:pt x="13843" y="19163"/>
                </a:cubicBezTo>
                <a:cubicBezTo>
                  <a:pt x="13966" y="19163"/>
                  <a:pt x="14106" y="19121"/>
                  <a:pt x="14226" y="19121"/>
                </a:cubicBezTo>
                <a:cubicBezTo>
                  <a:pt x="14234" y="19121"/>
                  <a:pt x="14242" y="19122"/>
                  <a:pt x="14250" y="19122"/>
                </a:cubicBezTo>
                <a:cubicBezTo>
                  <a:pt x="14336" y="19146"/>
                  <a:pt x="14422" y="19153"/>
                  <a:pt x="14509" y="19153"/>
                </a:cubicBezTo>
                <a:cubicBezTo>
                  <a:pt x="14655" y="19153"/>
                  <a:pt x="14804" y="19132"/>
                  <a:pt x="14956" y="19132"/>
                </a:cubicBezTo>
                <a:cubicBezTo>
                  <a:pt x="14976" y="19132"/>
                  <a:pt x="14996" y="19132"/>
                  <a:pt x="15017" y="19133"/>
                </a:cubicBezTo>
                <a:cubicBezTo>
                  <a:pt x="15635" y="19454"/>
                  <a:pt x="16354" y="19191"/>
                  <a:pt x="16997" y="19432"/>
                </a:cubicBezTo>
                <a:cubicBezTo>
                  <a:pt x="18414" y="19625"/>
                  <a:pt x="19845" y="19570"/>
                  <a:pt x="21255" y="19820"/>
                </a:cubicBezTo>
                <a:cubicBezTo>
                  <a:pt x="22296" y="19968"/>
                  <a:pt x="23359" y="19913"/>
                  <a:pt x="24378" y="20199"/>
                </a:cubicBezTo>
                <a:cubicBezTo>
                  <a:pt x="25144" y="20243"/>
                  <a:pt x="25899" y="20380"/>
                  <a:pt x="26655" y="20449"/>
                </a:cubicBezTo>
                <a:cubicBezTo>
                  <a:pt x="26728" y="20444"/>
                  <a:pt x="26801" y="20441"/>
                  <a:pt x="26873" y="20441"/>
                </a:cubicBezTo>
                <a:cubicBezTo>
                  <a:pt x="27575" y="20441"/>
                  <a:pt x="28251" y="20662"/>
                  <a:pt x="28945" y="20737"/>
                </a:cubicBezTo>
                <a:cubicBezTo>
                  <a:pt x="29654" y="20531"/>
                  <a:pt x="30330" y="20232"/>
                  <a:pt x="30959" y="19866"/>
                </a:cubicBezTo>
                <a:cubicBezTo>
                  <a:pt x="31555" y="19625"/>
                  <a:pt x="32184" y="19454"/>
                  <a:pt x="32755" y="19144"/>
                </a:cubicBezTo>
                <a:cubicBezTo>
                  <a:pt x="33167" y="18894"/>
                  <a:pt x="33683" y="18963"/>
                  <a:pt x="34128" y="18836"/>
                </a:cubicBezTo>
                <a:cubicBezTo>
                  <a:pt x="34873" y="18710"/>
                  <a:pt x="35527" y="18320"/>
                  <a:pt x="36199" y="18012"/>
                </a:cubicBezTo>
                <a:cubicBezTo>
                  <a:pt x="36579" y="17864"/>
                  <a:pt x="36969" y="17680"/>
                  <a:pt x="37243" y="17372"/>
                </a:cubicBezTo>
                <a:cubicBezTo>
                  <a:pt x="37323" y="17062"/>
                  <a:pt x="37587" y="16878"/>
                  <a:pt x="37655" y="16559"/>
                </a:cubicBezTo>
                <a:cubicBezTo>
                  <a:pt x="38032" y="15873"/>
                  <a:pt x="37587" y="15106"/>
                  <a:pt x="37345" y="14431"/>
                </a:cubicBezTo>
                <a:cubicBezTo>
                  <a:pt x="38180" y="14315"/>
                  <a:pt x="39004" y="14052"/>
                  <a:pt x="39702" y="13582"/>
                </a:cubicBezTo>
                <a:cubicBezTo>
                  <a:pt x="40059" y="13549"/>
                  <a:pt x="40287" y="13206"/>
                  <a:pt x="40388" y="12909"/>
                </a:cubicBezTo>
                <a:cubicBezTo>
                  <a:pt x="40482" y="12862"/>
                  <a:pt x="40493" y="12747"/>
                  <a:pt x="40539" y="12667"/>
                </a:cubicBezTo>
                <a:lnTo>
                  <a:pt x="40619" y="12667"/>
                </a:lnTo>
                <a:cubicBezTo>
                  <a:pt x="40699" y="12060"/>
                  <a:pt x="40424" y="11536"/>
                  <a:pt x="40218" y="10986"/>
                </a:cubicBezTo>
                <a:cubicBezTo>
                  <a:pt x="40402" y="10860"/>
                  <a:pt x="40732" y="10904"/>
                  <a:pt x="40847" y="10756"/>
                </a:cubicBezTo>
                <a:cubicBezTo>
                  <a:pt x="41179" y="10698"/>
                  <a:pt x="41671" y="10802"/>
                  <a:pt x="41913" y="10539"/>
                </a:cubicBezTo>
                <a:cubicBezTo>
                  <a:pt x="42484" y="10517"/>
                  <a:pt x="42943" y="10138"/>
                  <a:pt x="43445" y="9932"/>
                </a:cubicBezTo>
                <a:cubicBezTo>
                  <a:pt x="44234" y="9715"/>
                  <a:pt x="44646" y="8970"/>
                  <a:pt x="44876" y="8240"/>
                </a:cubicBezTo>
                <a:cubicBezTo>
                  <a:pt x="44876" y="7608"/>
                  <a:pt x="44602" y="7015"/>
                  <a:pt x="44280" y="6487"/>
                </a:cubicBezTo>
                <a:cubicBezTo>
                  <a:pt x="44302" y="6303"/>
                  <a:pt x="44165" y="6155"/>
                  <a:pt x="44052" y="6042"/>
                </a:cubicBezTo>
                <a:cubicBezTo>
                  <a:pt x="44017" y="5743"/>
                  <a:pt x="43731" y="5573"/>
                  <a:pt x="43616" y="5320"/>
                </a:cubicBezTo>
                <a:cubicBezTo>
                  <a:pt x="43091" y="4633"/>
                  <a:pt x="42621" y="3914"/>
                  <a:pt x="42336" y="3090"/>
                </a:cubicBezTo>
                <a:cubicBezTo>
                  <a:pt x="42152" y="2917"/>
                  <a:pt x="42163" y="2562"/>
                  <a:pt x="41968" y="2447"/>
                </a:cubicBezTo>
                <a:cubicBezTo>
                  <a:pt x="41935" y="2266"/>
                  <a:pt x="41682" y="2197"/>
                  <a:pt x="41671" y="2002"/>
                </a:cubicBezTo>
                <a:cubicBezTo>
                  <a:pt x="41591" y="1854"/>
                  <a:pt x="41602" y="1601"/>
                  <a:pt x="41443" y="1532"/>
                </a:cubicBezTo>
                <a:cubicBezTo>
                  <a:pt x="41185" y="1128"/>
                  <a:pt x="40748" y="764"/>
                  <a:pt x="40245" y="764"/>
                </a:cubicBezTo>
                <a:cubicBezTo>
                  <a:pt x="40191" y="764"/>
                  <a:pt x="40136" y="768"/>
                  <a:pt x="40081" y="777"/>
                </a:cubicBezTo>
                <a:cubicBezTo>
                  <a:pt x="39224" y="766"/>
                  <a:pt x="38378" y="617"/>
                  <a:pt x="37522" y="617"/>
                </a:cubicBezTo>
                <a:cubicBezTo>
                  <a:pt x="37486" y="617"/>
                  <a:pt x="37450" y="617"/>
                  <a:pt x="37414" y="618"/>
                </a:cubicBezTo>
                <a:lnTo>
                  <a:pt x="37414" y="549"/>
                </a:lnTo>
                <a:cubicBezTo>
                  <a:pt x="37181" y="549"/>
                  <a:pt x="36943" y="534"/>
                  <a:pt x="36707" y="534"/>
                </a:cubicBezTo>
                <a:cubicBezTo>
                  <a:pt x="36433" y="534"/>
                  <a:pt x="36161" y="554"/>
                  <a:pt x="35903" y="640"/>
                </a:cubicBezTo>
                <a:cubicBezTo>
                  <a:pt x="35787" y="560"/>
                  <a:pt x="35639" y="571"/>
                  <a:pt x="35502" y="549"/>
                </a:cubicBezTo>
                <a:cubicBezTo>
                  <a:pt x="35453" y="550"/>
                  <a:pt x="35404" y="551"/>
                  <a:pt x="35355" y="551"/>
                </a:cubicBezTo>
                <a:cubicBezTo>
                  <a:pt x="34590" y="551"/>
                  <a:pt x="33824" y="409"/>
                  <a:pt x="33057" y="409"/>
                </a:cubicBezTo>
                <a:cubicBezTo>
                  <a:pt x="33002" y="409"/>
                  <a:pt x="32947" y="410"/>
                  <a:pt x="32892" y="412"/>
                </a:cubicBezTo>
                <a:cubicBezTo>
                  <a:pt x="31758" y="412"/>
                  <a:pt x="30632" y="310"/>
                  <a:pt x="29493" y="310"/>
                </a:cubicBezTo>
                <a:cubicBezTo>
                  <a:pt x="29311" y="310"/>
                  <a:pt x="29128" y="312"/>
                  <a:pt x="28945" y="318"/>
                </a:cubicBezTo>
                <a:lnTo>
                  <a:pt x="28945" y="239"/>
                </a:lnTo>
                <a:cubicBezTo>
                  <a:pt x="28849" y="234"/>
                  <a:pt x="28752" y="233"/>
                  <a:pt x="28655" y="233"/>
                </a:cubicBezTo>
                <a:cubicBezTo>
                  <a:pt x="28497" y="233"/>
                  <a:pt x="28338" y="237"/>
                  <a:pt x="28179" y="237"/>
                </a:cubicBezTo>
                <a:cubicBezTo>
                  <a:pt x="27924" y="237"/>
                  <a:pt x="27670" y="228"/>
                  <a:pt x="27424" y="181"/>
                </a:cubicBezTo>
                <a:cubicBezTo>
                  <a:pt x="27207" y="164"/>
                  <a:pt x="26990" y="159"/>
                  <a:pt x="26774" y="159"/>
                </a:cubicBezTo>
                <a:cubicBezTo>
                  <a:pt x="26467" y="159"/>
                  <a:pt x="26161" y="169"/>
                  <a:pt x="25856" y="169"/>
                </a:cubicBezTo>
                <a:cubicBezTo>
                  <a:pt x="25511" y="169"/>
                  <a:pt x="25167" y="156"/>
                  <a:pt x="24825" y="101"/>
                </a:cubicBezTo>
                <a:cubicBezTo>
                  <a:pt x="24573" y="121"/>
                  <a:pt x="24321" y="129"/>
                  <a:pt x="24069" y="129"/>
                </a:cubicBezTo>
                <a:cubicBezTo>
                  <a:pt x="23378" y="129"/>
                  <a:pt x="22686" y="74"/>
                  <a:pt x="21996" y="74"/>
                </a:cubicBezTo>
                <a:cubicBezTo>
                  <a:pt x="21794" y="74"/>
                  <a:pt x="21593" y="78"/>
                  <a:pt x="21392" y="90"/>
                </a:cubicBezTo>
                <a:lnTo>
                  <a:pt x="21403" y="11"/>
                </a:lnTo>
                <a:cubicBezTo>
                  <a:pt x="21305" y="3"/>
                  <a:pt x="21206" y="0"/>
                  <a:pt x="211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39"/>
          <p:cNvSpPr/>
          <p:nvPr/>
        </p:nvSpPr>
        <p:spPr>
          <a:xfrm>
            <a:off x="-2" y="3297901"/>
            <a:ext cx="2137716" cy="917605"/>
          </a:xfrm>
          <a:custGeom>
            <a:rect b="b" l="l" r="r" t="t"/>
            <a:pathLst>
              <a:path extrusionOk="0" h="20738" w="44877">
                <a:moveTo>
                  <a:pt x="21108" y="0"/>
                </a:moveTo>
                <a:cubicBezTo>
                  <a:pt x="20639" y="0"/>
                  <a:pt x="20170" y="70"/>
                  <a:pt x="19705" y="70"/>
                </a:cubicBezTo>
                <a:cubicBezTo>
                  <a:pt x="19508" y="70"/>
                  <a:pt x="19311" y="57"/>
                  <a:pt x="19115" y="22"/>
                </a:cubicBezTo>
                <a:cubicBezTo>
                  <a:pt x="18247" y="81"/>
                  <a:pt x="17379" y="96"/>
                  <a:pt x="16511" y="96"/>
                </a:cubicBezTo>
                <a:cubicBezTo>
                  <a:pt x="15592" y="96"/>
                  <a:pt x="14674" y="79"/>
                  <a:pt x="13755" y="79"/>
                </a:cubicBezTo>
                <a:cubicBezTo>
                  <a:pt x="13378" y="79"/>
                  <a:pt x="13001" y="82"/>
                  <a:pt x="12624" y="90"/>
                </a:cubicBezTo>
                <a:lnTo>
                  <a:pt x="12635" y="159"/>
                </a:lnTo>
                <a:cubicBezTo>
                  <a:pt x="12491" y="155"/>
                  <a:pt x="12346" y="154"/>
                  <a:pt x="12201" y="154"/>
                </a:cubicBezTo>
                <a:cubicBezTo>
                  <a:pt x="11912" y="154"/>
                  <a:pt x="11622" y="159"/>
                  <a:pt x="11331" y="159"/>
                </a:cubicBezTo>
                <a:lnTo>
                  <a:pt x="11331" y="239"/>
                </a:lnTo>
                <a:cubicBezTo>
                  <a:pt x="11204" y="239"/>
                  <a:pt x="10930" y="250"/>
                  <a:pt x="10792" y="250"/>
                </a:cubicBezTo>
                <a:lnTo>
                  <a:pt x="10770" y="329"/>
                </a:lnTo>
                <a:cubicBezTo>
                  <a:pt x="10637" y="288"/>
                  <a:pt x="10501" y="274"/>
                  <a:pt x="10363" y="274"/>
                </a:cubicBezTo>
                <a:cubicBezTo>
                  <a:pt x="10080" y="274"/>
                  <a:pt x="9790" y="333"/>
                  <a:pt x="9500" y="333"/>
                </a:cubicBezTo>
                <a:cubicBezTo>
                  <a:pt x="9424" y="333"/>
                  <a:pt x="9347" y="329"/>
                  <a:pt x="9271" y="318"/>
                </a:cubicBezTo>
                <a:lnTo>
                  <a:pt x="9271" y="398"/>
                </a:lnTo>
                <a:cubicBezTo>
                  <a:pt x="9228" y="389"/>
                  <a:pt x="9186" y="385"/>
                  <a:pt x="9145" y="385"/>
                </a:cubicBezTo>
                <a:cubicBezTo>
                  <a:pt x="9089" y="385"/>
                  <a:pt x="9033" y="392"/>
                  <a:pt x="8974" y="398"/>
                </a:cubicBezTo>
                <a:cubicBezTo>
                  <a:pt x="8436" y="582"/>
                  <a:pt x="7875" y="697"/>
                  <a:pt x="7348" y="892"/>
                </a:cubicBezTo>
                <a:cubicBezTo>
                  <a:pt x="6444" y="1030"/>
                  <a:pt x="5494" y="1167"/>
                  <a:pt x="4728" y="1703"/>
                </a:cubicBezTo>
                <a:cubicBezTo>
                  <a:pt x="4648" y="1829"/>
                  <a:pt x="4579" y="1966"/>
                  <a:pt x="4489" y="2082"/>
                </a:cubicBezTo>
                <a:cubicBezTo>
                  <a:pt x="4214" y="2334"/>
                  <a:pt x="3733" y="2219"/>
                  <a:pt x="3502" y="2540"/>
                </a:cubicBezTo>
                <a:cubicBezTo>
                  <a:pt x="3126" y="2952"/>
                  <a:pt x="2508" y="2928"/>
                  <a:pt x="2085" y="3260"/>
                </a:cubicBezTo>
                <a:cubicBezTo>
                  <a:pt x="1659" y="3466"/>
                  <a:pt x="1214" y="3650"/>
                  <a:pt x="824" y="3914"/>
                </a:cubicBezTo>
                <a:cubicBezTo>
                  <a:pt x="368" y="4290"/>
                  <a:pt x="550" y="5081"/>
                  <a:pt x="1088" y="5298"/>
                </a:cubicBezTo>
                <a:cubicBezTo>
                  <a:pt x="1146" y="5526"/>
                  <a:pt x="1168" y="5779"/>
                  <a:pt x="1341" y="5960"/>
                </a:cubicBezTo>
                <a:cubicBezTo>
                  <a:pt x="1431" y="6339"/>
                  <a:pt x="1717" y="6647"/>
                  <a:pt x="1981" y="6935"/>
                </a:cubicBezTo>
                <a:cubicBezTo>
                  <a:pt x="1912" y="7278"/>
                  <a:pt x="1431" y="7278"/>
                  <a:pt x="1261" y="7553"/>
                </a:cubicBezTo>
                <a:cubicBezTo>
                  <a:pt x="1110" y="7792"/>
                  <a:pt x="1341" y="8089"/>
                  <a:pt x="1203" y="8330"/>
                </a:cubicBezTo>
                <a:cubicBezTo>
                  <a:pt x="802" y="8514"/>
                  <a:pt x="286" y="8663"/>
                  <a:pt x="184" y="9154"/>
                </a:cubicBezTo>
                <a:cubicBezTo>
                  <a:pt x="0" y="9509"/>
                  <a:pt x="300" y="9921"/>
                  <a:pt x="665" y="9989"/>
                </a:cubicBezTo>
                <a:cubicBezTo>
                  <a:pt x="585" y="10882"/>
                  <a:pt x="1500" y="11385"/>
                  <a:pt x="1810" y="12129"/>
                </a:cubicBezTo>
                <a:cubicBezTo>
                  <a:pt x="1981" y="12588"/>
                  <a:pt x="2429" y="12931"/>
                  <a:pt x="2382" y="13458"/>
                </a:cubicBezTo>
                <a:cubicBezTo>
                  <a:pt x="2805" y="14214"/>
                  <a:pt x="3376" y="14900"/>
                  <a:pt x="3697" y="15724"/>
                </a:cubicBezTo>
                <a:cubicBezTo>
                  <a:pt x="3744" y="16043"/>
                  <a:pt x="3733" y="16650"/>
                  <a:pt x="4156" y="16719"/>
                </a:cubicBezTo>
                <a:cubicBezTo>
                  <a:pt x="4294" y="16856"/>
                  <a:pt x="4511" y="16867"/>
                  <a:pt x="4681" y="16960"/>
                </a:cubicBezTo>
                <a:cubicBezTo>
                  <a:pt x="5286" y="17121"/>
                  <a:pt x="5859" y="17537"/>
                  <a:pt x="6498" y="17537"/>
                </a:cubicBezTo>
                <a:cubicBezTo>
                  <a:pt x="6537" y="17537"/>
                  <a:pt x="6577" y="17535"/>
                  <a:pt x="6617" y="17532"/>
                </a:cubicBezTo>
                <a:cubicBezTo>
                  <a:pt x="6903" y="17806"/>
                  <a:pt x="7384" y="17578"/>
                  <a:pt x="7658" y="17875"/>
                </a:cubicBezTo>
                <a:cubicBezTo>
                  <a:pt x="7897" y="18114"/>
                  <a:pt x="8161" y="18389"/>
                  <a:pt x="8515" y="18471"/>
                </a:cubicBezTo>
                <a:cubicBezTo>
                  <a:pt x="8646" y="18619"/>
                  <a:pt x="8836" y="18657"/>
                  <a:pt x="9036" y="18657"/>
                </a:cubicBezTo>
                <a:cubicBezTo>
                  <a:pt x="9222" y="18657"/>
                  <a:pt x="9416" y="18625"/>
                  <a:pt x="9581" y="18619"/>
                </a:cubicBezTo>
                <a:cubicBezTo>
                  <a:pt x="9592" y="18721"/>
                  <a:pt x="9729" y="18721"/>
                  <a:pt x="9809" y="18757"/>
                </a:cubicBezTo>
                <a:cubicBezTo>
                  <a:pt x="10713" y="18757"/>
                  <a:pt x="11594" y="18963"/>
                  <a:pt x="12487" y="18985"/>
                </a:cubicBezTo>
                <a:cubicBezTo>
                  <a:pt x="12553" y="19042"/>
                  <a:pt x="12628" y="19073"/>
                  <a:pt x="12703" y="19073"/>
                </a:cubicBezTo>
                <a:cubicBezTo>
                  <a:pt x="12745" y="19073"/>
                  <a:pt x="12788" y="19063"/>
                  <a:pt x="12830" y="19042"/>
                </a:cubicBezTo>
                <a:cubicBezTo>
                  <a:pt x="12908" y="19007"/>
                  <a:pt x="12987" y="18994"/>
                  <a:pt x="13067" y="18994"/>
                </a:cubicBezTo>
                <a:cubicBezTo>
                  <a:pt x="13250" y="18994"/>
                  <a:pt x="13438" y="19060"/>
                  <a:pt x="13621" y="19075"/>
                </a:cubicBezTo>
                <a:cubicBezTo>
                  <a:pt x="13680" y="19143"/>
                  <a:pt x="13757" y="19163"/>
                  <a:pt x="13843" y="19163"/>
                </a:cubicBezTo>
                <a:cubicBezTo>
                  <a:pt x="13966" y="19163"/>
                  <a:pt x="14106" y="19121"/>
                  <a:pt x="14226" y="19121"/>
                </a:cubicBezTo>
                <a:cubicBezTo>
                  <a:pt x="14234" y="19121"/>
                  <a:pt x="14242" y="19122"/>
                  <a:pt x="14250" y="19122"/>
                </a:cubicBezTo>
                <a:cubicBezTo>
                  <a:pt x="14336" y="19146"/>
                  <a:pt x="14422" y="19153"/>
                  <a:pt x="14509" y="19153"/>
                </a:cubicBezTo>
                <a:cubicBezTo>
                  <a:pt x="14655" y="19153"/>
                  <a:pt x="14804" y="19132"/>
                  <a:pt x="14956" y="19132"/>
                </a:cubicBezTo>
                <a:cubicBezTo>
                  <a:pt x="14976" y="19132"/>
                  <a:pt x="14996" y="19132"/>
                  <a:pt x="15017" y="19133"/>
                </a:cubicBezTo>
                <a:cubicBezTo>
                  <a:pt x="15635" y="19454"/>
                  <a:pt x="16354" y="19191"/>
                  <a:pt x="16997" y="19432"/>
                </a:cubicBezTo>
                <a:cubicBezTo>
                  <a:pt x="18414" y="19625"/>
                  <a:pt x="19845" y="19570"/>
                  <a:pt x="21255" y="19820"/>
                </a:cubicBezTo>
                <a:cubicBezTo>
                  <a:pt x="22296" y="19968"/>
                  <a:pt x="23359" y="19913"/>
                  <a:pt x="24378" y="20199"/>
                </a:cubicBezTo>
                <a:cubicBezTo>
                  <a:pt x="25144" y="20243"/>
                  <a:pt x="25899" y="20380"/>
                  <a:pt x="26655" y="20449"/>
                </a:cubicBezTo>
                <a:cubicBezTo>
                  <a:pt x="26728" y="20444"/>
                  <a:pt x="26801" y="20441"/>
                  <a:pt x="26873" y="20441"/>
                </a:cubicBezTo>
                <a:cubicBezTo>
                  <a:pt x="27575" y="20441"/>
                  <a:pt x="28251" y="20662"/>
                  <a:pt x="28945" y="20737"/>
                </a:cubicBezTo>
                <a:cubicBezTo>
                  <a:pt x="29654" y="20531"/>
                  <a:pt x="30330" y="20232"/>
                  <a:pt x="30959" y="19866"/>
                </a:cubicBezTo>
                <a:cubicBezTo>
                  <a:pt x="31555" y="19625"/>
                  <a:pt x="32184" y="19454"/>
                  <a:pt x="32755" y="19144"/>
                </a:cubicBezTo>
                <a:cubicBezTo>
                  <a:pt x="33167" y="18894"/>
                  <a:pt x="33683" y="18963"/>
                  <a:pt x="34128" y="18836"/>
                </a:cubicBezTo>
                <a:cubicBezTo>
                  <a:pt x="34873" y="18710"/>
                  <a:pt x="35527" y="18320"/>
                  <a:pt x="36199" y="18012"/>
                </a:cubicBezTo>
                <a:cubicBezTo>
                  <a:pt x="36579" y="17864"/>
                  <a:pt x="36969" y="17680"/>
                  <a:pt x="37243" y="17372"/>
                </a:cubicBezTo>
                <a:cubicBezTo>
                  <a:pt x="37323" y="17062"/>
                  <a:pt x="37587" y="16878"/>
                  <a:pt x="37655" y="16559"/>
                </a:cubicBezTo>
                <a:cubicBezTo>
                  <a:pt x="38032" y="15873"/>
                  <a:pt x="37587" y="15106"/>
                  <a:pt x="37345" y="14431"/>
                </a:cubicBezTo>
                <a:cubicBezTo>
                  <a:pt x="38180" y="14315"/>
                  <a:pt x="39004" y="14052"/>
                  <a:pt x="39702" y="13582"/>
                </a:cubicBezTo>
                <a:cubicBezTo>
                  <a:pt x="40059" y="13549"/>
                  <a:pt x="40287" y="13206"/>
                  <a:pt x="40388" y="12909"/>
                </a:cubicBezTo>
                <a:cubicBezTo>
                  <a:pt x="40482" y="12862"/>
                  <a:pt x="40493" y="12747"/>
                  <a:pt x="40539" y="12667"/>
                </a:cubicBezTo>
                <a:lnTo>
                  <a:pt x="40619" y="12667"/>
                </a:lnTo>
                <a:cubicBezTo>
                  <a:pt x="40699" y="12060"/>
                  <a:pt x="40424" y="11536"/>
                  <a:pt x="40218" y="10986"/>
                </a:cubicBezTo>
                <a:cubicBezTo>
                  <a:pt x="40402" y="10860"/>
                  <a:pt x="40732" y="10904"/>
                  <a:pt x="40847" y="10756"/>
                </a:cubicBezTo>
                <a:cubicBezTo>
                  <a:pt x="41179" y="10698"/>
                  <a:pt x="41671" y="10802"/>
                  <a:pt x="41913" y="10539"/>
                </a:cubicBezTo>
                <a:cubicBezTo>
                  <a:pt x="42484" y="10517"/>
                  <a:pt x="42943" y="10138"/>
                  <a:pt x="43445" y="9932"/>
                </a:cubicBezTo>
                <a:cubicBezTo>
                  <a:pt x="44234" y="9715"/>
                  <a:pt x="44646" y="8970"/>
                  <a:pt x="44876" y="8240"/>
                </a:cubicBezTo>
                <a:cubicBezTo>
                  <a:pt x="44876" y="7608"/>
                  <a:pt x="44602" y="7015"/>
                  <a:pt x="44280" y="6487"/>
                </a:cubicBezTo>
                <a:cubicBezTo>
                  <a:pt x="44302" y="6303"/>
                  <a:pt x="44165" y="6155"/>
                  <a:pt x="44052" y="6042"/>
                </a:cubicBezTo>
                <a:cubicBezTo>
                  <a:pt x="44017" y="5743"/>
                  <a:pt x="43731" y="5573"/>
                  <a:pt x="43616" y="5320"/>
                </a:cubicBezTo>
                <a:cubicBezTo>
                  <a:pt x="43091" y="4633"/>
                  <a:pt x="42621" y="3914"/>
                  <a:pt x="42336" y="3090"/>
                </a:cubicBezTo>
                <a:cubicBezTo>
                  <a:pt x="42152" y="2917"/>
                  <a:pt x="42163" y="2562"/>
                  <a:pt x="41968" y="2447"/>
                </a:cubicBezTo>
                <a:cubicBezTo>
                  <a:pt x="41935" y="2266"/>
                  <a:pt x="41682" y="2197"/>
                  <a:pt x="41671" y="2002"/>
                </a:cubicBezTo>
                <a:cubicBezTo>
                  <a:pt x="41591" y="1854"/>
                  <a:pt x="41602" y="1601"/>
                  <a:pt x="41443" y="1532"/>
                </a:cubicBezTo>
                <a:cubicBezTo>
                  <a:pt x="41185" y="1128"/>
                  <a:pt x="40748" y="764"/>
                  <a:pt x="40245" y="764"/>
                </a:cubicBezTo>
                <a:cubicBezTo>
                  <a:pt x="40191" y="764"/>
                  <a:pt x="40136" y="768"/>
                  <a:pt x="40081" y="777"/>
                </a:cubicBezTo>
                <a:cubicBezTo>
                  <a:pt x="39224" y="766"/>
                  <a:pt x="38378" y="617"/>
                  <a:pt x="37522" y="617"/>
                </a:cubicBezTo>
                <a:cubicBezTo>
                  <a:pt x="37486" y="617"/>
                  <a:pt x="37450" y="617"/>
                  <a:pt x="37414" y="618"/>
                </a:cubicBezTo>
                <a:lnTo>
                  <a:pt x="37414" y="549"/>
                </a:lnTo>
                <a:cubicBezTo>
                  <a:pt x="37181" y="549"/>
                  <a:pt x="36943" y="534"/>
                  <a:pt x="36707" y="534"/>
                </a:cubicBezTo>
                <a:cubicBezTo>
                  <a:pt x="36433" y="534"/>
                  <a:pt x="36161" y="554"/>
                  <a:pt x="35903" y="640"/>
                </a:cubicBezTo>
                <a:cubicBezTo>
                  <a:pt x="35787" y="560"/>
                  <a:pt x="35639" y="571"/>
                  <a:pt x="35502" y="549"/>
                </a:cubicBezTo>
                <a:cubicBezTo>
                  <a:pt x="35453" y="550"/>
                  <a:pt x="35404" y="551"/>
                  <a:pt x="35355" y="551"/>
                </a:cubicBezTo>
                <a:cubicBezTo>
                  <a:pt x="34590" y="551"/>
                  <a:pt x="33824" y="409"/>
                  <a:pt x="33057" y="409"/>
                </a:cubicBezTo>
                <a:cubicBezTo>
                  <a:pt x="33002" y="409"/>
                  <a:pt x="32947" y="410"/>
                  <a:pt x="32892" y="412"/>
                </a:cubicBezTo>
                <a:cubicBezTo>
                  <a:pt x="31758" y="412"/>
                  <a:pt x="30632" y="310"/>
                  <a:pt x="29493" y="310"/>
                </a:cubicBezTo>
                <a:cubicBezTo>
                  <a:pt x="29311" y="310"/>
                  <a:pt x="29128" y="312"/>
                  <a:pt x="28945" y="318"/>
                </a:cubicBezTo>
                <a:lnTo>
                  <a:pt x="28945" y="239"/>
                </a:lnTo>
                <a:cubicBezTo>
                  <a:pt x="28849" y="234"/>
                  <a:pt x="28752" y="233"/>
                  <a:pt x="28655" y="233"/>
                </a:cubicBezTo>
                <a:cubicBezTo>
                  <a:pt x="28497" y="233"/>
                  <a:pt x="28338" y="237"/>
                  <a:pt x="28179" y="237"/>
                </a:cubicBezTo>
                <a:cubicBezTo>
                  <a:pt x="27924" y="237"/>
                  <a:pt x="27670" y="228"/>
                  <a:pt x="27424" y="181"/>
                </a:cubicBezTo>
                <a:cubicBezTo>
                  <a:pt x="27207" y="164"/>
                  <a:pt x="26990" y="159"/>
                  <a:pt x="26774" y="159"/>
                </a:cubicBezTo>
                <a:cubicBezTo>
                  <a:pt x="26467" y="159"/>
                  <a:pt x="26161" y="169"/>
                  <a:pt x="25856" y="169"/>
                </a:cubicBezTo>
                <a:cubicBezTo>
                  <a:pt x="25511" y="169"/>
                  <a:pt x="25167" y="156"/>
                  <a:pt x="24825" y="101"/>
                </a:cubicBezTo>
                <a:cubicBezTo>
                  <a:pt x="24573" y="121"/>
                  <a:pt x="24321" y="129"/>
                  <a:pt x="24069" y="129"/>
                </a:cubicBezTo>
                <a:cubicBezTo>
                  <a:pt x="23378" y="129"/>
                  <a:pt x="22686" y="74"/>
                  <a:pt x="21996" y="74"/>
                </a:cubicBezTo>
                <a:cubicBezTo>
                  <a:pt x="21794" y="74"/>
                  <a:pt x="21593" y="78"/>
                  <a:pt x="21392" y="90"/>
                </a:cubicBezTo>
                <a:lnTo>
                  <a:pt x="21403" y="11"/>
                </a:lnTo>
                <a:cubicBezTo>
                  <a:pt x="21305" y="3"/>
                  <a:pt x="21206" y="0"/>
                  <a:pt x="21108"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39"/>
          <p:cNvSpPr/>
          <p:nvPr/>
        </p:nvSpPr>
        <p:spPr>
          <a:xfrm>
            <a:off x="-284725" y="2559149"/>
            <a:ext cx="9634875" cy="335425"/>
          </a:xfrm>
          <a:custGeom>
            <a:rect b="b" l="l" r="r" t="t"/>
            <a:pathLst>
              <a:path extrusionOk="0" h="13417" w="385395">
                <a:moveTo>
                  <a:pt x="0" y="3470"/>
                </a:moveTo>
                <a:cubicBezTo>
                  <a:pt x="8266" y="5123"/>
                  <a:pt x="25594" y="13968"/>
                  <a:pt x="49598" y="13390"/>
                </a:cubicBezTo>
                <a:cubicBezTo>
                  <a:pt x="73602" y="12812"/>
                  <a:pt x="118298" y="228"/>
                  <a:pt x="144023" y="3"/>
                </a:cubicBezTo>
                <a:cubicBezTo>
                  <a:pt x="169748" y="-222"/>
                  <a:pt x="182767" y="12040"/>
                  <a:pt x="203947" y="12040"/>
                </a:cubicBezTo>
                <a:cubicBezTo>
                  <a:pt x="225127" y="12040"/>
                  <a:pt x="248456" y="-161"/>
                  <a:pt x="271104" y="3"/>
                </a:cubicBezTo>
                <a:cubicBezTo>
                  <a:pt x="293753" y="167"/>
                  <a:pt x="320790" y="11833"/>
                  <a:pt x="339838" y="13023"/>
                </a:cubicBezTo>
                <a:cubicBezTo>
                  <a:pt x="358887" y="14213"/>
                  <a:pt x="377802" y="8124"/>
                  <a:pt x="385395" y="7144"/>
                </a:cubicBezTo>
              </a:path>
            </a:pathLst>
          </a:custGeom>
          <a:noFill/>
          <a:ln cap="flat" cmpd="sng" w="19050">
            <a:solidFill>
              <a:schemeClr val="dk1"/>
            </a:solidFill>
            <a:prstDash val="solid"/>
            <a:round/>
            <a:headEnd len="med" w="med" type="none"/>
            <a:tailEnd len="med" w="med" type="none"/>
          </a:ln>
        </p:spPr>
      </p:sp>
      <p:sp>
        <p:nvSpPr>
          <p:cNvPr id="221" name="Google Shape;221;p39"/>
          <p:cNvSpPr txBox="1"/>
          <p:nvPr/>
        </p:nvSpPr>
        <p:spPr>
          <a:xfrm>
            <a:off x="-187850" y="3561400"/>
            <a:ext cx="23337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Study of Demand</a:t>
            </a:r>
            <a:endParaRPr sz="2500">
              <a:solidFill>
                <a:schemeClr val="dk1"/>
              </a:solidFill>
              <a:latin typeface="Alice"/>
              <a:ea typeface="Alice"/>
              <a:cs typeface="Alice"/>
              <a:sym typeface="Alice"/>
            </a:endParaRPr>
          </a:p>
        </p:txBody>
      </p:sp>
      <p:grpSp>
        <p:nvGrpSpPr>
          <p:cNvPr id="222" name="Google Shape;222;p39"/>
          <p:cNvGrpSpPr/>
          <p:nvPr/>
        </p:nvGrpSpPr>
        <p:grpSpPr>
          <a:xfrm>
            <a:off x="2321500" y="2275638"/>
            <a:ext cx="886950" cy="844675"/>
            <a:chOff x="4128400" y="1894038"/>
            <a:chExt cx="886950" cy="844675"/>
          </a:xfrm>
        </p:grpSpPr>
        <p:sp>
          <p:nvSpPr>
            <p:cNvPr id="223" name="Google Shape;223;p39"/>
            <p:cNvSpPr/>
            <p:nvPr/>
          </p:nvSpPr>
          <p:spPr>
            <a:xfrm>
              <a:off x="4217325" y="1923625"/>
              <a:ext cx="710400" cy="7104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39"/>
            <p:cNvSpPr/>
            <p:nvPr/>
          </p:nvSpPr>
          <p:spPr>
            <a:xfrm>
              <a:off x="4128400" y="1894038"/>
              <a:ext cx="886950" cy="844675"/>
            </a:xfrm>
            <a:custGeom>
              <a:rect b="b" l="l" r="r" t="t"/>
              <a:pathLst>
                <a:path extrusionOk="0" h="33787" w="35478">
                  <a:moveTo>
                    <a:pt x="15876" y="1"/>
                  </a:moveTo>
                  <a:cubicBezTo>
                    <a:pt x="15734" y="1"/>
                    <a:pt x="15600" y="82"/>
                    <a:pt x="15668" y="233"/>
                  </a:cubicBezTo>
                  <a:cubicBezTo>
                    <a:pt x="15761" y="349"/>
                    <a:pt x="16017" y="564"/>
                    <a:pt x="15867" y="564"/>
                  </a:cubicBezTo>
                  <a:cubicBezTo>
                    <a:pt x="15811" y="564"/>
                    <a:pt x="15701" y="535"/>
                    <a:pt x="15506" y="461"/>
                  </a:cubicBezTo>
                  <a:cubicBezTo>
                    <a:pt x="15475" y="451"/>
                    <a:pt x="15446" y="447"/>
                    <a:pt x="15418" y="447"/>
                  </a:cubicBezTo>
                  <a:cubicBezTo>
                    <a:pt x="15180" y="447"/>
                    <a:pt x="15053" y="763"/>
                    <a:pt x="14888" y="906"/>
                  </a:cubicBezTo>
                  <a:cubicBezTo>
                    <a:pt x="14592" y="812"/>
                    <a:pt x="14264" y="683"/>
                    <a:pt x="13951" y="683"/>
                  </a:cubicBezTo>
                  <a:cubicBezTo>
                    <a:pt x="13889" y="683"/>
                    <a:pt x="13828" y="688"/>
                    <a:pt x="13768" y="700"/>
                  </a:cubicBezTo>
                  <a:cubicBezTo>
                    <a:pt x="13682" y="806"/>
                    <a:pt x="13575" y="834"/>
                    <a:pt x="13461" y="834"/>
                  </a:cubicBezTo>
                  <a:cubicBezTo>
                    <a:pt x="13322" y="834"/>
                    <a:pt x="13174" y="792"/>
                    <a:pt x="13038" y="792"/>
                  </a:cubicBezTo>
                  <a:cubicBezTo>
                    <a:pt x="13030" y="792"/>
                    <a:pt x="13021" y="793"/>
                    <a:pt x="13012" y="793"/>
                  </a:cubicBezTo>
                  <a:cubicBezTo>
                    <a:pt x="13007" y="793"/>
                    <a:pt x="13001" y="793"/>
                    <a:pt x="12996" y="793"/>
                  </a:cubicBezTo>
                  <a:cubicBezTo>
                    <a:pt x="12739" y="793"/>
                    <a:pt x="12527" y="998"/>
                    <a:pt x="12279" y="998"/>
                  </a:cubicBezTo>
                  <a:cubicBezTo>
                    <a:pt x="12224" y="998"/>
                    <a:pt x="12168" y="988"/>
                    <a:pt x="12109" y="963"/>
                  </a:cubicBezTo>
                  <a:cubicBezTo>
                    <a:pt x="12047" y="957"/>
                    <a:pt x="11986" y="954"/>
                    <a:pt x="11925" y="954"/>
                  </a:cubicBezTo>
                  <a:cubicBezTo>
                    <a:pt x="11333" y="954"/>
                    <a:pt x="10791" y="1233"/>
                    <a:pt x="10208" y="1296"/>
                  </a:cubicBezTo>
                  <a:cubicBezTo>
                    <a:pt x="10013" y="1433"/>
                    <a:pt x="9752" y="1386"/>
                    <a:pt x="9568" y="1548"/>
                  </a:cubicBezTo>
                  <a:cubicBezTo>
                    <a:pt x="9224" y="1559"/>
                    <a:pt x="9051" y="1903"/>
                    <a:pt x="8708" y="1949"/>
                  </a:cubicBezTo>
                  <a:cubicBezTo>
                    <a:pt x="8285" y="2361"/>
                    <a:pt x="7634" y="2315"/>
                    <a:pt x="7153" y="2611"/>
                  </a:cubicBezTo>
                  <a:cubicBezTo>
                    <a:pt x="6890" y="3048"/>
                    <a:pt x="6351" y="3229"/>
                    <a:pt x="5893" y="3345"/>
                  </a:cubicBezTo>
                  <a:cubicBezTo>
                    <a:pt x="5939" y="3757"/>
                    <a:pt x="5368" y="3584"/>
                    <a:pt x="5321" y="3927"/>
                  </a:cubicBezTo>
                  <a:cubicBezTo>
                    <a:pt x="5195" y="4284"/>
                    <a:pt x="4692" y="4202"/>
                    <a:pt x="4475" y="4501"/>
                  </a:cubicBezTo>
                  <a:cubicBezTo>
                    <a:pt x="4258" y="4902"/>
                    <a:pt x="4017" y="5325"/>
                    <a:pt x="3583" y="5506"/>
                  </a:cubicBezTo>
                  <a:cubicBezTo>
                    <a:pt x="3124" y="5918"/>
                    <a:pt x="2712" y="6435"/>
                    <a:pt x="2542" y="7031"/>
                  </a:cubicBezTo>
                  <a:cubicBezTo>
                    <a:pt x="2047" y="7223"/>
                    <a:pt x="2072" y="7797"/>
                    <a:pt x="1751" y="8140"/>
                  </a:cubicBezTo>
                  <a:cubicBezTo>
                    <a:pt x="1762" y="8437"/>
                    <a:pt x="1317" y="8585"/>
                    <a:pt x="1454" y="8896"/>
                  </a:cubicBezTo>
                  <a:cubicBezTo>
                    <a:pt x="1523" y="9091"/>
                    <a:pt x="1259" y="9170"/>
                    <a:pt x="1168" y="9308"/>
                  </a:cubicBezTo>
                  <a:cubicBezTo>
                    <a:pt x="1306" y="9777"/>
                    <a:pt x="1053" y="10211"/>
                    <a:pt x="767" y="10555"/>
                  </a:cubicBezTo>
                  <a:cubicBezTo>
                    <a:pt x="800" y="10898"/>
                    <a:pt x="468" y="11151"/>
                    <a:pt x="619" y="11494"/>
                  </a:cubicBezTo>
                  <a:cubicBezTo>
                    <a:pt x="641" y="11824"/>
                    <a:pt x="435" y="12123"/>
                    <a:pt x="344" y="12431"/>
                  </a:cubicBezTo>
                  <a:cubicBezTo>
                    <a:pt x="493" y="12752"/>
                    <a:pt x="70" y="13049"/>
                    <a:pt x="276" y="13392"/>
                  </a:cubicBezTo>
                  <a:cubicBezTo>
                    <a:pt x="309" y="13518"/>
                    <a:pt x="446" y="13645"/>
                    <a:pt x="355" y="13782"/>
                  </a:cubicBezTo>
                  <a:cubicBezTo>
                    <a:pt x="240" y="14158"/>
                    <a:pt x="1" y="14595"/>
                    <a:pt x="171" y="14996"/>
                  </a:cubicBezTo>
                  <a:cubicBezTo>
                    <a:pt x="424" y="15477"/>
                    <a:pt x="413" y="16059"/>
                    <a:pt x="240" y="16575"/>
                  </a:cubicBezTo>
                  <a:cubicBezTo>
                    <a:pt x="262" y="16850"/>
                    <a:pt x="526" y="17056"/>
                    <a:pt x="446" y="17375"/>
                  </a:cubicBezTo>
                  <a:cubicBezTo>
                    <a:pt x="594" y="17696"/>
                    <a:pt x="710" y="18028"/>
                    <a:pt x="572" y="18394"/>
                  </a:cubicBezTo>
                  <a:cubicBezTo>
                    <a:pt x="446" y="18679"/>
                    <a:pt x="652" y="18874"/>
                    <a:pt x="789" y="19080"/>
                  </a:cubicBezTo>
                  <a:cubicBezTo>
                    <a:pt x="825" y="19297"/>
                    <a:pt x="847" y="19514"/>
                    <a:pt x="1042" y="19665"/>
                  </a:cubicBezTo>
                  <a:cubicBezTo>
                    <a:pt x="1328" y="19926"/>
                    <a:pt x="1223" y="20396"/>
                    <a:pt x="1545" y="20649"/>
                  </a:cubicBezTo>
                  <a:cubicBezTo>
                    <a:pt x="1704" y="20912"/>
                    <a:pt x="1682" y="21278"/>
                    <a:pt x="1957" y="21484"/>
                  </a:cubicBezTo>
                  <a:cubicBezTo>
                    <a:pt x="2116" y="21931"/>
                    <a:pt x="2300" y="22365"/>
                    <a:pt x="2575" y="22766"/>
                  </a:cubicBezTo>
                  <a:cubicBezTo>
                    <a:pt x="2838" y="22893"/>
                    <a:pt x="3215" y="22972"/>
                    <a:pt x="3160" y="23338"/>
                  </a:cubicBezTo>
                  <a:cubicBezTo>
                    <a:pt x="3684" y="23909"/>
                    <a:pt x="4028" y="24747"/>
                    <a:pt x="4852" y="24953"/>
                  </a:cubicBezTo>
                  <a:cubicBezTo>
                    <a:pt x="4876" y="25145"/>
                    <a:pt x="5000" y="25282"/>
                    <a:pt x="5137" y="25420"/>
                  </a:cubicBezTo>
                  <a:cubicBezTo>
                    <a:pt x="5047" y="25444"/>
                    <a:pt x="4989" y="25488"/>
                    <a:pt x="4956" y="25582"/>
                  </a:cubicBezTo>
                  <a:cubicBezTo>
                    <a:pt x="4962" y="25582"/>
                    <a:pt x="4967" y="25581"/>
                    <a:pt x="4973" y="25581"/>
                  </a:cubicBezTo>
                  <a:cubicBezTo>
                    <a:pt x="5294" y="25581"/>
                    <a:pt x="5450" y="25894"/>
                    <a:pt x="5574" y="26153"/>
                  </a:cubicBezTo>
                  <a:cubicBezTo>
                    <a:pt x="5711" y="26428"/>
                    <a:pt x="6156" y="26474"/>
                    <a:pt x="6134" y="26818"/>
                  </a:cubicBezTo>
                  <a:cubicBezTo>
                    <a:pt x="6203" y="26793"/>
                    <a:pt x="6283" y="26771"/>
                    <a:pt x="6362" y="26749"/>
                  </a:cubicBezTo>
                  <a:lnTo>
                    <a:pt x="6362" y="26749"/>
                  </a:lnTo>
                  <a:cubicBezTo>
                    <a:pt x="6373" y="27081"/>
                    <a:pt x="6294" y="27493"/>
                    <a:pt x="6706" y="27573"/>
                  </a:cubicBezTo>
                  <a:cubicBezTo>
                    <a:pt x="6842" y="27496"/>
                    <a:pt x="6932" y="27465"/>
                    <a:pt x="6991" y="27465"/>
                  </a:cubicBezTo>
                  <a:cubicBezTo>
                    <a:pt x="7219" y="27465"/>
                    <a:pt x="6985" y="27929"/>
                    <a:pt x="7248" y="27929"/>
                  </a:cubicBezTo>
                  <a:cubicBezTo>
                    <a:pt x="7258" y="27929"/>
                    <a:pt x="7269" y="27929"/>
                    <a:pt x="7280" y="27927"/>
                  </a:cubicBezTo>
                  <a:cubicBezTo>
                    <a:pt x="7530" y="27996"/>
                    <a:pt x="7428" y="28397"/>
                    <a:pt x="7667" y="28523"/>
                  </a:cubicBezTo>
                  <a:cubicBezTo>
                    <a:pt x="7804" y="28809"/>
                    <a:pt x="8274" y="28661"/>
                    <a:pt x="8343" y="28990"/>
                  </a:cubicBezTo>
                  <a:cubicBezTo>
                    <a:pt x="8458" y="29334"/>
                    <a:pt x="8491" y="29724"/>
                    <a:pt x="8766" y="29987"/>
                  </a:cubicBezTo>
                  <a:cubicBezTo>
                    <a:pt x="9087" y="30158"/>
                    <a:pt x="8939" y="30583"/>
                    <a:pt x="9202" y="30789"/>
                  </a:cubicBezTo>
                  <a:cubicBezTo>
                    <a:pt x="9265" y="30817"/>
                    <a:pt x="9342" y="30871"/>
                    <a:pt x="9405" y="30871"/>
                  </a:cubicBezTo>
                  <a:cubicBezTo>
                    <a:pt x="9443" y="30871"/>
                    <a:pt x="9477" y="30850"/>
                    <a:pt x="9499" y="30789"/>
                  </a:cubicBezTo>
                  <a:cubicBezTo>
                    <a:pt x="9842" y="30331"/>
                    <a:pt x="9246" y="30446"/>
                    <a:pt x="9257" y="30147"/>
                  </a:cubicBezTo>
                  <a:cubicBezTo>
                    <a:pt x="9235" y="29987"/>
                    <a:pt x="9098" y="29770"/>
                    <a:pt x="9282" y="29666"/>
                  </a:cubicBezTo>
                  <a:cubicBezTo>
                    <a:pt x="9312" y="29655"/>
                    <a:pt x="9340" y="29651"/>
                    <a:pt x="9366" y="29651"/>
                  </a:cubicBezTo>
                  <a:cubicBezTo>
                    <a:pt x="9563" y="29651"/>
                    <a:pt x="9682" y="29916"/>
                    <a:pt x="9853" y="29976"/>
                  </a:cubicBezTo>
                  <a:cubicBezTo>
                    <a:pt x="10197" y="29998"/>
                    <a:pt x="10070" y="30226"/>
                    <a:pt x="10037" y="30388"/>
                  </a:cubicBezTo>
                  <a:cubicBezTo>
                    <a:pt x="10117" y="30515"/>
                    <a:pt x="10287" y="30468"/>
                    <a:pt x="10414" y="30501"/>
                  </a:cubicBezTo>
                  <a:cubicBezTo>
                    <a:pt x="10724" y="30732"/>
                    <a:pt x="11249" y="30811"/>
                    <a:pt x="11274" y="31281"/>
                  </a:cubicBezTo>
                  <a:cubicBezTo>
                    <a:pt x="11279" y="31281"/>
                    <a:pt x="11285" y="31281"/>
                    <a:pt x="11291" y="31281"/>
                  </a:cubicBezTo>
                  <a:cubicBezTo>
                    <a:pt x="11727" y="31281"/>
                    <a:pt x="12067" y="31694"/>
                    <a:pt x="12499" y="31795"/>
                  </a:cubicBezTo>
                  <a:cubicBezTo>
                    <a:pt x="12806" y="31841"/>
                    <a:pt x="12979" y="32149"/>
                    <a:pt x="13298" y="32163"/>
                  </a:cubicBezTo>
                  <a:cubicBezTo>
                    <a:pt x="13623" y="32520"/>
                    <a:pt x="14090" y="32756"/>
                    <a:pt x="14580" y="32756"/>
                  </a:cubicBezTo>
                  <a:cubicBezTo>
                    <a:pt x="14591" y="32756"/>
                    <a:pt x="14602" y="32756"/>
                    <a:pt x="14614" y="32756"/>
                  </a:cubicBezTo>
                  <a:cubicBezTo>
                    <a:pt x="14765" y="32893"/>
                    <a:pt x="14982" y="32860"/>
                    <a:pt x="15141" y="32962"/>
                  </a:cubicBezTo>
                  <a:cubicBezTo>
                    <a:pt x="15289" y="33031"/>
                    <a:pt x="15369" y="33215"/>
                    <a:pt x="15553" y="33215"/>
                  </a:cubicBezTo>
                  <a:cubicBezTo>
                    <a:pt x="15795" y="33226"/>
                    <a:pt x="15976" y="33443"/>
                    <a:pt x="16207" y="33454"/>
                  </a:cubicBezTo>
                  <a:cubicBezTo>
                    <a:pt x="16308" y="33305"/>
                    <a:pt x="16399" y="33146"/>
                    <a:pt x="16492" y="32987"/>
                  </a:cubicBezTo>
                  <a:cubicBezTo>
                    <a:pt x="16627" y="32964"/>
                    <a:pt x="16761" y="32951"/>
                    <a:pt x="16898" y="32951"/>
                  </a:cubicBezTo>
                  <a:cubicBezTo>
                    <a:pt x="16971" y="32951"/>
                    <a:pt x="17046" y="32954"/>
                    <a:pt x="17121" y="32962"/>
                  </a:cubicBezTo>
                  <a:cubicBezTo>
                    <a:pt x="17154" y="33099"/>
                    <a:pt x="17086" y="33283"/>
                    <a:pt x="17248" y="33352"/>
                  </a:cubicBezTo>
                  <a:cubicBezTo>
                    <a:pt x="17624" y="33695"/>
                    <a:pt x="18209" y="33511"/>
                    <a:pt x="18632" y="33786"/>
                  </a:cubicBezTo>
                  <a:cubicBezTo>
                    <a:pt x="18790" y="33767"/>
                    <a:pt x="18951" y="33762"/>
                    <a:pt x="19113" y="33762"/>
                  </a:cubicBezTo>
                  <a:cubicBezTo>
                    <a:pt x="19265" y="33762"/>
                    <a:pt x="19418" y="33766"/>
                    <a:pt x="19571" y="33766"/>
                  </a:cubicBezTo>
                  <a:cubicBezTo>
                    <a:pt x="19632" y="33766"/>
                    <a:pt x="19692" y="33766"/>
                    <a:pt x="19753" y="33764"/>
                  </a:cubicBezTo>
                  <a:cubicBezTo>
                    <a:pt x="20016" y="33543"/>
                    <a:pt x="20326" y="33513"/>
                    <a:pt x="20645" y="33513"/>
                  </a:cubicBezTo>
                  <a:cubicBezTo>
                    <a:pt x="20768" y="33513"/>
                    <a:pt x="20892" y="33517"/>
                    <a:pt x="21015" y="33517"/>
                  </a:cubicBezTo>
                  <a:cubicBezTo>
                    <a:pt x="21185" y="33517"/>
                    <a:pt x="21354" y="33509"/>
                    <a:pt x="21516" y="33467"/>
                  </a:cubicBezTo>
                  <a:cubicBezTo>
                    <a:pt x="21644" y="33520"/>
                    <a:pt x="21772" y="33539"/>
                    <a:pt x="21900" y="33539"/>
                  </a:cubicBezTo>
                  <a:cubicBezTo>
                    <a:pt x="22242" y="33539"/>
                    <a:pt x="22583" y="33400"/>
                    <a:pt x="22922" y="33374"/>
                  </a:cubicBezTo>
                  <a:cubicBezTo>
                    <a:pt x="22985" y="33404"/>
                    <a:pt x="23041" y="33416"/>
                    <a:pt x="23093" y="33416"/>
                  </a:cubicBezTo>
                  <a:cubicBezTo>
                    <a:pt x="23342" y="33416"/>
                    <a:pt x="23489" y="33135"/>
                    <a:pt x="23748" y="33135"/>
                  </a:cubicBezTo>
                  <a:cubicBezTo>
                    <a:pt x="23752" y="33135"/>
                    <a:pt x="23756" y="33135"/>
                    <a:pt x="23760" y="33135"/>
                  </a:cubicBezTo>
                  <a:cubicBezTo>
                    <a:pt x="23801" y="33139"/>
                    <a:pt x="23841" y="33141"/>
                    <a:pt x="23881" y="33141"/>
                  </a:cubicBezTo>
                  <a:cubicBezTo>
                    <a:pt x="24444" y="33141"/>
                    <a:pt x="24915" y="32776"/>
                    <a:pt x="25408" y="32550"/>
                  </a:cubicBezTo>
                  <a:cubicBezTo>
                    <a:pt x="25990" y="32058"/>
                    <a:pt x="26872" y="32069"/>
                    <a:pt x="27375" y="31462"/>
                  </a:cubicBezTo>
                  <a:cubicBezTo>
                    <a:pt x="27393" y="31465"/>
                    <a:pt x="27411" y="31467"/>
                    <a:pt x="27429" y="31467"/>
                  </a:cubicBezTo>
                  <a:cubicBezTo>
                    <a:pt x="27702" y="31467"/>
                    <a:pt x="27840" y="31142"/>
                    <a:pt x="28119" y="31108"/>
                  </a:cubicBezTo>
                  <a:cubicBezTo>
                    <a:pt x="28484" y="30949"/>
                    <a:pt x="29001" y="30960"/>
                    <a:pt x="29218" y="30570"/>
                  </a:cubicBezTo>
                  <a:cubicBezTo>
                    <a:pt x="29435" y="30262"/>
                    <a:pt x="29836" y="30204"/>
                    <a:pt x="30064" y="29919"/>
                  </a:cubicBezTo>
                  <a:cubicBezTo>
                    <a:pt x="30512" y="29496"/>
                    <a:pt x="31198" y="29358"/>
                    <a:pt x="31575" y="28853"/>
                  </a:cubicBezTo>
                  <a:cubicBezTo>
                    <a:pt x="31838" y="28705"/>
                    <a:pt x="32022" y="28488"/>
                    <a:pt x="32239" y="28293"/>
                  </a:cubicBezTo>
                  <a:cubicBezTo>
                    <a:pt x="32572" y="27389"/>
                    <a:pt x="33670" y="26908"/>
                    <a:pt x="33717" y="25867"/>
                  </a:cubicBezTo>
                  <a:cubicBezTo>
                    <a:pt x="33887" y="25741"/>
                    <a:pt x="34025" y="25582"/>
                    <a:pt x="34151" y="25409"/>
                  </a:cubicBezTo>
                  <a:cubicBezTo>
                    <a:pt x="34151" y="25329"/>
                    <a:pt x="34093" y="25227"/>
                    <a:pt x="34173" y="25170"/>
                  </a:cubicBezTo>
                  <a:cubicBezTo>
                    <a:pt x="34483" y="24780"/>
                    <a:pt x="34437" y="24252"/>
                    <a:pt x="34552" y="23796"/>
                  </a:cubicBezTo>
                  <a:cubicBezTo>
                    <a:pt x="34621" y="23590"/>
                    <a:pt x="34827" y="23464"/>
                    <a:pt x="34906" y="23258"/>
                  </a:cubicBezTo>
                  <a:cubicBezTo>
                    <a:pt x="34827" y="22330"/>
                    <a:pt x="34917" y="21393"/>
                    <a:pt x="35008" y="20465"/>
                  </a:cubicBezTo>
                  <a:cubicBezTo>
                    <a:pt x="34722" y="20031"/>
                    <a:pt x="34871" y="19503"/>
                    <a:pt x="34722" y="19023"/>
                  </a:cubicBezTo>
                  <a:cubicBezTo>
                    <a:pt x="34791" y="18578"/>
                    <a:pt x="34665" y="18155"/>
                    <a:pt x="34541" y="17729"/>
                  </a:cubicBezTo>
                  <a:cubicBezTo>
                    <a:pt x="34678" y="17306"/>
                    <a:pt x="34585" y="16814"/>
                    <a:pt x="34310" y="16460"/>
                  </a:cubicBezTo>
                  <a:cubicBezTo>
                    <a:pt x="34071" y="16185"/>
                    <a:pt x="34277" y="15784"/>
                    <a:pt x="34104" y="15499"/>
                  </a:cubicBezTo>
                  <a:cubicBezTo>
                    <a:pt x="33909" y="15177"/>
                    <a:pt x="34060" y="14776"/>
                    <a:pt x="34036" y="14433"/>
                  </a:cubicBezTo>
                  <a:cubicBezTo>
                    <a:pt x="34117" y="14375"/>
                    <a:pt x="34200" y="14354"/>
                    <a:pt x="34286" y="14354"/>
                  </a:cubicBezTo>
                  <a:cubicBezTo>
                    <a:pt x="34382" y="14354"/>
                    <a:pt x="34482" y="14380"/>
                    <a:pt x="34585" y="14411"/>
                  </a:cubicBezTo>
                  <a:cubicBezTo>
                    <a:pt x="34665" y="14136"/>
                    <a:pt x="34997" y="14079"/>
                    <a:pt x="35066" y="13815"/>
                  </a:cubicBezTo>
                  <a:cubicBezTo>
                    <a:pt x="35134" y="13507"/>
                    <a:pt x="35478" y="13312"/>
                    <a:pt x="35340" y="12947"/>
                  </a:cubicBezTo>
                  <a:cubicBezTo>
                    <a:pt x="35239" y="12878"/>
                    <a:pt x="35123" y="12821"/>
                    <a:pt x="35022" y="12752"/>
                  </a:cubicBezTo>
                  <a:cubicBezTo>
                    <a:pt x="35066" y="12455"/>
                    <a:pt x="35170" y="12065"/>
                    <a:pt x="34964" y="11824"/>
                  </a:cubicBezTo>
                  <a:cubicBezTo>
                    <a:pt x="35022" y="11631"/>
                    <a:pt x="35170" y="11469"/>
                    <a:pt x="35250" y="11274"/>
                  </a:cubicBezTo>
                  <a:cubicBezTo>
                    <a:pt x="35134" y="11093"/>
                    <a:pt x="35250" y="10898"/>
                    <a:pt x="35272" y="10703"/>
                  </a:cubicBezTo>
                  <a:cubicBezTo>
                    <a:pt x="35159" y="10692"/>
                    <a:pt x="35055" y="10692"/>
                    <a:pt x="34939" y="10681"/>
                  </a:cubicBezTo>
                  <a:cubicBezTo>
                    <a:pt x="35145" y="10233"/>
                    <a:pt x="34483" y="10165"/>
                    <a:pt x="34665" y="9720"/>
                  </a:cubicBezTo>
                  <a:cubicBezTo>
                    <a:pt x="34467" y="9568"/>
                    <a:pt x="34315" y="9315"/>
                    <a:pt x="34056" y="9315"/>
                  </a:cubicBezTo>
                  <a:cubicBezTo>
                    <a:pt x="34001" y="9315"/>
                    <a:pt x="33942" y="9326"/>
                    <a:pt x="33876" y="9352"/>
                  </a:cubicBezTo>
                  <a:cubicBezTo>
                    <a:pt x="33865" y="9159"/>
                    <a:pt x="33797" y="8975"/>
                    <a:pt x="33703" y="8791"/>
                  </a:cubicBezTo>
                  <a:cubicBezTo>
                    <a:pt x="33786" y="8723"/>
                    <a:pt x="33978" y="8723"/>
                    <a:pt x="33923" y="8563"/>
                  </a:cubicBezTo>
                  <a:cubicBezTo>
                    <a:pt x="33761" y="8517"/>
                    <a:pt x="33602" y="8368"/>
                    <a:pt x="33659" y="8184"/>
                  </a:cubicBezTo>
                  <a:cubicBezTo>
                    <a:pt x="33797" y="7841"/>
                    <a:pt x="33349" y="7602"/>
                    <a:pt x="33497" y="7237"/>
                  </a:cubicBezTo>
                  <a:cubicBezTo>
                    <a:pt x="33338" y="6984"/>
                    <a:pt x="32984" y="7006"/>
                    <a:pt x="32811" y="6767"/>
                  </a:cubicBezTo>
                  <a:cubicBezTo>
                    <a:pt x="32778" y="6457"/>
                    <a:pt x="32561" y="6182"/>
                    <a:pt x="32286" y="6056"/>
                  </a:cubicBezTo>
                  <a:cubicBezTo>
                    <a:pt x="32011" y="5954"/>
                    <a:pt x="32011" y="5644"/>
                    <a:pt x="31932" y="5416"/>
                  </a:cubicBezTo>
                  <a:cubicBezTo>
                    <a:pt x="31759" y="5256"/>
                    <a:pt x="31553" y="5119"/>
                    <a:pt x="31462" y="4888"/>
                  </a:cubicBezTo>
                  <a:cubicBezTo>
                    <a:pt x="31442" y="4842"/>
                    <a:pt x="31409" y="4824"/>
                    <a:pt x="31371" y="4824"/>
                  </a:cubicBezTo>
                  <a:cubicBezTo>
                    <a:pt x="31231" y="4824"/>
                    <a:pt x="31027" y="5081"/>
                    <a:pt x="31198" y="5152"/>
                  </a:cubicBezTo>
                  <a:cubicBezTo>
                    <a:pt x="31531" y="5256"/>
                    <a:pt x="31575" y="5737"/>
                    <a:pt x="31358" y="5965"/>
                  </a:cubicBezTo>
                  <a:cubicBezTo>
                    <a:pt x="31083" y="5874"/>
                    <a:pt x="30888" y="5622"/>
                    <a:pt x="30707" y="5416"/>
                  </a:cubicBezTo>
                  <a:lnTo>
                    <a:pt x="30707" y="5416"/>
                  </a:lnTo>
                  <a:cubicBezTo>
                    <a:pt x="30726" y="5421"/>
                    <a:pt x="30745" y="5423"/>
                    <a:pt x="30763" y="5423"/>
                  </a:cubicBezTo>
                  <a:cubicBezTo>
                    <a:pt x="30968" y="5423"/>
                    <a:pt x="31131" y="5153"/>
                    <a:pt x="30902" y="5039"/>
                  </a:cubicBezTo>
                  <a:cubicBezTo>
                    <a:pt x="30865" y="5001"/>
                    <a:pt x="30833" y="4985"/>
                    <a:pt x="30805" y="4985"/>
                  </a:cubicBezTo>
                  <a:cubicBezTo>
                    <a:pt x="30714" y="4985"/>
                    <a:pt x="30657" y="5143"/>
                    <a:pt x="30613" y="5221"/>
                  </a:cubicBezTo>
                  <a:cubicBezTo>
                    <a:pt x="30606" y="5221"/>
                    <a:pt x="30600" y="5222"/>
                    <a:pt x="30593" y="5222"/>
                  </a:cubicBezTo>
                  <a:cubicBezTo>
                    <a:pt x="30373" y="5222"/>
                    <a:pt x="30291" y="4903"/>
                    <a:pt x="30073" y="4903"/>
                  </a:cubicBezTo>
                  <a:cubicBezTo>
                    <a:pt x="30025" y="4903"/>
                    <a:pt x="29969" y="4918"/>
                    <a:pt x="29905" y="4957"/>
                  </a:cubicBezTo>
                  <a:cubicBezTo>
                    <a:pt x="29734" y="4718"/>
                    <a:pt x="29652" y="4317"/>
                    <a:pt x="29309" y="4295"/>
                  </a:cubicBezTo>
                  <a:cubicBezTo>
                    <a:pt x="29196" y="4031"/>
                    <a:pt x="29677" y="4270"/>
                    <a:pt x="29550" y="3985"/>
                  </a:cubicBezTo>
                  <a:cubicBezTo>
                    <a:pt x="29333" y="3721"/>
                    <a:pt x="29218" y="3265"/>
                    <a:pt x="28828" y="3207"/>
                  </a:cubicBezTo>
                  <a:cubicBezTo>
                    <a:pt x="28567" y="3117"/>
                    <a:pt x="28372" y="2897"/>
                    <a:pt x="28141" y="2760"/>
                  </a:cubicBezTo>
                  <a:cubicBezTo>
                    <a:pt x="28083" y="2781"/>
                    <a:pt x="28031" y="2790"/>
                    <a:pt x="27984" y="2790"/>
                  </a:cubicBezTo>
                  <a:cubicBezTo>
                    <a:pt x="27728" y="2790"/>
                    <a:pt x="27618" y="2518"/>
                    <a:pt x="27386" y="2441"/>
                  </a:cubicBezTo>
                  <a:cubicBezTo>
                    <a:pt x="27304" y="2462"/>
                    <a:pt x="27223" y="2469"/>
                    <a:pt x="27141" y="2469"/>
                  </a:cubicBezTo>
                  <a:cubicBezTo>
                    <a:pt x="26971" y="2469"/>
                    <a:pt x="26801" y="2438"/>
                    <a:pt x="26630" y="2438"/>
                  </a:cubicBezTo>
                  <a:cubicBezTo>
                    <a:pt x="26528" y="2438"/>
                    <a:pt x="26425" y="2449"/>
                    <a:pt x="26323" y="2485"/>
                  </a:cubicBezTo>
                  <a:cubicBezTo>
                    <a:pt x="25738" y="2337"/>
                    <a:pt x="25304" y="1812"/>
                    <a:pt x="24675" y="1754"/>
                  </a:cubicBezTo>
                  <a:cubicBezTo>
                    <a:pt x="24480" y="1960"/>
                    <a:pt x="24469" y="2246"/>
                    <a:pt x="24584" y="2499"/>
                  </a:cubicBezTo>
                  <a:cubicBezTo>
                    <a:pt x="24559" y="2506"/>
                    <a:pt x="24536" y="2509"/>
                    <a:pt x="24513" y="2509"/>
                  </a:cubicBezTo>
                  <a:cubicBezTo>
                    <a:pt x="24312" y="2509"/>
                    <a:pt x="24218" y="2255"/>
                    <a:pt x="24010" y="2235"/>
                  </a:cubicBezTo>
                  <a:cubicBezTo>
                    <a:pt x="23771" y="2188"/>
                    <a:pt x="23771" y="1914"/>
                    <a:pt x="23656" y="1754"/>
                  </a:cubicBezTo>
                  <a:cubicBezTo>
                    <a:pt x="23566" y="1768"/>
                    <a:pt x="23459" y="1819"/>
                    <a:pt x="23362" y="1819"/>
                  </a:cubicBezTo>
                  <a:cubicBezTo>
                    <a:pt x="23300" y="1819"/>
                    <a:pt x="23242" y="1798"/>
                    <a:pt x="23197" y="1730"/>
                  </a:cubicBezTo>
                  <a:cubicBezTo>
                    <a:pt x="22936" y="1422"/>
                    <a:pt x="22524" y="1433"/>
                    <a:pt x="22181" y="1263"/>
                  </a:cubicBezTo>
                  <a:cubicBezTo>
                    <a:pt x="22081" y="1282"/>
                    <a:pt x="22017" y="1411"/>
                    <a:pt x="21913" y="1411"/>
                  </a:cubicBezTo>
                  <a:cubicBezTo>
                    <a:pt x="21896" y="1411"/>
                    <a:pt x="21878" y="1408"/>
                    <a:pt x="21859" y="1400"/>
                  </a:cubicBezTo>
                  <a:cubicBezTo>
                    <a:pt x="21505" y="1274"/>
                    <a:pt x="21093" y="1318"/>
                    <a:pt x="20794" y="1068"/>
                  </a:cubicBezTo>
                  <a:cubicBezTo>
                    <a:pt x="20450" y="862"/>
                    <a:pt x="20063" y="746"/>
                    <a:pt x="19695" y="598"/>
                  </a:cubicBezTo>
                  <a:cubicBezTo>
                    <a:pt x="19517" y="605"/>
                    <a:pt x="19345" y="646"/>
                    <a:pt x="19171" y="646"/>
                  </a:cubicBezTo>
                  <a:cubicBezTo>
                    <a:pt x="19076" y="646"/>
                    <a:pt x="18981" y="634"/>
                    <a:pt x="18885" y="598"/>
                  </a:cubicBezTo>
                  <a:cubicBezTo>
                    <a:pt x="18760" y="945"/>
                    <a:pt x="18433" y="1023"/>
                    <a:pt x="18102" y="1023"/>
                  </a:cubicBezTo>
                  <a:cubicBezTo>
                    <a:pt x="17974" y="1023"/>
                    <a:pt x="17846" y="1011"/>
                    <a:pt x="17728" y="999"/>
                  </a:cubicBezTo>
                  <a:cubicBezTo>
                    <a:pt x="17522" y="724"/>
                    <a:pt x="17305" y="472"/>
                    <a:pt x="17110" y="197"/>
                  </a:cubicBezTo>
                  <a:cubicBezTo>
                    <a:pt x="17074" y="177"/>
                    <a:pt x="17047" y="168"/>
                    <a:pt x="17027" y="168"/>
                  </a:cubicBezTo>
                  <a:cubicBezTo>
                    <a:pt x="16899" y="168"/>
                    <a:pt x="17030" y="509"/>
                    <a:pt x="16914" y="509"/>
                  </a:cubicBezTo>
                  <a:cubicBezTo>
                    <a:pt x="16894" y="509"/>
                    <a:pt x="16865" y="498"/>
                    <a:pt x="16825" y="472"/>
                  </a:cubicBezTo>
                  <a:cubicBezTo>
                    <a:pt x="16594" y="345"/>
                    <a:pt x="16286" y="334"/>
                    <a:pt x="16113" y="117"/>
                  </a:cubicBezTo>
                  <a:cubicBezTo>
                    <a:pt x="16072" y="38"/>
                    <a:pt x="15973" y="1"/>
                    <a:pt x="15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 name="Google Shape;225;p39"/>
          <p:cNvGrpSpPr/>
          <p:nvPr/>
        </p:nvGrpSpPr>
        <p:grpSpPr>
          <a:xfrm>
            <a:off x="441688" y="2380663"/>
            <a:ext cx="922425" cy="869200"/>
            <a:chOff x="1723663" y="1844200"/>
            <a:chExt cx="922425" cy="869200"/>
          </a:xfrm>
        </p:grpSpPr>
        <p:sp>
          <p:nvSpPr>
            <p:cNvPr id="226" name="Google Shape;226;p39"/>
            <p:cNvSpPr/>
            <p:nvPr/>
          </p:nvSpPr>
          <p:spPr>
            <a:xfrm>
              <a:off x="1829700" y="1923625"/>
              <a:ext cx="710400" cy="710400"/>
            </a:xfrm>
            <a:prstGeom prst="ellips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9"/>
            <p:cNvSpPr/>
            <p:nvPr/>
          </p:nvSpPr>
          <p:spPr>
            <a:xfrm>
              <a:off x="1723663" y="1844200"/>
              <a:ext cx="922425" cy="869200"/>
            </a:xfrm>
            <a:custGeom>
              <a:rect b="b" l="l" r="r" t="t"/>
              <a:pathLst>
                <a:path extrusionOk="0" h="34768" w="36897">
                  <a:moveTo>
                    <a:pt x="18224" y="1"/>
                  </a:moveTo>
                  <a:cubicBezTo>
                    <a:pt x="17865" y="1"/>
                    <a:pt x="17489" y="133"/>
                    <a:pt x="17167" y="266"/>
                  </a:cubicBezTo>
                  <a:cubicBezTo>
                    <a:pt x="16961" y="219"/>
                    <a:pt x="16766" y="95"/>
                    <a:pt x="16560" y="49"/>
                  </a:cubicBezTo>
                  <a:cubicBezTo>
                    <a:pt x="16230" y="218"/>
                    <a:pt x="15857" y="330"/>
                    <a:pt x="15490" y="330"/>
                  </a:cubicBezTo>
                  <a:cubicBezTo>
                    <a:pt x="15310" y="330"/>
                    <a:pt x="15131" y="303"/>
                    <a:pt x="14959" y="244"/>
                  </a:cubicBezTo>
                  <a:cubicBezTo>
                    <a:pt x="14718" y="170"/>
                    <a:pt x="14471" y="136"/>
                    <a:pt x="14225" y="136"/>
                  </a:cubicBezTo>
                  <a:cubicBezTo>
                    <a:pt x="14013" y="136"/>
                    <a:pt x="13802" y="161"/>
                    <a:pt x="13596" y="208"/>
                  </a:cubicBezTo>
                  <a:cubicBezTo>
                    <a:pt x="13359" y="708"/>
                    <a:pt x="12803" y="1080"/>
                    <a:pt x="12259" y="1080"/>
                  </a:cubicBezTo>
                  <a:cubicBezTo>
                    <a:pt x="12017" y="1080"/>
                    <a:pt x="11777" y="1006"/>
                    <a:pt x="11569" y="837"/>
                  </a:cubicBezTo>
                  <a:cubicBezTo>
                    <a:pt x="11555" y="834"/>
                    <a:pt x="11542" y="833"/>
                    <a:pt x="11528" y="833"/>
                  </a:cubicBezTo>
                  <a:cubicBezTo>
                    <a:pt x="11346" y="833"/>
                    <a:pt x="11229" y="1097"/>
                    <a:pt x="11078" y="1194"/>
                  </a:cubicBezTo>
                  <a:cubicBezTo>
                    <a:pt x="10828" y="1238"/>
                    <a:pt x="10358" y="1158"/>
                    <a:pt x="10416" y="1537"/>
                  </a:cubicBezTo>
                  <a:cubicBezTo>
                    <a:pt x="10341" y="1811"/>
                    <a:pt x="10127" y="1871"/>
                    <a:pt x="9886" y="1871"/>
                  </a:cubicBezTo>
                  <a:cubicBezTo>
                    <a:pt x="9696" y="1871"/>
                    <a:pt x="9489" y="1834"/>
                    <a:pt x="9322" y="1834"/>
                  </a:cubicBezTo>
                  <a:cubicBezTo>
                    <a:pt x="9312" y="1834"/>
                    <a:pt x="9302" y="1834"/>
                    <a:pt x="9292" y="1834"/>
                  </a:cubicBezTo>
                  <a:cubicBezTo>
                    <a:pt x="8905" y="2073"/>
                    <a:pt x="8435" y="2224"/>
                    <a:pt x="8193" y="2636"/>
                  </a:cubicBezTo>
                  <a:cubicBezTo>
                    <a:pt x="8092" y="2828"/>
                    <a:pt x="7839" y="2795"/>
                    <a:pt x="7680" y="2922"/>
                  </a:cubicBezTo>
                  <a:cubicBezTo>
                    <a:pt x="7496" y="3070"/>
                    <a:pt x="7279" y="3161"/>
                    <a:pt x="7037" y="3185"/>
                  </a:cubicBezTo>
                  <a:cubicBezTo>
                    <a:pt x="6798" y="3608"/>
                    <a:pt x="6408" y="3905"/>
                    <a:pt x="5963" y="4089"/>
                  </a:cubicBezTo>
                  <a:cubicBezTo>
                    <a:pt x="5425" y="4465"/>
                    <a:pt x="5334" y="5232"/>
                    <a:pt x="4738" y="5553"/>
                  </a:cubicBezTo>
                  <a:cubicBezTo>
                    <a:pt x="4153" y="6012"/>
                    <a:pt x="3777" y="6698"/>
                    <a:pt x="3524" y="7385"/>
                  </a:cubicBezTo>
                  <a:cubicBezTo>
                    <a:pt x="3571" y="7693"/>
                    <a:pt x="3398" y="7945"/>
                    <a:pt x="3285" y="8209"/>
                  </a:cubicBezTo>
                  <a:cubicBezTo>
                    <a:pt x="3227" y="8198"/>
                    <a:pt x="3137" y="8198"/>
                    <a:pt x="3090" y="8198"/>
                  </a:cubicBezTo>
                  <a:cubicBezTo>
                    <a:pt x="2975" y="8690"/>
                    <a:pt x="2450" y="8827"/>
                    <a:pt x="2175" y="9192"/>
                  </a:cubicBezTo>
                  <a:cubicBezTo>
                    <a:pt x="2129" y="9376"/>
                    <a:pt x="2288" y="9536"/>
                    <a:pt x="2244" y="9709"/>
                  </a:cubicBezTo>
                  <a:cubicBezTo>
                    <a:pt x="2038" y="10327"/>
                    <a:pt x="1843" y="10945"/>
                    <a:pt x="1522" y="11516"/>
                  </a:cubicBezTo>
                  <a:cubicBezTo>
                    <a:pt x="1225" y="11881"/>
                    <a:pt x="1019" y="12304"/>
                    <a:pt x="846" y="12752"/>
                  </a:cubicBezTo>
                  <a:cubicBezTo>
                    <a:pt x="1189" y="13060"/>
                    <a:pt x="1121" y="13623"/>
                    <a:pt x="744" y="13873"/>
                  </a:cubicBezTo>
                  <a:cubicBezTo>
                    <a:pt x="527" y="13999"/>
                    <a:pt x="871" y="14205"/>
                    <a:pt x="802" y="14389"/>
                  </a:cubicBezTo>
                  <a:cubicBezTo>
                    <a:pt x="571" y="15133"/>
                    <a:pt x="253" y="15864"/>
                    <a:pt x="91" y="16644"/>
                  </a:cubicBezTo>
                  <a:cubicBezTo>
                    <a:pt x="137" y="16941"/>
                    <a:pt x="253" y="17226"/>
                    <a:pt x="434" y="17468"/>
                  </a:cubicBezTo>
                  <a:cubicBezTo>
                    <a:pt x="538" y="17960"/>
                    <a:pt x="195" y="18314"/>
                    <a:pt x="0" y="18715"/>
                  </a:cubicBezTo>
                  <a:cubicBezTo>
                    <a:pt x="102" y="19322"/>
                    <a:pt x="365" y="19973"/>
                    <a:pt x="206" y="20602"/>
                  </a:cubicBezTo>
                  <a:cubicBezTo>
                    <a:pt x="47" y="20901"/>
                    <a:pt x="286" y="21118"/>
                    <a:pt x="412" y="21346"/>
                  </a:cubicBezTo>
                  <a:cubicBezTo>
                    <a:pt x="527" y="21712"/>
                    <a:pt x="640" y="22091"/>
                    <a:pt x="733" y="22467"/>
                  </a:cubicBezTo>
                  <a:cubicBezTo>
                    <a:pt x="926" y="22857"/>
                    <a:pt x="1269" y="23167"/>
                    <a:pt x="1442" y="23566"/>
                  </a:cubicBezTo>
                  <a:cubicBezTo>
                    <a:pt x="1384" y="23785"/>
                    <a:pt x="1395" y="23991"/>
                    <a:pt x="1522" y="24197"/>
                  </a:cubicBezTo>
                  <a:cubicBezTo>
                    <a:pt x="1406" y="24678"/>
                    <a:pt x="1796" y="24997"/>
                    <a:pt x="1934" y="25420"/>
                  </a:cubicBezTo>
                  <a:cubicBezTo>
                    <a:pt x="2038" y="25650"/>
                    <a:pt x="2162" y="25889"/>
                    <a:pt x="2392" y="26027"/>
                  </a:cubicBezTo>
                  <a:cubicBezTo>
                    <a:pt x="2873" y="26370"/>
                    <a:pt x="3159" y="26977"/>
                    <a:pt x="3090" y="27573"/>
                  </a:cubicBezTo>
                  <a:cubicBezTo>
                    <a:pt x="3365" y="28054"/>
                    <a:pt x="3560" y="28567"/>
                    <a:pt x="3925" y="28979"/>
                  </a:cubicBezTo>
                  <a:cubicBezTo>
                    <a:pt x="4098" y="29438"/>
                    <a:pt x="4716" y="29185"/>
                    <a:pt x="4966" y="29553"/>
                  </a:cubicBezTo>
                  <a:cubicBezTo>
                    <a:pt x="5139" y="29814"/>
                    <a:pt x="5081" y="30226"/>
                    <a:pt x="5389" y="30388"/>
                  </a:cubicBezTo>
                  <a:cubicBezTo>
                    <a:pt x="5779" y="30754"/>
                    <a:pt x="6408" y="30754"/>
                    <a:pt x="6661" y="31281"/>
                  </a:cubicBezTo>
                  <a:cubicBezTo>
                    <a:pt x="6820" y="31682"/>
                    <a:pt x="7312" y="31545"/>
                    <a:pt x="7622" y="31762"/>
                  </a:cubicBezTo>
                  <a:cubicBezTo>
                    <a:pt x="7930" y="32127"/>
                    <a:pt x="8136" y="32654"/>
                    <a:pt x="8630" y="32825"/>
                  </a:cubicBezTo>
                  <a:cubicBezTo>
                    <a:pt x="8745" y="32886"/>
                    <a:pt x="8865" y="32909"/>
                    <a:pt x="8988" y="32909"/>
                  </a:cubicBezTo>
                  <a:cubicBezTo>
                    <a:pt x="9257" y="32909"/>
                    <a:pt x="9537" y="32800"/>
                    <a:pt x="9798" y="32745"/>
                  </a:cubicBezTo>
                  <a:cubicBezTo>
                    <a:pt x="10059" y="32756"/>
                    <a:pt x="10210" y="32904"/>
                    <a:pt x="10278" y="33146"/>
                  </a:cubicBezTo>
                  <a:cubicBezTo>
                    <a:pt x="10363" y="33328"/>
                    <a:pt x="10520" y="33360"/>
                    <a:pt x="10693" y="33360"/>
                  </a:cubicBezTo>
                  <a:cubicBezTo>
                    <a:pt x="10789" y="33360"/>
                    <a:pt x="10889" y="33350"/>
                    <a:pt x="10986" y="33350"/>
                  </a:cubicBezTo>
                  <a:cubicBezTo>
                    <a:pt x="11090" y="33350"/>
                    <a:pt x="11190" y="33362"/>
                    <a:pt x="11273" y="33410"/>
                  </a:cubicBezTo>
                  <a:cubicBezTo>
                    <a:pt x="11558" y="33500"/>
                    <a:pt x="11627" y="33844"/>
                    <a:pt x="11891" y="33959"/>
                  </a:cubicBezTo>
                  <a:cubicBezTo>
                    <a:pt x="12023" y="34032"/>
                    <a:pt x="12184" y="34172"/>
                    <a:pt x="12341" y="34172"/>
                  </a:cubicBezTo>
                  <a:cubicBezTo>
                    <a:pt x="12402" y="34172"/>
                    <a:pt x="12462" y="34151"/>
                    <a:pt x="12520" y="34096"/>
                  </a:cubicBezTo>
                  <a:cubicBezTo>
                    <a:pt x="12614" y="34002"/>
                    <a:pt x="12719" y="33967"/>
                    <a:pt x="12829" y="33967"/>
                  </a:cubicBezTo>
                  <a:cubicBezTo>
                    <a:pt x="13082" y="33967"/>
                    <a:pt x="13361" y="34153"/>
                    <a:pt x="13585" y="34234"/>
                  </a:cubicBezTo>
                  <a:cubicBezTo>
                    <a:pt x="13619" y="34226"/>
                    <a:pt x="13653" y="34222"/>
                    <a:pt x="13686" y="34222"/>
                  </a:cubicBezTo>
                  <a:cubicBezTo>
                    <a:pt x="13892" y="34222"/>
                    <a:pt x="14098" y="34356"/>
                    <a:pt x="14294" y="34415"/>
                  </a:cubicBezTo>
                  <a:cubicBezTo>
                    <a:pt x="14371" y="34384"/>
                    <a:pt x="14449" y="34372"/>
                    <a:pt x="14528" y="34372"/>
                  </a:cubicBezTo>
                  <a:cubicBezTo>
                    <a:pt x="14779" y="34372"/>
                    <a:pt x="15037" y="34495"/>
                    <a:pt x="15300" y="34495"/>
                  </a:cubicBezTo>
                  <a:cubicBezTo>
                    <a:pt x="15342" y="34495"/>
                    <a:pt x="15385" y="34491"/>
                    <a:pt x="15428" y="34484"/>
                  </a:cubicBezTo>
                  <a:cubicBezTo>
                    <a:pt x="15875" y="34528"/>
                    <a:pt x="16316" y="34768"/>
                    <a:pt x="16761" y="34768"/>
                  </a:cubicBezTo>
                  <a:cubicBezTo>
                    <a:pt x="16896" y="34768"/>
                    <a:pt x="17031" y="34746"/>
                    <a:pt x="17167" y="34690"/>
                  </a:cubicBezTo>
                  <a:cubicBezTo>
                    <a:pt x="17513" y="34565"/>
                    <a:pt x="17867" y="34521"/>
                    <a:pt x="18223" y="34521"/>
                  </a:cubicBezTo>
                  <a:cubicBezTo>
                    <a:pt x="18716" y="34521"/>
                    <a:pt x="19212" y="34605"/>
                    <a:pt x="19697" y="34679"/>
                  </a:cubicBezTo>
                  <a:cubicBezTo>
                    <a:pt x="19811" y="34699"/>
                    <a:pt x="19923" y="34708"/>
                    <a:pt x="20035" y="34708"/>
                  </a:cubicBezTo>
                  <a:cubicBezTo>
                    <a:pt x="20688" y="34708"/>
                    <a:pt x="21313" y="34411"/>
                    <a:pt x="21964" y="34411"/>
                  </a:cubicBezTo>
                  <a:cubicBezTo>
                    <a:pt x="22009" y="34411"/>
                    <a:pt x="22055" y="34412"/>
                    <a:pt x="22100" y="34415"/>
                  </a:cubicBezTo>
                  <a:cubicBezTo>
                    <a:pt x="22454" y="34267"/>
                    <a:pt x="22809" y="34107"/>
                    <a:pt x="23188" y="34072"/>
                  </a:cubicBezTo>
                  <a:cubicBezTo>
                    <a:pt x="23205" y="34073"/>
                    <a:pt x="23222" y="34074"/>
                    <a:pt x="23239" y="34074"/>
                  </a:cubicBezTo>
                  <a:cubicBezTo>
                    <a:pt x="23582" y="34074"/>
                    <a:pt x="23764" y="33740"/>
                    <a:pt x="24092" y="33706"/>
                  </a:cubicBezTo>
                  <a:cubicBezTo>
                    <a:pt x="24526" y="33591"/>
                    <a:pt x="24916" y="33341"/>
                    <a:pt x="25350" y="33193"/>
                  </a:cubicBezTo>
                  <a:cubicBezTo>
                    <a:pt x="25473" y="33226"/>
                    <a:pt x="25614" y="33273"/>
                    <a:pt x="25749" y="33273"/>
                  </a:cubicBezTo>
                  <a:cubicBezTo>
                    <a:pt x="25838" y="33273"/>
                    <a:pt x="25925" y="33252"/>
                    <a:pt x="26003" y="33193"/>
                  </a:cubicBezTo>
                  <a:cubicBezTo>
                    <a:pt x="26415" y="32836"/>
                    <a:pt x="27020" y="33009"/>
                    <a:pt x="27514" y="32836"/>
                  </a:cubicBezTo>
                  <a:cubicBezTo>
                    <a:pt x="27559" y="32842"/>
                    <a:pt x="27604" y="32845"/>
                    <a:pt x="27648" y="32845"/>
                  </a:cubicBezTo>
                  <a:cubicBezTo>
                    <a:pt x="28088" y="32845"/>
                    <a:pt x="28446" y="32546"/>
                    <a:pt x="28736" y="32253"/>
                  </a:cubicBezTo>
                  <a:cubicBezTo>
                    <a:pt x="28956" y="31979"/>
                    <a:pt x="29368" y="31921"/>
                    <a:pt x="29527" y="31589"/>
                  </a:cubicBezTo>
                  <a:cubicBezTo>
                    <a:pt x="29849" y="31314"/>
                    <a:pt x="30283" y="31155"/>
                    <a:pt x="30500" y="30776"/>
                  </a:cubicBezTo>
                  <a:cubicBezTo>
                    <a:pt x="30821" y="30548"/>
                    <a:pt x="31472" y="30776"/>
                    <a:pt x="31483" y="30226"/>
                  </a:cubicBezTo>
                  <a:cubicBezTo>
                    <a:pt x="31873" y="30045"/>
                    <a:pt x="31758" y="29471"/>
                    <a:pt x="32183" y="29312"/>
                  </a:cubicBezTo>
                  <a:cubicBezTo>
                    <a:pt x="32469" y="29196"/>
                    <a:pt x="32513" y="28853"/>
                    <a:pt x="32777" y="28729"/>
                  </a:cubicBezTo>
                  <a:cubicBezTo>
                    <a:pt x="32950" y="28567"/>
                    <a:pt x="33213" y="28592"/>
                    <a:pt x="33419" y="28488"/>
                  </a:cubicBezTo>
                  <a:cubicBezTo>
                    <a:pt x="33406" y="28133"/>
                    <a:pt x="33680" y="27892"/>
                    <a:pt x="33774" y="27573"/>
                  </a:cubicBezTo>
                  <a:cubicBezTo>
                    <a:pt x="33900" y="27194"/>
                    <a:pt x="34356" y="27081"/>
                    <a:pt x="34562" y="26738"/>
                  </a:cubicBezTo>
                  <a:cubicBezTo>
                    <a:pt x="34793" y="26485"/>
                    <a:pt x="34666" y="26106"/>
                    <a:pt x="34793" y="25810"/>
                  </a:cubicBezTo>
                  <a:cubicBezTo>
                    <a:pt x="34861" y="25546"/>
                    <a:pt x="35122" y="25398"/>
                    <a:pt x="35191" y="25123"/>
                  </a:cubicBezTo>
                  <a:cubicBezTo>
                    <a:pt x="35823" y="24711"/>
                    <a:pt x="35798" y="23785"/>
                    <a:pt x="36246" y="23222"/>
                  </a:cubicBezTo>
                  <a:cubicBezTo>
                    <a:pt x="36589" y="22904"/>
                    <a:pt x="36485" y="22387"/>
                    <a:pt x="36748" y="22022"/>
                  </a:cubicBezTo>
                  <a:cubicBezTo>
                    <a:pt x="36726" y="21643"/>
                    <a:pt x="36886" y="21187"/>
                    <a:pt x="36531" y="20934"/>
                  </a:cubicBezTo>
                  <a:cubicBezTo>
                    <a:pt x="36474" y="20432"/>
                    <a:pt x="36474" y="19926"/>
                    <a:pt x="36633" y="19446"/>
                  </a:cubicBezTo>
                  <a:cubicBezTo>
                    <a:pt x="36474" y="19264"/>
                    <a:pt x="36564" y="19069"/>
                    <a:pt x="36658" y="18874"/>
                  </a:cubicBezTo>
                  <a:cubicBezTo>
                    <a:pt x="36658" y="18405"/>
                    <a:pt x="36897" y="17913"/>
                    <a:pt x="36795" y="17443"/>
                  </a:cubicBezTo>
                  <a:cubicBezTo>
                    <a:pt x="36633" y="16919"/>
                    <a:pt x="36669" y="16369"/>
                    <a:pt x="36669" y="15831"/>
                  </a:cubicBezTo>
                  <a:cubicBezTo>
                    <a:pt x="36303" y="15213"/>
                    <a:pt x="36177" y="14491"/>
                    <a:pt x="35867" y="13851"/>
                  </a:cubicBezTo>
                  <a:cubicBezTo>
                    <a:pt x="35740" y="13507"/>
                    <a:pt x="35993" y="13255"/>
                    <a:pt x="36040" y="12958"/>
                  </a:cubicBezTo>
                  <a:cubicBezTo>
                    <a:pt x="35534" y="12329"/>
                    <a:pt x="35913" y="11425"/>
                    <a:pt x="35559" y="10739"/>
                  </a:cubicBezTo>
                  <a:cubicBezTo>
                    <a:pt x="35227" y="10338"/>
                    <a:pt x="34916" y="9915"/>
                    <a:pt x="34861" y="9376"/>
                  </a:cubicBezTo>
                  <a:cubicBezTo>
                    <a:pt x="34482" y="9170"/>
                    <a:pt x="34208" y="8758"/>
                    <a:pt x="34070" y="8368"/>
                  </a:cubicBezTo>
                  <a:cubicBezTo>
                    <a:pt x="34230" y="7899"/>
                    <a:pt x="33749" y="7704"/>
                    <a:pt x="33669" y="7316"/>
                  </a:cubicBezTo>
                  <a:cubicBezTo>
                    <a:pt x="33268" y="6731"/>
                    <a:pt x="32433" y="6561"/>
                    <a:pt x="32115" y="5932"/>
                  </a:cubicBezTo>
                  <a:cubicBezTo>
                    <a:pt x="32057" y="5495"/>
                    <a:pt x="31689" y="5210"/>
                    <a:pt x="31450" y="4877"/>
                  </a:cubicBezTo>
                  <a:cubicBezTo>
                    <a:pt x="30958" y="4649"/>
                    <a:pt x="30500" y="4339"/>
                    <a:pt x="30214" y="3872"/>
                  </a:cubicBezTo>
                  <a:cubicBezTo>
                    <a:pt x="29997" y="3482"/>
                    <a:pt x="29448" y="3529"/>
                    <a:pt x="29184" y="3185"/>
                  </a:cubicBezTo>
                  <a:cubicBezTo>
                    <a:pt x="29149" y="3163"/>
                    <a:pt x="29116" y="3154"/>
                    <a:pt x="29086" y="3154"/>
                  </a:cubicBezTo>
                  <a:cubicBezTo>
                    <a:pt x="28958" y="3154"/>
                    <a:pt x="28866" y="3314"/>
                    <a:pt x="28737" y="3314"/>
                  </a:cubicBezTo>
                  <a:cubicBezTo>
                    <a:pt x="28709" y="3314"/>
                    <a:pt x="28679" y="3306"/>
                    <a:pt x="28646" y="3287"/>
                  </a:cubicBezTo>
                  <a:cubicBezTo>
                    <a:pt x="28589" y="3295"/>
                    <a:pt x="28534" y="3299"/>
                    <a:pt x="28480" y="3299"/>
                  </a:cubicBezTo>
                  <a:cubicBezTo>
                    <a:pt x="27735" y="3299"/>
                    <a:pt x="27153" y="2594"/>
                    <a:pt x="26759" y="2018"/>
                  </a:cubicBezTo>
                  <a:cubicBezTo>
                    <a:pt x="26209" y="1834"/>
                    <a:pt x="25784" y="1411"/>
                    <a:pt x="25259" y="1180"/>
                  </a:cubicBezTo>
                  <a:cubicBezTo>
                    <a:pt x="25140" y="1303"/>
                    <a:pt x="25009" y="1348"/>
                    <a:pt x="24873" y="1348"/>
                  </a:cubicBezTo>
                  <a:cubicBezTo>
                    <a:pt x="24574" y="1348"/>
                    <a:pt x="24251" y="1130"/>
                    <a:pt x="23976" y="1021"/>
                  </a:cubicBezTo>
                  <a:cubicBezTo>
                    <a:pt x="23916" y="975"/>
                    <a:pt x="23853" y="962"/>
                    <a:pt x="23788" y="962"/>
                  </a:cubicBezTo>
                  <a:cubicBezTo>
                    <a:pt x="23701" y="962"/>
                    <a:pt x="23610" y="987"/>
                    <a:pt x="23521" y="987"/>
                  </a:cubicBezTo>
                  <a:cubicBezTo>
                    <a:pt x="23462" y="987"/>
                    <a:pt x="23404" y="976"/>
                    <a:pt x="23347" y="941"/>
                  </a:cubicBezTo>
                  <a:cubicBezTo>
                    <a:pt x="23304" y="920"/>
                    <a:pt x="23262" y="911"/>
                    <a:pt x="23219" y="911"/>
                  </a:cubicBezTo>
                  <a:cubicBezTo>
                    <a:pt x="23082" y="911"/>
                    <a:pt x="22948" y="998"/>
                    <a:pt x="22815" y="998"/>
                  </a:cubicBezTo>
                  <a:cubicBezTo>
                    <a:pt x="22770" y="998"/>
                    <a:pt x="22726" y="989"/>
                    <a:pt x="22682" y="963"/>
                  </a:cubicBezTo>
                  <a:cubicBezTo>
                    <a:pt x="22458" y="839"/>
                    <a:pt x="22196" y="756"/>
                    <a:pt x="21938" y="756"/>
                  </a:cubicBezTo>
                  <a:cubicBezTo>
                    <a:pt x="21842" y="756"/>
                    <a:pt x="21746" y="768"/>
                    <a:pt x="21652" y="793"/>
                  </a:cubicBezTo>
                  <a:cubicBezTo>
                    <a:pt x="21457" y="818"/>
                    <a:pt x="21262" y="831"/>
                    <a:pt x="21067" y="831"/>
                  </a:cubicBezTo>
                  <a:cubicBezTo>
                    <a:pt x="20292" y="831"/>
                    <a:pt x="19531" y="627"/>
                    <a:pt x="18873" y="197"/>
                  </a:cubicBezTo>
                  <a:cubicBezTo>
                    <a:pt x="18676" y="55"/>
                    <a:pt x="18454" y="1"/>
                    <a:pt x="1822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39"/>
          <p:cNvGrpSpPr/>
          <p:nvPr/>
        </p:nvGrpSpPr>
        <p:grpSpPr>
          <a:xfrm>
            <a:off x="4098057" y="2433636"/>
            <a:ext cx="869318" cy="763294"/>
            <a:chOff x="6551275" y="1923625"/>
            <a:chExt cx="815725" cy="716238"/>
          </a:xfrm>
        </p:grpSpPr>
        <p:sp>
          <p:nvSpPr>
            <p:cNvPr id="229" name="Google Shape;229;p39"/>
            <p:cNvSpPr/>
            <p:nvPr/>
          </p:nvSpPr>
          <p:spPr>
            <a:xfrm>
              <a:off x="6599700" y="1923625"/>
              <a:ext cx="710400" cy="710400"/>
            </a:xfrm>
            <a:prstGeom prst="ellipse">
              <a:avLst/>
            </a:pr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39"/>
            <p:cNvSpPr/>
            <p:nvPr/>
          </p:nvSpPr>
          <p:spPr>
            <a:xfrm>
              <a:off x="6551275" y="1935038"/>
              <a:ext cx="815725" cy="704825"/>
            </a:xfrm>
            <a:custGeom>
              <a:rect b="b" l="l" r="r" t="t"/>
              <a:pathLst>
                <a:path extrusionOk="0" h="28193" w="32629">
                  <a:moveTo>
                    <a:pt x="20314" y="1"/>
                  </a:moveTo>
                  <a:cubicBezTo>
                    <a:pt x="20197" y="1"/>
                    <a:pt x="20080" y="19"/>
                    <a:pt x="19961" y="68"/>
                  </a:cubicBezTo>
                  <a:cubicBezTo>
                    <a:pt x="19807" y="133"/>
                    <a:pt x="19651" y="151"/>
                    <a:pt x="19493" y="151"/>
                  </a:cubicBezTo>
                  <a:cubicBezTo>
                    <a:pt x="19304" y="151"/>
                    <a:pt x="19113" y="125"/>
                    <a:pt x="18923" y="125"/>
                  </a:cubicBezTo>
                  <a:cubicBezTo>
                    <a:pt x="18799" y="125"/>
                    <a:pt x="18675" y="136"/>
                    <a:pt x="18552" y="172"/>
                  </a:cubicBezTo>
                  <a:cubicBezTo>
                    <a:pt x="18490" y="167"/>
                    <a:pt x="18429" y="164"/>
                    <a:pt x="18367" y="164"/>
                  </a:cubicBezTo>
                  <a:cubicBezTo>
                    <a:pt x="17877" y="164"/>
                    <a:pt x="17380" y="312"/>
                    <a:pt x="16882" y="331"/>
                  </a:cubicBezTo>
                  <a:cubicBezTo>
                    <a:pt x="16778" y="352"/>
                    <a:pt x="16675" y="360"/>
                    <a:pt x="16573" y="360"/>
                  </a:cubicBezTo>
                  <a:cubicBezTo>
                    <a:pt x="16266" y="360"/>
                    <a:pt x="15964" y="289"/>
                    <a:pt x="15655" y="289"/>
                  </a:cubicBezTo>
                  <a:cubicBezTo>
                    <a:pt x="15568" y="289"/>
                    <a:pt x="15481" y="295"/>
                    <a:pt x="15393" y="309"/>
                  </a:cubicBezTo>
                  <a:cubicBezTo>
                    <a:pt x="15248" y="293"/>
                    <a:pt x="15103" y="288"/>
                    <a:pt x="14957" y="288"/>
                  </a:cubicBezTo>
                  <a:cubicBezTo>
                    <a:pt x="14643" y="288"/>
                    <a:pt x="14327" y="313"/>
                    <a:pt x="14008" y="313"/>
                  </a:cubicBezTo>
                  <a:cubicBezTo>
                    <a:pt x="13939" y="313"/>
                    <a:pt x="13871" y="312"/>
                    <a:pt x="13803" y="309"/>
                  </a:cubicBezTo>
                  <a:cubicBezTo>
                    <a:pt x="13619" y="447"/>
                    <a:pt x="13380" y="502"/>
                    <a:pt x="13163" y="559"/>
                  </a:cubicBezTo>
                  <a:cubicBezTo>
                    <a:pt x="13062" y="522"/>
                    <a:pt x="12956" y="504"/>
                    <a:pt x="12850" y="504"/>
                  </a:cubicBezTo>
                  <a:cubicBezTo>
                    <a:pt x="12667" y="504"/>
                    <a:pt x="12481" y="557"/>
                    <a:pt x="12314" y="653"/>
                  </a:cubicBezTo>
                  <a:cubicBezTo>
                    <a:pt x="11960" y="675"/>
                    <a:pt x="11572" y="664"/>
                    <a:pt x="11284" y="914"/>
                  </a:cubicBezTo>
                  <a:cubicBezTo>
                    <a:pt x="10941" y="1007"/>
                    <a:pt x="10575" y="1076"/>
                    <a:pt x="10290" y="1293"/>
                  </a:cubicBezTo>
                  <a:cubicBezTo>
                    <a:pt x="10199" y="1408"/>
                    <a:pt x="10048" y="1419"/>
                    <a:pt x="9911" y="1452"/>
                  </a:cubicBezTo>
                  <a:cubicBezTo>
                    <a:pt x="9581" y="1636"/>
                    <a:pt x="9202" y="1795"/>
                    <a:pt x="8974" y="2106"/>
                  </a:cubicBezTo>
                  <a:cubicBezTo>
                    <a:pt x="8859" y="2106"/>
                    <a:pt x="8743" y="2117"/>
                    <a:pt x="8664" y="2185"/>
                  </a:cubicBezTo>
                  <a:cubicBezTo>
                    <a:pt x="8161" y="2540"/>
                    <a:pt x="7634" y="2850"/>
                    <a:pt x="7084" y="3125"/>
                  </a:cubicBezTo>
                  <a:cubicBezTo>
                    <a:pt x="6867" y="3432"/>
                    <a:pt x="6502" y="3570"/>
                    <a:pt x="6216" y="3776"/>
                  </a:cubicBezTo>
                  <a:cubicBezTo>
                    <a:pt x="5609" y="4119"/>
                    <a:pt x="5255" y="4817"/>
                    <a:pt x="4579" y="5116"/>
                  </a:cubicBezTo>
                  <a:cubicBezTo>
                    <a:pt x="4373" y="5446"/>
                    <a:pt x="3994" y="5665"/>
                    <a:pt x="3788" y="5995"/>
                  </a:cubicBezTo>
                  <a:cubicBezTo>
                    <a:pt x="3058" y="6671"/>
                    <a:pt x="2701" y="7701"/>
                    <a:pt x="2118" y="8514"/>
                  </a:cubicBezTo>
                  <a:cubicBezTo>
                    <a:pt x="1808" y="9005"/>
                    <a:pt x="1500" y="9555"/>
                    <a:pt x="1432" y="10129"/>
                  </a:cubicBezTo>
                  <a:cubicBezTo>
                    <a:pt x="940" y="11260"/>
                    <a:pt x="481" y="12439"/>
                    <a:pt x="322" y="13675"/>
                  </a:cubicBezTo>
                  <a:cubicBezTo>
                    <a:pt x="253" y="13985"/>
                    <a:pt x="322" y="14339"/>
                    <a:pt x="149" y="14636"/>
                  </a:cubicBezTo>
                  <a:cubicBezTo>
                    <a:pt x="58" y="15334"/>
                    <a:pt x="69" y="16045"/>
                    <a:pt x="1" y="16743"/>
                  </a:cubicBezTo>
                  <a:cubicBezTo>
                    <a:pt x="160" y="17737"/>
                    <a:pt x="311" y="18723"/>
                    <a:pt x="539" y="19695"/>
                  </a:cubicBezTo>
                  <a:cubicBezTo>
                    <a:pt x="745" y="20050"/>
                    <a:pt x="998" y="20382"/>
                    <a:pt x="1121" y="20783"/>
                  </a:cubicBezTo>
                  <a:cubicBezTo>
                    <a:pt x="1164" y="20894"/>
                    <a:pt x="1219" y="21074"/>
                    <a:pt x="1316" y="21074"/>
                  </a:cubicBezTo>
                  <a:cubicBezTo>
                    <a:pt x="1349" y="21074"/>
                    <a:pt x="1387" y="21053"/>
                    <a:pt x="1432" y="21000"/>
                  </a:cubicBezTo>
                  <a:cubicBezTo>
                    <a:pt x="1797" y="21423"/>
                    <a:pt x="1890" y="22110"/>
                    <a:pt x="2426" y="22373"/>
                  </a:cubicBezTo>
                  <a:cubicBezTo>
                    <a:pt x="2758" y="22659"/>
                    <a:pt x="2758" y="23175"/>
                    <a:pt x="3113" y="23436"/>
                  </a:cubicBezTo>
                  <a:cubicBezTo>
                    <a:pt x="3401" y="23642"/>
                    <a:pt x="3456" y="24137"/>
                    <a:pt x="3835" y="24170"/>
                  </a:cubicBezTo>
                  <a:cubicBezTo>
                    <a:pt x="4121" y="24502"/>
                    <a:pt x="4568" y="24661"/>
                    <a:pt x="4796" y="25040"/>
                  </a:cubicBezTo>
                  <a:cubicBezTo>
                    <a:pt x="5335" y="25246"/>
                    <a:pt x="5815" y="25579"/>
                    <a:pt x="6285" y="25908"/>
                  </a:cubicBezTo>
                  <a:cubicBezTo>
                    <a:pt x="6708" y="26161"/>
                    <a:pt x="7268" y="26197"/>
                    <a:pt x="7658" y="26526"/>
                  </a:cubicBezTo>
                  <a:cubicBezTo>
                    <a:pt x="8526" y="26848"/>
                    <a:pt x="9419" y="27227"/>
                    <a:pt x="10347" y="27419"/>
                  </a:cubicBezTo>
                  <a:cubicBezTo>
                    <a:pt x="10628" y="27463"/>
                    <a:pt x="10827" y="27743"/>
                    <a:pt x="11129" y="27743"/>
                  </a:cubicBezTo>
                  <a:cubicBezTo>
                    <a:pt x="11147" y="27743"/>
                    <a:pt x="11164" y="27742"/>
                    <a:pt x="11182" y="27740"/>
                  </a:cubicBezTo>
                  <a:cubicBezTo>
                    <a:pt x="11234" y="27723"/>
                    <a:pt x="11282" y="27716"/>
                    <a:pt x="11328" y="27716"/>
                  </a:cubicBezTo>
                  <a:cubicBezTo>
                    <a:pt x="11589" y="27716"/>
                    <a:pt x="11774" y="27958"/>
                    <a:pt x="12017" y="28026"/>
                  </a:cubicBezTo>
                  <a:cubicBezTo>
                    <a:pt x="12161" y="27975"/>
                    <a:pt x="12306" y="27958"/>
                    <a:pt x="12451" y="27958"/>
                  </a:cubicBezTo>
                  <a:cubicBezTo>
                    <a:pt x="12749" y="27958"/>
                    <a:pt x="13048" y="28031"/>
                    <a:pt x="13346" y="28031"/>
                  </a:cubicBezTo>
                  <a:cubicBezTo>
                    <a:pt x="13457" y="28031"/>
                    <a:pt x="13567" y="28021"/>
                    <a:pt x="13676" y="27993"/>
                  </a:cubicBezTo>
                  <a:cubicBezTo>
                    <a:pt x="13905" y="28103"/>
                    <a:pt x="14167" y="28166"/>
                    <a:pt x="14426" y="28166"/>
                  </a:cubicBezTo>
                  <a:cubicBezTo>
                    <a:pt x="14569" y="28166"/>
                    <a:pt x="14710" y="28147"/>
                    <a:pt x="14844" y="28106"/>
                  </a:cubicBezTo>
                  <a:cubicBezTo>
                    <a:pt x="15176" y="28119"/>
                    <a:pt x="15498" y="28163"/>
                    <a:pt x="15830" y="28188"/>
                  </a:cubicBezTo>
                  <a:cubicBezTo>
                    <a:pt x="15857" y="28191"/>
                    <a:pt x="15885" y="28193"/>
                    <a:pt x="15912" y="28193"/>
                  </a:cubicBezTo>
                  <a:cubicBezTo>
                    <a:pt x="16182" y="28193"/>
                    <a:pt x="16436" y="28044"/>
                    <a:pt x="16696" y="28044"/>
                  </a:cubicBezTo>
                  <a:cubicBezTo>
                    <a:pt x="16758" y="28044"/>
                    <a:pt x="16819" y="28052"/>
                    <a:pt x="16882" y="28073"/>
                  </a:cubicBezTo>
                  <a:cubicBezTo>
                    <a:pt x="18027" y="27798"/>
                    <a:pt x="19285" y="27889"/>
                    <a:pt x="20315" y="27271"/>
                  </a:cubicBezTo>
                  <a:cubicBezTo>
                    <a:pt x="20385" y="27288"/>
                    <a:pt x="20451" y="27295"/>
                    <a:pt x="20515" y="27295"/>
                  </a:cubicBezTo>
                  <a:cubicBezTo>
                    <a:pt x="20965" y="27295"/>
                    <a:pt x="21285" y="26910"/>
                    <a:pt x="21678" y="26710"/>
                  </a:cubicBezTo>
                  <a:cubicBezTo>
                    <a:pt x="21720" y="26719"/>
                    <a:pt x="21760" y="26723"/>
                    <a:pt x="21799" y="26723"/>
                  </a:cubicBezTo>
                  <a:cubicBezTo>
                    <a:pt x="22235" y="26723"/>
                    <a:pt x="22487" y="26225"/>
                    <a:pt x="22845" y="26046"/>
                  </a:cubicBezTo>
                  <a:cubicBezTo>
                    <a:pt x="23290" y="25886"/>
                    <a:pt x="23669" y="25601"/>
                    <a:pt x="24070" y="25373"/>
                  </a:cubicBezTo>
                  <a:cubicBezTo>
                    <a:pt x="24367" y="25211"/>
                    <a:pt x="24424" y="24799"/>
                    <a:pt x="24757" y="24686"/>
                  </a:cubicBezTo>
                  <a:cubicBezTo>
                    <a:pt x="25191" y="24560"/>
                    <a:pt x="25191" y="23953"/>
                    <a:pt x="25636" y="23884"/>
                  </a:cubicBezTo>
                  <a:cubicBezTo>
                    <a:pt x="25979" y="23620"/>
                    <a:pt x="26484" y="23483"/>
                    <a:pt x="26611" y="23013"/>
                  </a:cubicBezTo>
                  <a:cubicBezTo>
                    <a:pt x="26712" y="22956"/>
                    <a:pt x="26918" y="22818"/>
                    <a:pt x="27034" y="22763"/>
                  </a:cubicBezTo>
                  <a:cubicBezTo>
                    <a:pt x="27251" y="22294"/>
                    <a:pt x="27811" y="22145"/>
                    <a:pt x="27984" y="21651"/>
                  </a:cubicBezTo>
                  <a:cubicBezTo>
                    <a:pt x="28259" y="21423"/>
                    <a:pt x="28646" y="21401"/>
                    <a:pt x="28899" y="21126"/>
                  </a:cubicBezTo>
                  <a:cubicBezTo>
                    <a:pt x="29242" y="20772"/>
                    <a:pt x="29791" y="20668"/>
                    <a:pt x="30030" y="20223"/>
                  </a:cubicBezTo>
                  <a:cubicBezTo>
                    <a:pt x="30236" y="20209"/>
                    <a:pt x="30399" y="20050"/>
                    <a:pt x="30294" y="19844"/>
                  </a:cubicBezTo>
                  <a:cubicBezTo>
                    <a:pt x="30431" y="19728"/>
                    <a:pt x="30662" y="19684"/>
                    <a:pt x="30648" y="19467"/>
                  </a:cubicBezTo>
                  <a:cubicBezTo>
                    <a:pt x="30890" y="19374"/>
                    <a:pt x="31017" y="19042"/>
                    <a:pt x="31212" y="18860"/>
                  </a:cubicBezTo>
                  <a:cubicBezTo>
                    <a:pt x="31118" y="18586"/>
                    <a:pt x="31313" y="18492"/>
                    <a:pt x="31440" y="18322"/>
                  </a:cubicBezTo>
                  <a:cubicBezTo>
                    <a:pt x="31519" y="18001"/>
                    <a:pt x="31599" y="17693"/>
                    <a:pt x="31725" y="17383"/>
                  </a:cubicBezTo>
                  <a:cubicBezTo>
                    <a:pt x="31898" y="17097"/>
                    <a:pt x="32296" y="16811"/>
                    <a:pt x="32090" y="16432"/>
                  </a:cubicBezTo>
                  <a:cubicBezTo>
                    <a:pt x="32126" y="16182"/>
                    <a:pt x="32253" y="15919"/>
                    <a:pt x="32423" y="15735"/>
                  </a:cubicBezTo>
                  <a:cubicBezTo>
                    <a:pt x="32629" y="15347"/>
                    <a:pt x="32401" y="14946"/>
                    <a:pt x="32332" y="14556"/>
                  </a:cubicBezTo>
                  <a:cubicBezTo>
                    <a:pt x="32607" y="13949"/>
                    <a:pt x="32321" y="13274"/>
                    <a:pt x="32079" y="12702"/>
                  </a:cubicBezTo>
                  <a:cubicBezTo>
                    <a:pt x="32195" y="12257"/>
                    <a:pt x="31678" y="12027"/>
                    <a:pt x="31725" y="11593"/>
                  </a:cubicBezTo>
                  <a:cubicBezTo>
                    <a:pt x="31555" y="10997"/>
                    <a:pt x="31461" y="10379"/>
                    <a:pt x="31255" y="9807"/>
                  </a:cubicBezTo>
                  <a:cubicBezTo>
                    <a:pt x="31280" y="8948"/>
                    <a:pt x="30879" y="8170"/>
                    <a:pt x="30821" y="7324"/>
                  </a:cubicBezTo>
                  <a:cubicBezTo>
                    <a:pt x="30594" y="6888"/>
                    <a:pt x="30352" y="6476"/>
                    <a:pt x="30236" y="5995"/>
                  </a:cubicBezTo>
                  <a:cubicBezTo>
                    <a:pt x="30135" y="5630"/>
                    <a:pt x="29723" y="5481"/>
                    <a:pt x="29563" y="5149"/>
                  </a:cubicBezTo>
                  <a:cubicBezTo>
                    <a:pt x="29470" y="5012"/>
                    <a:pt x="29459" y="4817"/>
                    <a:pt x="29344" y="4679"/>
                  </a:cubicBezTo>
                  <a:cubicBezTo>
                    <a:pt x="28899" y="4267"/>
                    <a:pt x="28646" y="3660"/>
                    <a:pt x="28132" y="3306"/>
                  </a:cubicBezTo>
                  <a:cubicBezTo>
                    <a:pt x="27902" y="2952"/>
                    <a:pt x="27627" y="2597"/>
                    <a:pt x="27215" y="2449"/>
                  </a:cubicBezTo>
                  <a:cubicBezTo>
                    <a:pt x="26885" y="2301"/>
                    <a:pt x="26701" y="1933"/>
                    <a:pt x="26358" y="1806"/>
                  </a:cubicBezTo>
                  <a:cubicBezTo>
                    <a:pt x="25842" y="1614"/>
                    <a:pt x="25386" y="1293"/>
                    <a:pt x="24905" y="1051"/>
                  </a:cubicBezTo>
                  <a:cubicBezTo>
                    <a:pt x="24551" y="996"/>
                    <a:pt x="24229" y="859"/>
                    <a:pt x="23966" y="617"/>
                  </a:cubicBezTo>
                  <a:cubicBezTo>
                    <a:pt x="23236" y="510"/>
                    <a:pt x="22544" y="199"/>
                    <a:pt x="21809" y="199"/>
                  </a:cubicBezTo>
                  <a:cubicBezTo>
                    <a:pt x="21750" y="199"/>
                    <a:pt x="21691" y="201"/>
                    <a:pt x="21631" y="205"/>
                  </a:cubicBezTo>
                  <a:cubicBezTo>
                    <a:pt x="21588" y="210"/>
                    <a:pt x="21546" y="212"/>
                    <a:pt x="21503" y="212"/>
                  </a:cubicBezTo>
                  <a:cubicBezTo>
                    <a:pt x="21099" y="212"/>
                    <a:pt x="20709" y="1"/>
                    <a:pt x="2031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1" name="Google Shape;231;p39"/>
          <p:cNvSpPr txBox="1"/>
          <p:nvPr/>
        </p:nvSpPr>
        <p:spPr>
          <a:xfrm>
            <a:off x="3304800" y="3612725"/>
            <a:ext cx="25344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Demand-Supply Analysis</a:t>
            </a:r>
            <a:endParaRPr sz="2500">
              <a:solidFill>
                <a:schemeClr val="dk1"/>
              </a:solidFill>
              <a:latin typeface="Alice"/>
              <a:ea typeface="Alice"/>
              <a:cs typeface="Alice"/>
              <a:sym typeface="Alice"/>
            </a:endParaRPr>
          </a:p>
        </p:txBody>
      </p:sp>
      <p:sp>
        <p:nvSpPr>
          <p:cNvPr id="232" name="Google Shape;232;p39"/>
          <p:cNvSpPr txBox="1"/>
          <p:nvPr/>
        </p:nvSpPr>
        <p:spPr>
          <a:xfrm>
            <a:off x="7229404" y="3531975"/>
            <a:ext cx="19146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Marketing Program</a:t>
            </a:r>
            <a:endParaRPr sz="2500">
              <a:solidFill>
                <a:schemeClr val="dk1"/>
              </a:solidFill>
              <a:latin typeface="Alice"/>
              <a:ea typeface="Alice"/>
              <a:cs typeface="Alice"/>
              <a:sym typeface="Alice"/>
            </a:endParaRPr>
          </a:p>
        </p:txBody>
      </p:sp>
      <p:sp>
        <p:nvSpPr>
          <p:cNvPr id="233" name="Google Shape;233;p39"/>
          <p:cNvSpPr txBox="1"/>
          <p:nvPr>
            <p:ph type="title"/>
          </p:nvPr>
        </p:nvSpPr>
        <p:spPr>
          <a:xfrm>
            <a:off x="441700" y="540000"/>
            <a:ext cx="8151600" cy="39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t>The whole market study focuses, therefore, on the following major concerns;</a:t>
            </a:r>
            <a:endParaRPr sz="2500"/>
          </a:p>
        </p:txBody>
      </p:sp>
      <p:sp>
        <p:nvSpPr>
          <p:cNvPr id="234" name="Google Shape;234;p39"/>
          <p:cNvSpPr/>
          <p:nvPr/>
        </p:nvSpPr>
        <p:spPr>
          <a:xfrm>
            <a:off x="7896013" y="2433613"/>
            <a:ext cx="922425" cy="869200"/>
          </a:xfrm>
          <a:custGeom>
            <a:rect b="b" l="l" r="r" t="t"/>
            <a:pathLst>
              <a:path extrusionOk="0" h="34768" w="36897">
                <a:moveTo>
                  <a:pt x="18224" y="1"/>
                </a:moveTo>
                <a:cubicBezTo>
                  <a:pt x="17865" y="1"/>
                  <a:pt x="17489" y="133"/>
                  <a:pt x="17167" y="266"/>
                </a:cubicBezTo>
                <a:cubicBezTo>
                  <a:pt x="16961" y="219"/>
                  <a:pt x="16766" y="95"/>
                  <a:pt x="16560" y="49"/>
                </a:cubicBezTo>
                <a:cubicBezTo>
                  <a:pt x="16230" y="218"/>
                  <a:pt x="15857" y="330"/>
                  <a:pt x="15490" y="330"/>
                </a:cubicBezTo>
                <a:cubicBezTo>
                  <a:pt x="15310" y="330"/>
                  <a:pt x="15131" y="303"/>
                  <a:pt x="14959" y="244"/>
                </a:cubicBezTo>
                <a:cubicBezTo>
                  <a:pt x="14718" y="170"/>
                  <a:pt x="14471" y="136"/>
                  <a:pt x="14225" y="136"/>
                </a:cubicBezTo>
                <a:cubicBezTo>
                  <a:pt x="14013" y="136"/>
                  <a:pt x="13802" y="161"/>
                  <a:pt x="13596" y="208"/>
                </a:cubicBezTo>
                <a:cubicBezTo>
                  <a:pt x="13359" y="708"/>
                  <a:pt x="12803" y="1080"/>
                  <a:pt x="12259" y="1080"/>
                </a:cubicBezTo>
                <a:cubicBezTo>
                  <a:pt x="12017" y="1080"/>
                  <a:pt x="11777" y="1006"/>
                  <a:pt x="11569" y="837"/>
                </a:cubicBezTo>
                <a:cubicBezTo>
                  <a:pt x="11555" y="834"/>
                  <a:pt x="11542" y="833"/>
                  <a:pt x="11528" y="833"/>
                </a:cubicBezTo>
                <a:cubicBezTo>
                  <a:pt x="11346" y="833"/>
                  <a:pt x="11229" y="1097"/>
                  <a:pt x="11078" y="1194"/>
                </a:cubicBezTo>
                <a:cubicBezTo>
                  <a:pt x="10828" y="1238"/>
                  <a:pt x="10358" y="1158"/>
                  <a:pt x="10416" y="1537"/>
                </a:cubicBezTo>
                <a:cubicBezTo>
                  <a:pt x="10341" y="1811"/>
                  <a:pt x="10127" y="1871"/>
                  <a:pt x="9886" y="1871"/>
                </a:cubicBezTo>
                <a:cubicBezTo>
                  <a:pt x="9696" y="1871"/>
                  <a:pt x="9489" y="1834"/>
                  <a:pt x="9322" y="1834"/>
                </a:cubicBezTo>
                <a:cubicBezTo>
                  <a:pt x="9312" y="1834"/>
                  <a:pt x="9302" y="1834"/>
                  <a:pt x="9292" y="1834"/>
                </a:cubicBezTo>
                <a:cubicBezTo>
                  <a:pt x="8905" y="2073"/>
                  <a:pt x="8435" y="2224"/>
                  <a:pt x="8193" y="2636"/>
                </a:cubicBezTo>
                <a:cubicBezTo>
                  <a:pt x="8092" y="2828"/>
                  <a:pt x="7839" y="2795"/>
                  <a:pt x="7680" y="2922"/>
                </a:cubicBezTo>
                <a:cubicBezTo>
                  <a:pt x="7496" y="3070"/>
                  <a:pt x="7279" y="3161"/>
                  <a:pt x="7037" y="3185"/>
                </a:cubicBezTo>
                <a:cubicBezTo>
                  <a:pt x="6798" y="3608"/>
                  <a:pt x="6408" y="3905"/>
                  <a:pt x="5963" y="4089"/>
                </a:cubicBezTo>
                <a:cubicBezTo>
                  <a:pt x="5425" y="4465"/>
                  <a:pt x="5334" y="5232"/>
                  <a:pt x="4738" y="5553"/>
                </a:cubicBezTo>
                <a:cubicBezTo>
                  <a:pt x="4153" y="6012"/>
                  <a:pt x="3777" y="6698"/>
                  <a:pt x="3524" y="7385"/>
                </a:cubicBezTo>
                <a:cubicBezTo>
                  <a:pt x="3571" y="7693"/>
                  <a:pt x="3398" y="7945"/>
                  <a:pt x="3285" y="8209"/>
                </a:cubicBezTo>
                <a:cubicBezTo>
                  <a:pt x="3227" y="8198"/>
                  <a:pt x="3137" y="8198"/>
                  <a:pt x="3090" y="8198"/>
                </a:cubicBezTo>
                <a:cubicBezTo>
                  <a:pt x="2975" y="8690"/>
                  <a:pt x="2450" y="8827"/>
                  <a:pt x="2175" y="9192"/>
                </a:cubicBezTo>
                <a:cubicBezTo>
                  <a:pt x="2129" y="9376"/>
                  <a:pt x="2288" y="9536"/>
                  <a:pt x="2244" y="9709"/>
                </a:cubicBezTo>
                <a:cubicBezTo>
                  <a:pt x="2038" y="10327"/>
                  <a:pt x="1843" y="10945"/>
                  <a:pt x="1522" y="11516"/>
                </a:cubicBezTo>
                <a:cubicBezTo>
                  <a:pt x="1225" y="11881"/>
                  <a:pt x="1019" y="12304"/>
                  <a:pt x="846" y="12752"/>
                </a:cubicBezTo>
                <a:cubicBezTo>
                  <a:pt x="1189" y="13060"/>
                  <a:pt x="1121" y="13623"/>
                  <a:pt x="744" y="13873"/>
                </a:cubicBezTo>
                <a:cubicBezTo>
                  <a:pt x="527" y="13999"/>
                  <a:pt x="871" y="14205"/>
                  <a:pt x="802" y="14389"/>
                </a:cubicBezTo>
                <a:cubicBezTo>
                  <a:pt x="571" y="15133"/>
                  <a:pt x="253" y="15864"/>
                  <a:pt x="91" y="16644"/>
                </a:cubicBezTo>
                <a:cubicBezTo>
                  <a:pt x="137" y="16941"/>
                  <a:pt x="253" y="17226"/>
                  <a:pt x="434" y="17468"/>
                </a:cubicBezTo>
                <a:cubicBezTo>
                  <a:pt x="538" y="17960"/>
                  <a:pt x="195" y="18314"/>
                  <a:pt x="0" y="18715"/>
                </a:cubicBezTo>
                <a:cubicBezTo>
                  <a:pt x="102" y="19322"/>
                  <a:pt x="365" y="19973"/>
                  <a:pt x="206" y="20602"/>
                </a:cubicBezTo>
                <a:cubicBezTo>
                  <a:pt x="47" y="20901"/>
                  <a:pt x="286" y="21118"/>
                  <a:pt x="412" y="21346"/>
                </a:cubicBezTo>
                <a:cubicBezTo>
                  <a:pt x="527" y="21712"/>
                  <a:pt x="640" y="22091"/>
                  <a:pt x="733" y="22467"/>
                </a:cubicBezTo>
                <a:cubicBezTo>
                  <a:pt x="926" y="22857"/>
                  <a:pt x="1269" y="23167"/>
                  <a:pt x="1442" y="23566"/>
                </a:cubicBezTo>
                <a:cubicBezTo>
                  <a:pt x="1384" y="23785"/>
                  <a:pt x="1395" y="23991"/>
                  <a:pt x="1522" y="24197"/>
                </a:cubicBezTo>
                <a:cubicBezTo>
                  <a:pt x="1406" y="24678"/>
                  <a:pt x="1796" y="24997"/>
                  <a:pt x="1934" y="25420"/>
                </a:cubicBezTo>
                <a:cubicBezTo>
                  <a:pt x="2038" y="25650"/>
                  <a:pt x="2162" y="25889"/>
                  <a:pt x="2392" y="26027"/>
                </a:cubicBezTo>
                <a:cubicBezTo>
                  <a:pt x="2873" y="26370"/>
                  <a:pt x="3159" y="26977"/>
                  <a:pt x="3090" y="27573"/>
                </a:cubicBezTo>
                <a:cubicBezTo>
                  <a:pt x="3365" y="28054"/>
                  <a:pt x="3560" y="28567"/>
                  <a:pt x="3925" y="28979"/>
                </a:cubicBezTo>
                <a:cubicBezTo>
                  <a:pt x="4098" y="29438"/>
                  <a:pt x="4716" y="29185"/>
                  <a:pt x="4966" y="29553"/>
                </a:cubicBezTo>
                <a:cubicBezTo>
                  <a:pt x="5139" y="29814"/>
                  <a:pt x="5081" y="30226"/>
                  <a:pt x="5389" y="30388"/>
                </a:cubicBezTo>
                <a:cubicBezTo>
                  <a:pt x="5779" y="30754"/>
                  <a:pt x="6408" y="30754"/>
                  <a:pt x="6661" y="31281"/>
                </a:cubicBezTo>
                <a:cubicBezTo>
                  <a:pt x="6820" y="31682"/>
                  <a:pt x="7312" y="31545"/>
                  <a:pt x="7622" y="31762"/>
                </a:cubicBezTo>
                <a:cubicBezTo>
                  <a:pt x="7930" y="32127"/>
                  <a:pt x="8136" y="32654"/>
                  <a:pt x="8630" y="32825"/>
                </a:cubicBezTo>
                <a:cubicBezTo>
                  <a:pt x="8745" y="32886"/>
                  <a:pt x="8865" y="32909"/>
                  <a:pt x="8988" y="32909"/>
                </a:cubicBezTo>
                <a:cubicBezTo>
                  <a:pt x="9257" y="32909"/>
                  <a:pt x="9537" y="32800"/>
                  <a:pt x="9798" y="32745"/>
                </a:cubicBezTo>
                <a:cubicBezTo>
                  <a:pt x="10059" y="32756"/>
                  <a:pt x="10210" y="32904"/>
                  <a:pt x="10278" y="33146"/>
                </a:cubicBezTo>
                <a:cubicBezTo>
                  <a:pt x="10363" y="33328"/>
                  <a:pt x="10520" y="33360"/>
                  <a:pt x="10693" y="33360"/>
                </a:cubicBezTo>
                <a:cubicBezTo>
                  <a:pt x="10789" y="33360"/>
                  <a:pt x="10889" y="33350"/>
                  <a:pt x="10986" y="33350"/>
                </a:cubicBezTo>
                <a:cubicBezTo>
                  <a:pt x="11090" y="33350"/>
                  <a:pt x="11190" y="33362"/>
                  <a:pt x="11273" y="33410"/>
                </a:cubicBezTo>
                <a:cubicBezTo>
                  <a:pt x="11558" y="33500"/>
                  <a:pt x="11627" y="33844"/>
                  <a:pt x="11891" y="33959"/>
                </a:cubicBezTo>
                <a:cubicBezTo>
                  <a:pt x="12023" y="34032"/>
                  <a:pt x="12184" y="34172"/>
                  <a:pt x="12341" y="34172"/>
                </a:cubicBezTo>
                <a:cubicBezTo>
                  <a:pt x="12402" y="34172"/>
                  <a:pt x="12462" y="34151"/>
                  <a:pt x="12520" y="34096"/>
                </a:cubicBezTo>
                <a:cubicBezTo>
                  <a:pt x="12614" y="34002"/>
                  <a:pt x="12719" y="33967"/>
                  <a:pt x="12829" y="33967"/>
                </a:cubicBezTo>
                <a:cubicBezTo>
                  <a:pt x="13082" y="33967"/>
                  <a:pt x="13361" y="34153"/>
                  <a:pt x="13585" y="34234"/>
                </a:cubicBezTo>
                <a:cubicBezTo>
                  <a:pt x="13619" y="34226"/>
                  <a:pt x="13653" y="34222"/>
                  <a:pt x="13686" y="34222"/>
                </a:cubicBezTo>
                <a:cubicBezTo>
                  <a:pt x="13892" y="34222"/>
                  <a:pt x="14098" y="34356"/>
                  <a:pt x="14294" y="34415"/>
                </a:cubicBezTo>
                <a:cubicBezTo>
                  <a:pt x="14371" y="34384"/>
                  <a:pt x="14449" y="34372"/>
                  <a:pt x="14528" y="34372"/>
                </a:cubicBezTo>
                <a:cubicBezTo>
                  <a:pt x="14779" y="34372"/>
                  <a:pt x="15037" y="34495"/>
                  <a:pt x="15300" y="34495"/>
                </a:cubicBezTo>
                <a:cubicBezTo>
                  <a:pt x="15342" y="34495"/>
                  <a:pt x="15385" y="34491"/>
                  <a:pt x="15428" y="34484"/>
                </a:cubicBezTo>
                <a:cubicBezTo>
                  <a:pt x="15875" y="34528"/>
                  <a:pt x="16316" y="34768"/>
                  <a:pt x="16761" y="34768"/>
                </a:cubicBezTo>
                <a:cubicBezTo>
                  <a:pt x="16896" y="34768"/>
                  <a:pt x="17031" y="34746"/>
                  <a:pt x="17167" y="34690"/>
                </a:cubicBezTo>
                <a:cubicBezTo>
                  <a:pt x="17513" y="34565"/>
                  <a:pt x="17867" y="34521"/>
                  <a:pt x="18223" y="34521"/>
                </a:cubicBezTo>
                <a:cubicBezTo>
                  <a:pt x="18716" y="34521"/>
                  <a:pt x="19212" y="34605"/>
                  <a:pt x="19697" y="34679"/>
                </a:cubicBezTo>
                <a:cubicBezTo>
                  <a:pt x="19811" y="34699"/>
                  <a:pt x="19923" y="34708"/>
                  <a:pt x="20035" y="34708"/>
                </a:cubicBezTo>
                <a:cubicBezTo>
                  <a:pt x="20688" y="34708"/>
                  <a:pt x="21313" y="34411"/>
                  <a:pt x="21964" y="34411"/>
                </a:cubicBezTo>
                <a:cubicBezTo>
                  <a:pt x="22009" y="34411"/>
                  <a:pt x="22055" y="34412"/>
                  <a:pt x="22100" y="34415"/>
                </a:cubicBezTo>
                <a:cubicBezTo>
                  <a:pt x="22454" y="34267"/>
                  <a:pt x="22809" y="34107"/>
                  <a:pt x="23188" y="34072"/>
                </a:cubicBezTo>
                <a:cubicBezTo>
                  <a:pt x="23205" y="34073"/>
                  <a:pt x="23222" y="34074"/>
                  <a:pt x="23239" y="34074"/>
                </a:cubicBezTo>
                <a:cubicBezTo>
                  <a:pt x="23582" y="34074"/>
                  <a:pt x="23764" y="33740"/>
                  <a:pt x="24092" y="33706"/>
                </a:cubicBezTo>
                <a:cubicBezTo>
                  <a:pt x="24526" y="33591"/>
                  <a:pt x="24916" y="33341"/>
                  <a:pt x="25350" y="33193"/>
                </a:cubicBezTo>
                <a:cubicBezTo>
                  <a:pt x="25473" y="33226"/>
                  <a:pt x="25614" y="33273"/>
                  <a:pt x="25749" y="33273"/>
                </a:cubicBezTo>
                <a:cubicBezTo>
                  <a:pt x="25838" y="33273"/>
                  <a:pt x="25925" y="33252"/>
                  <a:pt x="26003" y="33193"/>
                </a:cubicBezTo>
                <a:cubicBezTo>
                  <a:pt x="26415" y="32836"/>
                  <a:pt x="27020" y="33009"/>
                  <a:pt x="27514" y="32836"/>
                </a:cubicBezTo>
                <a:cubicBezTo>
                  <a:pt x="27559" y="32842"/>
                  <a:pt x="27604" y="32845"/>
                  <a:pt x="27648" y="32845"/>
                </a:cubicBezTo>
                <a:cubicBezTo>
                  <a:pt x="28088" y="32845"/>
                  <a:pt x="28446" y="32546"/>
                  <a:pt x="28736" y="32253"/>
                </a:cubicBezTo>
                <a:cubicBezTo>
                  <a:pt x="28956" y="31979"/>
                  <a:pt x="29368" y="31921"/>
                  <a:pt x="29527" y="31589"/>
                </a:cubicBezTo>
                <a:cubicBezTo>
                  <a:pt x="29849" y="31314"/>
                  <a:pt x="30283" y="31155"/>
                  <a:pt x="30500" y="30776"/>
                </a:cubicBezTo>
                <a:cubicBezTo>
                  <a:pt x="30821" y="30548"/>
                  <a:pt x="31472" y="30776"/>
                  <a:pt x="31483" y="30226"/>
                </a:cubicBezTo>
                <a:cubicBezTo>
                  <a:pt x="31873" y="30045"/>
                  <a:pt x="31758" y="29471"/>
                  <a:pt x="32183" y="29312"/>
                </a:cubicBezTo>
                <a:cubicBezTo>
                  <a:pt x="32469" y="29196"/>
                  <a:pt x="32513" y="28853"/>
                  <a:pt x="32777" y="28729"/>
                </a:cubicBezTo>
                <a:cubicBezTo>
                  <a:pt x="32950" y="28567"/>
                  <a:pt x="33213" y="28592"/>
                  <a:pt x="33419" y="28488"/>
                </a:cubicBezTo>
                <a:cubicBezTo>
                  <a:pt x="33406" y="28133"/>
                  <a:pt x="33680" y="27892"/>
                  <a:pt x="33774" y="27573"/>
                </a:cubicBezTo>
                <a:cubicBezTo>
                  <a:pt x="33900" y="27194"/>
                  <a:pt x="34356" y="27081"/>
                  <a:pt x="34562" y="26738"/>
                </a:cubicBezTo>
                <a:cubicBezTo>
                  <a:pt x="34793" y="26485"/>
                  <a:pt x="34666" y="26106"/>
                  <a:pt x="34793" y="25810"/>
                </a:cubicBezTo>
                <a:cubicBezTo>
                  <a:pt x="34861" y="25546"/>
                  <a:pt x="35122" y="25398"/>
                  <a:pt x="35191" y="25123"/>
                </a:cubicBezTo>
                <a:cubicBezTo>
                  <a:pt x="35823" y="24711"/>
                  <a:pt x="35798" y="23785"/>
                  <a:pt x="36246" y="23222"/>
                </a:cubicBezTo>
                <a:cubicBezTo>
                  <a:pt x="36589" y="22904"/>
                  <a:pt x="36485" y="22387"/>
                  <a:pt x="36748" y="22022"/>
                </a:cubicBezTo>
                <a:cubicBezTo>
                  <a:pt x="36726" y="21643"/>
                  <a:pt x="36886" y="21187"/>
                  <a:pt x="36531" y="20934"/>
                </a:cubicBezTo>
                <a:cubicBezTo>
                  <a:pt x="36474" y="20432"/>
                  <a:pt x="36474" y="19926"/>
                  <a:pt x="36633" y="19446"/>
                </a:cubicBezTo>
                <a:cubicBezTo>
                  <a:pt x="36474" y="19264"/>
                  <a:pt x="36564" y="19069"/>
                  <a:pt x="36658" y="18874"/>
                </a:cubicBezTo>
                <a:cubicBezTo>
                  <a:pt x="36658" y="18405"/>
                  <a:pt x="36897" y="17913"/>
                  <a:pt x="36795" y="17443"/>
                </a:cubicBezTo>
                <a:cubicBezTo>
                  <a:pt x="36633" y="16919"/>
                  <a:pt x="36669" y="16369"/>
                  <a:pt x="36669" y="15831"/>
                </a:cubicBezTo>
                <a:cubicBezTo>
                  <a:pt x="36303" y="15213"/>
                  <a:pt x="36177" y="14491"/>
                  <a:pt x="35867" y="13851"/>
                </a:cubicBezTo>
                <a:cubicBezTo>
                  <a:pt x="35740" y="13507"/>
                  <a:pt x="35993" y="13255"/>
                  <a:pt x="36040" y="12958"/>
                </a:cubicBezTo>
                <a:cubicBezTo>
                  <a:pt x="35534" y="12329"/>
                  <a:pt x="35913" y="11425"/>
                  <a:pt x="35559" y="10739"/>
                </a:cubicBezTo>
                <a:cubicBezTo>
                  <a:pt x="35227" y="10338"/>
                  <a:pt x="34916" y="9915"/>
                  <a:pt x="34861" y="9376"/>
                </a:cubicBezTo>
                <a:cubicBezTo>
                  <a:pt x="34482" y="9170"/>
                  <a:pt x="34208" y="8758"/>
                  <a:pt x="34070" y="8368"/>
                </a:cubicBezTo>
                <a:cubicBezTo>
                  <a:pt x="34230" y="7899"/>
                  <a:pt x="33749" y="7704"/>
                  <a:pt x="33669" y="7316"/>
                </a:cubicBezTo>
                <a:cubicBezTo>
                  <a:pt x="33268" y="6731"/>
                  <a:pt x="32433" y="6561"/>
                  <a:pt x="32115" y="5932"/>
                </a:cubicBezTo>
                <a:cubicBezTo>
                  <a:pt x="32057" y="5495"/>
                  <a:pt x="31689" y="5210"/>
                  <a:pt x="31450" y="4877"/>
                </a:cubicBezTo>
                <a:cubicBezTo>
                  <a:pt x="30958" y="4649"/>
                  <a:pt x="30500" y="4339"/>
                  <a:pt x="30214" y="3872"/>
                </a:cubicBezTo>
                <a:cubicBezTo>
                  <a:pt x="29997" y="3482"/>
                  <a:pt x="29448" y="3529"/>
                  <a:pt x="29184" y="3185"/>
                </a:cubicBezTo>
                <a:cubicBezTo>
                  <a:pt x="29149" y="3163"/>
                  <a:pt x="29116" y="3154"/>
                  <a:pt x="29086" y="3154"/>
                </a:cubicBezTo>
                <a:cubicBezTo>
                  <a:pt x="28958" y="3154"/>
                  <a:pt x="28866" y="3314"/>
                  <a:pt x="28737" y="3314"/>
                </a:cubicBezTo>
                <a:cubicBezTo>
                  <a:pt x="28709" y="3314"/>
                  <a:pt x="28679" y="3306"/>
                  <a:pt x="28646" y="3287"/>
                </a:cubicBezTo>
                <a:cubicBezTo>
                  <a:pt x="28589" y="3295"/>
                  <a:pt x="28534" y="3299"/>
                  <a:pt x="28480" y="3299"/>
                </a:cubicBezTo>
                <a:cubicBezTo>
                  <a:pt x="27735" y="3299"/>
                  <a:pt x="27153" y="2594"/>
                  <a:pt x="26759" y="2018"/>
                </a:cubicBezTo>
                <a:cubicBezTo>
                  <a:pt x="26209" y="1834"/>
                  <a:pt x="25784" y="1411"/>
                  <a:pt x="25259" y="1180"/>
                </a:cubicBezTo>
                <a:cubicBezTo>
                  <a:pt x="25140" y="1303"/>
                  <a:pt x="25009" y="1348"/>
                  <a:pt x="24873" y="1348"/>
                </a:cubicBezTo>
                <a:cubicBezTo>
                  <a:pt x="24574" y="1348"/>
                  <a:pt x="24251" y="1130"/>
                  <a:pt x="23976" y="1021"/>
                </a:cubicBezTo>
                <a:cubicBezTo>
                  <a:pt x="23916" y="975"/>
                  <a:pt x="23853" y="962"/>
                  <a:pt x="23788" y="962"/>
                </a:cubicBezTo>
                <a:cubicBezTo>
                  <a:pt x="23701" y="962"/>
                  <a:pt x="23610" y="987"/>
                  <a:pt x="23521" y="987"/>
                </a:cubicBezTo>
                <a:cubicBezTo>
                  <a:pt x="23462" y="987"/>
                  <a:pt x="23404" y="976"/>
                  <a:pt x="23347" y="941"/>
                </a:cubicBezTo>
                <a:cubicBezTo>
                  <a:pt x="23304" y="920"/>
                  <a:pt x="23262" y="911"/>
                  <a:pt x="23219" y="911"/>
                </a:cubicBezTo>
                <a:cubicBezTo>
                  <a:pt x="23082" y="911"/>
                  <a:pt x="22948" y="998"/>
                  <a:pt x="22815" y="998"/>
                </a:cubicBezTo>
                <a:cubicBezTo>
                  <a:pt x="22770" y="998"/>
                  <a:pt x="22726" y="989"/>
                  <a:pt x="22682" y="963"/>
                </a:cubicBezTo>
                <a:cubicBezTo>
                  <a:pt x="22458" y="839"/>
                  <a:pt x="22196" y="756"/>
                  <a:pt x="21938" y="756"/>
                </a:cubicBezTo>
                <a:cubicBezTo>
                  <a:pt x="21842" y="756"/>
                  <a:pt x="21746" y="768"/>
                  <a:pt x="21652" y="793"/>
                </a:cubicBezTo>
                <a:cubicBezTo>
                  <a:pt x="21457" y="818"/>
                  <a:pt x="21262" y="831"/>
                  <a:pt x="21067" y="831"/>
                </a:cubicBezTo>
                <a:cubicBezTo>
                  <a:pt x="20292" y="831"/>
                  <a:pt x="19531" y="627"/>
                  <a:pt x="18873" y="197"/>
                </a:cubicBezTo>
                <a:cubicBezTo>
                  <a:pt x="18676" y="55"/>
                  <a:pt x="18454" y="1"/>
                  <a:pt x="1822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9"/>
          <p:cNvSpPr/>
          <p:nvPr/>
        </p:nvSpPr>
        <p:spPr>
          <a:xfrm>
            <a:off x="6109825" y="2275638"/>
            <a:ext cx="886950" cy="844675"/>
          </a:xfrm>
          <a:custGeom>
            <a:rect b="b" l="l" r="r" t="t"/>
            <a:pathLst>
              <a:path extrusionOk="0" h="33787" w="35478">
                <a:moveTo>
                  <a:pt x="15876" y="1"/>
                </a:moveTo>
                <a:cubicBezTo>
                  <a:pt x="15734" y="1"/>
                  <a:pt x="15600" y="82"/>
                  <a:pt x="15668" y="233"/>
                </a:cubicBezTo>
                <a:cubicBezTo>
                  <a:pt x="15761" y="349"/>
                  <a:pt x="16017" y="564"/>
                  <a:pt x="15867" y="564"/>
                </a:cubicBezTo>
                <a:cubicBezTo>
                  <a:pt x="15811" y="564"/>
                  <a:pt x="15701" y="535"/>
                  <a:pt x="15506" y="461"/>
                </a:cubicBezTo>
                <a:cubicBezTo>
                  <a:pt x="15475" y="451"/>
                  <a:pt x="15446" y="447"/>
                  <a:pt x="15418" y="447"/>
                </a:cubicBezTo>
                <a:cubicBezTo>
                  <a:pt x="15180" y="447"/>
                  <a:pt x="15053" y="763"/>
                  <a:pt x="14888" y="906"/>
                </a:cubicBezTo>
                <a:cubicBezTo>
                  <a:pt x="14592" y="812"/>
                  <a:pt x="14264" y="683"/>
                  <a:pt x="13951" y="683"/>
                </a:cubicBezTo>
                <a:cubicBezTo>
                  <a:pt x="13889" y="683"/>
                  <a:pt x="13828" y="688"/>
                  <a:pt x="13768" y="700"/>
                </a:cubicBezTo>
                <a:cubicBezTo>
                  <a:pt x="13682" y="806"/>
                  <a:pt x="13575" y="834"/>
                  <a:pt x="13461" y="834"/>
                </a:cubicBezTo>
                <a:cubicBezTo>
                  <a:pt x="13322" y="834"/>
                  <a:pt x="13174" y="792"/>
                  <a:pt x="13038" y="792"/>
                </a:cubicBezTo>
                <a:cubicBezTo>
                  <a:pt x="13030" y="792"/>
                  <a:pt x="13021" y="793"/>
                  <a:pt x="13012" y="793"/>
                </a:cubicBezTo>
                <a:cubicBezTo>
                  <a:pt x="13007" y="793"/>
                  <a:pt x="13001" y="793"/>
                  <a:pt x="12996" y="793"/>
                </a:cubicBezTo>
                <a:cubicBezTo>
                  <a:pt x="12739" y="793"/>
                  <a:pt x="12527" y="998"/>
                  <a:pt x="12279" y="998"/>
                </a:cubicBezTo>
                <a:cubicBezTo>
                  <a:pt x="12224" y="998"/>
                  <a:pt x="12168" y="988"/>
                  <a:pt x="12109" y="963"/>
                </a:cubicBezTo>
                <a:cubicBezTo>
                  <a:pt x="12047" y="957"/>
                  <a:pt x="11986" y="954"/>
                  <a:pt x="11925" y="954"/>
                </a:cubicBezTo>
                <a:cubicBezTo>
                  <a:pt x="11333" y="954"/>
                  <a:pt x="10791" y="1233"/>
                  <a:pt x="10208" y="1296"/>
                </a:cubicBezTo>
                <a:cubicBezTo>
                  <a:pt x="10013" y="1433"/>
                  <a:pt x="9752" y="1386"/>
                  <a:pt x="9568" y="1548"/>
                </a:cubicBezTo>
                <a:cubicBezTo>
                  <a:pt x="9224" y="1559"/>
                  <a:pt x="9051" y="1903"/>
                  <a:pt x="8708" y="1949"/>
                </a:cubicBezTo>
                <a:cubicBezTo>
                  <a:pt x="8285" y="2361"/>
                  <a:pt x="7634" y="2315"/>
                  <a:pt x="7153" y="2611"/>
                </a:cubicBezTo>
                <a:cubicBezTo>
                  <a:pt x="6890" y="3048"/>
                  <a:pt x="6351" y="3229"/>
                  <a:pt x="5893" y="3345"/>
                </a:cubicBezTo>
                <a:cubicBezTo>
                  <a:pt x="5939" y="3757"/>
                  <a:pt x="5368" y="3584"/>
                  <a:pt x="5321" y="3927"/>
                </a:cubicBezTo>
                <a:cubicBezTo>
                  <a:pt x="5195" y="4284"/>
                  <a:pt x="4692" y="4202"/>
                  <a:pt x="4475" y="4501"/>
                </a:cubicBezTo>
                <a:cubicBezTo>
                  <a:pt x="4258" y="4902"/>
                  <a:pt x="4017" y="5325"/>
                  <a:pt x="3583" y="5506"/>
                </a:cubicBezTo>
                <a:cubicBezTo>
                  <a:pt x="3124" y="5918"/>
                  <a:pt x="2712" y="6435"/>
                  <a:pt x="2542" y="7031"/>
                </a:cubicBezTo>
                <a:cubicBezTo>
                  <a:pt x="2047" y="7223"/>
                  <a:pt x="2072" y="7797"/>
                  <a:pt x="1751" y="8140"/>
                </a:cubicBezTo>
                <a:cubicBezTo>
                  <a:pt x="1762" y="8437"/>
                  <a:pt x="1317" y="8585"/>
                  <a:pt x="1454" y="8896"/>
                </a:cubicBezTo>
                <a:cubicBezTo>
                  <a:pt x="1523" y="9091"/>
                  <a:pt x="1259" y="9170"/>
                  <a:pt x="1168" y="9308"/>
                </a:cubicBezTo>
                <a:cubicBezTo>
                  <a:pt x="1306" y="9777"/>
                  <a:pt x="1053" y="10211"/>
                  <a:pt x="767" y="10555"/>
                </a:cubicBezTo>
                <a:cubicBezTo>
                  <a:pt x="800" y="10898"/>
                  <a:pt x="468" y="11151"/>
                  <a:pt x="619" y="11494"/>
                </a:cubicBezTo>
                <a:cubicBezTo>
                  <a:pt x="641" y="11824"/>
                  <a:pt x="435" y="12123"/>
                  <a:pt x="344" y="12431"/>
                </a:cubicBezTo>
                <a:cubicBezTo>
                  <a:pt x="493" y="12752"/>
                  <a:pt x="70" y="13049"/>
                  <a:pt x="276" y="13392"/>
                </a:cubicBezTo>
                <a:cubicBezTo>
                  <a:pt x="309" y="13518"/>
                  <a:pt x="446" y="13645"/>
                  <a:pt x="355" y="13782"/>
                </a:cubicBezTo>
                <a:cubicBezTo>
                  <a:pt x="240" y="14158"/>
                  <a:pt x="1" y="14595"/>
                  <a:pt x="171" y="14996"/>
                </a:cubicBezTo>
                <a:cubicBezTo>
                  <a:pt x="424" y="15477"/>
                  <a:pt x="413" y="16059"/>
                  <a:pt x="240" y="16575"/>
                </a:cubicBezTo>
                <a:cubicBezTo>
                  <a:pt x="262" y="16850"/>
                  <a:pt x="526" y="17056"/>
                  <a:pt x="446" y="17375"/>
                </a:cubicBezTo>
                <a:cubicBezTo>
                  <a:pt x="594" y="17696"/>
                  <a:pt x="710" y="18028"/>
                  <a:pt x="572" y="18394"/>
                </a:cubicBezTo>
                <a:cubicBezTo>
                  <a:pt x="446" y="18679"/>
                  <a:pt x="652" y="18874"/>
                  <a:pt x="789" y="19080"/>
                </a:cubicBezTo>
                <a:cubicBezTo>
                  <a:pt x="825" y="19297"/>
                  <a:pt x="847" y="19514"/>
                  <a:pt x="1042" y="19665"/>
                </a:cubicBezTo>
                <a:cubicBezTo>
                  <a:pt x="1328" y="19926"/>
                  <a:pt x="1223" y="20396"/>
                  <a:pt x="1545" y="20649"/>
                </a:cubicBezTo>
                <a:cubicBezTo>
                  <a:pt x="1704" y="20912"/>
                  <a:pt x="1682" y="21278"/>
                  <a:pt x="1957" y="21484"/>
                </a:cubicBezTo>
                <a:cubicBezTo>
                  <a:pt x="2116" y="21931"/>
                  <a:pt x="2300" y="22365"/>
                  <a:pt x="2575" y="22766"/>
                </a:cubicBezTo>
                <a:cubicBezTo>
                  <a:pt x="2838" y="22893"/>
                  <a:pt x="3215" y="22972"/>
                  <a:pt x="3160" y="23338"/>
                </a:cubicBezTo>
                <a:cubicBezTo>
                  <a:pt x="3684" y="23909"/>
                  <a:pt x="4028" y="24747"/>
                  <a:pt x="4852" y="24953"/>
                </a:cubicBezTo>
                <a:cubicBezTo>
                  <a:pt x="4876" y="25145"/>
                  <a:pt x="5000" y="25282"/>
                  <a:pt x="5137" y="25420"/>
                </a:cubicBezTo>
                <a:cubicBezTo>
                  <a:pt x="5047" y="25444"/>
                  <a:pt x="4989" y="25488"/>
                  <a:pt x="4956" y="25582"/>
                </a:cubicBezTo>
                <a:cubicBezTo>
                  <a:pt x="4962" y="25582"/>
                  <a:pt x="4967" y="25581"/>
                  <a:pt x="4973" y="25581"/>
                </a:cubicBezTo>
                <a:cubicBezTo>
                  <a:pt x="5294" y="25581"/>
                  <a:pt x="5450" y="25894"/>
                  <a:pt x="5574" y="26153"/>
                </a:cubicBezTo>
                <a:cubicBezTo>
                  <a:pt x="5711" y="26428"/>
                  <a:pt x="6156" y="26474"/>
                  <a:pt x="6134" y="26818"/>
                </a:cubicBezTo>
                <a:cubicBezTo>
                  <a:pt x="6203" y="26793"/>
                  <a:pt x="6283" y="26771"/>
                  <a:pt x="6362" y="26749"/>
                </a:cubicBezTo>
                <a:lnTo>
                  <a:pt x="6362" y="26749"/>
                </a:lnTo>
                <a:cubicBezTo>
                  <a:pt x="6373" y="27081"/>
                  <a:pt x="6294" y="27493"/>
                  <a:pt x="6706" y="27573"/>
                </a:cubicBezTo>
                <a:cubicBezTo>
                  <a:pt x="6842" y="27496"/>
                  <a:pt x="6932" y="27465"/>
                  <a:pt x="6991" y="27465"/>
                </a:cubicBezTo>
                <a:cubicBezTo>
                  <a:pt x="7219" y="27465"/>
                  <a:pt x="6985" y="27929"/>
                  <a:pt x="7248" y="27929"/>
                </a:cubicBezTo>
                <a:cubicBezTo>
                  <a:pt x="7258" y="27929"/>
                  <a:pt x="7269" y="27929"/>
                  <a:pt x="7280" y="27927"/>
                </a:cubicBezTo>
                <a:cubicBezTo>
                  <a:pt x="7530" y="27996"/>
                  <a:pt x="7428" y="28397"/>
                  <a:pt x="7667" y="28523"/>
                </a:cubicBezTo>
                <a:cubicBezTo>
                  <a:pt x="7804" y="28809"/>
                  <a:pt x="8274" y="28661"/>
                  <a:pt x="8343" y="28990"/>
                </a:cubicBezTo>
                <a:cubicBezTo>
                  <a:pt x="8458" y="29334"/>
                  <a:pt x="8491" y="29724"/>
                  <a:pt x="8766" y="29987"/>
                </a:cubicBezTo>
                <a:cubicBezTo>
                  <a:pt x="9087" y="30158"/>
                  <a:pt x="8939" y="30583"/>
                  <a:pt x="9202" y="30789"/>
                </a:cubicBezTo>
                <a:cubicBezTo>
                  <a:pt x="9265" y="30817"/>
                  <a:pt x="9342" y="30871"/>
                  <a:pt x="9405" y="30871"/>
                </a:cubicBezTo>
                <a:cubicBezTo>
                  <a:pt x="9443" y="30871"/>
                  <a:pt x="9477" y="30850"/>
                  <a:pt x="9499" y="30789"/>
                </a:cubicBezTo>
                <a:cubicBezTo>
                  <a:pt x="9842" y="30331"/>
                  <a:pt x="9246" y="30446"/>
                  <a:pt x="9257" y="30147"/>
                </a:cubicBezTo>
                <a:cubicBezTo>
                  <a:pt x="9235" y="29987"/>
                  <a:pt x="9098" y="29770"/>
                  <a:pt x="9282" y="29666"/>
                </a:cubicBezTo>
                <a:cubicBezTo>
                  <a:pt x="9312" y="29655"/>
                  <a:pt x="9340" y="29651"/>
                  <a:pt x="9366" y="29651"/>
                </a:cubicBezTo>
                <a:cubicBezTo>
                  <a:pt x="9563" y="29651"/>
                  <a:pt x="9682" y="29916"/>
                  <a:pt x="9853" y="29976"/>
                </a:cubicBezTo>
                <a:cubicBezTo>
                  <a:pt x="10197" y="29998"/>
                  <a:pt x="10070" y="30226"/>
                  <a:pt x="10037" y="30388"/>
                </a:cubicBezTo>
                <a:cubicBezTo>
                  <a:pt x="10117" y="30515"/>
                  <a:pt x="10287" y="30468"/>
                  <a:pt x="10414" y="30501"/>
                </a:cubicBezTo>
                <a:cubicBezTo>
                  <a:pt x="10724" y="30732"/>
                  <a:pt x="11249" y="30811"/>
                  <a:pt x="11274" y="31281"/>
                </a:cubicBezTo>
                <a:cubicBezTo>
                  <a:pt x="11279" y="31281"/>
                  <a:pt x="11285" y="31281"/>
                  <a:pt x="11291" y="31281"/>
                </a:cubicBezTo>
                <a:cubicBezTo>
                  <a:pt x="11727" y="31281"/>
                  <a:pt x="12067" y="31694"/>
                  <a:pt x="12499" y="31795"/>
                </a:cubicBezTo>
                <a:cubicBezTo>
                  <a:pt x="12806" y="31841"/>
                  <a:pt x="12979" y="32149"/>
                  <a:pt x="13298" y="32163"/>
                </a:cubicBezTo>
                <a:cubicBezTo>
                  <a:pt x="13623" y="32520"/>
                  <a:pt x="14090" y="32756"/>
                  <a:pt x="14580" y="32756"/>
                </a:cubicBezTo>
                <a:cubicBezTo>
                  <a:pt x="14591" y="32756"/>
                  <a:pt x="14602" y="32756"/>
                  <a:pt x="14614" y="32756"/>
                </a:cubicBezTo>
                <a:cubicBezTo>
                  <a:pt x="14765" y="32893"/>
                  <a:pt x="14982" y="32860"/>
                  <a:pt x="15141" y="32962"/>
                </a:cubicBezTo>
                <a:cubicBezTo>
                  <a:pt x="15289" y="33031"/>
                  <a:pt x="15369" y="33215"/>
                  <a:pt x="15553" y="33215"/>
                </a:cubicBezTo>
                <a:cubicBezTo>
                  <a:pt x="15795" y="33226"/>
                  <a:pt x="15976" y="33443"/>
                  <a:pt x="16207" y="33454"/>
                </a:cubicBezTo>
                <a:cubicBezTo>
                  <a:pt x="16308" y="33305"/>
                  <a:pt x="16399" y="33146"/>
                  <a:pt x="16492" y="32987"/>
                </a:cubicBezTo>
                <a:cubicBezTo>
                  <a:pt x="16627" y="32964"/>
                  <a:pt x="16761" y="32951"/>
                  <a:pt x="16898" y="32951"/>
                </a:cubicBezTo>
                <a:cubicBezTo>
                  <a:pt x="16971" y="32951"/>
                  <a:pt x="17046" y="32954"/>
                  <a:pt x="17121" y="32962"/>
                </a:cubicBezTo>
                <a:cubicBezTo>
                  <a:pt x="17154" y="33099"/>
                  <a:pt x="17086" y="33283"/>
                  <a:pt x="17248" y="33352"/>
                </a:cubicBezTo>
                <a:cubicBezTo>
                  <a:pt x="17624" y="33695"/>
                  <a:pt x="18209" y="33511"/>
                  <a:pt x="18632" y="33786"/>
                </a:cubicBezTo>
                <a:cubicBezTo>
                  <a:pt x="18790" y="33767"/>
                  <a:pt x="18951" y="33762"/>
                  <a:pt x="19113" y="33762"/>
                </a:cubicBezTo>
                <a:cubicBezTo>
                  <a:pt x="19265" y="33762"/>
                  <a:pt x="19418" y="33766"/>
                  <a:pt x="19571" y="33766"/>
                </a:cubicBezTo>
                <a:cubicBezTo>
                  <a:pt x="19632" y="33766"/>
                  <a:pt x="19692" y="33766"/>
                  <a:pt x="19753" y="33764"/>
                </a:cubicBezTo>
                <a:cubicBezTo>
                  <a:pt x="20016" y="33543"/>
                  <a:pt x="20326" y="33513"/>
                  <a:pt x="20645" y="33513"/>
                </a:cubicBezTo>
                <a:cubicBezTo>
                  <a:pt x="20768" y="33513"/>
                  <a:pt x="20892" y="33517"/>
                  <a:pt x="21015" y="33517"/>
                </a:cubicBezTo>
                <a:cubicBezTo>
                  <a:pt x="21185" y="33517"/>
                  <a:pt x="21354" y="33509"/>
                  <a:pt x="21516" y="33467"/>
                </a:cubicBezTo>
                <a:cubicBezTo>
                  <a:pt x="21644" y="33520"/>
                  <a:pt x="21772" y="33539"/>
                  <a:pt x="21900" y="33539"/>
                </a:cubicBezTo>
                <a:cubicBezTo>
                  <a:pt x="22242" y="33539"/>
                  <a:pt x="22583" y="33400"/>
                  <a:pt x="22922" y="33374"/>
                </a:cubicBezTo>
                <a:cubicBezTo>
                  <a:pt x="22985" y="33404"/>
                  <a:pt x="23041" y="33416"/>
                  <a:pt x="23093" y="33416"/>
                </a:cubicBezTo>
                <a:cubicBezTo>
                  <a:pt x="23342" y="33416"/>
                  <a:pt x="23489" y="33135"/>
                  <a:pt x="23748" y="33135"/>
                </a:cubicBezTo>
                <a:cubicBezTo>
                  <a:pt x="23752" y="33135"/>
                  <a:pt x="23756" y="33135"/>
                  <a:pt x="23760" y="33135"/>
                </a:cubicBezTo>
                <a:cubicBezTo>
                  <a:pt x="23801" y="33139"/>
                  <a:pt x="23841" y="33141"/>
                  <a:pt x="23881" y="33141"/>
                </a:cubicBezTo>
                <a:cubicBezTo>
                  <a:pt x="24444" y="33141"/>
                  <a:pt x="24915" y="32776"/>
                  <a:pt x="25408" y="32550"/>
                </a:cubicBezTo>
                <a:cubicBezTo>
                  <a:pt x="25990" y="32058"/>
                  <a:pt x="26872" y="32069"/>
                  <a:pt x="27375" y="31462"/>
                </a:cubicBezTo>
                <a:cubicBezTo>
                  <a:pt x="27393" y="31465"/>
                  <a:pt x="27411" y="31467"/>
                  <a:pt x="27429" y="31467"/>
                </a:cubicBezTo>
                <a:cubicBezTo>
                  <a:pt x="27702" y="31467"/>
                  <a:pt x="27840" y="31142"/>
                  <a:pt x="28119" y="31108"/>
                </a:cubicBezTo>
                <a:cubicBezTo>
                  <a:pt x="28484" y="30949"/>
                  <a:pt x="29001" y="30960"/>
                  <a:pt x="29218" y="30570"/>
                </a:cubicBezTo>
                <a:cubicBezTo>
                  <a:pt x="29435" y="30262"/>
                  <a:pt x="29836" y="30204"/>
                  <a:pt x="30064" y="29919"/>
                </a:cubicBezTo>
                <a:cubicBezTo>
                  <a:pt x="30512" y="29496"/>
                  <a:pt x="31198" y="29358"/>
                  <a:pt x="31575" y="28853"/>
                </a:cubicBezTo>
                <a:cubicBezTo>
                  <a:pt x="31838" y="28705"/>
                  <a:pt x="32022" y="28488"/>
                  <a:pt x="32239" y="28293"/>
                </a:cubicBezTo>
                <a:cubicBezTo>
                  <a:pt x="32572" y="27389"/>
                  <a:pt x="33670" y="26908"/>
                  <a:pt x="33717" y="25867"/>
                </a:cubicBezTo>
                <a:cubicBezTo>
                  <a:pt x="33887" y="25741"/>
                  <a:pt x="34025" y="25582"/>
                  <a:pt x="34151" y="25409"/>
                </a:cubicBezTo>
                <a:cubicBezTo>
                  <a:pt x="34151" y="25329"/>
                  <a:pt x="34093" y="25227"/>
                  <a:pt x="34173" y="25170"/>
                </a:cubicBezTo>
                <a:cubicBezTo>
                  <a:pt x="34483" y="24780"/>
                  <a:pt x="34437" y="24252"/>
                  <a:pt x="34552" y="23796"/>
                </a:cubicBezTo>
                <a:cubicBezTo>
                  <a:pt x="34621" y="23590"/>
                  <a:pt x="34827" y="23464"/>
                  <a:pt x="34906" y="23258"/>
                </a:cubicBezTo>
                <a:cubicBezTo>
                  <a:pt x="34827" y="22330"/>
                  <a:pt x="34917" y="21393"/>
                  <a:pt x="35008" y="20465"/>
                </a:cubicBezTo>
                <a:cubicBezTo>
                  <a:pt x="34722" y="20031"/>
                  <a:pt x="34871" y="19503"/>
                  <a:pt x="34722" y="19023"/>
                </a:cubicBezTo>
                <a:cubicBezTo>
                  <a:pt x="34791" y="18578"/>
                  <a:pt x="34665" y="18155"/>
                  <a:pt x="34541" y="17729"/>
                </a:cubicBezTo>
                <a:cubicBezTo>
                  <a:pt x="34678" y="17306"/>
                  <a:pt x="34585" y="16814"/>
                  <a:pt x="34310" y="16460"/>
                </a:cubicBezTo>
                <a:cubicBezTo>
                  <a:pt x="34071" y="16185"/>
                  <a:pt x="34277" y="15784"/>
                  <a:pt x="34104" y="15499"/>
                </a:cubicBezTo>
                <a:cubicBezTo>
                  <a:pt x="33909" y="15177"/>
                  <a:pt x="34060" y="14776"/>
                  <a:pt x="34036" y="14433"/>
                </a:cubicBezTo>
                <a:cubicBezTo>
                  <a:pt x="34117" y="14375"/>
                  <a:pt x="34200" y="14354"/>
                  <a:pt x="34286" y="14354"/>
                </a:cubicBezTo>
                <a:cubicBezTo>
                  <a:pt x="34382" y="14354"/>
                  <a:pt x="34482" y="14380"/>
                  <a:pt x="34585" y="14411"/>
                </a:cubicBezTo>
                <a:cubicBezTo>
                  <a:pt x="34665" y="14136"/>
                  <a:pt x="34997" y="14079"/>
                  <a:pt x="35066" y="13815"/>
                </a:cubicBezTo>
                <a:cubicBezTo>
                  <a:pt x="35134" y="13507"/>
                  <a:pt x="35478" y="13312"/>
                  <a:pt x="35340" y="12947"/>
                </a:cubicBezTo>
                <a:cubicBezTo>
                  <a:pt x="35239" y="12878"/>
                  <a:pt x="35123" y="12821"/>
                  <a:pt x="35022" y="12752"/>
                </a:cubicBezTo>
                <a:cubicBezTo>
                  <a:pt x="35066" y="12455"/>
                  <a:pt x="35170" y="12065"/>
                  <a:pt x="34964" y="11824"/>
                </a:cubicBezTo>
                <a:cubicBezTo>
                  <a:pt x="35022" y="11631"/>
                  <a:pt x="35170" y="11469"/>
                  <a:pt x="35250" y="11274"/>
                </a:cubicBezTo>
                <a:cubicBezTo>
                  <a:pt x="35134" y="11093"/>
                  <a:pt x="35250" y="10898"/>
                  <a:pt x="35272" y="10703"/>
                </a:cubicBezTo>
                <a:cubicBezTo>
                  <a:pt x="35159" y="10692"/>
                  <a:pt x="35055" y="10692"/>
                  <a:pt x="34939" y="10681"/>
                </a:cubicBezTo>
                <a:cubicBezTo>
                  <a:pt x="35145" y="10233"/>
                  <a:pt x="34483" y="10165"/>
                  <a:pt x="34665" y="9720"/>
                </a:cubicBezTo>
                <a:cubicBezTo>
                  <a:pt x="34467" y="9568"/>
                  <a:pt x="34315" y="9315"/>
                  <a:pt x="34056" y="9315"/>
                </a:cubicBezTo>
                <a:cubicBezTo>
                  <a:pt x="34001" y="9315"/>
                  <a:pt x="33942" y="9326"/>
                  <a:pt x="33876" y="9352"/>
                </a:cubicBezTo>
                <a:cubicBezTo>
                  <a:pt x="33865" y="9159"/>
                  <a:pt x="33797" y="8975"/>
                  <a:pt x="33703" y="8791"/>
                </a:cubicBezTo>
                <a:cubicBezTo>
                  <a:pt x="33786" y="8723"/>
                  <a:pt x="33978" y="8723"/>
                  <a:pt x="33923" y="8563"/>
                </a:cubicBezTo>
                <a:cubicBezTo>
                  <a:pt x="33761" y="8517"/>
                  <a:pt x="33602" y="8368"/>
                  <a:pt x="33659" y="8184"/>
                </a:cubicBezTo>
                <a:cubicBezTo>
                  <a:pt x="33797" y="7841"/>
                  <a:pt x="33349" y="7602"/>
                  <a:pt x="33497" y="7237"/>
                </a:cubicBezTo>
                <a:cubicBezTo>
                  <a:pt x="33338" y="6984"/>
                  <a:pt x="32984" y="7006"/>
                  <a:pt x="32811" y="6767"/>
                </a:cubicBezTo>
                <a:cubicBezTo>
                  <a:pt x="32778" y="6457"/>
                  <a:pt x="32561" y="6182"/>
                  <a:pt x="32286" y="6056"/>
                </a:cubicBezTo>
                <a:cubicBezTo>
                  <a:pt x="32011" y="5954"/>
                  <a:pt x="32011" y="5644"/>
                  <a:pt x="31932" y="5416"/>
                </a:cubicBezTo>
                <a:cubicBezTo>
                  <a:pt x="31759" y="5256"/>
                  <a:pt x="31553" y="5119"/>
                  <a:pt x="31462" y="4888"/>
                </a:cubicBezTo>
                <a:cubicBezTo>
                  <a:pt x="31442" y="4842"/>
                  <a:pt x="31409" y="4824"/>
                  <a:pt x="31371" y="4824"/>
                </a:cubicBezTo>
                <a:cubicBezTo>
                  <a:pt x="31231" y="4824"/>
                  <a:pt x="31027" y="5081"/>
                  <a:pt x="31198" y="5152"/>
                </a:cubicBezTo>
                <a:cubicBezTo>
                  <a:pt x="31531" y="5256"/>
                  <a:pt x="31575" y="5737"/>
                  <a:pt x="31358" y="5965"/>
                </a:cubicBezTo>
                <a:cubicBezTo>
                  <a:pt x="31083" y="5874"/>
                  <a:pt x="30888" y="5622"/>
                  <a:pt x="30707" y="5416"/>
                </a:cubicBezTo>
                <a:lnTo>
                  <a:pt x="30707" y="5416"/>
                </a:lnTo>
                <a:cubicBezTo>
                  <a:pt x="30726" y="5421"/>
                  <a:pt x="30745" y="5423"/>
                  <a:pt x="30763" y="5423"/>
                </a:cubicBezTo>
                <a:cubicBezTo>
                  <a:pt x="30968" y="5423"/>
                  <a:pt x="31131" y="5153"/>
                  <a:pt x="30902" y="5039"/>
                </a:cubicBezTo>
                <a:cubicBezTo>
                  <a:pt x="30865" y="5001"/>
                  <a:pt x="30833" y="4985"/>
                  <a:pt x="30805" y="4985"/>
                </a:cubicBezTo>
                <a:cubicBezTo>
                  <a:pt x="30714" y="4985"/>
                  <a:pt x="30657" y="5143"/>
                  <a:pt x="30613" y="5221"/>
                </a:cubicBezTo>
                <a:cubicBezTo>
                  <a:pt x="30606" y="5221"/>
                  <a:pt x="30600" y="5222"/>
                  <a:pt x="30593" y="5222"/>
                </a:cubicBezTo>
                <a:cubicBezTo>
                  <a:pt x="30373" y="5222"/>
                  <a:pt x="30291" y="4903"/>
                  <a:pt x="30073" y="4903"/>
                </a:cubicBezTo>
                <a:cubicBezTo>
                  <a:pt x="30025" y="4903"/>
                  <a:pt x="29969" y="4918"/>
                  <a:pt x="29905" y="4957"/>
                </a:cubicBezTo>
                <a:cubicBezTo>
                  <a:pt x="29734" y="4718"/>
                  <a:pt x="29652" y="4317"/>
                  <a:pt x="29309" y="4295"/>
                </a:cubicBezTo>
                <a:cubicBezTo>
                  <a:pt x="29196" y="4031"/>
                  <a:pt x="29677" y="4270"/>
                  <a:pt x="29550" y="3985"/>
                </a:cubicBezTo>
                <a:cubicBezTo>
                  <a:pt x="29333" y="3721"/>
                  <a:pt x="29218" y="3265"/>
                  <a:pt x="28828" y="3207"/>
                </a:cubicBezTo>
                <a:cubicBezTo>
                  <a:pt x="28567" y="3117"/>
                  <a:pt x="28372" y="2897"/>
                  <a:pt x="28141" y="2760"/>
                </a:cubicBezTo>
                <a:cubicBezTo>
                  <a:pt x="28083" y="2781"/>
                  <a:pt x="28031" y="2790"/>
                  <a:pt x="27984" y="2790"/>
                </a:cubicBezTo>
                <a:cubicBezTo>
                  <a:pt x="27728" y="2790"/>
                  <a:pt x="27618" y="2518"/>
                  <a:pt x="27386" y="2441"/>
                </a:cubicBezTo>
                <a:cubicBezTo>
                  <a:pt x="27304" y="2462"/>
                  <a:pt x="27223" y="2469"/>
                  <a:pt x="27141" y="2469"/>
                </a:cubicBezTo>
                <a:cubicBezTo>
                  <a:pt x="26971" y="2469"/>
                  <a:pt x="26801" y="2438"/>
                  <a:pt x="26630" y="2438"/>
                </a:cubicBezTo>
                <a:cubicBezTo>
                  <a:pt x="26528" y="2438"/>
                  <a:pt x="26425" y="2449"/>
                  <a:pt x="26323" y="2485"/>
                </a:cubicBezTo>
                <a:cubicBezTo>
                  <a:pt x="25738" y="2337"/>
                  <a:pt x="25304" y="1812"/>
                  <a:pt x="24675" y="1754"/>
                </a:cubicBezTo>
                <a:cubicBezTo>
                  <a:pt x="24480" y="1960"/>
                  <a:pt x="24469" y="2246"/>
                  <a:pt x="24584" y="2499"/>
                </a:cubicBezTo>
                <a:cubicBezTo>
                  <a:pt x="24559" y="2506"/>
                  <a:pt x="24536" y="2509"/>
                  <a:pt x="24513" y="2509"/>
                </a:cubicBezTo>
                <a:cubicBezTo>
                  <a:pt x="24312" y="2509"/>
                  <a:pt x="24218" y="2255"/>
                  <a:pt x="24010" y="2235"/>
                </a:cubicBezTo>
                <a:cubicBezTo>
                  <a:pt x="23771" y="2188"/>
                  <a:pt x="23771" y="1914"/>
                  <a:pt x="23656" y="1754"/>
                </a:cubicBezTo>
                <a:cubicBezTo>
                  <a:pt x="23566" y="1768"/>
                  <a:pt x="23459" y="1819"/>
                  <a:pt x="23362" y="1819"/>
                </a:cubicBezTo>
                <a:cubicBezTo>
                  <a:pt x="23300" y="1819"/>
                  <a:pt x="23242" y="1798"/>
                  <a:pt x="23197" y="1730"/>
                </a:cubicBezTo>
                <a:cubicBezTo>
                  <a:pt x="22936" y="1422"/>
                  <a:pt x="22524" y="1433"/>
                  <a:pt x="22181" y="1263"/>
                </a:cubicBezTo>
                <a:cubicBezTo>
                  <a:pt x="22081" y="1282"/>
                  <a:pt x="22017" y="1411"/>
                  <a:pt x="21913" y="1411"/>
                </a:cubicBezTo>
                <a:cubicBezTo>
                  <a:pt x="21896" y="1411"/>
                  <a:pt x="21878" y="1408"/>
                  <a:pt x="21859" y="1400"/>
                </a:cubicBezTo>
                <a:cubicBezTo>
                  <a:pt x="21505" y="1274"/>
                  <a:pt x="21093" y="1318"/>
                  <a:pt x="20794" y="1068"/>
                </a:cubicBezTo>
                <a:cubicBezTo>
                  <a:pt x="20450" y="862"/>
                  <a:pt x="20063" y="746"/>
                  <a:pt x="19695" y="598"/>
                </a:cubicBezTo>
                <a:cubicBezTo>
                  <a:pt x="19517" y="605"/>
                  <a:pt x="19345" y="646"/>
                  <a:pt x="19171" y="646"/>
                </a:cubicBezTo>
                <a:cubicBezTo>
                  <a:pt x="19076" y="646"/>
                  <a:pt x="18981" y="634"/>
                  <a:pt x="18885" y="598"/>
                </a:cubicBezTo>
                <a:cubicBezTo>
                  <a:pt x="18760" y="945"/>
                  <a:pt x="18433" y="1023"/>
                  <a:pt x="18102" y="1023"/>
                </a:cubicBezTo>
                <a:cubicBezTo>
                  <a:pt x="17974" y="1023"/>
                  <a:pt x="17846" y="1011"/>
                  <a:pt x="17728" y="999"/>
                </a:cubicBezTo>
                <a:cubicBezTo>
                  <a:pt x="17522" y="724"/>
                  <a:pt x="17305" y="472"/>
                  <a:pt x="17110" y="197"/>
                </a:cubicBezTo>
                <a:cubicBezTo>
                  <a:pt x="17074" y="177"/>
                  <a:pt x="17047" y="168"/>
                  <a:pt x="17027" y="168"/>
                </a:cubicBezTo>
                <a:cubicBezTo>
                  <a:pt x="16899" y="168"/>
                  <a:pt x="17030" y="509"/>
                  <a:pt x="16914" y="509"/>
                </a:cubicBezTo>
                <a:cubicBezTo>
                  <a:pt x="16894" y="509"/>
                  <a:pt x="16865" y="498"/>
                  <a:pt x="16825" y="472"/>
                </a:cubicBezTo>
                <a:cubicBezTo>
                  <a:pt x="16594" y="345"/>
                  <a:pt x="16286" y="334"/>
                  <a:pt x="16113" y="117"/>
                </a:cubicBezTo>
                <a:cubicBezTo>
                  <a:pt x="16072" y="38"/>
                  <a:pt x="15973" y="1"/>
                  <a:pt x="1587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39"/>
          <p:cNvSpPr txBox="1"/>
          <p:nvPr/>
        </p:nvSpPr>
        <p:spPr>
          <a:xfrm>
            <a:off x="-54387" y="2619975"/>
            <a:ext cx="19146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1</a:t>
            </a:r>
            <a:endParaRPr sz="2500">
              <a:solidFill>
                <a:schemeClr val="dk1"/>
              </a:solidFill>
              <a:latin typeface="Alice"/>
              <a:ea typeface="Alice"/>
              <a:cs typeface="Alice"/>
              <a:sym typeface="Alice"/>
            </a:endParaRPr>
          </a:p>
        </p:txBody>
      </p:sp>
      <p:sp>
        <p:nvSpPr>
          <p:cNvPr id="237" name="Google Shape;237;p39"/>
          <p:cNvSpPr txBox="1"/>
          <p:nvPr/>
        </p:nvSpPr>
        <p:spPr>
          <a:xfrm>
            <a:off x="1807663" y="2531563"/>
            <a:ext cx="19146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2</a:t>
            </a:r>
            <a:endParaRPr sz="2500">
              <a:solidFill>
                <a:schemeClr val="dk1"/>
              </a:solidFill>
              <a:latin typeface="Alice"/>
              <a:ea typeface="Alice"/>
              <a:cs typeface="Alice"/>
              <a:sym typeface="Alice"/>
            </a:endParaRPr>
          </a:p>
        </p:txBody>
      </p:sp>
      <p:sp>
        <p:nvSpPr>
          <p:cNvPr id="238" name="Google Shape;238;p39"/>
          <p:cNvSpPr txBox="1"/>
          <p:nvPr/>
        </p:nvSpPr>
        <p:spPr>
          <a:xfrm>
            <a:off x="3575401" y="2619963"/>
            <a:ext cx="19146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3</a:t>
            </a:r>
            <a:endParaRPr sz="2500">
              <a:solidFill>
                <a:schemeClr val="dk1"/>
              </a:solidFill>
              <a:latin typeface="Alice"/>
              <a:ea typeface="Alice"/>
              <a:cs typeface="Alice"/>
              <a:sym typeface="Alice"/>
            </a:endParaRPr>
          </a:p>
        </p:txBody>
      </p:sp>
      <p:sp>
        <p:nvSpPr>
          <p:cNvPr id="239" name="Google Shape;239;p39"/>
          <p:cNvSpPr txBox="1"/>
          <p:nvPr/>
        </p:nvSpPr>
        <p:spPr>
          <a:xfrm>
            <a:off x="5596001" y="2502675"/>
            <a:ext cx="19146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4</a:t>
            </a:r>
            <a:endParaRPr sz="2500">
              <a:solidFill>
                <a:schemeClr val="dk1"/>
              </a:solidFill>
              <a:latin typeface="Alice"/>
              <a:ea typeface="Alice"/>
              <a:cs typeface="Alice"/>
              <a:sym typeface="Alice"/>
            </a:endParaRPr>
          </a:p>
        </p:txBody>
      </p:sp>
      <p:sp>
        <p:nvSpPr>
          <p:cNvPr id="240" name="Google Shape;240;p39"/>
          <p:cNvSpPr txBox="1"/>
          <p:nvPr/>
        </p:nvSpPr>
        <p:spPr>
          <a:xfrm>
            <a:off x="7399938" y="2672925"/>
            <a:ext cx="19146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5</a:t>
            </a:r>
            <a:endParaRPr sz="2500">
              <a:solidFill>
                <a:schemeClr val="dk1"/>
              </a:solidFill>
              <a:latin typeface="Alice"/>
              <a:ea typeface="Alice"/>
              <a:cs typeface="Alice"/>
              <a:sym typeface="Alice"/>
            </a:endParaRPr>
          </a:p>
        </p:txBody>
      </p:sp>
      <p:sp>
        <p:nvSpPr>
          <p:cNvPr id="241" name="Google Shape;241;p39"/>
          <p:cNvSpPr txBox="1"/>
          <p:nvPr/>
        </p:nvSpPr>
        <p:spPr>
          <a:xfrm>
            <a:off x="1696075" y="1473375"/>
            <a:ext cx="21378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Study Supply</a:t>
            </a:r>
            <a:endParaRPr sz="2500">
              <a:solidFill>
                <a:schemeClr val="dk1"/>
              </a:solidFill>
              <a:latin typeface="Alice"/>
              <a:ea typeface="Alice"/>
              <a:cs typeface="Alice"/>
              <a:sym typeface="Alice"/>
            </a:endParaRPr>
          </a:p>
        </p:txBody>
      </p:sp>
      <p:sp>
        <p:nvSpPr>
          <p:cNvPr id="242" name="Google Shape;242;p39"/>
          <p:cNvSpPr txBox="1"/>
          <p:nvPr/>
        </p:nvSpPr>
        <p:spPr>
          <a:xfrm>
            <a:off x="5596002" y="1549575"/>
            <a:ext cx="1914600" cy="3906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500">
                <a:solidFill>
                  <a:schemeClr val="dk1"/>
                </a:solidFill>
                <a:latin typeface="Alice"/>
                <a:ea typeface="Alice"/>
                <a:cs typeface="Alice"/>
                <a:sym typeface="Alice"/>
              </a:rPr>
              <a:t>Study of the Price</a:t>
            </a:r>
            <a:endParaRPr sz="2500">
              <a:solidFill>
                <a:schemeClr val="dk1"/>
              </a:solidFill>
              <a:latin typeface="Alice"/>
              <a:ea typeface="Alice"/>
              <a:cs typeface="Alice"/>
              <a:sym typeface="Alice"/>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40"/>
          <p:cNvSpPr txBox="1"/>
          <p:nvPr>
            <p:ph idx="1" type="body"/>
          </p:nvPr>
        </p:nvSpPr>
        <p:spPr>
          <a:xfrm>
            <a:off x="205350" y="684625"/>
            <a:ext cx="8644200" cy="39189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t>The first section of the market study is the study of demand. In this section, the question as to whether there is demand or none for the products or services should be given a straightforward answer.</a:t>
            </a:r>
            <a:endParaRPr sz="1700"/>
          </a:p>
          <a:p>
            <a:pPr indent="0" lvl="0" marL="0" rtl="0" algn="l">
              <a:spcBef>
                <a:spcPts val="0"/>
              </a:spcBef>
              <a:spcAft>
                <a:spcPts val="0"/>
              </a:spcAft>
              <a:buNone/>
            </a:pPr>
            <a:r>
              <a:t/>
            </a:r>
            <a:endParaRPr sz="1700"/>
          </a:p>
          <a:p>
            <a:pPr indent="457200" lvl="0" marL="0" rtl="0" algn="l">
              <a:spcBef>
                <a:spcPts val="0"/>
              </a:spcBef>
              <a:spcAft>
                <a:spcPts val="0"/>
              </a:spcAft>
              <a:buNone/>
            </a:pPr>
            <a:r>
              <a:rPr lang="en" sz="1700"/>
              <a:t>The demand study, however, should be anchored on the industry description. In other words, there is a very close link between the study of demand and the industry analysis. The data provided in the industry analysis may be utilized in the study of demand.</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rPr lang="en" sz="1700"/>
              <a:t>	But, what is meant by demand?</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rPr lang="en" sz="1700"/>
              <a:t>	The term </a:t>
            </a:r>
            <a:r>
              <a:rPr b="1" lang="en" sz="1700"/>
              <a:t>‘demand’ </a:t>
            </a:r>
            <a:r>
              <a:rPr lang="en" sz="1700"/>
              <a:t>in a feasibility study has two major </a:t>
            </a:r>
            <a:endParaRPr sz="1700"/>
          </a:p>
          <a:p>
            <a:pPr indent="0" lvl="0" marL="0" rtl="0" algn="l">
              <a:spcBef>
                <a:spcPts val="0"/>
              </a:spcBef>
              <a:spcAft>
                <a:spcPts val="0"/>
              </a:spcAft>
              <a:buNone/>
            </a:pPr>
            <a:r>
              <a:rPr lang="en" sz="1700"/>
              <a:t>connotations. It may refer to either </a:t>
            </a:r>
            <a:endParaRPr sz="1700"/>
          </a:p>
          <a:p>
            <a:pPr indent="0" lvl="0" marL="0" rtl="0" algn="l">
              <a:spcBef>
                <a:spcPts val="0"/>
              </a:spcBef>
              <a:spcAft>
                <a:spcPts val="0"/>
              </a:spcAft>
              <a:buNone/>
            </a:pPr>
            <a:r>
              <a:rPr lang="en" sz="1700"/>
              <a:t>a) past demand or </a:t>
            </a:r>
            <a:endParaRPr sz="1700"/>
          </a:p>
          <a:p>
            <a:pPr indent="0" lvl="0" marL="0" rtl="0" algn="l">
              <a:spcBef>
                <a:spcPts val="0"/>
              </a:spcBef>
              <a:spcAft>
                <a:spcPts val="0"/>
              </a:spcAft>
              <a:buNone/>
            </a:pPr>
            <a:r>
              <a:rPr lang="en" sz="1700"/>
              <a:t>b) future demand.</a:t>
            </a:r>
            <a:endParaRPr sz="17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p:txBody>
      </p:sp>
      <p:sp>
        <p:nvSpPr>
          <p:cNvPr id="248" name="Google Shape;248;p40"/>
          <p:cNvSpPr txBox="1"/>
          <p:nvPr>
            <p:ph type="title"/>
          </p:nvPr>
        </p:nvSpPr>
        <p:spPr>
          <a:xfrm>
            <a:off x="726825" y="215125"/>
            <a:ext cx="7704000" cy="469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Demand</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41"/>
          <p:cNvSpPr txBox="1"/>
          <p:nvPr>
            <p:ph idx="1" type="body"/>
          </p:nvPr>
        </p:nvSpPr>
        <p:spPr>
          <a:xfrm>
            <a:off x="224900" y="801850"/>
            <a:ext cx="8199000" cy="3801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700">
                <a:latin typeface="Alice"/>
                <a:ea typeface="Alice"/>
                <a:cs typeface="Alice"/>
                <a:sym typeface="Alice"/>
              </a:rPr>
              <a:t>Past Demand</a:t>
            </a:r>
            <a:r>
              <a:rPr lang="en" sz="1700">
                <a:latin typeface="Alice"/>
                <a:ea typeface="Alice"/>
                <a:cs typeface="Alice"/>
                <a:sym typeface="Alice"/>
              </a:rPr>
              <a:t>. The section ‘</a:t>
            </a:r>
            <a:r>
              <a:rPr b="1" lang="en" sz="1700">
                <a:latin typeface="Alice"/>
                <a:ea typeface="Alice"/>
                <a:cs typeface="Alice"/>
                <a:sym typeface="Alice"/>
              </a:rPr>
              <a:t>Study of Demand</a:t>
            </a:r>
            <a:r>
              <a:rPr lang="en" sz="1700">
                <a:latin typeface="Alice"/>
                <a:ea typeface="Alice"/>
                <a:cs typeface="Alice"/>
                <a:sym typeface="Alice"/>
              </a:rPr>
              <a:t>’ in the market study usually starts with the analysis of past demand. Past demand is the sum of the total goods sold or consumed, whether locally produced or imported during the previous year or years.</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The total past demand is computed as follows:</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Local production or consumption			xxxxx</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Imported units							xxxxx</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Total past demand							xxxxx</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t/>
            </a:r>
            <a:endParaRPr sz="1700"/>
          </a:p>
        </p:txBody>
      </p:sp>
      <p:sp>
        <p:nvSpPr>
          <p:cNvPr id="254" name="Google Shape;254;p41"/>
          <p:cNvSpPr txBox="1"/>
          <p:nvPr>
            <p:ph type="title"/>
          </p:nvPr>
        </p:nvSpPr>
        <p:spPr>
          <a:xfrm>
            <a:off x="726825" y="264025"/>
            <a:ext cx="7704000" cy="469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Demand </a:t>
            </a:r>
            <a:r>
              <a:rPr b="1" lang="en" sz="1300"/>
              <a:t>continuation</a:t>
            </a:r>
            <a:endParaRPr b="1" sz="13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42"/>
          <p:cNvSpPr txBox="1"/>
          <p:nvPr>
            <p:ph idx="1" type="body"/>
          </p:nvPr>
        </p:nvSpPr>
        <p:spPr>
          <a:xfrm>
            <a:off x="720000" y="1102175"/>
            <a:ext cx="7704000" cy="35013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600">
                <a:latin typeface="Alice"/>
                <a:ea typeface="Alice"/>
                <a:cs typeface="Alice"/>
                <a:sym typeface="Alice"/>
              </a:rPr>
              <a:t>There are studies that determine past demand by adding up the local production, total consumption and number of units imported. In simple mathematical format, the total past demand is computed as follows:</a:t>
            </a:r>
            <a:endParaRPr sz="16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Total local production 					xxxxx</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Total consumption						xxxxx</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Total number of imported units			xxxxx</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Total past demand						xxxxx</a:t>
            </a:r>
            <a:endParaRPr sz="1600">
              <a:latin typeface="Alice"/>
              <a:ea typeface="Alice"/>
              <a:cs typeface="Alice"/>
              <a:sym typeface="Alice"/>
            </a:endParaRPr>
          </a:p>
          <a:p>
            <a:pPr indent="0" lvl="0" marL="0" rtl="0" algn="l">
              <a:spcBef>
                <a:spcPts val="0"/>
              </a:spcBef>
              <a:spcAft>
                <a:spcPts val="0"/>
              </a:spcAft>
              <a:buNone/>
            </a:pPr>
            <a:r>
              <a:t/>
            </a:r>
            <a:endParaRPr sz="1600"/>
          </a:p>
          <a:p>
            <a:pPr indent="0" lvl="0" marL="0" rtl="0" algn="l">
              <a:spcBef>
                <a:spcPts val="0"/>
              </a:spcBef>
              <a:spcAft>
                <a:spcPts val="0"/>
              </a:spcAft>
              <a:buNone/>
            </a:pPr>
            <a:r>
              <a:t/>
            </a:r>
            <a:endParaRPr sz="1600"/>
          </a:p>
        </p:txBody>
      </p:sp>
      <p:sp>
        <p:nvSpPr>
          <p:cNvPr id="260" name="Google Shape;260;p42"/>
          <p:cNvSpPr txBox="1"/>
          <p:nvPr>
            <p:ph type="title"/>
          </p:nvPr>
        </p:nvSpPr>
        <p:spPr>
          <a:xfrm>
            <a:off x="726825" y="215125"/>
            <a:ext cx="7704000" cy="42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Demand </a:t>
            </a:r>
            <a:r>
              <a:rPr b="1" lang="en" sz="1300"/>
              <a:t>continuation</a:t>
            </a:r>
            <a:endParaRPr b="1" sz="1300"/>
          </a:p>
          <a:p>
            <a:pPr indent="0" lvl="0" marL="0" rtl="0" algn="ctr">
              <a:spcBef>
                <a:spcPts val="0"/>
              </a:spcBef>
              <a:spcAft>
                <a:spcPts val="0"/>
              </a:spcAft>
              <a:buNone/>
            </a:pPr>
            <a:r>
              <a:t/>
            </a:r>
            <a:endParaRPr sz="1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43"/>
          <p:cNvSpPr txBox="1"/>
          <p:nvPr>
            <p:ph idx="1" type="body"/>
          </p:nvPr>
        </p:nvSpPr>
        <p:spPr>
          <a:xfrm>
            <a:off x="410700" y="625825"/>
            <a:ext cx="8013300" cy="3977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700"/>
              <a:t>To illustrate, let us use the following hypothetical data expressed in pieces:</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rPr lang="en" sz="1700"/>
              <a:t>Number of poultry eggs produced in Davao area in 2021</a:t>
            </a:r>
            <a:endParaRPr sz="1700"/>
          </a:p>
          <a:p>
            <a:pPr indent="0" lvl="0" marL="0" rtl="0" algn="l">
              <a:spcBef>
                <a:spcPts val="0"/>
              </a:spcBef>
              <a:spcAft>
                <a:spcPts val="0"/>
              </a:spcAft>
              <a:buNone/>
            </a:pPr>
            <a:r>
              <a:rPr lang="en" sz="1700"/>
              <a:t>	(data taken from egg producers)					900,000 pcs</a:t>
            </a:r>
            <a:endParaRPr sz="1700"/>
          </a:p>
          <a:p>
            <a:pPr indent="0" lvl="0" marL="0" rtl="0" algn="l">
              <a:spcBef>
                <a:spcPts val="0"/>
              </a:spcBef>
              <a:spcAft>
                <a:spcPts val="0"/>
              </a:spcAft>
              <a:buNone/>
            </a:pPr>
            <a:r>
              <a:rPr lang="en" sz="1700"/>
              <a:t>Total consumption of poultry eggs in 2021</a:t>
            </a:r>
            <a:endParaRPr sz="1700"/>
          </a:p>
          <a:p>
            <a:pPr indent="0" lvl="0" marL="0" rtl="0" algn="l">
              <a:spcBef>
                <a:spcPts val="0"/>
              </a:spcBef>
              <a:spcAft>
                <a:spcPts val="0"/>
              </a:spcAft>
              <a:buNone/>
            </a:pPr>
            <a:r>
              <a:rPr lang="en" sz="1700"/>
              <a:t>	(data taken from egg retailers)					800,000</a:t>
            </a:r>
            <a:endParaRPr sz="1700"/>
          </a:p>
          <a:p>
            <a:pPr indent="0" lvl="0" marL="0" rtl="0" algn="l">
              <a:spcBef>
                <a:spcPts val="0"/>
              </a:spcBef>
              <a:spcAft>
                <a:spcPts val="0"/>
              </a:spcAft>
              <a:buNone/>
            </a:pPr>
            <a:r>
              <a:rPr lang="en" sz="1700"/>
              <a:t>Total number of poultry eggs from other provinces sold in </a:t>
            </a:r>
            <a:endParaRPr sz="1700"/>
          </a:p>
          <a:p>
            <a:pPr indent="0" lvl="0" marL="0" rtl="0" algn="l">
              <a:spcBef>
                <a:spcPts val="0"/>
              </a:spcBef>
              <a:spcAft>
                <a:spcPts val="0"/>
              </a:spcAft>
              <a:buNone/>
            </a:pPr>
            <a:r>
              <a:rPr lang="en" sz="1700"/>
              <a:t>Davao in 2021 (data taken from egg producers outside Davao Area)	</a:t>
            </a:r>
            <a:endParaRPr sz="1700"/>
          </a:p>
          <a:p>
            <a:pPr indent="0" lvl="0" marL="0" rtl="0" algn="l">
              <a:spcBef>
                <a:spcPts val="0"/>
              </a:spcBef>
              <a:spcAft>
                <a:spcPts val="0"/>
              </a:spcAft>
              <a:buNone/>
            </a:pPr>
            <a:r>
              <a:rPr lang="en" sz="1700"/>
              <a:t>                                                                                 500,000</a:t>
            </a:r>
            <a:endParaRPr sz="1700"/>
          </a:p>
          <a:p>
            <a:pPr indent="0" lvl="0" marL="0" rtl="0" algn="l">
              <a:spcBef>
                <a:spcPts val="0"/>
              </a:spcBef>
              <a:spcAft>
                <a:spcPts val="0"/>
              </a:spcAft>
              <a:buNone/>
            </a:pPr>
            <a:r>
              <a:t/>
            </a:r>
            <a:endParaRPr sz="1700"/>
          </a:p>
          <a:p>
            <a:pPr indent="0" lvl="0" marL="0" rtl="0" algn="l">
              <a:spcBef>
                <a:spcPts val="0"/>
              </a:spcBef>
              <a:spcAft>
                <a:spcPts val="0"/>
              </a:spcAft>
              <a:buNone/>
            </a:pPr>
            <a:r>
              <a:rPr lang="en" sz="1700"/>
              <a:t>The total demand for poultry eggs may be computed as follows:</a:t>
            </a:r>
            <a:endParaRPr sz="1700"/>
          </a:p>
          <a:p>
            <a:pPr indent="0" lvl="0" marL="0" rtl="0" algn="l">
              <a:spcBef>
                <a:spcPts val="0"/>
              </a:spcBef>
              <a:spcAft>
                <a:spcPts val="0"/>
              </a:spcAft>
              <a:buNone/>
            </a:pPr>
            <a:r>
              <a:rPr lang="en" sz="1700"/>
              <a:t>Production of eggs in Davao area					900,000</a:t>
            </a:r>
            <a:endParaRPr sz="1700"/>
          </a:p>
          <a:p>
            <a:pPr indent="0" lvl="0" marL="0" rtl="0" algn="l">
              <a:spcBef>
                <a:spcPts val="0"/>
              </a:spcBef>
              <a:spcAft>
                <a:spcPts val="0"/>
              </a:spcAft>
              <a:buNone/>
            </a:pPr>
            <a:r>
              <a:rPr lang="en" sz="1700"/>
              <a:t>Consumption of eggs in Davao					800,000</a:t>
            </a:r>
            <a:endParaRPr sz="1700"/>
          </a:p>
          <a:p>
            <a:pPr indent="0" lvl="0" marL="0" rtl="0" algn="l">
              <a:spcBef>
                <a:spcPts val="0"/>
              </a:spcBef>
              <a:spcAft>
                <a:spcPts val="0"/>
              </a:spcAft>
              <a:buNone/>
            </a:pPr>
            <a:r>
              <a:rPr lang="en" sz="1700"/>
              <a:t>Poultry eggs produced outside but sold in Davao	500,000</a:t>
            </a:r>
            <a:endParaRPr sz="1700"/>
          </a:p>
          <a:p>
            <a:pPr indent="0" lvl="0" marL="0" rtl="0" algn="l">
              <a:spcBef>
                <a:spcPts val="0"/>
              </a:spcBef>
              <a:spcAft>
                <a:spcPts val="0"/>
              </a:spcAft>
              <a:buNone/>
            </a:pPr>
            <a:r>
              <a:rPr lang="en" sz="1700"/>
              <a:t>	Total past demand						    </a:t>
            </a:r>
            <a:r>
              <a:rPr lang="en" sz="1700" u="sng"/>
              <a:t>2,200,000</a:t>
            </a:r>
            <a:endParaRPr sz="1700" u="sng"/>
          </a:p>
          <a:p>
            <a:pPr indent="0" lvl="0" marL="0" rtl="0" algn="l">
              <a:spcBef>
                <a:spcPts val="0"/>
              </a:spcBef>
              <a:spcAft>
                <a:spcPts val="0"/>
              </a:spcAft>
              <a:buNone/>
            </a:pPr>
            <a:r>
              <a:t/>
            </a:r>
            <a:endParaRPr sz="1400" u="sng"/>
          </a:p>
          <a:p>
            <a:pPr indent="0" lvl="0" marL="0" rtl="0" algn="l">
              <a:spcBef>
                <a:spcPts val="0"/>
              </a:spcBef>
              <a:spcAft>
                <a:spcPts val="0"/>
              </a:spcAft>
              <a:buNone/>
            </a:pPr>
            <a:r>
              <a:t/>
            </a:r>
            <a:endParaRPr sz="1400"/>
          </a:p>
        </p:txBody>
      </p:sp>
      <p:sp>
        <p:nvSpPr>
          <p:cNvPr id="266" name="Google Shape;266;p43"/>
          <p:cNvSpPr txBox="1"/>
          <p:nvPr>
            <p:ph type="title"/>
          </p:nvPr>
        </p:nvSpPr>
        <p:spPr>
          <a:xfrm>
            <a:off x="726825" y="185800"/>
            <a:ext cx="7704000" cy="489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Demand </a:t>
            </a:r>
            <a:r>
              <a:rPr b="1" lang="en" sz="1300"/>
              <a:t>continuation</a:t>
            </a:r>
            <a:endParaRPr b="1" sz="1300"/>
          </a:p>
          <a:p>
            <a:pPr indent="0" lvl="0" marL="0" rtl="0" algn="ctr">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44"/>
          <p:cNvSpPr txBox="1"/>
          <p:nvPr>
            <p:ph idx="1" type="body"/>
          </p:nvPr>
        </p:nvSpPr>
        <p:spPr>
          <a:xfrm>
            <a:off x="224900" y="557375"/>
            <a:ext cx="8199000" cy="40461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latin typeface="Alice"/>
                <a:ea typeface="Alice"/>
                <a:cs typeface="Alice"/>
                <a:sym typeface="Alice"/>
              </a:rPr>
              <a:t>However, if all poultry eggs produced in Davao were sold only in Davao, then there is duplication of data in the computation of the past demand. In this case, the past demand for poultry eggs would only include those that were produced in Davao and those produced outside of Davao but sold in Davao. The past demand should be computed as follows:</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Total production eggs in Davao area						900,000</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Total number of poultry eggs produced outside of Davao area</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But sold in Davao area									500,000</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Total past demand							       		       </a:t>
            </a:r>
            <a:r>
              <a:rPr lang="en" sz="1700" u="sng">
                <a:latin typeface="Alice"/>
                <a:ea typeface="Alice"/>
                <a:cs typeface="Alice"/>
                <a:sym typeface="Alice"/>
              </a:rPr>
              <a:t>1,400,000</a:t>
            </a:r>
            <a:endParaRPr sz="1700" u="sng">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p:txBody>
      </p:sp>
      <p:sp>
        <p:nvSpPr>
          <p:cNvPr id="272" name="Google Shape;272;p44"/>
          <p:cNvSpPr txBox="1"/>
          <p:nvPr>
            <p:ph type="title"/>
          </p:nvPr>
        </p:nvSpPr>
        <p:spPr>
          <a:xfrm>
            <a:off x="726825" y="361800"/>
            <a:ext cx="7704000" cy="351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Demand </a:t>
            </a:r>
            <a:r>
              <a:rPr b="1" lang="en" sz="1300"/>
              <a:t>continuation</a:t>
            </a:r>
            <a:endParaRPr b="1" sz="1300"/>
          </a:p>
          <a:p>
            <a:pPr indent="0" lvl="0" marL="0" rtl="0" algn="ctr">
              <a:spcBef>
                <a:spcPts val="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45"/>
          <p:cNvSpPr txBox="1"/>
          <p:nvPr>
            <p:ph idx="1" type="body"/>
          </p:nvPr>
        </p:nvSpPr>
        <p:spPr>
          <a:xfrm>
            <a:off x="720000" y="1102175"/>
            <a:ext cx="7704000" cy="350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700">
                <a:latin typeface="Alice"/>
                <a:ea typeface="Alice"/>
                <a:cs typeface="Alice"/>
                <a:sym typeface="Alice"/>
              </a:rPr>
              <a:t>The proponent of the study should exercise due care and diligence in determining what constitutes the total demand for a certain product.</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a:t>
            </a:r>
            <a:r>
              <a:rPr b="1" lang="en" sz="1700">
                <a:latin typeface="Alice"/>
                <a:ea typeface="Alice"/>
                <a:cs typeface="Alice"/>
                <a:sym typeface="Alice"/>
              </a:rPr>
              <a:t>Future Demand</a:t>
            </a:r>
            <a:r>
              <a:rPr lang="en" sz="1700">
                <a:latin typeface="Alice"/>
                <a:ea typeface="Alice"/>
                <a:cs typeface="Alice"/>
                <a:sym typeface="Alice"/>
              </a:rPr>
              <a:t>. Future demand simply refers to the projected demand for a product for local consumption or projected production and projected number of units to be imported.</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Let us take the hypothetical figures on poultry eggs production.</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i="1" lang="en" sz="1700">
                <a:latin typeface="Alice"/>
                <a:ea typeface="Alice"/>
                <a:cs typeface="Alice"/>
                <a:sym typeface="Alice"/>
              </a:rPr>
              <a:t>	How is the future demand for poultry eggs computed?</a:t>
            </a:r>
            <a:endParaRPr i="1"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t/>
            </a:r>
            <a:endParaRPr sz="1600"/>
          </a:p>
          <a:p>
            <a:pPr indent="0" lvl="0" marL="0" rtl="0" algn="l">
              <a:spcBef>
                <a:spcPts val="0"/>
              </a:spcBef>
              <a:spcAft>
                <a:spcPts val="0"/>
              </a:spcAft>
              <a:buNone/>
            </a:pPr>
            <a:r>
              <a:t/>
            </a:r>
            <a:endParaRPr sz="1600"/>
          </a:p>
        </p:txBody>
      </p:sp>
      <p:sp>
        <p:nvSpPr>
          <p:cNvPr id="278" name="Google Shape;278;p45"/>
          <p:cNvSpPr txBox="1"/>
          <p:nvPr>
            <p:ph type="title"/>
          </p:nvPr>
        </p:nvSpPr>
        <p:spPr>
          <a:xfrm>
            <a:off x="726825" y="540000"/>
            <a:ext cx="7704000" cy="39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Demand </a:t>
            </a:r>
            <a:r>
              <a:rPr b="1" lang="en" sz="1300"/>
              <a:t>continuation</a:t>
            </a:r>
            <a:endParaRPr b="1" sz="1300"/>
          </a:p>
          <a:p>
            <a:pPr indent="0" lvl="0" marL="0" rtl="0" algn="ctr">
              <a:spcBef>
                <a:spcPts val="0"/>
              </a:spcBef>
              <a:spcAft>
                <a:spcPts val="0"/>
              </a:spcAft>
              <a:buNone/>
            </a:pPr>
            <a:r>
              <a:t/>
            </a:r>
            <a:endParaRPr sz="1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6"/>
          <p:cNvSpPr txBox="1"/>
          <p:nvPr>
            <p:ph type="title"/>
          </p:nvPr>
        </p:nvSpPr>
        <p:spPr>
          <a:xfrm>
            <a:off x="1392125" y="792050"/>
            <a:ext cx="5589600" cy="900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800"/>
              <a:t>Major Processes in the Study of Demand</a:t>
            </a:r>
            <a:endParaRPr sz="2800"/>
          </a:p>
        </p:txBody>
      </p:sp>
      <p:sp>
        <p:nvSpPr>
          <p:cNvPr id="284" name="Google Shape;284;p46"/>
          <p:cNvSpPr txBox="1"/>
          <p:nvPr>
            <p:ph idx="1" type="subTitle"/>
          </p:nvPr>
        </p:nvSpPr>
        <p:spPr>
          <a:xfrm>
            <a:off x="968075" y="1871150"/>
            <a:ext cx="7764000" cy="2294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a:t>Is there a demand? </a:t>
            </a:r>
            <a:r>
              <a:rPr lang="en"/>
              <a:t>This is the primary question which all the major processes in the study of demand are directed. There should be a clear and definite answer to this question.  The study of demand follows some procedural steps, and is not simply based on the whims and caprices of the proponent.</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47"/>
          <p:cNvSpPr txBox="1"/>
          <p:nvPr>
            <p:ph idx="1" type="body"/>
          </p:nvPr>
        </p:nvSpPr>
        <p:spPr>
          <a:xfrm>
            <a:off x="720000" y="1102175"/>
            <a:ext cx="7704000" cy="35013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latin typeface="Alice"/>
                <a:ea typeface="Alice"/>
                <a:cs typeface="Alice"/>
                <a:sym typeface="Alice"/>
              </a:rPr>
              <a:t>1.	Identify the consumers,</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2.	Gather information on total past demands,</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3.	Evaluate past demand patterns,</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4.	Forecast future demands, and</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5.	Evaluate future demand projections</a:t>
            </a:r>
            <a:endParaRPr sz="1800">
              <a:latin typeface="Alice"/>
              <a:ea typeface="Alice"/>
              <a:cs typeface="Alice"/>
              <a:sym typeface="Alice"/>
            </a:endParaRPr>
          </a:p>
          <a:p>
            <a:pPr indent="0" lvl="0" marL="0" rtl="0" algn="l">
              <a:lnSpc>
                <a:spcPct val="115000"/>
              </a:lnSpc>
              <a:spcBef>
                <a:spcPts val="0"/>
              </a:spcBef>
              <a:spcAft>
                <a:spcPts val="0"/>
              </a:spcAft>
              <a:buNone/>
            </a:pPr>
            <a:r>
              <a:t/>
            </a:r>
            <a:endParaRPr sz="1600"/>
          </a:p>
          <a:p>
            <a:pPr indent="0" lvl="0" marL="0" rtl="0" algn="l">
              <a:lnSpc>
                <a:spcPct val="115000"/>
              </a:lnSpc>
              <a:spcBef>
                <a:spcPts val="0"/>
              </a:spcBef>
              <a:spcAft>
                <a:spcPts val="0"/>
              </a:spcAft>
              <a:buNone/>
            </a:pPr>
            <a:r>
              <a:t/>
            </a:r>
            <a:endParaRPr sz="1600"/>
          </a:p>
        </p:txBody>
      </p:sp>
      <p:sp>
        <p:nvSpPr>
          <p:cNvPr id="290" name="Google Shape;290;p47"/>
          <p:cNvSpPr txBox="1"/>
          <p:nvPr>
            <p:ph type="title"/>
          </p:nvPr>
        </p:nvSpPr>
        <p:spPr>
          <a:xfrm>
            <a:off x="726825" y="540000"/>
            <a:ext cx="7704000" cy="39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t>To give a definite answer to the question, the following major processes should be undertaken:</a:t>
            </a:r>
            <a:endParaRPr sz="2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48"/>
          <p:cNvSpPr txBox="1"/>
          <p:nvPr>
            <p:ph idx="1" type="body"/>
          </p:nvPr>
        </p:nvSpPr>
        <p:spPr>
          <a:xfrm>
            <a:off x="361800" y="733400"/>
            <a:ext cx="8062200" cy="38700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latin typeface="Alice"/>
                <a:ea typeface="Alice"/>
                <a:cs typeface="Alice"/>
                <a:sym typeface="Alice"/>
              </a:rPr>
              <a:t>The first step in the study of demand is identifying the consumers or end users. This step is directed towards answering two basic marketing questions:</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1. Who are the consumers?</a:t>
            </a:r>
            <a:endParaRPr sz="1700">
              <a:latin typeface="Alice"/>
              <a:ea typeface="Alice"/>
              <a:cs typeface="Alice"/>
              <a:sym typeface="Alice"/>
            </a:endParaRPr>
          </a:p>
          <a:p>
            <a:pPr indent="457200" lvl="0" marL="0" rtl="0" algn="l">
              <a:spcBef>
                <a:spcPts val="0"/>
              </a:spcBef>
              <a:spcAft>
                <a:spcPts val="0"/>
              </a:spcAft>
              <a:buNone/>
            </a:pPr>
            <a:r>
              <a:rPr lang="en" sz="1700">
                <a:latin typeface="Alice"/>
                <a:ea typeface="Alice"/>
                <a:cs typeface="Alice"/>
                <a:sym typeface="Alice"/>
              </a:rPr>
              <a:t>2. Where are the consumers?</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457200" lvl="0" marL="0" rtl="0" algn="l">
              <a:spcBef>
                <a:spcPts val="0"/>
              </a:spcBef>
              <a:spcAft>
                <a:spcPts val="0"/>
              </a:spcAft>
              <a:buNone/>
            </a:pPr>
            <a:r>
              <a:rPr lang="en" sz="1700">
                <a:latin typeface="Alice"/>
                <a:ea typeface="Alice"/>
                <a:cs typeface="Alice"/>
                <a:sym typeface="Alice"/>
              </a:rPr>
              <a:t>A marketing approach known as market segmentation is an effective tool in identifying the right consumers or users of the product or service. In market segmentation, the consumers are identified by classifying them in terms of the following descriptive or behavioral characteristics:</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1.	Type of consumers,</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2.	Income classification,</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3.	Use of the product or services,</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4.	Location, and</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5.	Age.</a:t>
            </a:r>
            <a:endParaRPr sz="1700">
              <a:latin typeface="Alice"/>
              <a:ea typeface="Alice"/>
              <a:cs typeface="Alice"/>
              <a:sym typeface="Alice"/>
            </a:endParaRPr>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p:txBody>
      </p:sp>
      <p:sp>
        <p:nvSpPr>
          <p:cNvPr id="296" name="Google Shape;296;p48"/>
          <p:cNvSpPr txBox="1"/>
          <p:nvPr>
            <p:ph type="title"/>
          </p:nvPr>
        </p:nvSpPr>
        <p:spPr>
          <a:xfrm>
            <a:off x="726825" y="146675"/>
            <a:ext cx="7704000" cy="537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Identify the Consumers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9"/>
          <p:cNvSpPr txBox="1"/>
          <p:nvPr>
            <p:ph idx="1" type="body"/>
          </p:nvPr>
        </p:nvSpPr>
        <p:spPr>
          <a:xfrm>
            <a:off x="720000" y="166225"/>
            <a:ext cx="7704000" cy="4437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500"/>
              <a:t>The following table is a sample guide in determining the appropriate yardstick to segment the consumers.</a:t>
            </a:r>
            <a:endParaRPr sz="1500"/>
          </a:p>
          <a:p>
            <a:pPr indent="0" lvl="0" marL="0" rtl="0" algn="l">
              <a:spcBef>
                <a:spcPts val="0"/>
              </a:spcBef>
              <a:spcAft>
                <a:spcPts val="0"/>
              </a:spcAft>
              <a:buNone/>
            </a:pPr>
            <a:r>
              <a:t/>
            </a:r>
            <a:endParaRPr/>
          </a:p>
        </p:txBody>
      </p:sp>
      <p:graphicFrame>
        <p:nvGraphicFramePr>
          <p:cNvPr id="302" name="Google Shape;302;p49"/>
          <p:cNvGraphicFramePr/>
          <p:nvPr/>
        </p:nvGraphicFramePr>
        <p:xfrm>
          <a:off x="626800" y="836750"/>
          <a:ext cx="3000000" cy="3000000"/>
        </p:xfrm>
        <a:graphic>
          <a:graphicData uri="http://schemas.openxmlformats.org/drawingml/2006/table">
            <a:tbl>
              <a:tblPr>
                <a:noFill/>
                <a:tableStyleId>{4F41A45D-EAAF-450E-AB88-A85E022BD163}</a:tableStyleId>
              </a:tblPr>
              <a:tblGrid>
                <a:gridCol w="2990325"/>
                <a:gridCol w="2990325"/>
              </a:tblGrid>
              <a:tr h="938500">
                <a:tc>
                  <a:txBody>
                    <a:bodyPr/>
                    <a:lstStyle/>
                    <a:p>
                      <a:pPr indent="0" lvl="0" marL="0" rtl="0" algn="ctr">
                        <a:lnSpc>
                          <a:spcPct val="150000"/>
                        </a:lnSpc>
                        <a:spcBef>
                          <a:spcPts val="1200"/>
                        </a:spcBef>
                        <a:spcAft>
                          <a:spcPts val="0"/>
                        </a:spcAft>
                        <a:buNone/>
                      </a:pPr>
                      <a:r>
                        <a:rPr b="1" lang="en" sz="1300"/>
                        <a:t>A Study Whether There</a:t>
                      </a:r>
                      <a:endParaRPr b="1" sz="1300"/>
                    </a:p>
                    <a:p>
                      <a:pPr indent="0" lvl="0" marL="0" rtl="0" algn="ctr">
                        <a:lnSpc>
                          <a:spcPct val="150000"/>
                        </a:lnSpc>
                        <a:spcBef>
                          <a:spcPts val="1200"/>
                        </a:spcBef>
                        <a:spcAft>
                          <a:spcPts val="0"/>
                        </a:spcAft>
                        <a:buNone/>
                      </a:pPr>
                      <a:r>
                        <a:rPr b="1" lang="en" sz="1300"/>
                        <a:t>is Demand for</a:t>
                      </a:r>
                      <a:endParaRPr b="1"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b="1" lang="en" sz="1300"/>
                        <a:t>Yardstick to Use in Segmenting</a:t>
                      </a:r>
                      <a:endParaRPr b="1" sz="1300"/>
                    </a:p>
                    <a:p>
                      <a:pPr indent="0" lvl="0" marL="0" rtl="0" algn="ctr">
                        <a:lnSpc>
                          <a:spcPct val="150000"/>
                        </a:lnSpc>
                        <a:spcBef>
                          <a:spcPts val="1200"/>
                        </a:spcBef>
                        <a:spcAft>
                          <a:spcPts val="0"/>
                        </a:spcAft>
                        <a:buNone/>
                      </a:pPr>
                      <a:r>
                        <a:rPr b="1" lang="en" sz="1300"/>
                        <a:t>the Market</a:t>
                      </a:r>
                      <a:endParaRPr b="1"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2875">
                <a:tc>
                  <a:txBody>
                    <a:bodyPr/>
                    <a:lstStyle/>
                    <a:p>
                      <a:pPr indent="0" lvl="0" marL="0" rtl="0" algn="l">
                        <a:lnSpc>
                          <a:spcPct val="150000"/>
                        </a:lnSpc>
                        <a:spcBef>
                          <a:spcPts val="1200"/>
                        </a:spcBef>
                        <a:spcAft>
                          <a:spcPts val="0"/>
                        </a:spcAft>
                        <a:buNone/>
                      </a:pPr>
                      <a:r>
                        <a:rPr lang="en" sz="1200"/>
                        <a:t>Sporting goods</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lnSpc>
                          <a:spcPct val="150000"/>
                        </a:lnSpc>
                        <a:spcBef>
                          <a:spcPts val="1200"/>
                        </a:spcBef>
                        <a:spcAft>
                          <a:spcPts val="0"/>
                        </a:spcAft>
                        <a:buNone/>
                      </a:pPr>
                      <a:r>
                        <a:rPr lang="en" sz="1200"/>
                        <a:t>Age</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2875">
                <a:tc>
                  <a:txBody>
                    <a:bodyPr/>
                    <a:lstStyle/>
                    <a:p>
                      <a:pPr indent="0" lvl="0" marL="0" rtl="0" algn="l">
                        <a:lnSpc>
                          <a:spcPct val="150000"/>
                        </a:lnSpc>
                        <a:spcBef>
                          <a:spcPts val="1200"/>
                        </a:spcBef>
                        <a:spcAft>
                          <a:spcPts val="0"/>
                        </a:spcAft>
                        <a:buNone/>
                      </a:pPr>
                      <a:r>
                        <a:rPr lang="en" sz="1200"/>
                        <a:t>Automobiles</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lnSpc>
                          <a:spcPct val="150000"/>
                        </a:lnSpc>
                        <a:spcBef>
                          <a:spcPts val="1200"/>
                        </a:spcBef>
                        <a:spcAft>
                          <a:spcPts val="0"/>
                        </a:spcAft>
                        <a:buNone/>
                      </a:pPr>
                      <a:r>
                        <a:rPr lang="en" sz="1200"/>
                        <a:t>Income</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2875">
                <a:tc>
                  <a:txBody>
                    <a:bodyPr/>
                    <a:lstStyle/>
                    <a:p>
                      <a:pPr indent="0" lvl="0" marL="0" rtl="0" algn="l">
                        <a:lnSpc>
                          <a:spcPct val="150000"/>
                        </a:lnSpc>
                        <a:spcBef>
                          <a:spcPts val="1200"/>
                        </a:spcBef>
                        <a:spcAft>
                          <a:spcPts val="0"/>
                        </a:spcAft>
                        <a:buNone/>
                      </a:pPr>
                      <a:r>
                        <a:rPr lang="en" sz="1200"/>
                        <a:t>Heavy Equipment</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lnSpc>
                          <a:spcPct val="150000"/>
                        </a:lnSpc>
                        <a:spcBef>
                          <a:spcPts val="1200"/>
                        </a:spcBef>
                        <a:spcAft>
                          <a:spcPts val="0"/>
                        </a:spcAft>
                        <a:buNone/>
                      </a:pPr>
                      <a:r>
                        <a:rPr lang="en" sz="1200"/>
                        <a:t>Type of Industry</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2875">
                <a:tc>
                  <a:txBody>
                    <a:bodyPr/>
                    <a:lstStyle/>
                    <a:p>
                      <a:pPr indent="0" lvl="0" marL="0" rtl="0" algn="l">
                        <a:lnSpc>
                          <a:spcPct val="150000"/>
                        </a:lnSpc>
                        <a:spcBef>
                          <a:spcPts val="1200"/>
                        </a:spcBef>
                        <a:spcAft>
                          <a:spcPts val="0"/>
                        </a:spcAft>
                        <a:buNone/>
                      </a:pPr>
                      <a:r>
                        <a:rPr lang="en" sz="1200"/>
                        <a:t>Utility Vehicles</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lnSpc>
                          <a:spcPct val="150000"/>
                        </a:lnSpc>
                        <a:spcBef>
                          <a:spcPts val="1200"/>
                        </a:spcBef>
                        <a:spcAft>
                          <a:spcPts val="0"/>
                        </a:spcAft>
                        <a:buNone/>
                      </a:pPr>
                      <a:r>
                        <a:rPr lang="en" sz="1200"/>
                        <a:t>Traveling Public</a:t>
                      </a:r>
                      <a:endParaRPr sz="12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50"/>
          <p:cNvSpPr txBox="1"/>
          <p:nvPr>
            <p:ph idx="1" type="body"/>
          </p:nvPr>
        </p:nvSpPr>
        <p:spPr>
          <a:xfrm>
            <a:off x="720000" y="113600"/>
            <a:ext cx="7704000" cy="3880200"/>
          </a:xfrm>
          <a:prstGeom prst="rect">
            <a:avLst/>
          </a:prstGeom>
        </p:spPr>
        <p:txBody>
          <a:bodyPr anchorCtr="0" anchor="t" bIns="91425" lIns="91425" spcFirstLastPara="1" rIns="91425" wrap="square" tIns="91425">
            <a:noAutofit/>
          </a:bodyPr>
          <a:lstStyle/>
          <a:p>
            <a:pPr indent="0" lvl="0" marL="0" rtl="0" algn="just">
              <a:lnSpc>
                <a:spcPct val="150000"/>
              </a:lnSpc>
              <a:spcBef>
                <a:spcPts val="1200"/>
              </a:spcBef>
              <a:spcAft>
                <a:spcPts val="1200"/>
              </a:spcAft>
              <a:buNone/>
            </a:pPr>
            <a:r>
              <a:rPr lang="en" sz="1500"/>
              <a:t>Assuming the data provided by the government agency appear as follows:</a:t>
            </a:r>
            <a:endParaRPr sz="1500"/>
          </a:p>
        </p:txBody>
      </p:sp>
      <p:graphicFrame>
        <p:nvGraphicFramePr>
          <p:cNvPr id="308" name="Google Shape;308;p50"/>
          <p:cNvGraphicFramePr/>
          <p:nvPr/>
        </p:nvGraphicFramePr>
        <p:xfrm>
          <a:off x="639700" y="669950"/>
          <a:ext cx="3000000" cy="3000000"/>
        </p:xfrm>
        <a:graphic>
          <a:graphicData uri="http://schemas.openxmlformats.org/drawingml/2006/table">
            <a:tbl>
              <a:tblPr>
                <a:noFill/>
                <a:tableStyleId>{4F41A45D-EAAF-450E-AB88-A85E022BD163}</a:tableStyleId>
              </a:tblPr>
              <a:tblGrid>
                <a:gridCol w="3230575"/>
                <a:gridCol w="2969975"/>
              </a:tblGrid>
              <a:tr h="810425">
                <a:tc>
                  <a:txBody>
                    <a:bodyPr/>
                    <a:lstStyle/>
                    <a:p>
                      <a:pPr indent="0" lvl="0" marL="0" rtl="0" algn="ctr">
                        <a:lnSpc>
                          <a:spcPct val="150000"/>
                        </a:lnSpc>
                        <a:spcBef>
                          <a:spcPts val="1200"/>
                        </a:spcBef>
                        <a:spcAft>
                          <a:spcPts val="0"/>
                        </a:spcAft>
                        <a:buNone/>
                      </a:pPr>
                      <a:r>
                        <a:rPr b="1" lang="en" sz="1500"/>
                        <a:t>Age bracket</a:t>
                      </a:r>
                      <a:endParaRPr b="1" sz="15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b="1" lang="en" sz="1500"/>
                        <a:t>Population</a:t>
                      </a:r>
                      <a:endParaRPr b="1" sz="15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84850">
                <a:tc>
                  <a:txBody>
                    <a:bodyPr/>
                    <a:lstStyle/>
                    <a:p>
                      <a:pPr indent="0" lvl="0" marL="0" rtl="0" algn="ctr">
                        <a:lnSpc>
                          <a:spcPct val="150000"/>
                        </a:lnSpc>
                        <a:spcBef>
                          <a:spcPts val="1200"/>
                        </a:spcBef>
                        <a:spcAft>
                          <a:spcPts val="0"/>
                        </a:spcAft>
                        <a:buNone/>
                      </a:pPr>
                      <a:r>
                        <a:rPr lang="en" sz="1300"/>
                        <a:t>1-9 years old</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lang="en" sz="1300"/>
                        <a:t>3,500</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84850">
                <a:tc>
                  <a:txBody>
                    <a:bodyPr/>
                    <a:lstStyle/>
                    <a:p>
                      <a:pPr indent="0" lvl="0" marL="0" rtl="0" algn="ctr">
                        <a:lnSpc>
                          <a:spcPct val="150000"/>
                        </a:lnSpc>
                        <a:spcBef>
                          <a:spcPts val="1200"/>
                        </a:spcBef>
                        <a:spcAft>
                          <a:spcPts val="0"/>
                        </a:spcAft>
                        <a:buNone/>
                      </a:pPr>
                      <a:r>
                        <a:rPr lang="en" sz="1300"/>
                        <a:t>10-18 years old</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lang="en" sz="1300"/>
                        <a:t>8,000</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84850">
                <a:tc>
                  <a:txBody>
                    <a:bodyPr/>
                    <a:lstStyle/>
                    <a:p>
                      <a:pPr indent="0" lvl="0" marL="0" rtl="0" algn="ctr">
                        <a:lnSpc>
                          <a:spcPct val="150000"/>
                        </a:lnSpc>
                        <a:spcBef>
                          <a:spcPts val="1200"/>
                        </a:spcBef>
                        <a:spcAft>
                          <a:spcPts val="0"/>
                        </a:spcAft>
                        <a:buNone/>
                      </a:pPr>
                      <a:r>
                        <a:rPr lang="en" sz="1300"/>
                        <a:t>19-27 years old</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lang="en" sz="1300"/>
                        <a:t>5,000</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84850">
                <a:tc>
                  <a:txBody>
                    <a:bodyPr/>
                    <a:lstStyle/>
                    <a:p>
                      <a:pPr indent="0" lvl="0" marL="0" rtl="0" algn="ctr">
                        <a:lnSpc>
                          <a:spcPct val="150000"/>
                        </a:lnSpc>
                        <a:spcBef>
                          <a:spcPts val="1200"/>
                        </a:spcBef>
                        <a:spcAft>
                          <a:spcPts val="0"/>
                        </a:spcAft>
                        <a:buNone/>
                      </a:pPr>
                      <a:r>
                        <a:rPr lang="en" sz="1300"/>
                        <a:t>28-36 years old</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lang="en" sz="1300"/>
                        <a:t>4,200</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84850">
                <a:tc>
                  <a:txBody>
                    <a:bodyPr/>
                    <a:lstStyle/>
                    <a:p>
                      <a:pPr indent="0" lvl="0" marL="0" rtl="0" algn="ctr">
                        <a:lnSpc>
                          <a:spcPct val="150000"/>
                        </a:lnSpc>
                        <a:spcBef>
                          <a:spcPts val="1200"/>
                        </a:spcBef>
                        <a:spcAft>
                          <a:spcPts val="0"/>
                        </a:spcAft>
                        <a:buNone/>
                      </a:pPr>
                      <a:r>
                        <a:rPr lang="en" sz="1300"/>
                        <a:t>37-45 years old</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lang="en" sz="1300"/>
                        <a:t>2,800</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84850">
                <a:tc>
                  <a:txBody>
                    <a:bodyPr/>
                    <a:lstStyle/>
                    <a:p>
                      <a:pPr indent="0" lvl="0" marL="0" rtl="0" algn="ctr">
                        <a:lnSpc>
                          <a:spcPct val="150000"/>
                        </a:lnSpc>
                        <a:spcBef>
                          <a:spcPts val="1200"/>
                        </a:spcBef>
                        <a:spcAft>
                          <a:spcPts val="0"/>
                        </a:spcAft>
                        <a:buNone/>
                      </a:pPr>
                      <a:r>
                        <a:rPr lang="en" sz="1300"/>
                        <a:t>46-54 years old</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lnSpc>
                          <a:spcPct val="150000"/>
                        </a:lnSpc>
                        <a:spcBef>
                          <a:spcPts val="1200"/>
                        </a:spcBef>
                        <a:spcAft>
                          <a:spcPts val="0"/>
                        </a:spcAft>
                        <a:buNone/>
                      </a:pPr>
                      <a:r>
                        <a:rPr lang="en" sz="1300"/>
                        <a:t>1,900</a:t>
                      </a:r>
                      <a:endParaRPr sz="1300"/>
                    </a:p>
                  </a:txBody>
                  <a:tcPr marT="91425" marB="91425"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51"/>
          <p:cNvSpPr txBox="1"/>
          <p:nvPr>
            <p:ph idx="1" type="body"/>
          </p:nvPr>
        </p:nvSpPr>
        <p:spPr>
          <a:xfrm>
            <a:off x="528050" y="753100"/>
            <a:ext cx="7896000" cy="38505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latin typeface="Alice"/>
                <a:ea typeface="Alice"/>
                <a:cs typeface="Alice"/>
                <a:sym typeface="Alice"/>
              </a:rPr>
              <a:t>Once the questions, who is the market and where is the market, have been answered squarely, the next step in the study of demand is to gather the necessary information about the total demand.</a:t>
            </a:r>
            <a:endParaRPr sz="1700">
              <a:latin typeface="Alice"/>
              <a:ea typeface="Alice"/>
              <a:cs typeface="Alice"/>
              <a:sym typeface="Alice"/>
            </a:endParaRPr>
          </a:p>
          <a:p>
            <a:pPr indent="45720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This is the most costly phase of the demand study, and it has plenty of drawbacks.  However, there is no substitute to this process and it cannot be discarded.</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The proponent of the study has to settle the following questions:</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1. Where can the demand data be gathered?</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2. How can the desired data be gathered?</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3. How large should be the desired data?</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t/>
            </a:r>
            <a:endParaRPr sz="1400"/>
          </a:p>
        </p:txBody>
      </p:sp>
      <p:sp>
        <p:nvSpPr>
          <p:cNvPr id="314" name="Google Shape;314;p51"/>
          <p:cNvSpPr txBox="1"/>
          <p:nvPr>
            <p:ph type="title"/>
          </p:nvPr>
        </p:nvSpPr>
        <p:spPr>
          <a:xfrm>
            <a:off x="726825" y="136900"/>
            <a:ext cx="7704000" cy="61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Gather Information on Total Demand</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52"/>
          <p:cNvSpPr txBox="1"/>
          <p:nvPr>
            <p:ph idx="1" type="body"/>
          </p:nvPr>
        </p:nvSpPr>
        <p:spPr>
          <a:xfrm>
            <a:off x="166225" y="1102175"/>
            <a:ext cx="3618000" cy="35013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 sz="1500"/>
              <a:t>1. Manufacturers, retailers</a:t>
            </a:r>
            <a:endParaRPr sz="1500"/>
          </a:p>
          <a:p>
            <a:pPr indent="0" lvl="0" marL="0" rtl="0" algn="l">
              <a:lnSpc>
                <a:spcPct val="150000"/>
              </a:lnSpc>
              <a:spcBef>
                <a:spcPts val="0"/>
              </a:spcBef>
              <a:spcAft>
                <a:spcPts val="0"/>
              </a:spcAft>
              <a:buNone/>
            </a:pPr>
            <a:r>
              <a:rPr lang="en" sz="1500"/>
              <a:t>2. Trade associations</a:t>
            </a:r>
            <a:endParaRPr sz="1500"/>
          </a:p>
          <a:p>
            <a:pPr indent="0" lvl="0" marL="0" rtl="0" algn="l">
              <a:lnSpc>
                <a:spcPct val="150000"/>
              </a:lnSpc>
              <a:spcBef>
                <a:spcPts val="0"/>
              </a:spcBef>
              <a:spcAft>
                <a:spcPts val="0"/>
              </a:spcAft>
              <a:buNone/>
            </a:pPr>
            <a:r>
              <a:rPr lang="en" sz="1500"/>
              <a:t>3. Bangko Sentral ng Pilipinas (BSP)</a:t>
            </a:r>
            <a:endParaRPr sz="1500"/>
          </a:p>
          <a:p>
            <a:pPr indent="0" lvl="0" marL="0" rtl="0" algn="l">
              <a:lnSpc>
                <a:spcPct val="150000"/>
              </a:lnSpc>
              <a:spcBef>
                <a:spcPts val="0"/>
              </a:spcBef>
              <a:spcAft>
                <a:spcPts val="0"/>
              </a:spcAft>
              <a:buNone/>
            </a:pPr>
            <a:r>
              <a:rPr lang="en" sz="1500"/>
              <a:t>4. Department of Finance (DOF)</a:t>
            </a:r>
            <a:endParaRPr sz="1500"/>
          </a:p>
          <a:p>
            <a:pPr indent="0" lvl="0" marL="0" rtl="0" algn="l">
              <a:lnSpc>
                <a:spcPct val="150000"/>
              </a:lnSpc>
              <a:spcBef>
                <a:spcPts val="0"/>
              </a:spcBef>
              <a:spcAft>
                <a:spcPts val="0"/>
              </a:spcAft>
              <a:buNone/>
            </a:pPr>
            <a:r>
              <a:rPr lang="en" sz="1500"/>
              <a:t>5. Department of Trade and Industry (DTI)</a:t>
            </a:r>
            <a:endParaRPr sz="1500"/>
          </a:p>
          <a:p>
            <a:pPr indent="0" lvl="0" marL="0" rtl="0" algn="l">
              <a:lnSpc>
                <a:spcPct val="150000"/>
              </a:lnSpc>
              <a:spcBef>
                <a:spcPts val="0"/>
              </a:spcBef>
              <a:spcAft>
                <a:spcPts val="0"/>
              </a:spcAft>
              <a:buNone/>
            </a:pPr>
            <a:r>
              <a:rPr lang="en" sz="1500"/>
              <a:t>6. National Economic and Development Authority (NEDA)</a:t>
            </a:r>
            <a:endParaRPr sz="1500"/>
          </a:p>
          <a:p>
            <a:pPr indent="0" lvl="0" marL="0" rtl="0" algn="l">
              <a:lnSpc>
                <a:spcPct val="150000"/>
              </a:lnSpc>
              <a:spcBef>
                <a:spcPts val="0"/>
              </a:spcBef>
              <a:spcAft>
                <a:spcPts val="0"/>
              </a:spcAft>
              <a:buNone/>
            </a:pPr>
            <a:r>
              <a:t/>
            </a:r>
            <a:endParaRPr sz="1500"/>
          </a:p>
          <a:p>
            <a:pPr indent="0" lvl="0" marL="0" rtl="0" algn="l">
              <a:lnSpc>
                <a:spcPct val="150000"/>
              </a:lnSpc>
              <a:spcBef>
                <a:spcPts val="0"/>
              </a:spcBef>
              <a:spcAft>
                <a:spcPts val="0"/>
              </a:spcAft>
              <a:buNone/>
            </a:pPr>
            <a:r>
              <a:t/>
            </a:r>
            <a:endParaRPr sz="1500"/>
          </a:p>
        </p:txBody>
      </p:sp>
      <p:sp>
        <p:nvSpPr>
          <p:cNvPr id="320" name="Google Shape;320;p52"/>
          <p:cNvSpPr txBox="1"/>
          <p:nvPr>
            <p:ph type="title"/>
          </p:nvPr>
        </p:nvSpPr>
        <p:spPr>
          <a:xfrm>
            <a:off x="726825" y="540000"/>
            <a:ext cx="7704000" cy="39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000"/>
              <a:t>Where to Gather the Demand Data. </a:t>
            </a:r>
            <a:r>
              <a:rPr lang="en" sz="2000"/>
              <a:t> The information on total demand can be obtained from the following:</a:t>
            </a:r>
            <a:endParaRPr sz="2000"/>
          </a:p>
        </p:txBody>
      </p:sp>
      <p:sp>
        <p:nvSpPr>
          <p:cNvPr id="321" name="Google Shape;321;p52"/>
          <p:cNvSpPr txBox="1"/>
          <p:nvPr>
            <p:ph idx="1" type="body"/>
          </p:nvPr>
        </p:nvSpPr>
        <p:spPr>
          <a:xfrm>
            <a:off x="4058075" y="1102175"/>
            <a:ext cx="3422400" cy="35013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 sz="1500"/>
              <a:t>7. Philippine Statistics Authority (PSA) formerly known as National Statistics Office (NSO)</a:t>
            </a:r>
            <a:endParaRPr sz="1500"/>
          </a:p>
          <a:p>
            <a:pPr indent="0" lvl="0" marL="0" rtl="0" algn="l">
              <a:lnSpc>
                <a:spcPct val="150000"/>
              </a:lnSpc>
              <a:spcBef>
                <a:spcPts val="0"/>
              </a:spcBef>
              <a:spcAft>
                <a:spcPts val="0"/>
              </a:spcAft>
              <a:buNone/>
            </a:pPr>
            <a:r>
              <a:rPr lang="en" sz="1500"/>
              <a:t>8. Bureau of Customs (BOC)</a:t>
            </a:r>
            <a:endParaRPr sz="1500"/>
          </a:p>
          <a:p>
            <a:pPr indent="0" lvl="0" marL="0" rtl="0" algn="l">
              <a:lnSpc>
                <a:spcPct val="150000"/>
              </a:lnSpc>
              <a:spcBef>
                <a:spcPts val="0"/>
              </a:spcBef>
              <a:spcAft>
                <a:spcPts val="0"/>
              </a:spcAft>
              <a:buNone/>
            </a:pPr>
            <a:r>
              <a:rPr lang="en" sz="1500"/>
              <a:t>9. Other national government offices</a:t>
            </a:r>
            <a:endParaRPr sz="1500"/>
          </a:p>
          <a:p>
            <a:pPr indent="0" lvl="0" marL="0" rtl="0" algn="l">
              <a:lnSpc>
                <a:spcPct val="150000"/>
              </a:lnSpc>
              <a:spcBef>
                <a:spcPts val="0"/>
              </a:spcBef>
              <a:spcAft>
                <a:spcPts val="0"/>
              </a:spcAft>
              <a:buNone/>
            </a:pPr>
            <a:r>
              <a:rPr lang="en" sz="1500"/>
              <a:t>10. Universities and colleges</a:t>
            </a:r>
            <a:endParaRPr sz="1500"/>
          </a:p>
          <a:p>
            <a:pPr indent="0" lvl="0" marL="0" rtl="0" algn="l">
              <a:lnSpc>
                <a:spcPct val="150000"/>
              </a:lnSpc>
              <a:spcBef>
                <a:spcPts val="0"/>
              </a:spcBef>
              <a:spcAft>
                <a:spcPts val="0"/>
              </a:spcAft>
              <a:buNone/>
            </a:pPr>
            <a:r>
              <a:rPr lang="en" sz="1500"/>
              <a:t>11. Local government units and offices</a:t>
            </a:r>
            <a:endParaRPr sz="1500"/>
          </a:p>
          <a:p>
            <a:pPr indent="0" lvl="0" marL="0" rtl="0" algn="l">
              <a:lnSpc>
                <a:spcPct val="150000"/>
              </a:lnSpc>
              <a:spcBef>
                <a:spcPts val="0"/>
              </a:spcBef>
              <a:spcAft>
                <a:spcPts val="0"/>
              </a:spcAft>
              <a:buNone/>
            </a:pPr>
            <a:r>
              <a:rPr lang="en" sz="1500"/>
              <a:t>12. Existing and prospective users of the product</a:t>
            </a:r>
            <a:endParaRPr sz="15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53"/>
          <p:cNvSpPr txBox="1"/>
          <p:nvPr>
            <p:ph idx="1" type="body"/>
          </p:nvPr>
        </p:nvSpPr>
        <p:spPr>
          <a:xfrm>
            <a:off x="720000" y="1121725"/>
            <a:ext cx="7704000" cy="35013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800">
                <a:latin typeface="Alice"/>
                <a:ea typeface="Alice"/>
                <a:cs typeface="Alice"/>
                <a:sym typeface="Alice"/>
              </a:rPr>
              <a:t>The proponents or promoters of the study may use the following mode of gathering information about the demand for the product or services:</a:t>
            </a:r>
            <a:endParaRPr sz="1800">
              <a:latin typeface="Alice"/>
              <a:ea typeface="Alice"/>
              <a:cs typeface="Alice"/>
              <a:sym typeface="Alice"/>
            </a:endParaRPr>
          </a:p>
          <a:p>
            <a:pPr indent="0" lvl="0" marL="0" rtl="0" algn="l">
              <a:lnSpc>
                <a:spcPct val="115000"/>
              </a:lnSpc>
              <a:spcBef>
                <a:spcPts val="0"/>
              </a:spcBef>
              <a:spcAft>
                <a:spcPts val="0"/>
              </a:spcAft>
              <a:buNone/>
            </a:pPr>
            <a:r>
              <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1. survey</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2. interview</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3. questionnaire</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4. observation</a:t>
            </a:r>
            <a:endParaRPr sz="1800">
              <a:latin typeface="Alice"/>
              <a:ea typeface="Alice"/>
              <a:cs typeface="Alice"/>
              <a:sym typeface="Alice"/>
            </a:endParaRPr>
          </a:p>
          <a:p>
            <a:pPr indent="0" lvl="0" marL="0" rtl="0" algn="l">
              <a:lnSpc>
                <a:spcPct val="115000"/>
              </a:lnSpc>
              <a:spcBef>
                <a:spcPts val="0"/>
              </a:spcBef>
              <a:spcAft>
                <a:spcPts val="0"/>
              </a:spcAft>
              <a:buNone/>
            </a:pPr>
            <a:r>
              <a:rPr lang="en" sz="1800">
                <a:latin typeface="Alice"/>
                <a:ea typeface="Alice"/>
                <a:cs typeface="Alice"/>
                <a:sym typeface="Alice"/>
              </a:rPr>
              <a:t>5. testing</a:t>
            </a:r>
            <a:endParaRPr sz="1800">
              <a:latin typeface="Alice"/>
              <a:ea typeface="Alice"/>
              <a:cs typeface="Alice"/>
              <a:sym typeface="Alice"/>
            </a:endParaRPr>
          </a:p>
          <a:p>
            <a:pPr indent="0" lvl="0" marL="0" rtl="0" algn="l">
              <a:lnSpc>
                <a:spcPct val="115000"/>
              </a:lnSpc>
              <a:spcBef>
                <a:spcPts val="0"/>
              </a:spcBef>
              <a:spcAft>
                <a:spcPts val="0"/>
              </a:spcAft>
              <a:buNone/>
            </a:pPr>
            <a:r>
              <a:t/>
            </a:r>
            <a:endParaRPr sz="1800">
              <a:latin typeface="Alice"/>
              <a:ea typeface="Alice"/>
              <a:cs typeface="Alice"/>
              <a:sym typeface="Alice"/>
            </a:endParaRPr>
          </a:p>
          <a:p>
            <a:pPr indent="0" lvl="0" marL="0" rtl="0" algn="l">
              <a:lnSpc>
                <a:spcPct val="115000"/>
              </a:lnSpc>
              <a:spcBef>
                <a:spcPts val="0"/>
              </a:spcBef>
              <a:spcAft>
                <a:spcPts val="0"/>
              </a:spcAft>
              <a:buNone/>
            </a:pPr>
            <a:r>
              <a:t/>
            </a:r>
            <a:endParaRPr sz="1600"/>
          </a:p>
        </p:txBody>
      </p:sp>
      <p:sp>
        <p:nvSpPr>
          <p:cNvPr id="327" name="Google Shape;327;p53"/>
          <p:cNvSpPr txBox="1"/>
          <p:nvPr>
            <p:ph type="title"/>
          </p:nvPr>
        </p:nvSpPr>
        <p:spPr>
          <a:xfrm>
            <a:off x="726825" y="540000"/>
            <a:ext cx="7704000" cy="390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How to gather the Desired Information.</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54"/>
          <p:cNvSpPr txBox="1"/>
          <p:nvPr>
            <p:ph idx="1" type="body"/>
          </p:nvPr>
        </p:nvSpPr>
        <p:spPr>
          <a:xfrm>
            <a:off x="146675" y="655200"/>
            <a:ext cx="7255800" cy="44100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t>When data are gathered by surveying existing and prospective consumers, one of the critical issues that should be settled is the total number of desired responses from customers.  In other words, how large should the sample size be from a given population to ensure the reliability of the data gathered.</a:t>
            </a:r>
            <a:endParaRPr sz="1700"/>
          </a:p>
          <a:p>
            <a:pPr indent="0" lvl="0" marL="0" rtl="0" algn="l">
              <a:spcBef>
                <a:spcPts val="0"/>
              </a:spcBef>
              <a:spcAft>
                <a:spcPts val="0"/>
              </a:spcAft>
              <a:buNone/>
            </a:pPr>
            <a:r>
              <a:rPr lang="en" sz="1700"/>
              <a:t>The formula:</a:t>
            </a:r>
            <a:endParaRPr sz="1700"/>
          </a:p>
          <a:p>
            <a:pPr indent="0" lvl="0" marL="0" rtl="0" algn="l">
              <a:spcBef>
                <a:spcPts val="0"/>
              </a:spcBef>
              <a:spcAft>
                <a:spcPts val="0"/>
              </a:spcAft>
              <a:buNone/>
            </a:pPr>
            <a:r>
              <a:rPr lang="en" sz="1700"/>
              <a:t>S</a:t>
            </a:r>
            <a:r>
              <a:rPr baseline="-25000" lang="en" sz="1700"/>
              <a:t>2</a:t>
            </a:r>
            <a:r>
              <a:rPr lang="en" sz="1700"/>
              <a:t> = </a:t>
            </a:r>
            <a:r>
              <a:rPr lang="en" sz="1700" u="sng"/>
              <a:t>NV + [(E</a:t>
            </a:r>
            <a:r>
              <a:rPr baseline="30000" lang="en" sz="1700" u="sng"/>
              <a:t>2</a:t>
            </a:r>
            <a:r>
              <a:rPr lang="en" sz="1700" u="sng"/>
              <a:t> (1 – p)]</a:t>
            </a:r>
            <a:endParaRPr sz="1700" u="sng"/>
          </a:p>
          <a:p>
            <a:pPr indent="0" lvl="0" marL="0" rtl="0" algn="l">
              <a:spcBef>
                <a:spcPts val="0"/>
              </a:spcBef>
              <a:spcAft>
                <a:spcPts val="0"/>
              </a:spcAft>
              <a:buNone/>
            </a:pPr>
            <a:r>
              <a:rPr lang="en" sz="1700"/>
              <a:t>       NE + [V</a:t>
            </a:r>
            <a:r>
              <a:rPr baseline="30000" lang="en" sz="1700"/>
              <a:t>2</a:t>
            </a:r>
            <a:r>
              <a:rPr lang="en" sz="1700"/>
              <a:t> p(1 – p)]</a:t>
            </a:r>
            <a:endParaRPr sz="1700"/>
          </a:p>
          <a:p>
            <a:pPr indent="0" lvl="0" marL="0" rtl="0" algn="l">
              <a:spcBef>
                <a:spcPts val="0"/>
              </a:spcBef>
              <a:spcAft>
                <a:spcPts val="0"/>
              </a:spcAft>
              <a:buNone/>
            </a:pPr>
            <a:r>
              <a:rPr lang="en" sz="1700"/>
              <a:t>Where: </a:t>
            </a:r>
            <a:endParaRPr sz="1700"/>
          </a:p>
          <a:p>
            <a:pPr indent="457200" lvl="0" marL="0" rtl="0" algn="l">
              <a:spcBef>
                <a:spcPts val="0"/>
              </a:spcBef>
              <a:spcAft>
                <a:spcPts val="0"/>
              </a:spcAft>
              <a:buNone/>
            </a:pPr>
            <a:r>
              <a:rPr lang="en" sz="1700"/>
              <a:t> S</a:t>
            </a:r>
            <a:r>
              <a:rPr baseline="-25000" lang="en" sz="1700"/>
              <a:t>2</a:t>
            </a:r>
            <a:r>
              <a:rPr lang="en" sz="1700"/>
              <a:t> – sample size</a:t>
            </a:r>
            <a:endParaRPr sz="1700"/>
          </a:p>
          <a:p>
            <a:pPr indent="0" lvl="0" marL="0" rtl="0" algn="l">
              <a:spcBef>
                <a:spcPts val="0"/>
              </a:spcBef>
              <a:spcAft>
                <a:spcPts val="0"/>
              </a:spcAft>
              <a:buNone/>
            </a:pPr>
            <a:r>
              <a:rPr lang="en" sz="1700"/>
              <a:t>	 N – total number of population</a:t>
            </a:r>
            <a:endParaRPr sz="1700"/>
          </a:p>
          <a:p>
            <a:pPr indent="0" lvl="0" marL="0" rtl="0" algn="l">
              <a:spcBef>
                <a:spcPts val="0"/>
              </a:spcBef>
              <a:spcAft>
                <a:spcPts val="0"/>
              </a:spcAft>
              <a:buNone/>
            </a:pPr>
            <a:r>
              <a:rPr lang="en" sz="1700"/>
              <a:t>	 V – standard value (2.58) at 1 percent level of probability with 0.99 reliability</a:t>
            </a:r>
            <a:endParaRPr sz="1700"/>
          </a:p>
          <a:p>
            <a:pPr indent="0" lvl="0" marL="0" rtl="0" algn="l">
              <a:spcBef>
                <a:spcPts val="0"/>
              </a:spcBef>
              <a:spcAft>
                <a:spcPts val="0"/>
              </a:spcAft>
              <a:buNone/>
            </a:pPr>
            <a:r>
              <a:rPr lang="en" sz="1700"/>
              <a:t>	 E</a:t>
            </a:r>
            <a:r>
              <a:rPr baseline="30000" lang="en" sz="1700"/>
              <a:t>2</a:t>
            </a:r>
            <a:r>
              <a:rPr lang="en" sz="1700"/>
              <a:t> – sampling error (0.01)</a:t>
            </a:r>
            <a:endParaRPr sz="1700"/>
          </a:p>
          <a:p>
            <a:pPr indent="0" lvl="0" marL="0" rtl="0" algn="l">
              <a:spcBef>
                <a:spcPts val="0"/>
              </a:spcBef>
              <a:spcAft>
                <a:spcPts val="0"/>
              </a:spcAft>
              <a:buNone/>
            </a:pPr>
            <a:r>
              <a:rPr lang="en" sz="1700"/>
              <a:t>	 P – largest possible proportion (0.50)</a:t>
            </a:r>
            <a:endParaRPr sz="1700"/>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p:txBody>
      </p:sp>
      <p:sp>
        <p:nvSpPr>
          <p:cNvPr id="333" name="Google Shape;333;p54"/>
          <p:cNvSpPr txBox="1"/>
          <p:nvPr>
            <p:ph type="title"/>
          </p:nvPr>
        </p:nvSpPr>
        <p:spPr>
          <a:xfrm>
            <a:off x="726825" y="48900"/>
            <a:ext cx="7704000" cy="606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How Large Should the Desired Data Be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55"/>
          <p:cNvSpPr txBox="1"/>
          <p:nvPr>
            <p:ph idx="1" type="body"/>
          </p:nvPr>
        </p:nvSpPr>
        <p:spPr>
          <a:xfrm>
            <a:off x="156450" y="704025"/>
            <a:ext cx="8409600" cy="38994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 sz="1700">
                <a:latin typeface="Alice"/>
                <a:ea typeface="Alice"/>
                <a:cs typeface="Alice"/>
                <a:sym typeface="Alice"/>
              </a:rPr>
              <a:t>Data gathering</a:t>
            </a:r>
            <a:r>
              <a:rPr lang="en" sz="1700">
                <a:latin typeface="Alice"/>
                <a:ea typeface="Alice"/>
                <a:cs typeface="Alice"/>
                <a:sym typeface="Alice"/>
              </a:rPr>
              <a:t> is the most tedious part in the preparation of a feasibility study.  </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There are limitations, however, in gathering the desired information.</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1. Data may be incomplete and outdated</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2. Businesses are hesitant to provide the necessary data</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3. The quality of data from interview and questionnaires are sometimes questionable</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4. Data gathering is a costly endeavor</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5. Data gathering is time consuming</a:t>
            </a:r>
            <a:endParaRPr sz="1700">
              <a:latin typeface="Alice"/>
              <a:ea typeface="Alice"/>
              <a:cs typeface="Alice"/>
              <a:sym typeface="Alice"/>
            </a:endParaRPr>
          </a:p>
          <a:p>
            <a:pPr indent="0" lvl="0" marL="0" rtl="0" algn="l">
              <a:lnSpc>
                <a:spcPct val="150000"/>
              </a:lnSpc>
              <a:spcBef>
                <a:spcPts val="0"/>
              </a:spcBef>
              <a:spcAft>
                <a:spcPts val="0"/>
              </a:spcAft>
              <a:buNone/>
            </a:pPr>
            <a:r>
              <a:t/>
            </a:r>
            <a:endParaRPr sz="1700">
              <a:latin typeface="Alice"/>
              <a:ea typeface="Alice"/>
              <a:cs typeface="Alice"/>
              <a:sym typeface="Alice"/>
            </a:endParaRPr>
          </a:p>
          <a:p>
            <a:pPr indent="0" lvl="0" marL="0" rtl="0" algn="l">
              <a:lnSpc>
                <a:spcPct val="150000"/>
              </a:lnSpc>
              <a:spcBef>
                <a:spcPts val="0"/>
              </a:spcBef>
              <a:spcAft>
                <a:spcPts val="0"/>
              </a:spcAft>
              <a:buNone/>
            </a:pPr>
            <a:r>
              <a:t/>
            </a:r>
            <a:endParaRPr sz="1400"/>
          </a:p>
        </p:txBody>
      </p:sp>
      <p:sp>
        <p:nvSpPr>
          <p:cNvPr id="339" name="Google Shape;339;p55"/>
          <p:cNvSpPr txBox="1"/>
          <p:nvPr>
            <p:ph type="title"/>
          </p:nvPr>
        </p:nvSpPr>
        <p:spPr>
          <a:xfrm>
            <a:off x="726825" y="127125"/>
            <a:ext cx="7704000" cy="576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Drawbacks in Gathering Information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56"/>
          <p:cNvSpPr txBox="1"/>
          <p:nvPr>
            <p:ph idx="1" type="body"/>
          </p:nvPr>
        </p:nvSpPr>
        <p:spPr>
          <a:xfrm>
            <a:off x="312925" y="684500"/>
            <a:ext cx="7167600" cy="3918900"/>
          </a:xfrm>
          <a:prstGeom prst="rect">
            <a:avLst/>
          </a:prstGeom>
        </p:spPr>
        <p:txBody>
          <a:bodyPr anchorCtr="0" anchor="t" bIns="91425" lIns="91425" spcFirstLastPara="1" rIns="91425" wrap="square" tIns="91425">
            <a:noAutofit/>
          </a:bodyPr>
          <a:lstStyle/>
          <a:p>
            <a:pPr indent="457200" lvl="0" marL="0" rtl="0" algn="l">
              <a:lnSpc>
                <a:spcPct val="150000"/>
              </a:lnSpc>
              <a:spcBef>
                <a:spcPts val="0"/>
              </a:spcBef>
              <a:spcAft>
                <a:spcPts val="0"/>
              </a:spcAft>
              <a:buNone/>
            </a:pPr>
            <a:r>
              <a:rPr lang="en" sz="1600"/>
              <a:t>The third step in the study of demand is the evaluation of past or historical demand.  In evaluating the data, the proponent is primarily concerned with the following factors.</a:t>
            </a:r>
            <a:endParaRPr sz="1600"/>
          </a:p>
          <a:p>
            <a:pPr indent="0" lvl="0" marL="0" rtl="0" algn="l">
              <a:lnSpc>
                <a:spcPct val="150000"/>
              </a:lnSpc>
              <a:spcBef>
                <a:spcPts val="0"/>
              </a:spcBef>
              <a:spcAft>
                <a:spcPts val="0"/>
              </a:spcAft>
              <a:buNone/>
            </a:pPr>
            <a:r>
              <a:rPr lang="en" sz="1600"/>
              <a:t>1. pattern of demand</a:t>
            </a:r>
            <a:endParaRPr sz="1600"/>
          </a:p>
          <a:p>
            <a:pPr indent="0" lvl="0" marL="0" rtl="0" algn="l">
              <a:lnSpc>
                <a:spcPct val="150000"/>
              </a:lnSpc>
              <a:spcBef>
                <a:spcPts val="0"/>
              </a:spcBef>
              <a:spcAft>
                <a:spcPts val="0"/>
              </a:spcAft>
              <a:buNone/>
            </a:pPr>
            <a:r>
              <a:rPr lang="en" sz="1600"/>
              <a:t>2. government programs influencing the demand</a:t>
            </a:r>
            <a:endParaRPr sz="1600"/>
          </a:p>
          <a:p>
            <a:pPr indent="0" lvl="0" marL="0" rtl="0" algn="l">
              <a:lnSpc>
                <a:spcPct val="150000"/>
              </a:lnSpc>
              <a:spcBef>
                <a:spcPts val="0"/>
              </a:spcBef>
              <a:spcAft>
                <a:spcPts val="0"/>
              </a:spcAft>
              <a:buNone/>
            </a:pPr>
            <a:r>
              <a:rPr lang="en" sz="1600"/>
              <a:t>3. fiscal and monetary policy of the national government and</a:t>
            </a:r>
            <a:endParaRPr sz="1600"/>
          </a:p>
          <a:p>
            <a:pPr indent="0" lvl="0" marL="0" rtl="0" algn="l">
              <a:lnSpc>
                <a:spcPct val="150000"/>
              </a:lnSpc>
              <a:spcBef>
                <a:spcPts val="0"/>
              </a:spcBef>
              <a:spcAft>
                <a:spcPts val="0"/>
              </a:spcAft>
              <a:buNone/>
            </a:pPr>
            <a:r>
              <a:rPr lang="en" sz="1600"/>
              <a:t>4. trends in the world market</a:t>
            </a:r>
            <a:endParaRPr sz="1600"/>
          </a:p>
          <a:p>
            <a:pPr indent="0" lvl="0" marL="0" rtl="0" algn="l">
              <a:lnSpc>
                <a:spcPct val="150000"/>
              </a:lnSpc>
              <a:spcBef>
                <a:spcPts val="0"/>
              </a:spcBef>
              <a:spcAft>
                <a:spcPts val="0"/>
              </a:spcAft>
              <a:buNone/>
            </a:pPr>
            <a:r>
              <a:rPr lang="en" sz="1600"/>
              <a:t>	These factors are of great help to the proponent in determining future demand.</a:t>
            </a:r>
            <a:endParaRPr sz="1600"/>
          </a:p>
          <a:p>
            <a:pPr indent="0" lvl="0" marL="0" rtl="0" algn="l">
              <a:lnSpc>
                <a:spcPct val="150000"/>
              </a:lnSpc>
              <a:spcBef>
                <a:spcPts val="0"/>
              </a:spcBef>
              <a:spcAft>
                <a:spcPts val="0"/>
              </a:spcAft>
              <a:buNone/>
            </a:pPr>
            <a:r>
              <a:t/>
            </a:r>
            <a:endParaRPr sz="1400"/>
          </a:p>
          <a:p>
            <a:pPr indent="0" lvl="0" marL="0" rtl="0" algn="l">
              <a:lnSpc>
                <a:spcPct val="150000"/>
              </a:lnSpc>
              <a:spcBef>
                <a:spcPts val="0"/>
              </a:spcBef>
              <a:spcAft>
                <a:spcPts val="0"/>
              </a:spcAft>
              <a:buNone/>
            </a:pPr>
            <a:r>
              <a:t/>
            </a:r>
            <a:endParaRPr sz="1400"/>
          </a:p>
        </p:txBody>
      </p:sp>
      <p:sp>
        <p:nvSpPr>
          <p:cNvPr id="345" name="Google Shape;345;p56"/>
          <p:cNvSpPr txBox="1"/>
          <p:nvPr>
            <p:ph type="title"/>
          </p:nvPr>
        </p:nvSpPr>
        <p:spPr>
          <a:xfrm>
            <a:off x="726825" y="107575"/>
            <a:ext cx="7704000" cy="508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Evaluate Past Demand Pattern</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57"/>
          <p:cNvSpPr txBox="1"/>
          <p:nvPr>
            <p:ph idx="1" type="body"/>
          </p:nvPr>
        </p:nvSpPr>
        <p:spPr>
          <a:xfrm>
            <a:off x="244475" y="674675"/>
            <a:ext cx="8179500" cy="3928800"/>
          </a:xfrm>
          <a:prstGeom prst="rect">
            <a:avLst/>
          </a:prstGeom>
        </p:spPr>
        <p:txBody>
          <a:bodyPr anchorCtr="0" anchor="t" bIns="91425" lIns="91425" spcFirstLastPara="1" rIns="91425" wrap="square" tIns="91425">
            <a:noAutofit/>
          </a:bodyPr>
          <a:lstStyle/>
          <a:p>
            <a:pPr indent="457200" lvl="0" marL="0" rtl="0" algn="l">
              <a:lnSpc>
                <a:spcPct val="150000"/>
              </a:lnSpc>
              <a:spcBef>
                <a:spcPts val="0"/>
              </a:spcBef>
              <a:spcAft>
                <a:spcPts val="0"/>
              </a:spcAft>
              <a:buNone/>
            </a:pPr>
            <a:r>
              <a:rPr lang="en" sz="1700">
                <a:latin typeface="Alice"/>
                <a:ea typeface="Alice"/>
                <a:cs typeface="Alice"/>
                <a:sym typeface="Alice"/>
              </a:rPr>
              <a:t>The fourth major step in the study of demand is projecting the future demand.  In forecasting future demand, only the demand pattern that has been adjusted should be considered.  </a:t>
            </a:r>
            <a:endParaRPr sz="1700">
              <a:latin typeface="Alice"/>
              <a:ea typeface="Alice"/>
              <a:cs typeface="Alice"/>
              <a:sym typeface="Alice"/>
            </a:endParaRPr>
          </a:p>
          <a:p>
            <a:pPr indent="457200" lvl="0" marL="0" rtl="0" algn="l">
              <a:lnSpc>
                <a:spcPct val="150000"/>
              </a:lnSpc>
              <a:spcBef>
                <a:spcPts val="0"/>
              </a:spcBef>
              <a:spcAft>
                <a:spcPts val="0"/>
              </a:spcAft>
              <a:buNone/>
            </a:pPr>
            <a:r>
              <a:rPr lang="en" sz="1700">
                <a:latin typeface="Alice"/>
                <a:ea typeface="Alice"/>
                <a:cs typeface="Alice"/>
                <a:sym typeface="Alice"/>
              </a:rPr>
              <a:t>There are several forecasting tools available in projecting future demand.  Among others, they include:</a:t>
            </a:r>
            <a:endParaRPr sz="1700">
              <a:latin typeface="Alice"/>
              <a:ea typeface="Alice"/>
              <a:cs typeface="Alice"/>
              <a:sym typeface="Alice"/>
            </a:endParaRPr>
          </a:p>
          <a:p>
            <a:pPr indent="457200" lvl="0" marL="0" rtl="0" algn="l">
              <a:lnSpc>
                <a:spcPct val="150000"/>
              </a:lnSpc>
              <a:spcBef>
                <a:spcPts val="0"/>
              </a:spcBef>
              <a:spcAft>
                <a:spcPts val="0"/>
              </a:spcAft>
              <a:buNone/>
            </a:pPr>
            <a:r>
              <a:rPr lang="en" sz="1700">
                <a:latin typeface="Alice"/>
                <a:ea typeface="Alice"/>
                <a:cs typeface="Alice"/>
                <a:sym typeface="Alice"/>
              </a:rPr>
              <a:t>1. simple moving average</a:t>
            </a:r>
            <a:endParaRPr sz="1700">
              <a:latin typeface="Alice"/>
              <a:ea typeface="Alice"/>
              <a:cs typeface="Alice"/>
              <a:sym typeface="Alice"/>
            </a:endParaRPr>
          </a:p>
          <a:p>
            <a:pPr indent="457200" lvl="0" marL="0" rtl="0" algn="l">
              <a:lnSpc>
                <a:spcPct val="150000"/>
              </a:lnSpc>
              <a:spcBef>
                <a:spcPts val="0"/>
              </a:spcBef>
              <a:spcAft>
                <a:spcPts val="0"/>
              </a:spcAft>
              <a:buNone/>
            </a:pPr>
            <a:r>
              <a:rPr lang="en" sz="1700">
                <a:latin typeface="Alice"/>
                <a:ea typeface="Alice"/>
                <a:cs typeface="Alice"/>
                <a:sym typeface="Alice"/>
              </a:rPr>
              <a:t>2. weighted moving average</a:t>
            </a:r>
            <a:endParaRPr sz="1700">
              <a:latin typeface="Alice"/>
              <a:ea typeface="Alice"/>
              <a:cs typeface="Alice"/>
              <a:sym typeface="Alice"/>
            </a:endParaRPr>
          </a:p>
          <a:p>
            <a:pPr indent="457200" lvl="0" marL="0" rtl="0" algn="l">
              <a:lnSpc>
                <a:spcPct val="150000"/>
              </a:lnSpc>
              <a:spcBef>
                <a:spcPts val="0"/>
              </a:spcBef>
              <a:spcAft>
                <a:spcPts val="0"/>
              </a:spcAft>
              <a:buNone/>
            </a:pPr>
            <a:r>
              <a:rPr lang="en" sz="1700">
                <a:latin typeface="Alice"/>
                <a:ea typeface="Alice"/>
                <a:cs typeface="Alice"/>
                <a:sym typeface="Alice"/>
              </a:rPr>
              <a:t>3. arithmetic straight line</a:t>
            </a:r>
            <a:endParaRPr sz="1700">
              <a:latin typeface="Alice"/>
              <a:ea typeface="Alice"/>
              <a:cs typeface="Alice"/>
              <a:sym typeface="Alice"/>
            </a:endParaRPr>
          </a:p>
          <a:p>
            <a:pPr indent="457200" lvl="0" marL="0" rtl="0" algn="l">
              <a:lnSpc>
                <a:spcPct val="150000"/>
              </a:lnSpc>
              <a:spcBef>
                <a:spcPts val="0"/>
              </a:spcBef>
              <a:spcAft>
                <a:spcPts val="0"/>
              </a:spcAft>
              <a:buNone/>
            </a:pPr>
            <a:r>
              <a:rPr lang="en" sz="1700">
                <a:latin typeface="Alice"/>
                <a:ea typeface="Alice"/>
                <a:cs typeface="Alice"/>
                <a:sym typeface="Alice"/>
              </a:rPr>
              <a:t>4. arithmetic geometric curve</a:t>
            </a:r>
            <a:endParaRPr sz="1700">
              <a:latin typeface="Alice"/>
              <a:ea typeface="Alice"/>
              <a:cs typeface="Alice"/>
              <a:sym typeface="Alice"/>
            </a:endParaRPr>
          </a:p>
          <a:p>
            <a:pPr indent="457200" lvl="0" marL="0" rtl="0" algn="l">
              <a:lnSpc>
                <a:spcPct val="150000"/>
              </a:lnSpc>
              <a:spcBef>
                <a:spcPts val="0"/>
              </a:spcBef>
              <a:spcAft>
                <a:spcPts val="0"/>
              </a:spcAft>
              <a:buNone/>
            </a:pPr>
            <a:r>
              <a:rPr lang="en" sz="1700">
                <a:latin typeface="Alice"/>
                <a:ea typeface="Alice"/>
                <a:cs typeface="Alice"/>
                <a:sym typeface="Alice"/>
              </a:rPr>
              <a:t>5. high-low point method and</a:t>
            </a:r>
            <a:endParaRPr sz="1700">
              <a:latin typeface="Alice"/>
              <a:ea typeface="Alice"/>
              <a:cs typeface="Alice"/>
              <a:sym typeface="Alice"/>
            </a:endParaRPr>
          </a:p>
          <a:p>
            <a:pPr indent="457200" lvl="0" marL="0" rtl="0" algn="l">
              <a:lnSpc>
                <a:spcPct val="150000"/>
              </a:lnSpc>
              <a:spcBef>
                <a:spcPts val="0"/>
              </a:spcBef>
              <a:spcAft>
                <a:spcPts val="0"/>
              </a:spcAft>
              <a:buNone/>
            </a:pPr>
            <a:r>
              <a:rPr lang="en" sz="1700">
                <a:latin typeface="Alice"/>
                <a:ea typeface="Alice"/>
                <a:cs typeface="Alice"/>
                <a:sym typeface="Alice"/>
              </a:rPr>
              <a:t>6. least square method</a:t>
            </a:r>
            <a:endParaRPr sz="1700">
              <a:latin typeface="Alice"/>
              <a:ea typeface="Alice"/>
              <a:cs typeface="Alice"/>
              <a:sym typeface="Alice"/>
            </a:endParaRPr>
          </a:p>
          <a:p>
            <a:pPr indent="0" lvl="0" marL="0" rtl="0" algn="l">
              <a:lnSpc>
                <a:spcPct val="150000"/>
              </a:lnSpc>
              <a:spcBef>
                <a:spcPts val="0"/>
              </a:spcBef>
              <a:spcAft>
                <a:spcPts val="0"/>
              </a:spcAft>
              <a:buNone/>
            </a:pPr>
            <a:r>
              <a:t/>
            </a:r>
            <a:endParaRPr sz="1400"/>
          </a:p>
          <a:p>
            <a:pPr indent="0" lvl="0" marL="0" rtl="0" algn="l">
              <a:lnSpc>
                <a:spcPct val="150000"/>
              </a:lnSpc>
              <a:spcBef>
                <a:spcPts val="0"/>
              </a:spcBef>
              <a:spcAft>
                <a:spcPts val="0"/>
              </a:spcAft>
              <a:buNone/>
            </a:pPr>
            <a:r>
              <a:t/>
            </a:r>
            <a:endParaRPr sz="1400"/>
          </a:p>
        </p:txBody>
      </p:sp>
      <p:sp>
        <p:nvSpPr>
          <p:cNvPr id="351" name="Google Shape;351;p57"/>
          <p:cNvSpPr txBox="1"/>
          <p:nvPr>
            <p:ph type="title"/>
          </p:nvPr>
        </p:nvSpPr>
        <p:spPr>
          <a:xfrm>
            <a:off x="726825" y="97775"/>
            <a:ext cx="7704000" cy="576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Forecasted Future Demand</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58"/>
          <p:cNvSpPr txBox="1"/>
          <p:nvPr>
            <p:ph idx="1" type="body"/>
          </p:nvPr>
        </p:nvSpPr>
        <p:spPr>
          <a:xfrm>
            <a:off x="293350" y="860500"/>
            <a:ext cx="7704000" cy="3743100"/>
          </a:xfrm>
          <a:prstGeom prst="rect">
            <a:avLst/>
          </a:prstGeom>
        </p:spPr>
        <p:txBody>
          <a:bodyPr anchorCtr="0" anchor="t" bIns="91425" lIns="91425" spcFirstLastPara="1" rIns="91425" wrap="square" tIns="91425">
            <a:noAutofit/>
          </a:bodyPr>
          <a:lstStyle/>
          <a:p>
            <a:pPr indent="457200" lvl="0" marL="0" rtl="0" algn="l">
              <a:lnSpc>
                <a:spcPct val="150000"/>
              </a:lnSpc>
              <a:spcBef>
                <a:spcPts val="0"/>
              </a:spcBef>
              <a:spcAft>
                <a:spcPts val="0"/>
              </a:spcAft>
              <a:buNone/>
            </a:pPr>
            <a:r>
              <a:rPr lang="en" sz="1800">
                <a:latin typeface="Alice"/>
                <a:ea typeface="Alice"/>
                <a:cs typeface="Alice"/>
                <a:sym typeface="Alice"/>
              </a:rPr>
              <a:t>Evaluating future demand projection is the last procedural step in the study of demand.  Before any final projection of future </a:t>
            </a:r>
            <a:r>
              <a:rPr lang="en" sz="1800">
                <a:latin typeface="Alice"/>
                <a:ea typeface="Alice"/>
                <a:cs typeface="Alice"/>
                <a:sym typeface="Alice"/>
              </a:rPr>
              <a:t>demand</a:t>
            </a:r>
            <a:r>
              <a:rPr lang="en" sz="1800">
                <a:latin typeface="Alice"/>
                <a:ea typeface="Alice"/>
                <a:cs typeface="Alice"/>
                <a:sym typeface="Alice"/>
              </a:rPr>
              <a:t> can be done, the data must first be critically evaluated.</a:t>
            </a:r>
            <a:endParaRPr sz="1800">
              <a:latin typeface="Alice"/>
              <a:ea typeface="Alice"/>
              <a:cs typeface="Alice"/>
              <a:sym typeface="Alice"/>
            </a:endParaRPr>
          </a:p>
          <a:p>
            <a:pPr indent="0" lvl="0" marL="0" rtl="0" algn="l">
              <a:lnSpc>
                <a:spcPct val="150000"/>
              </a:lnSpc>
              <a:spcBef>
                <a:spcPts val="0"/>
              </a:spcBef>
              <a:spcAft>
                <a:spcPts val="0"/>
              </a:spcAft>
              <a:buNone/>
            </a:pPr>
            <a:r>
              <a:t/>
            </a:r>
            <a:endParaRPr sz="1800">
              <a:latin typeface="Alice"/>
              <a:ea typeface="Alice"/>
              <a:cs typeface="Alice"/>
              <a:sym typeface="Alice"/>
            </a:endParaRPr>
          </a:p>
          <a:p>
            <a:pPr indent="0" lvl="0" marL="0" rtl="0" algn="l">
              <a:lnSpc>
                <a:spcPct val="150000"/>
              </a:lnSpc>
              <a:spcBef>
                <a:spcPts val="0"/>
              </a:spcBef>
              <a:spcAft>
                <a:spcPts val="0"/>
              </a:spcAft>
              <a:buNone/>
            </a:pPr>
            <a:r>
              <a:rPr lang="en" sz="1800">
                <a:latin typeface="Alice"/>
                <a:ea typeface="Alice"/>
                <a:cs typeface="Alice"/>
                <a:sym typeface="Alice"/>
              </a:rPr>
              <a:t>The proponent should likewise review;</a:t>
            </a:r>
            <a:endParaRPr sz="1800">
              <a:latin typeface="Alice"/>
              <a:ea typeface="Alice"/>
              <a:cs typeface="Alice"/>
              <a:sym typeface="Alice"/>
            </a:endParaRPr>
          </a:p>
          <a:p>
            <a:pPr indent="0" lvl="0" marL="0" rtl="0" algn="l">
              <a:lnSpc>
                <a:spcPct val="150000"/>
              </a:lnSpc>
              <a:spcBef>
                <a:spcPts val="0"/>
              </a:spcBef>
              <a:spcAft>
                <a:spcPts val="0"/>
              </a:spcAft>
              <a:buNone/>
            </a:pPr>
            <a:r>
              <a:rPr lang="en" sz="1800">
                <a:latin typeface="Alice"/>
                <a:ea typeface="Alice"/>
                <a:cs typeface="Alice"/>
                <a:sym typeface="Alice"/>
              </a:rPr>
              <a:t>1.) the projection methods used to determine future demand and </a:t>
            </a:r>
            <a:endParaRPr sz="1800">
              <a:latin typeface="Alice"/>
              <a:ea typeface="Alice"/>
              <a:cs typeface="Alice"/>
              <a:sym typeface="Alice"/>
            </a:endParaRPr>
          </a:p>
          <a:p>
            <a:pPr indent="0" lvl="0" marL="0" rtl="0" algn="l">
              <a:lnSpc>
                <a:spcPct val="150000"/>
              </a:lnSpc>
              <a:spcBef>
                <a:spcPts val="0"/>
              </a:spcBef>
              <a:spcAft>
                <a:spcPts val="0"/>
              </a:spcAft>
              <a:buNone/>
            </a:pPr>
            <a:r>
              <a:rPr lang="en" sz="1800">
                <a:latin typeface="Alice"/>
                <a:ea typeface="Alice"/>
                <a:cs typeface="Alice"/>
                <a:sym typeface="Alice"/>
              </a:rPr>
              <a:t>b.) the projection base used in predicting future demand.</a:t>
            </a:r>
            <a:endParaRPr sz="1800">
              <a:latin typeface="Alice"/>
              <a:ea typeface="Alice"/>
              <a:cs typeface="Alice"/>
              <a:sym typeface="Alice"/>
            </a:endParaRPr>
          </a:p>
        </p:txBody>
      </p:sp>
      <p:sp>
        <p:nvSpPr>
          <p:cNvPr id="357" name="Google Shape;357;p58"/>
          <p:cNvSpPr txBox="1"/>
          <p:nvPr>
            <p:ph type="title"/>
          </p:nvPr>
        </p:nvSpPr>
        <p:spPr>
          <a:xfrm>
            <a:off x="726825" y="254250"/>
            <a:ext cx="7704000" cy="52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Evaluate Future Demand Projection</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59"/>
          <p:cNvSpPr txBox="1"/>
          <p:nvPr>
            <p:ph idx="1" type="body"/>
          </p:nvPr>
        </p:nvSpPr>
        <p:spPr>
          <a:xfrm>
            <a:off x="720000" y="1102175"/>
            <a:ext cx="7704000" cy="35013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 sz="1800">
                <a:latin typeface="Alice"/>
                <a:ea typeface="Alice"/>
                <a:cs typeface="Alice"/>
                <a:sym typeface="Alice"/>
              </a:rPr>
              <a:t>To recapitulate the procedures in conducting demand study, the proponent should:</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First</a:t>
            </a:r>
            <a:r>
              <a:rPr lang="en" sz="1800">
                <a:latin typeface="Alice"/>
                <a:ea typeface="Alice"/>
                <a:cs typeface="Alice"/>
                <a:sym typeface="Alice"/>
              </a:rPr>
              <a:t>, identify the consumer</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Second</a:t>
            </a:r>
            <a:r>
              <a:rPr lang="en" sz="1800">
                <a:latin typeface="Alice"/>
                <a:ea typeface="Alice"/>
                <a:cs typeface="Alice"/>
                <a:sym typeface="Alice"/>
              </a:rPr>
              <a:t>, gather information on total demand</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Third</a:t>
            </a:r>
            <a:r>
              <a:rPr lang="en" sz="1800">
                <a:latin typeface="Alice"/>
                <a:ea typeface="Alice"/>
                <a:cs typeface="Alice"/>
                <a:sym typeface="Alice"/>
              </a:rPr>
              <a:t>, evaluate the historical demand pattern</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Fourth</a:t>
            </a:r>
            <a:r>
              <a:rPr lang="en" sz="1800">
                <a:latin typeface="Alice"/>
                <a:ea typeface="Alice"/>
                <a:cs typeface="Alice"/>
                <a:sym typeface="Alice"/>
              </a:rPr>
              <a:t>, forecast future demand and </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Finally</a:t>
            </a:r>
            <a:r>
              <a:rPr lang="en" sz="1800">
                <a:latin typeface="Alice"/>
                <a:ea typeface="Alice"/>
                <a:cs typeface="Alice"/>
                <a:sym typeface="Alice"/>
              </a:rPr>
              <a:t>, evaluate the projection of future demand</a:t>
            </a:r>
            <a:endParaRPr sz="1800">
              <a:latin typeface="Alice"/>
              <a:ea typeface="Alice"/>
              <a:cs typeface="Alice"/>
              <a:sym typeface="Alice"/>
            </a:endParaRPr>
          </a:p>
          <a:p>
            <a:pPr indent="0" lvl="0" marL="0" rtl="0" algn="l">
              <a:lnSpc>
                <a:spcPct val="150000"/>
              </a:lnSpc>
              <a:spcBef>
                <a:spcPts val="0"/>
              </a:spcBef>
              <a:spcAft>
                <a:spcPts val="0"/>
              </a:spcAft>
              <a:buNone/>
            </a:pPr>
            <a:r>
              <a:t/>
            </a:r>
            <a:endParaRPr sz="1600"/>
          </a:p>
          <a:p>
            <a:pPr indent="0" lvl="0" marL="0" rtl="0" algn="l">
              <a:lnSpc>
                <a:spcPct val="150000"/>
              </a:lnSpc>
              <a:spcBef>
                <a:spcPts val="0"/>
              </a:spcBef>
              <a:spcAft>
                <a:spcPts val="0"/>
              </a:spcAft>
              <a:buNone/>
            </a:pPr>
            <a:r>
              <a:t/>
            </a:r>
            <a:endParaRPr sz="1600"/>
          </a:p>
        </p:txBody>
      </p:sp>
      <p:sp>
        <p:nvSpPr>
          <p:cNvPr id="363" name="Google Shape;363;p59"/>
          <p:cNvSpPr txBox="1"/>
          <p:nvPr>
            <p:ph type="title"/>
          </p:nvPr>
        </p:nvSpPr>
        <p:spPr>
          <a:xfrm>
            <a:off x="726825" y="293350"/>
            <a:ext cx="7704000" cy="63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Final Note in the Study of Demand</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60"/>
          <p:cNvSpPr txBox="1"/>
          <p:nvPr>
            <p:ph idx="1" type="body"/>
          </p:nvPr>
        </p:nvSpPr>
        <p:spPr>
          <a:xfrm>
            <a:off x="224900" y="743250"/>
            <a:ext cx="7402200" cy="3860100"/>
          </a:xfrm>
          <a:prstGeom prst="rect">
            <a:avLst/>
          </a:prstGeom>
        </p:spPr>
        <p:txBody>
          <a:bodyPr anchorCtr="0" anchor="t" bIns="91425" lIns="91425" spcFirstLastPara="1" rIns="91425" wrap="square" tIns="91425">
            <a:noAutofit/>
          </a:bodyPr>
          <a:lstStyle/>
          <a:p>
            <a:pPr indent="457200" lvl="0" marL="0" rtl="0" algn="l">
              <a:lnSpc>
                <a:spcPct val="150000"/>
              </a:lnSpc>
              <a:spcBef>
                <a:spcPts val="0"/>
              </a:spcBef>
              <a:spcAft>
                <a:spcPts val="0"/>
              </a:spcAft>
              <a:buNone/>
            </a:pPr>
            <a:r>
              <a:rPr lang="en" sz="1800">
                <a:latin typeface="Alice"/>
                <a:ea typeface="Alice"/>
                <a:cs typeface="Alice"/>
                <a:sym typeface="Alice"/>
              </a:rPr>
              <a:t>The study of supply intends to answer the primary marketing question: Are there existing suppliers of the proposed product or service?</a:t>
            </a:r>
            <a:endParaRPr sz="1800">
              <a:latin typeface="Alice"/>
              <a:ea typeface="Alice"/>
              <a:cs typeface="Alice"/>
              <a:sym typeface="Alice"/>
            </a:endParaRPr>
          </a:p>
          <a:p>
            <a:pPr indent="0" lvl="0" marL="0" rtl="0" algn="l">
              <a:lnSpc>
                <a:spcPct val="150000"/>
              </a:lnSpc>
              <a:spcBef>
                <a:spcPts val="0"/>
              </a:spcBef>
              <a:spcAft>
                <a:spcPts val="0"/>
              </a:spcAft>
              <a:buNone/>
            </a:pPr>
            <a:r>
              <a:rPr lang="en" sz="1800">
                <a:latin typeface="Alice"/>
                <a:ea typeface="Alice"/>
                <a:cs typeface="Alice"/>
                <a:sym typeface="Alice"/>
              </a:rPr>
              <a:t>	The study should also identify the entities that currently produce or provide the product or the desired services.  The study of supply should not be limited to direct competitors only.  Indirect competitors should also be included because they can influence the buying behavior of consumers, in one way or another. Also, the study of supply is conducted simultaneously with the study of demand since both studies undergo the same procedures</a:t>
            </a:r>
            <a:endParaRPr sz="1800">
              <a:latin typeface="Alice"/>
              <a:ea typeface="Alice"/>
              <a:cs typeface="Alice"/>
              <a:sym typeface="Alice"/>
            </a:endParaRPr>
          </a:p>
          <a:p>
            <a:pPr indent="0" lvl="0" marL="0" rtl="0" algn="l">
              <a:lnSpc>
                <a:spcPct val="150000"/>
              </a:lnSpc>
              <a:spcBef>
                <a:spcPts val="0"/>
              </a:spcBef>
              <a:spcAft>
                <a:spcPts val="0"/>
              </a:spcAft>
              <a:buNone/>
            </a:pPr>
            <a:r>
              <a:t/>
            </a:r>
            <a:endParaRPr sz="1600"/>
          </a:p>
        </p:txBody>
      </p:sp>
      <p:sp>
        <p:nvSpPr>
          <p:cNvPr id="369" name="Google Shape;369;p60"/>
          <p:cNvSpPr txBox="1"/>
          <p:nvPr>
            <p:ph type="title"/>
          </p:nvPr>
        </p:nvSpPr>
        <p:spPr>
          <a:xfrm>
            <a:off x="726825" y="156450"/>
            <a:ext cx="7704000" cy="586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Supply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61"/>
          <p:cNvSpPr/>
          <p:nvPr/>
        </p:nvSpPr>
        <p:spPr>
          <a:xfrm>
            <a:off x="4851562" y="3536945"/>
            <a:ext cx="922422" cy="797016"/>
          </a:xfrm>
          <a:custGeom>
            <a:rect b="b" l="l" r="r" t="t"/>
            <a:pathLst>
              <a:path extrusionOk="0" h="28193" w="32629">
                <a:moveTo>
                  <a:pt x="20314" y="1"/>
                </a:moveTo>
                <a:cubicBezTo>
                  <a:pt x="20197" y="1"/>
                  <a:pt x="20080" y="19"/>
                  <a:pt x="19961" y="68"/>
                </a:cubicBezTo>
                <a:cubicBezTo>
                  <a:pt x="19807" y="133"/>
                  <a:pt x="19651" y="151"/>
                  <a:pt x="19493" y="151"/>
                </a:cubicBezTo>
                <a:cubicBezTo>
                  <a:pt x="19304" y="151"/>
                  <a:pt x="19113" y="125"/>
                  <a:pt x="18923" y="125"/>
                </a:cubicBezTo>
                <a:cubicBezTo>
                  <a:pt x="18799" y="125"/>
                  <a:pt x="18675" y="136"/>
                  <a:pt x="18552" y="172"/>
                </a:cubicBezTo>
                <a:cubicBezTo>
                  <a:pt x="18490" y="167"/>
                  <a:pt x="18429" y="164"/>
                  <a:pt x="18367" y="164"/>
                </a:cubicBezTo>
                <a:cubicBezTo>
                  <a:pt x="17877" y="164"/>
                  <a:pt x="17380" y="312"/>
                  <a:pt x="16882" y="331"/>
                </a:cubicBezTo>
                <a:cubicBezTo>
                  <a:pt x="16778" y="352"/>
                  <a:pt x="16675" y="360"/>
                  <a:pt x="16573" y="360"/>
                </a:cubicBezTo>
                <a:cubicBezTo>
                  <a:pt x="16266" y="360"/>
                  <a:pt x="15964" y="289"/>
                  <a:pt x="15655" y="289"/>
                </a:cubicBezTo>
                <a:cubicBezTo>
                  <a:pt x="15568" y="289"/>
                  <a:pt x="15481" y="295"/>
                  <a:pt x="15393" y="309"/>
                </a:cubicBezTo>
                <a:cubicBezTo>
                  <a:pt x="15248" y="293"/>
                  <a:pt x="15103" y="288"/>
                  <a:pt x="14957" y="288"/>
                </a:cubicBezTo>
                <a:cubicBezTo>
                  <a:pt x="14643" y="288"/>
                  <a:pt x="14327" y="313"/>
                  <a:pt x="14008" y="313"/>
                </a:cubicBezTo>
                <a:cubicBezTo>
                  <a:pt x="13939" y="313"/>
                  <a:pt x="13871" y="312"/>
                  <a:pt x="13803" y="309"/>
                </a:cubicBezTo>
                <a:cubicBezTo>
                  <a:pt x="13619" y="447"/>
                  <a:pt x="13380" y="502"/>
                  <a:pt x="13163" y="559"/>
                </a:cubicBezTo>
                <a:cubicBezTo>
                  <a:pt x="13062" y="522"/>
                  <a:pt x="12956" y="504"/>
                  <a:pt x="12850" y="504"/>
                </a:cubicBezTo>
                <a:cubicBezTo>
                  <a:pt x="12667" y="504"/>
                  <a:pt x="12481" y="557"/>
                  <a:pt x="12314" y="653"/>
                </a:cubicBezTo>
                <a:cubicBezTo>
                  <a:pt x="11960" y="675"/>
                  <a:pt x="11572" y="664"/>
                  <a:pt x="11284" y="914"/>
                </a:cubicBezTo>
                <a:cubicBezTo>
                  <a:pt x="10941" y="1007"/>
                  <a:pt x="10575" y="1076"/>
                  <a:pt x="10290" y="1293"/>
                </a:cubicBezTo>
                <a:cubicBezTo>
                  <a:pt x="10199" y="1408"/>
                  <a:pt x="10048" y="1419"/>
                  <a:pt x="9911" y="1452"/>
                </a:cubicBezTo>
                <a:cubicBezTo>
                  <a:pt x="9581" y="1636"/>
                  <a:pt x="9202" y="1795"/>
                  <a:pt x="8974" y="2106"/>
                </a:cubicBezTo>
                <a:cubicBezTo>
                  <a:pt x="8859" y="2106"/>
                  <a:pt x="8743" y="2117"/>
                  <a:pt x="8664" y="2185"/>
                </a:cubicBezTo>
                <a:cubicBezTo>
                  <a:pt x="8161" y="2540"/>
                  <a:pt x="7634" y="2850"/>
                  <a:pt x="7084" y="3125"/>
                </a:cubicBezTo>
                <a:cubicBezTo>
                  <a:pt x="6867" y="3432"/>
                  <a:pt x="6502" y="3570"/>
                  <a:pt x="6216" y="3776"/>
                </a:cubicBezTo>
                <a:cubicBezTo>
                  <a:pt x="5609" y="4119"/>
                  <a:pt x="5255" y="4817"/>
                  <a:pt x="4579" y="5116"/>
                </a:cubicBezTo>
                <a:cubicBezTo>
                  <a:pt x="4373" y="5446"/>
                  <a:pt x="3994" y="5665"/>
                  <a:pt x="3788" y="5995"/>
                </a:cubicBezTo>
                <a:cubicBezTo>
                  <a:pt x="3058" y="6671"/>
                  <a:pt x="2701" y="7701"/>
                  <a:pt x="2118" y="8514"/>
                </a:cubicBezTo>
                <a:cubicBezTo>
                  <a:pt x="1808" y="9005"/>
                  <a:pt x="1500" y="9555"/>
                  <a:pt x="1432" y="10129"/>
                </a:cubicBezTo>
                <a:cubicBezTo>
                  <a:pt x="940" y="11260"/>
                  <a:pt x="481" y="12439"/>
                  <a:pt x="322" y="13675"/>
                </a:cubicBezTo>
                <a:cubicBezTo>
                  <a:pt x="253" y="13985"/>
                  <a:pt x="322" y="14339"/>
                  <a:pt x="149" y="14636"/>
                </a:cubicBezTo>
                <a:cubicBezTo>
                  <a:pt x="58" y="15334"/>
                  <a:pt x="69" y="16045"/>
                  <a:pt x="1" y="16743"/>
                </a:cubicBezTo>
                <a:cubicBezTo>
                  <a:pt x="160" y="17737"/>
                  <a:pt x="311" y="18723"/>
                  <a:pt x="539" y="19695"/>
                </a:cubicBezTo>
                <a:cubicBezTo>
                  <a:pt x="745" y="20050"/>
                  <a:pt x="998" y="20382"/>
                  <a:pt x="1121" y="20783"/>
                </a:cubicBezTo>
                <a:cubicBezTo>
                  <a:pt x="1164" y="20894"/>
                  <a:pt x="1219" y="21074"/>
                  <a:pt x="1316" y="21074"/>
                </a:cubicBezTo>
                <a:cubicBezTo>
                  <a:pt x="1349" y="21074"/>
                  <a:pt x="1387" y="21053"/>
                  <a:pt x="1432" y="21000"/>
                </a:cubicBezTo>
                <a:cubicBezTo>
                  <a:pt x="1797" y="21423"/>
                  <a:pt x="1890" y="22110"/>
                  <a:pt x="2426" y="22373"/>
                </a:cubicBezTo>
                <a:cubicBezTo>
                  <a:pt x="2758" y="22659"/>
                  <a:pt x="2758" y="23175"/>
                  <a:pt x="3113" y="23436"/>
                </a:cubicBezTo>
                <a:cubicBezTo>
                  <a:pt x="3401" y="23642"/>
                  <a:pt x="3456" y="24137"/>
                  <a:pt x="3835" y="24170"/>
                </a:cubicBezTo>
                <a:cubicBezTo>
                  <a:pt x="4121" y="24502"/>
                  <a:pt x="4568" y="24661"/>
                  <a:pt x="4796" y="25040"/>
                </a:cubicBezTo>
                <a:cubicBezTo>
                  <a:pt x="5335" y="25246"/>
                  <a:pt x="5815" y="25579"/>
                  <a:pt x="6285" y="25908"/>
                </a:cubicBezTo>
                <a:cubicBezTo>
                  <a:pt x="6708" y="26161"/>
                  <a:pt x="7268" y="26197"/>
                  <a:pt x="7658" y="26526"/>
                </a:cubicBezTo>
                <a:cubicBezTo>
                  <a:pt x="8526" y="26848"/>
                  <a:pt x="9419" y="27227"/>
                  <a:pt x="10347" y="27419"/>
                </a:cubicBezTo>
                <a:cubicBezTo>
                  <a:pt x="10628" y="27463"/>
                  <a:pt x="10827" y="27743"/>
                  <a:pt x="11129" y="27743"/>
                </a:cubicBezTo>
                <a:cubicBezTo>
                  <a:pt x="11147" y="27743"/>
                  <a:pt x="11164" y="27742"/>
                  <a:pt x="11182" y="27740"/>
                </a:cubicBezTo>
                <a:cubicBezTo>
                  <a:pt x="11234" y="27723"/>
                  <a:pt x="11282" y="27716"/>
                  <a:pt x="11328" y="27716"/>
                </a:cubicBezTo>
                <a:cubicBezTo>
                  <a:pt x="11589" y="27716"/>
                  <a:pt x="11774" y="27958"/>
                  <a:pt x="12017" y="28026"/>
                </a:cubicBezTo>
                <a:cubicBezTo>
                  <a:pt x="12161" y="27975"/>
                  <a:pt x="12306" y="27958"/>
                  <a:pt x="12451" y="27958"/>
                </a:cubicBezTo>
                <a:cubicBezTo>
                  <a:pt x="12749" y="27958"/>
                  <a:pt x="13048" y="28031"/>
                  <a:pt x="13346" y="28031"/>
                </a:cubicBezTo>
                <a:cubicBezTo>
                  <a:pt x="13457" y="28031"/>
                  <a:pt x="13567" y="28021"/>
                  <a:pt x="13676" y="27993"/>
                </a:cubicBezTo>
                <a:cubicBezTo>
                  <a:pt x="13905" y="28103"/>
                  <a:pt x="14167" y="28166"/>
                  <a:pt x="14426" y="28166"/>
                </a:cubicBezTo>
                <a:cubicBezTo>
                  <a:pt x="14569" y="28166"/>
                  <a:pt x="14710" y="28147"/>
                  <a:pt x="14844" y="28106"/>
                </a:cubicBezTo>
                <a:cubicBezTo>
                  <a:pt x="15176" y="28119"/>
                  <a:pt x="15498" y="28163"/>
                  <a:pt x="15830" y="28188"/>
                </a:cubicBezTo>
                <a:cubicBezTo>
                  <a:pt x="15857" y="28191"/>
                  <a:pt x="15885" y="28193"/>
                  <a:pt x="15912" y="28193"/>
                </a:cubicBezTo>
                <a:cubicBezTo>
                  <a:pt x="16182" y="28193"/>
                  <a:pt x="16436" y="28044"/>
                  <a:pt x="16696" y="28044"/>
                </a:cubicBezTo>
                <a:cubicBezTo>
                  <a:pt x="16758" y="28044"/>
                  <a:pt x="16819" y="28052"/>
                  <a:pt x="16882" y="28073"/>
                </a:cubicBezTo>
                <a:cubicBezTo>
                  <a:pt x="18027" y="27798"/>
                  <a:pt x="19285" y="27889"/>
                  <a:pt x="20315" y="27271"/>
                </a:cubicBezTo>
                <a:cubicBezTo>
                  <a:pt x="20385" y="27288"/>
                  <a:pt x="20451" y="27295"/>
                  <a:pt x="20515" y="27295"/>
                </a:cubicBezTo>
                <a:cubicBezTo>
                  <a:pt x="20965" y="27295"/>
                  <a:pt x="21285" y="26910"/>
                  <a:pt x="21678" y="26710"/>
                </a:cubicBezTo>
                <a:cubicBezTo>
                  <a:pt x="21720" y="26719"/>
                  <a:pt x="21760" y="26723"/>
                  <a:pt x="21799" y="26723"/>
                </a:cubicBezTo>
                <a:cubicBezTo>
                  <a:pt x="22235" y="26723"/>
                  <a:pt x="22487" y="26225"/>
                  <a:pt x="22845" y="26046"/>
                </a:cubicBezTo>
                <a:cubicBezTo>
                  <a:pt x="23290" y="25886"/>
                  <a:pt x="23669" y="25601"/>
                  <a:pt x="24070" y="25373"/>
                </a:cubicBezTo>
                <a:cubicBezTo>
                  <a:pt x="24367" y="25211"/>
                  <a:pt x="24424" y="24799"/>
                  <a:pt x="24757" y="24686"/>
                </a:cubicBezTo>
                <a:cubicBezTo>
                  <a:pt x="25191" y="24560"/>
                  <a:pt x="25191" y="23953"/>
                  <a:pt x="25636" y="23884"/>
                </a:cubicBezTo>
                <a:cubicBezTo>
                  <a:pt x="25979" y="23620"/>
                  <a:pt x="26484" y="23483"/>
                  <a:pt x="26611" y="23013"/>
                </a:cubicBezTo>
                <a:cubicBezTo>
                  <a:pt x="26712" y="22956"/>
                  <a:pt x="26918" y="22818"/>
                  <a:pt x="27034" y="22763"/>
                </a:cubicBezTo>
                <a:cubicBezTo>
                  <a:pt x="27251" y="22294"/>
                  <a:pt x="27811" y="22145"/>
                  <a:pt x="27984" y="21651"/>
                </a:cubicBezTo>
                <a:cubicBezTo>
                  <a:pt x="28259" y="21423"/>
                  <a:pt x="28646" y="21401"/>
                  <a:pt x="28899" y="21126"/>
                </a:cubicBezTo>
                <a:cubicBezTo>
                  <a:pt x="29242" y="20772"/>
                  <a:pt x="29791" y="20668"/>
                  <a:pt x="30030" y="20223"/>
                </a:cubicBezTo>
                <a:cubicBezTo>
                  <a:pt x="30236" y="20209"/>
                  <a:pt x="30399" y="20050"/>
                  <a:pt x="30294" y="19844"/>
                </a:cubicBezTo>
                <a:cubicBezTo>
                  <a:pt x="30431" y="19728"/>
                  <a:pt x="30662" y="19684"/>
                  <a:pt x="30648" y="19467"/>
                </a:cubicBezTo>
                <a:cubicBezTo>
                  <a:pt x="30890" y="19374"/>
                  <a:pt x="31017" y="19042"/>
                  <a:pt x="31212" y="18860"/>
                </a:cubicBezTo>
                <a:cubicBezTo>
                  <a:pt x="31118" y="18586"/>
                  <a:pt x="31313" y="18492"/>
                  <a:pt x="31440" y="18322"/>
                </a:cubicBezTo>
                <a:cubicBezTo>
                  <a:pt x="31519" y="18001"/>
                  <a:pt x="31599" y="17693"/>
                  <a:pt x="31725" y="17383"/>
                </a:cubicBezTo>
                <a:cubicBezTo>
                  <a:pt x="31898" y="17097"/>
                  <a:pt x="32296" y="16811"/>
                  <a:pt x="32090" y="16432"/>
                </a:cubicBezTo>
                <a:cubicBezTo>
                  <a:pt x="32126" y="16182"/>
                  <a:pt x="32253" y="15919"/>
                  <a:pt x="32423" y="15735"/>
                </a:cubicBezTo>
                <a:cubicBezTo>
                  <a:pt x="32629" y="15347"/>
                  <a:pt x="32401" y="14946"/>
                  <a:pt x="32332" y="14556"/>
                </a:cubicBezTo>
                <a:cubicBezTo>
                  <a:pt x="32607" y="13949"/>
                  <a:pt x="32321" y="13274"/>
                  <a:pt x="32079" y="12702"/>
                </a:cubicBezTo>
                <a:cubicBezTo>
                  <a:pt x="32195" y="12257"/>
                  <a:pt x="31678" y="12027"/>
                  <a:pt x="31725" y="11593"/>
                </a:cubicBezTo>
                <a:cubicBezTo>
                  <a:pt x="31555" y="10997"/>
                  <a:pt x="31461" y="10379"/>
                  <a:pt x="31255" y="9807"/>
                </a:cubicBezTo>
                <a:cubicBezTo>
                  <a:pt x="31280" y="8948"/>
                  <a:pt x="30879" y="8170"/>
                  <a:pt x="30821" y="7324"/>
                </a:cubicBezTo>
                <a:cubicBezTo>
                  <a:pt x="30594" y="6888"/>
                  <a:pt x="30352" y="6476"/>
                  <a:pt x="30236" y="5995"/>
                </a:cubicBezTo>
                <a:cubicBezTo>
                  <a:pt x="30135" y="5630"/>
                  <a:pt x="29723" y="5481"/>
                  <a:pt x="29563" y="5149"/>
                </a:cubicBezTo>
                <a:cubicBezTo>
                  <a:pt x="29470" y="5012"/>
                  <a:pt x="29459" y="4817"/>
                  <a:pt x="29344" y="4679"/>
                </a:cubicBezTo>
                <a:cubicBezTo>
                  <a:pt x="28899" y="4267"/>
                  <a:pt x="28646" y="3660"/>
                  <a:pt x="28132" y="3306"/>
                </a:cubicBezTo>
                <a:cubicBezTo>
                  <a:pt x="27902" y="2952"/>
                  <a:pt x="27627" y="2597"/>
                  <a:pt x="27215" y="2449"/>
                </a:cubicBezTo>
                <a:cubicBezTo>
                  <a:pt x="26885" y="2301"/>
                  <a:pt x="26701" y="1933"/>
                  <a:pt x="26358" y="1806"/>
                </a:cubicBezTo>
                <a:cubicBezTo>
                  <a:pt x="25842" y="1614"/>
                  <a:pt x="25386" y="1293"/>
                  <a:pt x="24905" y="1051"/>
                </a:cubicBezTo>
                <a:cubicBezTo>
                  <a:pt x="24551" y="996"/>
                  <a:pt x="24229" y="859"/>
                  <a:pt x="23966" y="617"/>
                </a:cubicBezTo>
                <a:cubicBezTo>
                  <a:pt x="23236" y="510"/>
                  <a:pt x="22544" y="199"/>
                  <a:pt x="21809" y="199"/>
                </a:cubicBezTo>
                <a:cubicBezTo>
                  <a:pt x="21750" y="199"/>
                  <a:pt x="21691" y="201"/>
                  <a:pt x="21631" y="205"/>
                </a:cubicBezTo>
                <a:cubicBezTo>
                  <a:pt x="21588" y="210"/>
                  <a:pt x="21546" y="212"/>
                  <a:pt x="21503" y="212"/>
                </a:cubicBezTo>
                <a:cubicBezTo>
                  <a:pt x="21099" y="212"/>
                  <a:pt x="20709" y="1"/>
                  <a:pt x="203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61"/>
          <p:cNvSpPr/>
          <p:nvPr/>
        </p:nvSpPr>
        <p:spPr>
          <a:xfrm>
            <a:off x="291796" y="1413775"/>
            <a:ext cx="977565" cy="844662"/>
          </a:xfrm>
          <a:custGeom>
            <a:rect b="b" l="l" r="r" t="t"/>
            <a:pathLst>
              <a:path extrusionOk="0" h="28193" w="32629">
                <a:moveTo>
                  <a:pt x="20314" y="1"/>
                </a:moveTo>
                <a:cubicBezTo>
                  <a:pt x="20197" y="1"/>
                  <a:pt x="20080" y="19"/>
                  <a:pt x="19961" y="68"/>
                </a:cubicBezTo>
                <a:cubicBezTo>
                  <a:pt x="19807" y="133"/>
                  <a:pt x="19651" y="151"/>
                  <a:pt x="19493" y="151"/>
                </a:cubicBezTo>
                <a:cubicBezTo>
                  <a:pt x="19304" y="151"/>
                  <a:pt x="19113" y="125"/>
                  <a:pt x="18923" y="125"/>
                </a:cubicBezTo>
                <a:cubicBezTo>
                  <a:pt x="18799" y="125"/>
                  <a:pt x="18675" y="136"/>
                  <a:pt x="18552" y="172"/>
                </a:cubicBezTo>
                <a:cubicBezTo>
                  <a:pt x="18490" y="167"/>
                  <a:pt x="18429" y="164"/>
                  <a:pt x="18367" y="164"/>
                </a:cubicBezTo>
                <a:cubicBezTo>
                  <a:pt x="17877" y="164"/>
                  <a:pt x="17380" y="312"/>
                  <a:pt x="16882" y="331"/>
                </a:cubicBezTo>
                <a:cubicBezTo>
                  <a:pt x="16778" y="352"/>
                  <a:pt x="16675" y="360"/>
                  <a:pt x="16573" y="360"/>
                </a:cubicBezTo>
                <a:cubicBezTo>
                  <a:pt x="16266" y="360"/>
                  <a:pt x="15964" y="289"/>
                  <a:pt x="15655" y="289"/>
                </a:cubicBezTo>
                <a:cubicBezTo>
                  <a:pt x="15568" y="289"/>
                  <a:pt x="15481" y="295"/>
                  <a:pt x="15393" y="309"/>
                </a:cubicBezTo>
                <a:cubicBezTo>
                  <a:pt x="15248" y="293"/>
                  <a:pt x="15103" y="288"/>
                  <a:pt x="14957" y="288"/>
                </a:cubicBezTo>
                <a:cubicBezTo>
                  <a:pt x="14643" y="288"/>
                  <a:pt x="14327" y="313"/>
                  <a:pt x="14008" y="313"/>
                </a:cubicBezTo>
                <a:cubicBezTo>
                  <a:pt x="13939" y="313"/>
                  <a:pt x="13871" y="312"/>
                  <a:pt x="13803" y="309"/>
                </a:cubicBezTo>
                <a:cubicBezTo>
                  <a:pt x="13619" y="447"/>
                  <a:pt x="13380" y="502"/>
                  <a:pt x="13163" y="559"/>
                </a:cubicBezTo>
                <a:cubicBezTo>
                  <a:pt x="13062" y="522"/>
                  <a:pt x="12956" y="504"/>
                  <a:pt x="12850" y="504"/>
                </a:cubicBezTo>
                <a:cubicBezTo>
                  <a:pt x="12667" y="504"/>
                  <a:pt x="12481" y="557"/>
                  <a:pt x="12314" y="653"/>
                </a:cubicBezTo>
                <a:cubicBezTo>
                  <a:pt x="11960" y="675"/>
                  <a:pt x="11572" y="664"/>
                  <a:pt x="11284" y="914"/>
                </a:cubicBezTo>
                <a:cubicBezTo>
                  <a:pt x="10941" y="1007"/>
                  <a:pt x="10575" y="1076"/>
                  <a:pt x="10290" y="1293"/>
                </a:cubicBezTo>
                <a:cubicBezTo>
                  <a:pt x="10199" y="1408"/>
                  <a:pt x="10048" y="1419"/>
                  <a:pt x="9911" y="1452"/>
                </a:cubicBezTo>
                <a:cubicBezTo>
                  <a:pt x="9581" y="1636"/>
                  <a:pt x="9202" y="1795"/>
                  <a:pt x="8974" y="2106"/>
                </a:cubicBezTo>
                <a:cubicBezTo>
                  <a:pt x="8859" y="2106"/>
                  <a:pt x="8743" y="2117"/>
                  <a:pt x="8664" y="2185"/>
                </a:cubicBezTo>
                <a:cubicBezTo>
                  <a:pt x="8161" y="2540"/>
                  <a:pt x="7634" y="2850"/>
                  <a:pt x="7084" y="3125"/>
                </a:cubicBezTo>
                <a:cubicBezTo>
                  <a:pt x="6867" y="3432"/>
                  <a:pt x="6502" y="3570"/>
                  <a:pt x="6216" y="3776"/>
                </a:cubicBezTo>
                <a:cubicBezTo>
                  <a:pt x="5609" y="4119"/>
                  <a:pt x="5255" y="4817"/>
                  <a:pt x="4579" y="5116"/>
                </a:cubicBezTo>
                <a:cubicBezTo>
                  <a:pt x="4373" y="5446"/>
                  <a:pt x="3994" y="5665"/>
                  <a:pt x="3788" y="5995"/>
                </a:cubicBezTo>
                <a:cubicBezTo>
                  <a:pt x="3058" y="6671"/>
                  <a:pt x="2701" y="7701"/>
                  <a:pt x="2118" y="8514"/>
                </a:cubicBezTo>
                <a:cubicBezTo>
                  <a:pt x="1808" y="9005"/>
                  <a:pt x="1500" y="9555"/>
                  <a:pt x="1432" y="10129"/>
                </a:cubicBezTo>
                <a:cubicBezTo>
                  <a:pt x="940" y="11260"/>
                  <a:pt x="481" y="12439"/>
                  <a:pt x="322" y="13675"/>
                </a:cubicBezTo>
                <a:cubicBezTo>
                  <a:pt x="253" y="13985"/>
                  <a:pt x="322" y="14339"/>
                  <a:pt x="149" y="14636"/>
                </a:cubicBezTo>
                <a:cubicBezTo>
                  <a:pt x="58" y="15334"/>
                  <a:pt x="69" y="16045"/>
                  <a:pt x="1" y="16743"/>
                </a:cubicBezTo>
                <a:cubicBezTo>
                  <a:pt x="160" y="17737"/>
                  <a:pt x="311" y="18723"/>
                  <a:pt x="539" y="19695"/>
                </a:cubicBezTo>
                <a:cubicBezTo>
                  <a:pt x="745" y="20050"/>
                  <a:pt x="998" y="20382"/>
                  <a:pt x="1121" y="20783"/>
                </a:cubicBezTo>
                <a:cubicBezTo>
                  <a:pt x="1164" y="20894"/>
                  <a:pt x="1219" y="21074"/>
                  <a:pt x="1316" y="21074"/>
                </a:cubicBezTo>
                <a:cubicBezTo>
                  <a:pt x="1349" y="21074"/>
                  <a:pt x="1387" y="21053"/>
                  <a:pt x="1432" y="21000"/>
                </a:cubicBezTo>
                <a:cubicBezTo>
                  <a:pt x="1797" y="21423"/>
                  <a:pt x="1890" y="22110"/>
                  <a:pt x="2426" y="22373"/>
                </a:cubicBezTo>
                <a:cubicBezTo>
                  <a:pt x="2758" y="22659"/>
                  <a:pt x="2758" y="23175"/>
                  <a:pt x="3113" y="23436"/>
                </a:cubicBezTo>
                <a:cubicBezTo>
                  <a:pt x="3401" y="23642"/>
                  <a:pt x="3456" y="24137"/>
                  <a:pt x="3835" y="24170"/>
                </a:cubicBezTo>
                <a:cubicBezTo>
                  <a:pt x="4121" y="24502"/>
                  <a:pt x="4568" y="24661"/>
                  <a:pt x="4796" y="25040"/>
                </a:cubicBezTo>
                <a:cubicBezTo>
                  <a:pt x="5335" y="25246"/>
                  <a:pt x="5815" y="25579"/>
                  <a:pt x="6285" y="25908"/>
                </a:cubicBezTo>
                <a:cubicBezTo>
                  <a:pt x="6708" y="26161"/>
                  <a:pt x="7268" y="26197"/>
                  <a:pt x="7658" y="26526"/>
                </a:cubicBezTo>
                <a:cubicBezTo>
                  <a:pt x="8526" y="26848"/>
                  <a:pt x="9419" y="27227"/>
                  <a:pt x="10347" y="27419"/>
                </a:cubicBezTo>
                <a:cubicBezTo>
                  <a:pt x="10628" y="27463"/>
                  <a:pt x="10827" y="27743"/>
                  <a:pt x="11129" y="27743"/>
                </a:cubicBezTo>
                <a:cubicBezTo>
                  <a:pt x="11147" y="27743"/>
                  <a:pt x="11164" y="27742"/>
                  <a:pt x="11182" y="27740"/>
                </a:cubicBezTo>
                <a:cubicBezTo>
                  <a:pt x="11234" y="27723"/>
                  <a:pt x="11282" y="27716"/>
                  <a:pt x="11328" y="27716"/>
                </a:cubicBezTo>
                <a:cubicBezTo>
                  <a:pt x="11589" y="27716"/>
                  <a:pt x="11774" y="27958"/>
                  <a:pt x="12017" y="28026"/>
                </a:cubicBezTo>
                <a:cubicBezTo>
                  <a:pt x="12161" y="27975"/>
                  <a:pt x="12306" y="27958"/>
                  <a:pt x="12451" y="27958"/>
                </a:cubicBezTo>
                <a:cubicBezTo>
                  <a:pt x="12749" y="27958"/>
                  <a:pt x="13048" y="28031"/>
                  <a:pt x="13346" y="28031"/>
                </a:cubicBezTo>
                <a:cubicBezTo>
                  <a:pt x="13457" y="28031"/>
                  <a:pt x="13567" y="28021"/>
                  <a:pt x="13676" y="27993"/>
                </a:cubicBezTo>
                <a:cubicBezTo>
                  <a:pt x="13905" y="28103"/>
                  <a:pt x="14167" y="28166"/>
                  <a:pt x="14426" y="28166"/>
                </a:cubicBezTo>
                <a:cubicBezTo>
                  <a:pt x="14569" y="28166"/>
                  <a:pt x="14710" y="28147"/>
                  <a:pt x="14844" y="28106"/>
                </a:cubicBezTo>
                <a:cubicBezTo>
                  <a:pt x="15176" y="28119"/>
                  <a:pt x="15498" y="28163"/>
                  <a:pt x="15830" y="28188"/>
                </a:cubicBezTo>
                <a:cubicBezTo>
                  <a:pt x="15857" y="28191"/>
                  <a:pt x="15885" y="28193"/>
                  <a:pt x="15912" y="28193"/>
                </a:cubicBezTo>
                <a:cubicBezTo>
                  <a:pt x="16182" y="28193"/>
                  <a:pt x="16436" y="28044"/>
                  <a:pt x="16696" y="28044"/>
                </a:cubicBezTo>
                <a:cubicBezTo>
                  <a:pt x="16758" y="28044"/>
                  <a:pt x="16819" y="28052"/>
                  <a:pt x="16882" y="28073"/>
                </a:cubicBezTo>
                <a:cubicBezTo>
                  <a:pt x="18027" y="27798"/>
                  <a:pt x="19285" y="27889"/>
                  <a:pt x="20315" y="27271"/>
                </a:cubicBezTo>
                <a:cubicBezTo>
                  <a:pt x="20385" y="27288"/>
                  <a:pt x="20451" y="27295"/>
                  <a:pt x="20515" y="27295"/>
                </a:cubicBezTo>
                <a:cubicBezTo>
                  <a:pt x="20965" y="27295"/>
                  <a:pt x="21285" y="26910"/>
                  <a:pt x="21678" y="26710"/>
                </a:cubicBezTo>
                <a:cubicBezTo>
                  <a:pt x="21720" y="26719"/>
                  <a:pt x="21760" y="26723"/>
                  <a:pt x="21799" y="26723"/>
                </a:cubicBezTo>
                <a:cubicBezTo>
                  <a:pt x="22235" y="26723"/>
                  <a:pt x="22487" y="26225"/>
                  <a:pt x="22845" y="26046"/>
                </a:cubicBezTo>
                <a:cubicBezTo>
                  <a:pt x="23290" y="25886"/>
                  <a:pt x="23669" y="25601"/>
                  <a:pt x="24070" y="25373"/>
                </a:cubicBezTo>
                <a:cubicBezTo>
                  <a:pt x="24367" y="25211"/>
                  <a:pt x="24424" y="24799"/>
                  <a:pt x="24757" y="24686"/>
                </a:cubicBezTo>
                <a:cubicBezTo>
                  <a:pt x="25191" y="24560"/>
                  <a:pt x="25191" y="23953"/>
                  <a:pt x="25636" y="23884"/>
                </a:cubicBezTo>
                <a:cubicBezTo>
                  <a:pt x="25979" y="23620"/>
                  <a:pt x="26484" y="23483"/>
                  <a:pt x="26611" y="23013"/>
                </a:cubicBezTo>
                <a:cubicBezTo>
                  <a:pt x="26712" y="22956"/>
                  <a:pt x="26918" y="22818"/>
                  <a:pt x="27034" y="22763"/>
                </a:cubicBezTo>
                <a:cubicBezTo>
                  <a:pt x="27251" y="22294"/>
                  <a:pt x="27811" y="22145"/>
                  <a:pt x="27984" y="21651"/>
                </a:cubicBezTo>
                <a:cubicBezTo>
                  <a:pt x="28259" y="21423"/>
                  <a:pt x="28646" y="21401"/>
                  <a:pt x="28899" y="21126"/>
                </a:cubicBezTo>
                <a:cubicBezTo>
                  <a:pt x="29242" y="20772"/>
                  <a:pt x="29791" y="20668"/>
                  <a:pt x="30030" y="20223"/>
                </a:cubicBezTo>
                <a:cubicBezTo>
                  <a:pt x="30236" y="20209"/>
                  <a:pt x="30399" y="20050"/>
                  <a:pt x="30294" y="19844"/>
                </a:cubicBezTo>
                <a:cubicBezTo>
                  <a:pt x="30431" y="19728"/>
                  <a:pt x="30662" y="19684"/>
                  <a:pt x="30648" y="19467"/>
                </a:cubicBezTo>
                <a:cubicBezTo>
                  <a:pt x="30890" y="19374"/>
                  <a:pt x="31017" y="19042"/>
                  <a:pt x="31212" y="18860"/>
                </a:cubicBezTo>
                <a:cubicBezTo>
                  <a:pt x="31118" y="18586"/>
                  <a:pt x="31313" y="18492"/>
                  <a:pt x="31440" y="18322"/>
                </a:cubicBezTo>
                <a:cubicBezTo>
                  <a:pt x="31519" y="18001"/>
                  <a:pt x="31599" y="17693"/>
                  <a:pt x="31725" y="17383"/>
                </a:cubicBezTo>
                <a:cubicBezTo>
                  <a:pt x="31898" y="17097"/>
                  <a:pt x="32296" y="16811"/>
                  <a:pt x="32090" y="16432"/>
                </a:cubicBezTo>
                <a:cubicBezTo>
                  <a:pt x="32126" y="16182"/>
                  <a:pt x="32253" y="15919"/>
                  <a:pt x="32423" y="15735"/>
                </a:cubicBezTo>
                <a:cubicBezTo>
                  <a:pt x="32629" y="15347"/>
                  <a:pt x="32401" y="14946"/>
                  <a:pt x="32332" y="14556"/>
                </a:cubicBezTo>
                <a:cubicBezTo>
                  <a:pt x="32607" y="13949"/>
                  <a:pt x="32321" y="13274"/>
                  <a:pt x="32079" y="12702"/>
                </a:cubicBezTo>
                <a:cubicBezTo>
                  <a:pt x="32195" y="12257"/>
                  <a:pt x="31678" y="12027"/>
                  <a:pt x="31725" y="11593"/>
                </a:cubicBezTo>
                <a:cubicBezTo>
                  <a:pt x="31555" y="10997"/>
                  <a:pt x="31461" y="10379"/>
                  <a:pt x="31255" y="9807"/>
                </a:cubicBezTo>
                <a:cubicBezTo>
                  <a:pt x="31280" y="8948"/>
                  <a:pt x="30879" y="8170"/>
                  <a:pt x="30821" y="7324"/>
                </a:cubicBezTo>
                <a:cubicBezTo>
                  <a:pt x="30594" y="6888"/>
                  <a:pt x="30352" y="6476"/>
                  <a:pt x="30236" y="5995"/>
                </a:cubicBezTo>
                <a:cubicBezTo>
                  <a:pt x="30135" y="5630"/>
                  <a:pt x="29723" y="5481"/>
                  <a:pt x="29563" y="5149"/>
                </a:cubicBezTo>
                <a:cubicBezTo>
                  <a:pt x="29470" y="5012"/>
                  <a:pt x="29459" y="4817"/>
                  <a:pt x="29344" y="4679"/>
                </a:cubicBezTo>
                <a:cubicBezTo>
                  <a:pt x="28899" y="4267"/>
                  <a:pt x="28646" y="3660"/>
                  <a:pt x="28132" y="3306"/>
                </a:cubicBezTo>
                <a:cubicBezTo>
                  <a:pt x="27902" y="2952"/>
                  <a:pt x="27627" y="2597"/>
                  <a:pt x="27215" y="2449"/>
                </a:cubicBezTo>
                <a:cubicBezTo>
                  <a:pt x="26885" y="2301"/>
                  <a:pt x="26701" y="1933"/>
                  <a:pt x="26358" y="1806"/>
                </a:cubicBezTo>
                <a:cubicBezTo>
                  <a:pt x="25842" y="1614"/>
                  <a:pt x="25386" y="1293"/>
                  <a:pt x="24905" y="1051"/>
                </a:cubicBezTo>
                <a:cubicBezTo>
                  <a:pt x="24551" y="996"/>
                  <a:pt x="24229" y="859"/>
                  <a:pt x="23966" y="617"/>
                </a:cubicBezTo>
                <a:cubicBezTo>
                  <a:pt x="23236" y="510"/>
                  <a:pt x="22544" y="199"/>
                  <a:pt x="21809" y="199"/>
                </a:cubicBezTo>
                <a:cubicBezTo>
                  <a:pt x="21750" y="199"/>
                  <a:pt x="21691" y="201"/>
                  <a:pt x="21631" y="205"/>
                </a:cubicBezTo>
                <a:cubicBezTo>
                  <a:pt x="21588" y="210"/>
                  <a:pt x="21546" y="212"/>
                  <a:pt x="21503" y="212"/>
                </a:cubicBezTo>
                <a:cubicBezTo>
                  <a:pt x="21099" y="212"/>
                  <a:pt x="20709" y="1"/>
                  <a:pt x="2031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61"/>
          <p:cNvSpPr txBox="1"/>
          <p:nvPr>
            <p:ph type="title"/>
          </p:nvPr>
        </p:nvSpPr>
        <p:spPr>
          <a:xfrm>
            <a:off x="1270680" y="1565350"/>
            <a:ext cx="3236400" cy="390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Conduct a thorough study about the competitors</a:t>
            </a:r>
            <a:endParaRPr sz="2000"/>
          </a:p>
        </p:txBody>
      </p:sp>
      <p:sp>
        <p:nvSpPr>
          <p:cNvPr id="377" name="Google Shape;377;p61"/>
          <p:cNvSpPr txBox="1"/>
          <p:nvPr>
            <p:ph idx="2" type="title"/>
          </p:nvPr>
        </p:nvSpPr>
        <p:spPr>
          <a:xfrm>
            <a:off x="348878" y="1539406"/>
            <a:ext cx="8634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78" name="Google Shape;378;p61"/>
          <p:cNvSpPr txBox="1"/>
          <p:nvPr>
            <p:ph idx="3" type="title"/>
          </p:nvPr>
        </p:nvSpPr>
        <p:spPr>
          <a:xfrm>
            <a:off x="5819613" y="1565338"/>
            <a:ext cx="2336400" cy="390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Forecast future supply</a:t>
            </a:r>
            <a:endParaRPr sz="2000"/>
          </a:p>
        </p:txBody>
      </p:sp>
      <p:sp>
        <p:nvSpPr>
          <p:cNvPr id="379" name="Google Shape;379;p61"/>
          <p:cNvSpPr txBox="1"/>
          <p:nvPr>
            <p:ph idx="5" type="subTitle"/>
          </p:nvPr>
        </p:nvSpPr>
        <p:spPr>
          <a:xfrm>
            <a:off x="449800" y="695050"/>
            <a:ext cx="8375700" cy="484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When studying supply to answer the question, Is there a supplier, the following processes may be followed:</a:t>
            </a:r>
            <a:endParaRPr/>
          </a:p>
        </p:txBody>
      </p:sp>
      <p:sp>
        <p:nvSpPr>
          <p:cNvPr id="380" name="Google Shape;380;p61"/>
          <p:cNvSpPr txBox="1"/>
          <p:nvPr>
            <p:ph idx="6" type="title"/>
          </p:nvPr>
        </p:nvSpPr>
        <p:spPr>
          <a:xfrm>
            <a:off x="1270680" y="3802250"/>
            <a:ext cx="3236400" cy="390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Gather information on historical supply</a:t>
            </a:r>
            <a:endParaRPr sz="2000"/>
          </a:p>
        </p:txBody>
      </p:sp>
      <p:sp>
        <p:nvSpPr>
          <p:cNvPr id="381" name="Google Shape;381;p61"/>
          <p:cNvSpPr txBox="1"/>
          <p:nvPr>
            <p:ph idx="9" type="title"/>
          </p:nvPr>
        </p:nvSpPr>
        <p:spPr>
          <a:xfrm>
            <a:off x="5819613" y="3802238"/>
            <a:ext cx="2336400" cy="390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Evaluate the result of future forecast</a:t>
            </a:r>
            <a:endParaRPr sz="2000"/>
          </a:p>
        </p:txBody>
      </p:sp>
      <p:sp>
        <p:nvSpPr>
          <p:cNvPr id="382" name="Google Shape;382;p61"/>
          <p:cNvSpPr txBox="1"/>
          <p:nvPr>
            <p:ph idx="13" type="title"/>
          </p:nvPr>
        </p:nvSpPr>
        <p:spPr>
          <a:xfrm>
            <a:off x="4904473" y="3638753"/>
            <a:ext cx="8166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383" name="Google Shape;383;p61"/>
          <p:cNvSpPr txBox="1"/>
          <p:nvPr>
            <p:ph idx="15" type="title"/>
          </p:nvPr>
        </p:nvSpPr>
        <p:spPr>
          <a:xfrm>
            <a:off x="544350" y="88000"/>
            <a:ext cx="81414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Major Processes in the Study of Supply</a:t>
            </a:r>
            <a:endParaRPr/>
          </a:p>
        </p:txBody>
      </p:sp>
      <p:sp>
        <p:nvSpPr>
          <p:cNvPr id="384" name="Google Shape;384;p61"/>
          <p:cNvSpPr/>
          <p:nvPr/>
        </p:nvSpPr>
        <p:spPr>
          <a:xfrm>
            <a:off x="2027836" y="2444506"/>
            <a:ext cx="922425" cy="869200"/>
          </a:xfrm>
          <a:custGeom>
            <a:rect b="b" l="l" r="r" t="t"/>
            <a:pathLst>
              <a:path extrusionOk="0" h="34768" w="36897">
                <a:moveTo>
                  <a:pt x="18224" y="1"/>
                </a:moveTo>
                <a:cubicBezTo>
                  <a:pt x="17865" y="1"/>
                  <a:pt x="17489" y="133"/>
                  <a:pt x="17167" y="266"/>
                </a:cubicBezTo>
                <a:cubicBezTo>
                  <a:pt x="16961" y="219"/>
                  <a:pt x="16766" y="95"/>
                  <a:pt x="16560" y="49"/>
                </a:cubicBezTo>
                <a:cubicBezTo>
                  <a:pt x="16230" y="218"/>
                  <a:pt x="15857" y="330"/>
                  <a:pt x="15490" y="330"/>
                </a:cubicBezTo>
                <a:cubicBezTo>
                  <a:pt x="15310" y="330"/>
                  <a:pt x="15131" y="303"/>
                  <a:pt x="14959" y="244"/>
                </a:cubicBezTo>
                <a:cubicBezTo>
                  <a:pt x="14718" y="170"/>
                  <a:pt x="14471" y="136"/>
                  <a:pt x="14225" y="136"/>
                </a:cubicBezTo>
                <a:cubicBezTo>
                  <a:pt x="14013" y="136"/>
                  <a:pt x="13802" y="161"/>
                  <a:pt x="13596" y="208"/>
                </a:cubicBezTo>
                <a:cubicBezTo>
                  <a:pt x="13359" y="708"/>
                  <a:pt x="12803" y="1080"/>
                  <a:pt x="12259" y="1080"/>
                </a:cubicBezTo>
                <a:cubicBezTo>
                  <a:pt x="12017" y="1080"/>
                  <a:pt x="11777" y="1006"/>
                  <a:pt x="11569" y="837"/>
                </a:cubicBezTo>
                <a:cubicBezTo>
                  <a:pt x="11555" y="834"/>
                  <a:pt x="11542" y="833"/>
                  <a:pt x="11528" y="833"/>
                </a:cubicBezTo>
                <a:cubicBezTo>
                  <a:pt x="11346" y="833"/>
                  <a:pt x="11229" y="1097"/>
                  <a:pt x="11078" y="1194"/>
                </a:cubicBezTo>
                <a:cubicBezTo>
                  <a:pt x="10828" y="1238"/>
                  <a:pt x="10358" y="1158"/>
                  <a:pt x="10416" y="1537"/>
                </a:cubicBezTo>
                <a:cubicBezTo>
                  <a:pt x="10341" y="1811"/>
                  <a:pt x="10127" y="1871"/>
                  <a:pt x="9886" y="1871"/>
                </a:cubicBezTo>
                <a:cubicBezTo>
                  <a:pt x="9696" y="1871"/>
                  <a:pt x="9489" y="1834"/>
                  <a:pt x="9322" y="1834"/>
                </a:cubicBezTo>
                <a:cubicBezTo>
                  <a:pt x="9312" y="1834"/>
                  <a:pt x="9302" y="1834"/>
                  <a:pt x="9292" y="1834"/>
                </a:cubicBezTo>
                <a:cubicBezTo>
                  <a:pt x="8905" y="2073"/>
                  <a:pt x="8435" y="2224"/>
                  <a:pt x="8193" y="2636"/>
                </a:cubicBezTo>
                <a:cubicBezTo>
                  <a:pt x="8092" y="2828"/>
                  <a:pt x="7839" y="2795"/>
                  <a:pt x="7680" y="2922"/>
                </a:cubicBezTo>
                <a:cubicBezTo>
                  <a:pt x="7496" y="3070"/>
                  <a:pt x="7279" y="3161"/>
                  <a:pt x="7037" y="3185"/>
                </a:cubicBezTo>
                <a:cubicBezTo>
                  <a:pt x="6798" y="3608"/>
                  <a:pt x="6408" y="3905"/>
                  <a:pt x="5963" y="4089"/>
                </a:cubicBezTo>
                <a:cubicBezTo>
                  <a:pt x="5425" y="4465"/>
                  <a:pt x="5334" y="5232"/>
                  <a:pt x="4738" y="5553"/>
                </a:cubicBezTo>
                <a:cubicBezTo>
                  <a:pt x="4153" y="6012"/>
                  <a:pt x="3777" y="6698"/>
                  <a:pt x="3524" y="7385"/>
                </a:cubicBezTo>
                <a:cubicBezTo>
                  <a:pt x="3571" y="7693"/>
                  <a:pt x="3398" y="7945"/>
                  <a:pt x="3285" y="8209"/>
                </a:cubicBezTo>
                <a:cubicBezTo>
                  <a:pt x="3227" y="8198"/>
                  <a:pt x="3137" y="8198"/>
                  <a:pt x="3090" y="8198"/>
                </a:cubicBezTo>
                <a:cubicBezTo>
                  <a:pt x="2975" y="8690"/>
                  <a:pt x="2450" y="8827"/>
                  <a:pt x="2175" y="9192"/>
                </a:cubicBezTo>
                <a:cubicBezTo>
                  <a:pt x="2129" y="9376"/>
                  <a:pt x="2288" y="9536"/>
                  <a:pt x="2244" y="9709"/>
                </a:cubicBezTo>
                <a:cubicBezTo>
                  <a:pt x="2038" y="10327"/>
                  <a:pt x="1843" y="10945"/>
                  <a:pt x="1522" y="11516"/>
                </a:cubicBezTo>
                <a:cubicBezTo>
                  <a:pt x="1225" y="11881"/>
                  <a:pt x="1019" y="12304"/>
                  <a:pt x="846" y="12752"/>
                </a:cubicBezTo>
                <a:cubicBezTo>
                  <a:pt x="1189" y="13060"/>
                  <a:pt x="1121" y="13623"/>
                  <a:pt x="744" y="13873"/>
                </a:cubicBezTo>
                <a:cubicBezTo>
                  <a:pt x="527" y="13999"/>
                  <a:pt x="871" y="14205"/>
                  <a:pt x="802" y="14389"/>
                </a:cubicBezTo>
                <a:cubicBezTo>
                  <a:pt x="571" y="15133"/>
                  <a:pt x="253" y="15864"/>
                  <a:pt x="91" y="16644"/>
                </a:cubicBezTo>
                <a:cubicBezTo>
                  <a:pt x="137" y="16941"/>
                  <a:pt x="253" y="17226"/>
                  <a:pt x="434" y="17468"/>
                </a:cubicBezTo>
                <a:cubicBezTo>
                  <a:pt x="538" y="17960"/>
                  <a:pt x="195" y="18314"/>
                  <a:pt x="0" y="18715"/>
                </a:cubicBezTo>
                <a:cubicBezTo>
                  <a:pt x="102" y="19322"/>
                  <a:pt x="365" y="19973"/>
                  <a:pt x="206" y="20602"/>
                </a:cubicBezTo>
                <a:cubicBezTo>
                  <a:pt x="47" y="20901"/>
                  <a:pt x="286" y="21118"/>
                  <a:pt x="412" y="21346"/>
                </a:cubicBezTo>
                <a:cubicBezTo>
                  <a:pt x="527" y="21712"/>
                  <a:pt x="640" y="22091"/>
                  <a:pt x="733" y="22467"/>
                </a:cubicBezTo>
                <a:cubicBezTo>
                  <a:pt x="926" y="22857"/>
                  <a:pt x="1269" y="23167"/>
                  <a:pt x="1442" y="23566"/>
                </a:cubicBezTo>
                <a:cubicBezTo>
                  <a:pt x="1384" y="23785"/>
                  <a:pt x="1395" y="23991"/>
                  <a:pt x="1522" y="24197"/>
                </a:cubicBezTo>
                <a:cubicBezTo>
                  <a:pt x="1406" y="24678"/>
                  <a:pt x="1796" y="24997"/>
                  <a:pt x="1934" y="25420"/>
                </a:cubicBezTo>
                <a:cubicBezTo>
                  <a:pt x="2038" y="25650"/>
                  <a:pt x="2162" y="25889"/>
                  <a:pt x="2392" y="26027"/>
                </a:cubicBezTo>
                <a:cubicBezTo>
                  <a:pt x="2873" y="26370"/>
                  <a:pt x="3159" y="26977"/>
                  <a:pt x="3090" y="27573"/>
                </a:cubicBezTo>
                <a:cubicBezTo>
                  <a:pt x="3365" y="28054"/>
                  <a:pt x="3560" y="28567"/>
                  <a:pt x="3925" y="28979"/>
                </a:cubicBezTo>
                <a:cubicBezTo>
                  <a:pt x="4098" y="29438"/>
                  <a:pt x="4716" y="29185"/>
                  <a:pt x="4966" y="29553"/>
                </a:cubicBezTo>
                <a:cubicBezTo>
                  <a:pt x="5139" y="29814"/>
                  <a:pt x="5081" y="30226"/>
                  <a:pt x="5389" y="30388"/>
                </a:cubicBezTo>
                <a:cubicBezTo>
                  <a:pt x="5779" y="30754"/>
                  <a:pt x="6408" y="30754"/>
                  <a:pt x="6661" y="31281"/>
                </a:cubicBezTo>
                <a:cubicBezTo>
                  <a:pt x="6820" y="31682"/>
                  <a:pt x="7312" y="31545"/>
                  <a:pt x="7622" y="31762"/>
                </a:cubicBezTo>
                <a:cubicBezTo>
                  <a:pt x="7930" y="32127"/>
                  <a:pt x="8136" y="32654"/>
                  <a:pt x="8630" y="32825"/>
                </a:cubicBezTo>
                <a:cubicBezTo>
                  <a:pt x="8745" y="32886"/>
                  <a:pt x="8865" y="32909"/>
                  <a:pt x="8988" y="32909"/>
                </a:cubicBezTo>
                <a:cubicBezTo>
                  <a:pt x="9257" y="32909"/>
                  <a:pt x="9537" y="32800"/>
                  <a:pt x="9798" y="32745"/>
                </a:cubicBezTo>
                <a:cubicBezTo>
                  <a:pt x="10059" y="32756"/>
                  <a:pt x="10210" y="32904"/>
                  <a:pt x="10278" y="33146"/>
                </a:cubicBezTo>
                <a:cubicBezTo>
                  <a:pt x="10363" y="33328"/>
                  <a:pt x="10520" y="33360"/>
                  <a:pt x="10693" y="33360"/>
                </a:cubicBezTo>
                <a:cubicBezTo>
                  <a:pt x="10789" y="33360"/>
                  <a:pt x="10889" y="33350"/>
                  <a:pt x="10986" y="33350"/>
                </a:cubicBezTo>
                <a:cubicBezTo>
                  <a:pt x="11090" y="33350"/>
                  <a:pt x="11190" y="33362"/>
                  <a:pt x="11273" y="33410"/>
                </a:cubicBezTo>
                <a:cubicBezTo>
                  <a:pt x="11558" y="33500"/>
                  <a:pt x="11627" y="33844"/>
                  <a:pt x="11891" y="33959"/>
                </a:cubicBezTo>
                <a:cubicBezTo>
                  <a:pt x="12023" y="34032"/>
                  <a:pt x="12184" y="34172"/>
                  <a:pt x="12341" y="34172"/>
                </a:cubicBezTo>
                <a:cubicBezTo>
                  <a:pt x="12402" y="34172"/>
                  <a:pt x="12462" y="34151"/>
                  <a:pt x="12520" y="34096"/>
                </a:cubicBezTo>
                <a:cubicBezTo>
                  <a:pt x="12614" y="34002"/>
                  <a:pt x="12719" y="33967"/>
                  <a:pt x="12829" y="33967"/>
                </a:cubicBezTo>
                <a:cubicBezTo>
                  <a:pt x="13082" y="33967"/>
                  <a:pt x="13361" y="34153"/>
                  <a:pt x="13585" y="34234"/>
                </a:cubicBezTo>
                <a:cubicBezTo>
                  <a:pt x="13619" y="34226"/>
                  <a:pt x="13653" y="34222"/>
                  <a:pt x="13686" y="34222"/>
                </a:cubicBezTo>
                <a:cubicBezTo>
                  <a:pt x="13892" y="34222"/>
                  <a:pt x="14098" y="34356"/>
                  <a:pt x="14294" y="34415"/>
                </a:cubicBezTo>
                <a:cubicBezTo>
                  <a:pt x="14371" y="34384"/>
                  <a:pt x="14449" y="34372"/>
                  <a:pt x="14528" y="34372"/>
                </a:cubicBezTo>
                <a:cubicBezTo>
                  <a:pt x="14779" y="34372"/>
                  <a:pt x="15037" y="34495"/>
                  <a:pt x="15300" y="34495"/>
                </a:cubicBezTo>
                <a:cubicBezTo>
                  <a:pt x="15342" y="34495"/>
                  <a:pt x="15385" y="34491"/>
                  <a:pt x="15428" y="34484"/>
                </a:cubicBezTo>
                <a:cubicBezTo>
                  <a:pt x="15875" y="34528"/>
                  <a:pt x="16316" y="34768"/>
                  <a:pt x="16761" y="34768"/>
                </a:cubicBezTo>
                <a:cubicBezTo>
                  <a:pt x="16896" y="34768"/>
                  <a:pt x="17031" y="34746"/>
                  <a:pt x="17167" y="34690"/>
                </a:cubicBezTo>
                <a:cubicBezTo>
                  <a:pt x="17513" y="34565"/>
                  <a:pt x="17867" y="34521"/>
                  <a:pt x="18223" y="34521"/>
                </a:cubicBezTo>
                <a:cubicBezTo>
                  <a:pt x="18716" y="34521"/>
                  <a:pt x="19212" y="34605"/>
                  <a:pt x="19697" y="34679"/>
                </a:cubicBezTo>
                <a:cubicBezTo>
                  <a:pt x="19811" y="34699"/>
                  <a:pt x="19923" y="34708"/>
                  <a:pt x="20035" y="34708"/>
                </a:cubicBezTo>
                <a:cubicBezTo>
                  <a:pt x="20688" y="34708"/>
                  <a:pt x="21313" y="34411"/>
                  <a:pt x="21964" y="34411"/>
                </a:cubicBezTo>
                <a:cubicBezTo>
                  <a:pt x="22009" y="34411"/>
                  <a:pt x="22055" y="34412"/>
                  <a:pt x="22100" y="34415"/>
                </a:cubicBezTo>
                <a:cubicBezTo>
                  <a:pt x="22454" y="34267"/>
                  <a:pt x="22809" y="34107"/>
                  <a:pt x="23188" y="34072"/>
                </a:cubicBezTo>
                <a:cubicBezTo>
                  <a:pt x="23205" y="34073"/>
                  <a:pt x="23222" y="34074"/>
                  <a:pt x="23239" y="34074"/>
                </a:cubicBezTo>
                <a:cubicBezTo>
                  <a:pt x="23582" y="34074"/>
                  <a:pt x="23764" y="33740"/>
                  <a:pt x="24092" y="33706"/>
                </a:cubicBezTo>
                <a:cubicBezTo>
                  <a:pt x="24526" y="33591"/>
                  <a:pt x="24916" y="33341"/>
                  <a:pt x="25350" y="33193"/>
                </a:cubicBezTo>
                <a:cubicBezTo>
                  <a:pt x="25473" y="33226"/>
                  <a:pt x="25614" y="33273"/>
                  <a:pt x="25749" y="33273"/>
                </a:cubicBezTo>
                <a:cubicBezTo>
                  <a:pt x="25838" y="33273"/>
                  <a:pt x="25925" y="33252"/>
                  <a:pt x="26003" y="33193"/>
                </a:cubicBezTo>
                <a:cubicBezTo>
                  <a:pt x="26415" y="32836"/>
                  <a:pt x="27020" y="33009"/>
                  <a:pt x="27514" y="32836"/>
                </a:cubicBezTo>
                <a:cubicBezTo>
                  <a:pt x="27559" y="32842"/>
                  <a:pt x="27604" y="32845"/>
                  <a:pt x="27648" y="32845"/>
                </a:cubicBezTo>
                <a:cubicBezTo>
                  <a:pt x="28088" y="32845"/>
                  <a:pt x="28446" y="32546"/>
                  <a:pt x="28736" y="32253"/>
                </a:cubicBezTo>
                <a:cubicBezTo>
                  <a:pt x="28956" y="31979"/>
                  <a:pt x="29368" y="31921"/>
                  <a:pt x="29527" y="31589"/>
                </a:cubicBezTo>
                <a:cubicBezTo>
                  <a:pt x="29849" y="31314"/>
                  <a:pt x="30283" y="31155"/>
                  <a:pt x="30500" y="30776"/>
                </a:cubicBezTo>
                <a:cubicBezTo>
                  <a:pt x="30821" y="30548"/>
                  <a:pt x="31472" y="30776"/>
                  <a:pt x="31483" y="30226"/>
                </a:cubicBezTo>
                <a:cubicBezTo>
                  <a:pt x="31873" y="30045"/>
                  <a:pt x="31758" y="29471"/>
                  <a:pt x="32183" y="29312"/>
                </a:cubicBezTo>
                <a:cubicBezTo>
                  <a:pt x="32469" y="29196"/>
                  <a:pt x="32513" y="28853"/>
                  <a:pt x="32777" y="28729"/>
                </a:cubicBezTo>
                <a:cubicBezTo>
                  <a:pt x="32950" y="28567"/>
                  <a:pt x="33213" y="28592"/>
                  <a:pt x="33419" y="28488"/>
                </a:cubicBezTo>
                <a:cubicBezTo>
                  <a:pt x="33406" y="28133"/>
                  <a:pt x="33680" y="27892"/>
                  <a:pt x="33774" y="27573"/>
                </a:cubicBezTo>
                <a:cubicBezTo>
                  <a:pt x="33900" y="27194"/>
                  <a:pt x="34356" y="27081"/>
                  <a:pt x="34562" y="26738"/>
                </a:cubicBezTo>
                <a:cubicBezTo>
                  <a:pt x="34793" y="26485"/>
                  <a:pt x="34666" y="26106"/>
                  <a:pt x="34793" y="25810"/>
                </a:cubicBezTo>
                <a:cubicBezTo>
                  <a:pt x="34861" y="25546"/>
                  <a:pt x="35122" y="25398"/>
                  <a:pt x="35191" y="25123"/>
                </a:cubicBezTo>
                <a:cubicBezTo>
                  <a:pt x="35823" y="24711"/>
                  <a:pt x="35798" y="23785"/>
                  <a:pt x="36246" y="23222"/>
                </a:cubicBezTo>
                <a:cubicBezTo>
                  <a:pt x="36589" y="22904"/>
                  <a:pt x="36485" y="22387"/>
                  <a:pt x="36748" y="22022"/>
                </a:cubicBezTo>
                <a:cubicBezTo>
                  <a:pt x="36726" y="21643"/>
                  <a:pt x="36886" y="21187"/>
                  <a:pt x="36531" y="20934"/>
                </a:cubicBezTo>
                <a:cubicBezTo>
                  <a:pt x="36474" y="20432"/>
                  <a:pt x="36474" y="19926"/>
                  <a:pt x="36633" y="19446"/>
                </a:cubicBezTo>
                <a:cubicBezTo>
                  <a:pt x="36474" y="19264"/>
                  <a:pt x="36564" y="19069"/>
                  <a:pt x="36658" y="18874"/>
                </a:cubicBezTo>
                <a:cubicBezTo>
                  <a:pt x="36658" y="18405"/>
                  <a:pt x="36897" y="17913"/>
                  <a:pt x="36795" y="17443"/>
                </a:cubicBezTo>
                <a:cubicBezTo>
                  <a:pt x="36633" y="16919"/>
                  <a:pt x="36669" y="16369"/>
                  <a:pt x="36669" y="15831"/>
                </a:cubicBezTo>
                <a:cubicBezTo>
                  <a:pt x="36303" y="15213"/>
                  <a:pt x="36177" y="14491"/>
                  <a:pt x="35867" y="13851"/>
                </a:cubicBezTo>
                <a:cubicBezTo>
                  <a:pt x="35740" y="13507"/>
                  <a:pt x="35993" y="13255"/>
                  <a:pt x="36040" y="12958"/>
                </a:cubicBezTo>
                <a:cubicBezTo>
                  <a:pt x="35534" y="12329"/>
                  <a:pt x="35913" y="11425"/>
                  <a:pt x="35559" y="10739"/>
                </a:cubicBezTo>
                <a:cubicBezTo>
                  <a:pt x="35227" y="10338"/>
                  <a:pt x="34916" y="9915"/>
                  <a:pt x="34861" y="9376"/>
                </a:cubicBezTo>
                <a:cubicBezTo>
                  <a:pt x="34482" y="9170"/>
                  <a:pt x="34208" y="8758"/>
                  <a:pt x="34070" y="8368"/>
                </a:cubicBezTo>
                <a:cubicBezTo>
                  <a:pt x="34230" y="7899"/>
                  <a:pt x="33749" y="7704"/>
                  <a:pt x="33669" y="7316"/>
                </a:cubicBezTo>
                <a:cubicBezTo>
                  <a:pt x="33268" y="6731"/>
                  <a:pt x="32433" y="6561"/>
                  <a:pt x="32115" y="5932"/>
                </a:cubicBezTo>
                <a:cubicBezTo>
                  <a:pt x="32057" y="5495"/>
                  <a:pt x="31689" y="5210"/>
                  <a:pt x="31450" y="4877"/>
                </a:cubicBezTo>
                <a:cubicBezTo>
                  <a:pt x="30958" y="4649"/>
                  <a:pt x="30500" y="4339"/>
                  <a:pt x="30214" y="3872"/>
                </a:cubicBezTo>
                <a:cubicBezTo>
                  <a:pt x="29997" y="3482"/>
                  <a:pt x="29448" y="3529"/>
                  <a:pt x="29184" y="3185"/>
                </a:cubicBezTo>
                <a:cubicBezTo>
                  <a:pt x="29149" y="3163"/>
                  <a:pt x="29116" y="3154"/>
                  <a:pt x="29086" y="3154"/>
                </a:cubicBezTo>
                <a:cubicBezTo>
                  <a:pt x="28958" y="3154"/>
                  <a:pt x="28866" y="3314"/>
                  <a:pt x="28737" y="3314"/>
                </a:cubicBezTo>
                <a:cubicBezTo>
                  <a:pt x="28709" y="3314"/>
                  <a:pt x="28679" y="3306"/>
                  <a:pt x="28646" y="3287"/>
                </a:cubicBezTo>
                <a:cubicBezTo>
                  <a:pt x="28589" y="3295"/>
                  <a:pt x="28534" y="3299"/>
                  <a:pt x="28480" y="3299"/>
                </a:cubicBezTo>
                <a:cubicBezTo>
                  <a:pt x="27735" y="3299"/>
                  <a:pt x="27153" y="2594"/>
                  <a:pt x="26759" y="2018"/>
                </a:cubicBezTo>
                <a:cubicBezTo>
                  <a:pt x="26209" y="1834"/>
                  <a:pt x="25784" y="1411"/>
                  <a:pt x="25259" y="1180"/>
                </a:cubicBezTo>
                <a:cubicBezTo>
                  <a:pt x="25140" y="1303"/>
                  <a:pt x="25009" y="1348"/>
                  <a:pt x="24873" y="1348"/>
                </a:cubicBezTo>
                <a:cubicBezTo>
                  <a:pt x="24574" y="1348"/>
                  <a:pt x="24251" y="1130"/>
                  <a:pt x="23976" y="1021"/>
                </a:cubicBezTo>
                <a:cubicBezTo>
                  <a:pt x="23916" y="975"/>
                  <a:pt x="23853" y="962"/>
                  <a:pt x="23788" y="962"/>
                </a:cubicBezTo>
                <a:cubicBezTo>
                  <a:pt x="23701" y="962"/>
                  <a:pt x="23610" y="987"/>
                  <a:pt x="23521" y="987"/>
                </a:cubicBezTo>
                <a:cubicBezTo>
                  <a:pt x="23462" y="987"/>
                  <a:pt x="23404" y="976"/>
                  <a:pt x="23347" y="941"/>
                </a:cubicBezTo>
                <a:cubicBezTo>
                  <a:pt x="23304" y="920"/>
                  <a:pt x="23262" y="911"/>
                  <a:pt x="23219" y="911"/>
                </a:cubicBezTo>
                <a:cubicBezTo>
                  <a:pt x="23082" y="911"/>
                  <a:pt x="22948" y="998"/>
                  <a:pt x="22815" y="998"/>
                </a:cubicBezTo>
                <a:cubicBezTo>
                  <a:pt x="22770" y="998"/>
                  <a:pt x="22726" y="989"/>
                  <a:pt x="22682" y="963"/>
                </a:cubicBezTo>
                <a:cubicBezTo>
                  <a:pt x="22458" y="839"/>
                  <a:pt x="22196" y="756"/>
                  <a:pt x="21938" y="756"/>
                </a:cubicBezTo>
                <a:cubicBezTo>
                  <a:pt x="21842" y="756"/>
                  <a:pt x="21746" y="768"/>
                  <a:pt x="21652" y="793"/>
                </a:cubicBezTo>
                <a:cubicBezTo>
                  <a:pt x="21457" y="818"/>
                  <a:pt x="21262" y="831"/>
                  <a:pt x="21067" y="831"/>
                </a:cubicBezTo>
                <a:cubicBezTo>
                  <a:pt x="20292" y="831"/>
                  <a:pt x="19531" y="627"/>
                  <a:pt x="18873" y="197"/>
                </a:cubicBezTo>
                <a:cubicBezTo>
                  <a:pt x="18676" y="55"/>
                  <a:pt x="18454" y="1"/>
                  <a:pt x="1822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61"/>
          <p:cNvSpPr txBox="1"/>
          <p:nvPr>
            <p:ph idx="4" type="title"/>
          </p:nvPr>
        </p:nvSpPr>
        <p:spPr>
          <a:xfrm>
            <a:off x="2080748" y="2582406"/>
            <a:ext cx="8166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86" name="Google Shape;386;p61"/>
          <p:cNvSpPr txBox="1"/>
          <p:nvPr>
            <p:ph idx="3" type="title"/>
          </p:nvPr>
        </p:nvSpPr>
        <p:spPr>
          <a:xfrm>
            <a:off x="2995879" y="2743100"/>
            <a:ext cx="3017700" cy="390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t>Evaluate supply growth patterns</a:t>
            </a:r>
            <a:endParaRPr sz="2000"/>
          </a:p>
        </p:txBody>
      </p:sp>
      <p:sp>
        <p:nvSpPr>
          <p:cNvPr id="387" name="Google Shape;387;p61"/>
          <p:cNvSpPr/>
          <p:nvPr/>
        </p:nvSpPr>
        <p:spPr>
          <a:xfrm>
            <a:off x="291796" y="3638750"/>
            <a:ext cx="977565" cy="844662"/>
          </a:xfrm>
          <a:custGeom>
            <a:rect b="b" l="l" r="r" t="t"/>
            <a:pathLst>
              <a:path extrusionOk="0" h="28193" w="32629">
                <a:moveTo>
                  <a:pt x="20314" y="1"/>
                </a:moveTo>
                <a:cubicBezTo>
                  <a:pt x="20197" y="1"/>
                  <a:pt x="20080" y="19"/>
                  <a:pt x="19961" y="68"/>
                </a:cubicBezTo>
                <a:cubicBezTo>
                  <a:pt x="19807" y="133"/>
                  <a:pt x="19651" y="151"/>
                  <a:pt x="19493" y="151"/>
                </a:cubicBezTo>
                <a:cubicBezTo>
                  <a:pt x="19304" y="151"/>
                  <a:pt x="19113" y="125"/>
                  <a:pt x="18923" y="125"/>
                </a:cubicBezTo>
                <a:cubicBezTo>
                  <a:pt x="18799" y="125"/>
                  <a:pt x="18675" y="136"/>
                  <a:pt x="18552" y="172"/>
                </a:cubicBezTo>
                <a:cubicBezTo>
                  <a:pt x="18490" y="167"/>
                  <a:pt x="18429" y="164"/>
                  <a:pt x="18367" y="164"/>
                </a:cubicBezTo>
                <a:cubicBezTo>
                  <a:pt x="17877" y="164"/>
                  <a:pt x="17380" y="312"/>
                  <a:pt x="16882" y="331"/>
                </a:cubicBezTo>
                <a:cubicBezTo>
                  <a:pt x="16778" y="352"/>
                  <a:pt x="16675" y="360"/>
                  <a:pt x="16573" y="360"/>
                </a:cubicBezTo>
                <a:cubicBezTo>
                  <a:pt x="16266" y="360"/>
                  <a:pt x="15964" y="289"/>
                  <a:pt x="15655" y="289"/>
                </a:cubicBezTo>
                <a:cubicBezTo>
                  <a:pt x="15568" y="289"/>
                  <a:pt x="15481" y="295"/>
                  <a:pt x="15393" y="309"/>
                </a:cubicBezTo>
                <a:cubicBezTo>
                  <a:pt x="15248" y="293"/>
                  <a:pt x="15103" y="288"/>
                  <a:pt x="14957" y="288"/>
                </a:cubicBezTo>
                <a:cubicBezTo>
                  <a:pt x="14643" y="288"/>
                  <a:pt x="14327" y="313"/>
                  <a:pt x="14008" y="313"/>
                </a:cubicBezTo>
                <a:cubicBezTo>
                  <a:pt x="13939" y="313"/>
                  <a:pt x="13871" y="312"/>
                  <a:pt x="13803" y="309"/>
                </a:cubicBezTo>
                <a:cubicBezTo>
                  <a:pt x="13619" y="447"/>
                  <a:pt x="13380" y="502"/>
                  <a:pt x="13163" y="559"/>
                </a:cubicBezTo>
                <a:cubicBezTo>
                  <a:pt x="13062" y="522"/>
                  <a:pt x="12956" y="504"/>
                  <a:pt x="12850" y="504"/>
                </a:cubicBezTo>
                <a:cubicBezTo>
                  <a:pt x="12667" y="504"/>
                  <a:pt x="12481" y="557"/>
                  <a:pt x="12314" y="653"/>
                </a:cubicBezTo>
                <a:cubicBezTo>
                  <a:pt x="11960" y="675"/>
                  <a:pt x="11572" y="664"/>
                  <a:pt x="11284" y="914"/>
                </a:cubicBezTo>
                <a:cubicBezTo>
                  <a:pt x="10941" y="1007"/>
                  <a:pt x="10575" y="1076"/>
                  <a:pt x="10290" y="1293"/>
                </a:cubicBezTo>
                <a:cubicBezTo>
                  <a:pt x="10199" y="1408"/>
                  <a:pt x="10048" y="1419"/>
                  <a:pt x="9911" y="1452"/>
                </a:cubicBezTo>
                <a:cubicBezTo>
                  <a:pt x="9581" y="1636"/>
                  <a:pt x="9202" y="1795"/>
                  <a:pt x="8974" y="2106"/>
                </a:cubicBezTo>
                <a:cubicBezTo>
                  <a:pt x="8859" y="2106"/>
                  <a:pt x="8743" y="2117"/>
                  <a:pt x="8664" y="2185"/>
                </a:cubicBezTo>
                <a:cubicBezTo>
                  <a:pt x="8161" y="2540"/>
                  <a:pt x="7634" y="2850"/>
                  <a:pt x="7084" y="3125"/>
                </a:cubicBezTo>
                <a:cubicBezTo>
                  <a:pt x="6867" y="3432"/>
                  <a:pt x="6502" y="3570"/>
                  <a:pt x="6216" y="3776"/>
                </a:cubicBezTo>
                <a:cubicBezTo>
                  <a:pt x="5609" y="4119"/>
                  <a:pt x="5255" y="4817"/>
                  <a:pt x="4579" y="5116"/>
                </a:cubicBezTo>
                <a:cubicBezTo>
                  <a:pt x="4373" y="5446"/>
                  <a:pt x="3994" y="5665"/>
                  <a:pt x="3788" y="5995"/>
                </a:cubicBezTo>
                <a:cubicBezTo>
                  <a:pt x="3058" y="6671"/>
                  <a:pt x="2701" y="7701"/>
                  <a:pt x="2118" y="8514"/>
                </a:cubicBezTo>
                <a:cubicBezTo>
                  <a:pt x="1808" y="9005"/>
                  <a:pt x="1500" y="9555"/>
                  <a:pt x="1432" y="10129"/>
                </a:cubicBezTo>
                <a:cubicBezTo>
                  <a:pt x="940" y="11260"/>
                  <a:pt x="481" y="12439"/>
                  <a:pt x="322" y="13675"/>
                </a:cubicBezTo>
                <a:cubicBezTo>
                  <a:pt x="253" y="13985"/>
                  <a:pt x="322" y="14339"/>
                  <a:pt x="149" y="14636"/>
                </a:cubicBezTo>
                <a:cubicBezTo>
                  <a:pt x="58" y="15334"/>
                  <a:pt x="69" y="16045"/>
                  <a:pt x="1" y="16743"/>
                </a:cubicBezTo>
                <a:cubicBezTo>
                  <a:pt x="160" y="17737"/>
                  <a:pt x="311" y="18723"/>
                  <a:pt x="539" y="19695"/>
                </a:cubicBezTo>
                <a:cubicBezTo>
                  <a:pt x="745" y="20050"/>
                  <a:pt x="998" y="20382"/>
                  <a:pt x="1121" y="20783"/>
                </a:cubicBezTo>
                <a:cubicBezTo>
                  <a:pt x="1164" y="20894"/>
                  <a:pt x="1219" y="21074"/>
                  <a:pt x="1316" y="21074"/>
                </a:cubicBezTo>
                <a:cubicBezTo>
                  <a:pt x="1349" y="21074"/>
                  <a:pt x="1387" y="21053"/>
                  <a:pt x="1432" y="21000"/>
                </a:cubicBezTo>
                <a:cubicBezTo>
                  <a:pt x="1797" y="21423"/>
                  <a:pt x="1890" y="22110"/>
                  <a:pt x="2426" y="22373"/>
                </a:cubicBezTo>
                <a:cubicBezTo>
                  <a:pt x="2758" y="22659"/>
                  <a:pt x="2758" y="23175"/>
                  <a:pt x="3113" y="23436"/>
                </a:cubicBezTo>
                <a:cubicBezTo>
                  <a:pt x="3401" y="23642"/>
                  <a:pt x="3456" y="24137"/>
                  <a:pt x="3835" y="24170"/>
                </a:cubicBezTo>
                <a:cubicBezTo>
                  <a:pt x="4121" y="24502"/>
                  <a:pt x="4568" y="24661"/>
                  <a:pt x="4796" y="25040"/>
                </a:cubicBezTo>
                <a:cubicBezTo>
                  <a:pt x="5335" y="25246"/>
                  <a:pt x="5815" y="25579"/>
                  <a:pt x="6285" y="25908"/>
                </a:cubicBezTo>
                <a:cubicBezTo>
                  <a:pt x="6708" y="26161"/>
                  <a:pt x="7268" y="26197"/>
                  <a:pt x="7658" y="26526"/>
                </a:cubicBezTo>
                <a:cubicBezTo>
                  <a:pt x="8526" y="26848"/>
                  <a:pt x="9419" y="27227"/>
                  <a:pt x="10347" y="27419"/>
                </a:cubicBezTo>
                <a:cubicBezTo>
                  <a:pt x="10628" y="27463"/>
                  <a:pt x="10827" y="27743"/>
                  <a:pt x="11129" y="27743"/>
                </a:cubicBezTo>
                <a:cubicBezTo>
                  <a:pt x="11147" y="27743"/>
                  <a:pt x="11164" y="27742"/>
                  <a:pt x="11182" y="27740"/>
                </a:cubicBezTo>
                <a:cubicBezTo>
                  <a:pt x="11234" y="27723"/>
                  <a:pt x="11282" y="27716"/>
                  <a:pt x="11328" y="27716"/>
                </a:cubicBezTo>
                <a:cubicBezTo>
                  <a:pt x="11589" y="27716"/>
                  <a:pt x="11774" y="27958"/>
                  <a:pt x="12017" y="28026"/>
                </a:cubicBezTo>
                <a:cubicBezTo>
                  <a:pt x="12161" y="27975"/>
                  <a:pt x="12306" y="27958"/>
                  <a:pt x="12451" y="27958"/>
                </a:cubicBezTo>
                <a:cubicBezTo>
                  <a:pt x="12749" y="27958"/>
                  <a:pt x="13048" y="28031"/>
                  <a:pt x="13346" y="28031"/>
                </a:cubicBezTo>
                <a:cubicBezTo>
                  <a:pt x="13457" y="28031"/>
                  <a:pt x="13567" y="28021"/>
                  <a:pt x="13676" y="27993"/>
                </a:cubicBezTo>
                <a:cubicBezTo>
                  <a:pt x="13905" y="28103"/>
                  <a:pt x="14167" y="28166"/>
                  <a:pt x="14426" y="28166"/>
                </a:cubicBezTo>
                <a:cubicBezTo>
                  <a:pt x="14569" y="28166"/>
                  <a:pt x="14710" y="28147"/>
                  <a:pt x="14844" y="28106"/>
                </a:cubicBezTo>
                <a:cubicBezTo>
                  <a:pt x="15176" y="28119"/>
                  <a:pt x="15498" y="28163"/>
                  <a:pt x="15830" y="28188"/>
                </a:cubicBezTo>
                <a:cubicBezTo>
                  <a:pt x="15857" y="28191"/>
                  <a:pt x="15885" y="28193"/>
                  <a:pt x="15912" y="28193"/>
                </a:cubicBezTo>
                <a:cubicBezTo>
                  <a:pt x="16182" y="28193"/>
                  <a:pt x="16436" y="28044"/>
                  <a:pt x="16696" y="28044"/>
                </a:cubicBezTo>
                <a:cubicBezTo>
                  <a:pt x="16758" y="28044"/>
                  <a:pt x="16819" y="28052"/>
                  <a:pt x="16882" y="28073"/>
                </a:cubicBezTo>
                <a:cubicBezTo>
                  <a:pt x="18027" y="27798"/>
                  <a:pt x="19285" y="27889"/>
                  <a:pt x="20315" y="27271"/>
                </a:cubicBezTo>
                <a:cubicBezTo>
                  <a:pt x="20385" y="27288"/>
                  <a:pt x="20451" y="27295"/>
                  <a:pt x="20515" y="27295"/>
                </a:cubicBezTo>
                <a:cubicBezTo>
                  <a:pt x="20965" y="27295"/>
                  <a:pt x="21285" y="26910"/>
                  <a:pt x="21678" y="26710"/>
                </a:cubicBezTo>
                <a:cubicBezTo>
                  <a:pt x="21720" y="26719"/>
                  <a:pt x="21760" y="26723"/>
                  <a:pt x="21799" y="26723"/>
                </a:cubicBezTo>
                <a:cubicBezTo>
                  <a:pt x="22235" y="26723"/>
                  <a:pt x="22487" y="26225"/>
                  <a:pt x="22845" y="26046"/>
                </a:cubicBezTo>
                <a:cubicBezTo>
                  <a:pt x="23290" y="25886"/>
                  <a:pt x="23669" y="25601"/>
                  <a:pt x="24070" y="25373"/>
                </a:cubicBezTo>
                <a:cubicBezTo>
                  <a:pt x="24367" y="25211"/>
                  <a:pt x="24424" y="24799"/>
                  <a:pt x="24757" y="24686"/>
                </a:cubicBezTo>
                <a:cubicBezTo>
                  <a:pt x="25191" y="24560"/>
                  <a:pt x="25191" y="23953"/>
                  <a:pt x="25636" y="23884"/>
                </a:cubicBezTo>
                <a:cubicBezTo>
                  <a:pt x="25979" y="23620"/>
                  <a:pt x="26484" y="23483"/>
                  <a:pt x="26611" y="23013"/>
                </a:cubicBezTo>
                <a:cubicBezTo>
                  <a:pt x="26712" y="22956"/>
                  <a:pt x="26918" y="22818"/>
                  <a:pt x="27034" y="22763"/>
                </a:cubicBezTo>
                <a:cubicBezTo>
                  <a:pt x="27251" y="22294"/>
                  <a:pt x="27811" y="22145"/>
                  <a:pt x="27984" y="21651"/>
                </a:cubicBezTo>
                <a:cubicBezTo>
                  <a:pt x="28259" y="21423"/>
                  <a:pt x="28646" y="21401"/>
                  <a:pt x="28899" y="21126"/>
                </a:cubicBezTo>
                <a:cubicBezTo>
                  <a:pt x="29242" y="20772"/>
                  <a:pt x="29791" y="20668"/>
                  <a:pt x="30030" y="20223"/>
                </a:cubicBezTo>
                <a:cubicBezTo>
                  <a:pt x="30236" y="20209"/>
                  <a:pt x="30399" y="20050"/>
                  <a:pt x="30294" y="19844"/>
                </a:cubicBezTo>
                <a:cubicBezTo>
                  <a:pt x="30431" y="19728"/>
                  <a:pt x="30662" y="19684"/>
                  <a:pt x="30648" y="19467"/>
                </a:cubicBezTo>
                <a:cubicBezTo>
                  <a:pt x="30890" y="19374"/>
                  <a:pt x="31017" y="19042"/>
                  <a:pt x="31212" y="18860"/>
                </a:cubicBezTo>
                <a:cubicBezTo>
                  <a:pt x="31118" y="18586"/>
                  <a:pt x="31313" y="18492"/>
                  <a:pt x="31440" y="18322"/>
                </a:cubicBezTo>
                <a:cubicBezTo>
                  <a:pt x="31519" y="18001"/>
                  <a:pt x="31599" y="17693"/>
                  <a:pt x="31725" y="17383"/>
                </a:cubicBezTo>
                <a:cubicBezTo>
                  <a:pt x="31898" y="17097"/>
                  <a:pt x="32296" y="16811"/>
                  <a:pt x="32090" y="16432"/>
                </a:cubicBezTo>
                <a:cubicBezTo>
                  <a:pt x="32126" y="16182"/>
                  <a:pt x="32253" y="15919"/>
                  <a:pt x="32423" y="15735"/>
                </a:cubicBezTo>
                <a:cubicBezTo>
                  <a:pt x="32629" y="15347"/>
                  <a:pt x="32401" y="14946"/>
                  <a:pt x="32332" y="14556"/>
                </a:cubicBezTo>
                <a:cubicBezTo>
                  <a:pt x="32607" y="13949"/>
                  <a:pt x="32321" y="13274"/>
                  <a:pt x="32079" y="12702"/>
                </a:cubicBezTo>
                <a:cubicBezTo>
                  <a:pt x="32195" y="12257"/>
                  <a:pt x="31678" y="12027"/>
                  <a:pt x="31725" y="11593"/>
                </a:cubicBezTo>
                <a:cubicBezTo>
                  <a:pt x="31555" y="10997"/>
                  <a:pt x="31461" y="10379"/>
                  <a:pt x="31255" y="9807"/>
                </a:cubicBezTo>
                <a:cubicBezTo>
                  <a:pt x="31280" y="8948"/>
                  <a:pt x="30879" y="8170"/>
                  <a:pt x="30821" y="7324"/>
                </a:cubicBezTo>
                <a:cubicBezTo>
                  <a:pt x="30594" y="6888"/>
                  <a:pt x="30352" y="6476"/>
                  <a:pt x="30236" y="5995"/>
                </a:cubicBezTo>
                <a:cubicBezTo>
                  <a:pt x="30135" y="5630"/>
                  <a:pt x="29723" y="5481"/>
                  <a:pt x="29563" y="5149"/>
                </a:cubicBezTo>
                <a:cubicBezTo>
                  <a:pt x="29470" y="5012"/>
                  <a:pt x="29459" y="4817"/>
                  <a:pt x="29344" y="4679"/>
                </a:cubicBezTo>
                <a:cubicBezTo>
                  <a:pt x="28899" y="4267"/>
                  <a:pt x="28646" y="3660"/>
                  <a:pt x="28132" y="3306"/>
                </a:cubicBezTo>
                <a:cubicBezTo>
                  <a:pt x="27902" y="2952"/>
                  <a:pt x="27627" y="2597"/>
                  <a:pt x="27215" y="2449"/>
                </a:cubicBezTo>
                <a:cubicBezTo>
                  <a:pt x="26885" y="2301"/>
                  <a:pt x="26701" y="1933"/>
                  <a:pt x="26358" y="1806"/>
                </a:cubicBezTo>
                <a:cubicBezTo>
                  <a:pt x="25842" y="1614"/>
                  <a:pt x="25386" y="1293"/>
                  <a:pt x="24905" y="1051"/>
                </a:cubicBezTo>
                <a:cubicBezTo>
                  <a:pt x="24551" y="996"/>
                  <a:pt x="24229" y="859"/>
                  <a:pt x="23966" y="617"/>
                </a:cubicBezTo>
                <a:cubicBezTo>
                  <a:pt x="23236" y="510"/>
                  <a:pt x="22544" y="199"/>
                  <a:pt x="21809" y="199"/>
                </a:cubicBezTo>
                <a:cubicBezTo>
                  <a:pt x="21750" y="199"/>
                  <a:pt x="21691" y="201"/>
                  <a:pt x="21631" y="205"/>
                </a:cubicBezTo>
                <a:cubicBezTo>
                  <a:pt x="21588" y="210"/>
                  <a:pt x="21546" y="212"/>
                  <a:pt x="21503" y="212"/>
                </a:cubicBezTo>
                <a:cubicBezTo>
                  <a:pt x="21099" y="212"/>
                  <a:pt x="20709" y="1"/>
                  <a:pt x="2031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61"/>
          <p:cNvSpPr txBox="1"/>
          <p:nvPr>
            <p:ph idx="2" type="title"/>
          </p:nvPr>
        </p:nvSpPr>
        <p:spPr>
          <a:xfrm>
            <a:off x="348878" y="3764381"/>
            <a:ext cx="8634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89" name="Google Shape;389;p61"/>
          <p:cNvSpPr/>
          <p:nvPr/>
        </p:nvSpPr>
        <p:spPr>
          <a:xfrm>
            <a:off x="4851562" y="1437595"/>
            <a:ext cx="922422" cy="797016"/>
          </a:xfrm>
          <a:custGeom>
            <a:rect b="b" l="l" r="r" t="t"/>
            <a:pathLst>
              <a:path extrusionOk="0" h="28193" w="32629">
                <a:moveTo>
                  <a:pt x="20314" y="1"/>
                </a:moveTo>
                <a:cubicBezTo>
                  <a:pt x="20197" y="1"/>
                  <a:pt x="20080" y="19"/>
                  <a:pt x="19961" y="68"/>
                </a:cubicBezTo>
                <a:cubicBezTo>
                  <a:pt x="19807" y="133"/>
                  <a:pt x="19651" y="151"/>
                  <a:pt x="19493" y="151"/>
                </a:cubicBezTo>
                <a:cubicBezTo>
                  <a:pt x="19304" y="151"/>
                  <a:pt x="19113" y="125"/>
                  <a:pt x="18923" y="125"/>
                </a:cubicBezTo>
                <a:cubicBezTo>
                  <a:pt x="18799" y="125"/>
                  <a:pt x="18675" y="136"/>
                  <a:pt x="18552" y="172"/>
                </a:cubicBezTo>
                <a:cubicBezTo>
                  <a:pt x="18490" y="167"/>
                  <a:pt x="18429" y="164"/>
                  <a:pt x="18367" y="164"/>
                </a:cubicBezTo>
                <a:cubicBezTo>
                  <a:pt x="17877" y="164"/>
                  <a:pt x="17380" y="312"/>
                  <a:pt x="16882" y="331"/>
                </a:cubicBezTo>
                <a:cubicBezTo>
                  <a:pt x="16778" y="352"/>
                  <a:pt x="16675" y="360"/>
                  <a:pt x="16573" y="360"/>
                </a:cubicBezTo>
                <a:cubicBezTo>
                  <a:pt x="16266" y="360"/>
                  <a:pt x="15964" y="289"/>
                  <a:pt x="15655" y="289"/>
                </a:cubicBezTo>
                <a:cubicBezTo>
                  <a:pt x="15568" y="289"/>
                  <a:pt x="15481" y="295"/>
                  <a:pt x="15393" y="309"/>
                </a:cubicBezTo>
                <a:cubicBezTo>
                  <a:pt x="15248" y="293"/>
                  <a:pt x="15103" y="288"/>
                  <a:pt x="14957" y="288"/>
                </a:cubicBezTo>
                <a:cubicBezTo>
                  <a:pt x="14643" y="288"/>
                  <a:pt x="14327" y="313"/>
                  <a:pt x="14008" y="313"/>
                </a:cubicBezTo>
                <a:cubicBezTo>
                  <a:pt x="13939" y="313"/>
                  <a:pt x="13871" y="312"/>
                  <a:pt x="13803" y="309"/>
                </a:cubicBezTo>
                <a:cubicBezTo>
                  <a:pt x="13619" y="447"/>
                  <a:pt x="13380" y="502"/>
                  <a:pt x="13163" y="559"/>
                </a:cubicBezTo>
                <a:cubicBezTo>
                  <a:pt x="13062" y="522"/>
                  <a:pt x="12956" y="504"/>
                  <a:pt x="12850" y="504"/>
                </a:cubicBezTo>
                <a:cubicBezTo>
                  <a:pt x="12667" y="504"/>
                  <a:pt x="12481" y="557"/>
                  <a:pt x="12314" y="653"/>
                </a:cubicBezTo>
                <a:cubicBezTo>
                  <a:pt x="11960" y="675"/>
                  <a:pt x="11572" y="664"/>
                  <a:pt x="11284" y="914"/>
                </a:cubicBezTo>
                <a:cubicBezTo>
                  <a:pt x="10941" y="1007"/>
                  <a:pt x="10575" y="1076"/>
                  <a:pt x="10290" y="1293"/>
                </a:cubicBezTo>
                <a:cubicBezTo>
                  <a:pt x="10199" y="1408"/>
                  <a:pt x="10048" y="1419"/>
                  <a:pt x="9911" y="1452"/>
                </a:cubicBezTo>
                <a:cubicBezTo>
                  <a:pt x="9581" y="1636"/>
                  <a:pt x="9202" y="1795"/>
                  <a:pt x="8974" y="2106"/>
                </a:cubicBezTo>
                <a:cubicBezTo>
                  <a:pt x="8859" y="2106"/>
                  <a:pt x="8743" y="2117"/>
                  <a:pt x="8664" y="2185"/>
                </a:cubicBezTo>
                <a:cubicBezTo>
                  <a:pt x="8161" y="2540"/>
                  <a:pt x="7634" y="2850"/>
                  <a:pt x="7084" y="3125"/>
                </a:cubicBezTo>
                <a:cubicBezTo>
                  <a:pt x="6867" y="3432"/>
                  <a:pt x="6502" y="3570"/>
                  <a:pt x="6216" y="3776"/>
                </a:cubicBezTo>
                <a:cubicBezTo>
                  <a:pt x="5609" y="4119"/>
                  <a:pt x="5255" y="4817"/>
                  <a:pt x="4579" y="5116"/>
                </a:cubicBezTo>
                <a:cubicBezTo>
                  <a:pt x="4373" y="5446"/>
                  <a:pt x="3994" y="5665"/>
                  <a:pt x="3788" y="5995"/>
                </a:cubicBezTo>
                <a:cubicBezTo>
                  <a:pt x="3058" y="6671"/>
                  <a:pt x="2701" y="7701"/>
                  <a:pt x="2118" y="8514"/>
                </a:cubicBezTo>
                <a:cubicBezTo>
                  <a:pt x="1808" y="9005"/>
                  <a:pt x="1500" y="9555"/>
                  <a:pt x="1432" y="10129"/>
                </a:cubicBezTo>
                <a:cubicBezTo>
                  <a:pt x="940" y="11260"/>
                  <a:pt x="481" y="12439"/>
                  <a:pt x="322" y="13675"/>
                </a:cubicBezTo>
                <a:cubicBezTo>
                  <a:pt x="253" y="13985"/>
                  <a:pt x="322" y="14339"/>
                  <a:pt x="149" y="14636"/>
                </a:cubicBezTo>
                <a:cubicBezTo>
                  <a:pt x="58" y="15334"/>
                  <a:pt x="69" y="16045"/>
                  <a:pt x="1" y="16743"/>
                </a:cubicBezTo>
                <a:cubicBezTo>
                  <a:pt x="160" y="17737"/>
                  <a:pt x="311" y="18723"/>
                  <a:pt x="539" y="19695"/>
                </a:cubicBezTo>
                <a:cubicBezTo>
                  <a:pt x="745" y="20050"/>
                  <a:pt x="998" y="20382"/>
                  <a:pt x="1121" y="20783"/>
                </a:cubicBezTo>
                <a:cubicBezTo>
                  <a:pt x="1164" y="20894"/>
                  <a:pt x="1219" y="21074"/>
                  <a:pt x="1316" y="21074"/>
                </a:cubicBezTo>
                <a:cubicBezTo>
                  <a:pt x="1349" y="21074"/>
                  <a:pt x="1387" y="21053"/>
                  <a:pt x="1432" y="21000"/>
                </a:cubicBezTo>
                <a:cubicBezTo>
                  <a:pt x="1797" y="21423"/>
                  <a:pt x="1890" y="22110"/>
                  <a:pt x="2426" y="22373"/>
                </a:cubicBezTo>
                <a:cubicBezTo>
                  <a:pt x="2758" y="22659"/>
                  <a:pt x="2758" y="23175"/>
                  <a:pt x="3113" y="23436"/>
                </a:cubicBezTo>
                <a:cubicBezTo>
                  <a:pt x="3401" y="23642"/>
                  <a:pt x="3456" y="24137"/>
                  <a:pt x="3835" y="24170"/>
                </a:cubicBezTo>
                <a:cubicBezTo>
                  <a:pt x="4121" y="24502"/>
                  <a:pt x="4568" y="24661"/>
                  <a:pt x="4796" y="25040"/>
                </a:cubicBezTo>
                <a:cubicBezTo>
                  <a:pt x="5335" y="25246"/>
                  <a:pt x="5815" y="25579"/>
                  <a:pt x="6285" y="25908"/>
                </a:cubicBezTo>
                <a:cubicBezTo>
                  <a:pt x="6708" y="26161"/>
                  <a:pt x="7268" y="26197"/>
                  <a:pt x="7658" y="26526"/>
                </a:cubicBezTo>
                <a:cubicBezTo>
                  <a:pt x="8526" y="26848"/>
                  <a:pt x="9419" y="27227"/>
                  <a:pt x="10347" y="27419"/>
                </a:cubicBezTo>
                <a:cubicBezTo>
                  <a:pt x="10628" y="27463"/>
                  <a:pt x="10827" y="27743"/>
                  <a:pt x="11129" y="27743"/>
                </a:cubicBezTo>
                <a:cubicBezTo>
                  <a:pt x="11147" y="27743"/>
                  <a:pt x="11164" y="27742"/>
                  <a:pt x="11182" y="27740"/>
                </a:cubicBezTo>
                <a:cubicBezTo>
                  <a:pt x="11234" y="27723"/>
                  <a:pt x="11282" y="27716"/>
                  <a:pt x="11328" y="27716"/>
                </a:cubicBezTo>
                <a:cubicBezTo>
                  <a:pt x="11589" y="27716"/>
                  <a:pt x="11774" y="27958"/>
                  <a:pt x="12017" y="28026"/>
                </a:cubicBezTo>
                <a:cubicBezTo>
                  <a:pt x="12161" y="27975"/>
                  <a:pt x="12306" y="27958"/>
                  <a:pt x="12451" y="27958"/>
                </a:cubicBezTo>
                <a:cubicBezTo>
                  <a:pt x="12749" y="27958"/>
                  <a:pt x="13048" y="28031"/>
                  <a:pt x="13346" y="28031"/>
                </a:cubicBezTo>
                <a:cubicBezTo>
                  <a:pt x="13457" y="28031"/>
                  <a:pt x="13567" y="28021"/>
                  <a:pt x="13676" y="27993"/>
                </a:cubicBezTo>
                <a:cubicBezTo>
                  <a:pt x="13905" y="28103"/>
                  <a:pt x="14167" y="28166"/>
                  <a:pt x="14426" y="28166"/>
                </a:cubicBezTo>
                <a:cubicBezTo>
                  <a:pt x="14569" y="28166"/>
                  <a:pt x="14710" y="28147"/>
                  <a:pt x="14844" y="28106"/>
                </a:cubicBezTo>
                <a:cubicBezTo>
                  <a:pt x="15176" y="28119"/>
                  <a:pt x="15498" y="28163"/>
                  <a:pt x="15830" y="28188"/>
                </a:cubicBezTo>
                <a:cubicBezTo>
                  <a:pt x="15857" y="28191"/>
                  <a:pt x="15885" y="28193"/>
                  <a:pt x="15912" y="28193"/>
                </a:cubicBezTo>
                <a:cubicBezTo>
                  <a:pt x="16182" y="28193"/>
                  <a:pt x="16436" y="28044"/>
                  <a:pt x="16696" y="28044"/>
                </a:cubicBezTo>
                <a:cubicBezTo>
                  <a:pt x="16758" y="28044"/>
                  <a:pt x="16819" y="28052"/>
                  <a:pt x="16882" y="28073"/>
                </a:cubicBezTo>
                <a:cubicBezTo>
                  <a:pt x="18027" y="27798"/>
                  <a:pt x="19285" y="27889"/>
                  <a:pt x="20315" y="27271"/>
                </a:cubicBezTo>
                <a:cubicBezTo>
                  <a:pt x="20385" y="27288"/>
                  <a:pt x="20451" y="27295"/>
                  <a:pt x="20515" y="27295"/>
                </a:cubicBezTo>
                <a:cubicBezTo>
                  <a:pt x="20965" y="27295"/>
                  <a:pt x="21285" y="26910"/>
                  <a:pt x="21678" y="26710"/>
                </a:cubicBezTo>
                <a:cubicBezTo>
                  <a:pt x="21720" y="26719"/>
                  <a:pt x="21760" y="26723"/>
                  <a:pt x="21799" y="26723"/>
                </a:cubicBezTo>
                <a:cubicBezTo>
                  <a:pt x="22235" y="26723"/>
                  <a:pt x="22487" y="26225"/>
                  <a:pt x="22845" y="26046"/>
                </a:cubicBezTo>
                <a:cubicBezTo>
                  <a:pt x="23290" y="25886"/>
                  <a:pt x="23669" y="25601"/>
                  <a:pt x="24070" y="25373"/>
                </a:cubicBezTo>
                <a:cubicBezTo>
                  <a:pt x="24367" y="25211"/>
                  <a:pt x="24424" y="24799"/>
                  <a:pt x="24757" y="24686"/>
                </a:cubicBezTo>
                <a:cubicBezTo>
                  <a:pt x="25191" y="24560"/>
                  <a:pt x="25191" y="23953"/>
                  <a:pt x="25636" y="23884"/>
                </a:cubicBezTo>
                <a:cubicBezTo>
                  <a:pt x="25979" y="23620"/>
                  <a:pt x="26484" y="23483"/>
                  <a:pt x="26611" y="23013"/>
                </a:cubicBezTo>
                <a:cubicBezTo>
                  <a:pt x="26712" y="22956"/>
                  <a:pt x="26918" y="22818"/>
                  <a:pt x="27034" y="22763"/>
                </a:cubicBezTo>
                <a:cubicBezTo>
                  <a:pt x="27251" y="22294"/>
                  <a:pt x="27811" y="22145"/>
                  <a:pt x="27984" y="21651"/>
                </a:cubicBezTo>
                <a:cubicBezTo>
                  <a:pt x="28259" y="21423"/>
                  <a:pt x="28646" y="21401"/>
                  <a:pt x="28899" y="21126"/>
                </a:cubicBezTo>
                <a:cubicBezTo>
                  <a:pt x="29242" y="20772"/>
                  <a:pt x="29791" y="20668"/>
                  <a:pt x="30030" y="20223"/>
                </a:cubicBezTo>
                <a:cubicBezTo>
                  <a:pt x="30236" y="20209"/>
                  <a:pt x="30399" y="20050"/>
                  <a:pt x="30294" y="19844"/>
                </a:cubicBezTo>
                <a:cubicBezTo>
                  <a:pt x="30431" y="19728"/>
                  <a:pt x="30662" y="19684"/>
                  <a:pt x="30648" y="19467"/>
                </a:cubicBezTo>
                <a:cubicBezTo>
                  <a:pt x="30890" y="19374"/>
                  <a:pt x="31017" y="19042"/>
                  <a:pt x="31212" y="18860"/>
                </a:cubicBezTo>
                <a:cubicBezTo>
                  <a:pt x="31118" y="18586"/>
                  <a:pt x="31313" y="18492"/>
                  <a:pt x="31440" y="18322"/>
                </a:cubicBezTo>
                <a:cubicBezTo>
                  <a:pt x="31519" y="18001"/>
                  <a:pt x="31599" y="17693"/>
                  <a:pt x="31725" y="17383"/>
                </a:cubicBezTo>
                <a:cubicBezTo>
                  <a:pt x="31898" y="17097"/>
                  <a:pt x="32296" y="16811"/>
                  <a:pt x="32090" y="16432"/>
                </a:cubicBezTo>
                <a:cubicBezTo>
                  <a:pt x="32126" y="16182"/>
                  <a:pt x="32253" y="15919"/>
                  <a:pt x="32423" y="15735"/>
                </a:cubicBezTo>
                <a:cubicBezTo>
                  <a:pt x="32629" y="15347"/>
                  <a:pt x="32401" y="14946"/>
                  <a:pt x="32332" y="14556"/>
                </a:cubicBezTo>
                <a:cubicBezTo>
                  <a:pt x="32607" y="13949"/>
                  <a:pt x="32321" y="13274"/>
                  <a:pt x="32079" y="12702"/>
                </a:cubicBezTo>
                <a:cubicBezTo>
                  <a:pt x="32195" y="12257"/>
                  <a:pt x="31678" y="12027"/>
                  <a:pt x="31725" y="11593"/>
                </a:cubicBezTo>
                <a:cubicBezTo>
                  <a:pt x="31555" y="10997"/>
                  <a:pt x="31461" y="10379"/>
                  <a:pt x="31255" y="9807"/>
                </a:cubicBezTo>
                <a:cubicBezTo>
                  <a:pt x="31280" y="8948"/>
                  <a:pt x="30879" y="8170"/>
                  <a:pt x="30821" y="7324"/>
                </a:cubicBezTo>
                <a:cubicBezTo>
                  <a:pt x="30594" y="6888"/>
                  <a:pt x="30352" y="6476"/>
                  <a:pt x="30236" y="5995"/>
                </a:cubicBezTo>
                <a:cubicBezTo>
                  <a:pt x="30135" y="5630"/>
                  <a:pt x="29723" y="5481"/>
                  <a:pt x="29563" y="5149"/>
                </a:cubicBezTo>
                <a:cubicBezTo>
                  <a:pt x="29470" y="5012"/>
                  <a:pt x="29459" y="4817"/>
                  <a:pt x="29344" y="4679"/>
                </a:cubicBezTo>
                <a:cubicBezTo>
                  <a:pt x="28899" y="4267"/>
                  <a:pt x="28646" y="3660"/>
                  <a:pt x="28132" y="3306"/>
                </a:cubicBezTo>
                <a:cubicBezTo>
                  <a:pt x="27902" y="2952"/>
                  <a:pt x="27627" y="2597"/>
                  <a:pt x="27215" y="2449"/>
                </a:cubicBezTo>
                <a:cubicBezTo>
                  <a:pt x="26885" y="2301"/>
                  <a:pt x="26701" y="1933"/>
                  <a:pt x="26358" y="1806"/>
                </a:cubicBezTo>
                <a:cubicBezTo>
                  <a:pt x="25842" y="1614"/>
                  <a:pt x="25386" y="1293"/>
                  <a:pt x="24905" y="1051"/>
                </a:cubicBezTo>
                <a:cubicBezTo>
                  <a:pt x="24551" y="996"/>
                  <a:pt x="24229" y="859"/>
                  <a:pt x="23966" y="617"/>
                </a:cubicBezTo>
                <a:cubicBezTo>
                  <a:pt x="23236" y="510"/>
                  <a:pt x="22544" y="199"/>
                  <a:pt x="21809" y="199"/>
                </a:cubicBezTo>
                <a:cubicBezTo>
                  <a:pt x="21750" y="199"/>
                  <a:pt x="21691" y="201"/>
                  <a:pt x="21631" y="205"/>
                </a:cubicBezTo>
                <a:cubicBezTo>
                  <a:pt x="21588" y="210"/>
                  <a:pt x="21546" y="212"/>
                  <a:pt x="21503" y="212"/>
                </a:cubicBezTo>
                <a:cubicBezTo>
                  <a:pt x="21099" y="212"/>
                  <a:pt x="20709" y="1"/>
                  <a:pt x="203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61"/>
          <p:cNvSpPr txBox="1"/>
          <p:nvPr>
            <p:ph idx="13" type="title"/>
          </p:nvPr>
        </p:nvSpPr>
        <p:spPr>
          <a:xfrm>
            <a:off x="4904473" y="1539403"/>
            <a:ext cx="816600" cy="593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62"/>
          <p:cNvSpPr txBox="1"/>
          <p:nvPr>
            <p:ph idx="1" type="body"/>
          </p:nvPr>
        </p:nvSpPr>
        <p:spPr>
          <a:xfrm>
            <a:off x="185800" y="625825"/>
            <a:ext cx="8238300" cy="39777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600">
                <a:latin typeface="Alice"/>
                <a:ea typeface="Alice"/>
                <a:cs typeface="Alice"/>
                <a:sym typeface="Alice"/>
              </a:rPr>
              <a:t>Future competitors refers to the current suppliers of the proposed product or service.  They should be categorically identified and complete information about them must be readily available. </a:t>
            </a:r>
            <a:endParaRPr sz="16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	In gathering information about the competitors, the following questions should be addressed clearly:</a:t>
            </a:r>
            <a:endParaRPr sz="16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1. who are the competitors?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2. where are the competitors?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3. are they direct or indirect competitors?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4. how long have they been in the business?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5. are they publicly-listed companies or closed corporations?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6. who are the majority shareholders of the competitors?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7. where do they channel their products?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8. do they produce primary or substitute products?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9. what marketing strategy do they apply?</a:t>
            </a:r>
            <a:endParaRPr sz="16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t/>
            </a:r>
            <a:endParaRPr sz="1300"/>
          </a:p>
        </p:txBody>
      </p:sp>
      <p:sp>
        <p:nvSpPr>
          <p:cNvPr id="396" name="Google Shape;396;p62"/>
          <p:cNvSpPr txBox="1"/>
          <p:nvPr>
            <p:ph type="title"/>
          </p:nvPr>
        </p:nvSpPr>
        <p:spPr>
          <a:xfrm>
            <a:off x="726825" y="97775"/>
            <a:ext cx="7704000" cy="615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Conducting a Thorough Study about the Competitors</a:t>
            </a:r>
            <a:endParaRPr sz="24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63"/>
          <p:cNvSpPr txBox="1"/>
          <p:nvPr>
            <p:ph idx="1" type="body"/>
          </p:nvPr>
        </p:nvSpPr>
        <p:spPr>
          <a:xfrm>
            <a:off x="254250" y="635600"/>
            <a:ext cx="8169900" cy="39678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latin typeface="Alice"/>
                <a:ea typeface="Alice"/>
                <a:cs typeface="Alice"/>
                <a:sym typeface="Alice"/>
              </a:rPr>
              <a:t>After all the needed information about the competitors have been accumulated, the next step is to gather historical supply data.  Data on historical supply refers to information on similar products produced by existing firms.  </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Consumption data, however, should not be included.  The presentation of supply data in tabular form may appear as follows:</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Local production	 		x x x x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Imported goods			x x x x</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Total annual supply 		x x x x</a:t>
            </a:r>
            <a:endParaRPr sz="1700">
              <a:latin typeface="Alice"/>
              <a:ea typeface="Alice"/>
              <a:cs typeface="Alice"/>
              <a:sym typeface="Alice"/>
            </a:endParaRPr>
          </a:p>
          <a:p>
            <a:pPr indent="0" lvl="0" marL="0" rtl="0" algn="l">
              <a:spcBef>
                <a:spcPts val="0"/>
              </a:spcBef>
              <a:spcAft>
                <a:spcPts val="0"/>
              </a:spcAft>
              <a:buNone/>
            </a:pPr>
            <a:r>
              <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Manufacturers and importers, including their trade associations, have complete and updated data on supply.  </a:t>
            </a:r>
            <a:endParaRPr sz="1700">
              <a:latin typeface="Alice"/>
              <a:ea typeface="Alice"/>
              <a:cs typeface="Alice"/>
              <a:sym typeface="Alice"/>
            </a:endParaRPr>
          </a:p>
          <a:p>
            <a:pPr indent="0" lvl="0" marL="0" rtl="0" algn="l">
              <a:spcBef>
                <a:spcPts val="0"/>
              </a:spcBef>
              <a:spcAft>
                <a:spcPts val="0"/>
              </a:spcAft>
              <a:buNone/>
            </a:pPr>
            <a:r>
              <a:t/>
            </a:r>
            <a:endParaRPr sz="1400"/>
          </a:p>
        </p:txBody>
      </p:sp>
      <p:sp>
        <p:nvSpPr>
          <p:cNvPr id="402" name="Google Shape;402;p63"/>
          <p:cNvSpPr txBox="1"/>
          <p:nvPr>
            <p:ph type="title"/>
          </p:nvPr>
        </p:nvSpPr>
        <p:spPr>
          <a:xfrm>
            <a:off x="726825" y="117350"/>
            <a:ext cx="7704000" cy="55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t>Gathering Information on Historical Supply</a:t>
            </a:r>
            <a:endParaRPr sz="25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64"/>
          <p:cNvSpPr txBox="1"/>
          <p:nvPr>
            <p:ph idx="1" type="body"/>
          </p:nvPr>
        </p:nvSpPr>
        <p:spPr>
          <a:xfrm>
            <a:off x="273800" y="655125"/>
            <a:ext cx="7197000" cy="3948300"/>
          </a:xfrm>
          <a:prstGeom prst="rect">
            <a:avLst/>
          </a:prstGeom>
        </p:spPr>
        <p:txBody>
          <a:bodyPr anchorCtr="0" anchor="t" bIns="91425" lIns="91425" spcFirstLastPara="1" rIns="91425" wrap="square" tIns="91425">
            <a:noAutofit/>
          </a:bodyPr>
          <a:lstStyle/>
          <a:p>
            <a:pPr indent="457200" lvl="0" marL="0" rtl="0" algn="l">
              <a:lnSpc>
                <a:spcPct val="150000"/>
              </a:lnSpc>
              <a:spcBef>
                <a:spcPts val="0"/>
              </a:spcBef>
              <a:spcAft>
                <a:spcPts val="0"/>
              </a:spcAft>
              <a:buNone/>
            </a:pPr>
            <a:r>
              <a:rPr lang="en" sz="1700">
                <a:latin typeface="Alice"/>
                <a:ea typeface="Alice"/>
                <a:cs typeface="Alice"/>
                <a:sym typeface="Alice"/>
              </a:rPr>
              <a:t>Non-availability of supply data is a major drawback in the study of supply.  The proponent may source available information from the following agencies: </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1. Department of Trade and Industry (DTI)</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2. Bureau of Customs (BOC)</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3. Bangko Sentral ng Pilipinas (BSP)</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4. National Economic and Development Authority (NEDA)</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5. Board of Investments (BOI)</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6. Philippine Statistics Authority (PSA) formerly known as National Statistics Office (NSO)</a:t>
            </a:r>
            <a:endParaRPr sz="1700">
              <a:latin typeface="Alice"/>
              <a:ea typeface="Alice"/>
              <a:cs typeface="Alice"/>
              <a:sym typeface="Alice"/>
            </a:endParaRPr>
          </a:p>
          <a:p>
            <a:pPr indent="0" lvl="0" marL="0" rtl="0" algn="l">
              <a:lnSpc>
                <a:spcPct val="150000"/>
              </a:lnSpc>
              <a:spcBef>
                <a:spcPts val="0"/>
              </a:spcBef>
              <a:spcAft>
                <a:spcPts val="0"/>
              </a:spcAft>
              <a:buNone/>
            </a:pPr>
            <a:r>
              <a:t/>
            </a:r>
            <a:endParaRPr sz="1400"/>
          </a:p>
          <a:p>
            <a:pPr indent="0" lvl="0" marL="0" rtl="0" algn="l">
              <a:lnSpc>
                <a:spcPct val="150000"/>
              </a:lnSpc>
              <a:spcBef>
                <a:spcPts val="0"/>
              </a:spcBef>
              <a:spcAft>
                <a:spcPts val="0"/>
              </a:spcAft>
              <a:buNone/>
            </a:pPr>
            <a:r>
              <a:t/>
            </a:r>
            <a:endParaRPr sz="1400"/>
          </a:p>
        </p:txBody>
      </p:sp>
      <p:sp>
        <p:nvSpPr>
          <p:cNvPr id="408" name="Google Shape;408;p64"/>
          <p:cNvSpPr txBox="1"/>
          <p:nvPr>
            <p:ph type="title"/>
          </p:nvPr>
        </p:nvSpPr>
        <p:spPr>
          <a:xfrm>
            <a:off x="224900" y="176025"/>
            <a:ext cx="8205900" cy="479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500"/>
              <a:t>Gathering Information on Historical Supply </a:t>
            </a:r>
            <a:r>
              <a:rPr b="1" lang="en" sz="1300"/>
              <a:t>continuation</a:t>
            </a:r>
            <a:endParaRPr b="1" sz="13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65"/>
          <p:cNvSpPr txBox="1"/>
          <p:nvPr>
            <p:ph idx="1" type="body"/>
          </p:nvPr>
        </p:nvSpPr>
        <p:spPr>
          <a:xfrm>
            <a:off x="273800" y="596450"/>
            <a:ext cx="7167600" cy="4007100"/>
          </a:xfrm>
          <a:prstGeom prst="rect">
            <a:avLst/>
          </a:prstGeom>
        </p:spPr>
        <p:txBody>
          <a:bodyPr anchorCtr="0" anchor="t" bIns="91425" lIns="91425" spcFirstLastPara="1" rIns="91425" wrap="square" tIns="91425">
            <a:noAutofit/>
          </a:bodyPr>
          <a:lstStyle/>
          <a:p>
            <a:pPr indent="457200" lvl="0" marL="0" rtl="0" algn="l">
              <a:lnSpc>
                <a:spcPct val="150000"/>
              </a:lnSpc>
              <a:spcBef>
                <a:spcPts val="0"/>
              </a:spcBef>
              <a:spcAft>
                <a:spcPts val="0"/>
              </a:spcAft>
              <a:buNone/>
            </a:pPr>
            <a:r>
              <a:rPr lang="en" sz="1700">
                <a:latin typeface="Alice"/>
                <a:ea typeface="Alice"/>
                <a:cs typeface="Alice"/>
                <a:sym typeface="Alice"/>
              </a:rPr>
              <a:t>In evaluating the historical supply growth pattern, the proponent may consider the following guide questions:</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1. is the supply pattern increasing or decreasing?</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2. does the percentage of increase remain constant?</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3. are there government projects that significantly influence the supply growth pattern?</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4. are there new uses for the product?</a:t>
            </a:r>
            <a:endParaRPr sz="1700">
              <a:latin typeface="Alice"/>
              <a:ea typeface="Alice"/>
              <a:cs typeface="Alice"/>
              <a:sym typeface="Alice"/>
            </a:endParaRPr>
          </a:p>
          <a:p>
            <a:pPr indent="0" lvl="0" marL="0" rtl="0" algn="l">
              <a:lnSpc>
                <a:spcPct val="150000"/>
              </a:lnSpc>
              <a:spcBef>
                <a:spcPts val="0"/>
              </a:spcBef>
              <a:spcAft>
                <a:spcPts val="0"/>
              </a:spcAft>
              <a:buNone/>
            </a:pPr>
            <a:r>
              <a:rPr lang="en" sz="1700">
                <a:latin typeface="Alice"/>
                <a:ea typeface="Alice"/>
                <a:cs typeface="Alice"/>
                <a:sym typeface="Alice"/>
              </a:rPr>
              <a:t>5. are there moves from the private sector that will significantly influence the supply?</a:t>
            </a:r>
            <a:endParaRPr sz="1700">
              <a:latin typeface="Alice"/>
              <a:ea typeface="Alice"/>
              <a:cs typeface="Alice"/>
              <a:sym typeface="Alice"/>
            </a:endParaRPr>
          </a:p>
          <a:p>
            <a:pPr indent="0" lvl="0" marL="0" rtl="0" algn="l">
              <a:lnSpc>
                <a:spcPct val="150000"/>
              </a:lnSpc>
              <a:spcBef>
                <a:spcPts val="0"/>
              </a:spcBef>
              <a:spcAft>
                <a:spcPts val="0"/>
              </a:spcAft>
              <a:buNone/>
            </a:pPr>
            <a:r>
              <a:t/>
            </a:r>
            <a:endParaRPr sz="1400"/>
          </a:p>
          <a:p>
            <a:pPr indent="0" lvl="0" marL="0" rtl="0" algn="l">
              <a:lnSpc>
                <a:spcPct val="150000"/>
              </a:lnSpc>
              <a:spcBef>
                <a:spcPts val="0"/>
              </a:spcBef>
              <a:spcAft>
                <a:spcPts val="0"/>
              </a:spcAft>
              <a:buNone/>
            </a:pPr>
            <a:r>
              <a:t/>
            </a:r>
            <a:endParaRPr sz="1400"/>
          </a:p>
        </p:txBody>
      </p:sp>
      <p:sp>
        <p:nvSpPr>
          <p:cNvPr id="414" name="Google Shape;414;p65"/>
          <p:cNvSpPr txBox="1"/>
          <p:nvPr>
            <p:ph type="title"/>
          </p:nvPr>
        </p:nvSpPr>
        <p:spPr>
          <a:xfrm>
            <a:off x="726825" y="68450"/>
            <a:ext cx="7704000" cy="528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Evaluating Supply Growth Pattern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66"/>
          <p:cNvSpPr txBox="1"/>
          <p:nvPr>
            <p:ph idx="1" type="body"/>
          </p:nvPr>
        </p:nvSpPr>
        <p:spPr>
          <a:xfrm>
            <a:off x="361800" y="704200"/>
            <a:ext cx="8062200" cy="16476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800">
                <a:latin typeface="Alice"/>
                <a:ea typeface="Alice"/>
                <a:cs typeface="Alice"/>
                <a:sym typeface="Alice"/>
              </a:rPr>
              <a:t>In forecasting future supply, the products produced by suppliers or competitors are predicted for the next three to five years.  In forecasting, the total historical supply data should be used, not the individual supply data of competitors.</a:t>
            </a:r>
            <a:endParaRPr sz="1800">
              <a:latin typeface="Alice"/>
              <a:ea typeface="Alice"/>
              <a:cs typeface="Alice"/>
              <a:sym typeface="Alice"/>
            </a:endParaRPr>
          </a:p>
        </p:txBody>
      </p:sp>
      <p:sp>
        <p:nvSpPr>
          <p:cNvPr id="420" name="Google Shape;420;p66"/>
          <p:cNvSpPr txBox="1"/>
          <p:nvPr>
            <p:ph type="title"/>
          </p:nvPr>
        </p:nvSpPr>
        <p:spPr>
          <a:xfrm>
            <a:off x="726825" y="136900"/>
            <a:ext cx="7704000" cy="567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Forecasting Future Supply</a:t>
            </a:r>
            <a:endParaRPr/>
          </a:p>
        </p:txBody>
      </p:sp>
      <p:sp>
        <p:nvSpPr>
          <p:cNvPr id="421" name="Google Shape;421;p66"/>
          <p:cNvSpPr txBox="1"/>
          <p:nvPr>
            <p:ph idx="1" type="body"/>
          </p:nvPr>
        </p:nvSpPr>
        <p:spPr>
          <a:xfrm>
            <a:off x="440025" y="2603375"/>
            <a:ext cx="7980600" cy="16476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latin typeface="Alice"/>
                <a:ea typeface="Alice"/>
                <a:cs typeface="Alice"/>
                <a:sym typeface="Alice"/>
              </a:rPr>
              <a:t>Evaluating the predicted supply data is the last step in conducting study of supply.  However, the result of the forecast may not be the final data to be used in determining whether there is enough supply or none.  </a:t>
            </a:r>
            <a:endParaRPr sz="1700">
              <a:latin typeface="Alice"/>
              <a:ea typeface="Alice"/>
              <a:cs typeface="Alice"/>
              <a:sym typeface="Alice"/>
            </a:endParaRPr>
          </a:p>
        </p:txBody>
      </p:sp>
      <p:sp>
        <p:nvSpPr>
          <p:cNvPr id="422" name="Google Shape;422;p66"/>
          <p:cNvSpPr txBox="1"/>
          <p:nvPr>
            <p:ph type="title"/>
          </p:nvPr>
        </p:nvSpPr>
        <p:spPr>
          <a:xfrm>
            <a:off x="723425" y="1994825"/>
            <a:ext cx="7704000" cy="567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Evaluating the Result of Future Forecast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67"/>
          <p:cNvSpPr txBox="1"/>
          <p:nvPr>
            <p:ph idx="1" type="body"/>
          </p:nvPr>
        </p:nvSpPr>
        <p:spPr>
          <a:xfrm>
            <a:off x="254250" y="674850"/>
            <a:ext cx="8169900" cy="3928500"/>
          </a:xfrm>
          <a:prstGeom prst="rect">
            <a:avLst/>
          </a:prstGeom>
        </p:spPr>
        <p:txBody>
          <a:bodyPr anchorCtr="0" anchor="t" bIns="91425" lIns="91425" spcFirstLastPara="1" rIns="91425" wrap="square" tIns="91425">
            <a:noAutofit/>
          </a:bodyPr>
          <a:lstStyle/>
          <a:p>
            <a:pPr indent="457200" lvl="0" marL="0" rtl="0" algn="l">
              <a:lnSpc>
                <a:spcPct val="150000"/>
              </a:lnSpc>
              <a:spcBef>
                <a:spcPts val="0"/>
              </a:spcBef>
              <a:spcAft>
                <a:spcPts val="0"/>
              </a:spcAft>
              <a:buNone/>
            </a:pPr>
            <a:r>
              <a:rPr lang="en" sz="1600"/>
              <a:t>T</a:t>
            </a:r>
            <a:r>
              <a:rPr lang="en" sz="1800">
                <a:latin typeface="Alice"/>
                <a:ea typeface="Alice"/>
                <a:cs typeface="Alice"/>
                <a:sym typeface="Alice"/>
              </a:rPr>
              <a:t>o summarize, the following procedures should be followed in conducting supply study:</a:t>
            </a:r>
            <a:endParaRPr sz="1800">
              <a:latin typeface="Alice"/>
              <a:ea typeface="Alice"/>
              <a:cs typeface="Alice"/>
              <a:sym typeface="Alice"/>
            </a:endParaRPr>
          </a:p>
          <a:p>
            <a:pPr indent="0" lvl="0" marL="0" rtl="0" algn="l">
              <a:lnSpc>
                <a:spcPct val="150000"/>
              </a:lnSpc>
              <a:spcBef>
                <a:spcPts val="0"/>
              </a:spcBef>
              <a:spcAft>
                <a:spcPts val="0"/>
              </a:spcAft>
              <a:buNone/>
            </a:pPr>
            <a:r>
              <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First</a:t>
            </a:r>
            <a:r>
              <a:rPr lang="en" sz="1800">
                <a:latin typeface="Alice"/>
                <a:ea typeface="Alice"/>
                <a:cs typeface="Alice"/>
                <a:sym typeface="Alice"/>
              </a:rPr>
              <a:t>, identify who and where are the competitors;</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Second</a:t>
            </a:r>
            <a:r>
              <a:rPr lang="en" sz="1800">
                <a:latin typeface="Alice"/>
                <a:ea typeface="Alice"/>
                <a:cs typeface="Alice"/>
                <a:sym typeface="Alice"/>
              </a:rPr>
              <a:t>, gather information on total goods produced by competitors;</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Third</a:t>
            </a:r>
            <a:r>
              <a:rPr lang="en" sz="1800">
                <a:latin typeface="Alice"/>
                <a:ea typeface="Alice"/>
                <a:cs typeface="Alice"/>
                <a:sym typeface="Alice"/>
              </a:rPr>
              <a:t>, evaluate the historical supply pattern;</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Fourth</a:t>
            </a:r>
            <a:r>
              <a:rPr lang="en" sz="1800">
                <a:latin typeface="Alice"/>
                <a:ea typeface="Alice"/>
                <a:cs typeface="Alice"/>
                <a:sym typeface="Alice"/>
              </a:rPr>
              <a:t>, forecast the supply; and</a:t>
            </a:r>
            <a:endParaRPr sz="1800">
              <a:latin typeface="Alice"/>
              <a:ea typeface="Alice"/>
              <a:cs typeface="Alice"/>
              <a:sym typeface="Alice"/>
            </a:endParaRPr>
          </a:p>
          <a:p>
            <a:pPr indent="0" lvl="0" marL="0" rtl="0" algn="l">
              <a:lnSpc>
                <a:spcPct val="150000"/>
              </a:lnSpc>
              <a:spcBef>
                <a:spcPts val="0"/>
              </a:spcBef>
              <a:spcAft>
                <a:spcPts val="0"/>
              </a:spcAft>
              <a:buNone/>
            </a:pPr>
            <a:r>
              <a:rPr b="1" lang="en" sz="1800">
                <a:latin typeface="Alice"/>
                <a:ea typeface="Alice"/>
                <a:cs typeface="Alice"/>
                <a:sym typeface="Alice"/>
              </a:rPr>
              <a:t>Finally</a:t>
            </a:r>
            <a:r>
              <a:rPr lang="en" sz="1800">
                <a:latin typeface="Alice"/>
                <a:ea typeface="Alice"/>
                <a:cs typeface="Alice"/>
                <a:sym typeface="Alice"/>
              </a:rPr>
              <a:t>, evaluate the he projection of future supply</a:t>
            </a:r>
            <a:endParaRPr sz="1800">
              <a:latin typeface="Alice"/>
              <a:ea typeface="Alice"/>
              <a:cs typeface="Alice"/>
              <a:sym typeface="Alice"/>
            </a:endParaRPr>
          </a:p>
          <a:p>
            <a:pPr indent="0" lvl="0" marL="0" rtl="0" algn="l">
              <a:lnSpc>
                <a:spcPct val="150000"/>
              </a:lnSpc>
              <a:spcBef>
                <a:spcPts val="0"/>
              </a:spcBef>
              <a:spcAft>
                <a:spcPts val="0"/>
              </a:spcAft>
              <a:buNone/>
            </a:pPr>
            <a:r>
              <a:t/>
            </a:r>
            <a:endParaRPr sz="1600"/>
          </a:p>
          <a:p>
            <a:pPr indent="0" lvl="0" marL="0" rtl="0" algn="l">
              <a:lnSpc>
                <a:spcPct val="150000"/>
              </a:lnSpc>
              <a:spcBef>
                <a:spcPts val="0"/>
              </a:spcBef>
              <a:spcAft>
                <a:spcPts val="0"/>
              </a:spcAft>
              <a:buNone/>
            </a:pPr>
            <a:r>
              <a:t/>
            </a:r>
            <a:endParaRPr sz="1600"/>
          </a:p>
        </p:txBody>
      </p:sp>
      <p:sp>
        <p:nvSpPr>
          <p:cNvPr id="428" name="Google Shape;428;p67"/>
          <p:cNvSpPr txBox="1"/>
          <p:nvPr>
            <p:ph type="title"/>
          </p:nvPr>
        </p:nvSpPr>
        <p:spPr>
          <a:xfrm>
            <a:off x="726825" y="156450"/>
            <a:ext cx="7704000" cy="518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Final Note in the Study of Supply</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68"/>
          <p:cNvSpPr txBox="1"/>
          <p:nvPr>
            <p:ph idx="1" type="body"/>
          </p:nvPr>
        </p:nvSpPr>
        <p:spPr>
          <a:xfrm>
            <a:off x="293350" y="713750"/>
            <a:ext cx="8130600" cy="3889800"/>
          </a:xfrm>
          <a:prstGeom prst="rect">
            <a:avLst/>
          </a:prstGeom>
        </p:spPr>
        <p:txBody>
          <a:bodyPr anchorCtr="0" anchor="t" bIns="91425" lIns="91425" spcFirstLastPara="1" rIns="91425" wrap="square" tIns="91425">
            <a:noAutofit/>
          </a:bodyPr>
          <a:lstStyle/>
          <a:p>
            <a:pPr indent="457200" lvl="0" marL="0" rtl="0" algn="l">
              <a:lnSpc>
                <a:spcPct val="115000"/>
              </a:lnSpc>
              <a:spcBef>
                <a:spcPts val="0"/>
              </a:spcBef>
              <a:spcAft>
                <a:spcPts val="0"/>
              </a:spcAft>
              <a:buNone/>
            </a:pPr>
            <a:r>
              <a:rPr lang="en" sz="1700">
                <a:latin typeface="Alice"/>
                <a:ea typeface="Alice"/>
                <a:cs typeface="Alice"/>
                <a:sym typeface="Alice"/>
              </a:rPr>
              <a:t>The third section of market study is demand-supply analysis.  In this part of the study, the question – Is there a demand or none – is finally answered.  The findings in both the demand and supply studies are combined in this subsection and usually presented in tabular for.</a:t>
            </a:r>
            <a:endParaRPr sz="1700">
              <a:latin typeface="Alice"/>
              <a:ea typeface="Alice"/>
              <a:cs typeface="Alice"/>
              <a:sym typeface="Alice"/>
            </a:endParaRPr>
          </a:p>
          <a:p>
            <a:pPr indent="0" lvl="0" marL="0" rtl="0" algn="l">
              <a:lnSpc>
                <a:spcPct val="115000"/>
              </a:lnSpc>
              <a:spcBef>
                <a:spcPts val="0"/>
              </a:spcBef>
              <a:spcAft>
                <a:spcPts val="0"/>
              </a:spcAft>
              <a:buNone/>
            </a:pPr>
            <a:r>
              <a:rPr lang="en" sz="1700">
                <a:latin typeface="Alice"/>
                <a:ea typeface="Alice"/>
                <a:cs typeface="Alice"/>
                <a:sym typeface="Alice"/>
              </a:rPr>
              <a:t>	The proponent may perform the following procedural steps in conducting this sub-section of the market study:</a:t>
            </a:r>
            <a:endParaRPr sz="1700">
              <a:latin typeface="Alice"/>
              <a:ea typeface="Alice"/>
              <a:cs typeface="Alice"/>
              <a:sym typeface="Alice"/>
            </a:endParaRPr>
          </a:p>
          <a:p>
            <a:pPr indent="0" lvl="0" marL="0" rtl="0" algn="l">
              <a:lnSpc>
                <a:spcPct val="115000"/>
              </a:lnSpc>
              <a:spcBef>
                <a:spcPts val="0"/>
              </a:spcBef>
              <a:spcAft>
                <a:spcPts val="0"/>
              </a:spcAft>
              <a:buNone/>
            </a:pPr>
            <a:r>
              <a:rPr b="1" lang="en" sz="1700">
                <a:latin typeface="Alice"/>
                <a:ea typeface="Alice"/>
                <a:cs typeface="Alice"/>
                <a:sym typeface="Alice"/>
              </a:rPr>
              <a:t>First</a:t>
            </a:r>
            <a:r>
              <a:rPr lang="en" sz="1700">
                <a:latin typeface="Alice"/>
                <a:ea typeface="Alice"/>
                <a:cs typeface="Alice"/>
                <a:sym typeface="Alice"/>
              </a:rPr>
              <a:t>, a comparison in tabular presentation is made between demand data and supply data</a:t>
            </a:r>
            <a:endParaRPr sz="1700">
              <a:latin typeface="Alice"/>
              <a:ea typeface="Alice"/>
              <a:cs typeface="Alice"/>
              <a:sym typeface="Alice"/>
            </a:endParaRPr>
          </a:p>
          <a:p>
            <a:pPr indent="0" lvl="0" marL="0" rtl="0" algn="l">
              <a:lnSpc>
                <a:spcPct val="115000"/>
              </a:lnSpc>
              <a:spcBef>
                <a:spcPts val="0"/>
              </a:spcBef>
              <a:spcAft>
                <a:spcPts val="0"/>
              </a:spcAft>
              <a:buNone/>
            </a:pPr>
            <a:r>
              <a:rPr b="1" lang="en" sz="1700">
                <a:latin typeface="Alice"/>
                <a:ea typeface="Alice"/>
                <a:cs typeface="Alice"/>
                <a:sym typeface="Alice"/>
              </a:rPr>
              <a:t>Second</a:t>
            </a:r>
            <a:r>
              <a:rPr lang="en" sz="1700">
                <a:latin typeface="Alice"/>
                <a:ea typeface="Alice"/>
                <a:cs typeface="Alice"/>
                <a:sym typeface="Alice"/>
              </a:rPr>
              <a:t>, a computation of the difference between the predicted demand and supply is made. </a:t>
            </a:r>
            <a:endParaRPr sz="1700">
              <a:latin typeface="Alice"/>
              <a:ea typeface="Alice"/>
              <a:cs typeface="Alice"/>
              <a:sym typeface="Alice"/>
            </a:endParaRPr>
          </a:p>
          <a:p>
            <a:pPr indent="0" lvl="0" marL="0" rtl="0" algn="l">
              <a:lnSpc>
                <a:spcPct val="115000"/>
              </a:lnSpc>
              <a:spcBef>
                <a:spcPts val="0"/>
              </a:spcBef>
              <a:spcAft>
                <a:spcPts val="0"/>
              </a:spcAft>
              <a:buNone/>
            </a:pPr>
            <a:r>
              <a:rPr b="1" lang="en" sz="1700">
                <a:latin typeface="Alice"/>
                <a:ea typeface="Alice"/>
                <a:cs typeface="Alice"/>
                <a:sym typeface="Alice"/>
              </a:rPr>
              <a:t>Third</a:t>
            </a:r>
            <a:r>
              <a:rPr lang="en" sz="1700">
                <a:latin typeface="Alice"/>
                <a:ea typeface="Alice"/>
                <a:cs typeface="Alice"/>
                <a:sym typeface="Alice"/>
              </a:rPr>
              <a:t>, determine the expected share in the market.  </a:t>
            </a:r>
            <a:endParaRPr sz="1700">
              <a:latin typeface="Alice"/>
              <a:ea typeface="Alice"/>
              <a:cs typeface="Alice"/>
              <a:sym typeface="Alice"/>
            </a:endParaRPr>
          </a:p>
          <a:p>
            <a:pPr indent="0" lvl="0" marL="0" rtl="0" algn="l">
              <a:lnSpc>
                <a:spcPct val="115000"/>
              </a:lnSpc>
              <a:spcBef>
                <a:spcPts val="0"/>
              </a:spcBef>
              <a:spcAft>
                <a:spcPts val="0"/>
              </a:spcAft>
              <a:buNone/>
            </a:pPr>
            <a:r>
              <a:t/>
            </a:r>
            <a:endParaRPr sz="1700">
              <a:latin typeface="Alice"/>
              <a:ea typeface="Alice"/>
              <a:cs typeface="Alice"/>
              <a:sym typeface="Alice"/>
            </a:endParaRPr>
          </a:p>
        </p:txBody>
      </p:sp>
      <p:sp>
        <p:nvSpPr>
          <p:cNvPr id="434" name="Google Shape;434;p68"/>
          <p:cNvSpPr txBox="1"/>
          <p:nvPr>
            <p:ph type="title"/>
          </p:nvPr>
        </p:nvSpPr>
        <p:spPr>
          <a:xfrm>
            <a:off x="430250" y="117350"/>
            <a:ext cx="8000700" cy="596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Demand-Supply Analysis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69"/>
          <p:cNvSpPr txBox="1"/>
          <p:nvPr>
            <p:ph idx="1" type="body"/>
          </p:nvPr>
        </p:nvSpPr>
        <p:spPr>
          <a:xfrm>
            <a:off x="720000" y="684500"/>
            <a:ext cx="7704000" cy="37746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800">
                <a:latin typeface="Alice"/>
                <a:ea typeface="Alice"/>
                <a:cs typeface="Alice"/>
                <a:sym typeface="Alice"/>
              </a:rPr>
              <a:t>Determining the market share is usually not a major section of the market study.  However, it plays a very significant role in the preparation of a feasibility study.</a:t>
            </a:r>
            <a:endParaRPr sz="1800">
              <a:latin typeface="Alice"/>
              <a:ea typeface="Alice"/>
              <a:cs typeface="Alice"/>
              <a:sym typeface="Alice"/>
            </a:endParaRPr>
          </a:p>
          <a:p>
            <a:pPr indent="457200" lvl="0" marL="0" rtl="0" algn="l">
              <a:spcBef>
                <a:spcPts val="0"/>
              </a:spcBef>
              <a:spcAft>
                <a:spcPts val="0"/>
              </a:spcAft>
              <a:buNone/>
            </a:pPr>
            <a:r>
              <a:t/>
            </a:r>
            <a:endParaRPr sz="1800">
              <a:latin typeface="Alice"/>
              <a:ea typeface="Alice"/>
              <a:cs typeface="Alice"/>
              <a:sym typeface="Alice"/>
            </a:endParaRPr>
          </a:p>
          <a:p>
            <a:pPr indent="457200" lvl="0" marL="0" rtl="0" algn="l">
              <a:spcBef>
                <a:spcPts val="0"/>
              </a:spcBef>
              <a:spcAft>
                <a:spcPts val="0"/>
              </a:spcAft>
              <a:buNone/>
            </a:pPr>
            <a:r>
              <a:rPr lang="en" sz="1800">
                <a:latin typeface="Alice"/>
                <a:ea typeface="Alice"/>
                <a:cs typeface="Alice"/>
                <a:sym typeface="Alice"/>
              </a:rPr>
              <a:t>“Market share” simply refers to the share of the proposed project in the total demand.  It is the ratio of what the proposed project can sell in relation to the total projected demand. Market share, therefore, is not the demand for the products or services.</a:t>
            </a:r>
            <a:endParaRPr sz="1800">
              <a:latin typeface="Alice"/>
              <a:ea typeface="Alice"/>
              <a:cs typeface="Alice"/>
              <a:sym typeface="Alice"/>
            </a:endParaRPr>
          </a:p>
        </p:txBody>
      </p:sp>
      <p:sp>
        <p:nvSpPr>
          <p:cNvPr id="440" name="Google Shape;440;p69"/>
          <p:cNvSpPr txBox="1"/>
          <p:nvPr>
            <p:ph type="title"/>
          </p:nvPr>
        </p:nvSpPr>
        <p:spPr>
          <a:xfrm>
            <a:off x="726825" y="224900"/>
            <a:ext cx="7704000" cy="371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Market Share</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70"/>
          <p:cNvSpPr txBox="1"/>
          <p:nvPr>
            <p:ph idx="1" type="body"/>
          </p:nvPr>
        </p:nvSpPr>
        <p:spPr>
          <a:xfrm>
            <a:off x="166225" y="518400"/>
            <a:ext cx="7392600" cy="40851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600">
                <a:latin typeface="Alice"/>
                <a:ea typeface="Alice"/>
                <a:cs typeface="Alice"/>
                <a:sym typeface="Alice"/>
              </a:rPr>
              <a:t>The fourth section of the market study deals with pricing and addresses the question – How much is the selling price of the product or services?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	In economics, the price of goods or services is mainly determined by the demand-supply situation.  </a:t>
            </a:r>
            <a:endParaRPr sz="16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The following steps may be considered in setting the price of the proposed product or services: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1. compute correctly the cost incurred in making the product considering the three elements of cost, i.e. direct materials, direct labor and factory overhead</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2. decide on the proposed mark up on finished goods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3. compare the proposed selling price with prices of similar products or substitutes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4. make the necessary adjustments if there is a huge difference in these prices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5. determine the history of prices of similar or substitute products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6. determine the expected operating expenses</a:t>
            </a:r>
            <a:endParaRPr sz="1600">
              <a:latin typeface="Alice"/>
              <a:ea typeface="Alice"/>
              <a:cs typeface="Alice"/>
              <a:sym typeface="Alice"/>
            </a:endParaRPr>
          </a:p>
          <a:p>
            <a:pPr indent="0" lvl="0" marL="0" rtl="0" algn="l">
              <a:spcBef>
                <a:spcPts val="0"/>
              </a:spcBef>
              <a:spcAft>
                <a:spcPts val="0"/>
              </a:spcAft>
              <a:buNone/>
            </a:pPr>
            <a:r>
              <a:rPr lang="en" sz="1600">
                <a:latin typeface="Alice"/>
                <a:ea typeface="Alice"/>
                <a:cs typeface="Alice"/>
                <a:sym typeface="Alice"/>
              </a:rPr>
              <a:t>7. set the selling price after all concerns have been properly studied and evaluated</a:t>
            </a:r>
            <a:endParaRPr sz="1600">
              <a:latin typeface="Alice"/>
              <a:ea typeface="Alice"/>
              <a:cs typeface="Alice"/>
              <a:sym typeface="Alice"/>
            </a:endParaRPr>
          </a:p>
          <a:p>
            <a:pPr indent="0" lvl="0" marL="0" rtl="0" algn="l">
              <a:spcBef>
                <a:spcPts val="0"/>
              </a:spcBef>
              <a:spcAft>
                <a:spcPts val="0"/>
              </a:spcAft>
              <a:buNone/>
            </a:pPr>
            <a:r>
              <a:t/>
            </a:r>
            <a:endParaRPr sz="1600">
              <a:latin typeface="Alice"/>
              <a:ea typeface="Alice"/>
              <a:cs typeface="Alice"/>
              <a:sym typeface="Alice"/>
            </a:endParaRPr>
          </a:p>
          <a:p>
            <a:pPr indent="0" lvl="0" marL="0" rtl="0" algn="l">
              <a:spcBef>
                <a:spcPts val="0"/>
              </a:spcBef>
              <a:spcAft>
                <a:spcPts val="0"/>
              </a:spcAft>
              <a:buNone/>
            </a:pPr>
            <a:r>
              <a:t/>
            </a:r>
            <a:endParaRPr sz="1400"/>
          </a:p>
        </p:txBody>
      </p:sp>
      <p:sp>
        <p:nvSpPr>
          <p:cNvPr id="446" name="Google Shape;446;p70"/>
          <p:cNvSpPr txBox="1"/>
          <p:nvPr>
            <p:ph type="title"/>
          </p:nvPr>
        </p:nvSpPr>
        <p:spPr>
          <a:xfrm>
            <a:off x="720000" y="0"/>
            <a:ext cx="7704000" cy="518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Study of the Price</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71"/>
          <p:cNvSpPr txBox="1"/>
          <p:nvPr>
            <p:ph idx="1" type="body"/>
          </p:nvPr>
        </p:nvSpPr>
        <p:spPr>
          <a:xfrm>
            <a:off x="136900" y="586850"/>
            <a:ext cx="8287200" cy="3940500"/>
          </a:xfrm>
          <a:prstGeom prst="rect">
            <a:avLst/>
          </a:prstGeom>
        </p:spPr>
        <p:txBody>
          <a:bodyPr anchorCtr="0" anchor="t" bIns="91425" lIns="91425" spcFirstLastPara="1" rIns="91425" wrap="square" tIns="91425">
            <a:noAutofit/>
          </a:bodyPr>
          <a:lstStyle/>
          <a:p>
            <a:pPr indent="457200" lvl="0" marL="0" rtl="0" algn="l">
              <a:spcBef>
                <a:spcPts val="0"/>
              </a:spcBef>
              <a:spcAft>
                <a:spcPts val="0"/>
              </a:spcAft>
              <a:buNone/>
            </a:pPr>
            <a:r>
              <a:rPr lang="en" sz="1700">
                <a:latin typeface="Alice"/>
                <a:ea typeface="Alice"/>
                <a:cs typeface="Alice"/>
                <a:sym typeface="Alice"/>
              </a:rPr>
              <a:t>The last section in market study is the marketing program.  It shows the different sets of coordinated marketing activities designed to achieve the marketing goals.  </a:t>
            </a:r>
            <a:endParaRPr sz="1700">
              <a:latin typeface="Alice"/>
              <a:ea typeface="Alice"/>
              <a:cs typeface="Alice"/>
              <a:sym typeface="Alice"/>
            </a:endParaRPr>
          </a:p>
          <a:p>
            <a:pPr indent="457200" lvl="0" marL="0" rtl="0" algn="l">
              <a:spcBef>
                <a:spcPts val="0"/>
              </a:spcBef>
              <a:spcAft>
                <a:spcPts val="0"/>
              </a:spcAft>
              <a:buNone/>
            </a:pPr>
            <a:r>
              <a:rPr lang="en" sz="1700">
                <a:latin typeface="Alice"/>
                <a:ea typeface="Alice"/>
                <a:cs typeface="Alice"/>
                <a:sym typeface="Alice"/>
              </a:rPr>
              <a:t>Remember that a feasibility study is a forerunner of the business plan.  In case the project is proven to be viable, a business plan will be prepared when the project is implemented.</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	The brief marketing program should include:</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1. the target market</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2. the terms of sale</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3. the channels of distribution</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4. the transportation arrangement</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5. the estimated selling price</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6. promotion and advertising activities</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7. the distribution network</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8. packaging</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9. marketing staff</a:t>
            </a:r>
            <a:endParaRPr sz="1700">
              <a:latin typeface="Alice"/>
              <a:ea typeface="Alice"/>
              <a:cs typeface="Alice"/>
              <a:sym typeface="Alice"/>
            </a:endParaRPr>
          </a:p>
          <a:p>
            <a:pPr indent="0" lvl="0" marL="0" rtl="0" algn="l">
              <a:spcBef>
                <a:spcPts val="0"/>
              </a:spcBef>
              <a:spcAft>
                <a:spcPts val="0"/>
              </a:spcAft>
              <a:buNone/>
            </a:pPr>
            <a:r>
              <a:rPr lang="en" sz="1700">
                <a:latin typeface="Alice"/>
                <a:ea typeface="Alice"/>
                <a:cs typeface="Alice"/>
                <a:sym typeface="Alice"/>
              </a:rPr>
              <a:t>10. the estimated cost of marketing </a:t>
            </a:r>
            <a:endParaRPr sz="1700">
              <a:latin typeface="Alice"/>
              <a:ea typeface="Alice"/>
              <a:cs typeface="Alice"/>
              <a:sym typeface="Alice"/>
            </a:endParaRPr>
          </a:p>
          <a:p>
            <a:pPr indent="0" lvl="0" marL="0" rtl="0" algn="l">
              <a:spcBef>
                <a:spcPts val="0"/>
              </a:spcBef>
              <a:spcAft>
                <a:spcPts val="0"/>
              </a:spcAft>
              <a:buNone/>
            </a:pPr>
            <a:r>
              <a:t/>
            </a:r>
            <a:endParaRPr sz="1400"/>
          </a:p>
          <a:p>
            <a:pPr indent="0" lvl="0" marL="0" rtl="0" algn="l">
              <a:spcBef>
                <a:spcPts val="0"/>
              </a:spcBef>
              <a:spcAft>
                <a:spcPts val="0"/>
              </a:spcAft>
              <a:buNone/>
            </a:pPr>
            <a:r>
              <a:t/>
            </a:r>
            <a:endParaRPr sz="1400"/>
          </a:p>
        </p:txBody>
      </p:sp>
      <p:sp>
        <p:nvSpPr>
          <p:cNvPr id="452" name="Google Shape;452;p71"/>
          <p:cNvSpPr txBox="1"/>
          <p:nvPr>
            <p:ph type="title"/>
          </p:nvPr>
        </p:nvSpPr>
        <p:spPr>
          <a:xfrm>
            <a:off x="726825" y="117350"/>
            <a:ext cx="7704000" cy="469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Marketing Program</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72"/>
          <p:cNvSpPr txBox="1"/>
          <p:nvPr>
            <p:ph idx="1" type="subTitle"/>
          </p:nvPr>
        </p:nvSpPr>
        <p:spPr>
          <a:xfrm>
            <a:off x="704700" y="616050"/>
            <a:ext cx="9866400" cy="7335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lang="en" sz="1600">
                <a:solidFill>
                  <a:srgbClr val="000000"/>
                </a:solidFill>
              </a:rPr>
              <a:t>In Summary, you have to prepare the following:</a:t>
            </a:r>
            <a:endParaRPr sz="1600">
              <a:solidFill>
                <a:srgbClr val="000000"/>
              </a:solidFill>
            </a:endParaRPr>
          </a:p>
          <a:p>
            <a:pPr indent="0" lvl="0" marL="0" rtl="0" algn="l">
              <a:spcBef>
                <a:spcPts val="0"/>
              </a:spcBef>
              <a:spcAft>
                <a:spcPts val="0"/>
              </a:spcAft>
              <a:buNone/>
            </a:pPr>
            <a:r>
              <a:t/>
            </a:r>
            <a:endParaRPr sz="1600">
              <a:solidFill>
                <a:srgbClr val="000000"/>
              </a:solidFill>
            </a:endParaRPr>
          </a:p>
          <a:p>
            <a:pPr indent="-330200" lvl="0" marL="914400" rtl="0" algn="l">
              <a:spcBef>
                <a:spcPts val="0"/>
              </a:spcBef>
              <a:spcAft>
                <a:spcPts val="0"/>
              </a:spcAft>
              <a:buClr>
                <a:srgbClr val="000000"/>
              </a:buClr>
              <a:buSzPts val="1600"/>
              <a:buAutoNum type="arabicPeriod"/>
            </a:pPr>
            <a:r>
              <a:rPr lang="en" sz="1600">
                <a:solidFill>
                  <a:srgbClr val="000000"/>
                </a:solidFill>
              </a:rPr>
              <a:t>Introduction</a:t>
            </a:r>
            <a:endParaRPr sz="1600">
              <a:solidFill>
                <a:srgbClr val="000000"/>
              </a:solidFill>
            </a:endParaRPr>
          </a:p>
          <a:p>
            <a:pPr indent="0" lvl="0" marL="0" rtl="0" algn="l">
              <a:spcBef>
                <a:spcPts val="0"/>
              </a:spcBef>
              <a:spcAft>
                <a:spcPts val="0"/>
              </a:spcAft>
              <a:buNone/>
            </a:pPr>
            <a:r>
              <a:rPr lang="en" sz="1600">
                <a:solidFill>
                  <a:srgbClr val="000000"/>
                </a:solidFill>
              </a:rPr>
              <a:t> 	 2.	Target Market Description</a:t>
            </a:r>
            <a:endParaRPr sz="1600">
              <a:solidFill>
                <a:srgbClr val="000000"/>
              </a:solidFill>
            </a:endParaRPr>
          </a:p>
          <a:p>
            <a:pPr indent="0" lvl="0" marL="0" rtl="0" algn="l">
              <a:spcBef>
                <a:spcPts val="0"/>
              </a:spcBef>
              <a:spcAft>
                <a:spcPts val="0"/>
              </a:spcAft>
              <a:buNone/>
            </a:pPr>
            <a:r>
              <a:rPr lang="en" sz="1600">
                <a:solidFill>
                  <a:srgbClr val="000000"/>
                </a:solidFill>
              </a:rPr>
              <a:t> 	 3.  	Demand Analysis</a:t>
            </a:r>
            <a:endParaRPr sz="1600">
              <a:solidFill>
                <a:srgbClr val="000000"/>
              </a:solidFill>
            </a:endParaRPr>
          </a:p>
          <a:p>
            <a:pPr indent="0" lvl="0" marL="0" rtl="0" algn="l">
              <a:spcBef>
                <a:spcPts val="0"/>
              </a:spcBef>
              <a:spcAft>
                <a:spcPts val="0"/>
              </a:spcAft>
              <a:buNone/>
            </a:pPr>
            <a:r>
              <a:rPr lang="en" sz="1200">
                <a:solidFill>
                  <a:srgbClr val="000000"/>
                </a:solidFill>
              </a:rPr>
              <a:t>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rPr lang="en" sz="1200">
                <a:solidFill>
                  <a:srgbClr val="000000"/>
                </a:solidFill>
              </a:rPr>
              <a:t>					        Table 1</a:t>
            </a:r>
            <a:endParaRPr sz="1200">
              <a:solidFill>
                <a:srgbClr val="000000"/>
              </a:solidFill>
            </a:endParaRPr>
          </a:p>
          <a:p>
            <a:pPr indent="0" lvl="0" marL="0" rtl="0" algn="l">
              <a:spcBef>
                <a:spcPts val="0"/>
              </a:spcBef>
              <a:spcAft>
                <a:spcPts val="0"/>
              </a:spcAft>
              <a:buNone/>
            </a:pPr>
            <a:r>
              <a:rPr lang="en" sz="1200">
                <a:solidFill>
                  <a:srgbClr val="000000"/>
                </a:solidFill>
              </a:rPr>
              <a:t>                                           Projected Demand</a:t>
            </a:r>
            <a:endParaRPr sz="1200">
              <a:solidFill>
                <a:srgbClr val="000000"/>
              </a:solidFill>
            </a:endParaRPr>
          </a:p>
        </p:txBody>
      </p:sp>
      <p:graphicFrame>
        <p:nvGraphicFramePr>
          <p:cNvPr id="458" name="Google Shape;458;p72"/>
          <p:cNvGraphicFramePr/>
          <p:nvPr/>
        </p:nvGraphicFramePr>
        <p:xfrm>
          <a:off x="903625" y="2156225"/>
          <a:ext cx="3000000" cy="3000000"/>
        </p:xfrm>
        <a:graphic>
          <a:graphicData uri="http://schemas.openxmlformats.org/drawingml/2006/table">
            <a:tbl>
              <a:tblPr>
                <a:noFill/>
                <a:tableStyleId>{D56B9FC2-09BE-4583-9D02-40796055F6A1}</a:tableStyleId>
              </a:tblPr>
              <a:tblGrid>
                <a:gridCol w="2847000"/>
                <a:gridCol w="2847000"/>
              </a:tblGrid>
              <a:tr h="451925">
                <a:tc>
                  <a:txBody>
                    <a:bodyPr/>
                    <a:lstStyle/>
                    <a:p>
                      <a:pPr indent="0" lvl="0" marL="0" rtl="0" algn="l">
                        <a:spcBef>
                          <a:spcPts val="0"/>
                        </a:spcBef>
                        <a:spcAft>
                          <a:spcPts val="0"/>
                        </a:spcAft>
                        <a:buNone/>
                      </a:pPr>
                      <a:r>
                        <a:rPr lang="en"/>
                        <a:t>Year of Operation</a:t>
                      </a:r>
                      <a:endParaRPr/>
                    </a:p>
                  </a:txBody>
                  <a:tcPr marT="91425" marB="91425" marR="91425" marL="91425"/>
                </a:tc>
                <a:tc>
                  <a:txBody>
                    <a:bodyPr/>
                    <a:lstStyle/>
                    <a:p>
                      <a:pPr indent="0" lvl="0" marL="0" rtl="0" algn="l">
                        <a:spcBef>
                          <a:spcPts val="0"/>
                        </a:spcBef>
                        <a:spcAft>
                          <a:spcPts val="0"/>
                        </a:spcAft>
                        <a:buNone/>
                      </a:pPr>
                      <a:r>
                        <a:rPr lang="en"/>
                        <a:t>Projected Demand (in what?)</a:t>
                      </a:r>
                      <a:endParaRPr/>
                    </a:p>
                  </a:txBody>
                  <a:tcPr marT="91425" marB="91425" marR="91425" marL="91425"/>
                </a:tc>
              </a:tr>
              <a:tr h="451925">
                <a:tc>
                  <a:txBody>
                    <a:bodyPr/>
                    <a:lstStyle/>
                    <a:p>
                      <a:pPr indent="0" lvl="0" marL="0" rtl="0" algn="l">
                        <a:spcBef>
                          <a:spcPts val="0"/>
                        </a:spcBef>
                        <a:spcAft>
                          <a:spcPts val="0"/>
                        </a:spcAft>
                        <a:buNone/>
                      </a:pPr>
                      <a:r>
                        <a:rPr lang="en"/>
                        <a:t>1 or 2024</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2 or 2025</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3 </a:t>
                      </a:r>
                      <a:r>
                        <a:rPr lang="en"/>
                        <a:t>or 2026</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4 </a:t>
                      </a:r>
                      <a:r>
                        <a:rPr lang="en"/>
                        <a:t>or 2027</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5 </a:t>
                      </a:r>
                      <a:r>
                        <a:rPr lang="en"/>
                        <a:t>or 2028</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73"/>
          <p:cNvSpPr txBox="1"/>
          <p:nvPr>
            <p:ph idx="1" type="subTitle"/>
          </p:nvPr>
        </p:nvSpPr>
        <p:spPr>
          <a:xfrm>
            <a:off x="303125" y="156450"/>
            <a:ext cx="8723100" cy="1877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rPr lang="en" sz="1600">
                <a:solidFill>
                  <a:srgbClr val="000000"/>
                </a:solidFill>
              </a:rPr>
              <a:t>In Summary, you have to prepare the following:</a:t>
            </a:r>
            <a:endParaRPr sz="1600">
              <a:solidFill>
                <a:srgbClr val="000000"/>
              </a:solidFill>
            </a:endParaRPr>
          </a:p>
          <a:p>
            <a:pPr indent="0" lvl="0" marL="0" rtl="0" algn="l">
              <a:spcBef>
                <a:spcPts val="0"/>
              </a:spcBef>
              <a:spcAft>
                <a:spcPts val="0"/>
              </a:spcAft>
              <a:buNone/>
            </a:pPr>
            <a:r>
              <a:t/>
            </a:r>
            <a:endParaRPr sz="1600">
              <a:solidFill>
                <a:srgbClr val="000000"/>
              </a:solidFill>
            </a:endParaRPr>
          </a:p>
          <a:p>
            <a:pPr indent="0" lvl="0" marL="0" rtl="0" algn="l">
              <a:spcBef>
                <a:spcPts val="0"/>
              </a:spcBef>
              <a:spcAft>
                <a:spcPts val="0"/>
              </a:spcAft>
              <a:buNone/>
            </a:pPr>
            <a:r>
              <a:rPr lang="en" sz="1600">
                <a:solidFill>
                  <a:srgbClr val="000000"/>
                </a:solidFill>
              </a:rPr>
              <a:t>  4. 	Supply Ana</a:t>
            </a:r>
            <a:r>
              <a:rPr lang="en" sz="1600">
                <a:solidFill>
                  <a:srgbClr val="000000"/>
                </a:solidFill>
              </a:rPr>
              <a:t>lysis </a:t>
            </a:r>
            <a:endParaRPr sz="16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rPr lang="en" sz="1200">
                <a:solidFill>
                  <a:srgbClr val="000000"/>
                </a:solidFill>
              </a:rPr>
              <a:t>                                                   Table 1</a:t>
            </a:r>
            <a:endParaRPr sz="1200">
              <a:solidFill>
                <a:srgbClr val="000000"/>
              </a:solidFill>
            </a:endParaRPr>
          </a:p>
          <a:p>
            <a:pPr indent="457200" lvl="0" marL="1371600" rtl="0" algn="l">
              <a:spcBef>
                <a:spcPts val="0"/>
              </a:spcBef>
              <a:spcAft>
                <a:spcPts val="0"/>
              </a:spcAft>
              <a:buNone/>
            </a:pPr>
            <a:r>
              <a:rPr lang="en" sz="1200">
                <a:solidFill>
                  <a:srgbClr val="000000"/>
                </a:solidFill>
              </a:rPr>
              <a:t>       Projected Supply</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rPr lang="en" sz="1200">
                <a:solidFill>
                  <a:srgbClr val="000000"/>
                </a:solidFill>
              </a:rPr>
              <a:t>  </a:t>
            </a:r>
            <a:endParaRPr sz="1200">
              <a:solidFill>
                <a:srgbClr val="000000"/>
              </a:solidFill>
            </a:endParaRPr>
          </a:p>
          <a:p>
            <a:pPr indent="0" lvl="0" marL="0" rtl="0" algn="l">
              <a:spcBef>
                <a:spcPts val="0"/>
              </a:spcBef>
              <a:spcAft>
                <a:spcPts val="0"/>
              </a:spcAft>
              <a:buNone/>
            </a:pPr>
            <a:r>
              <a:t/>
            </a:r>
            <a:endParaRPr sz="1200">
              <a:solidFill>
                <a:srgbClr val="000000"/>
              </a:solidFill>
            </a:endParaRPr>
          </a:p>
        </p:txBody>
      </p:sp>
      <p:graphicFrame>
        <p:nvGraphicFramePr>
          <p:cNvPr id="464" name="Google Shape;464;p73"/>
          <p:cNvGraphicFramePr/>
          <p:nvPr/>
        </p:nvGraphicFramePr>
        <p:xfrm>
          <a:off x="483125" y="1794425"/>
          <a:ext cx="3000000" cy="3000000"/>
        </p:xfrm>
        <a:graphic>
          <a:graphicData uri="http://schemas.openxmlformats.org/drawingml/2006/table">
            <a:tbl>
              <a:tblPr>
                <a:noFill/>
                <a:tableStyleId>{D56B9FC2-09BE-4583-9D02-40796055F6A1}</a:tableStyleId>
              </a:tblPr>
              <a:tblGrid>
                <a:gridCol w="2847000"/>
                <a:gridCol w="2847000"/>
              </a:tblGrid>
              <a:tr h="451925">
                <a:tc>
                  <a:txBody>
                    <a:bodyPr/>
                    <a:lstStyle/>
                    <a:p>
                      <a:pPr indent="0" lvl="0" marL="0" rtl="0" algn="l">
                        <a:spcBef>
                          <a:spcPts val="0"/>
                        </a:spcBef>
                        <a:spcAft>
                          <a:spcPts val="0"/>
                        </a:spcAft>
                        <a:buNone/>
                      </a:pPr>
                      <a:r>
                        <a:rPr lang="en"/>
                        <a:t>Year of Operation</a:t>
                      </a:r>
                      <a:endParaRPr/>
                    </a:p>
                  </a:txBody>
                  <a:tcPr marT="91425" marB="91425" marR="91425" marL="91425"/>
                </a:tc>
                <a:tc>
                  <a:txBody>
                    <a:bodyPr/>
                    <a:lstStyle/>
                    <a:p>
                      <a:pPr indent="0" lvl="0" marL="0" rtl="0" algn="l">
                        <a:spcBef>
                          <a:spcPts val="0"/>
                        </a:spcBef>
                        <a:spcAft>
                          <a:spcPts val="0"/>
                        </a:spcAft>
                        <a:buNone/>
                      </a:pPr>
                      <a:r>
                        <a:rPr lang="en"/>
                        <a:t>Projected Supply (in what?)</a:t>
                      </a:r>
                      <a:endParaRPr/>
                    </a:p>
                  </a:txBody>
                  <a:tcPr marT="91425" marB="91425" marR="91425" marL="91425"/>
                </a:tc>
              </a:tr>
              <a:tr h="451925">
                <a:tc>
                  <a:txBody>
                    <a:bodyPr/>
                    <a:lstStyle/>
                    <a:p>
                      <a:pPr indent="0" lvl="0" marL="0" rtl="0" algn="l">
                        <a:spcBef>
                          <a:spcPts val="0"/>
                        </a:spcBef>
                        <a:spcAft>
                          <a:spcPts val="0"/>
                        </a:spcAft>
                        <a:buNone/>
                      </a:pPr>
                      <a:r>
                        <a:rPr lang="en"/>
                        <a:t>1 or 2024</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2 or 2025</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3 or 2026</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4 or 2027</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451925">
                <a:tc>
                  <a:txBody>
                    <a:bodyPr/>
                    <a:lstStyle/>
                    <a:p>
                      <a:pPr indent="0" lvl="0" marL="0" rtl="0" algn="l">
                        <a:spcBef>
                          <a:spcPts val="0"/>
                        </a:spcBef>
                        <a:spcAft>
                          <a:spcPts val="0"/>
                        </a:spcAft>
                        <a:buNone/>
                      </a:pPr>
                      <a:r>
                        <a:rPr lang="en"/>
                        <a:t>5 or 2028</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74"/>
          <p:cNvSpPr txBox="1"/>
          <p:nvPr>
            <p:ph idx="1" type="subTitle"/>
          </p:nvPr>
        </p:nvSpPr>
        <p:spPr>
          <a:xfrm>
            <a:off x="117350" y="97775"/>
            <a:ext cx="8908200" cy="2395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500">
                <a:solidFill>
                  <a:srgbClr val="000000"/>
                </a:solidFill>
              </a:rPr>
              <a:t>In Summary, you have to prepare the following:</a:t>
            </a:r>
            <a:endParaRPr sz="1500">
              <a:solidFill>
                <a:srgbClr val="000000"/>
              </a:solidFill>
            </a:endParaRPr>
          </a:p>
          <a:p>
            <a:pPr indent="0" lvl="0" marL="0" rtl="0" algn="l">
              <a:spcBef>
                <a:spcPts val="0"/>
              </a:spcBef>
              <a:spcAft>
                <a:spcPts val="0"/>
              </a:spcAft>
              <a:buNone/>
            </a:pPr>
            <a:r>
              <a:t/>
            </a:r>
            <a:endParaRPr sz="1500">
              <a:solidFill>
                <a:srgbClr val="000000"/>
              </a:solidFill>
            </a:endParaRPr>
          </a:p>
          <a:p>
            <a:pPr indent="0" lvl="0" marL="0" rtl="0" algn="l">
              <a:spcBef>
                <a:spcPts val="0"/>
              </a:spcBef>
              <a:spcAft>
                <a:spcPts val="0"/>
              </a:spcAft>
              <a:buNone/>
            </a:pPr>
            <a:r>
              <a:rPr lang="en" sz="1500">
                <a:solidFill>
                  <a:srgbClr val="000000"/>
                </a:solidFill>
              </a:rPr>
              <a:t>  5.     Compute the project’s estimated or future market share</a:t>
            </a:r>
            <a:endParaRPr sz="1500">
              <a:solidFill>
                <a:srgbClr val="000000"/>
              </a:solidFill>
            </a:endParaRPr>
          </a:p>
          <a:p>
            <a:pPr indent="0" lvl="0" marL="0" rtl="0" algn="l">
              <a:spcBef>
                <a:spcPts val="0"/>
              </a:spcBef>
              <a:spcAft>
                <a:spcPts val="0"/>
              </a:spcAft>
              <a:buNone/>
            </a:pPr>
            <a:r>
              <a:t/>
            </a:r>
            <a:endParaRPr sz="1500">
              <a:solidFill>
                <a:srgbClr val="000000"/>
              </a:solidFill>
            </a:endParaRPr>
          </a:p>
          <a:p>
            <a:pPr indent="0" lvl="0" marL="0" rtl="0" algn="l">
              <a:spcBef>
                <a:spcPts val="0"/>
              </a:spcBef>
              <a:spcAft>
                <a:spcPts val="0"/>
              </a:spcAft>
              <a:buNone/>
            </a:pPr>
            <a:r>
              <a:rPr lang="en" sz="1500">
                <a:solidFill>
                  <a:srgbClr val="000000"/>
                </a:solidFill>
              </a:rPr>
              <a:t>		</a:t>
            </a:r>
            <a:r>
              <a:rPr lang="en" sz="1500" u="sng">
                <a:solidFill>
                  <a:srgbClr val="000000"/>
                </a:solidFill>
              </a:rPr>
              <a:t>Proposed Production Capacity x 100%</a:t>
            </a:r>
            <a:endParaRPr sz="1500" u="sng">
              <a:solidFill>
                <a:srgbClr val="000000"/>
              </a:solidFill>
            </a:endParaRPr>
          </a:p>
          <a:p>
            <a:pPr indent="0" lvl="0" marL="0" rtl="0" algn="l">
              <a:spcBef>
                <a:spcPts val="0"/>
              </a:spcBef>
              <a:spcAft>
                <a:spcPts val="0"/>
              </a:spcAft>
              <a:buNone/>
            </a:pPr>
            <a:r>
              <a:rPr lang="en" sz="1500" u="sng">
                <a:solidFill>
                  <a:srgbClr val="000000"/>
                </a:solidFill>
              </a:rPr>
              <a:t>		</a:t>
            </a:r>
            <a:r>
              <a:rPr lang="en" sz="1500">
                <a:solidFill>
                  <a:srgbClr val="000000"/>
                </a:solidFill>
              </a:rPr>
              <a:t>            </a:t>
            </a:r>
            <a:r>
              <a:rPr lang="en" sz="1500">
                <a:solidFill>
                  <a:srgbClr val="000000"/>
                </a:solidFill>
              </a:rPr>
              <a:t>Total Supply</a:t>
            </a:r>
            <a:endParaRPr sz="1500">
              <a:solidFill>
                <a:srgbClr val="000000"/>
              </a:solidFill>
            </a:endParaRPr>
          </a:p>
          <a:p>
            <a:pPr indent="0" lvl="0" marL="0" rtl="0" algn="l">
              <a:spcBef>
                <a:spcPts val="0"/>
              </a:spcBef>
              <a:spcAft>
                <a:spcPts val="0"/>
              </a:spcAft>
              <a:buNone/>
            </a:pPr>
            <a:r>
              <a:t/>
            </a:r>
            <a:endParaRPr sz="1500">
              <a:solidFill>
                <a:srgbClr val="000000"/>
              </a:solidFill>
            </a:endParaRPr>
          </a:p>
          <a:p>
            <a:pPr indent="0" lvl="0" marL="0" rtl="0" algn="l">
              <a:spcBef>
                <a:spcPts val="0"/>
              </a:spcBef>
              <a:spcAft>
                <a:spcPts val="0"/>
              </a:spcAft>
              <a:buNone/>
            </a:pPr>
            <a:r>
              <a:rPr lang="en" sz="1500">
                <a:solidFill>
                  <a:srgbClr val="000000"/>
                </a:solidFill>
              </a:rPr>
              <a:t>  6.     Demand - Supply Gap Analysis</a:t>
            </a:r>
            <a:endParaRPr sz="1500">
              <a:solidFill>
                <a:srgbClr val="000000"/>
              </a:solidFill>
            </a:endParaRPr>
          </a:p>
          <a:p>
            <a:pPr indent="0" lvl="0" marL="0" rtl="0" algn="l">
              <a:spcBef>
                <a:spcPts val="0"/>
              </a:spcBef>
              <a:spcAft>
                <a:spcPts val="0"/>
              </a:spcAft>
              <a:buNone/>
            </a:pPr>
            <a:r>
              <a:rPr lang="en" sz="1200">
                <a:solidFill>
                  <a:srgbClr val="000000"/>
                </a:solidFill>
              </a:rPr>
              <a:t>  </a:t>
            </a:r>
            <a:endParaRPr sz="1200">
              <a:solidFill>
                <a:srgbClr val="000000"/>
              </a:solidFill>
            </a:endParaRPr>
          </a:p>
          <a:p>
            <a:pPr indent="457200" lvl="0" marL="2743200" rtl="0" algn="l">
              <a:spcBef>
                <a:spcPts val="0"/>
              </a:spcBef>
              <a:spcAft>
                <a:spcPts val="0"/>
              </a:spcAft>
              <a:buNone/>
            </a:pPr>
            <a:r>
              <a:rPr lang="en" sz="1200">
                <a:solidFill>
                  <a:srgbClr val="000000"/>
                </a:solidFill>
              </a:rPr>
              <a:t>Table 3</a:t>
            </a:r>
            <a:endParaRPr sz="1200">
              <a:solidFill>
                <a:srgbClr val="000000"/>
              </a:solidFill>
            </a:endParaRPr>
          </a:p>
          <a:p>
            <a:pPr indent="457200" lvl="0" marL="1371600" rtl="0" algn="l">
              <a:spcBef>
                <a:spcPts val="0"/>
              </a:spcBef>
              <a:spcAft>
                <a:spcPts val="0"/>
              </a:spcAft>
              <a:buNone/>
            </a:pPr>
            <a:r>
              <a:rPr lang="en" sz="1200">
                <a:solidFill>
                  <a:srgbClr val="000000"/>
                </a:solidFill>
              </a:rPr>
              <a:t>              Demand - Supply Analysis</a:t>
            </a:r>
            <a:endParaRPr sz="1200">
              <a:solidFill>
                <a:srgbClr val="000000"/>
              </a:solidFill>
            </a:endParaRPr>
          </a:p>
        </p:txBody>
      </p:sp>
      <p:graphicFrame>
        <p:nvGraphicFramePr>
          <p:cNvPr id="470" name="Google Shape;470;p74"/>
          <p:cNvGraphicFramePr/>
          <p:nvPr/>
        </p:nvGraphicFramePr>
        <p:xfrm>
          <a:off x="404900" y="2553300"/>
          <a:ext cx="3000000" cy="3000000"/>
        </p:xfrm>
        <a:graphic>
          <a:graphicData uri="http://schemas.openxmlformats.org/drawingml/2006/table">
            <a:tbl>
              <a:tblPr>
                <a:noFill/>
                <a:tableStyleId>{D56B9FC2-09BE-4583-9D02-40796055F6A1}</a:tableStyleId>
              </a:tblPr>
              <a:tblGrid>
                <a:gridCol w="1339250"/>
                <a:gridCol w="1339250"/>
                <a:gridCol w="1339250"/>
                <a:gridCol w="1339250"/>
                <a:gridCol w="1339250"/>
              </a:tblGrid>
              <a:tr h="381000">
                <a:tc>
                  <a:txBody>
                    <a:bodyPr/>
                    <a:lstStyle/>
                    <a:p>
                      <a:pPr indent="0" lvl="0" marL="0" rtl="0" algn="l">
                        <a:spcBef>
                          <a:spcPts val="0"/>
                        </a:spcBef>
                        <a:spcAft>
                          <a:spcPts val="0"/>
                        </a:spcAft>
                        <a:buNone/>
                      </a:pPr>
                      <a:r>
                        <a:rPr lang="en"/>
                        <a:t>Year</a:t>
                      </a:r>
                      <a:endParaRPr/>
                    </a:p>
                  </a:txBody>
                  <a:tcPr marT="91425" marB="91425" marR="91425" marL="91425"/>
                </a:tc>
                <a:tc>
                  <a:txBody>
                    <a:bodyPr/>
                    <a:lstStyle/>
                    <a:p>
                      <a:pPr indent="0" lvl="0" marL="0" rtl="0" algn="l">
                        <a:spcBef>
                          <a:spcPts val="0"/>
                        </a:spcBef>
                        <a:spcAft>
                          <a:spcPts val="0"/>
                        </a:spcAft>
                        <a:buNone/>
                      </a:pPr>
                      <a:r>
                        <a:rPr lang="en"/>
                        <a:t>Demand</a:t>
                      </a:r>
                      <a:endParaRPr/>
                    </a:p>
                  </a:txBody>
                  <a:tcPr marT="91425" marB="91425" marR="91425" marL="91425"/>
                </a:tc>
                <a:tc>
                  <a:txBody>
                    <a:bodyPr/>
                    <a:lstStyle/>
                    <a:p>
                      <a:pPr indent="0" lvl="0" marL="0" rtl="0" algn="l">
                        <a:spcBef>
                          <a:spcPts val="0"/>
                        </a:spcBef>
                        <a:spcAft>
                          <a:spcPts val="0"/>
                        </a:spcAft>
                        <a:buNone/>
                      </a:pPr>
                      <a:r>
                        <a:rPr lang="en"/>
                        <a:t>Supply</a:t>
                      </a:r>
                      <a:endParaRPr/>
                    </a:p>
                  </a:txBody>
                  <a:tcPr marT="91425" marB="91425" marR="91425" marL="91425"/>
                </a:tc>
                <a:tc>
                  <a:txBody>
                    <a:bodyPr/>
                    <a:lstStyle/>
                    <a:p>
                      <a:pPr indent="0" lvl="0" marL="0" rtl="0" algn="l">
                        <a:spcBef>
                          <a:spcPts val="0"/>
                        </a:spcBef>
                        <a:spcAft>
                          <a:spcPts val="0"/>
                        </a:spcAft>
                        <a:buNone/>
                      </a:pPr>
                      <a:r>
                        <a:rPr lang="en"/>
                        <a:t>Gap</a:t>
                      </a:r>
                      <a:endParaRPr/>
                    </a:p>
                  </a:txBody>
                  <a:tcPr marT="91425" marB="91425" marR="91425" marL="91425"/>
                </a:tc>
                <a:tc>
                  <a:txBody>
                    <a:bodyPr/>
                    <a:lstStyle/>
                    <a:p>
                      <a:pPr indent="0" lvl="0" marL="0" rtl="0" algn="l">
                        <a:spcBef>
                          <a:spcPts val="0"/>
                        </a:spcBef>
                        <a:spcAft>
                          <a:spcPts val="0"/>
                        </a:spcAft>
                        <a:buNone/>
                      </a:pPr>
                      <a:r>
                        <a:rPr lang="en"/>
                        <a:t>Percent Unsatisfied</a:t>
                      </a:r>
                      <a:endParaRPr/>
                    </a:p>
                  </a:txBody>
                  <a:tcPr marT="91425" marB="91425" marR="91425" marL="91425"/>
                </a:tc>
              </a:tr>
              <a:tr h="381000">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381000">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381000">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381000">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r h="381000">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c>
                  <a:txBody>
                    <a:bodyPr/>
                    <a:lstStyle/>
                    <a:p>
                      <a:pPr indent="0" lvl="0" marL="0" rtl="0" algn="l">
                        <a:spcBef>
                          <a:spcPts val="0"/>
                        </a:spcBef>
                        <a:spcAft>
                          <a:spcPts val="0"/>
                        </a:spcAft>
                        <a:buNone/>
                      </a:pPr>
                      <a:r>
                        <a:t/>
                      </a:r>
                      <a:endParaRPr/>
                    </a:p>
                  </a:txBody>
                  <a:tcPr marT="91425" marB="91425" marR="91425" marL="91425"/>
                </a:tc>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75"/>
          <p:cNvSpPr txBox="1"/>
          <p:nvPr>
            <p:ph idx="1" type="subTitle"/>
          </p:nvPr>
        </p:nvSpPr>
        <p:spPr>
          <a:xfrm>
            <a:off x="117350" y="283575"/>
            <a:ext cx="8908200" cy="3129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rPr lang="en" sz="1400">
                <a:solidFill>
                  <a:srgbClr val="000000"/>
                </a:solidFill>
              </a:rPr>
              <a:t>In Summary, you have to prepare the following:</a:t>
            </a:r>
            <a:endParaRPr sz="1400">
              <a:solidFill>
                <a:srgbClr val="000000"/>
              </a:solidFill>
            </a:endParaRPr>
          </a:p>
          <a:p>
            <a:pPr indent="0" lvl="0" marL="0" rtl="0" algn="l">
              <a:spcBef>
                <a:spcPts val="0"/>
              </a:spcBef>
              <a:spcAft>
                <a:spcPts val="0"/>
              </a:spcAft>
              <a:buNone/>
            </a:pPr>
            <a:r>
              <a:t/>
            </a:r>
            <a:endParaRPr sz="1400">
              <a:solidFill>
                <a:srgbClr val="000000"/>
              </a:solidFill>
            </a:endParaRPr>
          </a:p>
          <a:p>
            <a:pPr indent="0" lvl="0" marL="0" rtl="0" algn="l">
              <a:spcBef>
                <a:spcPts val="0"/>
              </a:spcBef>
              <a:spcAft>
                <a:spcPts val="0"/>
              </a:spcAft>
              <a:buNone/>
            </a:pPr>
            <a:r>
              <a:rPr lang="en" sz="1400">
                <a:solidFill>
                  <a:srgbClr val="000000"/>
                </a:solidFill>
              </a:rPr>
              <a:t>  7.     Competitor’s Marketing Programs</a:t>
            </a:r>
            <a:endParaRPr sz="1400">
              <a:solidFill>
                <a:srgbClr val="000000"/>
              </a:solidFill>
            </a:endParaRPr>
          </a:p>
          <a:p>
            <a:pPr indent="0" lvl="0" marL="0" rtl="0" algn="l">
              <a:spcBef>
                <a:spcPts val="0"/>
              </a:spcBef>
              <a:spcAft>
                <a:spcPts val="0"/>
              </a:spcAft>
              <a:buNone/>
            </a:pPr>
            <a:r>
              <a:rPr lang="en" sz="1400">
                <a:solidFill>
                  <a:srgbClr val="000000"/>
                </a:solidFill>
              </a:rPr>
              <a:t>  8.     Proposed Marketing Programs</a:t>
            </a:r>
            <a:endParaRPr sz="1400">
              <a:solidFill>
                <a:srgbClr val="000000"/>
              </a:solidFill>
            </a:endParaRPr>
          </a:p>
          <a:p>
            <a:pPr indent="0" lvl="0" marL="0" rtl="0" algn="l">
              <a:spcBef>
                <a:spcPts val="0"/>
              </a:spcBef>
              <a:spcAft>
                <a:spcPts val="0"/>
              </a:spcAft>
              <a:buNone/>
            </a:pPr>
            <a:r>
              <a:rPr lang="en" sz="1400">
                <a:solidFill>
                  <a:srgbClr val="000000"/>
                </a:solidFill>
              </a:rPr>
              <a:t>  		Incentives and benefits				Channels of distribution</a:t>
            </a:r>
            <a:endParaRPr sz="1400">
              <a:solidFill>
                <a:srgbClr val="000000"/>
              </a:solidFill>
            </a:endParaRPr>
          </a:p>
          <a:p>
            <a:pPr indent="0" lvl="0" marL="0" rtl="0" algn="l">
              <a:spcBef>
                <a:spcPts val="0"/>
              </a:spcBef>
              <a:spcAft>
                <a:spcPts val="0"/>
              </a:spcAft>
              <a:buNone/>
            </a:pPr>
            <a:r>
              <a:rPr lang="en" sz="1400">
                <a:solidFill>
                  <a:srgbClr val="000000"/>
                </a:solidFill>
              </a:rPr>
              <a:t>		Salesforce							Transportation and delivery strategies</a:t>
            </a:r>
            <a:endParaRPr sz="1400">
              <a:solidFill>
                <a:srgbClr val="000000"/>
              </a:solidFill>
            </a:endParaRPr>
          </a:p>
          <a:p>
            <a:pPr indent="0" lvl="0" marL="0" rtl="0" algn="l">
              <a:spcBef>
                <a:spcPts val="0"/>
              </a:spcBef>
              <a:spcAft>
                <a:spcPts val="0"/>
              </a:spcAft>
              <a:buNone/>
            </a:pPr>
            <a:r>
              <a:rPr lang="en" sz="1400">
                <a:solidFill>
                  <a:srgbClr val="000000"/>
                </a:solidFill>
              </a:rPr>
              <a:t>		Quality standards					Branding and packaging strategies</a:t>
            </a:r>
            <a:endParaRPr sz="1400">
              <a:solidFill>
                <a:srgbClr val="000000"/>
              </a:solidFill>
            </a:endParaRPr>
          </a:p>
          <a:p>
            <a:pPr indent="0" lvl="0" marL="0" rtl="0" algn="l">
              <a:spcBef>
                <a:spcPts val="0"/>
              </a:spcBef>
              <a:spcAft>
                <a:spcPts val="0"/>
              </a:spcAft>
              <a:buNone/>
            </a:pPr>
            <a:r>
              <a:rPr lang="en" sz="1400">
                <a:solidFill>
                  <a:srgbClr val="000000"/>
                </a:solidFill>
              </a:rPr>
              <a:t>		Pricing policies						Advertisement and promotion</a:t>
            </a:r>
            <a:endParaRPr sz="1400">
              <a:solidFill>
                <a:srgbClr val="000000"/>
              </a:solidFill>
            </a:endParaRPr>
          </a:p>
          <a:p>
            <a:pPr indent="0" lvl="0" marL="0" rtl="0" algn="l">
              <a:spcBef>
                <a:spcPts val="0"/>
              </a:spcBef>
              <a:spcAft>
                <a:spcPts val="0"/>
              </a:spcAft>
              <a:buNone/>
            </a:pPr>
            <a:r>
              <a:rPr lang="en" sz="1400">
                <a:solidFill>
                  <a:srgbClr val="000000"/>
                </a:solidFill>
              </a:rPr>
              <a:t>		Terms and condition of sales			Storage strategy</a:t>
            </a:r>
            <a:endParaRPr sz="1400">
              <a:solidFill>
                <a:srgbClr val="000000"/>
              </a:solidFill>
            </a:endParaRPr>
          </a:p>
          <a:p>
            <a:pPr indent="0" lvl="0" marL="0" rtl="0" algn="l">
              <a:spcBef>
                <a:spcPts val="0"/>
              </a:spcBef>
              <a:spcAft>
                <a:spcPts val="0"/>
              </a:spcAft>
              <a:buNone/>
            </a:pPr>
            <a:r>
              <a:rPr lang="en" sz="1400">
                <a:solidFill>
                  <a:srgbClr val="000000"/>
                </a:solidFill>
              </a:rPr>
              <a:t>  9.  	Projected sales</a:t>
            </a:r>
            <a:endParaRPr sz="1400">
              <a:solidFill>
                <a:srgbClr val="000000"/>
              </a:solidFill>
            </a:endParaRPr>
          </a:p>
          <a:p>
            <a:pPr indent="457200" lvl="0" marL="2286000" rtl="0" algn="l">
              <a:spcBef>
                <a:spcPts val="0"/>
              </a:spcBef>
              <a:spcAft>
                <a:spcPts val="0"/>
              </a:spcAft>
              <a:buNone/>
            </a:pPr>
            <a:r>
              <a:rPr lang="en" sz="1200">
                <a:solidFill>
                  <a:srgbClr val="000000"/>
                </a:solidFill>
              </a:rPr>
              <a:t>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rPr lang="en" sz="1200">
                <a:solidFill>
                  <a:srgbClr val="000000"/>
                </a:solidFill>
              </a:rPr>
              <a:t> </a:t>
            </a:r>
            <a:endParaRPr sz="1200">
              <a:solidFill>
                <a:srgbClr val="000000"/>
              </a:solidFill>
            </a:endParaRPr>
          </a:p>
        </p:txBody>
      </p:sp>
      <p:graphicFrame>
        <p:nvGraphicFramePr>
          <p:cNvPr id="476" name="Google Shape;476;p75"/>
          <p:cNvGraphicFramePr/>
          <p:nvPr/>
        </p:nvGraphicFramePr>
        <p:xfrm>
          <a:off x="463575" y="2494625"/>
          <a:ext cx="3000000" cy="3000000"/>
        </p:xfrm>
        <a:graphic>
          <a:graphicData uri="http://schemas.openxmlformats.org/drawingml/2006/table">
            <a:tbl>
              <a:tblPr>
                <a:noFill/>
                <a:tableStyleId>{D56B9FC2-09BE-4583-9D02-40796055F6A1}</a:tableStyleId>
              </a:tblPr>
              <a:tblGrid>
                <a:gridCol w="3118350"/>
                <a:gridCol w="3118350"/>
              </a:tblGrid>
              <a:tr h="381000">
                <a:tc>
                  <a:txBody>
                    <a:bodyPr/>
                    <a:lstStyle/>
                    <a:p>
                      <a:pPr indent="0" lvl="0" marL="0" rtl="0" algn="l">
                        <a:spcBef>
                          <a:spcPts val="0"/>
                        </a:spcBef>
                        <a:spcAft>
                          <a:spcPts val="0"/>
                        </a:spcAft>
                        <a:buNone/>
                      </a:pPr>
                      <a:r>
                        <a:rPr lang="en"/>
                        <a:t>Year of Operation</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rPr lang="en"/>
                        <a:t>Projected Sales (in pesos)</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1 or 2024</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2 or 2025</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3 or 2026</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4 or 2027</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r h="381000">
                <a:tc>
                  <a:txBody>
                    <a:bodyPr/>
                    <a:lstStyle/>
                    <a:p>
                      <a:pPr indent="0" lvl="0" marL="0" rtl="0" algn="l">
                        <a:spcBef>
                          <a:spcPts val="0"/>
                        </a:spcBef>
                        <a:spcAft>
                          <a:spcPts val="0"/>
                        </a:spcAft>
                        <a:buNone/>
                      </a:pPr>
                      <a:r>
                        <a:rPr lang="en"/>
                        <a:t>5 or 2028</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lnL cap="flat" cmpd="sng" w="9525">
                      <a:solidFill>
                        <a:srgbClr val="9E9E9E"/>
                      </a:solidFill>
                      <a:prstDash val="solid"/>
                      <a:round/>
                      <a:headEnd len="sm" w="sm" type="none"/>
                      <a:tailEnd len="sm" w="sm" type="none"/>
                    </a:lnL>
                    <a:lnR cap="flat" cmpd="sng" w="9525">
                      <a:solidFill>
                        <a:srgbClr val="9E9E9E"/>
                      </a:solidFill>
                      <a:prstDash val="solid"/>
                      <a:round/>
                      <a:headEnd len="sm" w="sm" type="none"/>
                      <a:tailEnd len="sm" w="sm" type="none"/>
                    </a:lnR>
                    <a:lnT cap="flat" cmpd="sng" w="9525">
                      <a:solidFill>
                        <a:srgbClr val="9E9E9E"/>
                      </a:solidFill>
                      <a:prstDash val="solid"/>
                      <a:round/>
                      <a:headEnd len="sm" w="sm" type="none"/>
                      <a:tailEnd len="sm" w="sm" type="none"/>
                    </a:lnT>
                    <a:lnB cap="flat" cmpd="sng" w="9525">
                      <a:solidFill>
                        <a:srgbClr val="9E9E9E"/>
                      </a:solidFill>
                      <a:prstDash val="solid"/>
                      <a:round/>
                      <a:headEnd len="sm" w="sm" type="none"/>
                      <a:tailEnd len="sm" w="sm" type="none"/>
                    </a:lnB>
                  </a:tcPr>
                </a:tc>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76"/>
          <p:cNvSpPr txBox="1"/>
          <p:nvPr>
            <p:ph idx="1" type="subTitle"/>
          </p:nvPr>
        </p:nvSpPr>
        <p:spPr>
          <a:xfrm>
            <a:off x="117350" y="97775"/>
            <a:ext cx="8908200" cy="3598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700">
                <a:solidFill>
                  <a:srgbClr val="000000"/>
                </a:solidFill>
              </a:rPr>
              <a:t>In Summary, you have to prepare the following:</a:t>
            </a:r>
            <a:endParaRPr sz="1700">
              <a:solidFill>
                <a:srgbClr val="000000"/>
              </a:solidFill>
            </a:endParaRPr>
          </a:p>
          <a:p>
            <a:pPr indent="0" lvl="0" marL="0" rtl="0" algn="l">
              <a:spcBef>
                <a:spcPts val="0"/>
              </a:spcBef>
              <a:spcAft>
                <a:spcPts val="0"/>
              </a:spcAft>
              <a:buNone/>
            </a:pPr>
            <a:r>
              <a:t/>
            </a:r>
            <a:endParaRPr sz="17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t/>
            </a:r>
            <a:endParaRPr sz="1200">
              <a:solidFill>
                <a:srgbClr val="000000"/>
              </a:solidFill>
            </a:endParaRPr>
          </a:p>
          <a:p>
            <a:pPr indent="0" lvl="0" marL="0" rtl="0" algn="l">
              <a:spcBef>
                <a:spcPts val="0"/>
              </a:spcBef>
              <a:spcAft>
                <a:spcPts val="0"/>
              </a:spcAft>
              <a:buNone/>
            </a:pPr>
            <a:r>
              <a:rPr lang="en" sz="1200">
                <a:solidFill>
                  <a:srgbClr val="000000"/>
                </a:solidFill>
              </a:rPr>
              <a:t>  </a:t>
            </a:r>
            <a:r>
              <a:rPr lang="en" sz="2000">
                <a:solidFill>
                  <a:srgbClr val="000000"/>
                </a:solidFill>
              </a:rPr>
              <a:t>10.  	System and Forms Design</a:t>
            </a:r>
            <a:endParaRPr sz="2000">
              <a:solidFill>
                <a:srgbClr val="000000"/>
              </a:solidFill>
            </a:endParaRPr>
          </a:p>
          <a:p>
            <a:pPr indent="0" lvl="0" marL="0" rtl="0" algn="l">
              <a:spcBef>
                <a:spcPts val="0"/>
              </a:spcBef>
              <a:spcAft>
                <a:spcPts val="0"/>
              </a:spcAft>
              <a:buNone/>
            </a:pPr>
            <a:r>
              <a:rPr lang="en" sz="2000">
                <a:solidFill>
                  <a:srgbClr val="000000"/>
                </a:solidFill>
              </a:rPr>
              <a:t>		Sales invoice</a:t>
            </a:r>
            <a:endParaRPr sz="2000">
              <a:solidFill>
                <a:srgbClr val="000000"/>
              </a:solidFill>
            </a:endParaRPr>
          </a:p>
          <a:p>
            <a:pPr indent="0" lvl="0" marL="0" rtl="0" algn="l">
              <a:spcBef>
                <a:spcPts val="0"/>
              </a:spcBef>
              <a:spcAft>
                <a:spcPts val="0"/>
              </a:spcAft>
              <a:buNone/>
            </a:pPr>
            <a:r>
              <a:rPr lang="en" sz="2000">
                <a:solidFill>
                  <a:srgbClr val="000000"/>
                </a:solidFill>
              </a:rPr>
              <a:t>		Delivery receipts</a:t>
            </a:r>
            <a:endParaRPr sz="2000">
              <a:solidFill>
                <a:srgbClr val="000000"/>
              </a:solidFill>
            </a:endParaRPr>
          </a:p>
          <a:p>
            <a:pPr indent="0" lvl="0" marL="0" rtl="0" algn="l">
              <a:spcBef>
                <a:spcPts val="0"/>
              </a:spcBef>
              <a:spcAft>
                <a:spcPts val="0"/>
              </a:spcAft>
              <a:buNone/>
            </a:pPr>
            <a:r>
              <a:rPr lang="en" sz="2000">
                <a:solidFill>
                  <a:srgbClr val="000000"/>
                </a:solidFill>
              </a:rPr>
              <a:t>		Receiving receipts</a:t>
            </a:r>
            <a:endParaRPr sz="2000">
              <a:solidFill>
                <a:srgbClr val="000000"/>
              </a:solidFill>
            </a:endParaRPr>
          </a:p>
          <a:p>
            <a:pPr indent="0" lvl="0" marL="0" rtl="0" algn="l">
              <a:spcBef>
                <a:spcPts val="0"/>
              </a:spcBef>
              <a:spcAft>
                <a:spcPts val="0"/>
              </a:spcAft>
              <a:buNone/>
            </a:pPr>
            <a:r>
              <a:rPr lang="en" sz="2000">
                <a:solidFill>
                  <a:srgbClr val="000000"/>
                </a:solidFill>
              </a:rPr>
              <a:t>		Official receipts</a:t>
            </a:r>
            <a:endParaRPr sz="2000">
              <a:solidFill>
                <a:srgbClr val="000000"/>
              </a:solidFill>
            </a:endParaRPr>
          </a:p>
          <a:p>
            <a:pPr indent="0" lvl="0" marL="0" rtl="0" algn="l">
              <a:spcBef>
                <a:spcPts val="0"/>
              </a:spcBef>
              <a:spcAft>
                <a:spcPts val="0"/>
              </a:spcAft>
              <a:buNone/>
            </a:pPr>
            <a:r>
              <a:rPr lang="en" sz="2000">
                <a:solidFill>
                  <a:srgbClr val="000000"/>
                </a:solidFill>
              </a:rPr>
              <a:t>		Petty cash vouchers</a:t>
            </a:r>
            <a:endParaRPr sz="2000">
              <a:solidFill>
                <a:srgbClr val="000000"/>
              </a:solidFill>
            </a:endParaRPr>
          </a:p>
          <a:p>
            <a:pPr indent="0" lvl="0" marL="0" rtl="0" algn="l">
              <a:spcBef>
                <a:spcPts val="0"/>
              </a:spcBef>
              <a:spcAft>
                <a:spcPts val="0"/>
              </a:spcAft>
              <a:buNone/>
            </a:pPr>
            <a:r>
              <a:t/>
            </a:r>
            <a:endParaRPr sz="2000">
              <a:solidFill>
                <a:srgbClr val="000000"/>
              </a:solidFill>
            </a:endParaRPr>
          </a:p>
          <a:p>
            <a:pPr indent="0" lvl="0" marL="0" rtl="0" algn="l">
              <a:spcBef>
                <a:spcPts val="0"/>
              </a:spcBef>
              <a:spcAft>
                <a:spcPts val="0"/>
              </a:spcAft>
              <a:buNone/>
            </a:pPr>
            <a:r>
              <a:t/>
            </a:r>
            <a:endParaRPr sz="2000">
              <a:solidFill>
                <a:srgbClr val="000000"/>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5" name="Shape 485"/>
        <p:cNvGrpSpPr/>
        <p:nvPr/>
      </p:nvGrpSpPr>
      <p:grpSpPr>
        <a:xfrm>
          <a:off x="0" y="0"/>
          <a:ext cx="0" cy="0"/>
          <a:chOff x="0" y="0"/>
          <a:chExt cx="0" cy="0"/>
        </a:xfrm>
      </p:grpSpPr>
      <p:sp>
        <p:nvSpPr>
          <p:cNvPr id="486" name="Google Shape;486;p77"/>
          <p:cNvSpPr txBox="1"/>
          <p:nvPr>
            <p:ph idx="1" type="subTitle"/>
          </p:nvPr>
        </p:nvSpPr>
        <p:spPr>
          <a:xfrm>
            <a:off x="801850" y="1251650"/>
            <a:ext cx="7298700" cy="271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400">
                <a:solidFill>
                  <a:srgbClr val="0A1D37"/>
                </a:solidFill>
                <a:latin typeface="Lato"/>
                <a:ea typeface="Lato"/>
                <a:cs typeface="Lato"/>
                <a:sym typeface="Lato"/>
              </a:rPr>
              <a:t>Textbooks:</a:t>
            </a:r>
            <a:endParaRPr b="1" sz="2400">
              <a:solidFill>
                <a:srgbClr val="0A1D37"/>
              </a:solidFill>
              <a:latin typeface="Lato"/>
              <a:ea typeface="Lato"/>
              <a:cs typeface="Lato"/>
              <a:sym typeface="Lato"/>
            </a:endParaRPr>
          </a:p>
          <a:p>
            <a:pPr indent="0" lvl="0" marL="0" rtl="0" algn="ctr">
              <a:spcBef>
                <a:spcPts val="0"/>
              </a:spcBef>
              <a:spcAft>
                <a:spcPts val="0"/>
              </a:spcAft>
              <a:buNone/>
            </a:pPr>
            <a:r>
              <a:t/>
            </a:r>
            <a:endParaRPr b="1" sz="2400">
              <a:solidFill>
                <a:srgbClr val="0A1D37"/>
              </a:solidFill>
              <a:latin typeface="Lato"/>
              <a:ea typeface="Lato"/>
              <a:cs typeface="Lato"/>
              <a:sym typeface="Lato"/>
            </a:endParaRPr>
          </a:p>
          <a:p>
            <a:pPr indent="0" lvl="0" marL="0" rtl="0" algn="l">
              <a:spcBef>
                <a:spcPts val="0"/>
              </a:spcBef>
              <a:spcAft>
                <a:spcPts val="0"/>
              </a:spcAft>
              <a:buNone/>
            </a:pPr>
            <a:r>
              <a:t/>
            </a:r>
            <a:endParaRPr b="1">
              <a:solidFill>
                <a:srgbClr val="191919"/>
              </a:solidFill>
              <a:latin typeface="Anek Gurmukhi"/>
              <a:ea typeface="Anek Gurmukhi"/>
              <a:cs typeface="Anek Gurmukhi"/>
              <a:sym typeface="Anek Gurmukhi"/>
            </a:endParaRPr>
          </a:p>
          <a:p>
            <a:pPr indent="457200" lvl="0" marL="0" rtl="0" algn="l">
              <a:spcBef>
                <a:spcPts val="0"/>
              </a:spcBef>
              <a:spcAft>
                <a:spcPts val="0"/>
              </a:spcAft>
              <a:buNone/>
            </a:pPr>
            <a:r>
              <a:rPr b="1" lang="en" sz="1400">
                <a:solidFill>
                  <a:srgbClr val="191919"/>
                </a:solidFill>
                <a:latin typeface="Lato"/>
                <a:ea typeface="Lato"/>
                <a:cs typeface="Lato"/>
                <a:sym typeface="Lato"/>
              </a:rPr>
              <a:t>A feasibility study guidebook for Students and Entrepreneurs, Jorge H. Cuyugan, Bright Concepts Printing House, 2020</a:t>
            </a:r>
            <a:endParaRPr b="1" sz="1400">
              <a:solidFill>
                <a:srgbClr val="191919"/>
              </a:solidFill>
              <a:latin typeface="Lato"/>
              <a:ea typeface="Lato"/>
              <a:cs typeface="Lato"/>
              <a:sym typeface="Lato"/>
            </a:endParaRPr>
          </a:p>
          <a:p>
            <a:pPr indent="457200" lvl="0" marL="0" rtl="0" algn="l">
              <a:spcBef>
                <a:spcPts val="0"/>
              </a:spcBef>
              <a:spcAft>
                <a:spcPts val="0"/>
              </a:spcAft>
              <a:buNone/>
            </a:pPr>
            <a:r>
              <a:t/>
            </a:r>
            <a:endParaRPr b="1" sz="1400">
              <a:solidFill>
                <a:srgbClr val="191919"/>
              </a:solidFill>
              <a:latin typeface="Lato"/>
              <a:ea typeface="Lato"/>
              <a:cs typeface="Lato"/>
              <a:sym typeface="Lato"/>
            </a:endParaRPr>
          </a:p>
          <a:p>
            <a:pPr indent="457200" lvl="0" marL="0" rtl="0" algn="l">
              <a:spcBef>
                <a:spcPts val="0"/>
              </a:spcBef>
              <a:spcAft>
                <a:spcPts val="0"/>
              </a:spcAft>
              <a:buNone/>
            </a:pPr>
            <a:r>
              <a:t/>
            </a:r>
            <a:endParaRPr b="1" sz="1400">
              <a:solidFill>
                <a:srgbClr val="191919"/>
              </a:solidFill>
              <a:latin typeface="Lato"/>
              <a:ea typeface="Lato"/>
              <a:cs typeface="Lato"/>
              <a:sym typeface="Lato"/>
            </a:endParaRPr>
          </a:p>
          <a:p>
            <a:pPr indent="457200" lvl="0" marL="0" rtl="0" algn="l">
              <a:spcBef>
                <a:spcPts val="0"/>
              </a:spcBef>
              <a:spcAft>
                <a:spcPts val="0"/>
              </a:spcAft>
              <a:buNone/>
            </a:pPr>
            <a:r>
              <a:rPr b="1" lang="en" sz="1400">
                <a:solidFill>
                  <a:srgbClr val="191919"/>
                </a:solidFill>
                <a:latin typeface="Lato"/>
                <a:ea typeface="Lato"/>
                <a:cs typeface="Lato"/>
                <a:sym typeface="Lato"/>
              </a:rPr>
              <a:t>Manual of standards for research, Balajadia, R. and Pangilinan, D. University of the Assumption 2016</a:t>
            </a:r>
            <a:endParaRPr b="1" sz="1400">
              <a:solidFill>
                <a:srgbClr val="191919"/>
              </a:solidFill>
              <a:latin typeface="Lato"/>
              <a:ea typeface="Lato"/>
              <a:cs typeface="Lato"/>
              <a:sym typeface="Lato"/>
            </a:endParaRPr>
          </a:p>
          <a:p>
            <a:pPr indent="457200" lvl="0" marL="0" rtl="0" algn="l">
              <a:spcBef>
                <a:spcPts val="0"/>
              </a:spcBef>
              <a:spcAft>
                <a:spcPts val="0"/>
              </a:spcAft>
              <a:buNone/>
            </a:pPr>
            <a:r>
              <a:t/>
            </a:r>
            <a:endParaRPr b="1" sz="1400">
              <a:solidFill>
                <a:srgbClr val="191919"/>
              </a:solidFill>
              <a:latin typeface="Lato"/>
              <a:ea typeface="Lato"/>
              <a:cs typeface="Lato"/>
              <a:sym typeface="Lato"/>
            </a:endParaRPr>
          </a:p>
          <a:p>
            <a:pPr indent="457200" lvl="0" marL="0" rtl="0" algn="l">
              <a:spcBef>
                <a:spcPts val="0"/>
              </a:spcBef>
              <a:spcAft>
                <a:spcPts val="0"/>
              </a:spcAft>
              <a:buNone/>
            </a:pPr>
            <a:r>
              <a:t/>
            </a:r>
            <a:endParaRPr b="1" sz="1400">
              <a:solidFill>
                <a:srgbClr val="191919"/>
              </a:solidFill>
              <a:latin typeface="Lato"/>
              <a:ea typeface="Lato"/>
              <a:cs typeface="Lato"/>
              <a:sym typeface="Lato"/>
            </a:endParaRPr>
          </a:p>
          <a:p>
            <a:pPr indent="457200" lvl="0" marL="0" rtl="0" algn="l">
              <a:spcBef>
                <a:spcPts val="0"/>
              </a:spcBef>
              <a:spcAft>
                <a:spcPts val="0"/>
              </a:spcAft>
              <a:buNone/>
            </a:pPr>
            <a:r>
              <a:rPr b="1" lang="en" sz="1400">
                <a:solidFill>
                  <a:srgbClr val="000000"/>
                </a:solidFill>
                <a:latin typeface="Lato"/>
                <a:ea typeface="Lato"/>
                <a:cs typeface="Lato"/>
                <a:sym typeface="Lato"/>
              </a:rPr>
              <a:t>Writing Project Feasibility Study, Nick L. Aduana, C &amp; E Publishing, Inc. 2021</a:t>
            </a:r>
            <a:endParaRPr b="1" sz="1400">
              <a:solidFill>
                <a:srgbClr val="000000"/>
              </a:solidFill>
              <a:latin typeface="Lato"/>
              <a:ea typeface="Lato"/>
              <a:cs typeface="Lato"/>
              <a:sym typeface="Lato"/>
            </a:endParaRPr>
          </a:p>
          <a:p>
            <a:pPr indent="0" lvl="0" marL="0" rtl="0" algn="ctr">
              <a:spcBef>
                <a:spcPts val="0"/>
              </a:spcBef>
              <a:spcAft>
                <a:spcPts val="0"/>
              </a:spcAft>
              <a:buNone/>
            </a:pPr>
            <a:r>
              <a:t/>
            </a:r>
            <a:endParaRPr sz="4100">
              <a:solidFill>
                <a:srgbClr val="000000"/>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78"/>
          <p:cNvSpPr txBox="1"/>
          <p:nvPr>
            <p:ph idx="1" type="subTitle"/>
          </p:nvPr>
        </p:nvSpPr>
        <p:spPr>
          <a:xfrm>
            <a:off x="2589125" y="1251650"/>
            <a:ext cx="5511300" cy="1378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4100"/>
              <a:t>Thanks!</a:t>
            </a:r>
            <a:endParaRPr sz="4100"/>
          </a:p>
        </p:txBody>
      </p:sp>
      <p:sp>
        <p:nvSpPr>
          <p:cNvPr id="492" name="Google Shape;492;p78"/>
          <p:cNvSpPr txBox="1"/>
          <p:nvPr>
            <p:ph idx="1" type="subTitle"/>
          </p:nvPr>
        </p:nvSpPr>
        <p:spPr>
          <a:xfrm>
            <a:off x="1816625" y="3618050"/>
            <a:ext cx="5511300" cy="999600"/>
          </a:xfrm>
          <a:prstGeom prst="rect">
            <a:avLst/>
          </a:prstGeom>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sz="2400"/>
              <a:t>Powerpoint template by:</a:t>
            </a:r>
            <a:r>
              <a:rPr lang="en" sz="2400" u="sng">
                <a:solidFill>
                  <a:srgbClr val="869FB2"/>
                </a:solidFill>
                <a:latin typeface="Arial"/>
                <a:ea typeface="Arial"/>
                <a:cs typeface="Arial"/>
                <a:sym typeface="Arial"/>
                <a:hlinkClick r:id="rId3">
                  <a:extLst>
                    <a:ext uri="{A12FA001-AC4F-418D-AE19-62706E023703}">
                      <ahyp:hlinkClr val="tx"/>
                    </a:ext>
                  </a:extLst>
                </a:hlinkClick>
              </a:rPr>
              <a:t>https://slidesgo.com/</a:t>
            </a:r>
            <a:endParaRPr sz="2400"/>
          </a:p>
        </p:txBody>
      </p:sp>
    </p:spTree>
  </p:cSld>
  <p:clrMapOvr>
    <a:masterClrMapping/>
  </p:clrMapOvr>
</p:sld>
</file>

<file path=ppt/theme/theme1.xml><?xml version="1.0" encoding="utf-8"?>
<a:theme xmlns:a="http://schemas.openxmlformats.org/drawingml/2006/main" xmlns:r="http://schemas.openxmlformats.org/officeDocument/2006/relationships" name="Watercolor Company Profile by Slidesgo">
  <a:themeElements>
    <a:clrScheme name="Simple Light">
      <a:dk1>
        <a:srgbClr val="343953"/>
      </a:dk1>
      <a:lt1>
        <a:srgbClr val="FFFFFF"/>
      </a:lt1>
      <a:dk2>
        <a:srgbClr val="F0EFF8"/>
      </a:dk2>
      <a:lt2>
        <a:srgbClr val="A9C0E5"/>
      </a:lt2>
      <a:accent1>
        <a:srgbClr val="D9E5F8"/>
      </a:accent1>
      <a:accent2>
        <a:srgbClr val="CBCDE7"/>
      </a:accent2>
      <a:accent3>
        <a:srgbClr val="9F9DC9"/>
      </a:accent3>
      <a:accent4>
        <a:srgbClr val="FBEDB4"/>
      </a:accent4>
      <a:accent5>
        <a:srgbClr val="FFF7D6"/>
      </a:accent5>
      <a:accent6>
        <a:srgbClr val="FFFFFF"/>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