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7" r:id="rId1"/>
  </p:sldMasterIdLst>
  <p:notesMasterIdLst>
    <p:notesMasterId r:id="rId4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Lst>
  <p:sldSz cx="9144000" cy="5143500" type="screen16x9"/>
  <p:notesSz cx="6858000" cy="9144000"/>
  <p:embeddedFontLst>
    <p:embeddedFont>
      <p:font typeface="Calibri" panose="020F0502020204030204" pitchFamily="34" charset="0"/>
      <p:regular r:id="rId46"/>
      <p:bold r:id="rId47"/>
      <p:italic r:id="rId48"/>
      <p:boldItalic r:id="rId49"/>
    </p:embeddedFont>
    <p:embeddedFont>
      <p:font typeface="Fredoka One" panose="02000000000000000000" pitchFamily="2" charset="0"/>
      <p:regular r:id="rId50"/>
    </p:embeddedFont>
    <p:embeddedFont>
      <p:font typeface="Montserrat" panose="00000500000000000000" pitchFamily="2" charset="0"/>
      <p:regular r:id="rId51"/>
      <p:bold r:id="rId52"/>
      <p:italic r:id="rId53"/>
      <p:boldItalic r:id="rId54"/>
    </p:embeddedFont>
    <p:embeddedFont>
      <p:font typeface="Nunito" pitchFamily="2" charset="0"/>
      <p:regular r:id="rId55"/>
      <p:bold r:id="rId56"/>
      <p:italic r:id="rId57"/>
      <p:boldItalic r:id="rId5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2" d="100"/>
          <a:sy n="112" d="100"/>
        </p:scale>
        <p:origin x="77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2.fntdata"/><Relationship Id="rId50" Type="http://schemas.openxmlformats.org/officeDocument/2006/relationships/font" Target="fonts/font5.fntdata"/><Relationship Id="rId55" Type="http://schemas.openxmlformats.org/officeDocument/2006/relationships/font" Target="fonts/font10.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3" Type="http://schemas.openxmlformats.org/officeDocument/2006/relationships/font" Target="fonts/font8.fntdata"/><Relationship Id="rId58" Type="http://schemas.openxmlformats.org/officeDocument/2006/relationships/font" Target="fonts/font13.fntdata"/><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3.fntdata"/><Relationship Id="rId56" Type="http://schemas.openxmlformats.org/officeDocument/2006/relationships/font" Target="fonts/font11.fntdata"/><Relationship Id="rId8" Type="http://schemas.openxmlformats.org/officeDocument/2006/relationships/slide" Target="slides/slide7.xml"/><Relationship Id="rId51" Type="http://schemas.openxmlformats.org/officeDocument/2006/relationships/font" Target="fonts/font6.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1.fntdata"/><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9.fntdata"/><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4.fntdata"/><Relationship Id="rId57" Type="http://schemas.openxmlformats.org/officeDocument/2006/relationships/font" Target="fonts/font12.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7.fntdata"/><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c0a1d8546e_0_889: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c0a1d8546e_0_8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g35f391192_029: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g35f391192_00: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 name="Google Shape;63;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g35f391192_09: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 name="Google Shape;6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292134ce85d_0_3: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292134ce85d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292134ce85d_0_7: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292134ce85d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g292134ce85d_0_12: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g292134ce85d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p: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292134ce85d_0_18: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 name="Google Shape;93;g292134ce85d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g292134ce85d_0_23: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292134ce85d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35f391192_017: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 name="Google Shape;103;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292134ce85d_0_29: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292134ce85d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292134ce85d_0_34: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292134ce85d_0_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35ed75ccf_028: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35ed75ccf_0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35ed75ccf_087: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35ed75ccf_0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g35ed75ccf_0113: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 name="Google Shape;137;g35ed75ccf_01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g292134ce85d_0_42: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 name="Google Shape;148;g292134ce85d_0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b2f7c811ed_0_0: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b2f7c811e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gb2f7c811ed_0_15: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4" name="Google Shape;164;gb2f7c811ed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g41a98d525d_0_38: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9" name="Google Shape;169;g41a98d525d_0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g292134ce85d_0_71: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9" name="Google Shape;179;g292134ce85d_0_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g292134ce85d_0_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 name="Google Shape;189;g292134ce85d_0_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g292134ce85d_0_81: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0" name="Google Shape;200;g292134ce85d_0_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g292134ce85d_0_91: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 name="Google Shape;210;g292134ce85d_0_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g292134ce85d_0_120: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1" name="Google Shape;221;g292134ce85d_0_1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g292134ce85d_0_138: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2" name="Google Shape;232;g292134ce85d_0_1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g292134ce85d_0_148: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3" name="Google Shape;243;g292134ce85d_0_1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g292134ce85d_0_159: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4" name="Google Shape;254;g292134ce85d_0_1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g292134ce85d_0_170: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5" name="Google Shape;265;g292134ce85d_0_1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g292134ce85d_0_1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5" name="Google Shape;275;g292134ce85d_0_1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g292134ce85d_0_191: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6" name="Google Shape;286;g292134ce85d_0_1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292134ce85d_0_2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6" name="Google Shape;296;g292134ce85d_0_2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g292134ce85d_0_2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7" name="Google Shape;307;g292134ce85d_0_2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g292134ce85d_0_2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8" name="Google Shape;318;g292134ce85d_0_2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g292134ce85d_0_2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9" name="Google Shape;329;g292134ce85d_0_2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g292134ce85d_0_2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0" name="Google Shape;340;g292134ce85d_0_2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292134ce85d_0_2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1" name="Google Shape;351;g292134ce85d_0_2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0"/>
        <p:cNvGrpSpPr/>
        <p:nvPr/>
      </p:nvGrpSpPr>
      <p:grpSpPr>
        <a:xfrm>
          <a:off x="0" y="0"/>
          <a:ext cx="0" cy="0"/>
          <a:chOff x="0" y="0"/>
          <a:chExt cx="0" cy="0"/>
        </a:xfrm>
      </p:grpSpPr>
      <p:sp>
        <p:nvSpPr>
          <p:cNvPr id="361" name="Google Shape;361;g292134ce85d_0_275: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2" name="Google Shape;362;g292134ce85d_0_2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g2921f603062_0_24: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3" name="Google Shape;373;g2921f603062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g2921f603062_0_1: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4" name="Google Shape;384;g2921f603062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35ed75ccf_0106: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35ed75ccf_01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4"/>
        <p:cNvGrpSpPr/>
        <p:nvPr/>
      </p:nvGrpSpPr>
      <p:grpSpPr>
        <a:xfrm>
          <a:off x="0" y="0"/>
          <a:ext cx="0" cy="0"/>
          <a:chOff x="0" y="0"/>
          <a:chExt cx="0" cy="0"/>
        </a:xfrm>
      </p:grpSpPr>
      <p:sp>
        <p:nvSpPr>
          <p:cNvPr id="405" name="Google Shape;405;g2921f603062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6" name="Google Shape;406;g2921f603062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g35ed75ccf_0134: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7" name="Google Shape;417;g35ed75ccf_01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363425" y="1991825"/>
            <a:ext cx="5334600" cy="1159800"/>
          </a:xfrm>
          <a:prstGeom prst="rect">
            <a:avLst/>
          </a:prstGeom>
        </p:spPr>
        <p:txBody>
          <a:bodyPr spcFirstLastPara="1" wrap="square" lIns="0" tIns="0" rIns="0" bIns="0" anchor="ctr" anchorCtr="0">
            <a:noAutofit/>
          </a:bodyPr>
          <a:lstStyle>
            <a:lvl1pPr lvl="0" rtl="0">
              <a:spcBef>
                <a:spcPts val="0"/>
              </a:spcBef>
              <a:spcAft>
                <a:spcPts val="0"/>
              </a:spcAft>
              <a:buSzPts val="6000"/>
              <a:buNone/>
              <a:defRPr sz="6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endParaRPr/>
          </a:p>
        </p:txBody>
      </p:sp>
      <p:pic>
        <p:nvPicPr>
          <p:cNvPr id="11" name="Google Shape;11;p2"/>
          <p:cNvPicPr preferRelativeResize="0"/>
          <p:nvPr/>
        </p:nvPicPr>
        <p:blipFill rotWithShape="1">
          <a:blip r:embed="rId2">
            <a:alphaModFix/>
          </a:blip>
          <a:srcRect l="14524" r="-515"/>
          <a:stretch/>
        </p:blipFill>
        <p:spPr>
          <a:xfrm>
            <a:off x="0" y="645375"/>
            <a:ext cx="3087949" cy="385275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TITLE_1">
    <p:bg>
      <p:bgPr>
        <a:gradFill>
          <a:gsLst>
            <a:gs pos="0">
              <a:schemeClr val="accent3"/>
            </a:gs>
            <a:gs pos="100000">
              <a:schemeClr val="accent4"/>
            </a:gs>
          </a:gsLst>
          <a:path path="circle">
            <a:fillToRect l="100000" t="100000"/>
          </a:path>
          <a:tileRect r="-100000" b="-100000"/>
        </a:gradFill>
        <a:effectLst/>
      </p:bgPr>
    </p:bg>
    <p:spTree>
      <p:nvGrpSpPr>
        <p:cNvPr id="1" name="Shape 12"/>
        <p:cNvGrpSpPr/>
        <p:nvPr/>
      </p:nvGrpSpPr>
      <p:grpSpPr>
        <a:xfrm>
          <a:off x="0" y="0"/>
          <a:ext cx="0" cy="0"/>
          <a:chOff x="0" y="0"/>
          <a:chExt cx="0" cy="0"/>
        </a:xfrm>
      </p:grpSpPr>
      <p:sp>
        <p:nvSpPr>
          <p:cNvPr id="13" name="Google Shape;13;p3"/>
          <p:cNvSpPr txBox="1">
            <a:spLocks noGrp="1"/>
          </p:cNvSpPr>
          <p:nvPr>
            <p:ph type="ctrTitle"/>
          </p:nvPr>
        </p:nvSpPr>
        <p:spPr>
          <a:xfrm>
            <a:off x="3363425" y="1529498"/>
            <a:ext cx="5334600" cy="1227000"/>
          </a:xfrm>
          <a:prstGeom prst="rect">
            <a:avLst/>
          </a:prstGeom>
        </p:spPr>
        <p:txBody>
          <a:bodyPr spcFirstLastPara="1" wrap="square" lIns="0" tIns="0" rIns="0" bIns="0" anchor="b" anchorCtr="0">
            <a:noAutofit/>
          </a:bodyPr>
          <a:lstStyle>
            <a:lvl1pPr lvl="0" rtl="0">
              <a:spcBef>
                <a:spcPts val="0"/>
              </a:spcBef>
              <a:spcAft>
                <a:spcPts val="0"/>
              </a:spcAft>
              <a:buSzPts val="4400"/>
              <a:buNone/>
              <a:defRPr sz="4400"/>
            </a:lvl1pPr>
            <a:lvl2pPr lvl="1" rtl="0">
              <a:spcBef>
                <a:spcPts val="0"/>
              </a:spcBef>
              <a:spcAft>
                <a:spcPts val="0"/>
              </a:spcAft>
              <a:buSzPts val="4400"/>
              <a:buNone/>
              <a:defRPr sz="4400"/>
            </a:lvl2pPr>
            <a:lvl3pPr lvl="2" rtl="0">
              <a:spcBef>
                <a:spcPts val="0"/>
              </a:spcBef>
              <a:spcAft>
                <a:spcPts val="0"/>
              </a:spcAft>
              <a:buSzPts val="4400"/>
              <a:buNone/>
              <a:defRPr sz="4400"/>
            </a:lvl3pPr>
            <a:lvl4pPr lvl="3" rtl="0">
              <a:spcBef>
                <a:spcPts val="0"/>
              </a:spcBef>
              <a:spcAft>
                <a:spcPts val="0"/>
              </a:spcAft>
              <a:buSzPts val="4400"/>
              <a:buNone/>
              <a:defRPr sz="4400"/>
            </a:lvl4pPr>
            <a:lvl5pPr lvl="4" rtl="0">
              <a:spcBef>
                <a:spcPts val="0"/>
              </a:spcBef>
              <a:spcAft>
                <a:spcPts val="0"/>
              </a:spcAft>
              <a:buSzPts val="4400"/>
              <a:buNone/>
              <a:defRPr sz="4400"/>
            </a:lvl5pPr>
            <a:lvl6pPr lvl="5" rtl="0">
              <a:spcBef>
                <a:spcPts val="0"/>
              </a:spcBef>
              <a:spcAft>
                <a:spcPts val="0"/>
              </a:spcAft>
              <a:buSzPts val="4400"/>
              <a:buNone/>
              <a:defRPr sz="4400"/>
            </a:lvl6pPr>
            <a:lvl7pPr lvl="6" rtl="0">
              <a:spcBef>
                <a:spcPts val="0"/>
              </a:spcBef>
              <a:spcAft>
                <a:spcPts val="0"/>
              </a:spcAft>
              <a:buSzPts val="4400"/>
              <a:buNone/>
              <a:defRPr sz="4400"/>
            </a:lvl7pPr>
            <a:lvl8pPr lvl="7" rtl="0">
              <a:spcBef>
                <a:spcPts val="0"/>
              </a:spcBef>
              <a:spcAft>
                <a:spcPts val="0"/>
              </a:spcAft>
              <a:buSzPts val="4400"/>
              <a:buNone/>
              <a:defRPr sz="4400"/>
            </a:lvl8pPr>
            <a:lvl9pPr lvl="8" rtl="0">
              <a:spcBef>
                <a:spcPts val="0"/>
              </a:spcBef>
              <a:spcAft>
                <a:spcPts val="0"/>
              </a:spcAft>
              <a:buSzPts val="4400"/>
              <a:buNone/>
              <a:defRPr sz="4400"/>
            </a:lvl9pPr>
          </a:lstStyle>
          <a:p>
            <a:endParaRPr/>
          </a:p>
        </p:txBody>
      </p:sp>
      <p:sp>
        <p:nvSpPr>
          <p:cNvPr id="14" name="Google Shape;14;p3"/>
          <p:cNvSpPr txBox="1">
            <a:spLocks noGrp="1"/>
          </p:cNvSpPr>
          <p:nvPr>
            <p:ph type="subTitle" idx="1"/>
          </p:nvPr>
        </p:nvSpPr>
        <p:spPr>
          <a:xfrm>
            <a:off x="3363425" y="2805597"/>
            <a:ext cx="5334600" cy="303300"/>
          </a:xfrm>
          <a:prstGeom prst="rect">
            <a:avLst/>
          </a:prstGeom>
        </p:spPr>
        <p:txBody>
          <a:bodyPr spcFirstLastPara="1" wrap="square" lIns="0" tIns="0" rIns="0" bIns="0" anchor="t" anchorCtr="0">
            <a:noAutofit/>
          </a:bodyPr>
          <a:lstStyle>
            <a:lvl1pPr lvl="0" rtl="0">
              <a:spcBef>
                <a:spcPts val="0"/>
              </a:spcBef>
              <a:spcAft>
                <a:spcPts val="0"/>
              </a:spcAft>
              <a:buClr>
                <a:schemeClr val="accent5"/>
              </a:buClr>
              <a:buSzPts val="1800"/>
              <a:buNone/>
              <a:defRPr>
                <a:solidFill>
                  <a:schemeClr val="accent5"/>
                </a:solidFill>
              </a:defRPr>
            </a:lvl1pPr>
            <a:lvl2pPr lvl="1" rtl="0">
              <a:spcBef>
                <a:spcPts val="800"/>
              </a:spcBef>
              <a:spcAft>
                <a:spcPts val="0"/>
              </a:spcAft>
              <a:buClr>
                <a:schemeClr val="accent5"/>
              </a:buClr>
              <a:buSzPts val="3000"/>
              <a:buNone/>
              <a:defRPr sz="3000">
                <a:solidFill>
                  <a:schemeClr val="accent5"/>
                </a:solidFill>
              </a:defRPr>
            </a:lvl2pPr>
            <a:lvl3pPr lvl="2" rtl="0">
              <a:spcBef>
                <a:spcPts val="800"/>
              </a:spcBef>
              <a:spcAft>
                <a:spcPts val="0"/>
              </a:spcAft>
              <a:buClr>
                <a:schemeClr val="accent5"/>
              </a:buClr>
              <a:buSzPts val="3000"/>
              <a:buNone/>
              <a:defRPr sz="3000">
                <a:solidFill>
                  <a:schemeClr val="accent5"/>
                </a:solidFill>
              </a:defRPr>
            </a:lvl3pPr>
            <a:lvl4pPr lvl="3" rtl="0">
              <a:spcBef>
                <a:spcPts val="800"/>
              </a:spcBef>
              <a:spcAft>
                <a:spcPts val="0"/>
              </a:spcAft>
              <a:buClr>
                <a:schemeClr val="accent5"/>
              </a:buClr>
              <a:buSzPts val="3000"/>
              <a:buNone/>
              <a:defRPr sz="3000">
                <a:solidFill>
                  <a:schemeClr val="accent5"/>
                </a:solidFill>
              </a:defRPr>
            </a:lvl4pPr>
            <a:lvl5pPr lvl="4" rtl="0">
              <a:spcBef>
                <a:spcPts val="800"/>
              </a:spcBef>
              <a:spcAft>
                <a:spcPts val="0"/>
              </a:spcAft>
              <a:buClr>
                <a:schemeClr val="accent5"/>
              </a:buClr>
              <a:buSzPts val="3000"/>
              <a:buNone/>
              <a:defRPr sz="3000">
                <a:solidFill>
                  <a:schemeClr val="accent5"/>
                </a:solidFill>
              </a:defRPr>
            </a:lvl5pPr>
            <a:lvl6pPr lvl="5" rtl="0">
              <a:spcBef>
                <a:spcPts val="800"/>
              </a:spcBef>
              <a:spcAft>
                <a:spcPts val="0"/>
              </a:spcAft>
              <a:buClr>
                <a:schemeClr val="accent5"/>
              </a:buClr>
              <a:buSzPts val="3000"/>
              <a:buNone/>
              <a:defRPr sz="3000">
                <a:solidFill>
                  <a:schemeClr val="accent5"/>
                </a:solidFill>
              </a:defRPr>
            </a:lvl6pPr>
            <a:lvl7pPr lvl="6" rtl="0">
              <a:spcBef>
                <a:spcPts val="800"/>
              </a:spcBef>
              <a:spcAft>
                <a:spcPts val="0"/>
              </a:spcAft>
              <a:buClr>
                <a:schemeClr val="accent5"/>
              </a:buClr>
              <a:buSzPts val="3000"/>
              <a:buNone/>
              <a:defRPr sz="3000">
                <a:solidFill>
                  <a:schemeClr val="accent5"/>
                </a:solidFill>
              </a:defRPr>
            </a:lvl7pPr>
            <a:lvl8pPr lvl="7" rtl="0">
              <a:spcBef>
                <a:spcPts val="800"/>
              </a:spcBef>
              <a:spcAft>
                <a:spcPts val="0"/>
              </a:spcAft>
              <a:buClr>
                <a:schemeClr val="accent5"/>
              </a:buClr>
              <a:buSzPts val="3000"/>
              <a:buNone/>
              <a:defRPr sz="3000">
                <a:solidFill>
                  <a:schemeClr val="accent5"/>
                </a:solidFill>
              </a:defRPr>
            </a:lvl8pPr>
            <a:lvl9pPr lvl="8" rtl="0">
              <a:spcBef>
                <a:spcPts val="800"/>
              </a:spcBef>
              <a:spcAft>
                <a:spcPts val="800"/>
              </a:spcAft>
              <a:buClr>
                <a:schemeClr val="accent5"/>
              </a:buClr>
              <a:buSzPts val="3000"/>
              <a:buNone/>
              <a:defRPr sz="3000">
                <a:solidFill>
                  <a:schemeClr val="accent5"/>
                </a:solidFill>
              </a:defRPr>
            </a:lvl9pPr>
          </a:lstStyle>
          <a:p>
            <a:endParaRPr/>
          </a:p>
        </p:txBody>
      </p:sp>
      <p:pic>
        <p:nvPicPr>
          <p:cNvPr id="15" name="Google Shape;15;p3"/>
          <p:cNvPicPr preferRelativeResize="0"/>
          <p:nvPr/>
        </p:nvPicPr>
        <p:blipFill rotWithShape="1">
          <a:blip r:embed="rId2">
            <a:alphaModFix/>
          </a:blip>
          <a:srcRect l="5944"/>
          <a:stretch/>
        </p:blipFill>
        <p:spPr>
          <a:xfrm>
            <a:off x="0" y="758976"/>
            <a:ext cx="3263074" cy="3625548"/>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Quote">
  <p:cSld name="TITLE_1_1">
    <p:bg>
      <p:bgPr>
        <a:gradFill>
          <a:gsLst>
            <a:gs pos="0">
              <a:schemeClr val="accent5"/>
            </a:gs>
            <a:gs pos="100000">
              <a:schemeClr val="accent6"/>
            </a:gs>
          </a:gsLst>
          <a:path path="circle">
            <a:fillToRect l="100000" t="100000"/>
          </a:path>
          <a:tileRect r="-100000" b="-100000"/>
        </a:gradFill>
        <a:effectLst/>
      </p:bgPr>
    </p:bg>
    <p:spTree>
      <p:nvGrpSpPr>
        <p:cNvPr id="1" name="Shape 16"/>
        <p:cNvGrpSpPr/>
        <p:nvPr/>
      </p:nvGrpSpPr>
      <p:grpSpPr>
        <a:xfrm>
          <a:off x="0" y="0"/>
          <a:ext cx="0" cy="0"/>
          <a:chOff x="0" y="0"/>
          <a:chExt cx="0" cy="0"/>
        </a:xfrm>
      </p:grpSpPr>
      <p:pic>
        <p:nvPicPr>
          <p:cNvPr id="17" name="Google Shape;17;p4"/>
          <p:cNvPicPr preferRelativeResize="0"/>
          <p:nvPr/>
        </p:nvPicPr>
        <p:blipFill>
          <a:blip r:embed="rId2">
            <a:alphaModFix/>
          </a:blip>
          <a:stretch>
            <a:fillRect/>
          </a:stretch>
        </p:blipFill>
        <p:spPr>
          <a:xfrm>
            <a:off x="179175" y="884675"/>
            <a:ext cx="4197548" cy="4258776"/>
          </a:xfrm>
          <a:prstGeom prst="rect">
            <a:avLst/>
          </a:prstGeom>
          <a:noFill/>
          <a:ln>
            <a:noFill/>
          </a:ln>
        </p:spPr>
      </p:pic>
      <p:sp>
        <p:nvSpPr>
          <p:cNvPr id="18" name="Google Shape;18;p4"/>
          <p:cNvSpPr txBox="1">
            <a:spLocks noGrp="1"/>
          </p:cNvSpPr>
          <p:nvPr>
            <p:ph type="body" idx="1"/>
          </p:nvPr>
        </p:nvSpPr>
        <p:spPr>
          <a:xfrm>
            <a:off x="4536625" y="1314775"/>
            <a:ext cx="3857100" cy="2797200"/>
          </a:xfrm>
          <a:prstGeom prst="rect">
            <a:avLst/>
          </a:prstGeom>
        </p:spPr>
        <p:txBody>
          <a:bodyPr spcFirstLastPara="1" wrap="square" lIns="0" tIns="0" rIns="0" bIns="0" anchor="t" anchorCtr="0">
            <a:noAutofit/>
          </a:bodyPr>
          <a:lstStyle>
            <a:lvl1pPr marL="457200" lvl="0" indent="-393700" rtl="0">
              <a:spcBef>
                <a:spcPts val="0"/>
              </a:spcBef>
              <a:spcAft>
                <a:spcPts val="0"/>
              </a:spcAft>
              <a:buClr>
                <a:schemeClr val="accent4"/>
              </a:buClr>
              <a:buSzPts val="2600"/>
              <a:buChar char="●"/>
              <a:defRPr sz="2600" i="1">
                <a:solidFill>
                  <a:schemeClr val="accent4"/>
                </a:solidFill>
              </a:defRPr>
            </a:lvl1pPr>
            <a:lvl2pPr marL="914400" lvl="1" indent="-393700" rtl="0">
              <a:spcBef>
                <a:spcPts val="800"/>
              </a:spcBef>
              <a:spcAft>
                <a:spcPts val="0"/>
              </a:spcAft>
              <a:buClr>
                <a:schemeClr val="accent4"/>
              </a:buClr>
              <a:buSzPts val="2600"/>
              <a:buChar char="○"/>
              <a:defRPr sz="2600" i="1">
                <a:solidFill>
                  <a:schemeClr val="accent4"/>
                </a:solidFill>
              </a:defRPr>
            </a:lvl2pPr>
            <a:lvl3pPr marL="1371600" lvl="2" indent="-393700" rtl="0">
              <a:spcBef>
                <a:spcPts val="800"/>
              </a:spcBef>
              <a:spcAft>
                <a:spcPts val="0"/>
              </a:spcAft>
              <a:buClr>
                <a:schemeClr val="accent4"/>
              </a:buClr>
              <a:buSzPts val="2600"/>
              <a:buChar char="■"/>
              <a:defRPr sz="2600" i="1">
                <a:solidFill>
                  <a:schemeClr val="accent4"/>
                </a:solidFill>
              </a:defRPr>
            </a:lvl3pPr>
            <a:lvl4pPr marL="1828800" lvl="3" indent="-393700" rtl="0">
              <a:spcBef>
                <a:spcPts val="800"/>
              </a:spcBef>
              <a:spcAft>
                <a:spcPts val="0"/>
              </a:spcAft>
              <a:buClr>
                <a:schemeClr val="accent4"/>
              </a:buClr>
              <a:buSzPts val="2600"/>
              <a:buChar char="●"/>
              <a:defRPr sz="2600" i="1">
                <a:solidFill>
                  <a:schemeClr val="accent4"/>
                </a:solidFill>
              </a:defRPr>
            </a:lvl4pPr>
            <a:lvl5pPr marL="2286000" lvl="4" indent="-393700" rtl="0">
              <a:spcBef>
                <a:spcPts val="800"/>
              </a:spcBef>
              <a:spcAft>
                <a:spcPts val="0"/>
              </a:spcAft>
              <a:buClr>
                <a:schemeClr val="accent4"/>
              </a:buClr>
              <a:buSzPts val="2600"/>
              <a:buChar char="○"/>
              <a:defRPr sz="2600" i="1">
                <a:solidFill>
                  <a:schemeClr val="accent4"/>
                </a:solidFill>
              </a:defRPr>
            </a:lvl5pPr>
            <a:lvl6pPr marL="2743200" lvl="5" indent="-393700" rtl="0">
              <a:spcBef>
                <a:spcPts val="800"/>
              </a:spcBef>
              <a:spcAft>
                <a:spcPts val="0"/>
              </a:spcAft>
              <a:buClr>
                <a:schemeClr val="accent4"/>
              </a:buClr>
              <a:buSzPts val="2600"/>
              <a:buChar char="■"/>
              <a:defRPr sz="2600" i="1">
                <a:solidFill>
                  <a:schemeClr val="accent4"/>
                </a:solidFill>
              </a:defRPr>
            </a:lvl6pPr>
            <a:lvl7pPr marL="3200400" lvl="6" indent="-393700" rtl="0">
              <a:spcBef>
                <a:spcPts val="800"/>
              </a:spcBef>
              <a:spcAft>
                <a:spcPts val="0"/>
              </a:spcAft>
              <a:buClr>
                <a:schemeClr val="accent4"/>
              </a:buClr>
              <a:buSzPts val="2600"/>
              <a:buChar char="●"/>
              <a:defRPr sz="2600" i="1">
                <a:solidFill>
                  <a:schemeClr val="accent4"/>
                </a:solidFill>
              </a:defRPr>
            </a:lvl7pPr>
            <a:lvl8pPr marL="3657600" lvl="7" indent="-393700" rtl="0">
              <a:spcBef>
                <a:spcPts val="800"/>
              </a:spcBef>
              <a:spcAft>
                <a:spcPts val="0"/>
              </a:spcAft>
              <a:buClr>
                <a:schemeClr val="accent4"/>
              </a:buClr>
              <a:buSzPts val="2600"/>
              <a:buChar char="○"/>
              <a:defRPr sz="2600" i="1">
                <a:solidFill>
                  <a:schemeClr val="accent4"/>
                </a:solidFill>
              </a:defRPr>
            </a:lvl8pPr>
            <a:lvl9pPr marL="4114800" lvl="8" indent="-393700" rtl="0">
              <a:spcBef>
                <a:spcPts val="800"/>
              </a:spcBef>
              <a:spcAft>
                <a:spcPts val="800"/>
              </a:spcAft>
              <a:buClr>
                <a:schemeClr val="accent4"/>
              </a:buClr>
              <a:buSzPts val="2600"/>
              <a:buChar char="■"/>
              <a:defRPr sz="2600" i="1">
                <a:solidFill>
                  <a:schemeClr val="accent4"/>
                </a:solidFill>
              </a:defRPr>
            </a:lvl9pPr>
          </a:lstStyle>
          <a:p>
            <a:endParaRPr/>
          </a:p>
        </p:txBody>
      </p:sp>
      <p:sp>
        <p:nvSpPr>
          <p:cNvPr id="19" name="Google Shape;19;p4"/>
          <p:cNvSpPr txBox="1"/>
          <p:nvPr/>
        </p:nvSpPr>
        <p:spPr>
          <a:xfrm>
            <a:off x="3381070" y="1002876"/>
            <a:ext cx="1502400" cy="501900"/>
          </a:xfrm>
          <a:prstGeom prst="rect">
            <a:avLst/>
          </a:prstGeom>
          <a:noFill/>
          <a:ln>
            <a:noFill/>
          </a:ln>
          <a:effectLst>
            <a:outerShdw blurRad="85725" dist="9525" dir="5400000" algn="bl" rotWithShape="0">
              <a:srgbClr val="1F006E">
                <a:alpha val="40000"/>
              </a:srgbClr>
            </a:outerShdw>
          </a:effectLst>
        </p:spPr>
        <p:txBody>
          <a:bodyPr spcFirstLastPara="1" wrap="square" lIns="0" tIns="0" rIns="0" bIns="0" anchor="t" anchorCtr="0">
            <a:noAutofit/>
          </a:bodyPr>
          <a:lstStyle/>
          <a:p>
            <a:pPr marL="0" lvl="0" indent="0" algn="ctr" rtl="0">
              <a:spcBef>
                <a:spcPts val="0"/>
              </a:spcBef>
              <a:spcAft>
                <a:spcPts val="0"/>
              </a:spcAft>
              <a:buNone/>
            </a:pPr>
            <a:r>
              <a:rPr lang="en" sz="7200">
                <a:solidFill>
                  <a:schemeClr val="lt1"/>
                </a:solidFill>
                <a:latin typeface="Fredoka One"/>
                <a:ea typeface="Fredoka One"/>
                <a:cs typeface="Fredoka One"/>
                <a:sym typeface="Fredoka One"/>
              </a:rPr>
              <a:t>“</a:t>
            </a:r>
            <a:endParaRPr sz="7200">
              <a:solidFill>
                <a:schemeClr val="lt1"/>
              </a:solidFill>
              <a:latin typeface="Fredoka One"/>
              <a:ea typeface="Fredoka One"/>
              <a:cs typeface="Fredoka One"/>
              <a:sym typeface="Fredoka One"/>
            </a:endParaRPr>
          </a:p>
        </p:txBody>
      </p:sp>
      <p:sp>
        <p:nvSpPr>
          <p:cNvPr id="20" name="Google Shape;20;p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1 column" type="tx">
  <p:cSld name="TITLE_AND_BODY">
    <p:spTree>
      <p:nvGrpSpPr>
        <p:cNvPr id="1" name="Shape 21"/>
        <p:cNvGrpSpPr/>
        <p:nvPr/>
      </p:nvGrpSpPr>
      <p:grpSpPr>
        <a:xfrm>
          <a:off x="0" y="0"/>
          <a:ext cx="0" cy="0"/>
          <a:chOff x="0" y="0"/>
          <a:chExt cx="0" cy="0"/>
        </a:xfrm>
      </p:grpSpPr>
      <p:sp>
        <p:nvSpPr>
          <p:cNvPr id="22" name="Google Shape;22;p5"/>
          <p:cNvSpPr txBox="1">
            <a:spLocks noGrp="1"/>
          </p:cNvSpPr>
          <p:nvPr>
            <p:ph type="title"/>
          </p:nvPr>
        </p:nvSpPr>
        <p:spPr>
          <a:xfrm>
            <a:off x="3363425" y="1345638"/>
            <a:ext cx="5334600" cy="692700"/>
          </a:xfrm>
          <a:prstGeom prst="rect">
            <a:avLst/>
          </a:prstGeom>
        </p:spPr>
        <p:txBody>
          <a:bodyPr spcFirstLastPara="1" wrap="square" lIns="0" tIns="0" rIns="0" bIns="0" anchor="b" anchorCtr="0">
            <a:noAutofit/>
          </a:bodyPr>
          <a:lstStyle>
            <a:lvl1pPr lvl="0" rtl="0">
              <a:spcBef>
                <a:spcPts val="0"/>
              </a:spcBef>
              <a:spcAft>
                <a:spcPts val="0"/>
              </a:spcAft>
              <a:buSzPts val="4800"/>
              <a:buNone/>
              <a:defRPr/>
            </a:lvl1pPr>
            <a:lvl2pPr lvl="1" rtl="0">
              <a:spcBef>
                <a:spcPts val="0"/>
              </a:spcBef>
              <a:spcAft>
                <a:spcPts val="0"/>
              </a:spcAft>
              <a:buSzPts val="4800"/>
              <a:buNone/>
              <a:defRPr/>
            </a:lvl2pPr>
            <a:lvl3pPr lvl="2" rtl="0">
              <a:spcBef>
                <a:spcPts val="0"/>
              </a:spcBef>
              <a:spcAft>
                <a:spcPts val="0"/>
              </a:spcAft>
              <a:buSzPts val="4800"/>
              <a:buNone/>
              <a:defRPr/>
            </a:lvl3pPr>
            <a:lvl4pPr lvl="3" rtl="0">
              <a:spcBef>
                <a:spcPts val="0"/>
              </a:spcBef>
              <a:spcAft>
                <a:spcPts val="0"/>
              </a:spcAft>
              <a:buSzPts val="4800"/>
              <a:buNone/>
              <a:defRPr/>
            </a:lvl4pPr>
            <a:lvl5pPr lvl="4" rtl="0">
              <a:spcBef>
                <a:spcPts val="0"/>
              </a:spcBef>
              <a:spcAft>
                <a:spcPts val="0"/>
              </a:spcAft>
              <a:buSzPts val="4800"/>
              <a:buNone/>
              <a:defRPr/>
            </a:lvl5pPr>
            <a:lvl6pPr lvl="5" rtl="0">
              <a:spcBef>
                <a:spcPts val="0"/>
              </a:spcBef>
              <a:spcAft>
                <a:spcPts val="0"/>
              </a:spcAft>
              <a:buSzPts val="4800"/>
              <a:buNone/>
              <a:defRPr/>
            </a:lvl6pPr>
            <a:lvl7pPr lvl="6" rtl="0">
              <a:spcBef>
                <a:spcPts val="0"/>
              </a:spcBef>
              <a:spcAft>
                <a:spcPts val="0"/>
              </a:spcAft>
              <a:buSzPts val="4800"/>
              <a:buNone/>
              <a:defRPr/>
            </a:lvl7pPr>
            <a:lvl8pPr lvl="7" rtl="0">
              <a:spcBef>
                <a:spcPts val="0"/>
              </a:spcBef>
              <a:spcAft>
                <a:spcPts val="0"/>
              </a:spcAft>
              <a:buSzPts val="4800"/>
              <a:buNone/>
              <a:defRPr/>
            </a:lvl8pPr>
            <a:lvl9pPr lvl="8" rtl="0">
              <a:spcBef>
                <a:spcPts val="0"/>
              </a:spcBef>
              <a:spcAft>
                <a:spcPts val="0"/>
              </a:spcAft>
              <a:buSzPts val="4800"/>
              <a:buNone/>
              <a:defRPr/>
            </a:lvl9pPr>
          </a:lstStyle>
          <a:p>
            <a:endParaRPr/>
          </a:p>
        </p:txBody>
      </p:sp>
      <p:sp>
        <p:nvSpPr>
          <p:cNvPr id="23" name="Google Shape;23;p5"/>
          <p:cNvSpPr txBox="1">
            <a:spLocks noGrp="1"/>
          </p:cNvSpPr>
          <p:nvPr>
            <p:ph type="body" idx="1"/>
          </p:nvPr>
        </p:nvSpPr>
        <p:spPr>
          <a:xfrm>
            <a:off x="3363425" y="2236050"/>
            <a:ext cx="5334600" cy="1893600"/>
          </a:xfrm>
          <a:prstGeom prst="rect">
            <a:avLst/>
          </a:prstGeom>
        </p:spPr>
        <p:txBody>
          <a:bodyPr spcFirstLastPara="1" wrap="square" lIns="0" tIns="0" rIns="0" bIns="0" anchor="t" anchorCtr="0">
            <a:noAutofit/>
          </a:bodyPr>
          <a:lstStyle>
            <a:lvl1pPr marL="457200" lvl="0" indent="-342900" rtl="0">
              <a:spcBef>
                <a:spcPts val="0"/>
              </a:spcBef>
              <a:spcAft>
                <a:spcPts val="0"/>
              </a:spcAft>
              <a:buSzPts val="1800"/>
              <a:buChar char="●"/>
              <a:defRPr/>
            </a:lvl1pPr>
            <a:lvl2pPr marL="914400" lvl="1" indent="-342900" rtl="0">
              <a:spcBef>
                <a:spcPts val="800"/>
              </a:spcBef>
              <a:spcAft>
                <a:spcPts val="0"/>
              </a:spcAft>
              <a:buSzPts val="1800"/>
              <a:buChar char="○"/>
              <a:defRPr/>
            </a:lvl2pPr>
            <a:lvl3pPr marL="1371600" lvl="2" indent="-342900" rtl="0">
              <a:spcBef>
                <a:spcPts val="800"/>
              </a:spcBef>
              <a:spcAft>
                <a:spcPts val="0"/>
              </a:spcAft>
              <a:buSzPts val="1800"/>
              <a:buChar char="■"/>
              <a:defRPr/>
            </a:lvl3pPr>
            <a:lvl4pPr marL="1828800" lvl="3" indent="-342900" rtl="0">
              <a:spcBef>
                <a:spcPts val="800"/>
              </a:spcBef>
              <a:spcAft>
                <a:spcPts val="0"/>
              </a:spcAft>
              <a:buSzPts val="1800"/>
              <a:buChar char="●"/>
              <a:defRPr/>
            </a:lvl4pPr>
            <a:lvl5pPr marL="2286000" lvl="4" indent="-342900" rtl="0">
              <a:spcBef>
                <a:spcPts val="800"/>
              </a:spcBef>
              <a:spcAft>
                <a:spcPts val="0"/>
              </a:spcAft>
              <a:buSzPts val="1800"/>
              <a:buChar char="○"/>
              <a:defRPr/>
            </a:lvl5pPr>
            <a:lvl6pPr marL="2743200" lvl="5" indent="-342900" rtl="0">
              <a:spcBef>
                <a:spcPts val="800"/>
              </a:spcBef>
              <a:spcAft>
                <a:spcPts val="0"/>
              </a:spcAft>
              <a:buSzPts val="1800"/>
              <a:buChar char="■"/>
              <a:defRPr/>
            </a:lvl6pPr>
            <a:lvl7pPr marL="3200400" lvl="6" indent="-342900" rtl="0">
              <a:spcBef>
                <a:spcPts val="800"/>
              </a:spcBef>
              <a:spcAft>
                <a:spcPts val="0"/>
              </a:spcAft>
              <a:buSzPts val="1800"/>
              <a:buChar char="●"/>
              <a:defRPr/>
            </a:lvl7pPr>
            <a:lvl8pPr marL="3657600" lvl="7" indent="-342900" rtl="0">
              <a:spcBef>
                <a:spcPts val="800"/>
              </a:spcBef>
              <a:spcAft>
                <a:spcPts val="0"/>
              </a:spcAft>
              <a:buSzPts val="1800"/>
              <a:buChar char="○"/>
              <a:defRPr/>
            </a:lvl8pPr>
            <a:lvl9pPr marL="4114800" lvl="8" indent="-342900" rtl="0">
              <a:spcBef>
                <a:spcPts val="800"/>
              </a:spcBef>
              <a:spcAft>
                <a:spcPts val="800"/>
              </a:spcAft>
              <a:buSzPts val="1800"/>
              <a:buChar char="■"/>
              <a:defRPr/>
            </a:lvl9pPr>
          </a:lstStyle>
          <a:p>
            <a:endParaRPr/>
          </a:p>
        </p:txBody>
      </p:sp>
      <p:sp>
        <p:nvSpPr>
          <p:cNvPr id="24" name="Google Shape;24;p5"/>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pic>
        <p:nvPicPr>
          <p:cNvPr id="25" name="Google Shape;25;p5"/>
          <p:cNvPicPr preferRelativeResize="0"/>
          <p:nvPr/>
        </p:nvPicPr>
        <p:blipFill rotWithShape="1">
          <a:blip r:embed="rId2">
            <a:alphaModFix/>
          </a:blip>
          <a:srcRect l="4607"/>
          <a:stretch/>
        </p:blipFill>
        <p:spPr>
          <a:xfrm>
            <a:off x="0" y="781850"/>
            <a:ext cx="3152199" cy="3579800"/>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spTree>
      <p:nvGrpSpPr>
        <p:cNvPr id="1" name="Shape 26"/>
        <p:cNvGrpSpPr/>
        <p:nvPr/>
      </p:nvGrpSpPr>
      <p:grpSpPr>
        <a:xfrm>
          <a:off x="0" y="0"/>
          <a:ext cx="0" cy="0"/>
          <a:chOff x="0" y="0"/>
          <a:chExt cx="0" cy="0"/>
        </a:xfrm>
      </p:grpSpPr>
      <p:sp>
        <p:nvSpPr>
          <p:cNvPr id="27" name="Google Shape;27;p6"/>
          <p:cNvSpPr txBox="1">
            <a:spLocks noGrp="1"/>
          </p:cNvSpPr>
          <p:nvPr>
            <p:ph type="title"/>
          </p:nvPr>
        </p:nvSpPr>
        <p:spPr>
          <a:xfrm>
            <a:off x="3363425" y="1345638"/>
            <a:ext cx="5334600" cy="692700"/>
          </a:xfrm>
          <a:prstGeom prst="rect">
            <a:avLst/>
          </a:prstGeom>
        </p:spPr>
        <p:txBody>
          <a:bodyPr spcFirstLastPara="1" wrap="square" lIns="0" tIns="0" rIns="0" bIns="0" anchor="b" anchorCtr="0">
            <a:noAutofit/>
          </a:bodyPr>
          <a:lstStyle>
            <a:lvl1pPr lvl="0" rtl="0">
              <a:spcBef>
                <a:spcPts val="0"/>
              </a:spcBef>
              <a:spcAft>
                <a:spcPts val="0"/>
              </a:spcAft>
              <a:buSzPts val="4800"/>
              <a:buNone/>
              <a:defRPr/>
            </a:lvl1pPr>
            <a:lvl2pPr lvl="1" rtl="0">
              <a:spcBef>
                <a:spcPts val="0"/>
              </a:spcBef>
              <a:spcAft>
                <a:spcPts val="0"/>
              </a:spcAft>
              <a:buSzPts val="4800"/>
              <a:buNone/>
              <a:defRPr/>
            </a:lvl2pPr>
            <a:lvl3pPr lvl="2" rtl="0">
              <a:spcBef>
                <a:spcPts val="0"/>
              </a:spcBef>
              <a:spcAft>
                <a:spcPts val="0"/>
              </a:spcAft>
              <a:buSzPts val="4800"/>
              <a:buNone/>
              <a:defRPr/>
            </a:lvl3pPr>
            <a:lvl4pPr lvl="3" rtl="0">
              <a:spcBef>
                <a:spcPts val="0"/>
              </a:spcBef>
              <a:spcAft>
                <a:spcPts val="0"/>
              </a:spcAft>
              <a:buSzPts val="4800"/>
              <a:buNone/>
              <a:defRPr/>
            </a:lvl4pPr>
            <a:lvl5pPr lvl="4" rtl="0">
              <a:spcBef>
                <a:spcPts val="0"/>
              </a:spcBef>
              <a:spcAft>
                <a:spcPts val="0"/>
              </a:spcAft>
              <a:buSzPts val="4800"/>
              <a:buNone/>
              <a:defRPr/>
            </a:lvl5pPr>
            <a:lvl6pPr lvl="5" rtl="0">
              <a:spcBef>
                <a:spcPts val="0"/>
              </a:spcBef>
              <a:spcAft>
                <a:spcPts val="0"/>
              </a:spcAft>
              <a:buSzPts val="4800"/>
              <a:buNone/>
              <a:defRPr/>
            </a:lvl6pPr>
            <a:lvl7pPr lvl="6" rtl="0">
              <a:spcBef>
                <a:spcPts val="0"/>
              </a:spcBef>
              <a:spcAft>
                <a:spcPts val="0"/>
              </a:spcAft>
              <a:buSzPts val="4800"/>
              <a:buNone/>
              <a:defRPr/>
            </a:lvl7pPr>
            <a:lvl8pPr lvl="7" rtl="0">
              <a:spcBef>
                <a:spcPts val="0"/>
              </a:spcBef>
              <a:spcAft>
                <a:spcPts val="0"/>
              </a:spcAft>
              <a:buSzPts val="4800"/>
              <a:buNone/>
              <a:defRPr/>
            </a:lvl8pPr>
            <a:lvl9pPr lvl="8" rtl="0">
              <a:spcBef>
                <a:spcPts val="0"/>
              </a:spcBef>
              <a:spcAft>
                <a:spcPts val="0"/>
              </a:spcAft>
              <a:buSzPts val="4800"/>
              <a:buNone/>
              <a:defRPr/>
            </a:lvl9pPr>
          </a:lstStyle>
          <a:p>
            <a:endParaRPr/>
          </a:p>
        </p:txBody>
      </p:sp>
      <p:sp>
        <p:nvSpPr>
          <p:cNvPr id="28" name="Google Shape;28;p6"/>
          <p:cNvSpPr txBox="1">
            <a:spLocks noGrp="1"/>
          </p:cNvSpPr>
          <p:nvPr>
            <p:ph type="body" idx="1"/>
          </p:nvPr>
        </p:nvSpPr>
        <p:spPr>
          <a:xfrm>
            <a:off x="3363425" y="2236050"/>
            <a:ext cx="2492400" cy="1893600"/>
          </a:xfrm>
          <a:prstGeom prst="rect">
            <a:avLst/>
          </a:prstGeom>
        </p:spPr>
        <p:txBody>
          <a:bodyPr spcFirstLastPara="1" wrap="square" lIns="0" tIns="0" rIns="0" bIns="0" anchor="t" anchorCtr="0">
            <a:noAutofit/>
          </a:bodyPr>
          <a:lstStyle>
            <a:lvl1pPr marL="457200" lvl="0" indent="-330200" rtl="0">
              <a:spcBef>
                <a:spcPts val="0"/>
              </a:spcBef>
              <a:spcAft>
                <a:spcPts val="0"/>
              </a:spcAft>
              <a:buSzPts val="1600"/>
              <a:buChar char="●"/>
              <a:defRPr sz="1600"/>
            </a:lvl1pPr>
            <a:lvl2pPr marL="914400" lvl="1" indent="-330200" rtl="0">
              <a:spcBef>
                <a:spcPts val="800"/>
              </a:spcBef>
              <a:spcAft>
                <a:spcPts val="0"/>
              </a:spcAft>
              <a:buSzPts val="1600"/>
              <a:buChar char="○"/>
              <a:defRPr sz="1600"/>
            </a:lvl2pPr>
            <a:lvl3pPr marL="1371600" lvl="2" indent="-330200" rtl="0">
              <a:spcBef>
                <a:spcPts val="800"/>
              </a:spcBef>
              <a:spcAft>
                <a:spcPts val="0"/>
              </a:spcAft>
              <a:buSzPts val="1600"/>
              <a:buChar char="■"/>
              <a:defRPr sz="1600"/>
            </a:lvl3pPr>
            <a:lvl4pPr marL="1828800" lvl="3" indent="-330200" rtl="0">
              <a:spcBef>
                <a:spcPts val="800"/>
              </a:spcBef>
              <a:spcAft>
                <a:spcPts val="0"/>
              </a:spcAft>
              <a:buSzPts val="1600"/>
              <a:buChar char="●"/>
              <a:defRPr sz="1600"/>
            </a:lvl4pPr>
            <a:lvl5pPr marL="2286000" lvl="4" indent="-330200" rtl="0">
              <a:spcBef>
                <a:spcPts val="800"/>
              </a:spcBef>
              <a:spcAft>
                <a:spcPts val="0"/>
              </a:spcAft>
              <a:buSzPts val="1600"/>
              <a:buChar char="○"/>
              <a:defRPr sz="1600"/>
            </a:lvl5pPr>
            <a:lvl6pPr marL="2743200" lvl="5" indent="-330200" rtl="0">
              <a:spcBef>
                <a:spcPts val="800"/>
              </a:spcBef>
              <a:spcAft>
                <a:spcPts val="0"/>
              </a:spcAft>
              <a:buSzPts val="1600"/>
              <a:buChar char="■"/>
              <a:defRPr sz="1600"/>
            </a:lvl6pPr>
            <a:lvl7pPr marL="3200400" lvl="6" indent="-330200" rtl="0">
              <a:spcBef>
                <a:spcPts val="800"/>
              </a:spcBef>
              <a:spcAft>
                <a:spcPts val="0"/>
              </a:spcAft>
              <a:buSzPts val="1600"/>
              <a:buChar char="●"/>
              <a:defRPr sz="1600"/>
            </a:lvl7pPr>
            <a:lvl8pPr marL="3657600" lvl="7" indent="-330200" rtl="0">
              <a:spcBef>
                <a:spcPts val="800"/>
              </a:spcBef>
              <a:spcAft>
                <a:spcPts val="0"/>
              </a:spcAft>
              <a:buSzPts val="1600"/>
              <a:buChar char="○"/>
              <a:defRPr sz="1600"/>
            </a:lvl8pPr>
            <a:lvl9pPr marL="4114800" lvl="8" indent="-330200" rtl="0">
              <a:spcBef>
                <a:spcPts val="800"/>
              </a:spcBef>
              <a:spcAft>
                <a:spcPts val="800"/>
              </a:spcAft>
              <a:buSzPts val="1600"/>
              <a:buChar char="■"/>
              <a:defRPr sz="1600"/>
            </a:lvl9pPr>
          </a:lstStyle>
          <a:p>
            <a:endParaRPr/>
          </a:p>
        </p:txBody>
      </p:sp>
      <p:sp>
        <p:nvSpPr>
          <p:cNvPr id="29" name="Google Shape;29;p6"/>
          <p:cNvSpPr txBox="1">
            <a:spLocks noGrp="1"/>
          </p:cNvSpPr>
          <p:nvPr>
            <p:ph type="body" idx="2"/>
          </p:nvPr>
        </p:nvSpPr>
        <p:spPr>
          <a:xfrm>
            <a:off x="6205504" y="2236050"/>
            <a:ext cx="2492400" cy="1893600"/>
          </a:xfrm>
          <a:prstGeom prst="rect">
            <a:avLst/>
          </a:prstGeom>
        </p:spPr>
        <p:txBody>
          <a:bodyPr spcFirstLastPara="1" wrap="square" lIns="0" tIns="0" rIns="0" bIns="0" anchor="t" anchorCtr="0">
            <a:noAutofit/>
          </a:bodyPr>
          <a:lstStyle>
            <a:lvl1pPr marL="457200" lvl="0" indent="-330200" rtl="0">
              <a:spcBef>
                <a:spcPts val="0"/>
              </a:spcBef>
              <a:spcAft>
                <a:spcPts val="0"/>
              </a:spcAft>
              <a:buSzPts val="1600"/>
              <a:buChar char="●"/>
              <a:defRPr sz="1600"/>
            </a:lvl1pPr>
            <a:lvl2pPr marL="914400" lvl="1" indent="-330200" rtl="0">
              <a:spcBef>
                <a:spcPts val="800"/>
              </a:spcBef>
              <a:spcAft>
                <a:spcPts val="0"/>
              </a:spcAft>
              <a:buSzPts val="1600"/>
              <a:buChar char="○"/>
              <a:defRPr sz="1600"/>
            </a:lvl2pPr>
            <a:lvl3pPr marL="1371600" lvl="2" indent="-330200" rtl="0">
              <a:spcBef>
                <a:spcPts val="800"/>
              </a:spcBef>
              <a:spcAft>
                <a:spcPts val="0"/>
              </a:spcAft>
              <a:buSzPts val="1600"/>
              <a:buChar char="■"/>
              <a:defRPr sz="1600"/>
            </a:lvl3pPr>
            <a:lvl4pPr marL="1828800" lvl="3" indent="-330200" rtl="0">
              <a:spcBef>
                <a:spcPts val="800"/>
              </a:spcBef>
              <a:spcAft>
                <a:spcPts val="0"/>
              </a:spcAft>
              <a:buSzPts val="1600"/>
              <a:buChar char="●"/>
              <a:defRPr sz="1600"/>
            </a:lvl4pPr>
            <a:lvl5pPr marL="2286000" lvl="4" indent="-330200" rtl="0">
              <a:spcBef>
                <a:spcPts val="800"/>
              </a:spcBef>
              <a:spcAft>
                <a:spcPts val="0"/>
              </a:spcAft>
              <a:buSzPts val="1600"/>
              <a:buChar char="○"/>
              <a:defRPr sz="1600"/>
            </a:lvl5pPr>
            <a:lvl6pPr marL="2743200" lvl="5" indent="-330200" rtl="0">
              <a:spcBef>
                <a:spcPts val="800"/>
              </a:spcBef>
              <a:spcAft>
                <a:spcPts val="0"/>
              </a:spcAft>
              <a:buSzPts val="1600"/>
              <a:buChar char="■"/>
              <a:defRPr sz="1600"/>
            </a:lvl6pPr>
            <a:lvl7pPr marL="3200400" lvl="6" indent="-330200" rtl="0">
              <a:spcBef>
                <a:spcPts val="800"/>
              </a:spcBef>
              <a:spcAft>
                <a:spcPts val="0"/>
              </a:spcAft>
              <a:buSzPts val="1600"/>
              <a:buChar char="●"/>
              <a:defRPr sz="1600"/>
            </a:lvl7pPr>
            <a:lvl8pPr marL="3657600" lvl="7" indent="-330200" rtl="0">
              <a:spcBef>
                <a:spcPts val="800"/>
              </a:spcBef>
              <a:spcAft>
                <a:spcPts val="0"/>
              </a:spcAft>
              <a:buSzPts val="1600"/>
              <a:buChar char="○"/>
              <a:defRPr sz="1600"/>
            </a:lvl8pPr>
            <a:lvl9pPr marL="4114800" lvl="8" indent="-330200" rtl="0">
              <a:spcBef>
                <a:spcPts val="800"/>
              </a:spcBef>
              <a:spcAft>
                <a:spcPts val="800"/>
              </a:spcAft>
              <a:buSzPts val="1600"/>
              <a:buChar char="■"/>
              <a:defRPr sz="1600"/>
            </a:lvl9pPr>
          </a:lstStyle>
          <a:p>
            <a:endParaRPr/>
          </a:p>
        </p:txBody>
      </p:sp>
      <p:sp>
        <p:nvSpPr>
          <p:cNvPr id="30" name="Google Shape;30;p6"/>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pic>
        <p:nvPicPr>
          <p:cNvPr id="31" name="Google Shape;31;p6"/>
          <p:cNvPicPr preferRelativeResize="0"/>
          <p:nvPr/>
        </p:nvPicPr>
        <p:blipFill>
          <a:blip r:embed="rId2">
            <a:alphaModFix/>
          </a:blip>
          <a:stretch>
            <a:fillRect/>
          </a:stretch>
        </p:blipFill>
        <p:spPr>
          <a:xfrm>
            <a:off x="293075" y="702987"/>
            <a:ext cx="2849300" cy="373752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 3 columns">
  <p:cSld name="TITLE_AND_TWO_COLUMNS_1">
    <p:spTree>
      <p:nvGrpSpPr>
        <p:cNvPr id="1" name="Shape 32"/>
        <p:cNvGrpSpPr/>
        <p:nvPr/>
      </p:nvGrpSpPr>
      <p:grpSpPr>
        <a:xfrm>
          <a:off x="0" y="0"/>
          <a:ext cx="0" cy="0"/>
          <a:chOff x="0" y="0"/>
          <a:chExt cx="0" cy="0"/>
        </a:xfrm>
      </p:grpSpPr>
      <p:sp>
        <p:nvSpPr>
          <p:cNvPr id="33" name="Google Shape;33;p7"/>
          <p:cNvSpPr txBox="1">
            <a:spLocks noGrp="1"/>
          </p:cNvSpPr>
          <p:nvPr>
            <p:ph type="title"/>
          </p:nvPr>
        </p:nvSpPr>
        <p:spPr>
          <a:xfrm>
            <a:off x="3363425" y="1345638"/>
            <a:ext cx="5334600" cy="692700"/>
          </a:xfrm>
          <a:prstGeom prst="rect">
            <a:avLst/>
          </a:prstGeom>
        </p:spPr>
        <p:txBody>
          <a:bodyPr spcFirstLastPara="1" wrap="square" lIns="0" tIns="0" rIns="0" bIns="0" anchor="b" anchorCtr="0">
            <a:noAutofit/>
          </a:bodyPr>
          <a:lstStyle>
            <a:lvl1pPr lvl="0" rtl="0">
              <a:spcBef>
                <a:spcPts val="0"/>
              </a:spcBef>
              <a:spcAft>
                <a:spcPts val="0"/>
              </a:spcAft>
              <a:buSzPts val="4800"/>
              <a:buNone/>
              <a:defRPr/>
            </a:lvl1pPr>
            <a:lvl2pPr lvl="1" rtl="0">
              <a:spcBef>
                <a:spcPts val="0"/>
              </a:spcBef>
              <a:spcAft>
                <a:spcPts val="0"/>
              </a:spcAft>
              <a:buSzPts val="4800"/>
              <a:buNone/>
              <a:defRPr/>
            </a:lvl2pPr>
            <a:lvl3pPr lvl="2" rtl="0">
              <a:spcBef>
                <a:spcPts val="0"/>
              </a:spcBef>
              <a:spcAft>
                <a:spcPts val="0"/>
              </a:spcAft>
              <a:buSzPts val="4800"/>
              <a:buNone/>
              <a:defRPr/>
            </a:lvl3pPr>
            <a:lvl4pPr lvl="3" rtl="0">
              <a:spcBef>
                <a:spcPts val="0"/>
              </a:spcBef>
              <a:spcAft>
                <a:spcPts val="0"/>
              </a:spcAft>
              <a:buSzPts val="4800"/>
              <a:buNone/>
              <a:defRPr/>
            </a:lvl4pPr>
            <a:lvl5pPr lvl="4" rtl="0">
              <a:spcBef>
                <a:spcPts val="0"/>
              </a:spcBef>
              <a:spcAft>
                <a:spcPts val="0"/>
              </a:spcAft>
              <a:buSzPts val="4800"/>
              <a:buNone/>
              <a:defRPr/>
            </a:lvl5pPr>
            <a:lvl6pPr lvl="5" rtl="0">
              <a:spcBef>
                <a:spcPts val="0"/>
              </a:spcBef>
              <a:spcAft>
                <a:spcPts val="0"/>
              </a:spcAft>
              <a:buSzPts val="4800"/>
              <a:buNone/>
              <a:defRPr/>
            </a:lvl6pPr>
            <a:lvl7pPr lvl="6" rtl="0">
              <a:spcBef>
                <a:spcPts val="0"/>
              </a:spcBef>
              <a:spcAft>
                <a:spcPts val="0"/>
              </a:spcAft>
              <a:buSzPts val="4800"/>
              <a:buNone/>
              <a:defRPr/>
            </a:lvl7pPr>
            <a:lvl8pPr lvl="7" rtl="0">
              <a:spcBef>
                <a:spcPts val="0"/>
              </a:spcBef>
              <a:spcAft>
                <a:spcPts val="0"/>
              </a:spcAft>
              <a:buSzPts val="4800"/>
              <a:buNone/>
              <a:defRPr/>
            </a:lvl8pPr>
            <a:lvl9pPr lvl="8" rtl="0">
              <a:spcBef>
                <a:spcPts val="0"/>
              </a:spcBef>
              <a:spcAft>
                <a:spcPts val="0"/>
              </a:spcAft>
              <a:buSzPts val="4800"/>
              <a:buNone/>
              <a:defRPr/>
            </a:lvl9pPr>
          </a:lstStyle>
          <a:p>
            <a:endParaRPr/>
          </a:p>
        </p:txBody>
      </p:sp>
      <p:sp>
        <p:nvSpPr>
          <p:cNvPr id="34" name="Google Shape;34;p7"/>
          <p:cNvSpPr txBox="1">
            <a:spLocks noGrp="1"/>
          </p:cNvSpPr>
          <p:nvPr>
            <p:ph type="body" idx="1"/>
          </p:nvPr>
        </p:nvSpPr>
        <p:spPr>
          <a:xfrm>
            <a:off x="3363425" y="2236050"/>
            <a:ext cx="1662000" cy="1893600"/>
          </a:xfrm>
          <a:prstGeom prst="rect">
            <a:avLst/>
          </a:prstGeom>
        </p:spPr>
        <p:txBody>
          <a:bodyPr spcFirstLastPara="1" wrap="square" lIns="0" tIns="0" rIns="0" bIns="0" anchor="t" anchorCtr="0">
            <a:noAutofit/>
          </a:bodyPr>
          <a:lstStyle>
            <a:lvl1pPr marL="457200" lvl="0" indent="-317500" rtl="0">
              <a:spcBef>
                <a:spcPts val="0"/>
              </a:spcBef>
              <a:spcAft>
                <a:spcPts val="0"/>
              </a:spcAft>
              <a:buSzPts val="1400"/>
              <a:buChar char="●"/>
              <a:defRPr sz="1400"/>
            </a:lvl1pPr>
            <a:lvl2pPr marL="914400" lvl="1" indent="-317500" rtl="0">
              <a:spcBef>
                <a:spcPts val="800"/>
              </a:spcBef>
              <a:spcAft>
                <a:spcPts val="0"/>
              </a:spcAft>
              <a:buSzPts val="1400"/>
              <a:buChar char="○"/>
              <a:defRPr sz="1400"/>
            </a:lvl2pPr>
            <a:lvl3pPr marL="1371600" lvl="2" indent="-317500" rtl="0">
              <a:spcBef>
                <a:spcPts val="800"/>
              </a:spcBef>
              <a:spcAft>
                <a:spcPts val="0"/>
              </a:spcAft>
              <a:buSzPts val="1400"/>
              <a:buChar char="■"/>
              <a:defRPr sz="1400"/>
            </a:lvl3pPr>
            <a:lvl4pPr marL="1828800" lvl="3" indent="-317500" rtl="0">
              <a:spcBef>
                <a:spcPts val="800"/>
              </a:spcBef>
              <a:spcAft>
                <a:spcPts val="0"/>
              </a:spcAft>
              <a:buSzPts val="1400"/>
              <a:buChar char="●"/>
              <a:defRPr sz="1400"/>
            </a:lvl4pPr>
            <a:lvl5pPr marL="2286000" lvl="4" indent="-317500" rtl="0">
              <a:spcBef>
                <a:spcPts val="800"/>
              </a:spcBef>
              <a:spcAft>
                <a:spcPts val="0"/>
              </a:spcAft>
              <a:buSzPts val="1400"/>
              <a:buChar char="○"/>
              <a:defRPr sz="1400"/>
            </a:lvl5pPr>
            <a:lvl6pPr marL="2743200" lvl="5" indent="-317500" rtl="0">
              <a:spcBef>
                <a:spcPts val="800"/>
              </a:spcBef>
              <a:spcAft>
                <a:spcPts val="0"/>
              </a:spcAft>
              <a:buSzPts val="1400"/>
              <a:buChar char="■"/>
              <a:defRPr sz="1400"/>
            </a:lvl6pPr>
            <a:lvl7pPr marL="3200400" lvl="6" indent="-317500" rtl="0">
              <a:spcBef>
                <a:spcPts val="800"/>
              </a:spcBef>
              <a:spcAft>
                <a:spcPts val="0"/>
              </a:spcAft>
              <a:buSzPts val="1400"/>
              <a:buChar char="●"/>
              <a:defRPr sz="1400"/>
            </a:lvl7pPr>
            <a:lvl8pPr marL="3657600" lvl="7" indent="-317500" rtl="0">
              <a:spcBef>
                <a:spcPts val="800"/>
              </a:spcBef>
              <a:spcAft>
                <a:spcPts val="0"/>
              </a:spcAft>
              <a:buSzPts val="1400"/>
              <a:buChar char="○"/>
              <a:defRPr sz="1400"/>
            </a:lvl8pPr>
            <a:lvl9pPr marL="4114800" lvl="8" indent="-317500" rtl="0">
              <a:spcBef>
                <a:spcPts val="800"/>
              </a:spcBef>
              <a:spcAft>
                <a:spcPts val="800"/>
              </a:spcAft>
              <a:buSzPts val="1400"/>
              <a:buChar char="■"/>
              <a:defRPr sz="1400"/>
            </a:lvl9pPr>
          </a:lstStyle>
          <a:p>
            <a:endParaRPr/>
          </a:p>
        </p:txBody>
      </p:sp>
      <p:sp>
        <p:nvSpPr>
          <p:cNvPr id="35" name="Google Shape;35;p7"/>
          <p:cNvSpPr txBox="1">
            <a:spLocks noGrp="1"/>
          </p:cNvSpPr>
          <p:nvPr>
            <p:ph type="body" idx="2"/>
          </p:nvPr>
        </p:nvSpPr>
        <p:spPr>
          <a:xfrm>
            <a:off x="5199751" y="2236050"/>
            <a:ext cx="1662000" cy="1893600"/>
          </a:xfrm>
          <a:prstGeom prst="rect">
            <a:avLst/>
          </a:prstGeom>
        </p:spPr>
        <p:txBody>
          <a:bodyPr spcFirstLastPara="1" wrap="square" lIns="0" tIns="0" rIns="0" bIns="0" anchor="t" anchorCtr="0">
            <a:noAutofit/>
          </a:bodyPr>
          <a:lstStyle>
            <a:lvl1pPr marL="457200" lvl="0" indent="-317500" rtl="0">
              <a:spcBef>
                <a:spcPts val="0"/>
              </a:spcBef>
              <a:spcAft>
                <a:spcPts val="0"/>
              </a:spcAft>
              <a:buSzPts val="1400"/>
              <a:buChar char="●"/>
              <a:defRPr sz="1400"/>
            </a:lvl1pPr>
            <a:lvl2pPr marL="914400" lvl="1" indent="-317500" rtl="0">
              <a:spcBef>
                <a:spcPts val="800"/>
              </a:spcBef>
              <a:spcAft>
                <a:spcPts val="0"/>
              </a:spcAft>
              <a:buSzPts val="1400"/>
              <a:buChar char="○"/>
              <a:defRPr sz="1400"/>
            </a:lvl2pPr>
            <a:lvl3pPr marL="1371600" lvl="2" indent="-317500" rtl="0">
              <a:spcBef>
                <a:spcPts val="800"/>
              </a:spcBef>
              <a:spcAft>
                <a:spcPts val="0"/>
              </a:spcAft>
              <a:buSzPts val="1400"/>
              <a:buChar char="■"/>
              <a:defRPr sz="1400"/>
            </a:lvl3pPr>
            <a:lvl4pPr marL="1828800" lvl="3" indent="-317500" rtl="0">
              <a:spcBef>
                <a:spcPts val="800"/>
              </a:spcBef>
              <a:spcAft>
                <a:spcPts val="0"/>
              </a:spcAft>
              <a:buSzPts val="1400"/>
              <a:buChar char="●"/>
              <a:defRPr sz="1400"/>
            </a:lvl4pPr>
            <a:lvl5pPr marL="2286000" lvl="4" indent="-317500" rtl="0">
              <a:spcBef>
                <a:spcPts val="800"/>
              </a:spcBef>
              <a:spcAft>
                <a:spcPts val="0"/>
              </a:spcAft>
              <a:buSzPts val="1400"/>
              <a:buChar char="○"/>
              <a:defRPr sz="1400"/>
            </a:lvl5pPr>
            <a:lvl6pPr marL="2743200" lvl="5" indent="-317500" rtl="0">
              <a:spcBef>
                <a:spcPts val="800"/>
              </a:spcBef>
              <a:spcAft>
                <a:spcPts val="0"/>
              </a:spcAft>
              <a:buSzPts val="1400"/>
              <a:buChar char="■"/>
              <a:defRPr sz="1400"/>
            </a:lvl6pPr>
            <a:lvl7pPr marL="3200400" lvl="6" indent="-317500" rtl="0">
              <a:spcBef>
                <a:spcPts val="800"/>
              </a:spcBef>
              <a:spcAft>
                <a:spcPts val="0"/>
              </a:spcAft>
              <a:buSzPts val="1400"/>
              <a:buChar char="●"/>
              <a:defRPr sz="1400"/>
            </a:lvl7pPr>
            <a:lvl8pPr marL="3657600" lvl="7" indent="-317500" rtl="0">
              <a:spcBef>
                <a:spcPts val="800"/>
              </a:spcBef>
              <a:spcAft>
                <a:spcPts val="0"/>
              </a:spcAft>
              <a:buSzPts val="1400"/>
              <a:buChar char="○"/>
              <a:defRPr sz="1400"/>
            </a:lvl8pPr>
            <a:lvl9pPr marL="4114800" lvl="8" indent="-317500" rtl="0">
              <a:spcBef>
                <a:spcPts val="800"/>
              </a:spcBef>
              <a:spcAft>
                <a:spcPts val="800"/>
              </a:spcAft>
              <a:buSzPts val="1400"/>
              <a:buChar char="■"/>
              <a:defRPr sz="1400"/>
            </a:lvl9pPr>
          </a:lstStyle>
          <a:p>
            <a:endParaRPr/>
          </a:p>
        </p:txBody>
      </p:sp>
      <p:sp>
        <p:nvSpPr>
          <p:cNvPr id="36" name="Google Shape;36;p7"/>
          <p:cNvSpPr txBox="1">
            <a:spLocks noGrp="1"/>
          </p:cNvSpPr>
          <p:nvPr>
            <p:ph type="body" idx="3"/>
          </p:nvPr>
        </p:nvSpPr>
        <p:spPr>
          <a:xfrm>
            <a:off x="7036076" y="2236050"/>
            <a:ext cx="1662000" cy="1893600"/>
          </a:xfrm>
          <a:prstGeom prst="rect">
            <a:avLst/>
          </a:prstGeom>
        </p:spPr>
        <p:txBody>
          <a:bodyPr spcFirstLastPara="1" wrap="square" lIns="0" tIns="0" rIns="0" bIns="0" anchor="t" anchorCtr="0">
            <a:noAutofit/>
          </a:bodyPr>
          <a:lstStyle>
            <a:lvl1pPr marL="457200" lvl="0" indent="-317500" rtl="0">
              <a:spcBef>
                <a:spcPts val="0"/>
              </a:spcBef>
              <a:spcAft>
                <a:spcPts val="0"/>
              </a:spcAft>
              <a:buSzPts val="1400"/>
              <a:buChar char="●"/>
              <a:defRPr sz="1400"/>
            </a:lvl1pPr>
            <a:lvl2pPr marL="914400" lvl="1" indent="-317500" rtl="0">
              <a:spcBef>
                <a:spcPts val="800"/>
              </a:spcBef>
              <a:spcAft>
                <a:spcPts val="0"/>
              </a:spcAft>
              <a:buSzPts val="1400"/>
              <a:buChar char="○"/>
              <a:defRPr sz="1400"/>
            </a:lvl2pPr>
            <a:lvl3pPr marL="1371600" lvl="2" indent="-317500" rtl="0">
              <a:spcBef>
                <a:spcPts val="800"/>
              </a:spcBef>
              <a:spcAft>
                <a:spcPts val="0"/>
              </a:spcAft>
              <a:buSzPts val="1400"/>
              <a:buChar char="■"/>
              <a:defRPr sz="1400"/>
            </a:lvl3pPr>
            <a:lvl4pPr marL="1828800" lvl="3" indent="-317500" rtl="0">
              <a:spcBef>
                <a:spcPts val="800"/>
              </a:spcBef>
              <a:spcAft>
                <a:spcPts val="0"/>
              </a:spcAft>
              <a:buSzPts val="1400"/>
              <a:buChar char="●"/>
              <a:defRPr sz="1400"/>
            </a:lvl4pPr>
            <a:lvl5pPr marL="2286000" lvl="4" indent="-317500" rtl="0">
              <a:spcBef>
                <a:spcPts val="800"/>
              </a:spcBef>
              <a:spcAft>
                <a:spcPts val="0"/>
              </a:spcAft>
              <a:buSzPts val="1400"/>
              <a:buChar char="○"/>
              <a:defRPr sz="1400"/>
            </a:lvl5pPr>
            <a:lvl6pPr marL="2743200" lvl="5" indent="-317500" rtl="0">
              <a:spcBef>
                <a:spcPts val="800"/>
              </a:spcBef>
              <a:spcAft>
                <a:spcPts val="0"/>
              </a:spcAft>
              <a:buSzPts val="1400"/>
              <a:buChar char="■"/>
              <a:defRPr sz="1400"/>
            </a:lvl6pPr>
            <a:lvl7pPr marL="3200400" lvl="6" indent="-317500" rtl="0">
              <a:spcBef>
                <a:spcPts val="800"/>
              </a:spcBef>
              <a:spcAft>
                <a:spcPts val="0"/>
              </a:spcAft>
              <a:buSzPts val="1400"/>
              <a:buChar char="●"/>
              <a:defRPr sz="1400"/>
            </a:lvl7pPr>
            <a:lvl8pPr marL="3657600" lvl="7" indent="-317500" rtl="0">
              <a:spcBef>
                <a:spcPts val="800"/>
              </a:spcBef>
              <a:spcAft>
                <a:spcPts val="0"/>
              </a:spcAft>
              <a:buSzPts val="1400"/>
              <a:buChar char="○"/>
              <a:defRPr sz="1400"/>
            </a:lvl8pPr>
            <a:lvl9pPr marL="4114800" lvl="8" indent="-317500" rtl="0">
              <a:spcBef>
                <a:spcPts val="800"/>
              </a:spcBef>
              <a:spcAft>
                <a:spcPts val="800"/>
              </a:spcAft>
              <a:buSzPts val="1400"/>
              <a:buChar char="■"/>
              <a:defRPr sz="1400"/>
            </a:lvl9pPr>
          </a:lstStyle>
          <a:p>
            <a:endParaRPr/>
          </a:p>
        </p:txBody>
      </p:sp>
      <p:sp>
        <p:nvSpPr>
          <p:cNvPr id="37" name="Google Shape;37;p7"/>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pic>
        <p:nvPicPr>
          <p:cNvPr id="38" name="Google Shape;38;p7"/>
          <p:cNvPicPr preferRelativeResize="0"/>
          <p:nvPr/>
        </p:nvPicPr>
        <p:blipFill>
          <a:blip r:embed="rId2">
            <a:alphaModFix/>
          </a:blip>
          <a:stretch>
            <a:fillRect/>
          </a:stretch>
        </p:blipFill>
        <p:spPr>
          <a:xfrm>
            <a:off x="707750" y="1345650"/>
            <a:ext cx="1858535" cy="37978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9"/>
        <p:cNvGrpSpPr/>
        <p:nvPr/>
      </p:nvGrpSpPr>
      <p:grpSpPr>
        <a:xfrm>
          <a:off x="0" y="0"/>
          <a:ext cx="0" cy="0"/>
          <a:chOff x="0" y="0"/>
          <a:chExt cx="0" cy="0"/>
        </a:xfrm>
      </p:grpSpPr>
      <p:sp>
        <p:nvSpPr>
          <p:cNvPr id="40" name="Google Shape;40;p8"/>
          <p:cNvSpPr txBox="1">
            <a:spLocks noGrp="1"/>
          </p:cNvSpPr>
          <p:nvPr>
            <p:ph type="title"/>
          </p:nvPr>
        </p:nvSpPr>
        <p:spPr>
          <a:xfrm>
            <a:off x="799750" y="375100"/>
            <a:ext cx="7898100" cy="563400"/>
          </a:xfrm>
          <a:prstGeom prst="rect">
            <a:avLst/>
          </a:prstGeom>
        </p:spPr>
        <p:txBody>
          <a:bodyPr spcFirstLastPara="1" wrap="square" lIns="0" tIns="0" rIns="0" bIns="0" anchor="b" anchorCtr="0">
            <a:noAutofit/>
          </a:bodyPr>
          <a:lstStyle>
            <a:lvl1pPr lvl="0" rtl="0">
              <a:spcBef>
                <a:spcPts val="0"/>
              </a:spcBef>
              <a:spcAft>
                <a:spcPts val="0"/>
              </a:spcAft>
              <a:buSzPts val="3600"/>
              <a:buNone/>
              <a:defRPr sz="3600"/>
            </a:lvl1pPr>
            <a:lvl2pPr lvl="1" rtl="0">
              <a:spcBef>
                <a:spcPts val="0"/>
              </a:spcBef>
              <a:spcAft>
                <a:spcPts val="0"/>
              </a:spcAft>
              <a:buSzPts val="3600"/>
              <a:buNone/>
              <a:defRPr sz="3600"/>
            </a:lvl2pPr>
            <a:lvl3pPr lvl="2" rtl="0">
              <a:spcBef>
                <a:spcPts val="0"/>
              </a:spcBef>
              <a:spcAft>
                <a:spcPts val="0"/>
              </a:spcAft>
              <a:buSzPts val="3600"/>
              <a:buNone/>
              <a:defRPr sz="3600"/>
            </a:lvl3pPr>
            <a:lvl4pPr lvl="3" rtl="0">
              <a:spcBef>
                <a:spcPts val="0"/>
              </a:spcBef>
              <a:spcAft>
                <a:spcPts val="0"/>
              </a:spcAft>
              <a:buSzPts val="3600"/>
              <a:buNone/>
              <a:defRPr sz="3600"/>
            </a:lvl4pPr>
            <a:lvl5pPr lvl="4" rtl="0">
              <a:spcBef>
                <a:spcPts val="0"/>
              </a:spcBef>
              <a:spcAft>
                <a:spcPts val="0"/>
              </a:spcAft>
              <a:buSzPts val="3600"/>
              <a:buNone/>
              <a:defRPr sz="3600"/>
            </a:lvl5pPr>
            <a:lvl6pPr lvl="5" rtl="0">
              <a:spcBef>
                <a:spcPts val="0"/>
              </a:spcBef>
              <a:spcAft>
                <a:spcPts val="0"/>
              </a:spcAft>
              <a:buSzPts val="3600"/>
              <a:buNone/>
              <a:defRPr sz="3600"/>
            </a:lvl6pPr>
            <a:lvl7pPr lvl="6" rtl="0">
              <a:spcBef>
                <a:spcPts val="0"/>
              </a:spcBef>
              <a:spcAft>
                <a:spcPts val="0"/>
              </a:spcAft>
              <a:buSzPts val="3600"/>
              <a:buNone/>
              <a:defRPr sz="3600"/>
            </a:lvl7pPr>
            <a:lvl8pPr lvl="7" rtl="0">
              <a:spcBef>
                <a:spcPts val="0"/>
              </a:spcBef>
              <a:spcAft>
                <a:spcPts val="0"/>
              </a:spcAft>
              <a:buSzPts val="3600"/>
              <a:buNone/>
              <a:defRPr sz="3600"/>
            </a:lvl8pPr>
            <a:lvl9pPr lvl="8" rtl="0">
              <a:spcBef>
                <a:spcPts val="0"/>
              </a:spcBef>
              <a:spcAft>
                <a:spcPts val="0"/>
              </a:spcAft>
              <a:buSzPts val="3600"/>
              <a:buNone/>
              <a:defRPr sz="3600"/>
            </a:lvl9pPr>
          </a:lstStyle>
          <a:p>
            <a:endParaRPr/>
          </a:p>
        </p:txBody>
      </p:sp>
      <p:sp>
        <p:nvSpPr>
          <p:cNvPr id="41" name="Google Shape;41;p8"/>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pic>
        <p:nvPicPr>
          <p:cNvPr id="42" name="Google Shape;42;p8"/>
          <p:cNvPicPr preferRelativeResize="0"/>
          <p:nvPr/>
        </p:nvPicPr>
        <p:blipFill rotWithShape="1">
          <a:blip r:embed="rId2">
            <a:alphaModFix/>
          </a:blip>
          <a:srcRect l="9828"/>
          <a:stretch/>
        </p:blipFill>
        <p:spPr>
          <a:xfrm>
            <a:off x="0" y="375175"/>
            <a:ext cx="656125" cy="563400"/>
          </a:xfrm>
          <a:prstGeom prst="rect">
            <a:avLst/>
          </a:prstGeom>
          <a:noFill/>
          <a:ln>
            <a:noFill/>
          </a:ln>
        </p:spPr>
      </p:pic>
      <p:pic>
        <p:nvPicPr>
          <p:cNvPr id="43" name="Google Shape;43;p8"/>
          <p:cNvPicPr preferRelativeResize="0"/>
          <p:nvPr/>
        </p:nvPicPr>
        <p:blipFill>
          <a:blip r:embed="rId3">
            <a:alphaModFix/>
          </a:blip>
          <a:stretch>
            <a:fillRect/>
          </a:stretch>
        </p:blipFill>
        <p:spPr>
          <a:xfrm>
            <a:off x="7112778" y="3409225"/>
            <a:ext cx="1831348" cy="153605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bg>
      <p:bgPr>
        <a:gradFill>
          <a:gsLst>
            <a:gs pos="0">
              <a:srgbClr val="D3D1E7"/>
            </a:gs>
            <a:gs pos="100000">
              <a:srgbClr val="9D93B1"/>
            </a:gs>
          </a:gsLst>
          <a:path path="circle">
            <a:fillToRect l="100000" t="100000"/>
          </a:path>
          <a:tileRect r="-100000" b="-100000"/>
        </a:gradFill>
        <a:effectLst/>
      </p:bgPr>
    </p:bg>
    <p:spTree>
      <p:nvGrpSpPr>
        <p:cNvPr id="1" name="Shape 44"/>
        <p:cNvGrpSpPr/>
        <p:nvPr/>
      </p:nvGrpSpPr>
      <p:grpSpPr>
        <a:xfrm>
          <a:off x="0" y="0"/>
          <a:ext cx="0" cy="0"/>
          <a:chOff x="0" y="0"/>
          <a:chExt cx="0" cy="0"/>
        </a:xfrm>
      </p:grpSpPr>
      <p:sp>
        <p:nvSpPr>
          <p:cNvPr id="45" name="Google Shape;45;p9"/>
          <p:cNvSpPr txBox="1">
            <a:spLocks noGrp="1"/>
          </p:cNvSpPr>
          <p:nvPr>
            <p:ph type="body" idx="1"/>
          </p:nvPr>
        </p:nvSpPr>
        <p:spPr>
          <a:xfrm>
            <a:off x="3363425" y="4406300"/>
            <a:ext cx="5334600" cy="519600"/>
          </a:xfrm>
          <a:prstGeom prst="rect">
            <a:avLst/>
          </a:prstGeom>
        </p:spPr>
        <p:txBody>
          <a:bodyPr spcFirstLastPara="1" wrap="square" lIns="0" tIns="0" rIns="0" bIns="0" anchor="t" anchorCtr="0">
            <a:noAutofit/>
          </a:bodyPr>
          <a:lstStyle>
            <a:lvl1pPr marL="457200" lvl="0" indent="-228600" rtl="0">
              <a:spcBef>
                <a:spcPts val="0"/>
              </a:spcBef>
              <a:spcAft>
                <a:spcPts val="800"/>
              </a:spcAft>
              <a:buSzPts val="1800"/>
              <a:buNone/>
              <a:defRPr sz="1800"/>
            </a:lvl1pPr>
          </a:lstStyle>
          <a:p>
            <a:endParaRPr/>
          </a:p>
        </p:txBody>
      </p:sp>
      <p:sp>
        <p:nvSpPr>
          <p:cNvPr id="46" name="Google Shape;46;p9"/>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pic>
        <p:nvPicPr>
          <p:cNvPr id="47" name="Google Shape;47;p9"/>
          <p:cNvPicPr preferRelativeResize="0"/>
          <p:nvPr/>
        </p:nvPicPr>
        <p:blipFill>
          <a:blip r:embed="rId2">
            <a:alphaModFix/>
          </a:blip>
          <a:stretch>
            <a:fillRect/>
          </a:stretch>
        </p:blipFill>
        <p:spPr>
          <a:xfrm flipH="1">
            <a:off x="389193" y="731302"/>
            <a:ext cx="2454275" cy="4412152"/>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type="blank">
  <p:cSld name="BLANK">
    <p:bg>
      <p:bgPr>
        <a:gradFill>
          <a:gsLst>
            <a:gs pos="0">
              <a:schemeClr val="accent3"/>
            </a:gs>
            <a:gs pos="100000">
              <a:schemeClr val="accent4"/>
            </a:gs>
          </a:gsLst>
          <a:path path="circle">
            <a:fillToRect l="100000" t="100000"/>
          </a:path>
          <a:tileRect r="-100000" b="-100000"/>
        </a:gradFill>
        <a:effectLst/>
      </p:bgPr>
    </p:bg>
    <p:spTree>
      <p:nvGrpSpPr>
        <p:cNvPr id="1" name="Shape 48"/>
        <p:cNvGrpSpPr/>
        <p:nvPr/>
      </p:nvGrpSpPr>
      <p:grpSpPr>
        <a:xfrm>
          <a:off x="0" y="0"/>
          <a:ext cx="0" cy="0"/>
          <a:chOff x="0" y="0"/>
          <a:chExt cx="0" cy="0"/>
        </a:xfrm>
      </p:grpSpPr>
      <p:sp>
        <p:nvSpPr>
          <p:cNvPr id="49" name="Google Shape;49;p10"/>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gradFill>
          <a:gsLst>
            <a:gs pos="0">
              <a:schemeClr val="accent1"/>
            </a:gs>
            <a:gs pos="100000">
              <a:schemeClr val="accent2"/>
            </a:gs>
          </a:gsLst>
          <a:path path="circle">
            <a:fillToRect l="100000" t="100000"/>
          </a:path>
          <a:tileRect r="-100000" b="-10000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363425" y="1345638"/>
            <a:ext cx="5334600" cy="692700"/>
          </a:xfrm>
          <a:prstGeom prst="rect">
            <a:avLst/>
          </a:prstGeom>
          <a:noFill/>
          <a:ln>
            <a:noFill/>
          </a:ln>
          <a:effectLst>
            <a:outerShdw blurRad="85725" dist="19050" dir="5400000" algn="bl" rotWithShape="0">
              <a:srgbClr val="1F006E">
                <a:alpha val="40000"/>
              </a:srgbClr>
            </a:outerShdw>
          </a:effectLst>
        </p:spPr>
        <p:txBody>
          <a:bodyPr spcFirstLastPara="1" wrap="square" lIns="0" tIns="0" rIns="0" bIns="0" anchor="b" anchorCtr="0">
            <a:noAutofit/>
          </a:bodyPr>
          <a:lstStyle>
            <a:lvl1pPr lvl="0" rtl="0">
              <a:lnSpc>
                <a:spcPct val="90000"/>
              </a:lnSpc>
              <a:spcBef>
                <a:spcPts val="0"/>
              </a:spcBef>
              <a:spcAft>
                <a:spcPts val="0"/>
              </a:spcAft>
              <a:buClr>
                <a:schemeClr val="lt1"/>
              </a:buClr>
              <a:buSzPts val="4800"/>
              <a:buFont typeface="Fredoka One"/>
              <a:buNone/>
              <a:defRPr sz="4800">
                <a:solidFill>
                  <a:schemeClr val="lt1"/>
                </a:solidFill>
                <a:latin typeface="Fredoka One"/>
                <a:ea typeface="Fredoka One"/>
                <a:cs typeface="Fredoka One"/>
                <a:sym typeface="Fredoka One"/>
              </a:defRPr>
            </a:lvl1pPr>
            <a:lvl2pPr lvl="1" rtl="0">
              <a:lnSpc>
                <a:spcPct val="90000"/>
              </a:lnSpc>
              <a:spcBef>
                <a:spcPts val="0"/>
              </a:spcBef>
              <a:spcAft>
                <a:spcPts val="0"/>
              </a:spcAft>
              <a:buClr>
                <a:schemeClr val="lt1"/>
              </a:buClr>
              <a:buSzPts val="4800"/>
              <a:buFont typeface="Fredoka One"/>
              <a:buNone/>
              <a:defRPr sz="4800">
                <a:solidFill>
                  <a:schemeClr val="lt1"/>
                </a:solidFill>
                <a:latin typeface="Fredoka One"/>
                <a:ea typeface="Fredoka One"/>
                <a:cs typeface="Fredoka One"/>
                <a:sym typeface="Fredoka One"/>
              </a:defRPr>
            </a:lvl2pPr>
            <a:lvl3pPr lvl="2" rtl="0">
              <a:lnSpc>
                <a:spcPct val="90000"/>
              </a:lnSpc>
              <a:spcBef>
                <a:spcPts val="0"/>
              </a:spcBef>
              <a:spcAft>
                <a:spcPts val="0"/>
              </a:spcAft>
              <a:buClr>
                <a:schemeClr val="lt1"/>
              </a:buClr>
              <a:buSzPts val="4800"/>
              <a:buFont typeface="Fredoka One"/>
              <a:buNone/>
              <a:defRPr sz="4800">
                <a:solidFill>
                  <a:schemeClr val="lt1"/>
                </a:solidFill>
                <a:latin typeface="Fredoka One"/>
                <a:ea typeface="Fredoka One"/>
                <a:cs typeface="Fredoka One"/>
                <a:sym typeface="Fredoka One"/>
              </a:defRPr>
            </a:lvl3pPr>
            <a:lvl4pPr lvl="3" rtl="0">
              <a:lnSpc>
                <a:spcPct val="90000"/>
              </a:lnSpc>
              <a:spcBef>
                <a:spcPts val="0"/>
              </a:spcBef>
              <a:spcAft>
                <a:spcPts val="0"/>
              </a:spcAft>
              <a:buClr>
                <a:schemeClr val="lt1"/>
              </a:buClr>
              <a:buSzPts val="4800"/>
              <a:buFont typeface="Fredoka One"/>
              <a:buNone/>
              <a:defRPr sz="4800">
                <a:solidFill>
                  <a:schemeClr val="lt1"/>
                </a:solidFill>
                <a:latin typeface="Fredoka One"/>
                <a:ea typeface="Fredoka One"/>
                <a:cs typeface="Fredoka One"/>
                <a:sym typeface="Fredoka One"/>
              </a:defRPr>
            </a:lvl4pPr>
            <a:lvl5pPr lvl="4" rtl="0">
              <a:lnSpc>
                <a:spcPct val="90000"/>
              </a:lnSpc>
              <a:spcBef>
                <a:spcPts val="0"/>
              </a:spcBef>
              <a:spcAft>
                <a:spcPts val="0"/>
              </a:spcAft>
              <a:buClr>
                <a:schemeClr val="lt1"/>
              </a:buClr>
              <a:buSzPts val="4800"/>
              <a:buFont typeface="Fredoka One"/>
              <a:buNone/>
              <a:defRPr sz="4800">
                <a:solidFill>
                  <a:schemeClr val="lt1"/>
                </a:solidFill>
                <a:latin typeface="Fredoka One"/>
                <a:ea typeface="Fredoka One"/>
                <a:cs typeface="Fredoka One"/>
                <a:sym typeface="Fredoka One"/>
              </a:defRPr>
            </a:lvl5pPr>
            <a:lvl6pPr lvl="5" rtl="0">
              <a:lnSpc>
                <a:spcPct val="90000"/>
              </a:lnSpc>
              <a:spcBef>
                <a:spcPts val="0"/>
              </a:spcBef>
              <a:spcAft>
                <a:spcPts val="0"/>
              </a:spcAft>
              <a:buClr>
                <a:schemeClr val="lt1"/>
              </a:buClr>
              <a:buSzPts val="4800"/>
              <a:buFont typeface="Fredoka One"/>
              <a:buNone/>
              <a:defRPr sz="4800">
                <a:solidFill>
                  <a:schemeClr val="lt1"/>
                </a:solidFill>
                <a:latin typeface="Fredoka One"/>
                <a:ea typeface="Fredoka One"/>
                <a:cs typeface="Fredoka One"/>
                <a:sym typeface="Fredoka One"/>
              </a:defRPr>
            </a:lvl6pPr>
            <a:lvl7pPr lvl="6" rtl="0">
              <a:lnSpc>
                <a:spcPct val="90000"/>
              </a:lnSpc>
              <a:spcBef>
                <a:spcPts val="0"/>
              </a:spcBef>
              <a:spcAft>
                <a:spcPts val="0"/>
              </a:spcAft>
              <a:buClr>
                <a:schemeClr val="lt1"/>
              </a:buClr>
              <a:buSzPts val="4800"/>
              <a:buFont typeface="Fredoka One"/>
              <a:buNone/>
              <a:defRPr sz="4800">
                <a:solidFill>
                  <a:schemeClr val="lt1"/>
                </a:solidFill>
                <a:latin typeface="Fredoka One"/>
                <a:ea typeface="Fredoka One"/>
                <a:cs typeface="Fredoka One"/>
                <a:sym typeface="Fredoka One"/>
              </a:defRPr>
            </a:lvl7pPr>
            <a:lvl8pPr lvl="7" rtl="0">
              <a:lnSpc>
                <a:spcPct val="90000"/>
              </a:lnSpc>
              <a:spcBef>
                <a:spcPts val="0"/>
              </a:spcBef>
              <a:spcAft>
                <a:spcPts val="0"/>
              </a:spcAft>
              <a:buClr>
                <a:schemeClr val="lt1"/>
              </a:buClr>
              <a:buSzPts val="4800"/>
              <a:buFont typeface="Fredoka One"/>
              <a:buNone/>
              <a:defRPr sz="4800">
                <a:solidFill>
                  <a:schemeClr val="lt1"/>
                </a:solidFill>
                <a:latin typeface="Fredoka One"/>
                <a:ea typeface="Fredoka One"/>
                <a:cs typeface="Fredoka One"/>
                <a:sym typeface="Fredoka One"/>
              </a:defRPr>
            </a:lvl8pPr>
            <a:lvl9pPr lvl="8" rtl="0">
              <a:lnSpc>
                <a:spcPct val="90000"/>
              </a:lnSpc>
              <a:spcBef>
                <a:spcPts val="0"/>
              </a:spcBef>
              <a:spcAft>
                <a:spcPts val="0"/>
              </a:spcAft>
              <a:buClr>
                <a:schemeClr val="lt1"/>
              </a:buClr>
              <a:buSzPts val="4800"/>
              <a:buFont typeface="Fredoka One"/>
              <a:buNone/>
              <a:defRPr sz="4800">
                <a:solidFill>
                  <a:schemeClr val="lt1"/>
                </a:solidFill>
                <a:latin typeface="Fredoka One"/>
                <a:ea typeface="Fredoka One"/>
                <a:cs typeface="Fredoka One"/>
                <a:sym typeface="Fredoka One"/>
              </a:defRPr>
            </a:lvl9pPr>
          </a:lstStyle>
          <a:p>
            <a:endParaRPr/>
          </a:p>
        </p:txBody>
      </p:sp>
      <p:sp>
        <p:nvSpPr>
          <p:cNvPr id="7" name="Google Shape;7;p1"/>
          <p:cNvSpPr txBox="1">
            <a:spLocks noGrp="1"/>
          </p:cNvSpPr>
          <p:nvPr>
            <p:ph type="body" idx="1"/>
          </p:nvPr>
        </p:nvSpPr>
        <p:spPr>
          <a:xfrm>
            <a:off x="3363425" y="2236050"/>
            <a:ext cx="5334600" cy="1893600"/>
          </a:xfrm>
          <a:prstGeom prst="rect">
            <a:avLst/>
          </a:prstGeom>
          <a:noFill/>
          <a:ln>
            <a:noFill/>
          </a:ln>
        </p:spPr>
        <p:txBody>
          <a:bodyPr spcFirstLastPara="1" wrap="square" lIns="0" tIns="0" rIns="0" bIns="0" anchor="t" anchorCtr="0">
            <a:noAutofit/>
          </a:bodyPr>
          <a:lstStyle>
            <a:lvl1pPr marL="457200" lvl="0" indent="-342900" rtl="0">
              <a:lnSpc>
                <a:spcPct val="115000"/>
              </a:lnSpc>
              <a:spcBef>
                <a:spcPts val="0"/>
              </a:spcBef>
              <a:spcAft>
                <a:spcPts val="0"/>
              </a:spcAft>
              <a:buClr>
                <a:schemeClr val="accent1"/>
              </a:buClr>
              <a:buSzPts val="1800"/>
              <a:buFont typeface="Nunito"/>
              <a:buChar char="●"/>
              <a:defRPr sz="1800">
                <a:solidFill>
                  <a:schemeClr val="dk1"/>
                </a:solidFill>
                <a:latin typeface="Nunito"/>
                <a:ea typeface="Nunito"/>
                <a:cs typeface="Nunito"/>
                <a:sym typeface="Nunito"/>
              </a:defRPr>
            </a:lvl1pPr>
            <a:lvl2pPr marL="914400" lvl="1" indent="-342900" rtl="0">
              <a:lnSpc>
                <a:spcPct val="115000"/>
              </a:lnSpc>
              <a:spcBef>
                <a:spcPts val="800"/>
              </a:spcBef>
              <a:spcAft>
                <a:spcPts val="0"/>
              </a:spcAft>
              <a:buClr>
                <a:schemeClr val="accent1"/>
              </a:buClr>
              <a:buSzPts val="1800"/>
              <a:buFont typeface="Nunito"/>
              <a:buChar char="○"/>
              <a:defRPr sz="1800">
                <a:solidFill>
                  <a:schemeClr val="dk1"/>
                </a:solidFill>
                <a:latin typeface="Nunito"/>
                <a:ea typeface="Nunito"/>
                <a:cs typeface="Nunito"/>
                <a:sym typeface="Nunito"/>
              </a:defRPr>
            </a:lvl2pPr>
            <a:lvl3pPr marL="1371600" lvl="2" indent="-342900" rtl="0">
              <a:lnSpc>
                <a:spcPct val="115000"/>
              </a:lnSpc>
              <a:spcBef>
                <a:spcPts val="800"/>
              </a:spcBef>
              <a:spcAft>
                <a:spcPts val="0"/>
              </a:spcAft>
              <a:buClr>
                <a:schemeClr val="accent1"/>
              </a:buClr>
              <a:buSzPts val="1800"/>
              <a:buFont typeface="Nunito"/>
              <a:buChar char="■"/>
              <a:defRPr sz="1800">
                <a:solidFill>
                  <a:schemeClr val="dk1"/>
                </a:solidFill>
                <a:latin typeface="Nunito"/>
                <a:ea typeface="Nunito"/>
                <a:cs typeface="Nunito"/>
                <a:sym typeface="Nunito"/>
              </a:defRPr>
            </a:lvl3pPr>
            <a:lvl4pPr marL="1828800" lvl="3" indent="-342900" rtl="0">
              <a:lnSpc>
                <a:spcPct val="115000"/>
              </a:lnSpc>
              <a:spcBef>
                <a:spcPts val="800"/>
              </a:spcBef>
              <a:spcAft>
                <a:spcPts val="0"/>
              </a:spcAft>
              <a:buClr>
                <a:schemeClr val="dk1"/>
              </a:buClr>
              <a:buSzPts val="1800"/>
              <a:buFont typeface="Nunito"/>
              <a:buChar char="●"/>
              <a:defRPr sz="1800">
                <a:solidFill>
                  <a:schemeClr val="dk1"/>
                </a:solidFill>
                <a:latin typeface="Nunito"/>
                <a:ea typeface="Nunito"/>
                <a:cs typeface="Nunito"/>
                <a:sym typeface="Nunito"/>
              </a:defRPr>
            </a:lvl4pPr>
            <a:lvl5pPr marL="2286000" lvl="4" indent="-342900" rtl="0">
              <a:lnSpc>
                <a:spcPct val="115000"/>
              </a:lnSpc>
              <a:spcBef>
                <a:spcPts val="800"/>
              </a:spcBef>
              <a:spcAft>
                <a:spcPts val="0"/>
              </a:spcAft>
              <a:buClr>
                <a:schemeClr val="dk1"/>
              </a:buClr>
              <a:buSzPts val="1800"/>
              <a:buFont typeface="Nunito"/>
              <a:buChar char="○"/>
              <a:defRPr sz="1800">
                <a:solidFill>
                  <a:schemeClr val="dk1"/>
                </a:solidFill>
                <a:latin typeface="Nunito"/>
                <a:ea typeface="Nunito"/>
                <a:cs typeface="Nunito"/>
                <a:sym typeface="Nunito"/>
              </a:defRPr>
            </a:lvl5pPr>
            <a:lvl6pPr marL="2743200" lvl="5" indent="-342900" rtl="0">
              <a:lnSpc>
                <a:spcPct val="115000"/>
              </a:lnSpc>
              <a:spcBef>
                <a:spcPts val="800"/>
              </a:spcBef>
              <a:spcAft>
                <a:spcPts val="0"/>
              </a:spcAft>
              <a:buClr>
                <a:schemeClr val="dk1"/>
              </a:buClr>
              <a:buSzPts val="1800"/>
              <a:buFont typeface="Nunito"/>
              <a:buChar char="■"/>
              <a:defRPr sz="1800">
                <a:solidFill>
                  <a:schemeClr val="dk1"/>
                </a:solidFill>
                <a:latin typeface="Nunito"/>
                <a:ea typeface="Nunito"/>
                <a:cs typeface="Nunito"/>
                <a:sym typeface="Nunito"/>
              </a:defRPr>
            </a:lvl6pPr>
            <a:lvl7pPr marL="3200400" lvl="6" indent="-342900" rtl="0">
              <a:lnSpc>
                <a:spcPct val="115000"/>
              </a:lnSpc>
              <a:spcBef>
                <a:spcPts val="800"/>
              </a:spcBef>
              <a:spcAft>
                <a:spcPts val="0"/>
              </a:spcAft>
              <a:buClr>
                <a:schemeClr val="dk1"/>
              </a:buClr>
              <a:buSzPts val="1800"/>
              <a:buFont typeface="Nunito"/>
              <a:buChar char="●"/>
              <a:defRPr sz="1800">
                <a:solidFill>
                  <a:schemeClr val="dk1"/>
                </a:solidFill>
                <a:latin typeface="Nunito"/>
                <a:ea typeface="Nunito"/>
                <a:cs typeface="Nunito"/>
                <a:sym typeface="Nunito"/>
              </a:defRPr>
            </a:lvl7pPr>
            <a:lvl8pPr marL="3657600" lvl="7" indent="-342900" rtl="0">
              <a:lnSpc>
                <a:spcPct val="115000"/>
              </a:lnSpc>
              <a:spcBef>
                <a:spcPts val="800"/>
              </a:spcBef>
              <a:spcAft>
                <a:spcPts val="0"/>
              </a:spcAft>
              <a:buClr>
                <a:schemeClr val="dk1"/>
              </a:buClr>
              <a:buSzPts val="1800"/>
              <a:buFont typeface="Nunito"/>
              <a:buChar char="○"/>
              <a:defRPr sz="1800">
                <a:solidFill>
                  <a:schemeClr val="dk1"/>
                </a:solidFill>
                <a:latin typeface="Nunito"/>
                <a:ea typeface="Nunito"/>
                <a:cs typeface="Nunito"/>
                <a:sym typeface="Nunito"/>
              </a:defRPr>
            </a:lvl8pPr>
            <a:lvl9pPr marL="4114800" lvl="8" indent="-342900" rtl="0">
              <a:lnSpc>
                <a:spcPct val="115000"/>
              </a:lnSpc>
              <a:spcBef>
                <a:spcPts val="800"/>
              </a:spcBef>
              <a:spcAft>
                <a:spcPts val="800"/>
              </a:spcAft>
              <a:buClr>
                <a:schemeClr val="dk1"/>
              </a:buClr>
              <a:buSzPts val="1800"/>
              <a:buFont typeface="Nunito"/>
              <a:buChar char="■"/>
              <a:defRPr sz="1800">
                <a:solidFill>
                  <a:schemeClr val="dk1"/>
                </a:solidFill>
                <a:latin typeface="Nunito"/>
                <a:ea typeface="Nunito"/>
                <a:cs typeface="Nunito"/>
                <a:sym typeface="Nunito"/>
              </a:defRPr>
            </a:lvl9pPr>
          </a:lstStyle>
          <a:p>
            <a:endParaRPr/>
          </a:p>
        </p:txBody>
      </p:sp>
      <p:sp>
        <p:nvSpPr>
          <p:cNvPr id="8" name="Google Shape;8;p1"/>
          <p:cNvSpPr txBox="1">
            <a:spLocks noGrp="1"/>
          </p:cNvSpPr>
          <p:nvPr>
            <p:ph type="sldNum" idx="12"/>
          </p:nvPr>
        </p:nvSpPr>
        <p:spPr>
          <a:xfrm>
            <a:off x="8480584" y="4749851"/>
            <a:ext cx="548700" cy="393600"/>
          </a:xfrm>
          <a:prstGeom prst="rect">
            <a:avLst/>
          </a:prstGeom>
          <a:noFill/>
          <a:ln>
            <a:noFill/>
          </a:ln>
        </p:spPr>
        <p:txBody>
          <a:bodyPr spcFirstLastPara="1" wrap="square" lIns="0" tIns="0" rIns="0" bIns="0" anchor="ctr" anchorCtr="0">
            <a:noAutofit/>
          </a:bodyPr>
          <a:lstStyle>
            <a:lvl1pPr lvl="0" algn="r" rtl="0">
              <a:buNone/>
              <a:defRPr sz="1300">
                <a:solidFill>
                  <a:schemeClr val="lt1"/>
                </a:solidFill>
                <a:latin typeface="Fredoka One"/>
                <a:ea typeface="Fredoka One"/>
                <a:cs typeface="Fredoka One"/>
                <a:sym typeface="Fredoka One"/>
              </a:defRPr>
            </a:lvl1pPr>
            <a:lvl2pPr lvl="1" algn="r" rtl="0">
              <a:buNone/>
              <a:defRPr sz="1300">
                <a:solidFill>
                  <a:schemeClr val="lt1"/>
                </a:solidFill>
                <a:latin typeface="Fredoka One"/>
                <a:ea typeface="Fredoka One"/>
                <a:cs typeface="Fredoka One"/>
                <a:sym typeface="Fredoka One"/>
              </a:defRPr>
            </a:lvl2pPr>
            <a:lvl3pPr lvl="2" algn="r" rtl="0">
              <a:buNone/>
              <a:defRPr sz="1300">
                <a:solidFill>
                  <a:schemeClr val="lt1"/>
                </a:solidFill>
                <a:latin typeface="Fredoka One"/>
                <a:ea typeface="Fredoka One"/>
                <a:cs typeface="Fredoka One"/>
                <a:sym typeface="Fredoka One"/>
              </a:defRPr>
            </a:lvl3pPr>
            <a:lvl4pPr lvl="3" algn="r" rtl="0">
              <a:buNone/>
              <a:defRPr sz="1300">
                <a:solidFill>
                  <a:schemeClr val="lt1"/>
                </a:solidFill>
                <a:latin typeface="Fredoka One"/>
                <a:ea typeface="Fredoka One"/>
                <a:cs typeface="Fredoka One"/>
                <a:sym typeface="Fredoka One"/>
              </a:defRPr>
            </a:lvl4pPr>
            <a:lvl5pPr lvl="4" algn="r" rtl="0">
              <a:buNone/>
              <a:defRPr sz="1300">
                <a:solidFill>
                  <a:schemeClr val="lt1"/>
                </a:solidFill>
                <a:latin typeface="Fredoka One"/>
                <a:ea typeface="Fredoka One"/>
                <a:cs typeface="Fredoka One"/>
                <a:sym typeface="Fredoka One"/>
              </a:defRPr>
            </a:lvl5pPr>
            <a:lvl6pPr lvl="5" algn="r" rtl="0">
              <a:buNone/>
              <a:defRPr sz="1300">
                <a:solidFill>
                  <a:schemeClr val="lt1"/>
                </a:solidFill>
                <a:latin typeface="Fredoka One"/>
                <a:ea typeface="Fredoka One"/>
                <a:cs typeface="Fredoka One"/>
                <a:sym typeface="Fredoka One"/>
              </a:defRPr>
            </a:lvl6pPr>
            <a:lvl7pPr lvl="6" algn="r" rtl="0">
              <a:buNone/>
              <a:defRPr sz="1300">
                <a:solidFill>
                  <a:schemeClr val="lt1"/>
                </a:solidFill>
                <a:latin typeface="Fredoka One"/>
                <a:ea typeface="Fredoka One"/>
                <a:cs typeface="Fredoka One"/>
                <a:sym typeface="Fredoka One"/>
              </a:defRPr>
            </a:lvl7pPr>
            <a:lvl8pPr lvl="7" algn="r" rtl="0">
              <a:buNone/>
              <a:defRPr sz="1300">
                <a:solidFill>
                  <a:schemeClr val="lt1"/>
                </a:solidFill>
                <a:latin typeface="Fredoka One"/>
                <a:ea typeface="Fredoka One"/>
                <a:cs typeface="Fredoka One"/>
                <a:sym typeface="Fredoka One"/>
              </a:defRPr>
            </a:lvl8pPr>
            <a:lvl9pPr lvl="8" algn="r" rtl="0">
              <a:buNone/>
              <a:defRPr sz="1300">
                <a:solidFill>
                  <a:schemeClr val="lt1"/>
                </a:solidFill>
                <a:latin typeface="Fredoka One"/>
                <a:ea typeface="Fredoka One"/>
                <a:cs typeface="Fredoka One"/>
                <a:sym typeface="Fredoka One"/>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7.xml"/><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8.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0.xml"/><Relationship Id="rId1" Type="http://schemas.openxmlformats.org/officeDocument/2006/relationships/slideLayout" Target="../slideLayouts/slideLayout9.xml"/><Relationship Id="rId4" Type="http://schemas.openxmlformats.org/officeDocument/2006/relationships/image" Target="../media/image18.jpe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2.xml"/><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4.xml"/><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5.xml"/><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6.xml"/><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8.xml"/><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3" Type="http://schemas.openxmlformats.org/officeDocument/2006/relationships/hyperlink" Target="https://dribbble.com/alzea" TargetMode="External"/><Relationship Id="rId2" Type="http://schemas.openxmlformats.org/officeDocument/2006/relationships/notesSlide" Target="../notesSlides/notesSlide43.xml"/><Relationship Id="rId1" Type="http://schemas.openxmlformats.org/officeDocument/2006/relationships/slideLayout" Target="../slideLayouts/slideLayout4.xml"/><Relationship Id="rId5" Type="http://schemas.openxmlformats.org/officeDocument/2006/relationships/hyperlink" Target="http://unsplash.com/&amp;utm_source=slidescarnival" TargetMode="External"/><Relationship Id="rId4" Type="http://schemas.openxmlformats.org/officeDocument/2006/relationships/hyperlink" Target="http://www.slidescarnival.com/?utm_source=templat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gs>
            <a:gs pos="100000">
              <a:schemeClr val="accent2"/>
            </a:gs>
          </a:gsLst>
          <a:path path="circle">
            <a:fillToRect l="100000" t="100000"/>
          </a:path>
          <a:tileRect r="-100000" b="-100000"/>
        </a:gradFill>
        <a:effectLst/>
      </p:bgPr>
    </p:bg>
    <p:spTree>
      <p:nvGrpSpPr>
        <p:cNvPr id="1" name="Shape 53"/>
        <p:cNvGrpSpPr/>
        <p:nvPr/>
      </p:nvGrpSpPr>
      <p:grpSpPr>
        <a:xfrm>
          <a:off x="0" y="0"/>
          <a:ext cx="0" cy="0"/>
          <a:chOff x="0" y="0"/>
          <a:chExt cx="0" cy="0"/>
        </a:xfrm>
      </p:grpSpPr>
      <p:sp>
        <p:nvSpPr>
          <p:cNvPr id="54" name="Google Shape;54;p11"/>
          <p:cNvSpPr txBox="1">
            <a:spLocks noGrp="1"/>
          </p:cNvSpPr>
          <p:nvPr>
            <p:ph type="subTitle" idx="4294967295"/>
          </p:nvPr>
        </p:nvSpPr>
        <p:spPr>
          <a:xfrm>
            <a:off x="1359900" y="694275"/>
            <a:ext cx="6424200" cy="3598500"/>
          </a:xfrm>
          <a:prstGeom prst="rect">
            <a:avLst/>
          </a:prstGeom>
        </p:spPr>
        <p:txBody>
          <a:bodyPr spcFirstLastPara="1" wrap="square" lIns="0" tIns="0" rIns="0" bIns="0" anchor="t" anchorCtr="0">
            <a:noAutofit/>
          </a:bodyPr>
          <a:lstStyle/>
          <a:p>
            <a:pPr marL="0" lvl="0" indent="0" algn="ctr" rtl="0">
              <a:spcBef>
                <a:spcPts val="1200"/>
              </a:spcBef>
              <a:spcAft>
                <a:spcPts val="0"/>
              </a:spcAft>
              <a:buNone/>
            </a:pPr>
            <a:r>
              <a:rPr lang="en" sz="1600" b="1">
                <a:solidFill>
                  <a:srgbClr val="000000"/>
                </a:solidFill>
                <a:latin typeface="Arial"/>
                <a:ea typeface="Arial"/>
                <a:cs typeface="Arial"/>
                <a:sym typeface="Arial"/>
              </a:rPr>
              <a:t> </a:t>
            </a:r>
            <a:r>
              <a:rPr lang="en" sz="2000" b="1">
                <a:solidFill>
                  <a:srgbClr val="000000"/>
                </a:solidFill>
                <a:latin typeface="Arial"/>
                <a:ea typeface="Arial"/>
                <a:cs typeface="Arial"/>
                <a:sym typeface="Arial"/>
              </a:rPr>
              <a:t>Feasibility Study</a:t>
            </a:r>
            <a:endParaRPr sz="2000" b="1">
              <a:solidFill>
                <a:srgbClr val="000000"/>
              </a:solidFill>
              <a:latin typeface="Arial"/>
              <a:ea typeface="Arial"/>
              <a:cs typeface="Arial"/>
              <a:sym typeface="Arial"/>
            </a:endParaRPr>
          </a:p>
          <a:p>
            <a:pPr marL="0" lvl="0" indent="0" algn="ctr" rtl="0">
              <a:spcBef>
                <a:spcPts val="1200"/>
              </a:spcBef>
              <a:spcAft>
                <a:spcPts val="0"/>
              </a:spcAft>
              <a:buNone/>
            </a:pPr>
            <a:r>
              <a:rPr lang="en" sz="1600" b="1">
                <a:solidFill>
                  <a:srgbClr val="000000"/>
                </a:solidFill>
                <a:latin typeface="Arial"/>
                <a:ea typeface="Arial"/>
                <a:cs typeface="Arial"/>
                <a:sym typeface="Arial"/>
              </a:rPr>
              <a:t>  </a:t>
            </a:r>
            <a:endParaRPr sz="1600" b="1">
              <a:solidFill>
                <a:srgbClr val="000000"/>
              </a:solidFill>
              <a:latin typeface="Arial"/>
              <a:ea typeface="Arial"/>
              <a:cs typeface="Arial"/>
              <a:sym typeface="Arial"/>
            </a:endParaRPr>
          </a:p>
          <a:p>
            <a:pPr marL="0" lvl="0" indent="0" algn="ctr" rtl="0">
              <a:spcBef>
                <a:spcPts val="1200"/>
              </a:spcBef>
              <a:spcAft>
                <a:spcPts val="0"/>
              </a:spcAft>
              <a:buNone/>
            </a:pPr>
            <a:r>
              <a:rPr lang="en" sz="1600" b="1">
                <a:solidFill>
                  <a:srgbClr val="000000"/>
                </a:solidFill>
                <a:latin typeface="Arial"/>
                <a:ea typeface="Arial"/>
                <a:cs typeface="Arial"/>
                <a:sym typeface="Arial"/>
              </a:rPr>
              <a:t>Lecture 8:  Technical, Manufacturing (Production), or Operations Study Part 2 </a:t>
            </a:r>
            <a:endParaRPr sz="1600" b="1">
              <a:solidFill>
                <a:srgbClr val="000000"/>
              </a:solidFill>
              <a:latin typeface="Arial"/>
              <a:ea typeface="Arial"/>
              <a:cs typeface="Arial"/>
              <a:sym typeface="Arial"/>
            </a:endParaRPr>
          </a:p>
          <a:p>
            <a:pPr marL="0" lvl="0" indent="0" algn="ctr" rtl="0">
              <a:spcBef>
                <a:spcPts val="1200"/>
              </a:spcBef>
              <a:spcAft>
                <a:spcPts val="0"/>
              </a:spcAft>
              <a:buNone/>
            </a:pPr>
            <a:endParaRPr sz="2000" b="1">
              <a:solidFill>
                <a:srgbClr val="000000"/>
              </a:solidFill>
              <a:latin typeface="Arial"/>
              <a:ea typeface="Arial"/>
              <a:cs typeface="Arial"/>
              <a:sym typeface="Arial"/>
            </a:endParaRPr>
          </a:p>
          <a:p>
            <a:pPr marL="0" lvl="0" indent="0" algn="ctr" rtl="0">
              <a:spcBef>
                <a:spcPts val="0"/>
              </a:spcBef>
              <a:spcAft>
                <a:spcPts val="0"/>
              </a:spcAft>
              <a:buNone/>
            </a:pPr>
            <a:r>
              <a:rPr lang="en" sz="2000" b="1">
                <a:solidFill>
                  <a:srgbClr val="000000"/>
                </a:solidFill>
                <a:latin typeface="Arial"/>
                <a:ea typeface="Arial"/>
                <a:cs typeface="Arial"/>
                <a:sym typeface="Arial"/>
              </a:rPr>
              <a:t>Lecturer:  Fidela R. Balajadia</a:t>
            </a:r>
            <a:endParaRPr sz="2000" b="1">
              <a:solidFill>
                <a:srgbClr val="000000"/>
              </a:solidFill>
              <a:latin typeface="Arial"/>
              <a:ea typeface="Arial"/>
              <a:cs typeface="Arial"/>
              <a:sym typeface="Arial"/>
            </a:endParaRPr>
          </a:p>
          <a:p>
            <a:pPr marL="0" lvl="0" indent="0" algn="ctr" rtl="0">
              <a:spcBef>
                <a:spcPts val="0"/>
              </a:spcBef>
              <a:spcAft>
                <a:spcPts val="0"/>
              </a:spcAft>
              <a:buNone/>
            </a:pPr>
            <a:r>
              <a:rPr lang="en" sz="1600" b="1">
                <a:solidFill>
                  <a:srgbClr val="000000"/>
                </a:solidFill>
                <a:latin typeface="Arial"/>
                <a:ea typeface="Arial"/>
                <a:cs typeface="Arial"/>
                <a:sym typeface="Arial"/>
              </a:rPr>
              <a:t>Associate Professor 2</a:t>
            </a:r>
            <a:endParaRPr sz="1600" b="1">
              <a:solidFill>
                <a:srgbClr val="000000"/>
              </a:solidFill>
              <a:latin typeface="Arial"/>
              <a:ea typeface="Arial"/>
              <a:cs typeface="Arial"/>
              <a:sym typeface="Arial"/>
            </a:endParaRPr>
          </a:p>
          <a:p>
            <a:pPr marL="0" lvl="0" indent="0" algn="ctr" rtl="0">
              <a:spcBef>
                <a:spcPts val="0"/>
              </a:spcBef>
              <a:spcAft>
                <a:spcPts val="0"/>
              </a:spcAft>
              <a:buNone/>
            </a:pPr>
            <a:r>
              <a:rPr lang="en" sz="1600" b="1">
                <a:solidFill>
                  <a:srgbClr val="000000"/>
                </a:solidFill>
                <a:latin typeface="Arial"/>
                <a:ea typeface="Arial"/>
                <a:cs typeface="Arial"/>
                <a:sym typeface="Arial"/>
              </a:rPr>
              <a:t>University of the Assumption, Philippines</a:t>
            </a:r>
            <a:endParaRPr sz="1600" b="1">
              <a:solidFill>
                <a:srgbClr val="000000"/>
              </a:solidFill>
              <a:latin typeface="Arial"/>
              <a:ea typeface="Arial"/>
              <a:cs typeface="Arial"/>
              <a:sym typeface="Arial"/>
            </a:endParaRPr>
          </a:p>
          <a:p>
            <a:pPr marL="0" lvl="0" indent="0" algn="l" rtl="0">
              <a:spcBef>
                <a:spcPts val="1200"/>
              </a:spcBef>
              <a:spcAft>
                <a:spcPts val="0"/>
              </a:spcAft>
              <a:buNone/>
            </a:pPr>
            <a:r>
              <a:rPr lang="en" sz="1100">
                <a:solidFill>
                  <a:srgbClr val="000000"/>
                </a:solidFill>
                <a:latin typeface="Arial"/>
                <a:ea typeface="Arial"/>
                <a:cs typeface="Arial"/>
                <a:sym typeface="Arial"/>
              </a:rPr>
              <a:t> </a:t>
            </a:r>
            <a:endParaRPr sz="1100">
              <a:solidFill>
                <a:srgbClr val="000000"/>
              </a:solidFill>
              <a:latin typeface="Arial"/>
              <a:ea typeface="Arial"/>
              <a:cs typeface="Arial"/>
              <a:sym typeface="Arial"/>
            </a:endParaRPr>
          </a:p>
          <a:p>
            <a:pPr marL="0" lvl="0" indent="0" algn="ctr" rtl="0">
              <a:spcBef>
                <a:spcPts val="1200"/>
              </a:spcBef>
              <a:spcAft>
                <a:spcPts val="0"/>
              </a:spcAft>
              <a:buNone/>
            </a:pPr>
            <a:endParaRPr b="1">
              <a:solidFill>
                <a:schemeClr val="lt1"/>
              </a:solidFill>
            </a:endParaRPr>
          </a:p>
          <a:p>
            <a:pPr marL="0" lvl="0" indent="0" algn="ctr" rtl="0">
              <a:spcBef>
                <a:spcPts val="800"/>
              </a:spcBef>
              <a:spcAft>
                <a:spcPts val="0"/>
              </a:spcAft>
              <a:buNone/>
            </a:pPr>
            <a:endParaRPr>
              <a:solidFill>
                <a:schemeClr val="lt1"/>
              </a:solidFill>
            </a:endParaRPr>
          </a:p>
          <a:p>
            <a:pPr marL="0" lvl="0" indent="0" algn="ctr" rtl="0">
              <a:spcBef>
                <a:spcPts val="800"/>
              </a:spcBef>
              <a:spcAft>
                <a:spcPts val="800"/>
              </a:spcAft>
              <a:buClr>
                <a:schemeClr val="dk1"/>
              </a:buClr>
              <a:buSzPts val="1100"/>
              <a:buFont typeface="Arial"/>
              <a:buNone/>
            </a:pPr>
            <a:endParaRPr>
              <a:solidFill>
                <a:schemeClr val="lt1"/>
              </a:solidFill>
            </a:endParaRPr>
          </a:p>
        </p:txBody>
      </p:sp>
      <p:pic>
        <p:nvPicPr>
          <p:cNvPr id="55" name="Google Shape;55;p11"/>
          <p:cNvPicPr preferRelativeResize="0"/>
          <p:nvPr/>
        </p:nvPicPr>
        <p:blipFill>
          <a:blip r:embed="rId3">
            <a:alphaModFix/>
          </a:blip>
          <a:stretch>
            <a:fillRect/>
          </a:stretch>
        </p:blipFill>
        <p:spPr>
          <a:xfrm>
            <a:off x="195598" y="2948650"/>
            <a:ext cx="2180576" cy="21948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12"/>
          <p:cNvSpPr txBox="1">
            <a:spLocks noGrp="1"/>
          </p:cNvSpPr>
          <p:nvPr>
            <p:ph type="subTitle" idx="1"/>
          </p:nvPr>
        </p:nvSpPr>
        <p:spPr>
          <a:xfrm>
            <a:off x="3295350" y="97775"/>
            <a:ext cx="5788800" cy="4800900"/>
          </a:xfrm>
          <a:prstGeom prst="rect">
            <a:avLst/>
          </a:prstGeom>
        </p:spPr>
        <p:txBody>
          <a:bodyPr spcFirstLastPara="1" wrap="square" lIns="0" tIns="0" rIns="0" bIns="0" anchor="t" anchorCtr="0">
            <a:noAutofit/>
          </a:bodyPr>
          <a:lstStyle/>
          <a:p>
            <a:pPr marL="0" lvl="0" indent="0" algn="l" rtl="0">
              <a:spcBef>
                <a:spcPts val="1200"/>
              </a:spcBef>
              <a:spcAft>
                <a:spcPts val="0"/>
              </a:spcAft>
              <a:buNone/>
            </a:pPr>
            <a:r>
              <a:rPr lang="en" sz="1700" b="1">
                <a:solidFill>
                  <a:srgbClr val="000000"/>
                </a:solidFill>
                <a:latin typeface="Arial"/>
                <a:ea typeface="Arial"/>
                <a:cs typeface="Arial"/>
                <a:sym typeface="Arial"/>
              </a:rPr>
              <a:t>Lecture Learning Objectives:</a:t>
            </a:r>
            <a:endParaRPr sz="1700" b="1">
              <a:solidFill>
                <a:srgbClr val="000000"/>
              </a:solidFill>
              <a:latin typeface="Arial"/>
              <a:ea typeface="Arial"/>
              <a:cs typeface="Arial"/>
              <a:sym typeface="Arial"/>
            </a:endParaRPr>
          </a:p>
          <a:p>
            <a:pPr marL="0" lvl="0" indent="12700" algn="l" rtl="0">
              <a:spcBef>
                <a:spcPts val="1200"/>
              </a:spcBef>
              <a:spcAft>
                <a:spcPts val="0"/>
              </a:spcAft>
              <a:buNone/>
            </a:pPr>
            <a:r>
              <a:rPr lang="en" sz="1600">
                <a:solidFill>
                  <a:srgbClr val="000000"/>
                </a:solidFill>
                <a:latin typeface="Arial"/>
                <a:ea typeface="Arial"/>
                <a:cs typeface="Arial"/>
                <a:sym typeface="Arial"/>
              </a:rPr>
              <a:t>At the end of the lecture, you will be able to:</a:t>
            </a:r>
            <a:endParaRPr sz="1600">
              <a:solidFill>
                <a:srgbClr val="000000"/>
              </a:solidFill>
              <a:latin typeface="Arial"/>
              <a:ea typeface="Arial"/>
              <a:cs typeface="Arial"/>
              <a:sym typeface="Arial"/>
            </a:endParaRPr>
          </a:p>
          <a:p>
            <a:pPr marL="0" lvl="0" indent="0" algn="l" rtl="0">
              <a:spcBef>
                <a:spcPts val="1200"/>
              </a:spcBef>
              <a:spcAft>
                <a:spcPts val="0"/>
              </a:spcAft>
              <a:buNone/>
            </a:pPr>
            <a:r>
              <a:rPr lang="en" sz="1600">
                <a:solidFill>
                  <a:srgbClr val="000000"/>
                </a:solidFill>
                <a:latin typeface="Arial"/>
                <a:ea typeface="Arial"/>
                <a:cs typeface="Arial"/>
                <a:sym typeface="Arial"/>
              </a:rPr>
              <a:t>1.</a:t>
            </a:r>
            <a:r>
              <a:rPr lang="en" sz="1600">
                <a:solidFill>
                  <a:srgbClr val="000000"/>
                </a:solidFill>
                <a:latin typeface="Times New Roman"/>
                <a:ea typeface="Times New Roman"/>
                <a:cs typeface="Times New Roman"/>
                <a:sym typeface="Times New Roman"/>
              </a:rPr>
              <a:t>    </a:t>
            </a:r>
            <a:r>
              <a:rPr lang="en" sz="1600">
                <a:solidFill>
                  <a:srgbClr val="000000"/>
                </a:solidFill>
                <a:latin typeface="Arial"/>
                <a:ea typeface="Arial"/>
                <a:cs typeface="Arial"/>
                <a:sym typeface="Arial"/>
              </a:rPr>
              <a:t>Discuss the product(s) or service(s) and how they will be produced using the proponent’s own choice of location, production size (capacity) and layout</a:t>
            </a:r>
            <a:endParaRPr sz="1600">
              <a:solidFill>
                <a:srgbClr val="000000"/>
              </a:solidFill>
              <a:latin typeface="Arial"/>
              <a:ea typeface="Arial"/>
              <a:cs typeface="Arial"/>
              <a:sym typeface="Arial"/>
            </a:endParaRPr>
          </a:p>
          <a:p>
            <a:pPr marL="0" lvl="0" indent="0" algn="l" rtl="0">
              <a:spcBef>
                <a:spcPts val="1200"/>
              </a:spcBef>
              <a:spcAft>
                <a:spcPts val="0"/>
              </a:spcAft>
              <a:buNone/>
            </a:pPr>
            <a:r>
              <a:rPr lang="en" sz="1600">
                <a:solidFill>
                  <a:srgbClr val="000000"/>
                </a:solidFill>
                <a:latin typeface="Arial"/>
                <a:ea typeface="Arial"/>
                <a:cs typeface="Arial"/>
                <a:sym typeface="Arial"/>
              </a:rPr>
              <a:t>2.</a:t>
            </a:r>
            <a:r>
              <a:rPr lang="en" sz="1600">
                <a:solidFill>
                  <a:srgbClr val="000000"/>
                </a:solidFill>
                <a:latin typeface="Times New Roman"/>
                <a:ea typeface="Times New Roman"/>
                <a:cs typeface="Times New Roman"/>
                <a:sym typeface="Times New Roman"/>
              </a:rPr>
              <a:t>    </a:t>
            </a:r>
            <a:r>
              <a:rPr lang="en" sz="1600">
                <a:solidFill>
                  <a:srgbClr val="000000"/>
                </a:solidFill>
                <a:latin typeface="Arial"/>
                <a:ea typeface="Arial"/>
                <a:cs typeface="Arial"/>
                <a:sym typeface="Arial"/>
              </a:rPr>
              <a:t>Identify the machineries and equipment, raw materials, and manpower requirements as well as a detailed civil engineering and lay-outing of the project</a:t>
            </a:r>
            <a:endParaRPr sz="1600">
              <a:solidFill>
                <a:srgbClr val="000000"/>
              </a:solidFill>
              <a:latin typeface="Arial"/>
              <a:ea typeface="Arial"/>
              <a:cs typeface="Arial"/>
              <a:sym typeface="Arial"/>
            </a:endParaRPr>
          </a:p>
          <a:p>
            <a:pPr marL="0" lvl="0" indent="0" algn="l" rtl="0">
              <a:spcBef>
                <a:spcPts val="1200"/>
              </a:spcBef>
              <a:spcAft>
                <a:spcPts val="0"/>
              </a:spcAft>
              <a:buNone/>
            </a:pPr>
            <a:r>
              <a:rPr lang="en" sz="1600">
                <a:solidFill>
                  <a:srgbClr val="000000"/>
                </a:solidFill>
                <a:latin typeface="Arial"/>
                <a:ea typeface="Arial"/>
                <a:cs typeface="Arial"/>
                <a:sym typeface="Arial"/>
              </a:rPr>
              <a:t>3.</a:t>
            </a:r>
            <a:r>
              <a:rPr lang="en" sz="1600">
                <a:solidFill>
                  <a:srgbClr val="000000"/>
                </a:solidFill>
                <a:latin typeface="Times New Roman"/>
                <a:ea typeface="Times New Roman"/>
                <a:cs typeface="Times New Roman"/>
                <a:sym typeface="Times New Roman"/>
              </a:rPr>
              <a:t>    </a:t>
            </a:r>
            <a:r>
              <a:rPr lang="en" sz="1600">
                <a:solidFill>
                  <a:srgbClr val="000000"/>
                </a:solidFill>
                <a:latin typeface="Arial"/>
                <a:ea typeface="Arial"/>
                <a:cs typeface="Arial"/>
                <a:sym typeface="Arial"/>
              </a:rPr>
              <a:t>Discuss project’s utilities, waste management methods and the production system’s designs and forms</a:t>
            </a:r>
            <a:endParaRPr sz="1600">
              <a:solidFill>
                <a:srgbClr val="000000"/>
              </a:solidFill>
              <a:latin typeface="Arial"/>
              <a:ea typeface="Arial"/>
              <a:cs typeface="Arial"/>
              <a:sym typeface="Arial"/>
            </a:endParaRPr>
          </a:p>
          <a:p>
            <a:pPr marL="0" lvl="0" indent="0" algn="l" rtl="0">
              <a:lnSpc>
                <a:spcPct val="100000"/>
              </a:lnSpc>
              <a:spcBef>
                <a:spcPts val="0"/>
              </a:spcBef>
              <a:spcAft>
                <a:spcPts val="0"/>
              </a:spcAft>
              <a:buNone/>
            </a:pPr>
            <a:endParaRPr sz="1600">
              <a:solidFill>
                <a:srgbClr val="000000"/>
              </a:solidFill>
              <a:latin typeface="Arial"/>
              <a:ea typeface="Arial"/>
              <a:cs typeface="Arial"/>
              <a:sym typeface="Arial"/>
            </a:endParaRPr>
          </a:p>
          <a:p>
            <a:pPr marL="0" lvl="0" indent="0" algn="l" rtl="0">
              <a:lnSpc>
                <a:spcPct val="100000"/>
              </a:lnSpc>
              <a:spcBef>
                <a:spcPts val="0"/>
              </a:spcBef>
              <a:spcAft>
                <a:spcPts val="0"/>
              </a:spcAft>
              <a:buNone/>
            </a:pPr>
            <a:r>
              <a:rPr lang="en" sz="1600">
                <a:solidFill>
                  <a:srgbClr val="000000"/>
                </a:solidFill>
                <a:latin typeface="Arial"/>
                <a:ea typeface="Arial"/>
                <a:cs typeface="Arial"/>
                <a:sym typeface="Arial"/>
              </a:rPr>
              <a:t>4.</a:t>
            </a:r>
            <a:r>
              <a:rPr lang="en" sz="1600">
                <a:solidFill>
                  <a:srgbClr val="000000"/>
                </a:solidFill>
                <a:latin typeface="Times New Roman"/>
                <a:ea typeface="Times New Roman"/>
                <a:cs typeface="Times New Roman"/>
                <a:sym typeface="Times New Roman"/>
              </a:rPr>
              <a:t>    </a:t>
            </a:r>
            <a:r>
              <a:rPr lang="en" sz="1600">
                <a:solidFill>
                  <a:srgbClr val="000000"/>
                </a:solidFill>
                <a:latin typeface="Arial"/>
                <a:ea typeface="Arial"/>
                <a:cs typeface="Arial"/>
                <a:sym typeface="Arial"/>
              </a:rPr>
              <a:t>Prepare the total production cost based </a:t>
            </a:r>
            <a:endParaRPr sz="1600">
              <a:solidFill>
                <a:srgbClr val="000000"/>
              </a:solidFill>
              <a:latin typeface="Arial"/>
              <a:ea typeface="Arial"/>
              <a:cs typeface="Arial"/>
              <a:sym typeface="Arial"/>
            </a:endParaRPr>
          </a:p>
          <a:p>
            <a:pPr marL="0" lvl="0" indent="0" algn="l" rtl="0">
              <a:lnSpc>
                <a:spcPct val="100000"/>
              </a:lnSpc>
              <a:spcBef>
                <a:spcPts val="0"/>
              </a:spcBef>
              <a:spcAft>
                <a:spcPts val="0"/>
              </a:spcAft>
              <a:buNone/>
            </a:pPr>
            <a:r>
              <a:rPr lang="en" sz="1600">
                <a:solidFill>
                  <a:srgbClr val="000000"/>
                </a:solidFill>
                <a:latin typeface="Arial"/>
                <a:ea typeface="Arial"/>
                <a:cs typeface="Arial"/>
                <a:sym typeface="Arial"/>
              </a:rPr>
              <a:t>on the actual business </a:t>
            </a:r>
            <a:endParaRPr sz="1600">
              <a:solidFill>
                <a:srgbClr val="000000"/>
              </a:solidFill>
              <a:latin typeface="Arial"/>
              <a:ea typeface="Arial"/>
              <a:cs typeface="Arial"/>
              <a:sym typeface="Arial"/>
            </a:endParaRPr>
          </a:p>
          <a:p>
            <a:pPr marL="0" lvl="0" indent="0" algn="l" rtl="0">
              <a:spcBef>
                <a:spcPts val="0"/>
              </a:spcBef>
              <a:spcAft>
                <a:spcPts val="800"/>
              </a:spcAft>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sp>
        <p:nvSpPr>
          <p:cNvPr id="65" name="Google Shape;65;p13"/>
          <p:cNvSpPr txBox="1">
            <a:spLocks noGrp="1"/>
          </p:cNvSpPr>
          <p:nvPr>
            <p:ph type="ctrTitle"/>
          </p:nvPr>
        </p:nvSpPr>
        <p:spPr>
          <a:xfrm>
            <a:off x="2982450" y="1408100"/>
            <a:ext cx="5715600" cy="2532600"/>
          </a:xfrm>
          <a:prstGeom prst="rect">
            <a:avLst/>
          </a:prstGeom>
        </p:spPr>
        <p:txBody>
          <a:bodyPr spcFirstLastPara="1" wrap="square" lIns="0" tIns="0" rIns="0" bIns="0" anchor="ctr" anchorCtr="0">
            <a:noAutofit/>
          </a:bodyPr>
          <a:lstStyle/>
          <a:p>
            <a:pPr marL="457200" lvl="0" indent="0" algn="just" rtl="0">
              <a:lnSpc>
                <a:spcPct val="115000"/>
              </a:lnSpc>
              <a:spcBef>
                <a:spcPts val="0"/>
              </a:spcBef>
              <a:spcAft>
                <a:spcPts val="0"/>
              </a:spcAft>
              <a:buNone/>
            </a:pPr>
            <a:r>
              <a:rPr lang="en" sz="2100">
                <a:solidFill>
                  <a:srgbClr val="000000"/>
                </a:solidFill>
                <a:latin typeface="Arial"/>
                <a:ea typeface="Arial"/>
                <a:cs typeface="Arial"/>
                <a:sym typeface="Arial"/>
              </a:rPr>
              <a:t>The </a:t>
            </a:r>
            <a:r>
              <a:rPr lang="en" sz="2100" b="1">
                <a:solidFill>
                  <a:srgbClr val="000000"/>
                </a:solidFill>
                <a:latin typeface="Arial"/>
                <a:ea typeface="Arial"/>
                <a:cs typeface="Arial"/>
                <a:sym typeface="Arial"/>
              </a:rPr>
              <a:t>Technical Study</a:t>
            </a:r>
            <a:r>
              <a:rPr lang="en" sz="2100">
                <a:solidFill>
                  <a:srgbClr val="000000"/>
                </a:solidFill>
                <a:latin typeface="Arial"/>
                <a:ea typeface="Arial"/>
                <a:cs typeface="Arial"/>
                <a:sym typeface="Arial"/>
              </a:rPr>
              <a:t> identifies whether the process is capable of producing the product at the desired quality level with reasonable cost.  To accomplish this, a detailed study of the following is essential.   Where applicable and necessary, charts, plans, drawings, and layouts, drawn to scale, must be presented. </a:t>
            </a:r>
            <a:endParaRPr sz="2100">
              <a:solidFill>
                <a:srgbClr val="000000"/>
              </a:solidFill>
              <a:latin typeface="Arial"/>
              <a:ea typeface="Arial"/>
              <a:cs typeface="Arial"/>
              <a:sym typeface="Arial"/>
            </a:endParaRPr>
          </a:p>
          <a:p>
            <a:pPr marL="0" lvl="0" indent="0" algn="l" rtl="0">
              <a:spcBef>
                <a:spcPts val="0"/>
              </a:spcBef>
              <a:spcAft>
                <a:spcPts val="0"/>
              </a:spcAft>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14"/>
          <p:cNvSpPr txBox="1">
            <a:spLocks noGrp="1"/>
          </p:cNvSpPr>
          <p:nvPr>
            <p:ph type="body" idx="1"/>
          </p:nvPr>
        </p:nvSpPr>
        <p:spPr>
          <a:xfrm>
            <a:off x="4449225" y="479150"/>
            <a:ext cx="4566600" cy="3989700"/>
          </a:xfrm>
          <a:prstGeom prst="rect">
            <a:avLst/>
          </a:prstGeom>
        </p:spPr>
        <p:txBody>
          <a:bodyPr spcFirstLastPara="1" wrap="square" lIns="0" tIns="0" rIns="0" bIns="0" anchor="t" anchorCtr="0">
            <a:noAutofit/>
          </a:bodyPr>
          <a:lstStyle/>
          <a:p>
            <a:pPr marL="0" lvl="0" indent="0" algn="just" rtl="0">
              <a:spcBef>
                <a:spcPts val="1200"/>
              </a:spcBef>
              <a:spcAft>
                <a:spcPts val="0"/>
              </a:spcAft>
              <a:buNone/>
            </a:pPr>
            <a:r>
              <a:rPr lang="en" sz="2200" b="1" i="0">
                <a:solidFill>
                  <a:srgbClr val="000000"/>
                </a:solidFill>
                <a:latin typeface="Arial"/>
                <a:ea typeface="Arial"/>
                <a:cs typeface="Arial"/>
                <a:sym typeface="Arial"/>
              </a:rPr>
              <a:t>Machinery, equipment, and tools</a:t>
            </a:r>
            <a:endParaRPr sz="2200" b="1" i="0">
              <a:solidFill>
                <a:srgbClr val="000000"/>
              </a:solidFill>
              <a:latin typeface="Arial"/>
              <a:ea typeface="Arial"/>
              <a:cs typeface="Arial"/>
              <a:sym typeface="Arial"/>
            </a:endParaRPr>
          </a:p>
          <a:p>
            <a:pPr marL="0" lvl="0" indent="0" algn="just" rtl="0">
              <a:spcBef>
                <a:spcPts val="1200"/>
              </a:spcBef>
              <a:spcAft>
                <a:spcPts val="1200"/>
              </a:spcAft>
              <a:buNone/>
            </a:pPr>
            <a:r>
              <a:rPr lang="en" sz="2200" b="1" i="0">
                <a:solidFill>
                  <a:srgbClr val="000000"/>
                </a:solidFill>
                <a:latin typeface="Arial"/>
                <a:ea typeface="Arial"/>
                <a:cs typeface="Arial"/>
                <a:sym typeface="Arial"/>
              </a:rPr>
              <a:t>        	</a:t>
            </a:r>
            <a:r>
              <a:rPr lang="en" sz="2200" i="0">
                <a:solidFill>
                  <a:srgbClr val="000000"/>
                </a:solidFill>
                <a:latin typeface="Arial"/>
                <a:ea typeface="Arial"/>
                <a:cs typeface="Arial"/>
                <a:sym typeface="Arial"/>
              </a:rPr>
              <a:t>This section of the technical study presents the type of machinery, equipment and related auxiliary tools needed in producing the goods, including the estimated acquisition and maintenance cost. </a:t>
            </a:r>
            <a:endParaRPr sz="22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p15"/>
          <p:cNvSpPr txBox="1">
            <a:spLocks noGrp="1"/>
          </p:cNvSpPr>
          <p:nvPr>
            <p:ph type="body" idx="1"/>
          </p:nvPr>
        </p:nvSpPr>
        <p:spPr>
          <a:xfrm>
            <a:off x="4361225" y="283575"/>
            <a:ext cx="4557000" cy="3828300"/>
          </a:xfrm>
          <a:prstGeom prst="rect">
            <a:avLst/>
          </a:prstGeom>
        </p:spPr>
        <p:txBody>
          <a:bodyPr spcFirstLastPara="1" wrap="square" lIns="0" tIns="0" rIns="0" bIns="0" anchor="t" anchorCtr="0">
            <a:noAutofit/>
          </a:bodyPr>
          <a:lstStyle/>
          <a:p>
            <a:pPr marL="0" lvl="0" indent="0" algn="just" rtl="0">
              <a:spcBef>
                <a:spcPts val="1200"/>
              </a:spcBef>
              <a:spcAft>
                <a:spcPts val="0"/>
              </a:spcAft>
              <a:buNone/>
            </a:pPr>
            <a:r>
              <a:rPr lang="en" sz="1600" b="1" i="0">
                <a:solidFill>
                  <a:srgbClr val="000000"/>
                </a:solidFill>
                <a:latin typeface="Arial"/>
                <a:ea typeface="Arial"/>
                <a:cs typeface="Arial"/>
                <a:sym typeface="Arial"/>
              </a:rPr>
              <a:t>Machinery, equipment, and tools</a:t>
            </a:r>
            <a:endParaRPr sz="1600" b="1" i="0">
              <a:solidFill>
                <a:srgbClr val="000000"/>
              </a:solidFill>
              <a:latin typeface="Arial"/>
              <a:ea typeface="Arial"/>
              <a:cs typeface="Arial"/>
              <a:sym typeface="Arial"/>
            </a:endParaRPr>
          </a:p>
          <a:p>
            <a:pPr marL="0" lvl="0" indent="0" algn="just" rtl="0">
              <a:spcBef>
                <a:spcPts val="1200"/>
              </a:spcBef>
              <a:spcAft>
                <a:spcPts val="0"/>
              </a:spcAft>
              <a:buNone/>
            </a:pPr>
            <a:r>
              <a:rPr lang="en" sz="1600" b="1" i="0">
                <a:solidFill>
                  <a:srgbClr val="000000"/>
                </a:solidFill>
                <a:latin typeface="Arial"/>
                <a:ea typeface="Arial"/>
                <a:cs typeface="Arial"/>
                <a:sym typeface="Arial"/>
              </a:rPr>
              <a:t>        </a:t>
            </a:r>
            <a:r>
              <a:rPr lang="en" sz="1600" i="0">
                <a:solidFill>
                  <a:srgbClr val="000000"/>
                </a:solidFill>
                <a:latin typeface="Arial"/>
                <a:ea typeface="Arial"/>
                <a:cs typeface="Arial"/>
                <a:sym typeface="Arial"/>
              </a:rPr>
              <a:t> </a:t>
            </a:r>
            <a:r>
              <a:rPr lang="en" sz="1800" b="1" i="0">
                <a:solidFill>
                  <a:srgbClr val="000000"/>
                </a:solidFill>
                <a:latin typeface="Arial"/>
                <a:ea typeface="Arial"/>
                <a:cs typeface="Arial"/>
                <a:sym typeface="Arial"/>
              </a:rPr>
              <a:t>It answers the following questions:</a:t>
            </a:r>
            <a:endParaRPr sz="1800" i="0">
              <a:solidFill>
                <a:srgbClr val="000000"/>
              </a:solidFill>
              <a:latin typeface="Arial"/>
              <a:ea typeface="Arial"/>
              <a:cs typeface="Arial"/>
              <a:sym typeface="Arial"/>
            </a:endParaRPr>
          </a:p>
          <a:p>
            <a:pPr marL="0" lvl="0" indent="0" algn="just" rtl="0">
              <a:lnSpc>
                <a:spcPct val="100000"/>
              </a:lnSpc>
              <a:spcBef>
                <a:spcPts val="1200"/>
              </a:spcBef>
              <a:spcAft>
                <a:spcPts val="0"/>
              </a:spcAft>
              <a:buNone/>
            </a:pPr>
            <a:r>
              <a:rPr lang="en" sz="1800" i="0">
                <a:solidFill>
                  <a:srgbClr val="000000"/>
                </a:solidFill>
                <a:latin typeface="Arial"/>
                <a:ea typeface="Arial"/>
                <a:cs typeface="Arial"/>
                <a:sym typeface="Arial"/>
              </a:rPr>
              <a:t>1.</a:t>
            </a:r>
            <a:r>
              <a:rPr lang="en" sz="1800" i="0">
                <a:solidFill>
                  <a:srgbClr val="000000"/>
                </a:solidFill>
                <a:latin typeface="Times New Roman"/>
                <a:ea typeface="Times New Roman"/>
                <a:cs typeface="Times New Roman"/>
                <a:sym typeface="Times New Roman"/>
              </a:rPr>
              <a:t>    </a:t>
            </a:r>
            <a:r>
              <a:rPr lang="en" sz="1800" i="0">
                <a:solidFill>
                  <a:srgbClr val="000000"/>
                </a:solidFill>
                <a:latin typeface="Arial"/>
                <a:ea typeface="Arial"/>
                <a:cs typeface="Arial"/>
                <a:sym typeface="Arial"/>
              </a:rPr>
              <a:t>What is the model of the machinery and related equipment to be purchased, including the required specifications?</a:t>
            </a:r>
            <a:endParaRPr sz="1800" i="0">
              <a:solidFill>
                <a:srgbClr val="000000"/>
              </a:solidFill>
              <a:latin typeface="Arial"/>
              <a:ea typeface="Arial"/>
              <a:cs typeface="Arial"/>
              <a:sym typeface="Arial"/>
            </a:endParaRPr>
          </a:p>
          <a:p>
            <a:pPr marL="0" lvl="0" indent="0" algn="just" rtl="0">
              <a:lnSpc>
                <a:spcPct val="100000"/>
              </a:lnSpc>
              <a:spcBef>
                <a:spcPts val="1200"/>
              </a:spcBef>
              <a:spcAft>
                <a:spcPts val="0"/>
              </a:spcAft>
              <a:buNone/>
            </a:pPr>
            <a:r>
              <a:rPr lang="en" sz="1800" i="0">
                <a:solidFill>
                  <a:srgbClr val="000000"/>
                </a:solidFill>
                <a:latin typeface="Arial"/>
                <a:ea typeface="Arial"/>
                <a:cs typeface="Arial"/>
                <a:sym typeface="Arial"/>
              </a:rPr>
              <a:t>2.</a:t>
            </a:r>
            <a:r>
              <a:rPr lang="en" sz="1800" i="0">
                <a:solidFill>
                  <a:srgbClr val="000000"/>
                </a:solidFill>
                <a:latin typeface="Times New Roman"/>
                <a:ea typeface="Times New Roman"/>
                <a:cs typeface="Times New Roman"/>
                <a:sym typeface="Times New Roman"/>
              </a:rPr>
              <a:t> </a:t>
            </a:r>
            <a:r>
              <a:rPr lang="en" sz="1800" i="0">
                <a:solidFill>
                  <a:srgbClr val="000000"/>
                </a:solidFill>
                <a:latin typeface="Arial"/>
                <a:ea typeface="Arial"/>
                <a:cs typeface="Arial"/>
                <a:sym typeface="Arial"/>
              </a:rPr>
              <a:t>Who are the suppliers of these machineries and equipment?</a:t>
            </a:r>
            <a:endParaRPr sz="1800" i="0">
              <a:solidFill>
                <a:srgbClr val="000000"/>
              </a:solidFill>
              <a:latin typeface="Arial"/>
              <a:ea typeface="Arial"/>
              <a:cs typeface="Arial"/>
              <a:sym typeface="Arial"/>
            </a:endParaRPr>
          </a:p>
          <a:p>
            <a:pPr marL="0" lvl="0" indent="0" algn="just" rtl="0">
              <a:lnSpc>
                <a:spcPct val="100000"/>
              </a:lnSpc>
              <a:spcBef>
                <a:spcPts val="1200"/>
              </a:spcBef>
              <a:spcAft>
                <a:spcPts val="0"/>
              </a:spcAft>
              <a:buNone/>
            </a:pPr>
            <a:r>
              <a:rPr lang="en" sz="1800" i="0">
                <a:solidFill>
                  <a:srgbClr val="000000"/>
                </a:solidFill>
                <a:latin typeface="Arial"/>
                <a:ea typeface="Arial"/>
                <a:cs typeface="Arial"/>
                <a:sym typeface="Arial"/>
              </a:rPr>
              <a:t>3.</a:t>
            </a:r>
            <a:r>
              <a:rPr lang="en" sz="1800" i="0">
                <a:solidFill>
                  <a:srgbClr val="000000"/>
                </a:solidFill>
                <a:latin typeface="Times New Roman"/>
                <a:ea typeface="Times New Roman"/>
                <a:cs typeface="Times New Roman"/>
                <a:sym typeface="Times New Roman"/>
              </a:rPr>
              <a:t>    </a:t>
            </a:r>
            <a:r>
              <a:rPr lang="en" sz="1800" i="0">
                <a:solidFill>
                  <a:srgbClr val="000000"/>
                </a:solidFill>
                <a:latin typeface="Arial"/>
                <a:ea typeface="Arial"/>
                <a:cs typeface="Arial"/>
                <a:sym typeface="Arial"/>
              </a:rPr>
              <a:t>Will the business buy a brand-new unit or a secondhand unit?</a:t>
            </a:r>
            <a:endParaRPr sz="1800" i="0">
              <a:solidFill>
                <a:srgbClr val="000000"/>
              </a:solidFill>
              <a:latin typeface="Arial"/>
              <a:ea typeface="Arial"/>
              <a:cs typeface="Arial"/>
              <a:sym typeface="Arial"/>
            </a:endParaRPr>
          </a:p>
          <a:p>
            <a:pPr marL="0" lvl="0" indent="0" algn="just" rtl="0">
              <a:lnSpc>
                <a:spcPct val="100000"/>
              </a:lnSpc>
              <a:spcBef>
                <a:spcPts val="1200"/>
              </a:spcBef>
              <a:spcAft>
                <a:spcPts val="0"/>
              </a:spcAft>
              <a:buNone/>
            </a:pPr>
            <a:r>
              <a:rPr lang="en" sz="1800" i="0">
                <a:solidFill>
                  <a:srgbClr val="000000"/>
                </a:solidFill>
                <a:latin typeface="Arial"/>
                <a:ea typeface="Arial"/>
                <a:cs typeface="Arial"/>
                <a:sym typeface="Arial"/>
              </a:rPr>
              <a:t>4.</a:t>
            </a:r>
            <a:r>
              <a:rPr lang="en" sz="1800" i="0">
                <a:solidFill>
                  <a:srgbClr val="000000"/>
                </a:solidFill>
                <a:latin typeface="Times New Roman"/>
                <a:ea typeface="Times New Roman"/>
                <a:cs typeface="Times New Roman"/>
                <a:sym typeface="Times New Roman"/>
              </a:rPr>
              <a:t>    </a:t>
            </a:r>
            <a:r>
              <a:rPr lang="en" sz="1800" i="0">
                <a:solidFill>
                  <a:srgbClr val="000000"/>
                </a:solidFill>
                <a:latin typeface="Arial"/>
                <a:ea typeface="Arial"/>
                <a:cs typeface="Arial"/>
                <a:sym typeface="Arial"/>
              </a:rPr>
              <a:t>How much is the total </a:t>
            </a:r>
            <a:endParaRPr sz="1800" i="0">
              <a:solidFill>
                <a:srgbClr val="000000"/>
              </a:solidFill>
              <a:latin typeface="Arial"/>
              <a:ea typeface="Arial"/>
              <a:cs typeface="Arial"/>
              <a:sym typeface="Arial"/>
            </a:endParaRPr>
          </a:p>
          <a:p>
            <a:pPr marL="0" lvl="0" indent="0" algn="just" rtl="0">
              <a:lnSpc>
                <a:spcPct val="100000"/>
              </a:lnSpc>
              <a:spcBef>
                <a:spcPts val="0"/>
              </a:spcBef>
              <a:spcAft>
                <a:spcPts val="0"/>
              </a:spcAft>
              <a:buNone/>
            </a:pPr>
            <a:r>
              <a:rPr lang="en" sz="1800" i="0">
                <a:solidFill>
                  <a:srgbClr val="000000"/>
                </a:solidFill>
                <a:latin typeface="Arial"/>
                <a:ea typeface="Arial"/>
                <a:cs typeface="Arial"/>
                <a:sym typeface="Arial"/>
              </a:rPr>
              <a:t>acquisition cost?</a:t>
            </a:r>
            <a:endParaRPr sz="1800" i="0">
              <a:solidFill>
                <a:srgbClr val="000000"/>
              </a:solidFill>
              <a:latin typeface="Arial"/>
              <a:ea typeface="Arial"/>
              <a:cs typeface="Arial"/>
              <a:sym typeface="Arial"/>
            </a:endParaRPr>
          </a:p>
          <a:p>
            <a:pPr marL="0" lvl="0" indent="0" algn="l" rtl="0">
              <a:spcBef>
                <a:spcPts val="0"/>
              </a:spcBef>
              <a:spcAft>
                <a:spcPts val="800"/>
              </a:spcAft>
              <a:buNone/>
            </a:pPr>
            <a:endParaRPr sz="16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6"/>
          <p:cNvSpPr txBox="1">
            <a:spLocks noGrp="1"/>
          </p:cNvSpPr>
          <p:nvPr>
            <p:ph type="body" idx="1"/>
          </p:nvPr>
        </p:nvSpPr>
        <p:spPr>
          <a:xfrm>
            <a:off x="4361225" y="283575"/>
            <a:ext cx="4557000" cy="3828300"/>
          </a:xfrm>
          <a:prstGeom prst="rect">
            <a:avLst/>
          </a:prstGeom>
        </p:spPr>
        <p:txBody>
          <a:bodyPr spcFirstLastPara="1" wrap="square" lIns="0" tIns="0" rIns="0" bIns="0" anchor="t" anchorCtr="0">
            <a:noAutofit/>
          </a:bodyPr>
          <a:lstStyle/>
          <a:p>
            <a:pPr marL="457200" lvl="0" indent="0" algn="just" rtl="0">
              <a:spcBef>
                <a:spcPts val="0"/>
              </a:spcBef>
              <a:spcAft>
                <a:spcPts val="0"/>
              </a:spcAft>
              <a:buNone/>
            </a:pPr>
            <a:r>
              <a:rPr lang="en" sz="1800" b="1" i="0">
                <a:solidFill>
                  <a:srgbClr val="000000"/>
                </a:solidFill>
                <a:latin typeface="Arial"/>
                <a:ea typeface="Arial"/>
                <a:cs typeface="Arial"/>
                <a:sym typeface="Arial"/>
              </a:rPr>
              <a:t>Following are the factors to be considered in selecting the necessary machinery and equipment:</a:t>
            </a:r>
            <a:endParaRPr sz="1800" b="1" i="0">
              <a:solidFill>
                <a:srgbClr val="000000"/>
              </a:solidFill>
              <a:latin typeface="Arial"/>
              <a:ea typeface="Arial"/>
              <a:cs typeface="Arial"/>
              <a:sym typeface="Arial"/>
            </a:endParaRPr>
          </a:p>
          <a:p>
            <a:pPr marL="0" lvl="0" indent="0" algn="just" rtl="0">
              <a:lnSpc>
                <a:spcPct val="115000"/>
              </a:lnSpc>
              <a:spcBef>
                <a:spcPts val="1200"/>
              </a:spcBef>
              <a:spcAft>
                <a:spcPts val="0"/>
              </a:spcAft>
              <a:buNone/>
            </a:pPr>
            <a:r>
              <a:rPr lang="en" sz="1800" i="0">
                <a:solidFill>
                  <a:srgbClr val="000000"/>
                </a:solidFill>
                <a:latin typeface="Arial"/>
                <a:ea typeface="Arial"/>
                <a:cs typeface="Arial"/>
                <a:sym typeface="Arial"/>
              </a:rPr>
              <a:t>1.</a:t>
            </a:r>
            <a:r>
              <a:rPr lang="en" sz="1800" i="0">
                <a:solidFill>
                  <a:srgbClr val="000000"/>
                </a:solidFill>
                <a:latin typeface="Times New Roman"/>
                <a:ea typeface="Times New Roman"/>
                <a:cs typeface="Times New Roman"/>
                <a:sym typeface="Times New Roman"/>
              </a:rPr>
              <a:t>    </a:t>
            </a:r>
            <a:r>
              <a:rPr lang="en" sz="1800" i="0">
                <a:solidFill>
                  <a:srgbClr val="000000"/>
                </a:solidFill>
                <a:latin typeface="Arial"/>
                <a:ea typeface="Arial"/>
                <a:cs typeface="Arial"/>
                <a:sym typeface="Arial"/>
              </a:rPr>
              <a:t>Plant capacity and size of the machine</a:t>
            </a:r>
            <a:endParaRPr sz="1800" i="0">
              <a:solidFill>
                <a:srgbClr val="000000"/>
              </a:solidFill>
              <a:latin typeface="Arial"/>
              <a:ea typeface="Arial"/>
              <a:cs typeface="Arial"/>
              <a:sym typeface="Arial"/>
            </a:endParaRPr>
          </a:p>
          <a:p>
            <a:pPr marL="0" lvl="0" indent="0" algn="just" rtl="0">
              <a:lnSpc>
                <a:spcPct val="115000"/>
              </a:lnSpc>
              <a:spcBef>
                <a:spcPts val="1200"/>
              </a:spcBef>
              <a:spcAft>
                <a:spcPts val="0"/>
              </a:spcAft>
              <a:buNone/>
            </a:pPr>
            <a:r>
              <a:rPr lang="en" sz="1800" i="0">
                <a:solidFill>
                  <a:srgbClr val="000000"/>
                </a:solidFill>
                <a:latin typeface="Arial"/>
                <a:ea typeface="Arial"/>
                <a:cs typeface="Arial"/>
                <a:sym typeface="Arial"/>
              </a:rPr>
              <a:t>2.</a:t>
            </a:r>
            <a:r>
              <a:rPr lang="en" sz="1800" i="0">
                <a:solidFill>
                  <a:srgbClr val="000000"/>
                </a:solidFill>
                <a:latin typeface="Times New Roman"/>
                <a:ea typeface="Times New Roman"/>
                <a:cs typeface="Times New Roman"/>
                <a:sym typeface="Times New Roman"/>
              </a:rPr>
              <a:t>    </a:t>
            </a:r>
            <a:r>
              <a:rPr lang="en" sz="1800" i="0">
                <a:solidFill>
                  <a:srgbClr val="000000"/>
                </a:solidFill>
                <a:latin typeface="Arial"/>
                <a:ea typeface="Arial"/>
                <a:cs typeface="Arial"/>
                <a:sym typeface="Arial"/>
              </a:rPr>
              <a:t>Model of the machinery and equipment</a:t>
            </a:r>
            <a:endParaRPr sz="1800" i="0">
              <a:solidFill>
                <a:srgbClr val="000000"/>
              </a:solidFill>
              <a:latin typeface="Arial"/>
              <a:ea typeface="Arial"/>
              <a:cs typeface="Arial"/>
              <a:sym typeface="Arial"/>
            </a:endParaRPr>
          </a:p>
          <a:p>
            <a:pPr marL="0" lvl="0" indent="0" algn="just" rtl="0">
              <a:lnSpc>
                <a:spcPct val="115000"/>
              </a:lnSpc>
              <a:spcBef>
                <a:spcPts val="1200"/>
              </a:spcBef>
              <a:spcAft>
                <a:spcPts val="0"/>
              </a:spcAft>
              <a:buNone/>
            </a:pPr>
            <a:r>
              <a:rPr lang="en" sz="1800" i="0">
                <a:solidFill>
                  <a:srgbClr val="000000"/>
                </a:solidFill>
                <a:latin typeface="Arial"/>
                <a:ea typeface="Arial"/>
                <a:cs typeface="Arial"/>
                <a:sym typeface="Arial"/>
              </a:rPr>
              <a:t>3.</a:t>
            </a:r>
            <a:r>
              <a:rPr lang="en" sz="1800" i="0">
                <a:solidFill>
                  <a:srgbClr val="000000"/>
                </a:solidFill>
                <a:latin typeface="Times New Roman"/>
                <a:ea typeface="Times New Roman"/>
                <a:cs typeface="Times New Roman"/>
                <a:sym typeface="Times New Roman"/>
              </a:rPr>
              <a:t>    </a:t>
            </a:r>
            <a:r>
              <a:rPr lang="en" sz="1800" i="0">
                <a:solidFill>
                  <a:srgbClr val="000000"/>
                </a:solidFill>
                <a:latin typeface="Arial"/>
                <a:ea typeface="Arial"/>
                <a:cs typeface="Arial"/>
                <a:sym typeface="Arial"/>
              </a:rPr>
              <a:t>Production within the required time</a:t>
            </a:r>
            <a:endParaRPr sz="1800" i="0">
              <a:solidFill>
                <a:srgbClr val="000000"/>
              </a:solidFill>
              <a:latin typeface="Arial"/>
              <a:ea typeface="Arial"/>
              <a:cs typeface="Arial"/>
              <a:sym typeface="Arial"/>
            </a:endParaRPr>
          </a:p>
          <a:p>
            <a:pPr marL="0" lvl="0" indent="0" algn="just" rtl="0">
              <a:lnSpc>
                <a:spcPct val="115000"/>
              </a:lnSpc>
              <a:spcBef>
                <a:spcPts val="1200"/>
              </a:spcBef>
              <a:spcAft>
                <a:spcPts val="0"/>
              </a:spcAft>
              <a:buNone/>
            </a:pPr>
            <a:r>
              <a:rPr lang="en" sz="1800" i="0">
                <a:solidFill>
                  <a:srgbClr val="000000"/>
                </a:solidFill>
                <a:latin typeface="Arial"/>
                <a:ea typeface="Arial"/>
                <a:cs typeface="Arial"/>
                <a:sym typeface="Arial"/>
              </a:rPr>
              <a:t>4.</a:t>
            </a:r>
            <a:r>
              <a:rPr lang="en" sz="1800" i="0">
                <a:solidFill>
                  <a:srgbClr val="000000"/>
                </a:solidFill>
                <a:latin typeface="Times New Roman"/>
                <a:ea typeface="Times New Roman"/>
                <a:cs typeface="Times New Roman"/>
                <a:sym typeface="Times New Roman"/>
              </a:rPr>
              <a:t>  </a:t>
            </a:r>
            <a:r>
              <a:rPr lang="en" sz="1800" i="0">
                <a:solidFill>
                  <a:srgbClr val="000000"/>
                </a:solidFill>
                <a:latin typeface="Arial"/>
                <a:ea typeface="Arial"/>
                <a:cs typeface="Arial"/>
                <a:sym typeface="Arial"/>
              </a:rPr>
              <a:t>Availability of spare parts and repair service</a:t>
            </a:r>
            <a:endParaRPr sz="1800" i="0">
              <a:solidFill>
                <a:srgbClr val="000000"/>
              </a:solidFill>
              <a:latin typeface="Arial"/>
              <a:ea typeface="Arial"/>
              <a:cs typeface="Arial"/>
              <a:sym typeface="Arial"/>
            </a:endParaRPr>
          </a:p>
          <a:p>
            <a:pPr marL="0" lvl="0" indent="0" algn="just" rtl="0">
              <a:lnSpc>
                <a:spcPct val="115000"/>
              </a:lnSpc>
              <a:spcBef>
                <a:spcPts val="1200"/>
              </a:spcBef>
              <a:spcAft>
                <a:spcPts val="0"/>
              </a:spcAft>
              <a:buNone/>
            </a:pPr>
            <a:r>
              <a:rPr lang="en" sz="1800" i="0">
                <a:solidFill>
                  <a:srgbClr val="000000"/>
                </a:solidFill>
                <a:latin typeface="Arial"/>
                <a:ea typeface="Arial"/>
                <a:cs typeface="Arial"/>
                <a:sym typeface="Arial"/>
              </a:rPr>
              <a:t>5.</a:t>
            </a:r>
            <a:r>
              <a:rPr lang="en" sz="1800" i="0">
                <a:solidFill>
                  <a:srgbClr val="000000"/>
                </a:solidFill>
                <a:latin typeface="Times New Roman"/>
                <a:ea typeface="Times New Roman"/>
                <a:cs typeface="Times New Roman"/>
                <a:sym typeface="Times New Roman"/>
              </a:rPr>
              <a:t>    </a:t>
            </a:r>
            <a:r>
              <a:rPr lang="en" sz="1800" i="0">
                <a:solidFill>
                  <a:srgbClr val="000000"/>
                </a:solidFill>
                <a:latin typeface="Arial"/>
                <a:ea typeface="Arial"/>
                <a:cs typeface="Arial"/>
                <a:sym typeface="Arial"/>
              </a:rPr>
              <a:t>Cost and terms of payment</a:t>
            </a:r>
            <a:endParaRPr sz="1800" i="0">
              <a:solidFill>
                <a:srgbClr val="000000"/>
              </a:solidFill>
              <a:latin typeface="Arial"/>
              <a:ea typeface="Arial"/>
              <a:cs typeface="Arial"/>
              <a:sym typeface="Arial"/>
            </a:endParaRPr>
          </a:p>
          <a:p>
            <a:pPr marL="0" lvl="0" indent="0" algn="just" rtl="0">
              <a:lnSpc>
                <a:spcPct val="115000"/>
              </a:lnSpc>
              <a:spcBef>
                <a:spcPts val="1200"/>
              </a:spcBef>
              <a:spcAft>
                <a:spcPts val="0"/>
              </a:spcAft>
              <a:buNone/>
            </a:pPr>
            <a:r>
              <a:rPr lang="en" sz="1800" i="0">
                <a:solidFill>
                  <a:srgbClr val="000000"/>
                </a:solidFill>
                <a:latin typeface="Arial"/>
                <a:ea typeface="Arial"/>
                <a:cs typeface="Arial"/>
                <a:sym typeface="Arial"/>
              </a:rPr>
              <a:t>6.</a:t>
            </a:r>
            <a:r>
              <a:rPr lang="en" sz="1800" i="0">
                <a:solidFill>
                  <a:srgbClr val="000000"/>
                </a:solidFill>
                <a:latin typeface="Times New Roman"/>
                <a:ea typeface="Times New Roman"/>
                <a:cs typeface="Times New Roman"/>
                <a:sym typeface="Times New Roman"/>
              </a:rPr>
              <a:t>    </a:t>
            </a:r>
            <a:r>
              <a:rPr lang="en" sz="1800" i="0">
                <a:solidFill>
                  <a:srgbClr val="000000"/>
                </a:solidFill>
                <a:latin typeface="Arial"/>
                <a:ea typeface="Arial"/>
                <a:cs typeface="Arial"/>
                <a:sym typeface="Arial"/>
              </a:rPr>
              <a:t>Plant location and layout</a:t>
            </a:r>
            <a:endParaRPr sz="1800" i="0">
              <a:solidFill>
                <a:srgbClr val="000000"/>
              </a:solidFill>
              <a:latin typeface="Arial"/>
              <a:ea typeface="Arial"/>
              <a:cs typeface="Arial"/>
              <a:sym typeface="Arial"/>
            </a:endParaRPr>
          </a:p>
          <a:p>
            <a:pPr marL="0" lvl="0" indent="0" algn="just" rtl="0">
              <a:lnSpc>
                <a:spcPct val="100000"/>
              </a:lnSpc>
              <a:spcBef>
                <a:spcPts val="1200"/>
              </a:spcBef>
              <a:spcAft>
                <a:spcPts val="0"/>
              </a:spcAft>
              <a:buNone/>
            </a:pPr>
            <a:endParaRPr sz="1700" b="1" i="0">
              <a:solidFill>
                <a:srgbClr val="000000"/>
              </a:solidFill>
              <a:latin typeface="Arial"/>
              <a:ea typeface="Arial"/>
              <a:cs typeface="Arial"/>
              <a:sym typeface="Arial"/>
            </a:endParaRPr>
          </a:p>
          <a:p>
            <a:pPr marL="0" lvl="0" indent="0" algn="l" rtl="0">
              <a:spcBef>
                <a:spcPts val="0"/>
              </a:spcBef>
              <a:spcAft>
                <a:spcPts val="800"/>
              </a:spcAft>
              <a:buNone/>
            </a:pPr>
            <a:endParaRPr sz="16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17"/>
          <p:cNvSpPr txBox="1">
            <a:spLocks noGrp="1"/>
          </p:cNvSpPr>
          <p:nvPr>
            <p:ph type="body" idx="1"/>
          </p:nvPr>
        </p:nvSpPr>
        <p:spPr>
          <a:xfrm>
            <a:off x="4361225" y="283575"/>
            <a:ext cx="4674000" cy="3828300"/>
          </a:xfrm>
          <a:prstGeom prst="rect">
            <a:avLst/>
          </a:prstGeom>
        </p:spPr>
        <p:txBody>
          <a:bodyPr spcFirstLastPara="1" wrap="square" lIns="0" tIns="0" rIns="0" bIns="0" anchor="t" anchorCtr="0">
            <a:noAutofit/>
          </a:bodyPr>
          <a:lstStyle/>
          <a:p>
            <a:pPr marL="457200" lvl="0" indent="0" algn="just" rtl="0">
              <a:spcBef>
                <a:spcPts val="0"/>
              </a:spcBef>
              <a:spcAft>
                <a:spcPts val="0"/>
              </a:spcAft>
              <a:buNone/>
            </a:pPr>
            <a:r>
              <a:rPr lang="en" sz="1800" i="0">
                <a:solidFill>
                  <a:srgbClr val="000000"/>
                </a:solidFill>
                <a:latin typeface="Arial"/>
                <a:ea typeface="Arial"/>
                <a:cs typeface="Arial"/>
                <a:sym typeface="Arial"/>
              </a:rPr>
              <a:t>This section usually consists of schedules that show the different available machinery and equipment with </a:t>
            </a:r>
            <a:r>
              <a:rPr lang="en" sz="1800" b="1" i="0">
                <a:solidFill>
                  <a:srgbClr val="000000"/>
                </a:solidFill>
                <a:latin typeface="Arial"/>
                <a:ea typeface="Arial"/>
                <a:cs typeface="Arial"/>
                <a:sym typeface="Arial"/>
              </a:rPr>
              <a:t>the following additional information</a:t>
            </a:r>
            <a:r>
              <a:rPr lang="en" sz="1800" i="0">
                <a:solidFill>
                  <a:srgbClr val="000000"/>
                </a:solidFill>
                <a:latin typeface="Arial"/>
                <a:ea typeface="Arial"/>
                <a:cs typeface="Arial"/>
                <a:sym typeface="Arial"/>
              </a:rPr>
              <a:t>:</a:t>
            </a:r>
            <a:endParaRPr sz="1800" i="0">
              <a:solidFill>
                <a:srgbClr val="000000"/>
              </a:solidFill>
              <a:latin typeface="Arial"/>
              <a:ea typeface="Arial"/>
              <a:cs typeface="Arial"/>
              <a:sym typeface="Arial"/>
            </a:endParaRPr>
          </a:p>
          <a:p>
            <a:pPr marL="0" lvl="0" indent="0" algn="just" rtl="0">
              <a:lnSpc>
                <a:spcPct val="115000"/>
              </a:lnSpc>
              <a:spcBef>
                <a:spcPts val="1200"/>
              </a:spcBef>
              <a:spcAft>
                <a:spcPts val="0"/>
              </a:spcAft>
              <a:buNone/>
            </a:pPr>
            <a:r>
              <a:rPr lang="en" sz="1800" i="0">
                <a:solidFill>
                  <a:srgbClr val="000000"/>
                </a:solidFill>
                <a:latin typeface="Arial"/>
                <a:ea typeface="Arial"/>
                <a:cs typeface="Arial"/>
                <a:sym typeface="Arial"/>
              </a:rPr>
              <a:t>1.</a:t>
            </a:r>
            <a:r>
              <a:rPr lang="en" sz="1800" i="0">
                <a:solidFill>
                  <a:srgbClr val="000000"/>
                </a:solidFill>
                <a:latin typeface="Times New Roman"/>
                <a:ea typeface="Times New Roman"/>
                <a:cs typeface="Times New Roman"/>
                <a:sym typeface="Times New Roman"/>
              </a:rPr>
              <a:t>    </a:t>
            </a:r>
            <a:r>
              <a:rPr lang="en" sz="1800" i="0">
                <a:solidFill>
                  <a:srgbClr val="000000"/>
                </a:solidFill>
                <a:latin typeface="Arial"/>
                <a:ea typeface="Arial"/>
                <a:cs typeface="Arial"/>
                <a:sym typeface="Arial"/>
              </a:rPr>
              <a:t>Machine capacity</a:t>
            </a:r>
            <a:endParaRPr sz="1800" i="0">
              <a:solidFill>
                <a:srgbClr val="000000"/>
              </a:solidFill>
              <a:latin typeface="Arial"/>
              <a:ea typeface="Arial"/>
              <a:cs typeface="Arial"/>
              <a:sym typeface="Arial"/>
            </a:endParaRPr>
          </a:p>
          <a:p>
            <a:pPr marL="0" lvl="0" indent="0" algn="just" rtl="0">
              <a:lnSpc>
                <a:spcPct val="115000"/>
              </a:lnSpc>
              <a:spcBef>
                <a:spcPts val="1200"/>
              </a:spcBef>
              <a:spcAft>
                <a:spcPts val="0"/>
              </a:spcAft>
              <a:buNone/>
            </a:pPr>
            <a:r>
              <a:rPr lang="en" sz="1800" i="0">
                <a:solidFill>
                  <a:srgbClr val="000000"/>
                </a:solidFill>
                <a:latin typeface="Arial"/>
                <a:ea typeface="Arial"/>
                <a:cs typeface="Arial"/>
                <a:sym typeface="Arial"/>
              </a:rPr>
              <a:t>2.</a:t>
            </a:r>
            <a:r>
              <a:rPr lang="en" sz="1800" i="0">
                <a:solidFill>
                  <a:srgbClr val="000000"/>
                </a:solidFill>
                <a:latin typeface="Times New Roman"/>
                <a:ea typeface="Times New Roman"/>
                <a:cs typeface="Times New Roman"/>
                <a:sym typeface="Times New Roman"/>
              </a:rPr>
              <a:t>    </a:t>
            </a:r>
            <a:r>
              <a:rPr lang="en" sz="1800" i="0">
                <a:solidFill>
                  <a:srgbClr val="000000"/>
                </a:solidFill>
                <a:latin typeface="Arial"/>
                <a:ea typeface="Arial"/>
                <a:cs typeface="Arial"/>
                <a:sym typeface="Arial"/>
              </a:rPr>
              <a:t>Model and specifications</a:t>
            </a:r>
            <a:endParaRPr sz="1800" i="0">
              <a:solidFill>
                <a:srgbClr val="000000"/>
              </a:solidFill>
              <a:latin typeface="Arial"/>
              <a:ea typeface="Arial"/>
              <a:cs typeface="Arial"/>
              <a:sym typeface="Arial"/>
            </a:endParaRPr>
          </a:p>
          <a:p>
            <a:pPr marL="0" lvl="0" indent="0" algn="just" rtl="0">
              <a:lnSpc>
                <a:spcPct val="115000"/>
              </a:lnSpc>
              <a:spcBef>
                <a:spcPts val="1200"/>
              </a:spcBef>
              <a:spcAft>
                <a:spcPts val="0"/>
              </a:spcAft>
              <a:buNone/>
            </a:pPr>
            <a:r>
              <a:rPr lang="en" sz="1800" i="0">
                <a:solidFill>
                  <a:srgbClr val="000000"/>
                </a:solidFill>
                <a:latin typeface="Arial"/>
                <a:ea typeface="Arial"/>
                <a:cs typeface="Arial"/>
                <a:sym typeface="Arial"/>
              </a:rPr>
              <a:t>3.</a:t>
            </a:r>
            <a:r>
              <a:rPr lang="en" sz="1800" i="0">
                <a:solidFill>
                  <a:srgbClr val="000000"/>
                </a:solidFill>
                <a:latin typeface="Times New Roman"/>
                <a:ea typeface="Times New Roman"/>
                <a:cs typeface="Times New Roman"/>
                <a:sym typeface="Times New Roman"/>
              </a:rPr>
              <a:t>    </a:t>
            </a:r>
            <a:r>
              <a:rPr lang="en" sz="1800" i="0">
                <a:solidFill>
                  <a:srgbClr val="000000"/>
                </a:solidFill>
                <a:latin typeface="Arial"/>
                <a:ea typeface="Arial"/>
                <a:cs typeface="Arial"/>
                <a:sym typeface="Arial"/>
              </a:rPr>
              <a:t>Name of supplier</a:t>
            </a:r>
            <a:endParaRPr sz="1800" i="0">
              <a:solidFill>
                <a:srgbClr val="000000"/>
              </a:solidFill>
              <a:latin typeface="Arial"/>
              <a:ea typeface="Arial"/>
              <a:cs typeface="Arial"/>
              <a:sym typeface="Arial"/>
            </a:endParaRPr>
          </a:p>
          <a:p>
            <a:pPr marL="0" lvl="0" indent="0" algn="just" rtl="0">
              <a:lnSpc>
                <a:spcPct val="115000"/>
              </a:lnSpc>
              <a:spcBef>
                <a:spcPts val="1200"/>
              </a:spcBef>
              <a:spcAft>
                <a:spcPts val="0"/>
              </a:spcAft>
              <a:buNone/>
            </a:pPr>
            <a:r>
              <a:rPr lang="en" sz="1800" i="0">
                <a:solidFill>
                  <a:srgbClr val="000000"/>
                </a:solidFill>
                <a:latin typeface="Arial"/>
                <a:ea typeface="Arial"/>
                <a:cs typeface="Arial"/>
                <a:sym typeface="Arial"/>
              </a:rPr>
              <a:t>4.</a:t>
            </a:r>
            <a:r>
              <a:rPr lang="en" sz="1800" i="0">
                <a:solidFill>
                  <a:srgbClr val="000000"/>
                </a:solidFill>
                <a:latin typeface="Times New Roman"/>
                <a:ea typeface="Times New Roman"/>
                <a:cs typeface="Times New Roman"/>
                <a:sym typeface="Times New Roman"/>
              </a:rPr>
              <a:t>    </a:t>
            </a:r>
            <a:r>
              <a:rPr lang="en" sz="1800" i="0">
                <a:solidFill>
                  <a:srgbClr val="000000"/>
                </a:solidFill>
                <a:latin typeface="Arial"/>
                <a:ea typeface="Arial"/>
                <a:cs typeface="Arial"/>
                <a:sym typeface="Arial"/>
              </a:rPr>
              <a:t>Cost</a:t>
            </a:r>
            <a:endParaRPr sz="1800" i="0">
              <a:solidFill>
                <a:srgbClr val="000000"/>
              </a:solidFill>
              <a:latin typeface="Arial"/>
              <a:ea typeface="Arial"/>
              <a:cs typeface="Arial"/>
              <a:sym typeface="Arial"/>
            </a:endParaRPr>
          </a:p>
          <a:p>
            <a:pPr marL="0" lvl="0" indent="0" algn="just" rtl="0">
              <a:lnSpc>
                <a:spcPct val="115000"/>
              </a:lnSpc>
              <a:spcBef>
                <a:spcPts val="1200"/>
              </a:spcBef>
              <a:spcAft>
                <a:spcPts val="0"/>
              </a:spcAft>
              <a:buNone/>
            </a:pPr>
            <a:r>
              <a:rPr lang="en" sz="1800" i="0">
                <a:solidFill>
                  <a:srgbClr val="000000"/>
                </a:solidFill>
                <a:latin typeface="Arial"/>
                <a:ea typeface="Arial"/>
                <a:cs typeface="Arial"/>
                <a:sym typeface="Arial"/>
              </a:rPr>
              <a:t>5.</a:t>
            </a:r>
            <a:r>
              <a:rPr lang="en" sz="1800" i="0">
                <a:solidFill>
                  <a:srgbClr val="000000"/>
                </a:solidFill>
                <a:latin typeface="Times New Roman"/>
                <a:ea typeface="Times New Roman"/>
                <a:cs typeface="Times New Roman"/>
                <a:sym typeface="Times New Roman"/>
              </a:rPr>
              <a:t>    </a:t>
            </a:r>
            <a:r>
              <a:rPr lang="en" sz="1800" i="0">
                <a:solidFill>
                  <a:srgbClr val="000000"/>
                </a:solidFill>
                <a:latin typeface="Arial"/>
                <a:ea typeface="Arial"/>
                <a:cs typeface="Arial"/>
                <a:sym typeface="Arial"/>
              </a:rPr>
              <a:t>Terms of payment</a:t>
            </a:r>
            <a:endParaRPr sz="1800" i="0">
              <a:solidFill>
                <a:srgbClr val="000000"/>
              </a:solidFill>
              <a:latin typeface="Arial"/>
              <a:ea typeface="Arial"/>
              <a:cs typeface="Arial"/>
              <a:sym typeface="Arial"/>
            </a:endParaRPr>
          </a:p>
          <a:p>
            <a:pPr marL="0" lvl="0" indent="0" algn="just" rtl="0">
              <a:lnSpc>
                <a:spcPct val="115000"/>
              </a:lnSpc>
              <a:spcBef>
                <a:spcPts val="1200"/>
              </a:spcBef>
              <a:spcAft>
                <a:spcPts val="0"/>
              </a:spcAft>
              <a:buNone/>
            </a:pPr>
            <a:r>
              <a:rPr lang="en" sz="1800" i="0">
                <a:solidFill>
                  <a:srgbClr val="000000"/>
                </a:solidFill>
                <a:latin typeface="Arial"/>
                <a:ea typeface="Arial"/>
                <a:cs typeface="Arial"/>
                <a:sym typeface="Arial"/>
              </a:rPr>
              <a:t>6.</a:t>
            </a:r>
            <a:r>
              <a:rPr lang="en" sz="1800" i="0">
                <a:solidFill>
                  <a:srgbClr val="000000"/>
                </a:solidFill>
                <a:latin typeface="Times New Roman"/>
                <a:ea typeface="Times New Roman"/>
                <a:cs typeface="Times New Roman"/>
                <a:sym typeface="Times New Roman"/>
              </a:rPr>
              <a:t>    </a:t>
            </a:r>
            <a:r>
              <a:rPr lang="en" sz="1800" i="0">
                <a:solidFill>
                  <a:srgbClr val="000000"/>
                </a:solidFill>
                <a:latin typeface="Arial"/>
                <a:ea typeface="Arial"/>
                <a:cs typeface="Arial"/>
                <a:sym typeface="Arial"/>
              </a:rPr>
              <a:t>Estimated productive life</a:t>
            </a:r>
            <a:endParaRPr sz="1800" i="0">
              <a:solidFill>
                <a:srgbClr val="000000"/>
              </a:solidFill>
              <a:latin typeface="Arial"/>
              <a:ea typeface="Arial"/>
              <a:cs typeface="Arial"/>
              <a:sym typeface="Arial"/>
            </a:endParaRPr>
          </a:p>
          <a:p>
            <a:pPr marL="0" lvl="0" indent="0" algn="just" rtl="0">
              <a:spcBef>
                <a:spcPts val="1200"/>
              </a:spcBef>
              <a:spcAft>
                <a:spcPts val="0"/>
              </a:spcAft>
              <a:buNone/>
            </a:pPr>
            <a:r>
              <a:rPr lang="en" sz="1800" i="0">
                <a:solidFill>
                  <a:srgbClr val="000000"/>
                </a:solidFill>
                <a:latin typeface="Arial"/>
                <a:ea typeface="Arial"/>
                <a:cs typeface="Arial"/>
                <a:sym typeface="Arial"/>
              </a:rPr>
              <a:t>7.</a:t>
            </a:r>
            <a:r>
              <a:rPr lang="en" sz="1800" i="0">
                <a:solidFill>
                  <a:srgbClr val="000000"/>
                </a:solidFill>
                <a:latin typeface="Times New Roman"/>
                <a:ea typeface="Times New Roman"/>
                <a:cs typeface="Times New Roman"/>
                <a:sym typeface="Times New Roman"/>
              </a:rPr>
              <a:t>   </a:t>
            </a:r>
            <a:r>
              <a:rPr lang="en" sz="1800" i="0">
                <a:solidFill>
                  <a:srgbClr val="000000"/>
                </a:solidFill>
                <a:latin typeface="Arial"/>
                <a:ea typeface="Arial"/>
                <a:cs typeface="Arial"/>
                <a:sym typeface="Arial"/>
              </a:rPr>
              <a:t>Annual depreciation</a:t>
            </a:r>
            <a:endParaRPr sz="1800" i="0">
              <a:solidFill>
                <a:srgbClr val="000000"/>
              </a:solidFill>
              <a:latin typeface="Arial"/>
              <a:ea typeface="Arial"/>
              <a:cs typeface="Arial"/>
              <a:sym typeface="Arial"/>
            </a:endParaRPr>
          </a:p>
          <a:p>
            <a:pPr marL="0" lvl="0" indent="0" algn="just" rtl="0">
              <a:lnSpc>
                <a:spcPct val="115000"/>
              </a:lnSpc>
              <a:spcBef>
                <a:spcPts val="1200"/>
              </a:spcBef>
              <a:spcAft>
                <a:spcPts val="0"/>
              </a:spcAft>
              <a:buNone/>
            </a:pPr>
            <a:endParaRPr sz="1800" b="1" i="0">
              <a:solidFill>
                <a:srgbClr val="000000"/>
              </a:solidFill>
              <a:latin typeface="Arial"/>
              <a:ea typeface="Arial"/>
              <a:cs typeface="Arial"/>
              <a:sym typeface="Arial"/>
            </a:endParaRPr>
          </a:p>
          <a:p>
            <a:pPr marL="0" lvl="0" indent="0" algn="just" rtl="0">
              <a:lnSpc>
                <a:spcPct val="100000"/>
              </a:lnSpc>
              <a:spcBef>
                <a:spcPts val="1200"/>
              </a:spcBef>
              <a:spcAft>
                <a:spcPts val="0"/>
              </a:spcAft>
              <a:buNone/>
            </a:pPr>
            <a:endParaRPr sz="1700" b="1" i="0">
              <a:solidFill>
                <a:srgbClr val="000000"/>
              </a:solidFill>
              <a:latin typeface="Arial"/>
              <a:ea typeface="Arial"/>
              <a:cs typeface="Arial"/>
              <a:sym typeface="Arial"/>
            </a:endParaRPr>
          </a:p>
          <a:p>
            <a:pPr marL="0" lvl="0" indent="0" algn="l" rtl="0">
              <a:spcBef>
                <a:spcPts val="0"/>
              </a:spcBef>
              <a:spcAft>
                <a:spcPts val="800"/>
              </a:spcAft>
              <a:buNone/>
            </a:pPr>
            <a:endParaRPr sz="16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8"/>
          <p:cNvSpPr txBox="1">
            <a:spLocks noGrp="1"/>
          </p:cNvSpPr>
          <p:nvPr>
            <p:ph type="body" idx="1"/>
          </p:nvPr>
        </p:nvSpPr>
        <p:spPr>
          <a:xfrm>
            <a:off x="2933550" y="97775"/>
            <a:ext cx="6210600" cy="4869600"/>
          </a:xfrm>
          <a:prstGeom prst="rect">
            <a:avLst/>
          </a:prstGeom>
        </p:spPr>
        <p:txBody>
          <a:bodyPr spcFirstLastPara="1" wrap="square" lIns="0" tIns="0" rIns="0" bIns="0" anchor="t" anchorCtr="0">
            <a:noAutofit/>
          </a:bodyPr>
          <a:lstStyle/>
          <a:p>
            <a:pPr marL="0" lvl="0" indent="0" algn="just" rtl="0">
              <a:spcBef>
                <a:spcPts val="1200"/>
              </a:spcBef>
              <a:spcAft>
                <a:spcPts val="0"/>
              </a:spcAft>
              <a:buNone/>
            </a:pPr>
            <a:r>
              <a:rPr lang="en" sz="2000" b="1">
                <a:solidFill>
                  <a:srgbClr val="000000"/>
                </a:solidFill>
                <a:latin typeface="Arial"/>
                <a:ea typeface="Arial"/>
                <a:cs typeface="Arial"/>
                <a:sym typeface="Arial"/>
              </a:rPr>
              <a:t>Building structures and other facilities</a:t>
            </a:r>
            <a:endParaRPr sz="2000" b="1">
              <a:solidFill>
                <a:srgbClr val="000000"/>
              </a:solidFill>
              <a:latin typeface="Arial"/>
              <a:ea typeface="Arial"/>
              <a:cs typeface="Arial"/>
              <a:sym typeface="Arial"/>
            </a:endParaRPr>
          </a:p>
          <a:p>
            <a:pPr marL="0" lvl="0" indent="0" algn="just" rtl="0">
              <a:spcBef>
                <a:spcPts val="1200"/>
              </a:spcBef>
              <a:spcAft>
                <a:spcPts val="0"/>
              </a:spcAft>
              <a:buNone/>
            </a:pPr>
            <a:r>
              <a:rPr lang="en">
                <a:solidFill>
                  <a:srgbClr val="000000"/>
                </a:solidFill>
                <a:latin typeface="Arial"/>
                <a:ea typeface="Arial"/>
                <a:cs typeface="Arial"/>
                <a:sym typeface="Arial"/>
              </a:rPr>
              <a:t>        	</a:t>
            </a:r>
            <a:r>
              <a:rPr lang="en" sz="2000">
                <a:solidFill>
                  <a:srgbClr val="000000"/>
                </a:solidFill>
                <a:latin typeface="Arial"/>
                <a:ea typeface="Arial"/>
                <a:cs typeface="Arial"/>
                <a:sym typeface="Arial"/>
              </a:rPr>
              <a:t>This section on buildings and other structures that need to be constructed </a:t>
            </a:r>
            <a:r>
              <a:rPr lang="en" sz="2000" b="1">
                <a:solidFill>
                  <a:srgbClr val="000000"/>
                </a:solidFill>
                <a:latin typeface="Arial"/>
                <a:ea typeface="Arial"/>
                <a:cs typeface="Arial"/>
                <a:sym typeface="Arial"/>
              </a:rPr>
              <a:t>should answer the following questions:</a:t>
            </a:r>
            <a:endParaRPr sz="2000" b="1">
              <a:solidFill>
                <a:srgbClr val="000000"/>
              </a:solidFill>
              <a:latin typeface="Arial"/>
              <a:ea typeface="Arial"/>
              <a:cs typeface="Arial"/>
              <a:sym typeface="Arial"/>
            </a:endParaRPr>
          </a:p>
          <a:p>
            <a:pPr marL="0" lvl="0" indent="0" algn="just" rtl="0">
              <a:lnSpc>
                <a:spcPct val="115000"/>
              </a:lnSpc>
              <a:spcBef>
                <a:spcPts val="1200"/>
              </a:spcBef>
              <a:spcAft>
                <a:spcPts val="0"/>
              </a:spcAft>
              <a:buNone/>
            </a:pPr>
            <a:r>
              <a:rPr lang="en" sz="2000" b="1">
                <a:solidFill>
                  <a:srgbClr val="000000"/>
                </a:solidFill>
                <a:latin typeface="Arial"/>
                <a:ea typeface="Arial"/>
                <a:cs typeface="Arial"/>
                <a:sym typeface="Arial"/>
              </a:rPr>
              <a:t>1.</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What is the size of the building to be constructed?</a:t>
            </a:r>
            <a:endParaRPr sz="2000">
              <a:solidFill>
                <a:srgbClr val="000000"/>
              </a:solidFill>
              <a:latin typeface="Arial"/>
              <a:ea typeface="Arial"/>
              <a:cs typeface="Arial"/>
              <a:sym typeface="Arial"/>
            </a:endParaRPr>
          </a:p>
          <a:p>
            <a:pPr marL="0" lvl="0" indent="0" algn="just" rtl="0">
              <a:lnSpc>
                <a:spcPct val="115000"/>
              </a:lnSpc>
              <a:spcBef>
                <a:spcPts val="1200"/>
              </a:spcBef>
              <a:spcAft>
                <a:spcPts val="0"/>
              </a:spcAft>
              <a:buNone/>
            </a:pPr>
            <a:r>
              <a:rPr lang="en" sz="2000" b="1">
                <a:solidFill>
                  <a:srgbClr val="000000"/>
                </a:solidFill>
                <a:latin typeface="Arial"/>
                <a:ea typeface="Arial"/>
                <a:cs typeface="Arial"/>
                <a:sym typeface="Arial"/>
              </a:rPr>
              <a:t>2.</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What type of building will be constructed?</a:t>
            </a:r>
            <a:endParaRPr sz="2000">
              <a:solidFill>
                <a:srgbClr val="000000"/>
              </a:solidFill>
              <a:latin typeface="Arial"/>
              <a:ea typeface="Arial"/>
              <a:cs typeface="Arial"/>
              <a:sym typeface="Arial"/>
            </a:endParaRPr>
          </a:p>
          <a:p>
            <a:pPr marL="0" lvl="0" indent="0" algn="just" rtl="0">
              <a:lnSpc>
                <a:spcPct val="115000"/>
              </a:lnSpc>
              <a:spcBef>
                <a:spcPts val="1200"/>
              </a:spcBef>
              <a:spcAft>
                <a:spcPts val="0"/>
              </a:spcAft>
              <a:buNone/>
            </a:pPr>
            <a:r>
              <a:rPr lang="en" sz="2000" b="1">
                <a:solidFill>
                  <a:srgbClr val="000000"/>
                </a:solidFill>
                <a:latin typeface="Arial"/>
                <a:ea typeface="Arial"/>
                <a:cs typeface="Arial"/>
                <a:sym typeface="Arial"/>
              </a:rPr>
              <a:t>3.</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Will it be a two-storey building?</a:t>
            </a:r>
            <a:endParaRPr sz="2000">
              <a:solidFill>
                <a:srgbClr val="000000"/>
              </a:solidFill>
              <a:latin typeface="Arial"/>
              <a:ea typeface="Arial"/>
              <a:cs typeface="Arial"/>
              <a:sym typeface="Arial"/>
            </a:endParaRPr>
          </a:p>
          <a:p>
            <a:pPr marL="0" lvl="0" indent="0" algn="just" rtl="0">
              <a:lnSpc>
                <a:spcPct val="115000"/>
              </a:lnSpc>
              <a:spcBef>
                <a:spcPts val="1200"/>
              </a:spcBef>
              <a:spcAft>
                <a:spcPts val="0"/>
              </a:spcAft>
              <a:buNone/>
            </a:pPr>
            <a:r>
              <a:rPr lang="en" sz="2000">
                <a:solidFill>
                  <a:srgbClr val="000000"/>
                </a:solidFill>
                <a:latin typeface="Arial"/>
                <a:ea typeface="Arial"/>
                <a:cs typeface="Arial"/>
                <a:sym typeface="Arial"/>
              </a:rPr>
              <a:t>4.</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How much is the estimated cost?</a:t>
            </a:r>
            <a:endParaRPr sz="2000">
              <a:solidFill>
                <a:srgbClr val="000000"/>
              </a:solidFill>
              <a:latin typeface="Arial"/>
              <a:ea typeface="Arial"/>
              <a:cs typeface="Arial"/>
              <a:sym typeface="Arial"/>
            </a:endParaRPr>
          </a:p>
          <a:p>
            <a:pPr marL="0" lvl="0" indent="0" algn="l" rtl="0">
              <a:spcBef>
                <a:spcPts val="1200"/>
              </a:spcBef>
              <a:spcAft>
                <a:spcPts val="800"/>
              </a:spcAft>
              <a:buNone/>
            </a:pPr>
            <a:endParaRPr sz="20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19"/>
          <p:cNvSpPr txBox="1">
            <a:spLocks noGrp="1"/>
          </p:cNvSpPr>
          <p:nvPr>
            <p:ph type="body" idx="1"/>
          </p:nvPr>
        </p:nvSpPr>
        <p:spPr>
          <a:xfrm>
            <a:off x="2933550" y="97775"/>
            <a:ext cx="6210600" cy="4869600"/>
          </a:xfrm>
          <a:prstGeom prst="rect">
            <a:avLst/>
          </a:prstGeom>
        </p:spPr>
        <p:txBody>
          <a:bodyPr spcFirstLastPara="1" wrap="square" lIns="0" tIns="0" rIns="0" bIns="0" anchor="t" anchorCtr="0">
            <a:noAutofit/>
          </a:bodyPr>
          <a:lstStyle/>
          <a:p>
            <a:pPr marL="0" lvl="0" indent="0" algn="just" rtl="0">
              <a:lnSpc>
                <a:spcPct val="115000"/>
              </a:lnSpc>
              <a:spcBef>
                <a:spcPts val="1200"/>
              </a:spcBef>
              <a:spcAft>
                <a:spcPts val="0"/>
              </a:spcAft>
              <a:buNone/>
            </a:pPr>
            <a:r>
              <a:rPr lang="en" sz="2100" b="1">
                <a:solidFill>
                  <a:srgbClr val="000000"/>
                </a:solidFill>
                <a:latin typeface="Arial"/>
                <a:ea typeface="Arial"/>
                <a:cs typeface="Arial"/>
                <a:sym typeface="Arial"/>
              </a:rPr>
              <a:t>Buildings and related structures to be constructed include</a:t>
            </a:r>
            <a:r>
              <a:rPr lang="en" sz="2100">
                <a:solidFill>
                  <a:srgbClr val="000000"/>
                </a:solidFill>
                <a:latin typeface="Arial"/>
                <a:ea typeface="Arial"/>
                <a:cs typeface="Arial"/>
                <a:sym typeface="Arial"/>
              </a:rPr>
              <a:t>:</a:t>
            </a:r>
            <a:endParaRPr sz="2100">
              <a:solidFill>
                <a:srgbClr val="000000"/>
              </a:solidFill>
              <a:latin typeface="Arial"/>
              <a:ea typeface="Arial"/>
              <a:cs typeface="Arial"/>
              <a:sym typeface="Arial"/>
            </a:endParaRPr>
          </a:p>
          <a:p>
            <a:pPr marL="0" lvl="0" indent="0" algn="just" rtl="0">
              <a:lnSpc>
                <a:spcPct val="115000"/>
              </a:lnSpc>
              <a:spcBef>
                <a:spcPts val="1200"/>
              </a:spcBef>
              <a:spcAft>
                <a:spcPts val="0"/>
              </a:spcAft>
              <a:buNone/>
            </a:pPr>
            <a:r>
              <a:rPr lang="en" sz="2100">
                <a:solidFill>
                  <a:srgbClr val="000000"/>
                </a:solidFill>
                <a:latin typeface="Arial"/>
                <a:ea typeface="Arial"/>
                <a:cs typeface="Arial"/>
                <a:sym typeface="Arial"/>
              </a:rPr>
              <a:t>a.</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An administrative building</a:t>
            </a:r>
            <a:endParaRPr sz="2100">
              <a:solidFill>
                <a:srgbClr val="000000"/>
              </a:solidFill>
              <a:latin typeface="Arial"/>
              <a:ea typeface="Arial"/>
              <a:cs typeface="Arial"/>
              <a:sym typeface="Arial"/>
            </a:endParaRPr>
          </a:p>
          <a:p>
            <a:pPr marL="0" lvl="0" indent="0" algn="just" rtl="0">
              <a:lnSpc>
                <a:spcPct val="115000"/>
              </a:lnSpc>
              <a:spcBef>
                <a:spcPts val="1200"/>
              </a:spcBef>
              <a:spcAft>
                <a:spcPts val="0"/>
              </a:spcAft>
              <a:buNone/>
            </a:pPr>
            <a:r>
              <a:rPr lang="en" sz="2100">
                <a:solidFill>
                  <a:srgbClr val="000000"/>
                </a:solidFill>
                <a:latin typeface="Arial"/>
                <a:ea typeface="Arial"/>
                <a:cs typeface="Arial"/>
                <a:sym typeface="Arial"/>
              </a:rPr>
              <a:t>b.</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A manufacturing plant</a:t>
            </a:r>
            <a:endParaRPr sz="2100">
              <a:solidFill>
                <a:srgbClr val="000000"/>
              </a:solidFill>
              <a:latin typeface="Arial"/>
              <a:ea typeface="Arial"/>
              <a:cs typeface="Arial"/>
              <a:sym typeface="Arial"/>
            </a:endParaRPr>
          </a:p>
          <a:p>
            <a:pPr marL="0" lvl="0" indent="0" algn="just" rtl="0">
              <a:lnSpc>
                <a:spcPct val="115000"/>
              </a:lnSpc>
              <a:spcBef>
                <a:spcPts val="1200"/>
              </a:spcBef>
              <a:spcAft>
                <a:spcPts val="0"/>
              </a:spcAft>
              <a:buNone/>
            </a:pPr>
            <a:r>
              <a:rPr lang="en" sz="2100">
                <a:solidFill>
                  <a:srgbClr val="000000"/>
                </a:solidFill>
                <a:latin typeface="Arial"/>
                <a:ea typeface="Arial"/>
                <a:cs typeface="Arial"/>
                <a:sym typeface="Arial"/>
              </a:rPr>
              <a:t>c.</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Warehouse or storage facilities</a:t>
            </a:r>
            <a:endParaRPr sz="2100">
              <a:solidFill>
                <a:srgbClr val="000000"/>
              </a:solidFill>
              <a:latin typeface="Arial"/>
              <a:ea typeface="Arial"/>
              <a:cs typeface="Arial"/>
              <a:sym typeface="Arial"/>
            </a:endParaRPr>
          </a:p>
          <a:p>
            <a:pPr marL="0" lvl="0" indent="0" algn="just" rtl="0">
              <a:lnSpc>
                <a:spcPct val="115000"/>
              </a:lnSpc>
              <a:spcBef>
                <a:spcPts val="1200"/>
              </a:spcBef>
              <a:spcAft>
                <a:spcPts val="0"/>
              </a:spcAft>
              <a:buNone/>
            </a:pPr>
            <a:r>
              <a:rPr lang="en" sz="2100">
                <a:solidFill>
                  <a:srgbClr val="000000"/>
                </a:solidFill>
                <a:latin typeface="Arial"/>
                <a:ea typeface="Arial"/>
                <a:cs typeface="Arial"/>
                <a:sym typeface="Arial"/>
              </a:rPr>
              <a:t>d.</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Road network and pathways</a:t>
            </a:r>
            <a:endParaRPr sz="2100">
              <a:solidFill>
                <a:srgbClr val="000000"/>
              </a:solidFill>
              <a:latin typeface="Arial"/>
              <a:ea typeface="Arial"/>
              <a:cs typeface="Arial"/>
              <a:sym typeface="Arial"/>
            </a:endParaRPr>
          </a:p>
          <a:p>
            <a:pPr marL="0" lvl="0" indent="0" algn="just" rtl="0">
              <a:lnSpc>
                <a:spcPct val="115000"/>
              </a:lnSpc>
              <a:spcBef>
                <a:spcPts val="1200"/>
              </a:spcBef>
              <a:spcAft>
                <a:spcPts val="0"/>
              </a:spcAft>
              <a:buNone/>
            </a:pPr>
            <a:r>
              <a:rPr lang="en" sz="2100">
                <a:solidFill>
                  <a:srgbClr val="000000"/>
                </a:solidFill>
                <a:latin typeface="Arial"/>
                <a:ea typeface="Arial"/>
                <a:cs typeface="Arial"/>
                <a:sym typeface="Arial"/>
              </a:rPr>
              <a:t>e.</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A drainage and disposal system</a:t>
            </a:r>
            <a:endParaRPr sz="2100">
              <a:solidFill>
                <a:srgbClr val="000000"/>
              </a:solidFill>
              <a:latin typeface="Arial"/>
              <a:ea typeface="Arial"/>
              <a:cs typeface="Arial"/>
              <a:sym typeface="Arial"/>
            </a:endParaRPr>
          </a:p>
          <a:p>
            <a:pPr marL="0" lvl="0" indent="0" algn="just" rtl="0">
              <a:spcBef>
                <a:spcPts val="1200"/>
              </a:spcBef>
              <a:spcAft>
                <a:spcPts val="0"/>
              </a:spcAft>
              <a:buNone/>
            </a:pPr>
            <a:r>
              <a:rPr lang="en" sz="2100">
                <a:solidFill>
                  <a:srgbClr val="000000"/>
                </a:solidFill>
                <a:latin typeface="Arial"/>
                <a:ea typeface="Arial"/>
                <a:cs typeface="Arial"/>
                <a:sym typeface="Arial"/>
              </a:rPr>
              <a:t>f.</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A parking space</a:t>
            </a:r>
            <a:endParaRPr sz="2100">
              <a:solidFill>
                <a:srgbClr val="000000"/>
              </a:solidFill>
              <a:latin typeface="Arial"/>
              <a:ea typeface="Arial"/>
              <a:cs typeface="Arial"/>
              <a:sym typeface="Arial"/>
            </a:endParaRPr>
          </a:p>
          <a:p>
            <a:pPr marL="0" lvl="0" indent="0" algn="l" rtl="0">
              <a:spcBef>
                <a:spcPts val="1200"/>
              </a:spcBef>
              <a:spcAft>
                <a:spcPts val="800"/>
              </a:spcAft>
              <a:buNone/>
            </a:pPr>
            <a:endParaRPr sz="2100" b="1">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20"/>
          <p:cNvSpPr txBox="1">
            <a:spLocks noGrp="1"/>
          </p:cNvSpPr>
          <p:nvPr>
            <p:ph type="body" idx="1"/>
          </p:nvPr>
        </p:nvSpPr>
        <p:spPr>
          <a:xfrm>
            <a:off x="2933550" y="97775"/>
            <a:ext cx="6092100" cy="4869600"/>
          </a:xfrm>
          <a:prstGeom prst="rect">
            <a:avLst/>
          </a:prstGeom>
        </p:spPr>
        <p:txBody>
          <a:bodyPr spcFirstLastPara="1" wrap="square" lIns="0" tIns="0" rIns="0" bIns="0" anchor="t" anchorCtr="0">
            <a:noAutofit/>
          </a:bodyPr>
          <a:lstStyle/>
          <a:p>
            <a:pPr marL="0" lvl="0" indent="0" algn="just" rtl="0">
              <a:lnSpc>
                <a:spcPct val="150000"/>
              </a:lnSpc>
              <a:spcBef>
                <a:spcPts val="1200"/>
              </a:spcBef>
              <a:spcAft>
                <a:spcPts val="0"/>
              </a:spcAft>
              <a:buNone/>
            </a:pPr>
            <a:r>
              <a:rPr lang="en" sz="2100">
                <a:solidFill>
                  <a:srgbClr val="000000"/>
                </a:solidFill>
                <a:latin typeface="Arial"/>
                <a:ea typeface="Arial"/>
                <a:cs typeface="Arial"/>
                <a:sym typeface="Arial"/>
              </a:rPr>
              <a:t>The different schedules should be included in this section, in tabular form, showing the following information:</a:t>
            </a:r>
            <a:endParaRPr sz="2100">
              <a:solidFill>
                <a:srgbClr val="000000"/>
              </a:solidFill>
              <a:latin typeface="Arial"/>
              <a:ea typeface="Arial"/>
              <a:cs typeface="Arial"/>
              <a:sym typeface="Arial"/>
            </a:endParaRPr>
          </a:p>
          <a:p>
            <a:pPr marL="0" lvl="0" indent="0" algn="just" rtl="0">
              <a:lnSpc>
                <a:spcPct val="100000"/>
              </a:lnSpc>
              <a:spcBef>
                <a:spcPts val="1200"/>
              </a:spcBef>
              <a:spcAft>
                <a:spcPts val="0"/>
              </a:spcAft>
              <a:buNone/>
            </a:pPr>
            <a:r>
              <a:rPr lang="en" sz="2100">
                <a:solidFill>
                  <a:srgbClr val="000000"/>
                </a:solidFill>
                <a:latin typeface="Arial"/>
                <a:ea typeface="Arial"/>
                <a:cs typeface="Arial"/>
                <a:sym typeface="Arial"/>
              </a:rPr>
              <a:t>1.</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Estimated cost of building structures and land</a:t>
            </a:r>
            <a:endParaRPr sz="2100">
              <a:solidFill>
                <a:srgbClr val="000000"/>
              </a:solidFill>
              <a:latin typeface="Arial"/>
              <a:ea typeface="Arial"/>
              <a:cs typeface="Arial"/>
              <a:sym typeface="Arial"/>
            </a:endParaRPr>
          </a:p>
          <a:p>
            <a:pPr marL="0" lvl="0" indent="0" algn="just" rtl="0">
              <a:lnSpc>
                <a:spcPct val="100000"/>
              </a:lnSpc>
              <a:spcBef>
                <a:spcPts val="0"/>
              </a:spcBef>
              <a:spcAft>
                <a:spcPts val="0"/>
              </a:spcAft>
              <a:buNone/>
            </a:pPr>
            <a:r>
              <a:rPr lang="en" sz="2100">
                <a:solidFill>
                  <a:srgbClr val="000000"/>
                </a:solidFill>
                <a:latin typeface="Arial"/>
                <a:ea typeface="Arial"/>
                <a:cs typeface="Arial"/>
                <a:sym typeface="Arial"/>
              </a:rPr>
              <a:t>      improvement</a:t>
            </a:r>
            <a:endParaRPr sz="2100">
              <a:solidFill>
                <a:srgbClr val="000000"/>
              </a:solidFill>
              <a:latin typeface="Arial"/>
              <a:ea typeface="Arial"/>
              <a:cs typeface="Arial"/>
              <a:sym typeface="Arial"/>
            </a:endParaRPr>
          </a:p>
          <a:p>
            <a:pPr marL="0" lvl="0" indent="0" algn="just" rtl="0">
              <a:lnSpc>
                <a:spcPct val="150000"/>
              </a:lnSpc>
              <a:spcBef>
                <a:spcPts val="1200"/>
              </a:spcBef>
              <a:spcAft>
                <a:spcPts val="0"/>
              </a:spcAft>
              <a:buNone/>
            </a:pPr>
            <a:r>
              <a:rPr lang="en" sz="2100">
                <a:solidFill>
                  <a:srgbClr val="000000"/>
                </a:solidFill>
                <a:latin typeface="Arial"/>
                <a:ea typeface="Arial"/>
                <a:cs typeface="Arial"/>
                <a:sym typeface="Arial"/>
              </a:rPr>
              <a:t>2.</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Estimated useful life</a:t>
            </a:r>
            <a:endParaRPr sz="2100">
              <a:solidFill>
                <a:srgbClr val="000000"/>
              </a:solidFill>
              <a:latin typeface="Arial"/>
              <a:ea typeface="Arial"/>
              <a:cs typeface="Arial"/>
              <a:sym typeface="Arial"/>
            </a:endParaRPr>
          </a:p>
          <a:p>
            <a:pPr marL="0" lvl="0" indent="0" algn="just" rtl="0">
              <a:lnSpc>
                <a:spcPct val="150000"/>
              </a:lnSpc>
              <a:spcBef>
                <a:spcPts val="1200"/>
              </a:spcBef>
              <a:spcAft>
                <a:spcPts val="0"/>
              </a:spcAft>
              <a:buNone/>
            </a:pPr>
            <a:r>
              <a:rPr lang="en" sz="2100">
                <a:solidFill>
                  <a:srgbClr val="000000"/>
                </a:solidFill>
                <a:latin typeface="Arial"/>
                <a:ea typeface="Arial"/>
                <a:cs typeface="Arial"/>
                <a:sym typeface="Arial"/>
              </a:rPr>
              <a:t>3.</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Estimated annual depreciation</a:t>
            </a:r>
            <a:endParaRPr sz="2100">
              <a:solidFill>
                <a:srgbClr val="000000"/>
              </a:solidFill>
              <a:latin typeface="Arial"/>
              <a:ea typeface="Arial"/>
              <a:cs typeface="Arial"/>
              <a:sym typeface="Arial"/>
            </a:endParaRPr>
          </a:p>
          <a:p>
            <a:pPr marL="0" lvl="0" indent="0" algn="just" rtl="0">
              <a:spcBef>
                <a:spcPts val="1200"/>
              </a:spcBef>
              <a:spcAft>
                <a:spcPts val="0"/>
              </a:spcAft>
              <a:buNone/>
            </a:pPr>
            <a:endParaRPr sz="2100" b="1">
              <a:solidFill>
                <a:srgbClr val="000000"/>
              </a:solidFill>
              <a:latin typeface="Arial"/>
              <a:ea typeface="Arial"/>
              <a:cs typeface="Arial"/>
              <a:sym typeface="Arial"/>
            </a:endParaRPr>
          </a:p>
          <a:p>
            <a:pPr marL="0" lvl="0" indent="0" algn="l" rtl="0">
              <a:spcBef>
                <a:spcPts val="1200"/>
              </a:spcBef>
              <a:spcAft>
                <a:spcPts val="800"/>
              </a:spcAft>
              <a:buNone/>
            </a:pPr>
            <a:endParaRPr sz="2100" b="1">
              <a:solidFill>
                <a:srgbClr val="00000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5"/>
            </a:gs>
            <a:gs pos="100000">
              <a:schemeClr val="accent6"/>
            </a:gs>
          </a:gsLst>
          <a:path path="circle">
            <a:fillToRect l="100000" t="100000"/>
          </a:path>
          <a:tileRect r="-100000" b="-100000"/>
        </a:gradFill>
        <a:effectLst/>
      </p:bgPr>
    </p:bg>
    <p:spTree>
      <p:nvGrpSpPr>
        <p:cNvPr id="1" name="Shape 104"/>
        <p:cNvGrpSpPr/>
        <p:nvPr/>
      </p:nvGrpSpPr>
      <p:grpSpPr>
        <a:xfrm>
          <a:off x="0" y="0"/>
          <a:ext cx="0" cy="0"/>
          <a:chOff x="0" y="0"/>
          <a:chExt cx="0" cy="0"/>
        </a:xfrm>
      </p:grpSpPr>
      <p:sp>
        <p:nvSpPr>
          <p:cNvPr id="105" name="Google Shape;105;p21"/>
          <p:cNvSpPr txBox="1">
            <a:spLocks noGrp="1"/>
          </p:cNvSpPr>
          <p:nvPr>
            <p:ph type="body" idx="2"/>
          </p:nvPr>
        </p:nvSpPr>
        <p:spPr>
          <a:xfrm>
            <a:off x="2845550" y="117350"/>
            <a:ext cx="6121200" cy="4012500"/>
          </a:xfrm>
          <a:prstGeom prst="rect">
            <a:avLst/>
          </a:prstGeom>
        </p:spPr>
        <p:txBody>
          <a:bodyPr spcFirstLastPara="1" wrap="square" lIns="0" tIns="0" rIns="0" bIns="0" anchor="t" anchorCtr="0">
            <a:noAutofit/>
          </a:bodyPr>
          <a:lstStyle/>
          <a:p>
            <a:pPr marL="0" lvl="0" indent="0" algn="just" rtl="0">
              <a:spcBef>
                <a:spcPts val="1200"/>
              </a:spcBef>
              <a:spcAft>
                <a:spcPts val="0"/>
              </a:spcAft>
              <a:buNone/>
            </a:pPr>
            <a:r>
              <a:rPr lang="en" sz="1800" b="1">
                <a:solidFill>
                  <a:srgbClr val="000000"/>
                </a:solidFill>
                <a:latin typeface="Arial"/>
                <a:ea typeface="Arial"/>
                <a:cs typeface="Arial"/>
                <a:sym typeface="Arial"/>
              </a:rPr>
              <a:t>Raw materials requirement</a:t>
            </a:r>
            <a:endParaRPr sz="1800" b="1">
              <a:solidFill>
                <a:srgbClr val="000000"/>
              </a:solidFill>
              <a:latin typeface="Arial"/>
              <a:ea typeface="Arial"/>
              <a:cs typeface="Arial"/>
              <a:sym typeface="Arial"/>
            </a:endParaRPr>
          </a:p>
          <a:p>
            <a:pPr marL="0" lvl="0" indent="0" algn="just" rtl="0">
              <a:spcBef>
                <a:spcPts val="1200"/>
              </a:spcBef>
              <a:spcAft>
                <a:spcPts val="0"/>
              </a:spcAft>
              <a:buNone/>
            </a:pPr>
            <a:r>
              <a:rPr lang="en" sz="1800" b="1">
                <a:solidFill>
                  <a:srgbClr val="000000"/>
                </a:solidFill>
                <a:latin typeface="Arial"/>
                <a:ea typeface="Arial"/>
                <a:cs typeface="Arial"/>
                <a:sym typeface="Arial"/>
              </a:rPr>
              <a:t>        	</a:t>
            </a:r>
            <a:r>
              <a:rPr lang="en" sz="1800">
                <a:solidFill>
                  <a:srgbClr val="000000"/>
                </a:solidFill>
                <a:latin typeface="Arial"/>
                <a:ea typeface="Arial"/>
                <a:cs typeface="Arial"/>
                <a:sym typeface="Arial"/>
              </a:rPr>
              <a:t>This section on the different types of raw materials or ingredients needed in manufacturing the product should </a:t>
            </a:r>
            <a:r>
              <a:rPr lang="en" sz="1800" b="1">
                <a:solidFill>
                  <a:srgbClr val="000000"/>
                </a:solidFill>
                <a:latin typeface="Arial"/>
                <a:ea typeface="Arial"/>
                <a:cs typeface="Arial"/>
                <a:sym typeface="Arial"/>
              </a:rPr>
              <a:t>answer the following questions</a:t>
            </a:r>
            <a:r>
              <a:rPr lang="en" sz="1800">
                <a:solidFill>
                  <a:srgbClr val="000000"/>
                </a:solidFill>
                <a:latin typeface="Arial"/>
                <a:ea typeface="Arial"/>
                <a:cs typeface="Arial"/>
                <a:sym typeface="Arial"/>
              </a:rPr>
              <a:t>:</a:t>
            </a:r>
            <a:endParaRPr sz="1800">
              <a:solidFill>
                <a:srgbClr val="000000"/>
              </a:solidFill>
              <a:latin typeface="Arial"/>
              <a:ea typeface="Arial"/>
              <a:cs typeface="Arial"/>
              <a:sym typeface="Arial"/>
            </a:endParaRPr>
          </a:p>
          <a:p>
            <a:pPr marL="0" lvl="0" indent="0" algn="just" rtl="0">
              <a:lnSpc>
                <a:spcPct val="100000"/>
              </a:lnSpc>
              <a:spcBef>
                <a:spcPts val="1200"/>
              </a:spcBef>
              <a:spcAft>
                <a:spcPts val="0"/>
              </a:spcAft>
              <a:buNone/>
            </a:pPr>
            <a:r>
              <a:rPr lang="en" sz="1800">
                <a:solidFill>
                  <a:srgbClr val="000000"/>
                </a:solidFill>
                <a:latin typeface="Arial"/>
                <a:ea typeface="Arial"/>
                <a:cs typeface="Arial"/>
                <a:sym typeface="Arial"/>
              </a:rPr>
              <a:t>1.</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What are the raw materials needed to produce the</a:t>
            </a:r>
            <a:endParaRPr sz="1800">
              <a:solidFill>
                <a:srgbClr val="000000"/>
              </a:solidFill>
              <a:latin typeface="Arial"/>
              <a:ea typeface="Arial"/>
              <a:cs typeface="Arial"/>
              <a:sym typeface="Arial"/>
            </a:endParaRPr>
          </a:p>
          <a:p>
            <a:pPr marL="0" lvl="0" indent="0" algn="just" rtl="0">
              <a:lnSpc>
                <a:spcPct val="100000"/>
              </a:lnSpc>
              <a:spcBef>
                <a:spcPts val="0"/>
              </a:spcBef>
              <a:spcAft>
                <a:spcPts val="0"/>
              </a:spcAft>
              <a:buNone/>
            </a:pPr>
            <a:r>
              <a:rPr lang="en" sz="1800">
                <a:solidFill>
                  <a:srgbClr val="000000"/>
                </a:solidFill>
                <a:latin typeface="Arial"/>
                <a:ea typeface="Arial"/>
                <a:cs typeface="Arial"/>
                <a:sym typeface="Arial"/>
              </a:rPr>
              <a:t>     goods?</a:t>
            </a:r>
            <a:endParaRPr sz="1800">
              <a:solidFill>
                <a:srgbClr val="000000"/>
              </a:solidFill>
              <a:latin typeface="Arial"/>
              <a:ea typeface="Arial"/>
              <a:cs typeface="Arial"/>
              <a:sym typeface="Arial"/>
            </a:endParaRPr>
          </a:p>
          <a:p>
            <a:pPr marL="0" lvl="0" indent="0" algn="just" rtl="0">
              <a:lnSpc>
                <a:spcPct val="100000"/>
              </a:lnSpc>
              <a:spcBef>
                <a:spcPts val="0"/>
              </a:spcBef>
              <a:spcAft>
                <a:spcPts val="0"/>
              </a:spcAft>
              <a:buNone/>
            </a:pPr>
            <a:endParaRPr sz="1800">
              <a:solidFill>
                <a:srgbClr val="000000"/>
              </a:solidFill>
              <a:latin typeface="Arial"/>
              <a:ea typeface="Arial"/>
              <a:cs typeface="Arial"/>
              <a:sym typeface="Arial"/>
            </a:endParaRPr>
          </a:p>
          <a:p>
            <a:pPr marL="0" lvl="0" indent="0" algn="just" rtl="0">
              <a:lnSpc>
                <a:spcPct val="100000"/>
              </a:lnSpc>
              <a:spcBef>
                <a:spcPts val="0"/>
              </a:spcBef>
              <a:spcAft>
                <a:spcPts val="0"/>
              </a:spcAft>
              <a:buNone/>
            </a:pPr>
            <a:r>
              <a:rPr lang="en" sz="1800">
                <a:solidFill>
                  <a:srgbClr val="000000"/>
                </a:solidFill>
                <a:latin typeface="Arial"/>
                <a:ea typeface="Arial"/>
                <a:cs typeface="Arial"/>
                <a:sym typeface="Arial"/>
              </a:rPr>
              <a:t>2.</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Who are the existing and prospective suppliers of these</a:t>
            </a:r>
            <a:endParaRPr sz="1800">
              <a:solidFill>
                <a:srgbClr val="000000"/>
              </a:solidFill>
              <a:latin typeface="Arial"/>
              <a:ea typeface="Arial"/>
              <a:cs typeface="Arial"/>
              <a:sym typeface="Arial"/>
            </a:endParaRPr>
          </a:p>
          <a:p>
            <a:pPr marL="0" lvl="0" indent="0" algn="just" rtl="0">
              <a:lnSpc>
                <a:spcPct val="100000"/>
              </a:lnSpc>
              <a:spcBef>
                <a:spcPts val="0"/>
              </a:spcBef>
              <a:spcAft>
                <a:spcPts val="0"/>
              </a:spcAft>
              <a:buNone/>
            </a:pPr>
            <a:r>
              <a:rPr lang="en" sz="1800">
                <a:solidFill>
                  <a:srgbClr val="000000"/>
                </a:solidFill>
                <a:latin typeface="Arial"/>
                <a:ea typeface="Arial"/>
                <a:cs typeface="Arial"/>
                <a:sym typeface="Arial"/>
              </a:rPr>
              <a:t>       raw materials?</a:t>
            </a:r>
            <a:endParaRPr sz="1800">
              <a:solidFill>
                <a:srgbClr val="000000"/>
              </a:solidFill>
              <a:latin typeface="Arial"/>
              <a:ea typeface="Arial"/>
              <a:cs typeface="Arial"/>
              <a:sym typeface="Arial"/>
            </a:endParaRPr>
          </a:p>
          <a:p>
            <a:pPr marL="0" lvl="0" indent="0" algn="just" rtl="0">
              <a:lnSpc>
                <a:spcPct val="100000"/>
              </a:lnSpc>
              <a:spcBef>
                <a:spcPts val="0"/>
              </a:spcBef>
              <a:spcAft>
                <a:spcPts val="0"/>
              </a:spcAft>
              <a:buNone/>
            </a:pPr>
            <a:endParaRPr sz="1800">
              <a:solidFill>
                <a:srgbClr val="000000"/>
              </a:solidFill>
              <a:latin typeface="Arial"/>
              <a:ea typeface="Arial"/>
              <a:cs typeface="Arial"/>
              <a:sym typeface="Arial"/>
            </a:endParaRPr>
          </a:p>
          <a:p>
            <a:pPr marL="0" lvl="0" indent="0" algn="just" rtl="0">
              <a:lnSpc>
                <a:spcPct val="100000"/>
              </a:lnSpc>
              <a:spcBef>
                <a:spcPts val="0"/>
              </a:spcBef>
              <a:spcAft>
                <a:spcPts val="0"/>
              </a:spcAft>
              <a:buNone/>
            </a:pPr>
            <a:r>
              <a:rPr lang="en" sz="1800">
                <a:solidFill>
                  <a:srgbClr val="000000"/>
                </a:solidFill>
                <a:latin typeface="Arial"/>
                <a:ea typeface="Arial"/>
                <a:cs typeface="Arial"/>
                <a:sym typeface="Arial"/>
              </a:rPr>
              <a:t>3.</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Are there enough available raw </a:t>
            </a:r>
            <a:endParaRPr sz="1800">
              <a:solidFill>
                <a:srgbClr val="000000"/>
              </a:solidFill>
              <a:latin typeface="Arial"/>
              <a:ea typeface="Arial"/>
              <a:cs typeface="Arial"/>
              <a:sym typeface="Arial"/>
            </a:endParaRPr>
          </a:p>
          <a:p>
            <a:pPr marL="0" lvl="0" indent="0" algn="just" rtl="0">
              <a:lnSpc>
                <a:spcPct val="100000"/>
              </a:lnSpc>
              <a:spcBef>
                <a:spcPts val="0"/>
              </a:spcBef>
              <a:spcAft>
                <a:spcPts val="0"/>
              </a:spcAft>
              <a:buNone/>
            </a:pPr>
            <a:r>
              <a:rPr lang="en" sz="1800">
                <a:solidFill>
                  <a:srgbClr val="000000"/>
                </a:solidFill>
                <a:latin typeface="Arial"/>
                <a:ea typeface="Arial"/>
                <a:cs typeface="Arial"/>
                <a:sym typeface="Arial"/>
              </a:rPr>
              <a:t>      materials for the product?</a:t>
            </a:r>
            <a:endParaRPr sz="1800">
              <a:solidFill>
                <a:srgbClr val="000000"/>
              </a:solidFill>
              <a:latin typeface="Arial"/>
              <a:ea typeface="Arial"/>
              <a:cs typeface="Arial"/>
              <a:sym typeface="Arial"/>
            </a:endParaRPr>
          </a:p>
          <a:p>
            <a:pPr marL="0" lvl="0" indent="0" algn="just" rtl="0">
              <a:lnSpc>
                <a:spcPct val="100000"/>
              </a:lnSpc>
              <a:spcBef>
                <a:spcPts val="0"/>
              </a:spcBef>
              <a:spcAft>
                <a:spcPts val="0"/>
              </a:spcAft>
              <a:buNone/>
            </a:pPr>
            <a:endParaRPr sz="1800">
              <a:solidFill>
                <a:srgbClr val="000000"/>
              </a:solidFill>
              <a:latin typeface="Arial"/>
              <a:ea typeface="Arial"/>
              <a:cs typeface="Arial"/>
              <a:sym typeface="Arial"/>
            </a:endParaRPr>
          </a:p>
          <a:p>
            <a:pPr marL="0" lvl="0" indent="0" algn="just" rtl="0">
              <a:lnSpc>
                <a:spcPct val="100000"/>
              </a:lnSpc>
              <a:spcBef>
                <a:spcPts val="0"/>
              </a:spcBef>
              <a:spcAft>
                <a:spcPts val="0"/>
              </a:spcAft>
              <a:buNone/>
            </a:pPr>
            <a:r>
              <a:rPr lang="en" sz="1800">
                <a:solidFill>
                  <a:srgbClr val="000000"/>
                </a:solidFill>
                <a:latin typeface="Arial"/>
                <a:ea typeface="Arial"/>
                <a:cs typeface="Arial"/>
                <a:sym typeface="Arial"/>
              </a:rPr>
              <a:t>4.</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What is the proximity of the source of </a:t>
            </a:r>
            <a:endParaRPr sz="1800">
              <a:solidFill>
                <a:srgbClr val="000000"/>
              </a:solidFill>
              <a:latin typeface="Arial"/>
              <a:ea typeface="Arial"/>
              <a:cs typeface="Arial"/>
              <a:sym typeface="Arial"/>
            </a:endParaRPr>
          </a:p>
          <a:p>
            <a:pPr marL="0" lvl="0" indent="0" algn="just" rtl="0">
              <a:lnSpc>
                <a:spcPct val="115000"/>
              </a:lnSpc>
              <a:spcBef>
                <a:spcPts val="0"/>
              </a:spcBef>
              <a:spcAft>
                <a:spcPts val="0"/>
              </a:spcAft>
              <a:buNone/>
            </a:pPr>
            <a:r>
              <a:rPr lang="en" sz="1800">
                <a:solidFill>
                  <a:srgbClr val="000000"/>
                </a:solidFill>
                <a:latin typeface="Arial"/>
                <a:ea typeface="Arial"/>
                <a:cs typeface="Arial"/>
                <a:sym typeface="Arial"/>
              </a:rPr>
              <a:t>       raw materials to the processing plant?</a:t>
            </a:r>
            <a:endParaRPr sz="1800">
              <a:solidFill>
                <a:srgbClr val="000000"/>
              </a:solidFill>
              <a:latin typeface="Arial"/>
              <a:ea typeface="Arial"/>
              <a:cs typeface="Arial"/>
              <a:sym typeface="Arial"/>
            </a:endParaRPr>
          </a:p>
          <a:p>
            <a:pPr marL="0" lvl="0" indent="0" algn="l" rtl="0">
              <a:spcBef>
                <a:spcPts val="1200"/>
              </a:spcBef>
              <a:spcAft>
                <a:spcPts val="800"/>
              </a:spcAft>
              <a:buNone/>
            </a:pPr>
            <a:endParaRPr sz="1800" b="1"/>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5"/>
            </a:gs>
            <a:gs pos="100000">
              <a:schemeClr val="accent6"/>
            </a:gs>
          </a:gsLst>
          <a:path path="circle">
            <a:fillToRect l="100000" t="100000"/>
          </a:path>
          <a:tileRect r="-100000" b="-100000"/>
        </a:gradFill>
        <a:effectLst/>
      </p:bgPr>
    </p:bg>
    <p:spTree>
      <p:nvGrpSpPr>
        <p:cNvPr id="1" name="Shape 109"/>
        <p:cNvGrpSpPr/>
        <p:nvPr/>
      </p:nvGrpSpPr>
      <p:grpSpPr>
        <a:xfrm>
          <a:off x="0" y="0"/>
          <a:ext cx="0" cy="0"/>
          <a:chOff x="0" y="0"/>
          <a:chExt cx="0" cy="0"/>
        </a:xfrm>
      </p:grpSpPr>
      <p:sp>
        <p:nvSpPr>
          <p:cNvPr id="110" name="Google Shape;110;p22"/>
          <p:cNvSpPr txBox="1">
            <a:spLocks noGrp="1"/>
          </p:cNvSpPr>
          <p:nvPr>
            <p:ph type="body" idx="2"/>
          </p:nvPr>
        </p:nvSpPr>
        <p:spPr>
          <a:xfrm>
            <a:off x="2845550" y="293350"/>
            <a:ext cx="6121200" cy="3836400"/>
          </a:xfrm>
          <a:prstGeom prst="rect">
            <a:avLst/>
          </a:prstGeom>
        </p:spPr>
        <p:txBody>
          <a:bodyPr spcFirstLastPara="1" wrap="square" lIns="0" tIns="0" rIns="0" bIns="0" anchor="t" anchorCtr="0">
            <a:noAutofit/>
          </a:bodyPr>
          <a:lstStyle/>
          <a:p>
            <a:pPr marL="0" lvl="0" indent="0" algn="just" rtl="0">
              <a:spcBef>
                <a:spcPts val="1200"/>
              </a:spcBef>
              <a:spcAft>
                <a:spcPts val="0"/>
              </a:spcAft>
              <a:buNone/>
            </a:pPr>
            <a:r>
              <a:rPr lang="en" sz="2100" b="1">
                <a:solidFill>
                  <a:srgbClr val="000000"/>
                </a:solidFill>
                <a:latin typeface="Arial"/>
                <a:ea typeface="Arial"/>
                <a:cs typeface="Arial"/>
                <a:sym typeface="Arial"/>
              </a:rPr>
              <a:t>Raw materials requirement</a:t>
            </a:r>
            <a:endParaRPr sz="2100" b="1">
              <a:solidFill>
                <a:srgbClr val="000000"/>
              </a:solidFill>
              <a:latin typeface="Arial"/>
              <a:ea typeface="Arial"/>
              <a:cs typeface="Arial"/>
              <a:sym typeface="Arial"/>
            </a:endParaRPr>
          </a:p>
          <a:p>
            <a:pPr marL="0" lvl="0" indent="0" algn="just" rtl="0">
              <a:spcBef>
                <a:spcPts val="1200"/>
              </a:spcBef>
              <a:spcAft>
                <a:spcPts val="0"/>
              </a:spcAft>
              <a:buNone/>
            </a:pPr>
            <a:r>
              <a:rPr lang="en" sz="2100">
                <a:solidFill>
                  <a:srgbClr val="000000"/>
                </a:solidFill>
                <a:latin typeface="Arial"/>
                <a:ea typeface="Arial"/>
                <a:cs typeface="Arial"/>
                <a:sym typeface="Arial"/>
              </a:rPr>
              <a:t>5.</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Are there raw materials to be imported?</a:t>
            </a:r>
            <a:endParaRPr sz="2100">
              <a:solidFill>
                <a:srgbClr val="000000"/>
              </a:solidFill>
              <a:latin typeface="Arial"/>
              <a:ea typeface="Arial"/>
              <a:cs typeface="Arial"/>
              <a:sym typeface="Arial"/>
            </a:endParaRPr>
          </a:p>
          <a:p>
            <a:pPr marL="0" lvl="0" indent="0" algn="just" rtl="0">
              <a:lnSpc>
                <a:spcPct val="115000"/>
              </a:lnSpc>
              <a:spcBef>
                <a:spcPts val="1200"/>
              </a:spcBef>
              <a:spcAft>
                <a:spcPts val="0"/>
              </a:spcAft>
              <a:buNone/>
            </a:pPr>
            <a:r>
              <a:rPr lang="en" sz="2100">
                <a:solidFill>
                  <a:srgbClr val="000000"/>
                </a:solidFill>
                <a:latin typeface="Arial"/>
                <a:ea typeface="Arial"/>
                <a:cs typeface="Arial"/>
                <a:sym typeface="Arial"/>
              </a:rPr>
              <a:t>6.</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Are there alternative raw materials?</a:t>
            </a:r>
            <a:endParaRPr sz="2100">
              <a:solidFill>
                <a:srgbClr val="000000"/>
              </a:solidFill>
              <a:latin typeface="Arial"/>
              <a:ea typeface="Arial"/>
              <a:cs typeface="Arial"/>
              <a:sym typeface="Arial"/>
            </a:endParaRPr>
          </a:p>
          <a:p>
            <a:pPr marL="0" lvl="0" indent="0" algn="just" rtl="0">
              <a:lnSpc>
                <a:spcPct val="115000"/>
              </a:lnSpc>
              <a:spcBef>
                <a:spcPts val="1200"/>
              </a:spcBef>
              <a:spcAft>
                <a:spcPts val="0"/>
              </a:spcAft>
              <a:buNone/>
            </a:pPr>
            <a:r>
              <a:rPr lang="en" sz="2100">
                <a:solidFill>
                  <a:srgbClr val="000000"/>
                </a:solidFill>
                <a:latin typeface="Arial"/>
                <a:ea typeface="Arial"/>
                <a:cs typeface="Arial"/>
                <a:sym typeface="Arial"/>
              </a:rPr>
              <a:t>7.</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What is the estimated cost of the raw materials?</a:t>
            </a:r>
            <a:endParaRPr sz="2100">
              <a:solidFill>
                <a:srgbClr val="000000"/>
              </a:solidFill>
              <a:latin typeface="Arial"/>
              <a:ea typeface="Arial"/>
              <a:cs typeface="Arial"/>
              <a:sym typeface="Arial"/>
            </a:endParaRPr>
          </a:p>
          <a:p>
            <a:pPr marL="0" lvl="0" indent="0" algn="just" rtl="0">
              <a:lnSpc>
                <a:spcPct val="115000"/>
              </a:lnSpc>
              <a:spcBef>
                <a:spcPts val="1200"/>
              </a:spcBef>
              <a:spcAft>
                <a:spcPts val="0"/>
              </a:spcAft>
              <a:buNone/>
            </a:pPr>
            <a:r>
              <a:rPr lang="en" sz="2100">
                <a:solidFill>
                  <a:srgbClr val="000000"/>
                </a:solidFill>
                <a:latin typeface="Arial"/>
                <a:ea typeface="Arial"/>
                <a:cs typeface="Arial"/>
                <a:sym typeface="Arial"/>
              </a:rPr>
              <a:t>8.</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What is the trend in the world market in terms of raw materials for the proposed product?</a:t>
            </a:r>
            <a:endParaRPr sz="2100">
              <a:solidFill>
                <a:srgbClr val="000000"/>
              </a:solidFill>
              <a:latin typeface="Arial"/>
              <a:ea typeface="Arial"/>
              <a:cs typeface="Arial"/>
              <a:sym typeface="Arial"/>
            </a:endParaRPr>
          </a:p>
          <a:p>
            <a:pPr marL="0" lvl="0" indent="0" algn="l" rtl="0">
              <a:spcBef>
                <a:spcPts val="1200"/>
              </a:spcBef>
              <a:spcAft>
                <a:spcPts val="800"/>
              </a:spcAft>
              <a:buNone/>
            </a:pPr>
            <a:endParaRPr b="1"/>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23"/>
          <p:cNvSpPr txBox="1">
            <a:spLocks noGrp="1"/>
          </p:cNvSpPr>
          <p:nvPr>
            <p:ph type="subTitle" idx="4294967295"/>
          </p:nvPr>
        </p:nvSpPr>
        <p:spPr>
          <a:xfrm>
            <a:off x="2385950" y="645375"/>
            <a:ext cx="6590700" cy="3060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sz="2300" b="1">
                <a:solidFill>
                  <a:srgbClr val="000000"/>
                </a:solidFill>
                <a:latin typeface="Arial"/>
                <a:ea typeface="Arial"/>
                <a:cs typeface="Arial"/>
                <a:sym typeface="Arial"/>
              </a:rPr>
              <a:t>Direct labor requirement</a:t>
            </a:r>
            <a:endParaRPr sz="2300" b="1">
              <a:solidFill>
                <a:srgbClr val="000000"/>
              </a:solidFill>
              <a:latin typeface="Arial"/>
              <a:ea typeface="Arial"/>
              <a:cs typeface="Arial"/>
              <a:sym typeface="Arial"/>
            </a:endParaRPr>
          </a:p>
          <a:p>
            <a:pPr marL="0" lvl="0" indent="0" algn="just" rtl="0">
              <a:spcBef>
                <a:spcPts val="1200"/>
              </a:spcBef>
              <a:spcAft>
                <a:spcPts val="1200"/>
              </a:spcAft>
              <a:buNone/>
            </a:pPr>
            <a:r>
              <a:rPr lang="en" sz="2300" b="1">
                <a:solidFill>
                  <a:srgbClr val="000000"/>
                </a:solidFill>
                <a:latin typeface="Arial"/>
                <a:ea typeface="Arial"/>
                <a:cs typeface="Arial"/>
                <a:sym typeface="Arial"/>
              </a:rPr>
              <a:t>        	</a:t>
            </a:r>
            <a:r>
              <a:rPr lang="en" sz="2300">
                <a:solidFill>
                  <a:srgbClr val="000000"/>
                </a:solidFill>
                <a:latin typeface="Arial"/>
                <a:ea typeface="Arial"/>
                <a:cs typeface="Arial"/>
                <a:sym typeface="Arial"/>
              </a:rPr>
              <a:t>One important concern that must be addressed squarely in a feasibility study is the availability of skilled workers.  This section presents the direct labor requirements to produce the goods or to render the proposed services.  </a:t>
            </a:r>
            <a:endParaRPr sz="2300">
              <a:solidFill>
                <a:schemeClr val="accent1"/>
              </a:solidFill>
            </a:endParaRPr>
          </a:p>
        </p:txBody>
      </p:sp>
      <p:sp>
        <p:nvSpPr>
          <p:cNvPr id="116" name="Google Shape;116;p23"/>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13</a:t>
            </a:fld>
            <a:endParaRPr/>
          </a:p>
        </p:txBody>
      </p:sp>
      <p:pic>
        <p:nvPicPr>
          <p:cNvPr id="117" name="Google Shape;117;p23"/>
          <p:cNvPicPr preferRelativeResize="0"/>
          <p:nvPr/>
        </p:nvPicPr>
        <p:blipFill rotWithShape="1">
          <a:blip r:embed="rId3">
            <a:alphaModFix/>
          </a:blip>
          <a:srcRect l="14524" r="-515"/>
          <a:stretch/>
        </p:blipFill>
        <p:spPr>
          <a:xfrm>
            <a:off x="0" y="645375"/>
            <a:ext cx="2180602" cy="385275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4"/>
          <p:cNvSpPr txBox="1">
            <a:spLocks noGrp="1"/>
          </p:cNvSpPr>
          <p:nvPr>
            <p:ph type="subTitle" idx="4294967295"/>
          </p:nvPr>
        </p:nvSpPr>
        <p:spPr>
          <a:xfrm>
            <a:off x="1525450" y="185800"/>
            <a:ext cx="7503900" cy="29913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sz="1400">
                <a:solidFill>
                  <a:srgbClr val="000000"/>
                </a:solidFill>
                <a:latin typeface="Arial"/>
                <a:ea typeface="Arial"/>
                <a:cs typeface="Arial"/>
                <a:sym typeface="Arial"/>
              </a:rPr>
              <a:t> </a:t>
            </a:r>
            <a:r>
              <a:rPr lang="en" sz="2100">
                <a:solidFill>
                  <a:srgbClr val="000000"/>
                </a:solidFill>
                <a:latin typeface="Arial"/>
                <a:ea typeface="Arial"/>
                <a:cs typeface="Arial"/>
                <a:sym typeface="Arial"/>
              </a:rPr>
              <a:t>It should </a:t>
            </a:r>
            <a:r>
              <a:rPr lang="en" sz="2100" b="1">
                <a:solidFill>
                  <a:srgbClr val="000000"/>
                </a:solidFill>
                <a:latin typeface="Arial"/>
                <a:ea typeface="Arial"/>
                <a:cs typeface="Arial"/>
                <a:sym typeface="Arial"/>
              </a:rPr>
              <a:t>answer the following questions</a:t>
            </a:r>
            <a:r>
              <a:rPr lang="en" sz="2100">
                <a:solidFill>
                  <a:srgbClr val="000000"/>
                </a:solidFill>
                <a:latin typeface="Arial"/>
                <a:ea typeface="Arial"/>
                <a:cs typeface="Arial"/>
                <a:sym typeface="Arial"/>
              </a:rPr>
              <a:t>:</a:t>
            </a:r>
            <a:endParaRPr sz="2100">
              <a:solidFill>
                <a:srgbClr val="000000"/>
              </a:solidFill>
              <a:latin typeface="Arial"/>
              <a:ea typeface="Arial"/>
              <a:cs typeface="Arial"/>
              <a:sym typeface="Arial"/>
            </a:endParaRPr>
          </a:p>
          <a:p>
            <a:pPr marL="685800" lvl="0" indent="0" algn="just" rtl="0">
              <a:lnSpc>
                <a:spcPct val="115000"/>
              </a:lnSpc>
              <a:spcBef>
                <a:spcPts val="1200"/>
              </a:spcBef>
              <a:spcAft>
                <a:spcPts val="0"/>
              </a:spcAft>
              <a:buNone/>
            </a:pPr>
            <a:r>
              <a:rPr lang="en">
                <a:solidFill>
                  <a:srgbClr val="000000"/>
                </a:solidFill>
                <a:latin typeface="Arial"/>
                <a:ea typeface="Arial"/>
                <a:cs typeface="Arial"/>
                <a:sym typeface="Arial"/>
              </a:rPr>
              <a:t>1.</a:t>
            </a:r>
            <a:r>
              <a:rPr lang="en">
                <a:solidFill>
                  <a:srgbClr val="000000"/>
                </a:solidFill>
                <a:latin typeface="Times New Roman"/>
                <a:ea typeface="Times New Roman"/>
                <a:cs typeface="Times New Roman"/>
                <a:sym typeface="Times New Roman"/>
              </a:rPr>
              <a:t>    </a:t>
            </a:r>
            <a:r>
              <a:rPr lang="en">
                <a:solidFill>
                  <a:srgbClr val="000000"/>
                </a:solidFill>
                <a:latin typeface="Arial"/>
                <a:ea typeface="Arial"/>
                <a:cs typeface="Arial"/>
                <a:sym typeface="Arial"/>
              </a:rPr>
              <a:t>What specific direct labor requirements are needed to produce the goods or deliver the services?</a:t>
            </a:r>
            <a:endParaRPr>
              <a:solidFill>
                <a:srgbClr val="000000"/>
              </a:solidFill>
              <a:latin typeface="Arial"/>
              <a:ea typeface="Arial"/>
              <a:cs typeface="Arial"/>
              <a:sym typeface="Arial"/>
            </a:endParaRPr>
          </a:p>
          <a:p>
            <a:pPr marL="685800" lvl="0" indent="0" algn="just" rtl="0">
              <a:lnSpc>
                <a:spcPct val="115000"/>
              </a:lnSpc>
              <a:spcBef>
                <a:spcPts val="1200"/>
              </a:spcBef>
              <a:spcAft>
                <a:spcPts val="0"/>
              </a:spcAft>
              <a:buNone/>
            </a:pPr>
            <a:r>
              <a:rPr lang="en">
                <a:solidFill>
                  <a:srgbClr val="000000"/>
                </a:solidFill>
                <a:latin typeface="Arial"/>
                <a:ea typeface="Arial"/>
                <a:cs typeface="Arial"/>
                <a:sym typeface="Arial"/>
              </a:rPr>
              <a:t>2.</a:t>
            </a:r>
            <a:r>
              <a:rPr lang="en">
                <a:solidFill>
                  <a:srgbClr val="000000"/>
                </a:solidFill>
                <a:latin typeface="Times New Roman"/>
                <a:ea typeface="Times New Roman"/>
                <a:cs typeface="Times New Roman"/>
                <a:sym typeface="Times New Roman"/>
              </a:rPr>
              <a:t>    </a:t>
            </a:r>
            <a:r>
              <a:rPr lang="en">
                <a:solidFill>
                  <a:srgbClr val="000000"/>
                </a:solidFill>
                <a:latin typeface="Arial"/>
                <a:ea typeface="Arial"/>
                <a:cs typeface="Arial"/>
                <a:sym typeface="Arial"/>
              </a:rPr>
              <a:t>Are there enough direct laborers to produce the goods?</a:t>
            </a:r>
            <a:endParaRPr>
              <a:solidFill>
                <a:srgbClr val="000000"/>
              </a:solidFill>
              <a:latin typeface="Arial"/>
              <a:ea typeface="Arial"/>
              <a:cs typeface="Arial"/>
              <a:sym typeface="Arial"/>
            </a:endParaRPr>
          </a:p>
          <a:p>
            <a:pPr marL="685800" lvl="0" indent="0" algn="just" rtl="0">
              <a:lnSpc>
                <a:spcPct val="115000"/>
              </a:lnSpc>
              <a:spcBef>
                <a:spcPts val="1200"/>
              </a:spcBef>
              <a:spcAft>
                <a:spcPts val="0"/>
              </a:spcAft>
              <a:buNone/>
            </a:pPr>
            <a:r>
              <a:rPr lang="en">
                <a:solidFill>
                  <a:srgbClr val="000000"/>
                </a:solidFill>
                <a:latin typeface="Arial"/>
                <a:ea typeface="Arial"/>
                <a:cs typeface="Arial"/>
                <a:sym typeface="Arial"/>
              </a:rPr>
              <a:t>3.</a:t>
            </a:r>
            <a:r>
              <a:rPr lang="en">
                <a:solidFill>
                  <a:srgbClr val="000000"/>
                </a:solidFill>
                <a:latin typeface="Times New Roman"/>
                <a:ea typeface="Times New Roman"/>
                <a:cs typeface="Times New Roman"/>
                <a:sym typeface="Times New Roman"/>
              </a:rPr>
              <a:t>  </a:t>
            </a:r>
            <a:r>
              <a:rPr lang="en">
                <a:solidFill>
                  <a:srgbClr val="000000"/>
                </a:solidFill>
                <a:latin typeface="Arial"/>
                <a:ea typeface="Arial"/>
                <a:cs typeface="Arial"/>
                <a:sym typeface="Arial"/>
              </a:rPr>
              <a:t>How long will it take, in terms of the number of hours, to produce the goods?</a:t>
            </a:r>
            <a:endParaRPr>
              <a:solidFill>
                <a:srgbClr val="000000"/>
              </a:solidFill>
              <a:latin typeface="Arial"/>
              <a:ea typeface="Arial"/>
              <a:cs typeface="Arial"/>
              <a:sym typeface="Arial"/>
            </a:endParaRPr>
          </a:p>
          <a:p>
            <a:pPr marL="685800" lvl="0" indent="0" algn="just" rtl="0">
              <a:lnSpc>
                <a:spcPct val="115000"/>
              </a:lnSpc>
              <a:spcBef>
                <a:spcPts val="1200"/>
              </a:spcBef>
              <a:spcAft>
                <a:spcPts val="0"/>
              </a:spcAft>
              <a:buNone/>
            </a:pPr>
            <a:r>
              <a:rPr lang="en">
                <a:solidFill>
                  <a:srgbClr val="000000"/>
                </a:solidFill>
                <a:latin typeface="Arial"/>
                <a:ea typeface="Arial"/>
                <a:cs typeface="Arial"/>
                <a:sym typeface="Arial"/>
              </a:rPr>
              <a:t>4.</a:t>
            </a:r>
            <a:r>
              <a:rPr lang="en">
                <a:solidFill>
                  <a:srgbClr val="000000"/>
                </a:solidFill>
                <a:latin typeface="Times New Roman"/>
                <a:ea typeface="Times New Roman"/>
                <a:cs typeface="Times New Roman"/>
                <a:sym typeface="Times New Roman"/>
              </a:rPr>
              <a:t>    </a:t>
            </a:r>
            <a:r>
              <a:rPr lang="en">
                <a:solidFill>
                  <a:srgbClr val="000000"/>
                </a:solidFill>
                <a:latin typeface="Arial"/>
                <a:ea typeface="Arial"/>
                <a:cs typeface="Arial"/>
                <a:sym typeface="Arial"/>
              </a:rPr>
              <a:t>How many workers are involved to produce the goods?</a:t>
            </a:r>
            <a:endParaRPr>
              <a:solidFill>
                <a:srgbClr val="000000"/>
              </a:solidFill>
              <a:latin typeface="Arial"/>
              <a:ea typeface="Arial"/>
              <a:cs typeface="Arial"/>
              <a:sym typeface="Arial"/>
            </a:endParaRPr>
          </a:p>
          <a:p>
            <a:pPr marL="685800" lvl="0" indent="0" algn="just" rtl="0">
              <a:lnSpc>
                <a:spcPct val="115000"/>
              </a:lnSpc>
              <a:spcBef>
                <a:spcPts val="1200"/>
              </a:spcBef>
              <a:spcAft>
                <a:spcPts val="0"/>
              </a:spcAft>
              <a:buNone/>
            </a:pPr>
            <a:r>
              <a:rPr lang="en">
                <a:solidFill>
                  <a:srgbClr val="000000"/>
                </a:solidFill>
                <a:latin typeface="Arial"/>
                <a:ea typeface="Arial"/>
                <a:cs typeface="Arial"/>
                <a:sym typeface="Arial"/>
              </a:rPr>
              <a:t>5.</a:t>
            </a:r>
            <a:r>
              <a:rPr lang="en">
                <a:solidFill>
                  <a:srgbClr val="000000"/>
                </a:solidFill>
                <a:latin typeface="Times New Roman"/>
                <a:ea typeface="Times New Roman"/>
                <a:cs typeface="Times New Roman"/>
                <a:sym typeface="Times New Roman"/>
              </a:rPr>
              <a:t>    </a:t>
            </a:r>
            <a:r>
              <a:rPr lang="en">
                <a:solidFill>
                  <a:srgbClr val="000000"/>
                </a:solidFill>
                <a:latin typeface="Arial"/>
                <a:ea typeface="Arial"/>
                <a:cs typeface="Arial"/>
                <a:sym typeface="Arial"/>
              </a:rPr>
              <a:t>How much is the wage of every worker per day or per hour?</a:t>
            </a:r>
            <a:endParaRPr>
              <a:solidFill>
                <a:srgbClr val="000000"/>
              </a:solidFill>
              <a:latin typeface="Arial"/>
              <a:ea typeface="Arial"/>
              <a:cs typeface="Arial"/>
              <a:sym typeface="Arial"/>
            </a:endParaRPr>
          </a:p>
          <a:p>
            <a:pPr marL="685800" lvl="0" indent="0" algn="just" rtl="0">
              <a:lnSpc>
                <a:spcPct val="100000"/>
              </a:lnSpc>
              <a:spcBef>
                <a:spcPts val="1200"/>
              </a:spcBef>
              <a:spcAft>
                <a:spcPts val="0"/>
              </a:spcAft>
              <a:buNone/>
            </a:pPr>
            <a:r>
              <a:rPr lang="en">
                <a:solidFill>
                  <a:srgbClr val="000000"/>
                </a:solidFill>
                <a:latin typeface="Arial"/>
                <a:ea typeface="Arial"/>
                <a:cs typeface="Arial"/>
                <a:sym typeface="Arial"/>
              </a:rPr>
              <a:t>6.</a:t>
            </a:r>
            <a:r>
              <a:rPr lang="en">
                <a:solidFill>
                  <a:srgbClr val="000000"/>
                </a:solidFill>
                <a:latin typeface="Times New Roman"/>
                <a:ea typeface="Times New Roman"/>
                <a:cs typeface="Times New Roman"/>
                <a:sym typeface="Times New Roman"/>
              </a:rPr>
              <a:t>    </a:t>
            </a:r>
            <a:r>
              <a:rPr lang="en">
                <a:solidFill>
                  <a:srgbClr val="000000"/>
                </a:solidFill>
                <a:latin typeface="Arial"/>
                <a:ea typeface="Arial"/>
                <a:cs typeface="Arial"/>
                <a:sym typeface="Arial"/>
              </a:rPr>
              <a:t>How much is the prevailing daily wage in </a:t>
            </a:r>
            <a:endParaRPr>
              <a:solidFill>
                <a:srgbClr val="000000"/>
              </a:solidFill>
              <a:latin typeface="Arial"/>
              <a:ea typeface="Arial"/>
              <a:cs typeface="Arial"/>
              <a:sym typeface="Arial"/>
            </a:endParaRPr>
          </a:p>
          <a:p>
            <a:pPr marL="685800" lvl="0" indent="0" algn="just" rtl="0">
              <a:lnSpc>
                <a:spcPct val="100000"/>
              </a:lnSpc>
              <a:spcBef>
                <a:spcPts val="0"/>
              </a:spcBef>
              <a:spcAft>
                <a:spcPts val="0"/>
              </a:spcAft>
              <a:buNone/>
            </a:pPr>
            <a:r>
              <a:rPr lang="en">
                <a:solidFill>
                  <a:srgbClr val="000000"/>
                </a:solidFill>
                <a:latin typeface="Arial"/>
                <a:ea typeface="Arial"/>
                <a:cs typeface="Arial"/>
                <a:sym typeface="Arial"/>
              </a:rPr>
              <a:t>the community?</a:t>
            </a:r>
            <a:endParaRPr>
              <a:solidFill>
                <a:srgbClr val="000000"/>
              </a:solidFill>
              <a:latin typeface="Arial"/>
              <a:ea typeface="Arial"/>
              <a:cs typeface="Arial"/>
              <a:sym typeface="Arial"/>
            </a:endParaRPr>
          </a:p>
          <a:p>
            <a:pPr marL="685800" lvl="0" indent="0" algn="just" rtl="0">
              <a:lnSpc>
                <a:spcPct val="100000"/>
              </a:lnSpc>
              <a:spcBef>
                <a:spcPts val="0"/>
              </a:spcBef>
              <a:spcAft>
                <a:spcPts val="0"/>
              </a:spcAft>
              <a:buNone/>
            </a:pPr>
            <a:endParaRPr>
              <a:solidFill>
                <a:srgbClr val="000000"/>
              </a:solidFill>
              <a:latin typeface="Arial"/>
              <a:ea typeface="Arial"/>
              <a:cs typeface="Arial"/>
              <a:sym typeface="Arial"/>
            </a:endParaRPr>
          </a:p>
          <a:p>
            <a:pPr marL="685800" lvl="0" indent="0" algn="just" rtl="0">
              <a:lnSpc>
                <a:spcPct val="100000"/>
              </a:lnSpc>
              <a:spcBef>
                <a:spcPts val="0"/>
              </a:spcBef>
              <a:spcAft>
                <a:spcPts val="0"/>
              </a:spcAft>
              <a:buNone/>
            </a:pPr>
            <a:r>
              <a:rPr lang="en">
                <a:solidFill>
                  <a:srgbClr val="000000"/>
                </a:solidFill>
                <a:latin typeface="Arial"/>
                <a:ea typeface="Arial"/>
                <a:cs typeface="Arial"/>
                <a:sym typeface="Arial"/>
              </a:rPr>
              <a:t>7.</a:t>
            </a:r>
            <a:r>
              <a:rPr lang="en">
                <a:solidFill>
                  <a:srgbClr val="000000"/>
                </a:solidFill>
                <a:latin typeface="Times New Roman"/>
                <a:ea typeface="Times New Roman"/>
                <a:cs typeface="Times New Roman"/>
                <a:sym typeface="Times New Roman"/>
              </a:rPr>
              <a:t>  </a:t>
            </a:r>
            <a:r>
              <a:rPr lang="en">
                <a:solidFill>
                  <a:srgbClr val="000000"/>
                </a:solidFill>
                <a:latin typeface="Arial"/>
                <a:ea typeface="Arial"/>
                <a:cs typeface="Arial"/>
                <a:sym typeface="Arial"/>
              </a:rPr>
              <a:t>How much is the minimum wage in the </a:t>
            </a:r>
            <a:endParaRPr>
              <a:solidFill>
                <a:srgbClr val="000000"/>
              </a:solidFill>
              <a:latin typeface="Arial"/>
              <a:ea typeface="Arial"/>
              <a:cs typeface="Arial"/>
              <a:sym typeface="Arial"/>
            </a:endParaRPr>
          </a:p>
          <a:p>
            <a:pPr marL="685800" lvl="0" indent="0" algn="just" rtl="0">
              <a:lnSpc>
                <a:spcPct val="100000"/>
              </a:lnSpc>
              <a:spcBef>
                <a:spcPts val="0"/>
              </a:spcBef>
              <a:spcAft>
                <a:spcPts val="0"/>
              </a:spcAft>
              <a:buNone/>
            </a:pPr>
            <a:r>
              <a:rPr lang="en">
                <a:solidFill>
                  <a:srgbClr val="000000"/>
                </a:solidFill>
                <a:latin typeface="Arial"/>
                <a:ea typeface="Arial"/>
                <a:cs typeface="Arial"/>
                <a:sym typeface="Arial"/>
              </a:rPr>
              <a:t>region where the business is located?</a:t>
            </a:r>
            <a:endParaRPr>
              <a:solidFill>
                <a:srgbClr val="000000"/>
              </a:solidFill>
              <a:latin typeface="Arial"/>
              <a:ea typeface="Arial"/>
              <a:cs typeface="Arial"/>
              <a:sym typeface="Arial"/>
            </a:endParaRPr>
          </a:p>
          <a:p>
            <a:pPr marL="0" lvl="0" indent="0" algn="l" rtl="0">
              <a:spcBef>
                <a:spcPts val="0"/>
              </a:spcBef>
              <a:spcAft>
                <a:spcPts val="800"/>
              </a:spcAft>
              <a:buNone/>
            </a:pPr>
            <a:endParaRPr>
              <a:solidFill>
                <a:schemeClr val="accent1"/>
              </a:solidFill>
            </a:endParaRPr>
          </a:p>
        </p:txBody>
      </p:sp>
      <p:pic>
        <p:nvPicPr>
          <p:cNvPr id="123" name="Google Shape;123;p24"/>
          <p:cNvPicPr preferRelativeResize="0"/>
          <p:nvPr/>
        </p:nvPicPr>
        <p:blipFill rotWithShape="1">
          <a:blip r:embed="rId3">
            <a:alphaModFix/>
          </a:blip>
          <a:srcRect l="14524" r="-515"/>
          <a:stretch/>
        </p:blipFill>
        <p:spPr>
          <a:xfrm>
            <a:off x="0" y="645375"/>
            <a:ext cx="1985050" cy="3852751"/>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grpSp>
        <p:nvGrpSpPr>
          <p:cNvPr id="128" name="Google Shape;128;p25"/>
          <p:cNvGrpSpPr/>
          <p:nvPr/>
        </p:nvGrpSpPr>
        <p:grpSpPr>
          <a:xfrm>
            <a:off x="2151950" y="373572"/>
            <a:ext cx="2119546" cy="4396359"/>
            <a:chOff x="2151950" y="373572"/>
            <a:chExt cx="2119546" cy="4396359"/>
          </a:xfrm>
        </p:grpSpPr>
        <p:sp>
          <p:nvSpPr>
            <p:cNvPr id="129" name="Google Shape;129;p25"/>
            <p:cNvSpPr/>
            <p:nvPr/>
          </p:nvSpPr>
          <p:spPr>
            <a:xfrm>
              <a:off x="2151950" y="373572"/>
              <a:ext cx="2119546" cy="4396359"/>
            </a:xfrm>
            <a:custGeom>
              <a:avLst/>
              <a:gdLst/>
              <a:ahLst/>
              <a:cxnLst/>
              <a:rect l="l" t="t" r="r" b="b"/>
              <a:pathLst>
                <a:path w="101027" h="209550" extrusionOk="0">
                  <a:moveTo>
                    <a:pt x="98629" y="18886"/>
                  </a:moveTo>
                  <a:lnTo>
                    <a:pt x="98629" y="190364"/>
                  </a:lnTo>
                  <a:lnTo>
                    <a:pt x="2398" y="190364"/>
                  </a:lnTo>
                  <a:lnTo>
                    <a:pt x="2398" y="18886"/>
                  </a:lnTo>
                  <a:close/>
                  <a:moveTo>
                    <a:pt x="10343" y="0"/>
                  </a:moveTo>
                  <a:lnTo>
                    <a:pt x="9293" y="75"/>
                  </a:lnTo>
                  <a:lnTo>
                    <a:pt x="8244" y="225"/>
                  </a:lnTo>
                  <a:lnTo>
                    <a:pt x="7270" y="450"/>
                  </a:lnTo>
                  <a:lnTo>
                    <a:pt x="6295" y="824"/>
                  </a:lnTo>
                  <a:lnTo>
                    <a:pt x="5396" y="1274"/>
                  </a:lnTo>
                  <a:lnTo>
                    <a:pt x="4572" y="1799"/>
                  </a:lnTo>
                  <a:lnTo>
                    <a:pt x="3747" y="2398"/>
                  </a:lnTo>
                  <a:lnTo>
                    <a:pt x="2998" y="3073"/>
                  </a:lnTo>
                  <a:lnTo>
                    <a:pt x="2323" y="3747"/>
                  </a:lnTo>
                  <a:lnTo>
                    <a:pt x="1724" y="4572"/>
                  </a:lnTo>
                  <a:lnTo>
                    <a:pt x="1199" y="5396"/>
                  </a:lnTo>
                  <a:lnTo>
                    <a:pt x="824" y="6370"/>
                  </a:lnTo>
                  <a:lnTo>
                    <a:pt x="450" y="7270"/>
                  </a:lnTo>
                  <a:lnTo>
                    <a:pt x="225" y="8319"/>
                  </a:lnTo>
                  <a:lnTo>
                    <a:pt x="0" y="9293"/>
                  </a:lnTo>
                  <a:lnTo>
                    <a:pt x="0" y="10343"/>
                  </a:lnTo>
                  <a:lnTo>
                    <a:pt x="0" y="199207"/>
                  </a:lnTo>
                  <a:lnTo>
                    <a:pt x="0" y="200257"/>
                  </a:lnTo>
                  <a:lnTo>
                    <a:pt x="225" y="201231"/>
                  </a:lnTo>
                  <a:lnTo>
                    <a:pt x="450" y="202280"/>
                  </a:lnTo>
                  <a:lnTo>
                    <a:pt x="824" y="203180"/>
                  </a:lnTo>
                  <a:lnTo>
                    <a:pt x="1199" y="204154"/>
                  </a:lnTo>
                  <a:lnTo>
                    <a:pt x="1724" y="204978"/>
                  </a:lnTo>
                  <a:lnTo>
                    <a:pt x="2323" y="205803"/>
                  </a:lnTo>
                  <a:lnTo>
                    <a:pt x="2998" y="206477"/>
                  </a:lnTo>
                  <a:lnTo>
                    <a:pt x="3747" y="207152"/>
                  </a:lnTo>
                  <a:lnTo>
                    <a:pt x="4572" y="207751"/>
                  </a:lnTo>
                  <a:lnTo>
                    <a:pt x="5396" y="208276"/>
                  </a:lnTo>
                  <a:lnTo>
                    <a:pt x="6295" y="208726"/>
                  </a:lnTo>
                  <a:lnTo>
                    <a:pt x="7270" y="209100"/>
                  </a:lnTo>
                  <a:lnTo>
                    <a:pt x="8244" y="209325"/>
                  </a:lnTo>
                  <a:lnTo>
                    <a:pt x="9293" y="209475"/>
                  </a:lnTo>
                  <a:lnTo>
                    <a:pt x="10343" y="209550"/>
                  </a:lnTo>
                  <a:lnTo>
                    <a:pt x="90610" y="209550"/>
                  </a:lnTo>
                  <a:lnTo>
                    <a:pt x="91659" y="209475"/>
                  </a:lnTo>
                  <a:lnTo>
                    <a:pt x="92708" y="209325"/>
                  </a:lnTo>
                  <a:lnTo>
                    <a:pt x="93682" y="209100"/>
                  </a:lnTo>
                  <a:lnTo>
                    <a:pt x="94657" y="208726"/>
                  </a:lnTo>
                  <a:lnTo>
                    <a:pt x="95556" y="208276"/>
                  </a:lnTo>
                  <a:lnTo>
                    <a:pt x="96455" y="207751"/>
                  </a:lnTo>
                  <a:lnTo>
                    <a:pt x="97205" y="207152"/>
                  </a:lnTo>
                  <a:lnTo>
                    <a:pt x="97954" y="206477"/>
                  </a:lnTo>
                  <a:lnTo>
                    <a:pt x="98629" y="205803"/>
                  </a:lnTo>
                  <a:lnTo>
                    <a:pt x="99228" y="204978"/>
                  </a:lnTo>
                  <a:lnTo>
                    <a:pt x="99753" y="204154"/>
                  </a:lnTo>
                  <a:lnTo>
                    <a:pt x="100203" y="203180"/>
                  </a:lnTo>
                  <a:lnTo>
                    <a:pt x="100577" y="202280"/>
                  </a:lnTo>
                  <a:lnTo>
                    <a:pt x="100802" y="201231"/>
                  </a:lnTo>
                  <a:lnTo>
                    <a:pt x="100952" y="200257"/>
                  </a:lnTo>
                  <a:lnTo>
                    <a:pt x="101027" y="199207"/>
                  </a:lnTo>
                  <a:lnTo>
                    <a:pt x="101027" y="10343"/>
                  </a:lnTo>
                  <a:lnTo>
                    <a:pt x="100952" y="9293"/>
                  </a:lnTo>
                  <a:lnTo>
                    <a:pt x="100802" y="8319"/>
                  </a:lnTo>
                  <a:lnTo>
                    <a:pt x="100577" y="7270"/>
                  </a:lnTo>
                  <a:lnTo>
                    <a:pt x="100203" y="6370"/>
                  </a:lnTo>
                  <a:lnTo>
                    <a:pt x="99753" y="5396"/>
                  </a:lnTo>
                  <a:lnTo>
                    <a:pt x="99228" y="4572"/>
                  </a:lnTo>
                  <a:lnTo>
                    <a:pt x="98629" y="3747"/>
                  </a:lnTo>
                  <a:lnTo>
                    <a:pt x="97954" y="3073"/>
                  </a:lnTo>
                  <a:lnTo>
                    <a:pt x="97205" y="2398"/>
                  </a:lnTo>
                  <a:lnTo>
                    <a:pt x="96455" y="1799"/>
                  </a:lnTo>
                  <a:lnTo>
                    <a:pt x="95556" y="1274"/>
                  </a:lnTo>
                  <a:lnTo>
                    <a:pt x="94657" y="824"/>
                  </a:lnTo>
                  <a:lnTo>
                    <a:pt x="93682" y="450"/>
                  </a:lnTo>
                  <a:lnTo>
                    <a:pt x="92708" y="225"/>
                  </a:lnTo>
                  <a:lnTo>
                    <a:pt x="91659" y="75"/>
                  </a:lnTo>
                  <a:lnTo>
                    <a:pt x="90610" y="0"/>
                  </a:lnTo>
                  <a:close/>
                </a:path>
              </a:pathLst>
            </a:custGeom>
            <a:solidFill>
              <a:schemeClr val="accent4"/>
            </a:solidFill>
            <a:ln>
              <a:noFill/>
            </a:ln>
            <a:effectLst>
              <a:outerShdw blurRad="285750" algn="bl" rotWithShape="0">
                <a:schemeClr val="accent3"/>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25"/>
            <p:cNvSpPr/>
            <p:nvPr/>
          </p:nvSpPr>
          <p:spPr>
            <a:xfrm>
              <a:off x="2999437" y="4493184"/>
              <a:ext cx="422999" cy="150972"/>
            </a:xfrm>
            <a:custGeom>
              <a:avLst/>
              <a:gdLst/>
              <a:ahLst/>
              <a:cxnLst/>
              <a:rect l="l" t="t" r="r" b="b"/>
              <a:pathLst>
                <a:path w="20162" h="7196" extrusionOk="0">
                  <a:moveTo>
                    <a:pt x="3598" y="0"/>
                  </a:moveTo>
                  <a:lnTo>
                    <a:pt x="2849" y="75"/>
                  </a:lnTo>
                  <a:lnTo>
                    <a:pt x="2174" y="300"/>
                  </a:lnTo>
                  <a:lnTo>
                    <a:pt x="1575" y="600"/>
                  </a:lnTo>
                  <a:lnTo>
                    <a:pt x="1050" y="1050"/>
                  </a:lnTo>
                  <a:lnTo>
                    <a:pt x="600" y="1574"/>
                  </a:lnTo>
                  <a:lnTo>
                    <a:pt x="301" y="2174"/>
                  </a:lnTo>
                  <a:lnTo>
                    <a:pt x="76" y="2848"/>
                  </a:lnTo>
                  <a:lnTo>
                    <a:pt x="1" y="3598"/>
                  </a:lnTo>
                  <a:lnTo>
                    <a:pt x="76" y="4347"/>
                  </a:lnTo>
                  <a:lnTo>
                    <a:pt x="301" y="5022"/>
                  </a:lnTo>
                  <a:lnTo>
                    <a:pt x="600" y="5621"/>
                  </a:lnTo>
                  <a:lnTo>
                    <a:pt x="1050" y="6146"/>
                  </a:lnTo>
                  <a:lnTo>
                    <a:pt x="1575" y="6596"/>
                  </a:lnTo>
                  <a:lnTo>
                    <a:pt x="2174" y="6896"/>
                  </a:lnTo>
                  <a:lnTo>
                    <a:pt x="2849" y="7120"/>
                  </a:lnTo>
                  <a:lnTo>
                    <a:pt x="3598" y="7195"/>
                  </a:lnTo>
                  <a:lnTo>
                    <a:pt x="16639" y="7195"/>
                  </a:lnTo>
                  <a:lnTo>
                    <a:pt x="17313" y="7120"/>
                  </a:lnTo>
                  <a:lnTo>
                    <a:pt x="17988" y="6896"/>
                  </a:lnTo>
                  <a:lnTo>
                    <a:pt x="18587" y="6596"/>
                  </a:lnTo>
                  <a:lnTo>
                    <a:pt x="19112" y="6146"/>
                  </a:lnTo>
                  <a:lnTo>
                    <a:pt x="19562" y="5621"/>
                  </a:lnTo>
                  <a:lnTo>
                    <a:pt x="19861" y="5022"/>
                  </a:lnTo>
                  <a:lnTo>
                    <a:pt x="20086" y="4347"/>
                  </a:lnTo>
                  <a:lnTo>
                    <a:pt x="20161" y="3598"/>
                  </a:lnTo>
                  <a:lnTo>
                    <a:pt x="20086" y="2848"/>
                  </a:lnTo>
                  <a:lnTo>
                    <a:pt x="19861" y="2174"/>
                  </a:lnTo>
                  <a:lnTo>
                    <a:pt x="19562" y="1574"/>
                  </a:lnTo>
                  <a:lnTo>
                    <a:pt x="19112" y="1050"/>
                  </a:lnTo>
                  <a:lnTo>
                    <a:pt x="18587" y="600"/>
                  </a:lnTo>
                  <a:lnTo>
                    <a:pt x="17988" y="300"/>
                  </a:lnTo>
                  <a:lnTo>
                    <a:pt x="17313" y="75"/>
                  </a:lnTo>
                  <a:lnTo>
                    <a:pt x="16639" y="0"/>
                  </a:lnTo>
                  <a:close/>
                </a:path>
              </a:pathLst>
            </a:custGeom>
            <a:no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131;p25"/>
            <p:cNvSpPr/>
            <p:nvPr/>
          </p:nvSpPr>
          <p:spPr>
            <a:xfrm>
              <a:off x="2538737" y="529223"/>
              <a:ext cx="83354" cy="83354"/>
            </a:xfrm>
            <a:custGeom>
              <a:avLst/>
              <a:gdLst/>
              <a:ahLst/>
              <a:cxnLst/>
              <a:rect l="l" t="t" r="r" b="b"/>
              <a:pathLst>
                <a:path w="3973" h="3973" extrusionOk="0">
                  <a:moveTo>
                    <a:pt x="2024" y="1"/>
                  </a:moveTo>
                  <a:lnTo>
                    <a:pt x="1575" y="76"/>
                  </a:lnTo>
                  <a:lnTo>
                    <a:pt x="1200" y="151"/>
                  </a:lnTo>
                  <a:lnTo>
                    <a:pt x="900" y="375"/>
                  </a:lnTo>
                  <a:lnTo>
                    <a:pt x="600" y="600"/>
                  </a:lnTo>
                  <a:lnTo>
                    <a:pt x="375" y="900"/>
                  </a:lnTo>
                  <a:lnTo>
                    <a:pt x="151" y="1200"/>
                  </a:lnTo>
                  <a:lnTo>
                    <a:pt x="76" y="1575"/>
                  </a:lnTo>
                  <a:lnTo>
                    <a:pt x="1" y="2024"/>
                  </a:lnTo>
                  <a:lnTo>
                    <a:pt x="76" y="2399"/>
                  </a:lnTo>
                  <a:lnTo>
                    <a:pt x="151" y="2774"/>
                  </a:lnTo>
                  <a:lnTo>
                    <a:pt x="375" y="3073"/>
                  </a:lnTo>
                  <a:lnTo>
                    <a:pt x="600" y="3373"/>
                  </a:lnTo>
                  <a:lnTo>
                    <a:pt x="900" y="3673"/>
                  </a:lnTo>
                  <a:lnTo>
                    <a:pt x="1200" y="3823"/>
                  </a:lnTo>
                  <a:lnTo>
                    <a:pt x="1575" y="3973"/>
                  </a:lnTo>
                  <a:lnTo>
                    <a:pt x="2399" y="3973"/>
                  </a:lnTo>
                  <a:lnTo>
                    <a:pt x="2774" y="3823"/>
                  </a:lnTo>
                  <a:lnTo>
                    <a:pt x="3073" y="3673"/>
                  </a:lnTo>
                  <a:lnTo>
                    <a:pt x="3373" y="3373"/>
                  </a:lnTo>
                  <a:lnTo>
                    <a:pt x="3598" y="3073"/>
                  </a:lnTo>
                  <a:lnTo>
                    <a:pt x="3823" y="2774"/>
                  </a:lnTo>
                  <a:lnTo>
                    <a:pt x="3898" y="2399"/>
                  </a:lnTo>
                  <a:lnTo>
                    <a:pt x="3973" y="2024"/>
                  </a:lnTo>
                  <a:lnTo>
                    <a:pt x="3898" y="1575"/>
                  </a:lnTo>
                  <a:lnTo>
                    <a:pt x="3823" y="1200"/>
                  </a:lnTo>
                  <a:lnTo>
                    <a:pt x="3598" y="900"/>
                  </a:lnTo>
                  <a:lnTo>
                    <a:pt x="3373" y="600"/>
                  </a:lnTo>
                  <a:lnTo>
                    <a:pt x="3073" y="375"/>
                  </a:lnTo>
                  <a:lnTo>
                    <a:pt x="2774" y="151"/>
                  </a:lnTo>
                  <a:lnTo>
                    <a:pt x="2399" y="76"/>
                  </a:lnTo>
                  <a:lnTo>
                    <a:pt x="2024" y="1"/>
                  </a:lnTo>
                  <a:close/>
                </a:path>
              </a:pathLst>
            </a:custGeom>
            <a:no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25"/>
            <p:cNvSpPr/>
            <p:nvPr/>
          </p:nvSpPr>
          <p:spPr>
            <a:xfrm>
              <a:off x="3007305" y="538664"/>
              <a:ext cx="408837" cy="64493"/>
            </a:xfrm>
            <a:custGeom>
              <a:avLst/>
              <a:gdLst/>
              <a:ahLst/>
              <a:cxnLst/>
              <a:rect l="l" t="t" r="r" b="b"/>
              <a:pathLst>
                <a:path w="19487" h="3074" extrusionOk="0">
                  <a:moveTo>
                    <a:pt x="1275" y="0"/>
                  </a:moveTo>
                  <a:lnTo>
                    <a:pt x="1050" y="75"/>
                  </a:lnTo>
                  <a:lnTo>
                    <a:pt x="750" y="150"/>
                  </a:lnTo>
                  <a:lnTo>
                    <a:pt x="525" y="300"/>
                  </a:lnTo>
                  <a:lnTo>
                    <a:pt x="375" y="450"/>
                  </a:lnTo>
                  <a:lnTo>
                    <a:pt x="225" y="675"/>
                  </a:lnTo>
                  <a:lnTo>
                    <a:pt x="75" y="975"/>
                  </a:lnTo>
                  <a:lnTo>
                    <a:pt x="1" y="1274"/>
                  </a:lnTo>
                  <a:lnTo>
                    <a:pt x="1" y="1574"/>
                  </a:lnTo>
                  <a:lnTo>
                    <a:pt x="1" y="1874"/>
                  </a:lnTo>
                  <a:lnTo>
                    <a:pt x="75" y="2174"/>
                  </a:lnTo>
                  <a:lnTo>
                    <a:pt x="225" y="2399"/>
                  </a:lnTo>
                  <a:lnTo>
                    <a:pt x="375" y="2623"/>
                  </a:lnTo>
                  <a:lnTo>
                    <a:pt x="525" y="2773"/>
                  </a:lnTo>
                  <a:lnTo>
                    <a:pt x="750" y="2923"/>
                  </a:lnTo>
                  <a:lnTo>
                    <a:pt x="1050" y="2998"/>
                  </a:lnTo>
                  <a:lnTo>
                    <a:pt x="1275" y="3073"/>
                  </a:lnTo>
                  <a:lnTo>
                    <a:pt x="18137" y="3073"/>
                  </a:lnTo>
                  <a:lnTo>
                    <a:pt x="18437" y="2998"/>
                  </a:lnTo>
                  <a:lnTo>
                    <a:pt x="18662" y="2923"/>
                  </a:lnTo>
                  <a:lnTo>
                    <a:pt x="18887" y="2773"/>
                  </a:lnTo>
                  <a:lnTo>
                    <a:pt x="19112" y="2623"/>
                  </a:lnTo>
                  <a:lnTo>
                    <a:pt x="19262" y="2399"/>
                  </a:lnTo>
                  <a:lnTo>
                    <a:pt x="19337" y="2174"/>
                  </a:lnTo>
                  <a:lnTo>
                    <a:pt x="19412" y="1874"/>
                  </a:lnTo>
                  <a:lnTo>
                    <a:pt x="19486" y="1574"/>
                  </a:lnTo>
                  <a:lnTo>
                    <a:pt x="19412" y="1274"/>
                  </a:lnTo>
                  <a:lnTo>
                    <a:pt x="19337" y="975"/>
                  </a:lnTo>
                  <a:lnTo>
                    <a:pt x="19262" y="675"/>
                  </a:lnTo>
                  <a:lnTo>
                    <a:pt x="19112" y="450"/>
                  </a:lnTo>
                  <a:lnTo>
                    <a:pt x="18887" y="300"/>
                  </a:lnTo>
                  <a:lnTo>
                    <a:pt x="18662" y="150"/>
                  </a:lnTo>
                  <a:lnTo>
                    <a:pt x="18437" y="75"/>
                  </a:lnTo>
                  <a:lnTo>
                    <a:pt x="18137" y="0"/>
                  </a:lnTo>
                  <a:close/>
                </a:path>
              </a:pathLst>
            </a:custGeom>
            <a:no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33" name="Google Shape;133;p25"/>
          <p:cNvPicPr preferRelativeResize="0"/>
          <p:nvPr/>
        </p:nvPicPr>
        <p:blipFill>
          <a:blip r:embed="rId3">
            <a:alphaModFix/>
          </a:blip>
          <a:stretch>
            <a:fillRect/>
          </a:stretch>
        </p:blipFill>
        <p:spPr>
          <a:xfrm>
            <a:off x="117350" y="2900725"/>
            <a:ext cx="1202751" cy="2242776"/>
          </a:xfrm>
          <a:prstGeom prst="rect">
            <a:avLst/>
          </a:prstGeom>
          <a:noFill/>
          <a:ln>
            <a:noFill/>
          </a:ln>
        </p:spPr>
      </p:pic>
      <p:sp>
        <p:nvSpPr>
          <p:cNvPr id="134" name="Google Shape;134;p25"/>
          <p:cNvSpPr txBox="1">
            <a:spLocks noGrp="1"/>
          </p:cNvSpPr>
          <p:nvPr>
            <p:ph type="body" idx="4294967295"/>
          </p:nvPr>
        </p:nvSpPr>
        <p:spPr>
          <a:xfrm>
            <a:off x="1320100" y="39125"/>
            <a:ext cx="7617300" cy="4977300"/>
          </a:xfrm>
          <a:prstGeom prst="rect">
            <a:avLst/>
          </a:prstGeom>
        </p:spPr>
        <p:txBody>
          <a:bodyPr spcFirstLastPara="1" wrap="square" lIns="0" tIns="0" rIns="0" bIns="0" anchor="ctr" anchorCtr="0">
            <a:noAutofit/>
          </a:bodyPr>
          <a:lstStyle/>
          <a:p>
            <a:pPr marL="0" lvl="0" indent="0" algn="just" rtl="0">
              <a:spcBef>
                <a:spcPts val="1200"/>
              </a:spcBef>
              <a:spcAft>
                <a:spcPts val="0"/>
              </a:spcAft>
              <a:buNone/>
            </a:pPr>
            <a:r>
              <a:rPr lang="en" sz="1900" b="1">
                <a:solidFill>
                  <a:srgbClr val="000000"/>
                </a:solidFill>
                <a:latin typeface="Arial"/>
                <a:ea typeface="Arial"/>
                <a:cs typeface="Arial"/>
                <a:sym typeface="Arial"/>
              </a:rPr>
              <a:t>Utilities and other overhead requirements</a:t>
            </a:r>
            <a:endParaRPr sz="1900" b="1">
              <a:solidFill>
                <a:srgbClr val="000000"/>
              </a:solidFill>
              <a:latin typeface="Arial"/>
              <a:ea typeface="Arial"/>
              <a:cs typeface="Arial"/>
              <a:sym typeface="Arial"/>
            </a:endParaRPr>
          </a:p>
          <a:p>
            <a:pPr marL="0" lvl="0" indent="0" algn="just" rtl="0">
              <a:spcBef>
                <a:spcPts val="1200"/>
              </a:spcBef>
              <a:spcAft>
                <a:spcPts val="0"/>
              </a:spcAft>
              <a:buNone/>
            </a:pPr>
            <a:r>
              <a:rPr lang="en" sz="1400" b="1">
                <a:solidFill>
                  <a:srgbClr val="000000"/>
                </a:solidFill>
                <a:latin typeface="Arial"/>
                <a:ea typeface="Arial"/>
                <a:cs typeface="Arial"/>
                <a:sym typeface="Arial"/>
              </a:rPr>
              <a:t>        </a:t>
            </a:r>
            <a:r>
              <a:rPr lang="en" sz="1900" b="1">
                <a:solidFill>
                  <a:srgbClr val="000000"/>
                </a:solidFill>
                <a:latin typeface="Arial"/>
                <a:ea typeface="Arial"/>
                <a:cs typeface="Arial"/>
                <a:sym typeface="Arial"/>
              </a:rPr>
              <a:t>	</a:t>
            </a:r>
            <a:r>
              <a:rPr lang="en" sz="1900">
                <a:solidFill>
                  <a:srgbClr val="000000"/>
                </a:solidFill>
                <a:latin typeface="Arial"/>
                <a:ea typeface="Arial"/>
                <a:cs typeface="Arial"/>
                <a:sym typeface="Arial"/>
              </a:rPr>
              <a:t>This section on utilities and other overhead costs to manufacture the goods addresses </a:t>
            </a:r>
            <a:r>
              <a:rPr lang="en" sz="1900" b="1">
                <a:solidFill>
                  <a:srgbClr val="000000"/>
                </a:solidFill>
                <a:latin typeface="Arial"/>
                <a:ea typeface="Arial"/>
                <a:cs typeface="Arial"/>
                <a:sym typeface="Arial"/>
              </a:rPr>
              <a:t>the following questions:</a:t>
            </a:r>
            <a:endParaRPr sz="1900" b="1">
              <a:solidFill>
                <a:srgbClr val="000000"/>
              </a:solidFill>
              <a:latin typeface="Arial"/>
              <a:ea typeface="Arial"/>
              <a:cs typeface="Arial"/>
              <a:sym typeface="Arial"/>
            </a:endParaRPr>
          </a:p>
          <a:p>
            <a:pPr marL="0" lvl="0" indent="0" algn="just" rtl="0">
              <a:spcBef>
                <a:spcPts val="1200"/>
              </a:spcBef>
              <a:spcAft>
                <a:spcPts val="0"/>
              </a:spcAft>
              <a:buNone/>
            </a:pPr>
            <a:r>
              <a:rPr lang="en" sz="1900" b="1">
                <a:solidFill>
                  <a:srgbClr val="000000"/>
                </a:solidFill>
                <a:latin typeface="Arial"/>
                <a:ea typeface="Arial"/>
                <a:cs typeface="Arial"/>
                <a:sym typeface="Arial"/>
              </a:rPr>
              <a:t> </a:t>
            </a:r>
            <a:r>
              <a:rPr lang="en" sz="1900">
                <a:solidFill>
                  <a:srgbClr val="000000"/>
                </a:solidFill>
                <a:latin typeface="Arial"/>
                <a:ea typeface="Arial"/>
                <a:cs typeface="Arial"/>
                <a:sym typeface="Arial"/>
              </a:rPr>
              <a:t>1.</a:t>
            </a:r>
            <a:r>
              <a:rPr lang="en" sz="1900">
                <a:solidFill>
                  <a:srgbClr val="000000"/>
                </a:solidFill>
                <a:latin typeface="Times New Roman"/>
                <a:ea typeface="Times New Roman"/>
                <a:cs typeface="Times New Roman"/>
                <a:sym typeface="Times New Roman"/>
              </a:rPr>
              <a:t>    </a:t>
            </a:r>
            <a:r>
              <a:rPr lang="en" sz="1900">
                <a:solidFill>
                  <a:srgbClr val="000000"/>
                </a:solidFill>
                <a:latin typeface="Arial"/>
                <a:ea typeface="Arial"/>
                <a:cs typeface="Arial"/>
                <a:sym typeface="Arial"/>
              </a:rPr>
              <a:t>Who are the utility providers (light and water)?</a:t>
            </a:r>
            <a:endParaRPr sz="1900">
              <a:solidFill>
                <a:srgbClr val="000000"/>
              </a:solidFill>
              <a:latin typeface="Arial"/>
              <a:ea typeface="Arial"/>
              <a:cs typeface="Arial"/>
              <a:sym typeface="Arial"/>
            </a:endParaRPr>
          </a:p>
          <a:p>
            <a:pPr marL="0" lvl="0" indent="0" algn="just" rtl="0">
              <a:lnSpc>
                <a:spcPct val="115000"/>
              </a:lnSpc>
              <a:spcBef>
                <a:spcPts val="1200"/>
              </a:spcBef>
              <a:spcAft>
                <a:spcPts val="0"/>
              </a:spcAft>
              <a:buNone/>
            </a:pPr>
            <a:r>
              <a:rPr lang="en" sz="1900">
                <a:solidFill>
                  <a:srgbClr val="000000"/>
                </a:solidFill>
                <a:latin typeface="Arial"/>
                <a:ea typeface="Arial"/>
                <a:cs typeface="Arial"/>
                <a:sym typeface="Arial"/>
              </a:rPr>
              <a:t>2.</a:t>
            </a:r>
            <a:r>
              <a:rPr lang="en" sz="1900">
                <a:solidFill>
                  <a:srgbClr val="000000"/>
                </a:solidFill>
                <a:latin typeface="Times New Roman"/>
                <a:ea typeface="Times New Roman"/>
                <a:cs typeface="Times New Roman"/>
                <a:sym typeface="Times New Roman"/>
              </a:rPr>
              <a:t>    </a:t>
            </a:r>
            <a:r>
              <a:rPr lang="en" sz="1900">
                <a:solidFill>
                  <a:srgbClr val="000000"/>
                </a:solidFill>
                <a:latin typeface="Arial"/>
                <a:ea typeface="Arial"/>
                <a:cs typeface="Arial"/>
                <a:sym typeface="Arial"/>
              </a:rPr>
              <a:t>How much is the expected consumption for utilities?</a:t>
            </a:r>
            <a:endParaRPr sz="1900">
              <a:solidFill>
                <a:srgbClr val="000000"/>
              </a:solidFill>
              <a:latin typeface="Arial"/>
              <a:ea typeface="Arial"/>
              <a:cs typeface="Arial"/>
              <a:sym typeface="Arial"/>
            </a:endParaRPr>
          </a:p>
          <a:p>
            <a:pPr marL="0" lvl="0" indent="0" algn="just" rtl="0">
              <a:lnSpc>
                <a:spcPct val="115000"/>
              </a:lnSpc>
              <a:spcBef>
                <a:spcPts val="1200"/>
              </a:spcBef>
              <a:spcAft>
                <a:spcPts val="0"/>
              </a:spcAft>
              <a:buNone/>
            </a:pPr>
            <a:r>
              <a:rPr lang="en" sz="1900">
                <a:solidFill>
                  <a:srgbClr val="000000"/>
                </a:solidFill>
                <a:latin typeface="Arial"/>
                <a:ea typeface="Arial"/>
                <a:cs typeface="Arial"/>
                <a:sym typeface="Arial"/>
              </a:rPr>
              <a:t>3.</a:t>
            </a:r>
            <a:r>
              <a:rPr lang="en" sz="1900">
                <a:solidFill>
                  <a:srgbClr val="000000"/>
                </a:solidFill>
                <a:latin typeface="Times New Roman"/>
                <a:ea typeface="Times New Roman"/>
                <a:cs typeface="Times New Roman"/>
                <a:sym typeface="Times New Roman"/>
              </a:rPr>
              <a:t>    </a:t>
            </a:r>
            <a:r>
              <a:rPr lang="en" sz="1900">
                <a:solidFill>
                  <a:srgbClr val="000000"/>
                </a:solidFill>
                <a:latin typeface="Arial"/>
                <a:ea typeface="Arial"/>
                <a:cs typeface="Arial"/>
                <a:sym typeface="Arial"/>
              </a:rPr>
              <a:t>Are there ways to reduce utility consumption?</a:t>
            </a:r>
            <a:endParaRPr sz="1900">
              <a:solidFill>
                <a:srgbClr val="000000"/>
              </a:solidFill>
              <a:latin typeface="Arial"/>
              <a:ea typeface="Arial"/>
              <a:cs typeface="Arial"/>
              <a:sym typeface="Arial"/>
            </a:endParaRPr>
          </a:p>
          <a:p>
            <a:pPr marL="0" lvl="0" indent="0" algn="just" rtl="0">
              <a:lnSpc>
                <a:spcPct val="115000"/>
              </a:lnSpc>
              <a:spcBef>
                <a:spcPts val="1200"/>
              </a:spcBef>
              <a:spcAft>
                <a:spcPts val="0"/>
              </a:spcAft>
              <a:buNone/>
            </a:pPr>
            <a:r>
              <a:rPr lang="en" sz="1900">
                <a:solidFill>
                  <a:srgbClr val="000000"/>
                </a:solidFill>
                <a:latin typeface="Arial"/>
                <a:ea typeface="Arial"/>
                <a:cs typeface="Arial"/>
                <a:sym typeface="Arial"/>
              </a:rPr>
              <a:t>4.</a:t>
            </a:r>
            <a:r>
              <a:rPr lang="en" sz="1900">
                <a:solidFill>
                  <a:srgbClr val="000000"/>
                </a:solidFill>
                <a:latin typeface="Times New Roman"/>
                <a:ea typeface="Times New Roman"/>
                <a:cs typeface="Times New Roman"/>
                <a:sym typeface="Times New Roman"/>
              </a:rPr>
              <a:t>  </a:t>
            </a:r>
            <a:r>
              <a:rPr lang="en" sz="1900">
                <a:solidFill>
                  <a:srgbClr val="000000"/>
                </a:solidFill>
                <a:latin typeface="Arial"/>
                <a:ea typeface="Arial"/>
                <a:cs typeface="Arial"/>
                <a:sym typeface="Arial"/>
              </a:rPr>
              <a:t>What are the other types of overhead costs that have a material effect on the manufacture of the product?</a:t>
            </a:r>
            <a:endParaRPr sz="1900">
              <a:solidFill>
                <a:srgbClr val="000000"/>
              </a:solidFill>
              <a:latin typeface="Arial"/>
              <a:ea typeface="Arial"/>
              <a:cs typeface="Arial"/>
              <a:sym typeface="Arial"/>
            </a:endParaRPr>
          </a:p>
          <a:p>
            <a:pPr marL="0" lvl="0" indent="0" algn="l" rtl="0">
              <a:spcBef>
                <a:spcPts val="1200"/>
              </a:spcBef>
              <a:spcAft>
                <a:spcPts val="800"/>
              </a:spcAft>
              <a:buNone/>
            </a:pPr>
            <a:endParaRPr sz="1400">
              <a:solidFill>
                <a:schemeClr val="accent5"/>
              </a:solidFill>
              <a:latin typeface="Fredoka One"/>
              <a:ea typeface="Fredoka One"/>
              <a:cs typeface="Fredoka One"/>
              <a:sym typeface="Fredoka One"/>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grpSp>
        <p:nvGrpSpPr>
          <p:cNvPr id="139" name="Google Shape;139;p26"/>
          <p:cNvGrpSpPr/>
          <p:nvPr/>
        </p:nvGrpSpPr>
        <p:grpSpPr>
          <a:xfrm>
            <a:off x="583774" y="1241129"/>
            <a:ext cx="4542205" cy="2661224"/>
            <a:chOff x="431374" y="1241129"/>
            <a:chExt cx="4542205" cy="2661224"/>
          </a:xfrm>
        </p:grpSpPr>
        <p:sp>
          <p:nvSpPr>
            <p:cNvPr id="140" name="Google Shape;140;p26"/>
            <p:cNvSpPr/>
            <p:nvPr/>
          </p:nvSpPr>
          <p:spPr>
            <a:xfrm>
              <a:off x="802824" y="1241129"/>
              <a:ext cx="3797910" cy="2542169"/>
            </a:xfrm>
            <a:custGeom>
              <a:avLst/>
              <a:gdLst/>
              <a:ahLst/>
              <a:cxnLst/>
              <a:rect l="l" t="t" r="r" b="b"/>
              <a:pathLst>
                <a:path w="5161606" h="3454973" extrusionOk="0">
                  <a:moveTo>
                    <a:pt x="4992053" y="0"/>
                  </a:moveTo>
                  <a:lnTo>
                    <a:pt x="170498" y="0"/>
                  </a:lnTo>
                  <a:cubicBezTo>
                    <a:pt x="76200" y="0"/>
                    <a:pt x="0" y="76143"/>
                    <a:pt x="0" y="170369"/>
                  </a:cubicBezTo>
                  <a:lnTo>
                    <a:pt x="0" y="3396915"/>
                  </a:lnTo>
                  <a:cubicBezTo>
                    <a:pt x="0" y="3429275"/>
                    <a:pt x="26670" y="3454973"/>
                    <a:pt x="58102" y="3454973"/>
                  </a:cubicBezTo>
                  <a:lnTo>
                    <a:pt x="5103495" y="3454973"/>
                  </a:lnTo>
                  <a:cubicBezTo>
                    <a:pt x="5135880" y="3454973"/>
                    <a:pt x="5161598" y="3428324"/>
                    <a:pt x="5161598" y="3396915"/>
                  </a:cubicBezTo>
                  <a:lnTo>
                    <a:pt x="5161598" y="170369"/>
                  </a:lnTo>
                  <a:cubicBezTo>
                    <a:pt x="5162550" y="76143"/>
                    <a:pt x="5086350" y="0"/>
                    <a:pt x="4992053" y="0"/>
                  </a:cubicBezTo>
                  <a:close/>
                  <a:moveTo>
                    <a:pt x="4981575" y="3245581"/>
                  </a:moveTo>
                  <a:lnTo>
                    <a:pt x="190500" y="3245581"/>
                  </a:lnTo>
                  <a:lnTo>
                    <a:pt x="190500" y="199874"/>
                  </a:lnTo>
                  <a:lnTo>
                    <a:pt x="4981575" y="199874"/>
                  </a:lnTo>
                  <a:lnTo>
                    <a:pt x="4981575" y="3245581"/>
                  </a:lnTo>
                  <a:close/>
                </a:path>
              </a:pathLst>
            </a:custGeom>
            <a:solidFill>
              <a:schemeClr val="accent4"/>
            </a:solidFill>
            <a:ln>
              <a:noFill/>
            </a:ln>
            <a:effectLst>
              <a:outerShdw blurRad="285750" algn="bl" rotWithShape="0">
                <a:schemeClr val="accent3"/>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1" name="Google Shape;141;p26"/>
            <p:cNvSpPr/>
            <p:nvPr/>
          </p:nvSpPr>
          <p:spPr>
            <a:xfrm>
              <a:off x="431374" y="3832321"/>
              <a:ext cx="4542205" cy="70032"/>
            </a:xfrm>
            <a:custGeom>
              <a:avLst/>
              <a:gdLst/>
              <a:ahLst/>
              <a:cxnLst/>
              <a:rect l="l" t="t" r="r" b="b"/>
              <a:pathLst>
                <a:path w="6173152" h="95178" extrusionOk="0">
                  <a:moveTo>
                    <a:pt x="0" y="0"/>
                  </a:moveTo>
                  <a:cubicBezTo>
                    <a:pt x="0" y="0"/>
                    <a:pt x="129540" y="95178"/>
                    <a:pt x="450533" y="95178"/>
                  </a:cubicBezTo>
                  <a:lnTo>
                    <a:pt x="5817870" y="95178"/>
                  </a:lnTo>
                  <a:cubicBezTo>
                    <a:pt x="5948363" y="95178"/>
                    <a:pt x="6173153" y="0"/>
                    <a:pt x="6173153" y="0"/>
                  </a:cubicBezTo>
                  <a:lnTo>
                    <a:pt x="0" y="0"/>
                  </a:lnTo>
                  <a:close/>
                </a:path>
              </a:pathLst>
            </a:custGeom>
            <a:solidFill>
              <a:schemeClr val="accent4"/>
            </a:solidFill>
            <a:ln>
              <a:noFill/>
            </a:ln>
            <a:effectLst>
              <a:outerShdw blurRad="285750" algn="bl" rotWithShape="0">
                <a:schemeClr val="accent3"/>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2" name="Google Shape;142;p26"/>
            <p:cNvSpPr/>
            <p:nvPr/>
          </p:nvSpPr>
          <p:spPr>
            <a:xfrm>
              <a:off x="431374" y="3776295"/>
              <a:ext cx="4541505" cy="56025"/>
            </a:xfrm>
            <a:custGeom>
              <a:avLst/>
              <a:gdLst/>
              <a:ahLst/>
              <a:cxnLst/>
              <a:rect l="l" t="t" r="r" b="b"/>
              <a:pathLst>
                <a:path w="6172200" h="76142" extrusionOk="0">
                  <a:moveTo>
                    <a:pt x="0" y="76143"/>
                  </a:moveTo>
                  <a:lnTo>
                    <a:pt x="6172200" y="76143"/>
                  </a:lnTo>
                  <a:lnTo>
                    <a:pt x="6172200" y="0"/>
                  </a:lnTo>
                  <a:lnTo>
                    <a:pt x="0" y="0"/>
                  </a:lnTo>
                  <a:close/>
                </a:path>
              </a:pathLst>
            </a:custGeom>
            <a:solidFill>
              <a:schemeClr val="accent4"/>
            </a:solidFill>
            <a:ln>
              <a:noFill/>
            </a:ln>
            <a:effectLst>
              <a:outerShdw blurRad="285750" algn="bl" rotWithShape="0">
                <a:schemeClr val="accent3"/>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3" name="Google Shape;143;p26"/>
            <p:cNvSpPr/>
            <p:nvPr/>
          </p:nvSpPr>
          <p:spPr>
            <a:xfrm>
              <a:off x="2365718" y="3776295"/>
              <a:ext cx="665106" cy="35016"/>
            </a:xfrm>
            <a:custGeom>
              <a:avLst/>
              <a:gdLst/>
              <a:ahLst/>
              <a:cxnLst/>
              <a:rect l="l" t="t" r="r" b="b"/>
              <a:pathLst>
                <a:path w="903922" h="47589" extrusionOk="0">
                  <a:moveTo>
                    <a:pt x="0" y="0"/>
                  </a:moveTo>
                  <a:cubicBezTo>
                    <a:pt x="0" y="0"/>
                    <a:pt x="26670" y="47589"/>
                    <a:pt x="53340" y="47589"/>
                  </a:cubicBezTo>
                  <a:lnTo>
                    <a:pt x="850582" y="47589"/>
                  </a:lnTo>
                  <a:cubicBezTo>
                    <a:pt x="877253" y="47589"/>
                    <a:pt x="903922" y="0"/>
                    <a:pt x="903922" y="0"/>
                  </a:cubicBezTo>
                  <a:lnTo>
                    <a:pt x="0" y="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144" name="Google Shape;144;p26"/>
          <p:cNvSpPr txBox="1">
            <a:spLocks noGrp="1"/>
          </p:cNvSpPr>
          <p:nvPr>
            <p:ph type="body" idx="4294967295"/>
          </p:nvPr>
        </p:nvSpPr>
        <p:spPr>
          <a:xfrm>
            <a:off x="2092600" y="-97775"/>
            <a:ext cx="6864600" cy="4625100"/>
          </a:xfrm>
          <a:prstGeom prst="rect">
            <a:avLst/>
          </a:prstGeom>
        </p:spPr>
        <p:txBody>
          <a:bodyPr spcFirstLastPara="1" wrap="square" lIns="0" tIns="0" rIns="0" bIns="0" anchor="ctr" anchorCtr="0">
            <a:noAutofit/>
          </a:bodyPr>
          <a:lstStyle/>
          <a:p>
            <a:pPr marL="0" lvl="0" indent="0" algn="just" rtl="0">
              <a:spcBef>
                <a:spcPts val="1200"/>
              </a:spcBef>
              <a:spcAft>
                <a:spcPts val="0"/>
              </a:spcAft>
              <a:buNone/>
            </a:pPr>
            <a:r>
              <a:rPr lang="en" sz="2200" b="1">
                <a:solidFill>
                  <a:srgbClr val="000000"/>
                </a:solidFill>
                <a:latin typeface="Arial"/>
                <a:ea typeface="Arial"/>
                <a:cs typeface="Arial"/>
                <a:sym typeface="Arial"/>
              </a:rPr>
              <a:t>Waste disposal system</a:t>
            </a:r>
            <a:endParaRPr sz="2200" b="1">
              <a:solidFill>
                <a:srgbClr val="000000"/>
              </a:solidFill>
              <a:latin typeface="Arial"/>
              <a:ea typeface="Arial"/>
              <a:cs typeface="Arial"/>
              <a:sym typeface="Arial"/>
            </a:endParaRPr>
          </a:p>
          <a:p>
            <a:pPr marL="0" lvl="0" indent="0" algn="just" rtl="0">
              <a:spcBef>
                <a:spcPts val="1200"/>
              </a:spcBef>
              <a:spcAft>
                <a:spcPts val="0"/>
              </a:spcAft>
              <a:buNone/>
            </a:pPr>
            <a:r>
              <a:rPr lang="en" sz="2200" b="1">
                <a:solidFill>
                  <a:srgbClr val="000000"/>
                </a:solidFill>
                <a:latin typeface="Arial"/>
                <a:ea typeface="Arial"/>
                <a:cs typeface="Arial"/>
                <a:sym typeface="Arial"/>
              </a:rPr>
              <a:t>        	</a:t>
            </a:r>
            <a:r>
              <a:rPr lang="en" sz="2200">
                <a:solidFill>
                  <a:srgbClr val="000000"/>
                </a:solidFill>
                <a:latin typeface="Arial"/>
                <a:ea typeface="Arial"/>
                <a:cs typeface="Arial"/>
                <a:sym typeface="Arial"/>
              </a:rPr>
              <a:t>This section describes the waste disposal system that may be adopted based on the type of waste it produces.  However, it does not focus on the social responsibility of the business towards the community.  Rather, it emphasizes the estimated cost that may be incurred relative to the disposal of waste matter.</a:t>
            </a:r>
            <a:endParaRPr sz="2200">
              <a:solidFill>
                <a:srgbClr val="000000"/>
              </a:solidFill>
              <a:latin typeface="Arial"/>
              <a:ea typeface="Arial"/>
              <a:cs typeface="Arial"/>
              <a:sym typeface="Arial"/>
            </a:endParaRPr>
          </a:p>
          <a:p>
            <a:pPr marL="0" lvl="0" indent="0" algn="l" rtl="0">
              <a:spcBef>
                <a:spcPts val="1200"/>
              </a:spcBef>
              <a:spcAft>
                <a:spcPts val="800"/>
              </a:spcAft>
              <a:buNone/>
            </a:pPr>
            <a:endParaRPr>
              <a:solidFill>
                <a:schemeClr val="accent5"/>
              </a:solidFill>
              <a:latin typeface="Fredoka One"/>
              <a:ea typeface="Fredoka One"/>
              <a:cs typeface="Fredoka One"/>
              <a:sym typeface="Fredoka One"/>
            </a:endParaRPr>
          </a:p>
        </p:txBody>
      </p:sp>
      <p:pic>
        <p:nvPicPr>
          <p:cNvPr id="145" name="Google Shape;145;p26"/>
          <p:cNvPicPr preferRelativeResize="0"/>
          <p:nvPr/>
        </p:nvPicPr>
        <p:blipFill>
          <a:blip r:embed="rId3">
            <a:alphaModFix/>
          </a:blip>
          <a:stretch>
            <a:fillRect/>
          </a:stretch>
        </p:blipFill>
        <p:spPr>
          <a:xfrm>
            <a:off x="368650" y="1531050"/>
            <a:ext cx="1596825" cy="2242776"/>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grpSp>
        <p:nvGrpSpPr>
          <p:cNvPr id="150" name="Google Shape;150;p27"/>
          <p:cNvGrpSpPr/>
          <p:nvPr/>
        </p:nvGrpSpPr>
        <p:grpSpPr>
          <a:xfrm>
            <a:off x="583774" y="1241129"/>
            <a:ext cx="4537267" cy="2661148"/>
            <a:chOff x="431374" y="1241129"/>
            <a:chExt cx="4537267" cy="2661148"/>
          </a:xfrm>
        </p:grpSpPr>
        <p:sp>
          <p:nvSpPr>
            <p:cNvPr id="151" name="Google Shape;151;p27"/>
            <p:cNvSpPr/>
            <p:nvPr/>
          </p:nvSpPr>
          <p:spPr>
            <a:xfrm>
              <a:off x="802824" y="1241129"/>
              <a:ext cx="3793780" cy="2539405"/>
            </a:xfrm>
            <a:custGeom>
              <a:avLst/>
              <a:gdLst/>
              <a:ahLst/>
              <a:cxnLst/>
              <a:rect l="l" t="t" r="r" b="b"/>
              <a:pathLst>
                <a:path w="5161606" h="3454973" extrusionOk="0">
                  <a:moveTo>
                    <a:pt x="4992053" y="0"/>
                  </a:moveTo>
                  <a:lnTo>
                    <a:pt x="170498" y="0"/>
                  </a:lnTo>
                  <a:cubicBezTo>
                    <a:pt x="76200" y="0"/>
                    <a:pt x="0" y="76143"/>
                    <a:pt x="0" y="170369"/>
                  </a:cubicBezTo>
                  <a:lnTo>
                    <a:pt x="0" y="3396915"/>
                  </a:lnTo>
                  <a:cubicBezTo>
                    <a:pt x="0" y="3429275"/>
                    <a:pt x="26670" y="3454973"/>
                    <a:pt x="58102" y="3454973"/>
                  </a:cubicBezTo>
                  <a:lnTo>
                    <a:pt x="5103495" y="3454973"/>
                  </a:lnTo>
                  <a:cubicBezTo>
                    <a:pt x="5135880" y="3454973"/>
                    <a:pt x="5161598" y="3428324"/>
                    <a:pt x="5161598" y="3396915"/>
                  </a:cubicBezTo>
                  <a:lnTo>
                    <a:pt x="5161598" y="170369"/>
                  </a:lnTo>
                  <a:cubicBezTo>
                    <a:pt x="5162550" y="76143"/>
                    <a:pt x="5086350" y="0"/>
                    <a:pt x="4992053" y="0"/>
                  </a:cubicBezTo>
                  <a:close/>
                  <a:moveTo>
                    <a:pt x="4981575" y="3245581"/>
                  </a:moveTo>
                  <a:lnTo>
                    <a:pt x="190500" y="3245581"/>
                  </a:lnTo>
                  <a:lnTo>
                    <a:pt x="190500" y="199874"/>
                  </a:lnTo>
                  <a:lnTo>
                    <a:pt x="4981575" y="199874"/>
                  </a:lnTo>
                  <a:lnTo>
                    <a:pt x="4981575" y="3245581"/>
                  </a:lnTo>
                  <a:close/>
                </a:path>
              </a:pathLst>
            </a:custGeom>
            <a:solidFill>
              <a:schemeClr val="accent4"/>
            </a:solidFill>
            <a:ln>
              <a:noFill/>
            </a:ln>
            <a:effectLst>
              <a:outerShdw blurRad="285750" algn="bl" rotWithShape="0">
                <a:schemeClr val="accent3"/>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52" name="Google Shape;152;p27"/>
            <p:cNvSpPr/>
            <p:nvPr/>
          </p:nvSpPr>
          <p:spPr>
            <a:xfrm>
              <a:off x="431374" y="3832321"/>
              <a:ext cx="4537267" cy="69956"/>
            </a:xfrm>
            <a:custGeom>
              <a:avLst/>
              <a:gdLst/>
              <a:ahLst/>
              <a:cxnLst/>
              <a:rect l="l" t="t" r="r" b="b"/>
              <a:pathLst>
                <a:path w="6173152" h="95178" extrusionOk="0">
                  <a:moveTo>
                    <a:pt x="0" y="0"/>
                  </a:moveTo>
                  <a:cubicBezTo>
                    <a:pt x="0" y="0"/>
                    <a:pt x="129540" y="95178"/>
                    <a:pt x="450533" y="95178"/>
                  </a:cubicBezTo>
                  <a:lnTo>
                    <a:pt x="5817870" y="95178"/>
                  </a:lnTo>
                  <a:cubicBezTo>
                    <a:pt x="5948363" y="95178"/>
                    <a:pt x="6173153" y="0"/>
                    <a:pt x="6173153" y="0"/>
                  </a:cubicBezTo>
                  <a:lnTo>
                    <a:pt x="0" y="0"/>
                  </a:lnTo>
                  <a:close/>
                </a:path>
              </a:pathLst>
            </a:custGeom>
            <a:solidFill>
              <a:schemeClr val="accent4"/>
            </a:solidFill>
            <a:ln>
              <a:noFill/>
            </a:ln>
            <a:effectLst>
              <a:outerShdw blurRad="285750" algn="bl" rotWithShape="0">
                <a:schemeClr val="accent3"/>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53" name="Google Shape;153;p27"/>
            <p:cNvSpPr/>
            <p:nvPr/>
          </p:nvSpPr>
          <p:spPr>
            <a:xfrm>
              <a:off x="431374" y="3776295"/>
              <a:ext cx="4536567" cy="55964"/>
            </a:xfrm>
            <a:custGeom>
              <a:avLst/>
              <a:gdLst/>
              <a:ahLst/>
              <a:cxnLst/>
              <a:rect l="l" t="t" r="r" b="b"/>
              <a:pathLst>
                <a:path w="6172200" h="76142" extrusionOk="0">
                  <a:moveTo>
                    <a:pt x="0" y="76143"/>
                  </a:moveTo>
                  <a:lnTo>
                    <a:pt x="6172200" y="76143"/>
                  </a:lnTo>
                  <a:lnTo>
                    <a:pt x="6172200" y="0"/>
                  </a:lnTo>
                  <a:lnTo>
                    <a:pt x="0" y="0"/>
                  </a:lnTo>
                  <a:close/>
                </a:path>
              </a:pathLst>
            </a:custGeom>
            <a:solidFill>
              <a:schemeClr val="accent4"/>
            </a:solidFill>
            <a:ln>
              <a:noFill/>
            </a:ln>
            <a:effectLst>
              <a:outerShdw blurRad="285750" algn="bl" rotWithShape="0">
                <a:schemeClr val="accent3"/>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54" name="Google Shape;154;p27"/>
            <p:cNvSpPr/>
            <p:nvPr/>
          </p:nvSpPr>
          <p:spPr>
            <a:xfrm>
              <a:off x="2365718" y="3776295"/>
              <a:ext cx="664383" cy="34978"/>
            </a:xfrm>
            <a:custGeom>
              <a:avLst/>
              <a:gdLst/>
              <a:ahLst/>
              <a:cxnLst/>
              <a:rect l="l" t="t" r="r" b="b"/>
              <a:pathLst>
                <a:path w="903922" h="47589" extrusionOk="0">
                  <a:moveTo>
                    <a:pt x="0" y="0"/>
                  </a:moveTo>
                  <a:cubicBezTo>
                    <a:pt x="0" y="0"/>
                    <a:pt x="26670" y="47589"/>
                    <a:pt x="53340" y="47589"/>
                  </a:cubicBezTo>
                  <a:lnTo>
                    <a:pt x="850582" y="47589"/>
                  </a:lnTo>
                  <a:cubicBezTo>
                    <a:pt x="877253" y="47589"/>
                    <a:pt x="903922" y="0"/>
                    <a:pt x="903922" y="0"/>
                  </a:cubicBezTo>
                  <a:lnTo>
                    <a:pt x="0" y="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sp>
        <p:nvSpPr>
          <p:cNvPr id="155" name="Google Shape;155;p27"/>
          <p:cNvSpPr txBox="1">
            <a:spLocks noGrp="1"/>
          </p:cNvSpPr>
          <p:nvPr>
            <p:ph type="body" idx="4294967295"/>
          </p:nvPr>
        </p:nvSpPr>
        <p:spPr>
          <a:xfrm>
            <a:off x="1515675" y="508475"/>
            <a:ext cx="7441500" cy="4019100"/>
          </a:xfrm>
          <a:prstGeom prst="rect">
            <a:avLst/>
          </a:prstGeom>
        </p:spPr>
        <p:txBody>
          <a:bodyPr spcFirstLastPara="1" wrap="square" lIns="0" tIns="0" rIns="0" bIns="0" anchor="ctr" anchorCtr="0">
            <a:noAutofit/>
          </a:bodyPr>
          <a:lstStyle/>
          <a:p>
            <a:pPr marL="0" lvl="0" indent="0" algn="just" rtl="0">
              <a:lnSpc>
                <a:spcPct val="100000"/>
              </a:lnSpc>
              <a:spcBef>
                <a:spcPts val="0"/>
              </a:spcBef>
              <a:spcAft>
                <a:spcPts val="0"/>
              </a:spcAft>
              <a:buNone/>
            </a:pPr>
            <a:r>
              <a:rPr lang="en">
                <a:solidFill>
                  <a:srgbClr val="000000"/>
                </a:solidFill>
                <a:latin typeface="Arial"/>
                <a:ea typeface="Arial"/>
                <a:cs typeface="Arial"/>
                <a:sym typeface="Arial"/>
              </a:rPr>
              <a:t>This section of the technical study should </a:t>
            </a:r>
            <a:r>
              <a:rPr lang="en" b="1">
                <a:solidFill>
                  <a:srgbClr val="000000"/>
                </a:solidFill>
                <a:latin typeface="Arial"/>
                <a:ea typeface="Arial"/>
                <a:cs typeface="Arial"/>
                <a:sym typeface="Arial"/>
              </a:rPr>
              <a:t>answer the following questions</a:t>
            </a:r>
            <a:r>
              <a:rPr lang="en">
                <a:solidFill>
                  <a:srgbClr val="000000"/>
                </a:solidFill>
                <a:latin typeface="Arial"/>
                <a:ea typeface="Arial"/>
                <a:cs typeface="Arial"/>
                <a:sym typeface="Arial"/>
              </a:rPr>
              <a:t>:</a:t>
            </a:r>
            <a:endParaRPr>
              <a:solidFill>
                <a:srgbClr val="000000"/>
              </a:solidFill>
              <a:latin typeface="Arial"/>
              <a:ea typeface="Arial"/>
              <a:cs typeface="Arial"/>
              <a:sym typeface="Arial"/>
            </a:endParaRPr>
          </a:p>
          <a:p>
            <a:pPr marL="0" lvl="0" indent="0" algn="just" rtl="0">
              <a:lnSpc>
                <a:spcPct val="150000"/>
              </a:lnSpc>
              <a:spcBef>
                <a:spcPts val="1200"/>
              </a:spcBef>
              <a:spcAft>
                <a:spcPts val="0"/>
              </a:spcAft>
              <a:buNone/>
            </a:pPr>
            <a:r>
              <a:rPr lang="en">
                <a:solidFill>
                  <a:srgbClr val="000000"/>
                </a:solidFill>
                <a:latin typeface="Arial"/>
                <a:ea typeface="Arial"/>
                <a:cs typeface="Arial"/>
                <a:sym typeface="Arial"/>
              </a:rPr>
              <a:t>1.</a:t>
            </a:r>
            <a:r>
              <a:rPr lang="en">
                <a:solidFill>
                  <a:srgbClr val="000000"/>
                </a:solidFill>
                <a:latin typeface="Times New Roman"/>
                <a:ea typeface="Times New Roman"/>
                <a:cs typeface="Times New Roman"/>
                <a:sym typeface="Times New Roman"/>
              </a:rPr>
              <a:t>    </a:t>
            </a:r>
            <a:r>
              <a:rPr lang="en">
                <a:solidFill>
                  <a:srgbClr val="000000"/>
                </a:solidFill>
                <a:latin typeface="Arial"/>
                <a:ea typeface="Arial"/>
                <a:cs typeface="Arial"/>
                <a:sym typeface="Arial"/>
              </a:rPr>
              <a:t>What type of waste disposal system should be adopted?</a:t>
            </a:r>
            <a:endParaRPr>
              <a:solidFill>
                <a:srgbClr val="000000"/>
              </a:solidFill>
              <a:latin typeface="Arial"/>
              <a:ea typeface="Arial"/>
              <a:cs typeface="Arial"/>
              <a:sym typeface="Arial"/>
            </a:endParaRPr>
          </a:p>
          <a:p>
            <a:pPr marL="0" lvl="0" indent="0" algn="just" rtl="0">
              <a:lnSpc>
                <a:spcPct val="100000"/>
              </a:lnSpc>
              <a:spcBef>
                <a:spcPts val="1200"/>
              </a:spcBef>
              <a:spcAft>
                <a:spcPts val="0"/>
              </a:spcAft>
              <a:buNone/>
            </a:pPr>
            <a:r>
              <a:rPr lang="en">
                <a:solidFill>
                  <a:srgbClr val="000000"/>
                </a:solidFill>
                <a:latin typeface="Arial"/>
                <a:ea typeface="Arial"/>
                <a:cs typeface="Arial"/>
                <a:sym typeface="Arial"/>
              </a:rPr>
              <a:t>2.</a:t>
            </a:r>
            <a:r>
              <a:rPr lang="en">
                <a:solidFill>
                  <a:srgbClr val="000000"/>
                </a:solidFill>
                <a:latin typeface="Times New Roman"/>
                <a:ea typeface="Times New Roman"/>
                <a:cs typeface="Times New Roman"/>
                <a:sym typeface="Times New Roman"/>
              </a:rPr>
              <a:t>    </a:t>
            </a:r>
            <a:r>
              <a:rPr lang="en">
                <a:solidFill>
                  <a:srgbClr val="000000"/>
                </a:solidFill>
                <a:latin typeface="Arial"/>
                <a:ea typeface="Arial"/>
                <a:cs typeface="Arial"/>
                <a:sym typeface="Arial"/>
              </a:rPr>
              <a:t>What is the prevalent practice of the community in disposing of waste</a:t>
            </a:r>
            <a:endParaRPr>
              <a:solidFill>
                <a:srgbClr val="000000"/>
              </a:solidFill>
              <a:latin typeface="Arial"/>
              <a:ea typeface="Arial"/>
              <a:cs typeface="Arial"/>
              <a:sym typeface="Arial"/>
            </a:endParaRPr>
          </a:p>
          <a:p>
            <a:pPr marL="0" lvl="0" indent="0" algn="just" rtl="0">
              <a:lnSpc>
                <a:spcPct val="100000"/>
              </a:lnSpc>
              <a:spcBef>
                <a:spcPts val="0"/>
              </a:spcBef>
              <a:spcAft>
                <a:spcPts val="0"/>
              </a:spcAft>
              <a:buNone/>
            </a:pPr>
            <a:r>
              <a:rPr lang="en">
                <a:solidFill>
                  <a:srgbClr val="000000"/>
                </a:solidFill>
                <a:latin typeface="Arial"/>
                <a:ea typeface="Arial"/>
                <a:cs typeface="Arial"/>
                <a:sym typeface="Arial"/>
              </a:rPr>
              <a:t>       or trash?</a:t>
            </a:r>
            <a:endParaRPr>
              <a:solidFill>
                <a:srgbClr val="000000"/>
              </a:solidFill>
              <a:latin typeface="Arial"/>
              <a:ea typeface="Arial"/>
              <a:cs typeface="Arial"/>
              <a:sym typeface="Arial"/>
            </a:endParaRPr>
          </a:p>
          <a:p>
            <a:pPr marL="0" lvl="0" indent="0" algn="just" rtl="0">
              <a:lnSpc>
                <a:spcPct val="100000"/>
              </a:lnSpc>
              <a:spcBef>
                <a:spcPts val="0"/>
              </a:spcBef>
              <a:spcAft>
                <a:spcPts val="0"/>
              </a:spcAft>
              <a:buNone/>
            </a:pPr>
            <a:endParaRPr>
              <a:solidFill>
                <a:srgbClr val="000000"/>
              </a:solidFill>
              <a:latin typeface="Arial"/>
              <a:ea typeface="Arial"/>
              <a:cs typeface="Arial"/>
              <a:sym typeface="Arial"/>
            </a:endParaRPr>
          </a:p>
          <a:p>
            <a:pPr marL="0" lvl="0" indent="0" algn="just" rtl="0">
              <a:lnSpc>
                <a:spcPct val="100000"/>
              </a:lnSpc>
              <a:spcBef>
                <a:spcPts val="0"/>
              </a:spcBef>
              <a:spcAft>
                <a:spcPts val="0"/>
              </a:spcAft>
              <a:buNone/>
            </a:pPr>
            <a:r>
              <a:rPr lang="en">
                <a:solidFill>
                  <a:srgbClr val="000000"/>
                </a:solidFill>
                <a:latin typeface="Arial"/>
                <a:ea typeface="Arial"/>
                <a:cs typeface="Arial"/>
                <a:sym typeface="Arial"/>
              </a:rPr>
              <a:t>3.</a:t>
            </a:r>
            <a:r>
              <a:rPr lang="en">
                <a:solidFill>
                  <a:srgbClr val="000000"/>
                </a:solidFill>
                <a:latin typeface="Times New Roman"/>
                <a:ea typeface="Times New Roman"/>
                <a:cs typeface="Times New Roman"/>
                <a:sym typeface="Times New Roman"/>
              </a:rPr>
              <a:t>    </a:t>
            </a:r>
            <a:r>
              <a:rPr lang="en">
                <a:solidFill>
                  <a:srgbClr val="000000"/>
                </a:solidFill>
                <a:latin typeface="Arial"/>
                <a:ea typeface="Arial"/>
                <a:cs typeface="Arial"/>
                <a:sym typeface="Arial"/>
              </a:rPr>
              <a:t>What is the expected volume of waste to be produced by the plant in</a:t>
            </a:r>
            <a:endParaRPr>
              <a:solidFill>
                <a:srgbClr val="000000"/>
              </a:solidFill>
              <a:latin typeface="Arial"/>
              <a:ea typeface="Arial"/>
              <a:cs typeface="Arial"/>
              <a:sym typeface="Arial"/>
            </a:endParaRPr>
          </a:p>
          <a:p>
            <a:pPr marL="0" lvl="0" indent="0" algn="just" rtl="0">
              <a:lnSpc>
                <a:spcPct val="100000"/>
              </a:lnSpc>
              <a:spcBef>
                <a:spcPts val="0"/>
              </a:spcBef>
              <a:spcAft>
                <a:spcPts val="0"/>
              </a:spcAft>
              <a:buNone/>
            </a:pPr>
            <a:r>
              <a:rPr lang="en">
                <a:solidFill>
                  <a:srgbClr val="000000"/>
                </a:solidFill>
                <a:latin typeface="Arial"/>
                <a:ea typeface="Arial"/>
                <a:cs typeface="Arial"/>
                <a:sym typeface="Arial"/>
              </a:rPr>
              <a:t>       a month?</a:t>
            </a:r>
            <a:endParaRPr>
              <a:solidFill>
                <a:srgbClr val="000000"/>
              </a:solidFill>
              <a:latin typeface="Arial"/>
              <a:ea typeface="Arial"/>
              <a:cs typeface="Arial"/>
              <a:sym typeface="Arial"/>
            </a:endParaRPr>
          </a:p>
          <a:p>
            <a:pPr marL="0" lvl="0" indent="0" algn="just" rtl="0">
              <a:lnSpc>
                <a:spcPct val="150000"/>
              </a:lnSpc>
              <a:spcBef>
                <a:spcPts val="1200"/>
              </a:spcBef>
              <a:spcAft>
                <a:spcPts val="0"/>
              </a:spcAft>
              <a:buNone/>
            </a:pPr>
            <a:r>
              <a:rPr lang="en">
                <a:solidFill>
                  <a:srgbClr val="000000"/>
                </a:solidFill>
                <a:latin typeface="Arial"/>
                <a:ea typeface="Arial"/>
                <a:cs typeface="Arial"/>
                <a:sym typeface="Arial"/>
              </a:rPr>
              <a:t>4.</a:t>
            </a:r>
            <a:r>
              <a:rPr lang="en">
                <a:solidFill>
                  <a:srgbClr val="000000"/>
                </a:solidFill>
                <a:latin typeface="Times New Roman"/>
                <a:ea typeface="Times New Roman"/>
                <a:cs typeface="Times New Roman"/>
                <a:sym typeface="Times New Roman"/>
              </a:rPr>
              <a:t>    </a:t>
            </a:r>
            <a:r>
              <a:rPr lang="en">
                <a:solidFill>
                  <a:srgbClr val="000000"/>
                </a:solidFill>
                <a:latin typeface="Arial"/>
                <a:ea typeface="Arial"/>
                <a:cs typeface="Arial"/>
                <a:sym typeface="Arial"/>
              </a:rPr>
              <a:t>Is the industrial waste to be produced by the business recyclable?</a:t>
            </a:r>
            <a:endParaRPr>
              <a:solidFill>
                <a:srgbClr val="000000"/>
              </a:solidFill>
              <a:latin typeface="Arial"/>
              <a:ea typeface="Arial"/>
              <a:cs typeface="Arial"/>
              <a:sym typeface="Arial"/>
            </a:endParaRPr>
          </a:p>
          <a:p>
            <a:pPr marL="0" lvl="0" indent="0" algn="just" rtl="0">
              <a:lnSpc>
                <a:spcPct val="150000"/>
              </a:lnSpc>
              <a:spcBef>
                <a:spcPts val="1200"/>
              </a:spcBef>
              <a:spcAft>
                <a:spcPts val="0"/>
              </a:spcAft>
              <a:buNone/>
            </a:pPr>
            <a:r>
              <a:rPr lang="en">
                <a:solidFill>
                  <a:srgbClr val="000000"/>
                </a:solidFill>
                <a:latin typeface="Arial"/>
                <a:ea typeface="Arial"/>
                <a:cs typeface="Arial"/>
                <a:sym typeface="Arial"/>
              </a:rPr>
              <a:t>5.</a:t>
            </a:r>
            <a:r>
              <a:rPr lang="en">
                <a:solidFill>
                  <a:srgbClr val="000000"/>
                </a:solidFill>
                <a:latin typeface="Times New Roman"/>
                <a:ea typeface="Times New Roman"/>
                <a:cs typeface="Times New Roman"/>
                <a:sym typeface="Times New Roman"/>
              </a:rPr>
              <a:t>    </a:t>
            </a:r>
            <a:r>
              <a:rPr lang="en">
                <a:solidFill>
                  <a:srgbClr val="000000"/>
                </a:solidFill>
                <a:latin typeface="Arial"/>
                <a:ea typeface="Arial"/>
                <a:cs typeface="Arial"/>
                <a:sym typeface="Arial"/>
              </a:rPr>
              <a:t>How much is the estimated cost of disposing the garbage?</a:t>
            </a:r>
            <a:endParaRPr>
              <a:solidFill>
                <a:srgbClr val="000000"/>
              </a:solidFill>
              <a:latin typeface="Arial"/>
              <a:ea typeface="Arial"/>
              <a:cs typeface="Arial"/>
              <a:sym typeface="Arial"/>
            </a:endParaRPr>
          </a:p>
          <a:p>
            <a:pPr marL="0" lvl="0" indent="0" algn="just" rtl="0">
              <a:spcBef>
                <a:spcPts val="1200"/>
              </a:spcBef>
              <a:spcAft>
                <a:spcPts val="0"/>
              </a:spcAft>
              <a:buNone/>
            </a:pPr>
            <a:endParaRPr sz="2200" b="1">
              <a:solidFill>
                <a:srgbClr val="000000"/>
              </a:solidFill>
              <a:latin typeface="Arial"/>
              <a:ea typeface="Arial"/>
              <a:cs typeface="Arial"/>
              <a:sym typeface="Arial"/>
            </a:endParaRPr>
          </a:p>
          <a:p>
            <a:pPr marL="0" lvl="0" indent="0" algn="l" rtl="0">
              <a:spcBef>
                <a:spcPts val="1200"/>
              </a:spcBef>
              <a:spcAft>
                <a:spcPts val="800"/>
              </a:spcAft>
              <a:buNone/>
            </a:pPr>
            <a:endParaRPr>
              <a:solidFill>
                <a:schemeClr val="accent5"/>
              </a:solidFill>
              <a:latin typeface="Fredoka One"/>
              <a:ea typeface="Fredoka One"/>
              <a:cs typeface="Fredoka One"/>
              <a:sym typeface="Fredoka One"/>
            </a:endParaRPr>
          </a:p>
        </p:txBody>
      </p:sp>
      <p:pic>
        <p:nvPicPr>
          <p:cNvPr id="156" name="Google Shape;156;p27"/>
          <p:cNvPicPr preferRelativeResize="0"/>
          <p:nvPr/>
        </p:nvPicPr>
        <p:blipFill>
          <a:blip r:embed="rId3">
            <a:alphaModFix/>
          </a:blip>
          <a:stretch>
            <a:fillRect/>
          </a:stretch>
        </p:blipFill>
        <p:spPr>
          <a:xfrm>
            <a:off x="136900" y="1531050"/>
            <a:ext cx="1378775" cy="2242776"/>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28"/>
          <p:cNvSpPr txBox="1">
            <a:spLocks noGrp="1"/>
          </p:cNvSpPr>
          <p:nvPr>
            <p:ph type="subTitle" idx="1"/>
          </p:nvPr>
        </p:nvSpPr>
        <p:spPr>
          <a:xfrm>
            <a:off x="2992225" y="342250"/>
            <a:ext cx="6091800" cy="4380900"/>
          </a:xfrm>
          <a:prstGeom prst="rect">
            <a:avLst/>
          </a:prstGeom>
        </p:spPr>
        <p:txBody>
          <a:bodyPr spcFirstLastPara="1" wrap="square" lIns="0" tIns="0" rIns="0" bIns="0" anchor="t" anchorCtr="0">
            <a:noAutofit/>
          </a:bodyPr>
          <a:lstStyle/>
          <a:p>
            <a:pPr marL="0" lvl="0" indent="0" algn="l" rtl="0">
              <a:lnSpc>
                <a:spcPct val="100000"/>
              </a:lnSpc>
              <a:spcBef>
                <a:spcPts val="0"/>
              </a:spcBef>
              <a:spcAft>
                <a:spcPts val="0"/>
              </a:spcAft>
              <a:buNone/>
            </a:pPr>
            <a:r>
              <a:rPr lang="en" b="1">
                <a:solidFill>
                  <a:srgbClr val="000000"/>
                </a:solidFill>
                <a:latin typeface="Arial"/>
                <a:ea typeface="Arial"/>
                <a:cs typeface="Arial"/>
                <a:sym typeface="Arial"/>
              </a:rPr>
              <a:t>Total Production Costs</a:t>
            </a:r>
            <a:endParaRPr b="1">
              <a:solidFill>
                <a:srgbClr val="000000"/>
              </a:solidFill>
              <a:latin typeface="Arial"/>
              <a:ea typeface="Arial"/>
              <a:cs typeface="Arial"/>
              <a:sym typeface="Arial"/>
            </a:endParaRPr>
          </a:p>
          <a:p>
            <a:pPr marL="0" lvl="0" indent="0" algn="just" rtl="0">
              <a:lnSpc>
                <a:spcPct val="100000"/>
              </a:lnSpc>
              <a:spcBef>
                <a:spcPts val="1200"/>
              </a:spcBef>
              <a:spcAft>
                <a:spcPts val="0"/>
              </a:spcAft>
              <a:buNone/>
            </a:pPr>
            <a:r>
              <a:rPr lang="en" b="1">
                <a:solidFill>
                  <a:srgbClr val="000000"/>
                </a:solidFill>
                <a:latin typeface="Arial"/>
                <a:ea typeface="Arial"/>
                <a:cs typeface="Arial"/>
                <a:sym typeface="Arial"/>
              </a:rPr>
              <a:t>        	</a:t>
            </a:r>
            <a:r>
              <a:rPr lang="en">
                <a:solidFill>
                  <a:srgbClr val="000000"/>
                </a:solidFill>
                <a:latin typeface="Arial"/>
                <a:ea typeface="Arial"/>
                <a:cs typeface="Arial"/>
                <a:sym typeface="Arial"/>
              </a:rPr>
              <a:t>In this section of the technical study, the total requirement for production cost can be determined.  This includes the costs of the following items:</a:t>
            </a:r>
            <a:endParaRPr>
              <a:solidFill>
                <a:srgbClr val="000000"/>
              </a:solidFill>
              <a:latin typeface="Arial"/>
              <a:ea typeface="Arial"/>
              <a:cs typeface="Arial"/>
              <a:sym typeface="Arial"/>
            </a:endParaRPr>
          </a:p>
          <a:p>
            <a:pPr marL="0" lvl="0" indent="0" algn="just" rtl="0">
              <a:lnSpc>
                <a:spcPct val="100000"/>
              </a:lnSpc>
              <a:spcBef>
                <a:spcPts val="1200"/>
              </a:spcBef>
              <a:spcAft>
                <a:spcPts val="0"/>
              </a:spcAft>
              <a:buNone/>
            </a:pPr>
            <a:r>
              <a:rPr lang="en">
                <a:solidFill>
                  <a:srgbClr val="000000"/>
                </a:solidFill>
                <a:latin typeface="Arial"/>
                <a:ea typeface="Arial"/>
                <a:cs typeface="Arial"/>
                <a:sym typeface="Arial"/>
              </a:rPr>
              <a:t>a.</a:t>
            </a:r>
            <a:r>
              <a:rPr lang="en">
                <a:solidFill>
                  <a:srgbClr val="000000"/>
                </a:solidFill>
                <a:latin typeface="Times New Roman"/>
                <a:ea typeface="Times New Roman"/>
                <a:cs typeface="Times New Roman"/>
                <a:sym typeface="Times New Roman"/>
              </a:rPr>
              <a:t>	</a:t>
            </a:r>
            <a:r>
              <a:rPr lang="en">
                <a:solidFill>
                  <a:srgbClr val="000000"/>
                </a:solidFill>
                <a:latin typeface="Arial"/>
                <a:ea typeface="Arial"/>
                <a:cs typeface="Arial"/>
                <a:sym typeface="Arial"/>
              </a:rPr>
              <a:t>Direct Labor (Wages + Workers’ Benefits)</a:t>
            </a:r>
            <a:endParaRPr>
              <a:solidFill>
                <a:srgbClr val="000000"/>
              </a:solidFill>
              <a:latin typeface="Arial"/>
              <a:ea typeface="Arial"/>
              <a:cs typeface="Arial"/>
              <a:sym typeface="Arial"/>
            </a:endParaRPr>
          </a:p>
          <a:p>
            <a:pPr marL="0" lvl="0" indent="0" algn="just" rtl="0">
              <a:lnSpc>
                <a:spcPct val="100000"/>
              </a:lnSpc>
              <a:spcBef>
                <a:spcPts val="0"/>
              </a:spcBef>
              <a:spcAft>
                <a:spcPts val="0"/>
              </a:spcAft>
              <a:buNone/>
            </a:pPr>
            <a:r>
              <a:rPr lang="en">
                <a:solidFill>
                  <a:srgbClr val="000000"/>
                </a:solidFill>
                <a:latin typeface="Arial"/>
                <a:ea typeface="Arial"/>
                <a:cs typeface="Arial"/>
                <a:sym typeface="Arial"/>
              </a:rPr>
              <a:t>b.</a:t>
            </a:r>
            <a:r>
              <a:rPr lang="en">
                <a:solidFill>
                  <a:srgbClr val="000000"/>
                </a:solidFill>
                <a:latin typeface="Times New Roman"/>
                <a:ea typeface="Times New Roman"/>
                <a:cs typeface="Times New Roman"/>
                <a:sym typeface="Times New Roman"/>
              </a:rPr>
              <a:t>	</a:t>
            </a:r>
            <a:r>
              <a:rPr lang="en">
                <a:solidFill>
                  <a:srgbClr val="000000"/>
                </a:solidFill>
                <a:latin typeface="Arial"/>
                <a:ea typeface="Arial"/>
                <a:cs typeface="Arial"/>
                <a:sym typeface="Arial"/>
              </a:rPr>
              <a:t>Raw Materials (Direct and Indirect Materials)</a:t>
            </a:r>
            <a:endParaRPr>
              <a:solidFill>
                <a:srgbClr val="000000"/>
              </a:solidFill>
              <a:latin typeface="Arial"/>
              <a:ea typeface="Arial"/>
              <a:cs typeface="Arial"/>
              <a:sym typeface="Arial"/>
            </a:endParaRPr>
          </a:p>
          <a:p>
            <a:pPr marL="0" lvl="0" indent="0" algn="just" rtl="0">
              <a:lnSpc>
                <a:spcPct val="100000"/>
              </a:lnSpc>
              <a:spcBef>
                <a:spcPts val="0"/>
              </a:spcBef>
              <a:spcAft>
                <a:spcPts val="0"/>
              </a:spcAft>
              <a:buNone/>
            </a:pPr>
            <a:r>
              <a:rPr lang="en">
                <a:solidFill>
                  <a:srgbClr val="000000"/>
                </a:solidFill>
                <a:latin typeface="Arial"/>
                <a:ea typeface="Arial"/>
                <a:cs typeface="Arial"/>
                <a:sym typeface="Arial"/>
              </a:rPr>
              <a:t>c.</a:t>
            </a:r>
            <a:r>
              <a:rPr lang="en">
                <a:solidFill>
                  <a:srgbClr val="000000"/>
                </a:solidFill>
                <a:latin typeface="Times New Roman"/>
                <a:ea typeface="Times New Roman"/>
                <a:cs typeface="Times New Roman"/>
                <a:sym typeface="Times New Roman"/>
              </a:rPr>
              <a:t> 	</a:t>
            </a:r>
            <a:r>
              <a:rPr lang="en">
                <a:solidFill>
                  <a:srgbClr val="000000"/>
                </a:solidFill>
                <a:latin typeface="Arial"/>
                <a:ea typeface="Arial"/>
                <a:cs typeface="Arial"/>
                <a:sym typeface="Arial"/>
              </a:rPr>
              <a:t>Manufacturing Overhead</a:t>
            </a:r>
            <a:endParaRPr>
              <a:solidFill>
                <a:srgbClr val="000000"/>
              </a:solidFill>
              <a:latin typeface="Arial"/>
              <a:ea typeface="Arial"/>
              <a:cs typeface="Arial"/>
              <a:sym typeface="Arial"/>
            </a:endParaRPr>
          </a:p>
          <a:p>
            <a:pPr marL="914400" lvl="0" indent="0" algn="just" rtl="0">
              <a:lnSpc>
                <a:spcPct val="100000"/>
              </a:lnSpc>
              <a:spcBef>
                <a:spcPts val="0"/>
              </a:spcBef>
              <a:spcAft>
                <a:spcPts val="0"/>
              </a:spcAft>
              <a:buNone/>
            </a:pPr>
            <a:r>
              <a:rPr lang="en">
                <a:solidFill>
                  <a:srgbClr val="000000"/>
                </a:solidFill>
                <a:latin typeface="Arial"/>
                <a:ea typeface="Arial"/>
                <a:cs typeface="Arial"/>
                <a:sym typeface="Arial"/>
              </a:rPr>
              <a:t>Rental Expense</a:t>
            </a:r>
            <a:endParaRPr>
              <a:solidFill>
                <a:srgbClr val="000000"/>
              </a:solidFill>
              <a:latin typeface="Arial"/>
              <a:ea typeface="Arial"/>
              <a:cs typeface="Arial"/>
              <a:sym typeface="Arial"/>
            </a:endParaRPr>
          </a:p>
          <a:p>
            <a:pPr marL="914400" lvl="0" indent="0" algn="just" rtl="0">
              <a:lnSpc>
                <a:spcPct val="100000"/>
              </a:lnSpc>
              <a:spcBef>
                <a:spcPts val="0"/>
              </a:spcBef>
              <a:spcAft>
                <a:spcPts val="0"/>
              </a:spcAft>
              <a:buNone/>
            </a:pPr>
            <a:r>
              <a:rPr lang="en">
                <a:solidFill>
                  <a:srgbClr val="000000"/>
                </a:solidFill>
                <a:latin typeface="Arial"/>
                <a:ea typeface="Arial"/>
                <a:cs typeface="Arial"/>
                <a:sym typeface="Arial"/>
              </a:rPr>
              <a:t>Taxes</a:t>
            </a:r>
            <a:endParaRPr>
              <a:solidFill>
                <a:srgbClr val="000000"/>
              </a:solidFill>
              <a:latin typeface="Arial"/>
              <a:ea typeface="Arial"/>
              <a:cs typeface="Arial"/>
              <a:sym typeface="Arial"/>
            </a:endParaRPr>
          </a:p>
          <a:p>
            <a:pPr marL="914400" lvl="0" indent="0" algn="just" rtl="0">
              <a:lnSpc>
                <a:spcPct val="100000"/>
              </a:lnSpc>
              <a:spcBef>
                <a:spcPts val="0"/>
              </a:spcBef>
              <a:spcAft>
                <a:spcPts val="0"/>
              </a:spcAft>
              <a:buNone/>
            </a:pPr>
            <a:r>
              <a:rPr lang="en">
                <a:solidFill>
                  <a:srgbClr val="000000"/>
                </a:solidFill>
                <a:latin typeface="Arial"/>
                <a:ea typeface="Arial"/>
                <a:cs typeface="Arial"/>
                <a:sym typeface="Arial"/>
              </a:rPr>
              <a:t>Depreciation of Machineries and Equipment</a:t>
            </a:r>
            <a:endParaRPr>
              <a:solidFill>
                <a:srgbClr val="000000"/>
              </a:solidFill>
              <a:latin typeface="Arial"/>
              <a:ea typeface="Arial"/>
              <a:cs typeface="Arial"/>
              <a:sym typeface="Arial"/>
            </a:endParaRPr>
          </a:p>
          <a:p>
            <a:pPr marL="914400" lvl="0" indent="0" algn="just" rtl="0">
              <a:lnSpc>
                <a:spcPct val="100000"/>
              </a:lnSpc>
              <a:spcBef>
                <a:spcPts val="0"/>
              </a:spcBef>
              <a:spcAft>
                <a:spcPts val="0"/>
              </a:spcAft>
              <a:buNone/>
            </a:pPr>
            <a:r>
              <a:rPr lang="en">
                <a:solidFill>
                  <a:srgbClr val="000000"/>
                </a:solidFill>
                <a:latin typeface="Arial"/>
                <a:ea typeface="Arial"/>
                <a:cs typeface="Arial"/>
                <a:sym typeface="Arial"/>
              </a:rPr>
              <a:t>Utilities (water, electricity, gasoline, telephone, gas cylinder)</a:t>
            </a:r>
            <a:endParaRPr>
              <a:solidFill>
                <a:srgbClr val="000000"/>
              </a:solidFill>
              <a:latin typeface="Arial"/>
              <a:ea typeface="Arial"/>
              <a:cs typeface="Arial"/>
              <a:sym typeface="Arial"/>
            </a:endParaRPr>
          </a:p>
          <a:p>
            <a:pPr marL="914400" lvl="0" indent="0" algn="just" rtl="0">
              <a:lnSpc>
                <a:spcPct val="100000"/>
              </a:lnSpc>
              <a:spcBef>
                <a:spcPts val="0"/>
              </a:spcBef>
              <a:spcAft>
                <a:spcPts val="0"/>
              </a:spcAft>
              <a:buNone/>
            </a:pPr>
            <a:r>
              <a:rPr lang="en">
                <a:solidFill>
                  <a:srgbClr val="000000"/>
                </a:solidFill>
                <a:latin typeface="Arial"/>
                <a:ea typeface="Arial"/>
                <a:cs typeface="Arial"/>
                <a:sym typeface="Arial"/>
              </a:rPr>
              <a:t>Factory/Manufacturing Supplies</a:t>
            </a:r>
            <a:endParaRPr>
              <a:solidFill>
                <a:srgbClr val="000000"/>
              </a:solidFill>
              <a:latin typeface="Arial"/>
              <a:ea typeface="Arial"/>
              <a:cs typeface="Arial"/>
              <a:sym typeface="Arial"/>
            </a:endParaRPr>
          </a:p>
          <a:p>
            <a:pPr marL="914400" lvl="0" indent="0" algn="just" rtl="0">
              <a:lnSpc>
                <a:spcPct val="100000"/>
              </a:lnSpc>
              <a:spcBef>
                <a:spcPts val="0"/>
              </a:spcBef>
              <a:spcAft>
                <a:spcPts val="0"/>
              </a:spcAft>
              <a:buNone/>
            </a:pPr>
            <a:r>
              <a:rPr lang="en">
                <a:solidFill>
                  <a:srgbClr val="000000"/>
                </a:solidFill>
                <a:latin typeface="Arial"/>
                <a:ea typeface="Arial"/>
                <a:cs typeface="Arial"/>
                <a:sym typeface="Arial"/>
              </a:rPr>
              <a:t>Leasehold Improvement</a:t>
            </a:r>
            <a:endParaRPr>
              <a:solidFill>
                <a:srgbClr val="000000"/>
              </a:solidFill>
              <a:latin typeface="Arial"/>
              <a:ea typeface="Arial"/>
              <a:cs typeface="Arial"/>
              <a:sym typeface="Arial"/>
            </a:endParaRPr>
          </a:p>
          <a:p>
            <a:pPr marL="914400" lvl="0" indent="0" algn="just" rtl="0">
              <a:lnSpc>
                <a:spcPct val="100000"/>
              </a:lnSpc>
              <a:spcBef>
                <a:spcPts val="0"/>
              </a:spcBef>
              <a:spcAft>
                <a:spcPts val="0"/>
              </a:spcAft>
              <a:buNone/>
            </a:pPr>
            <a:r>
              <a:rPr lang="en">
                <a:solidFill>
                  <a:srgbClr val="000000"/>
                </a:solidFill>
                <a:latin typeface="Arial"/>
                <a:ea typeface="Arial"/>
                <a:cs typeface="Arial"/>
                <a:sym typeface="Arial"/>
              </a:rPr>
              <a:t>Advertising</a:t>
            </a:r>
            <a:endParaRPr>
              <a:solidFill>
                <a:srgbClr val="000000"/>
              </a:solidFill>
              <a:latin typeface="Arial"/>
              <a:ea typeface="Arial"/>
              <a:cs typeface="Arial"/>
              <a:sym typeface="Arial"/>
            </a:endParaRPr>
          </a:p>
          <a:p>
            <a:pPr marL="0" lvl="0" indent="0" algn="just" rtl="0">
              <a:spcBef>
                <a:spcPts val="1200"/>
              </a:spcBef>
              <a:spcAft>
                <a:spcPts val="0"/>
              </a:spcAft>
              <a:buNone/>
            </a:pPr>
            <a:r>
              <a:rPr lang="en" sz="1200" b="1">
                <a:solidFill>
                  <a:srgbClr val="000000"/>
                </a:solidFill>
                <a:latin typeface="Arial"/>
                <a:ea typeface="Arial"/>
                <a:cs typeface="Arial"/>
                <a:sym typeface="Arial"/>
              </a:rPr>
              <a:t> </a:t>
            </a:r>
            <a:endParaRPr sz="1200" b="1">
              <a:solidFill>
                <a:srgbClr val="000000"/>
              </a:solidFill>
              <a:latin typeface="Arial"/>
              <a:ea typeface="Arial"/>
              <a:cs typeface="Arial"/>
              <a:sym typeface="Arial"/>
            </a:endParaRPr>
          </a:p>
          <a:p>
            <a:pPr marL="0" lvl="0" indent="0" algn="l" rtl="0">
              <a:spcBef>
                <a:spcPts val="1200"/>
              </a:spcBef>
              <a:spcAft>
                <a:spcPts val="800"/>
              </a:spcAft>
              <a:buNone/>
            </a:pP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29"/>
          <p:cNvSpPr/>
          <p:nvPr/>
        </p:nvSpPr>
        <p:spPr>
          <a:xfrm>
            <a:off x="631025" y="322700"/>
            <a:ext cx="8120700" cy="4224300"/>
          </a:xfrm>
          <a:prstGeom prst="rect">
            <a:avLst/>
          </a:prstGeom>
          <a:solidFill>
            <a:srgbClr val="FFFFFF">
              <a:alpha val="15639"/>
            </a:srgbClr>
          </a:solidFill>
          <a:ln>
            <a:noFill/>
          </a:ln>
        </p:spPr>
        <p:txBody>
          <a:bodyPr spcFirstLastPara="1" wrap="square" lIns="91425" tIns="91425" rIns="1371600" bIns="91425" anchor="t" anchorCtr="0">
            <a:noAutofit/>
          </a:bodyPr>
          <a:lstStyle/>
          <a:p>
            <a:pPr marL="0" lvl="0" indent="0" algn="just" rtl="0">
              <a:lnSpc>
                <a:spcPct val="115000"/>
              </a:lnSpc>
              <a:spcBef>
                <a:spcPts val="1200"/>
              </a:spcBef>
              <a:spcAft>
                <a:spcPts val="0"/>
              </a:spcAft>
              <a:buNone/>
            </a:pPr>
            <a:r>
              <a:rPr lang="en" sz="2000" b="1"/>
              <a:t>System and Forms Design</a:t>
            </a:r>
            <a:endParaRPr sz="2000" b="1"/>
          </a:p>
          <a:p>
            <a:pPr marL="0" lvl="0" indent="0" algn="just" rtl="0">
              <a:lnSpc>
                <a:spcPct val="115000"/>
              </a:lnSpc>
              <a:spcBef>
                <a:spcPts val="1200"/>
              </a:spcBef>
              <a:spcAft>
                <a:spcPts val="0"/>
              </a:spcAft>
              <a:buNone/>
            </a:pPr>
            <a:r>
              <a:rPr lang="en" sz="1800" b="1"/>
              <a:t>Inventory Slips or Records</a:t>
            </a:r>
            <a:r>
              <a:rPr lang="en" sz="1800"/>
              <a:t> -  used to determine your stocks of inventories</a:t>
            </a:r>
            <a:endParaRPr sz="1800"/>
          </a:p>
          <a:p>
            <a:pPr marL="0" lvl="0" indent="0" algn="just" rtl="0">
              <a:lnSpc>
                <a:spcPct val="115000"/>
              </a:lnSpc>
              <a:spcBef>
                <a:spcPts val="1200"/>
              </a:spcBef>
              <a:spcAft>
                <a:spcPts val="0"/>
              </a:spcAft>
              <a:buNone/>
            </a:pPr>
            <a:r>
              <a:rPr lang="en" sz="1800" b="1"/>
              <a:t>Bill of Materials</a:t>
            </a:r>
            <a:r>
              <a:rPr lang="en" sz="1800"/>
              <a:t> – lists of all the component parts of an assembly i.e., the quantity requirements for each unit of the assembly and the source of each part</a:t>
            </a:r>
            <a:endParaRPr sz="1800"/>
          </a:p>
          <a:p>
            <a:pPr marL="0" lvl="0" indent="0" algn="just" rtl="0">
              <a:lnSpc>
                <a:spcPct val="115000"/>
              </a:lnSpc>
              <a:spcBef>
                <a:spcPts val="1200"/>
              </a:spcBef>
              <a:spcAft>
                <a:spcPts val="0"/>
              </a:spcAft>
              <a:buNone/>
            </a:pPr>
            <a:r>
              <a:rPr lang="en" sz="1800" b="1"/>
              <a:t>Manufacturing Requisition Slip</a:t>
            </a:r>
            <a:r>
              <a:rPr lang="en" sz="1800"/>
              <a:t> – identifies the item/s to be produced and stipulates the quantities needed to be replenished</a:t>
            </a:r>
            <a:endParaRPr sz="1800"/>
          </a:p>
          <a:p>
            <a:pPr marL="0" lvl="0" indent="0" algn="just" rtl="0">
              <a:lnSpc>
                <a:spcPct val="115000"/>
              </a:lnSpc>
              <a:spcBef>
                <a:spcPts val="1200"/>
              </a:spcBef>
              <a:spcAft>
                <a:spcPts val="0"/>
              </a:spcAft>
              <a:buNone/>
            </a:pPr>
            <a:r>
              <a:rPr lang="en" sz="1800" b="1"/>
              <a:t>Machine Load Charts</a:t>
            </a:r>
            <a:r>
              <a:rPr lang="en" sz="1800"/>
              <a:t> – contain a list of the operational details and requirements (capacity, use and schedule) of each of your machineries and equipment</a:t>
            </a:r>
            <a:endParaRPr sz="1800"/>
          </a:p>
          <a:p>
            <a:pPr marL="0" lvl="0" indent="0" algn="l" rtl="0">
              <a:spcBef>
                <a:spcPts val="1200"/>
              </a:spcBef>
              <a:spcAft>
                <a:spcPts val="600"/>
              </a:spcAft>
              <a:buNone/>
            </a:pPr>
            <a:endParaRPr sz="1600" b="1">
              <a:solidFill>
                <a:schemeClr val="lt1"/>
              </a:solidFill>
              <a:latin typeface="Nunito"/>
              <a:ea typeface="Nunito"/>
              <a:cs typeface="Nunito"/>
              <a:sym typeface="Nunito"/>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170"/>
        <p:cNvGrpSpPr/>
        <p:nvPr/>
      </p:nvGrpSpPr>
      <p:grpSpPr>
        <a:xfrm>
          <a:off x="0" y="0"/>
          <a:ext cx="0" cy="0"/>
          <a:chOff x="0" y="0"/>
          <a:chExt cx="0" cy="0"/>
        </a:xfrm>
      </p:grpSpPr>
      <p:sp>
        <p:nvSpPr>
          <p:cNvPr id="171" name="Google Shape;171;p30"/>
          <p:cNvSpPr txBox="1"/>
          <p:nvPr/>
        </p:nvSpPr>
        <p:spPr>
          <a:xfrm>
            <a:off x="312925" y="498700"/>
            <a:ext cx="8556300" cy="4302600"/>
          </a:xfrm>
          <a:prstGeom prst="rect">
            <a:avLst/>
          </a:prstGeom>
          <a:noFill/>
          <a:ln>
            <a:noFill/>
          </a:ln>
        </p:spPr>
        <p:txBody>
          <a:bodyPr spcFirstLastPara="1" wrap="square" lIns="0" tIns="0" rIns="0" bIns="0" anchor="t" anchorCtr="0">
            <a:noAutofit/>
          </a:bodyPr>
          <a:lstStyle/>
          <a:p>
            <a:pPr marL="0" lvl="0" indent="0" algn="just" rtl="0">
              <a:lnSpc>
                <a:spcPct val="115000"/>
              </a:lnSpc>
              <a:spcBef>
                <a:spcPts val="1200"/>
              </a:spcBef>
              <a:spcAft>
                <a:spcPts val="0"/>
              </a:spcAft>
              <a:buNone/>
            </a:pPr>
            <a:r>
              <a:rPr lang="en" sz="2100" b="1"/>
              <a:t>In Summary, you have to prepare the following:</a:t>
            </a:r>
            <a:endParaRPr sz="2100" b="1"/>
          </a:p>
          <a:p>
            <a:pPr marL="0" lvl="0" indent="0" algn="just" rtl="0">
              <a:lnSpc>
                <a:spcPct val="115000"/>
              </a:lnSpc>
              <a:spcBef>
                <a:spcPts val="1200"/>
              </a:spcBef>
              <a:spcAft>
                <a:spcPts val="0"/>
              </a:spcAft>
              <a:buNone/>
            </a:pPr>
            <a:r>
              <a:rPr lang="en" sz="1900"/>
              <a:t>1.</a:t>
            </a:r>
            <a:r>
              <a:rPr lang="en">
                <a:latin typeface="Times New Roman"/>
                <a:ea typeface="Times New Roman"/>
                <a:cs typeface="Times New Roman"/>
                <a:sym typeface="Times New Roman"/>
              </a:rPr>
              <a:t>    </a:t>
            </a:r>
            <a:r>
              <a:rPr lang="en" sz="1900"/>
              <a:t>Introduction</a:t>
            </a:r>
            <a:endParaRPr sz="1900"/>
          </a:p>
          <a:p>
            <a:pPr marL="0" lvl="0" indent="0" algn="just" rtl="0">
              <a:lnSpc>
                <a:spcPct val="115000"/>
              </a:lnSpc>
              <a:spcBef>
                <a:spcPts val="1200"/>
              </a:spcBef>
              <a:spcAft>
                <a:spcPts val="0"/>
              </a:spcAft>
              <a:buNone/>
            </a:pPr>
            <a:r>
              <a:rPr lang="en" sz="1900"/>
              <a:t>2.</a:t>
            </a:r>
            <a:r>
              <a:rPr lang="en">
                <a:latin typeface="Times New Roman"/>
                <a:ea typeface="Times New Roman"/>
                <a:cs typeface="Times New Roman"/>
                <a:sym typeface="Times New Roman"/>
              </a:rPr>
              <a:t>    </a:t>
            </a:r>
            <a:r>
              <a:rPr lang="en" sz="1900"/>
              <a:t>Product or Service Description</a:t>
            </a:r>
            <a:endParaRPr sz="1900"/>
          </a:p>
          <a:p>
            <a:pPr marL="457200" lvl="0" indent="12700" algn="l" rtl="0">
              <a:lnSpc>
                <a:spcPct val="115000"/>
              </a:lnSpc>
              <a:spcBef>
                <a:spcPts val="1200"/>
              </a:spcBef>
              <a:spcAft>
                <a:spcPts val="0"/>
              </a:spcAft>
              <a:buNone/>
            </a:pPr>
            <a:r>
              <a:rPr lang="en" sz="1900"/>
              <a:t>This section describes the product(s) and their specifications in terms of their physical, mechanical, and chemical properties and quality.  The uses of the product(s) are also presented.  For service projects, the specific service you intend to do is elaborately described.  Present some drawings, pictures, or photocopies of your intended products/services.</a:t>
            </a:r>
            <a:endParaRPr sz="1900"/>
          </a:p>
          <a:p>
            <a:pPr marL="0" lvl="0" indent="0" algn="l" rtl="0">
              <a:lnSpc>
                <a:spcPct val="115000"/>
              </a:lnSpc>
              <a:spcBef>
                <a:spcPts val="1200"/>
              </a:spcBef>
              <a:spcAft>
                <a:spcPts val="0"/>
              </a:spcAft>
              <a:buNone/>
            </a:pPr>
            <a:r>
              <a:rPr lang="en" sz="1900"/>
              <a:t>3. Standard Recipe/ Materials used to produce the product</a:t>
            </a:r>
            <a:endParaRPr sz="1900"/>
          </a:p>
          <a:p>
            <a:pPr marL="0" lvl="0" indent="0" algn="ctr" rtl="0">
              <a:spcBef>
                <a:spcPts val="1200"/>
              </a:spcBef>
              <a:spcAft>
                <a:spcPts val="0"/>
              </a:spcAft>
              <a:buNone/>
            </a:pPr>
            <a:endParaRPr sz="1800" b="1">
              <a:solidFill>
                <a:srgbClr val="434343"/>
              </a:solidFill>
              <a:latin typeface="Montserrat"/>
              <a:ea typeface="Montserrat"/>
              <a:cs typeface="Montserrat"/>
              <a:sym typeface="Montserrat"/>
            </a:endParaRPr>
          </a:p>
        </p:txBody>
      </p:sp>
      <p:grpSp>
        <p:nvGrpSpPr>
          <p:cNvPr id="172" name="Google Shape;172;p30"/>
          <p:cNvGrpSpPr/>
          <p:nvPr/>
        </p:nvGrpSpPr>
        <p:grpSpPr>
          <a:xfrm>
            <a:off x="1425214" y="3290132"/>
            <a:ext cx="6270575" cy="181175"/>
            <a:chOff x="1535764" y="3213932"/>
            <a:chExt cx="6270575" cy="181175"/>
          </a:xfrm>
        </p:grpSpPr>
        <p:sp>
          <p:nvSpPr>
            <p:cNvPr id="173" name="Google Shape;173;p30"/>
            <p:cNvSpPr/>
            <p:nvPr/>
          </p:nvSpPr>
          <p:spPr>
            <a:xfrm>
              <a:off x="5603395" y="3213932"/>
              <a:ext cx="180627" cy="181175"/>
            </a:xfrm>
            <a:custGeom>
              <a:avLst/>
              <a:gdLst/>
              <a:ahLst/>
              <a:cxnLst/>
              <a:rect l="l" t="t" r="r" b="b"/>
              <a:pathLst>
                <a:path w="5929" h="5947" extrusionOk="0">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174" name="Google Shape;174;p30"/>
            <p:cNvSpPr/>
            <p:nvPr/>
          </p:nvSpPr>
          <p:spPr>
            <a:xfrm>
              <a:off x="3569730" y="3214222"/>
              <a:ext cx="203323" cy="180597"/>
            </a:xfrm>
            <a:custGeom>
              <a:avLst/>
              <a:gdLst/>
              <a:ahLst/>
              <a:cxnLst/>
              <a:rect l="l" t="t" r="r" b="b"/>
              <a:pathLst>
                <a:path w="6674" h="5928" extrusionOk="0">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175" name="Google Shape;175;p30"/>
            <p:cNvSpPr/>
            <p:nvPr/>
          </p:nvSpPr>
          <p:spPr>
            <a:xfrm>
              <a:off x="7625712" y="3213932"/>
              <a:ext cx="180627" cy="181175"/>
            </a:xfrm>
            <a:custGeom>
              <a:avLst/>
              <a:gdLst/>
              <a:ahLst/>
              <a:cxnLst/>
              <a:rect l="l" t="t" r="r" b="b"/>
              <a:pathLst>
                <a:path w="5929" h="5947" extrusionOk="0">
                  <a:moveTo>
                    <a:pt x="784" y="4940"/>
                  </a:moveTo>
                  <a:lnTo>
                    <a:pt x="839" y="4958"/>
                  </a:lnTo>
                  <a:lnTo>
                    <a:pt x="933" y="5014"/>
                  </a:lnTo>
                  <a:lnTo>
                    <a:pt x="989" y="5107"/>
                  </a:lnTo>
                  <a:lnTo>
                    <a:pt x="1007" y="5145"/>
                  </a:lnTo>
                  <a:lnTo>
                    <a:pt x="1007" y="5201"/>
                  </a:lnTo>
                  <a:lnTo>
                    <a:pt x="1007" y="5257"/>
                  </a:lnTo>
                  <a:lnTo>
                    <a:pt x="989" y="5313"/>
                  </a:lnTo>
                  <a:lnTo>
                    <a:pt x="933" y="5406"/>
                  </a:lnTo>
                  <a:lnTo>
                    <a:pt x="839" y="5462"/>
                  </a:lnTo>
                  <a:lnTo>
                    <a:pt x="784" y="5480"/>
                  </a:lnTo>
                  <a:lnTo>
                    <a:pt x="672" y="5480"/>
                  </a:lnTo>
                  <a:lnTo>
                    <a:pt x="634" y="5462"/>
                  </a:lnTo>
                  <a:lnTo>
                    <a:pt x="541" y="5406"/>
                  </a:lnTo>
                  <a:lnTo>
                    <a:pt x="485" y="5313"/>
                  </a:lnTo>
                  <a:lnTo>
                    <a:pt x="467" y="5257"/>
                  </a:lnTo>
                  <a:lnTo>
                    <a:pt x="448" y="5201"/>
                  </a:lnTo>
                  <a:lnTo>
                    <a:pt x="467" y="5145"/>
                  </a:lnTo>
                  <a:lnTo>
                    <a:pt x="485" y="5107"/>
                  </a:lnTo>
                  <a:lnTo>
                    <a:pt x="541" y="5014"/>
                  </a:lnTo>
                  <a:lnTo>
                    <a:pt x="634" y="4958"/>
                  </a:lnTo>
                  <a:lnTo>
                    <a:pt x="672" y="4940"/>
                  </a:lnTo>
                  <a:close/>
                  <a:moveTo>
                    <a:pt x="206" y="2610"/>
                  </a:moveTo>
                  <a:lnTo>
                    <a:pt x="168" y="2628"/>
                  </a:lnTo>
                  <a:lnTo>
                    <a:pt x="75" y="2684"/>
                  </a:lnTo>
                  <a:lnTo>
                    <a:pt x="19" y="2777"/>
                  </a:lnTo>
                  <a:lnTo>
                    <a:pt x="1" y="2833"/>
                  </a:lnTo>
                  <a:lnTo>
                    <a:pt x="1" y="2889"/>
                  </a:lnTo>
                  <a:lnTo>
                    <a:pt x="1" y="5667"/>
                  </a:lnTo>
                  <a:lnTo>
                    <a:pt x="1" y="5723"/>
                  </a:lnTo>
                  <a:lnTo>
                    <a:pt x="19" y="5779"/>
                  </a:lnTo>
                  <a:lnTo>
                    <a:pt x="75" y="5872"/>
                  </a:lnTo>
                  <a:lnTo>
                    <a:pt x="168" y="5928"/>
                  </a:lnTo>
                  <a:lnTo>
                    <a:pt x="206" y="5946"/>
                  </a:lnTo>
                  <a:lnTo>
                    <a:pt x="1250" y="5946"/>
                  </a:lnTo>
                  <a:lnTo>
                    <a:pt x="1305" y="5928"/>
                  </a:lnTo>
                  <a:lnTo>
                    <a:pt x="1399" y="5872"/>
                  </a:lnTo>
                  <a:lnTo>
                    <a:pt x="1455" y="5779"/>
                  </a:lnTo>
                  <a:lnTo>
                    <a:pt x="1473" y="5723"/>
                  </a:lnTo>
                  <a:lnTo>
                    <a:pt x="1473" y="5667"/>
                  </a:lnTo>
                  <a:lnTo>
                    <a:pt x="1473" y="2889"/>
                  </a:lnTo>
                  <a:lnTo>
                    <a:pt x="1473" y="2833"/>
                  </a:lnTo>
                  <a:lnTo>
                    <a:pt x="1455" y="2777"/>
                  </a:lnTo>
                  <a:lnTo>
                    <a:pt x="1399" y="2684"/>
                  </a:lnTo>
                  <a:lnTo>
                    <a:pt x="1305" y="2628"/>
                  </a:lnTo>
                  <a:lnTo>
                    <a:pt x="1250" y="2610"/>
                  </a:lnTo>
                  <a:close/>
                  <a:moveTo>
                    <a:pt x="3617" y="0"/>
                  </a:moveTo>
                  <a:lnTo>
                    <a:pt x="3524" y="19"/>
                  </a:lnTo>
                  <a:lnTo>
                    <a:pt x="3468" y="75"/>
                  </a:lnTo>
                  <a:lnTo>
                    <a:pt x="3393" y="168"/>
                  </a:lnTo>
                  <a:lnTo>
                    <a:pt x="3337" y="261"/>
                  </a:lnTo>
                  <a:lnTo>
                    <a:pt x="3263" y="485"/>
                  </a:lnTo>
                  <a:lnTo>
                    <a:pt x="3225" y="671"/>
                  </a:lnTo>
                  <a:lnTo>
                    <a:pt x="3169" y="858"/>
                  </a:lnTo>
                  <a:lnTo>
                    <a:pt x="3114" y="1044"/>
                  </a:lnTo>
                  <a:lnTo>
                    <a:pt x="3039" y="1212"/>
                  </a:lnTo>
                  <a:lnTo>
                    <a:pt x="2983" y="1286"/>
                  </a:lnTo>
                  <a:lnTo>
                    <a:pt x="2927" y="1361"/>
                  </a:lnTo>
                  <a:lnTo>
                    <a:pt x="2797" y="1510"/>
                  </a:lnTo>
                  <a:lnTo>
                    <a:pt x="2666" y="1659"/>
                  </a:lnTo>
                  <a:lnTo>
                    <a:pt x="2442" y="1995"/>
                  </a:lnTo>
                  <a:lnTo>
                    <a:pt x="2200" y="2330"/>
                  </a:lnTo>
                  <a:lnTo>
                    <a:pt x="2051" y="2498"/>
                  </a:lnTo>
                  <a:lnTo>
                    <a:pt x="1883" y="2666"/>
                  </a:lnTo>
                  <a:lnTo>
                    <a:pt x="1865" y="2722"/>
                  </a:lnTo>
                  <a:lnTo>
                    <a:pt x="1846" y="2777"/>
                  </a:lnTo>
                  <a:lnTo>
                    <a:pt x="1846" y="5257"/>
                  </a:lnTo>
                  <a:lnTo>
                    <a:pt x="1865" y="5313"/>
                  </a:lnTo>
                  <a:lnTo>
                    <a:pt x="1883" y="5350"/>
                  </a:lnTo>
                  <a:lnTo>
                    <a:pt x="1939" y="5387"/>
                  </a:lnTo>
                  <a:lnTo>
                    <a:pt x="1995" y="5387"/>
                  </a:lnTo>
                  <a:lnTo>
                    <a:pt x="2126" y="5406"/>
                  </a:lnTo>
                  <a:lnTo>
                    <a:pt x="2293" y="5462"/>
                  </a:lnTo>
                  <a:lnTo>
                    <a:pt x="2592" y="5573"/>
                  </a:lnTo>
                  <a:lnTo>
                    <a:pt x="2890" y="5704"/>
                  </a:lnTo>
                  <a:lnTo>
                    <a:pt x="3225" y="5816"/>
                  </a:lnTo>
                  <a:lnTo>
                    <a:pt x="3393" y="5872"/>
                  </a:lnTo>
                  <a:lnTo>
                    <a:pt x="3580" y="5909"/>
                  </a:lnTo>
                  <a:lnTo>
                    <a:pt x="3785" y="5946"/>
                  </a:lnTo>
                  <a:lnTo>
                    <a:pt x="4400" y="5946"/>
                  </a:lnTo>
                  <a:lnTo>
                    <a:pt x="4586" y="5928"/>
                  </a:lnTo>
                  <a:lnTo>
                    <a:pt x="4772" y="5909"/>
                  </a:lnTo>
                  <a:lnTo>
                    <a:pt x="4940" y="5853"/>
                  </a:lnTo>
                  <a:lnTo>
                    <a:pt x="5108" y="5797"/>
                  </a:lnTo>
                  <a:lnTo>
                    <a:pt x="5238" y="5723"/>
                  </a:lnTo>
                  <a:lnTo>
                    <a:pt x="5332" y="5611"/>
                  </a:lnTo>
                  <a:lnTo>
                    <a:pt x="5388" y="5499"/>
                  </a:lnTo>
                  <a:lnTo>
                    <a:pt x="5425" y="5368"/>
                  </a:lnTo>
                  <a:lnTo>
                    <a:pt x="5425" y="5238"/>
                  </a:lnTo>
                  <a:lnTo>
                    <a:pt x="5406" y="5089"/>
                  </a:lnTo>
                  <a:lnTo>
                    <a:pt x="5481" y="4996"/>
                  </a:lnTo>
                  <a:lnTo>
                    <a:pt x="5537" y="4902"/>
                  </a:lnTo>
                  <a:lnTo>
                    <a:pt x="5574" y="4809"/>
                  </a:lnTo>
                  <a:lnTo>
                    <a:pt x="5611" y="4697"/>
                  </a:lnTo>
                  <a:lnTo>
                    <a:pt x="5630" y="4567"/>
                  </a:lnTo>
                  <a:lnTo>
                    <a:pt x="5630" y="4455"/>
                  </a:lnTo>
                  <a:lnTo>
                    <a:pt x="5630" y="4325"/>
                  </a:lnTo>
                  <a:lnTo>
                    <a:pt x="5593" y="4213"/>
                  </a:lnTo>
                  <a:lnTo>
                    <a:pt x="5667" y="4101"/>
                  </a:lnTo>
                  <a:lnTo>
                    <a:pt x="5723" y="3989"/>
                  </a:lnTo>
                  <a:lnTo>
                    <a:pt x="5742" y="3877"/>
                  </a:lnTo>
                  <a:lnTo>
                    <a:pt x="5779" y="3747"/>
                  </a:lnTo>
                  <a:lnTo>
                    <a:pt x="5779" y="3635"/>
                  </a:lnTo>
                  <a:lnTo>
                    <a:pt x="5760" y="3523"/>
                  </a:lnTo>
                  <a:lnTo>
                    <a:pt x="5742" y="3393"/>
                  </a:lnTo>
                  <a:lnTo>
                    <a:pt x="5704" y="3299"/>
                  </a:lnTo>
                  <a:lnTo>
                    <a:pt x="5798" y="3169"/>
                  </a:lnTo>
                  <a:lnTo>
                    <a:pt x="5872" y="3038"/>
                  </a:lnTo>
                  <a:lnTo>
                    <a:pt x="5909" y="2889"/>
                  </a:lnTo>
                  <a:lnTo>
                    <a:pt x="5928" y="2722"/>
                  </a:lnTo>
                  <a:lnTo>
                    <a:pt x="5909" y="2591"/>
                  </a:lnTo>
                  <a:lnTo>
                    <a:pt x="5872" y="2461"/>
                  </a:lnTo>
                  <a:lnTo>
                    <a:pt x="5816" y="2349"/>
                  </a:lnTo>
                  <a:lnTo>
                    <a:pt x="5723" y="2256"/>
                  </a:lnTo>
                  <a:lnTo>
                    <a:pt x="5630" y="2162"/>
                  </a:lnTo>
                  <a:lnTo>
                    <a:pt x="5518" y="2106"/>
                  </a:lnTo>
                  <a:lnTo>
                    <a:pt x="5388" y="2069"/>
                  </a:lnTo>
                  <a:lnTo>
                    <a:pt x="5238" y="2051"/>
                  </a:lnTo>
                  <a:lnTo>
                    <a:pt x="4064" y="2051"/>
                  </a:lnTo>
                  <a:lnTo>
                    <a:pt x="4101" y="1920"/>
                  </a:lnTo>
                  <a:lnTo>
                    <a:pt x="4157" y="1808"/>
                  </a:lnTo>
                  <a:lnTo>
                    <a:pt x="4288" y="1566"/>
                  </a:lnTo>
                  <a:lnTo>
                    <a:pt x="4344" y="1435"/>
                  </a:lnTo>
                  <a:lnTo>
                    <a:pt x="4400" y="1286"/>
                  </a:lnTo>
                  <a:lnTo>
                    <a:pt x="4437" y="1119"/>
                  </a:lnTo>
                  <a:lnTo>
                    <a:pt x="4456" y="951"/>
                  </a:lnTo>
                  <a:lnTo>
                    <a:pt x="4437" y="802"/>
                  </a:lnTo>
                  <a:lnTo>
                    <a:pt x="4418" y="671"/>
                  </a:lnTo>
                  <a:lnTo>
                    <a:pt x="4400" y="541"/>
                  </a:lnTo>
                  <a:lnTo>
                    <a:pt x="4362" y="447"/>
                  </a:lnTo>
                  <a:lnTo>
                    <a:pt x="4306" y="354"/>
                  </a:lnTo>
                  <a:lnTo>
                    <a:pt x="4251" y="280"/>
                  </a:lnTo>
                  <a:lnTo>
                    <a:pt x="4195" y="205"/>
                  </a:lnTo>
                  <a:lnTo>
                    <a:pt x="4139" y="168"/>
                  </a:lnTo>
                  <a:lnTo>
                    <a:pt x="3990" y="75"/>
                  </a:lnTo>
                  <a:lnTo>
                    <a:pt x="3859" y="37"/>
                  </a:lnTo>
                  <a:lnTo>
                    <a:pt x="3729" y="19"/>
                  </a:lnTo>
                  <a:lnTo>
                    <a:pt x="361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176" name="Google Shape;176;p30"/>
            <p:cNvSpPr/>
            <p:nvPr/>
          </p:nvSpPr>
          <p:spPr>
            <a:xfrm>
              <a:off x="1535764" y="3214206"/>
              <a:ext cx="226629" cy="180627"/>
            </a:xfrm>
            <a:custGeom>
              <a:avLst/>
              <a:gdLst/>
              <a:ahLst/>
              <a:cxnLst/>
              <a:rect l="l" t="t" r="r" b="b"/>
              <a:pathLst>
                <a:path w="7439" h="5929" extrusionOk="0">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180"/>
        <p:cNvGrpSpPr/>
        <p:nvPr/>
      </p:nvGrpSpPr>
      <p:grpSpPr>
        <a:xfrm>
          <a:off x="0" y="0"/>
          <a:ext cx="0" cy="0"/>
          <a:chOff x="0" y="0"/>
          <a:chExt cx="0" cy="0"/>
        </a:xfrm>
      </p:grpSpPr>
      <p:sp>
        <p:nvSpPr>
          <p:cNvPr id="181" name="Google Shape;181;p31"/>
          <p:cNvSpPr txBox="1"/>
          <p:nvPr/>
        </p:nvSpPr>
        <p:spPr>
          <a:xfrm>
            <a:off x="312925" y="498700"/>
            <a:ext cx="8556300" cy="4302600"/>
          </a:xfrm>
          <a:prstGeom prst="rect">
            <a:avLst/>
          </a:prstGeom>
          <a:noFill/>
          <a:ln>
            <a:noFill/>
          </a:ln>
        </p:spPr>
        <p:txBody>
          <a:bodyPr spcFirstLastPara="1" wrap="square" lIns="0" tIns="0" rIns="0" bIns="0" anchor="t" anchorCtr="0">
            <a:noAutofit/>
          </a:bodyPr>
          <a:lstStyle/>
          <a:p>
            <a:pPr marL="0" lvl="0" indent="0" algn="just" rtl="0">
              <a:lnSpc>
                <a:spcPct val="115000"/>
              </a:lnSpc>
              <a:spcBef>
                <a:spcPts val="1200"/>
              </a:spcBef>
              <a:spcAft>
                <a:spcPts val="0"/>
              </a:spcAft>
              <a:buNone/>
            </a:pPr>
            <a:r>
              <a:rPr lang="en" sz="2300" b="1"/>
              <a:t>In Summary, you have to prepare the following:</a:t>
            </a:r>
            <a:endParaRPr sz="2300" b="1"/>
          </a:p>
          <a:p>
            <a:pPr marL="0" lvl="0" indent="0" algn="just" rtl="0">
              <a:lnSpc>
                <a:spcPct val="115000"/>
              </a:lnSpc>
              <a:spcBef>
                <a:spcPts val="1200"/>
              </a:spcBef>
              <a:spcAft>
                <a:spcPts val="0"/>
              </a:spcAft>
              <a:buNone/>
            </a:pPr>
            <a:r>
              <a:rPr lang="en" sz="2300"/>
              <a:t>4.</a:t>
            </a:r>
            <a:r>
              <a:rPr lang="en" sz="1800">
                <a:latin typeface="Times New Roman"/>
                <a:ea typeface="Times New Roman"/>
                <a:cs typeface="Times New Roman"/>
                <a:sym typeface="Times New Roman"/>
              </a:rPr>
              <a:t>    </a:t>
            </a:r>
            <a:r>
              <a:rPr lang="en" sz="2300"/>
              <a:t>Nutritional Facts or Product Benefits</a:t>
            </a:r>
            <a:endParaRPr sz="2300"/>
          </a:p>
          <a:p>
            <a:pPr marL="0" lvl="0" indent="0" algn="l" rtl="0">
              <a:lnSpc>
                <a:spcPct val="115000"/>
              </a:lnSpc>
              <a:spcBef>
                <a:spcPts val="1200"/>
              </a:spcBef>
              <a:spcAft>
                <a:spcPts val="0"/>
              </a:spcAft>
              <a:buNone/>
            </a:pPr>
            <a:r>
              <a:rPr lang="en" sz="2300"/>
              <a:t> </a:t>
            </a:r>
            <a:endParaRPr sz="2300"/>
          </a:p>
          <a:p>
            <a:pPr marL="0" lvl="0" indent="0" algn="just" rtl="0">
              <a:lnSpc>
                <a:spcPct val="115000"/>
              </a:lnSpc>
              <a:spcBef>
                <a:spcPts val="1200"/>
              </a:spcBef>
              <a:spcAft>
                <a:spcPts val="0"/>
              </a:spcAft>
              <a:buNone/>
            </a:pPr>
            <a:r>
              <a:rPr lang="en" sz="2300"/>
              <a:t>5.</a:t>
            </a:r>
            <a:r>
              <a:rPr lang="en" sz="1800">
                <a:latin typeface="Times New Roman"/>
                <a:ea typeface="Times New Roman"/>
                <a:cs typeface="Times New Roman"/>
                <a:sym typeface="Times New Roman"/>
              </a:rPr>
              <a:t>    </a:t>
            </a:r>
            <a:r>
              <a:rPr lang="en" sz="2300"/>
              <a:t>Procedure (from step 1 to end)</a:t>
            </a:r>
            <a:endParaRPr sz="2300"/>
          </a:p>
          <a:p>
            <a:pPr marL="0" lvl="0" indent="0" algn="just" rtl="0">
              <a:lnSpc>
                <a:spcPct val="115000"/>
              </a:lnSpc>
              <a:spcBef>
                <a:spcPts val="1200"/>
              </a:spcBef>
              <a:spcAft>
                <a:spcPts val="0"/>
              </a:spcAft>
              <a:buNone/>
            </a:pPr>
            <a:r>
              <a:rPr lang="en" sz="2300"/>
              <a:t> </a:t>
            </a:r>
            <a:endParaRPr sz="2300"/>
          </a:p>
          <a:p>
            <a:pPr marL="0" lvl="0" indent="0" algn="just" rtl="0">
              <a:lnSpc>
                <a:spcPct val="115000"/>
              </a:lnSpc>
              <a:spcBef>
                <a:spcPts val="1200"/>
              </a:spcBef>
              <a:spcAft>
                <a:spcPts val="0"/>
              </a:spcAft>
              <a:buNone/>
            </a:pPr>
            <a:r>
              <a:rPr lang="en" sz="2300"/>
              <a:t>6.</a:t>
            </a:r>
            <a:r>
              <a:rPr lang="en" sz="1800">
                <a:latin typeface="Times New Roman"/>
                <a:ea typeface="Times New Roman"/>
                <a:cs typeface="Times New Roman"/>
                <a:sym typeface="Times New Roman"/>
              </a:rPr>
              <a:t>    </a:t>
            </a:r>
            <a:r>
              <a:rPr lang="en" sz="2300"/>
              <a:t>Process Flow Chart</a:t>
            </a:r>
            <a:endParaRPr sz="2300"/>
          </a:p>
          <a:p>
            <a:pPr marL="0" lvl="0" indent="0" algn="l" rtl="0">
              <a:lnSpc>
                <a:spcPct val="115000"/>
              </a:lnSpc>
              <a:spcBef>
                <a:spcPts val="1200"/>
              </a:spcBef>
              <a:spcAft>
                <a:spcPts val="0"/>
              </a:spcAft>
              <a:buNone/>
            </a:pPr>
            <a:endParaRPr sz="3000"/>
          </a:p>
          <a:p>
            <a:pPr marL="0" lvl="0" indent="0" algn="ctr" rtl="0">
              <a:spcBef>
                <a:spcPts val="1200"/>
              </a:spcBef>
              <a:spcAft>
                <a:spcPts val="0"/>
              </a:spcAft>
              <a:buNone/>
            </a:pPr>
            <a:endParaRPr sz="1800" b="1">
              <a:solidFill>
                <a:srgbClr val="434343"/>
              </a:solidFill>
              <a:latin typeface="Montserrat"/>
              <a:ea typeface="Montserrat"/>
              <a:cs typeface="Montserrat"/>
              <a:sym typeface="Montserrat"/>
            </a:endParaRPr>
          </a:p>
        </p:txBody>
      </p:sp>
      <p:grpSp>
        <p:nvGrpSpPr>
          <p:cNvPr id="182" name="Google Shape;182;p31"/>
          <p:cNvGrpSpPr/>
          <p:nvPr/>
        </p:nvGrpSpPr>
        <p:grpSpPr>
          <a:xfrm>
            <a:off x="1425214" y="3290132"/>
            <a:ext cx="6270575" cy="181175"/>
            <a:chOff x="1535764" y="3213932"/>
            <a:chExt cx="6270575" cy="181175"/>
          </a:xfrm>
        </p:grpSpPr>
        <p:sp>
          <p:nvSpPr>
            <p:cNvPr id="183" name="Google Shape;183;p31"/>
            <p:cNvSpPr/>
            <p:nvPr/>
          </p:nvSpPr>
          <p:spPr>
            <a:xfrm>
              <a:off x="5603395" y="3213932"/>
              <a:ext cx="180627" cy="181175"/>
            </a:xfrm>
            <a:custGeom>
              <a:avLst/>
              <a:gdLst/>
              <a:ahLst/>
              <a:cxnLst/>
              <a:rect l="l" t="t" r="r" b="b"/>
              <a:pathLst>
                <a:path w="5929" h="5947" extrusionOk="0">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184" name="Google Shape;184;p31"/>
            <p:cNvSpPr/>
            <p:nvPr/>
          </p:nvSpPr>
          <p:spPr>
            <a:xfrm>
              <a:off x="3569730" y="3214222"/>
              <a:ext cx="203323" cy="180597"/>
            </a:xfrm>
            <a:custGeom>
              <a:avLst/>
              <a:gdLst/>
              <a:ahLst/>
              <a:cxnLst/>
              <a:rect l="l" t="t" r="r" b="b"/>
              <a:pathLst>
                <a:path w="6674" h="5928" extrusionOk="0">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185" name="Google Shape;185;p31"/>
            <p:cNvSpPr/>
            <p:nvPr/>
          </p:nvSpPr>
          <p:spPr>
            <a:xfrm>
              <a:off x="7625712" y="3213932"/>
              <a:ext cx="180627" cy="181175"/>
            </a:xfrm>
            <a:custGeom>
              <a:avLst/>
              <a:gdLst/>
              <a:ahLst/>
              <a:cxnLst/>
              <a:rect l="l" t="t" r="r" b="b"/>
              <a:pathLst>
                <a:path w="5929" h="5947" extrusionOk="0">
                  <a:moveTo>
                    <a:pt x="784" y="4940"/>
                  </a:moveTo>
                  <a:lnTo>
                    <a:pt x="839" y="4958"/>
                  </a:lnTo>
                  <a:lnTo>
                    <a:pt x="933" y="5014"/>
                  </a:lnTo>
                  <a:lnTo>
                    <a:pt x="989" y="5107"/>
                  </a:lnTo>
                  <a:lnTo>
                    <a:pt x="1007" y="5145"/>
                  </a:lnTo>
                  <a:lnTo>
                    <a:pt x="1007" y="5201"/>
                  </a:lnTo>
                  <a:lnTo>
                    <a:pt x="1007" y="5257"/>
                  </a:lnTo>
                  <a:lnTo>
                    <a:pt x="989" y="5313"/>
                  </a:lnTo>
                  <a:lnTo>
                    <a:pt x="933" y="5406"/>
                  </a:lnTo>
                  <a:lnTo>
                    <a:pt x="839" y="5462"/>
                  </a:lnTo>
                  <a:lnTo>
                    <a:pt x="784" y="5480"/>
                  </a:lnTo>
                  <a:lnTo>
                    <a:pt x="672" y="5480"/>
                  </a:lnTo>
                  <a:lnTo>
                    <a:pt x="634" y="5462"/>
                  </a:lnTo>
                  <a:lnTo>
                    <a:pt x="541" y="5406"/>
                  </a:lnTo>
                  <a:lnTo>
                    <a:pt x="485" y="5313"/>
                  </a:lnTo>
                  <a:lnTo>
                    <a:pt x="467" y="5257"/>
                  </a:lnTo>
                  <a:lnTo>
                    <a:pt x="448" y="5201"/>
                  </a:lnTo>
                  <a:lnTo>
                    <a:pt x="467" y="5145"/>
                  </a:lnTo>
                  <a:lnTo>
                    <a:pt x="485" y="5107"/>
                  </a:lnTo>
                  <a:lnTo>
                    <a:pt x="541" y="5014"/>
                  </a:lnTo>
                  <a:lnTo>
                    <a:pt x="634" y="4958"/>
                  </a:lnTo>
                  <a:lnTo>
                    <a:pt x="672" y="4940"/>
                  </a:lnTo>
                  <a:close/>
                  <a:moveTo>
                    <a:pt x="206" y="2610"/>
                  </a:moveTo>
                  <a:lnTo>
                    <a:pt x="168" y="2628"/>
                  </a:lnTo>
                  <a:lnTo>
                    <a:pt x="75" y="2684"/>
                  </a:lnTo>
                  <a:lnTo>
                    <a:pt x="19" y="2777"/>
                  </a:lnTo>
                  <a:lnTo>
                    <a:pt x="1" y="2833"/>
                  </a:lnTo>
                  <a:lnTo>
                    <a:pt x="1" y="2889"/>
                  </a:lnTo>
                  <a:lnTo>
                    <a:pt x="1" y="5667"/>
                  </a:lnTo>
                  <a:lnTo>
                    <a:pt x="1" y="5723"/>
                  </a:lnTo>
                  <a:lnTo>
                    <a:pt x="19" y="5779"/>
                  </a:lnTo>
                  <a:lnTo>
                    <a:pt x="75" y="5872"/>
                  </a:lnTo>
                  <a:lnTo>
                    <a:pt x="168" y="5928"/>
                  </a:lnTo>
                  <a:lnTo>
                    <a:pt x="206" y="5946"/>
                  </a:lnTo>
                  <a:lnTo>
                    <a:pt x="1250" y="5946"/>
                  </a:lnTo>
                  <a:lnTo>
                    <a:pt x="1305" y="5928"/>
                  </a:lnTo>
                  <a:lnTo>
                    <a:pt x="1399" y="5872"/>
                  </a:lnTo>
                  <a:lnTo>
                    <a:pt x="1455" y="5779"/>
                  </a:lnTo>
                  <a:lnTo>
                    <a:pt x="1473" y="5723"/>
                  </a:lnTo>
                  <a:lnTo>
                    <a:pt x="1473" y="5667"/>
                  </a:lnTo>
                  <a:lnTo>
                    <a:pt x="1473" y="2889"/>
                  </a:lnTo>
                  <a:lnTo>
                    <a:pt x="1473" y="2833"/>
                  </a:lnTo>
                  <a:lnTo>
                    <a:pt x="1455" y="2777"/>
                  </a:lnTo>
                  <a:lnTo>
                    <a:pt x="1399" y="2684"/>
                  </a:lnTo>
                  <a:lnTo>
                    <a:pt x="1305" y="2628"/>
                  </a:lnTo>
                  <a:lnTo>
                    <a:pt x="1250" y="2610"/>
                  </a:lnTo>
                  <a:close/>
                  <a:moveTo>
                    <a:pt x="3617" y="0"/>
                  </a:moveTo>
                  <a:lnTo>
                    <a:pt x="3524" y="19"/>
                  </a:lnTo>
                  <a:lnTo>
                    <a:pt x="3468" y="75"/>
                  </a:lnTo>
                  <a:lnTo>
                    <a:pt x="3393" y="168"/>
                  </a:lnTo>
                  <a:lnTo>
                    <a:pt x="3337" y="261"/>
                  </a:lnTo>
                  <a:lnTo>
                    <a:pt x="3263" y="485"/>
                  </a:lnTo>
                  <a:lnTo>
                    <a:pt x="3225" y="671"/>
                  </a:lnTo>
                  <a:lnTo>
                    <a:pt x="3169" y="858"/>
                  </a:lnTo>
                  <a:lnTo>
                    <a:pt x="3114" y="1044"/>
                  </a:lnTo>
                  <a:lnTo>
                    <a:pt x="3039" y="1212"/>
                  </a:lnTo>
                  <a:lnTo>
                    <a:pt x="2983" y="1286"/>
                  </a:lnTo>
                  <a:lnTo>
                    <a:pt x="2927" y="1361"/>
                  </a:lnTo>
                  <a:lnTo>
                    <a:pt x="2797" y="1510"/>
                  </a:lnTo>
                  <a:lnTo>
                    <a:pt x="2666" y="1659"/>
                  </a:lnTo>
                  <a:lnTo>
                    <a:pt x="2442" y="1995"/>
                  </a:lnTo>
                  <a:lnTo>
                    <a:pt x="2200" y="2330"/>
                  </a:lnTo>
                  <a:lnTo>
                    <a:pt x="2051" y="2498"/>
                  </a:lnTo>
                  <a:lnTo>
                    <a:pt x="1883" y="2666"/>
                  </a:lnTo>
                  <a:lnTo>
                    <a:pt x="1865" y="2722"/>
                  </a:lnTo>
                  <a:lnTo>
                    <a:pt x="1846" y="2777"/>
                  </a:lnTo>
                  <a:lnTo>
                    <a:pt x="1846" y="5257"/>
                  </a:lnTo>
                  <a:lnTo>
                    <a:pt x="1865" y="5313"/>
                  </a:lnTo>
                  <a:lnTo>
                    <a:pt x="1883" y="5350"/>
                  </a:lnTo>
                  <a:lnTo>
                    <a:pt x="1939" y="5387"/>
                  </a:lnTo>
                  <a:lnTo>
                    <a:pt x="1995" y="5387"/>
                  </a:lnTo>
                  <a:lnTo>
                    <a:pt x="2126" y="5406"/>
                  </a:lnTo>
                  <a:lnTo>
                    <a:pt x="2293" y="5462"/>
                  </a:lnTo>
                  <a:lnTo>
                    <a:pt x="2592" y="5573"/>
                  </a:lnTo>
                  <a:lnTo>
                    <a:pt x="2890" y="5704"/>
                  </a:lnTo>
                  <a:lnTo>
                    <a:pt x="3225" y="5816"/>
                  </a:lnTo>
                  <a:lnTo>
                    <a:pt x="3393" y="5872"/>
                  </a:lnTo>
                  <a:lnTo>
                    <a:pt x="3580" y="5909"/>
                  </a:lnTo>
                  <a:lnTo>
                    <a:pt x="3785" y="5946"/>
                  </a:lnTo>
                  <a:lnTo>
                    <a:pt x="4400" y="5946"/>
                  </a:lnTo>
                  <a:lnTo>
                    <a:pt x="4586" y="5928"/>
                  </a:lnTo>
                  <a:lnTo>
                    <a:pt x="4772" y="5909"/>
                  </a:lnTo>
                  <a:lnTo>
                    <a:pt x="4940" y="5853"/>
                  </a:lnTo>
                  <a:lnTo>
                    <a:pt x="5108" y="5797"/>
                  </a:lnTo>
                  <a:lnTo>
                    <a:pt x="5238" y="5723"/>
                  </a:lnTo>
                  <a:lnTo>
                    <a:pt x="5332" y="5611"/>
                  </a:lnTo>
                  <a:lnTo>
                    <a:pt x="5388" y="5499"/>
                  </a:lnTo>
                  <a:lnTo>
                    <a:pt x="5425" y="5368"/>
                  </a:lnTo>
                  <a:lnTo>
                    <a:pt x="5425" y="5238"/>
                  </a:lnTo>
                  <a:lnTo>
                    <a:pt x="5406" y="5089"/>
                  </a:lnTo>
                  <a:lnTo>
                    <a:pt x="5481" y="4996"/>
                  </a:lnTo>
                  <a:lnTo>
                    <a:pt x="5537" y="4902"/>
                  </a:lnTo>
                  <a:lnTo>
                    <a:pt x="5574" y="4809"/>
                  </a:lnTo>
                  <a:lnTo>
                    <a:pt x="5611" y="4697"/>
                  </a:lnTo>
                  <a:lnTo>
                    <a:pt x="5630" y="4567"/>
                  </a:lnTo>
                  <a:lnTo>
                    <a:pt x="5630" y="4455"/>
                  </a:lnTo>
                  <a:lnTo>
                    <a:pt x="5630" y="4325"/>
                  </a:lnTo>
                  <a:lnTo>
                    <a:pt x="5593" y="4213"/>
                  </a:lnTo>
                  <a:lnTo>
                    <a:pt x="5667" y="4101"/>
                  </a:lnTo>
                  <a:lnTo>
                    <a:pt x="5723" y="3989"/>
                  </a:lnTo>
                  <a:lnTo>
                    <a:pt x="5742" y="3877"/>
                  </a:lnTo>
                  <a:lnTo>
                    <a:pt x="5779" y="3747"/>
                  </a:lnTo>
                  <a:lnTo>
                    <a:pt x="5779" y="3635"/>
                  </a:lnTo>
                  <a:lnTo>
                    <a:pt x="5760" y="3523"/>
                  </a:lnTo>
                  <a:lnTo>
                    <a:pt x="5742" y="3393"/>
                  </a:lnTo>
                  <a:lnTo>
                    <a:pt x="5704" y="3299"/>
                  </a:lnTo>
                  <a:lnTo>
                    <a:pt x="5798" y="3169"/>
                  </a:lnTo>
                  <a:lnTo>
                    <a:pt x="5872" y="3038"/>
                  </a:lnTo>
                  <a:lnTo>
                    <a:pt x="5909" y="2889"/>
                  </a:lnTo>
                  <a:lnTo>
                    <a:pt x="5928" y="2722"/>
                  </a:lnTo>
                  <a:lnTo>
                    <a:pt x="5909" y="2591"/>
                  </a:lnTo>
                  <a:lnTo>
                    <a:pt x="5872" y="2461"/>
                  </a:lnTo>
                  <a:lnTo>
                    <a:pt x="5816" y="2349"/>
                  </a:lnTo>
                  <a:lnTo>
                    <a:pt x="5723" y="2256"/>
                  </a:lnTo>
                  <a:lnTo>
                    <a:pt x="5630" y="2162"/>
                  </a:lnTo>
                  <a:lnTo>
                    <a:pt x="5518" y="2106"/>
                  </a:lnTo>
                  <a:lnTo>
                    <a:pt x="5388" y="2069"/>
                  </a:lnTo>
                  <a:lnTo>
                    <a:pt x="5238" y="2051"/>
                  </a:lnTo>
                  <a:lnTo>
                    <a:pt x="4064" y="2051"/>
                  </a:lnTo>
                  <a:lnTo>
                    <a:pt x="4101" y="1920"/>
                  </a:lnTo>
                  <a:lnTo>
                    <a:pt x="4157" y="1808"/>
                  </a:lnTo>
                  <a:lnTo>
                    <a:pt x="4288" y="1566"/>
                  </a:lnTo>
                  <a:lnTo>
                    <a:pt x="4344" y="1435"/>
                  </a:lnTo>
                  <a:lnTo>
                    <a:pt x="4400" y="1286"/>
                  </a:lnTo>
                  <a:lnTo>
                    <a:pt x="4437" y="1119"/>
                  </a:lnTo>
                  <a:lnTo>
                    <a:pt x="4456" y="951"/>
                  </a:lnTo>
                  <a:lnTo>
                    <a:pt x="4437" y="802"/>
                  </a:lnTo>
                  <a:lnTo>
                    <a:pt x="4418" y="671"/>
                  </a:lnTo>
                  <a:lnTo>
                    <a:pt x="4400" y="541"/>
                  </a:lnTo>
                  <a:lnTo>
                    <a:pt x="4362" y="447"/>
                  </a:lnTo>
                  <a:lnTo>
                    <a:pt x="4306" y="354"/>
                  </a:lnTo>
                  <a:lnTo>
                    <a:pt x="4251" y="280"/>
                  </a:lnTo>
                  <a:lnTo>
                    <a:pt x="4195" y="205"/>
                  </a:lnTo>
                  <a:lnTo>
                    <a:pt x="4139" y="168"/>
                  </a:lnTo>
                  <a:lnTo>
                    <a:pt x="3990" y="75"/>
                  </a:lnTo>
                  <a:lnTo>
                    <a:pt x="3859" y="37"/>
                  </a:lnTo>
                  <a:lnTo>
                    <a:pt x="3729" y="19"/>
                  </a:lnTo>
                  <a:lnTo>
                    <a:pt x="361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186" name="Google Shape;186;p31"/>
            <p:cNvSpPr/>
            <p:nvPr/>
          </p:nvSpPr>
          <p:spPr>
            <a:xfrm>
              <a:off x="1535764" y="3214206"/>
              <a:ext cx="226629" cy="180627"/>
            </a:xfrm>
            <a:custGeom>
              <a:avLst/>
              <a:gdLst/>
              <a:ahLst/>
              <a:cxnLst/>
              <a:rect l="l" t="t" r="r" b="b"/>
              <a:pathLst>
                <a:path w="7439" h="5929" extrusionOk="0">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190"/>
        <p:cNvGrpSpPr/>
        <p:nvPr/>
      </p:nvGrpSpPr>
      <p:grpSpPr>
        <a:xfrm>
          <a:off x="0" y="0"/>
          <a:ext cx="0" cy="0"/>
          <a:chOff x="0" y="0"/>
          <a:chExt cx="0" cy="0"/>
        </a:xfrm>
      </p:grpSpPr>
      <p:grpSp>
        <p:nvGrpSpPr>
          <p:cNvPr id="192" name="Google Shape;192;p32"/>
          <p:cNvGrpSpPr/>
          <p:nvPr/>
        </p:nvGrpSpPr>
        <p:grpSpPr>
          <a:xfrm>
            <a:off x="1425214" y="3290132"/>
            <a:ext cx="6270575" cy="181175"/>
            <a:chOff x="1535764" y="3213932"/>
            <a:chExt cx="6270575" cy="181175"/>
          </a:xfrm>
        </p:grpSpPr>
        <p:sp>
          <p:nvSpPr>
            <p:cNvPr id="193" name="Google Shape;193;p32"/>
            <p:cNvSpPr/>
            <p:nvPr/>
          </p:nvSpPr>
          <p:spPr>
            <a:xfrm>
              <a:off x="5603395" y="3213932"/>
              <a:ext cx="180627" cy="181175"/>
            </a:xfrm>
            <a:custGeom>
              <a:avLst/>
              <a:gdLst/>
              <a:ahLst/>
              <a:cxnLst/>
              <a:rect l="l" t="t" r="r" b="b"/>
              <a:pathLst>
                <a:path w="5929" h="5947" extrusionOk="0">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194" name="Google Shape;194;p32"/>
            <p:cNvSpPr/>
            <p:nvPr/>
          </p:nvSpPr>
          <p:spPr>
            <a:xfrm>
              <a:off x="3569730" y="3214222"/>
              <a:ext cx="203323" cy="180597"/>
            </a:xfrm>
            <a:custGeom>
              <a:avLst/>
              <a:gdLst/>
              <a:ahLst/>
              <a:cxnLst/>
              <a:rect l="l" t="t" r="r" b="b"/>
              <a:pathLst>
                <a:path w="6674" h="5928" extrusionOk="0">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195" name="Google Shape;195;p32"/>
            <p:cNvSpPr/>
            <p:nvPr/>
          </p:nvSpPr>
          <p:spPr>
            <a:xfrm>
              <a:off x="7625712" y="3213932"/>
              <a:ext cx="180627" cy="181175"/>
            </a:xfrm>
            <a:custGeom>
              <a:avLst/>
              <a:gdLst/>
              <a:ahLst/>
              <a:cxnLst/>
              <a:rect l="l" t="t" r="r" b="b"/>
              <a:pathLst>
                <a:path w="5929" h="5947" extrusionOk="0">
                  <a:moveTo>
                    <a:pt x="784" y="4940"/>
                  </a:moveTo>
                  <a:lnTo>
                    <a:pt x="839" y="4958"/>
                  </a:lnTo>
                  <a:lnTo>
                    <a:pt x="933" y="5014"/>
                  </a:lnTo>
                  <a:lnTo>
                    <a:pt x="989" y="5107"/>
                  </a:lnTo>
                  <a:lnTo>
                    <a:pt x="1007" y="5145"/>
                  </a:lnTo>
                  <a:lnTo>
                    <a:pt x="1007" y="5201"/>
                  </a:lnTo>
                  <a:lnTo>
                    <a:pt x="1007" y="5257"/>
                  </a:lnTo>
                  <a:lnTo>
                    <a:pt x="989" y="5313"/>
                  </a:lnTo>
                  <a:lnTo>
                    <a:pt x="933" y="5406"/>
                  </a:lnTo>
                  <a:lnTo>
                    <a:pt x="839" y="5462"/>
                  </a:lnTo>
                  <a:lnTo>
                    <a:pt x="784" y="5480"/>
                  </a:lnTo>
                  <a:lnTo>
                    <a:pt x="672" y="5480"/>
                  </a:lnTo>
                  <a:lnTo>
                    <a:pt x="634" y="5462"/>
                  </a:lnTo>
                  <a:lnTo>
                    <a:pt x="541" y="5406"/>
                  </a:lnTo>
                  <a:lnTo>
                    <a:pt x="485" y="5313"/>
                  </a:lnTo>
                  <a:lnTo>
                    <a:pt x="467" y="5257"/>
                  </a:lnTo>
                  <a:lnTo>
                    <a:pt x="448" y="5201"/>
                  </a:lnTo>
                  <a:lnTo>
                    <a:pt x="467" y="5145"/>
                  </a:lnTo>
                  <a:lnTo>
                    <a:pt x="485" y="5107"/>
                  </a:lnTo>
                  <a:lnTo>
                    <a:pt x="541" y="5014"/>
                  </a:lnTo>
                  <a:lnTo>
                    <a:pt x="634" y="4958"/>
                  </a:lnTo>
                  <a:lnTo>
                    <a:pt x="672" y="4940"/>
                  </a:lnTo>
                  <a:close/>
                  <a:moveTo>
                    <a:pt x="206" y="2610"/>
                  </a:moveTo>
                  <a:lnTo>
                    <a:pt x="168" y="2628"/>
                  </a:lnTo>
                  <a:lnTo>
                    <a:pt x="75" y="2684"/>
                  </a:lnTo>
                  <a:lnTo>
                    <a:pt x="19" y="2777"/>
                  </a:lnTo>
                  <a:lnTo>
                    <a:pt x="1" y="2833"/>
                  </a:lnTo>
                  <a:lnTo>
                    <a:pt x="1" y="2889"/>
                  </a:lnTo>
                  <a:lnTo>
                    <a:pt x="1" y="5667"/>
                  </a:lnTo>
                  <a:lnTo>
                    <a:pt x="1" y="5723"/>
                  </a:lnTo>
                  <a:lnTo>
                    <a:pt x="19" y="5779"/>
                  </a:lnTo>
                  <a:lnTo>
                    <a:pt x="75" y="5872"/>
                  </a:lnTo>
                  <a:lnTo>
                    <a:pt x="168" y="5928"/>
                  </a:lnTo>
                  <a:lnTo>
                    <a:pt x="206" y="5946"/>
                  </a:lnTo>
                  <a:lnTo>
                    <a:pt x="1250" y="5946"/>
                  </a:lnTo>
                  <a:lnTo>
                    <a:pt x="1305" y="5928"/>
                  </a:lnTo>
                  <a:lnTo>
                    <a:pt x="1399" y="5872"/>
                  </a:lnTo>
                  <a:lnTo>
                    <a:pt x="1455" y="5779"/>
                  </a:lnTo>
                  <a:lnTo>
                    <a:pt x="1473" y="5723"/>
                  </a:lnTo>
                  <a:lnTo>
                    <a:pt x="1473" y="5667"/>
                  </a:lnTo>
                  <a:lnTo>
                    <a:pt x="1473" y="2889"/>
                  </a:lnTo>
                  <a:lnTo>
                    <a:pt x="1473" y="2833"/>
                  </a:lnTo>
                  <a:lnTo>
                    <a:pt x="1455" y="2777"/>
                  </a:lnTo>
                  <a:lnTo>
                    <a:pt x="1399" y="2684"/>
                  </a:lnTo>
                  <a:lnTo>
                    <a:pt x="1305" y="2628"/>
                  </a:lnTo>
                  <a:lnTo>
                    <a:pt x="1250" y="2610"/>
                  </a:lnTo>
                  <a:close/>
                  <a:moveTo>
                    <a:pt x="3617" y="0"/>
                  </a:moveTo>
                  <a:lnTo>
                    <a:pt x="3524" y="19"/>
                  </a:lnTo>
                  <a:lnTo>
                    <a:pt x="3468" y="75"/>
                  </a:lnTo>
                  <a:lnTo>
                    <a:pt x="3393" y="168"/>
                  </a:lnTo>
                  <a:lnTo>
                    <a:pt x="3337" y="261"/>
                  </a:lnTo>
                  <a:lnTo>
                    <a:pt x="3263" y="485"/>
                  </a:lnTo>
                  <a:lnTo>
                    <a:pt x="3225" y="671"/>
                  </a:lnTo>
                  <a:lnTo>
                    <a:pt x="3169" y="858"/>
                  </a:lnTo>
                  <a:lnTo>
                    <a:pt x="3114" y="1044"/>
                  </a:lnTo>
                  <a:lnTo>
                    <a:pt x="3039" y="1212"/>
                  </a:lnTo>
                  <a:lnTo>
                    <a:pt x="2983" y="1286"/>
                  </a:lnTo>
                  <a:lnTo>
                    <a:pt x="2927" y="1361"/>
                  </a:lnTo>
                  <a:lnTo>
                    <a:pt x="2797" y="1510"/>
                  </a:lnTo>
                  <a:lnTo>
                    <a:pt x="2666" y="1659"/>
                  </a:lnTo>
                  <a:lnTo>
                    <a:pt x="2442" y="1995"/>
                  </a:lnTo>
                  <a:lnTo>
                    <a:pt x="2200" y="2330"/>
                  </a:lnTo>
                  <a:lnTo>
                    <a:pt x="2051" y="2498"/>
                  </a:lnTo>
                  <a:lnTo>
                    <a:pt x="1883" y="2666"/>
                  </a:lnTo>
                  <a:lnTo>
                    <a:pt x="1865" y="2722"/>
                  </a:lnTo>
                  <a:lnTo>
                    <a:pt x="1846" y="2777"/>
                  </a:lnTo>
                  <a:lnTo>
                    <a:pt x="1846" y="5257"/>
                  </a:lnTo>
                  <a:lnTo>
                    <a:pt x="1865" y="5313"/>
                  </a:lnTo>
                  <a:lnTo>
                    <a:pt x="1883" y="5350"/>
                  </a:lnTo>
                  <a:lnTo>
                    <a:pt x="1939" y="5387"/>
                  </a:lnTo>
                  <a:lnTo>
                    <a:pt x="1995" y="5387"/>
                  </a:lnTo>
                  <a:lnTo>
                    <a:pt x="2126" y="5406"/>
                  </a:lnTo>
                  <a:lnTo>
                    <a:pt x="2293" y="5462"/>
                  </a:lnTo>
                  <a:lnTo>
                    <a:pt x="2592" y="5573"/>
                  </a:lnTo>
                  <a:lnTo>
                    <a:pt x="2890" y="5704"/>
                  </a:lnTo>
                  <a:lnTo>
                    <a:pt x="3225" y="5816"/>
                  </a:lnTo>
                  <a:lnTo>
                    <a:pt x="3393" y="5872"/>
                  </a:lnTo>
                  <a:lnTo>
                    <a:pt x="3580" y="5909"/>
                  </a:lnTo>
                  <a:lnTo>
                    <a:pt x="3785" y="5946"/>
                  </a:lnTo>
                  <a:lnTo>
                    <a:pt x="4400" y="5946"/>
                  </a:lnTo>
                  <a:lnTo>
                    <a:pt x="4586" y="5928"/>
                  </a:lnTo>
                  <a:lnTo>
                    <a:pt x="4772" y="5909"/>
                  </a:lnTo>
                  <a:lnTo>
                    <a:pt x="4940" y="5853"/>
                  </a:lnTo>
                  <a:lnTo>
                    <a:pt x="5108" y="5797"/>
                  </a:lnTo>
                  <a:lnTo>
                    <a:pt x="5238" y="5723"/>
                  </a:lnTo>
                  <a:lnTo>
                    <a:pt x="5332" y="5611"/>
                  </a:lnTo>
                  <a:lnTo>
                    <a:pt x="5388" y="5499"/>
                  </a:lnTo>
                  <a:lnTo>
                    <a:pt x="5425" y="5368"/>
                  </a:lnTo>
                  <a:lnTo>
                    <a:pt x="5425" y="5238"/>
                  </a:lnTo>
                  <a:lnTo>
                    <a:pt x="5406" y="5089"/>
                  </a:lnTo>
                  <a:lnTo>
                    <a:pt x="5481" y="4996"/>
                  </a:lnTo>
                  <a:lnTo>
                    <a:pt x="5537" y="4902"/>
                  </a:lnTo>
                  <a:lnTo>
                    <a:pt x="5574" y="4809"/>
                  </a:lnTo>
                  <a:lnTo>
                    <a:pt x="5611" y="4697"/>
                  </a:lnTo>
                  <a:lnTo>
                    <a:pt x="5630" y="4567"/>
                  </a:lnTo>
                  <a:lnTo>
                    <a:pt x="5630" y="4455"/>
                  </a:lnTo>
                  <a:lnTo>
                    <a:pt x="5630" y="4325"/>
                  </a:lnTo>
                  <a:lnTo>
                    <a:pt x="5593" y="4213"/>
                  </a:lnTo>
                  <a:lnTo>
                    <a:pt x="5667" y="4101"/>
                  </a:lnTo>
                  <a:lnTo>
                    <a:pt x="5723" y="3989"/>
                  </a:lnTo>
                  <a:lnTo>
                    <a:pt x="5742" y="3877"/>
                  </a:lnTo>
                  <a:lnTo>
                    <a:pt x="5779" y="3747"/>
                  </a:lnTo>
                  <a:lnTo>
                    <a:pt x="5779" y="3635"/>
                  </a:lnTo>
                  <a:lnTo>
                    <a:pt x="5760" y="3523"/>
                  </a:lnTo>
                  <a:lnTo>
                    <a:pt x="5742" y="3393"/>
                  </a:lnTo>
                  <a:lnTo>
                    <a:pt x="5704" y="3299"/>
                  </a:lnTo>
                  <a:lnTo>
                    <a:pt x="5798" y="3169"/>
                  </a:lnTo>
                  <a:lnTo>
                    <a:pt x="5872" y="3038"/>
                  </a:lnTo>
                  <a:lnTo>
                    <a:pt x="5909" y="2889"/>
                  </a:lnTo>
                  <a:lnTo>
                    <a:pt x="5928" y="2722"/>
                  </a:lnTo>
                  <a:lnTo>
                    <a:pt x="5909" y="2591"/>
                  </a:lnTo>
                  <a:lnTo>
                    <a:pt x="5872" y="2461"/>
                  </a:lnTo>
                  <a:lnTo>
                    <a:pt x="5816" y="2349"/>
                  </a:lnTo>
                  <a:lnTo>
                    <a:pt x="5723" y="2256"/>
                  </a:lnTo>
                  <a:lnTo>
                    <a:pt x="5630" y="2162"/>
                  </a:lnTo>
                  <a:lnTo>
                    <a:pt x="5518" y="2106"/>
                  </a:lnTo>
                  <a:lnTo>
                    <a:pt x="5388" y="2069"/>
                  </a:lnTo>
                  <a:lnTo>
                    <a:pt x="5238" y="2051"/>
                  </a:lnTo>
                  <a:lnTo>
                    <a:pt x="4064" y="2051"/>
                  </a:lnTo>
                  <a:lnTo>
                    <a:pt x="4101" y="1920"/>
                  </a:lnTo>
                  <a:lnTo>
                    <a:pt x="4157" y="1808"/>
                  </a:lnTo>
                  <a:lnTo>
                    <a:pt x="4288" y="1566"/>
                  </a:lnTo>
                  <a:lnTo>
                    <a:pt x="4344" y="1435"/>
                  </a:lnTo>
                  <a:lnTo>
                    <a:pt x="4400" y="1286"/>
                  </a:lnTo>
                  <a:lnTo>
                    <a:pt x="4437" y="1119"/>
                  </a:lnTo>
                  <a:lnTo>
                    <a:pt x="4456" y="951"/>
                  </a:lnTo>
                  <a:lnTo>
                    <a:pt x="4437" y="802"/>
                  </a:lnTo>
                  <a:lnTo>
                    <a:pt x="4418" y="671"/>
                  </a:lnTo>
                  <a:lnTo>
                    <a:pt x="4400" y="541"/>
                  </a:lnTo>
                  <a:lnTo>
                    <a:pt x="4362" y="447"/>
                  </a:lnTo>
                  <a:lnTo>
                    <a:pt x="4306" y="354"/>
                  </a:lnTo>
                  <a:lnTo>
                    <a:pt x="4251" y="280"/>
                  </a:lnTo>
                  <a:lnTo>
                    <a:pt x="4195" y="205"/>
                  </a:lnTo>
                  <a:lnTo>
                    <a:pt x="4139" y="168"/>
                  </a:lnTo>
                  <a:lnTo>
                    <a:pt x="3990" y="75"/>
                  </a:lnTo>
                  <a:lnTo>
                    <a:pt x="3859" y="37"/>
                  </a:lnTo>
                  <a:lnTo>
                    <a:pt x="3729" y="19"/>
                  </a:lnTo>
                  <a:lnTo>
                    <a:pt x="361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196" name="Google Shape;196;p32"/>
            <p:cNvSpPr/>
            <p:nvPr/>
          </p:nvSpPr>
          <p:spPr>
            <a:xfrm>
              <a:off x="1535764" y="3214206"/>
              <a:ext cx="226629" cy="180627"/>
            </a:xfrm>
            <a:custGeom>
              <a:avLst/>
              <a:gdLst/>
              <a:ahLst/>
              <a:cxnLst/>
              <a:rect l="l" t="t" r="r" b="b"/>
              <a:pathLst>
                <a:path w="7439" h="5929" extrusionOk="0">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grpSp>
      <p:pic>
        <p:nvPicPr>
          <p:cNvPr id="1026" name="Picture 2" descr="A diagram of a process&#10;&#10;Description automatically generated">
            <a:extLst>
              <a:ext uri="{FF2B5EF4-FFF2-40B4-BE49-F238E27FC236}">
                <a16:creationId xmlns:a16="http://schemas.microsoft.com/office/drawing/2014/main" id="{3246818B-C1B6-EF02-9A5C-C2F7C0A048E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45670"/>
          <a:stretch/>
        </p:blipFill>
        <p:spPr bwMode="auto">
          <a:xfrm>
            <a:off x="475491" y="367469"/>
            <a:ext cx="2306693" cy="424291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 diagram of a process&#10;&#10;Description automatically generated">
            <a:extLst>
              <a:ext uri="{FF2B5EF4-FFF2-40B4-BE49-F238E27FC236}">
                <a16:creationId xmlns:a16="http://schemas.microsoft.com/office/drawing/2014/main" id="{802D459A-1915-AF73-730F-7E86F46BF83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45670"/>
          <a:stretch/>
        </p:blipFill>
        <p:spPr bwMode="auto">
          <a:xfrm>
            <a:off x="4055125" y="367469"/>
            <a:ext cx="2306693" cy="4242917"/>
          </a:xfrm>
          <a:prstGeom prst="rect">
            <a:avLst/>
          </a:prstGeom>
          <a:noFill/>
          <a:extLst>
            <a:ext uri="{909E8E84-426E-40DD-AFC4-6F175D3DCCD1}">
              <a14:hiddenFill xmlns:a14="http://schemas.microsoft.com/office/drawing/2010/main">
                <a:solidFill>
                  <a:srgbClr val="FFFFFF"/>
                </a:solidFill>
              </a14:hiddenFill>
            </a:ext>
          </a:extLst>
        </p:spPr>
      </p:pic>
      <p:sp>
        <p:nvSpPr>
          <p:cNvPr id="2" name="Arrow: Right 1">
            <a:extLst>
              <a:ext uri="{FF2B5EF4-FFF2-40B4-BE49-F238E27FC236}">
                <a16:creationId xmlns:a16="http://schemas.microsoft.com/office/drawing/2014/main" id="{B7F963A1-1CF0-CF85-6153-4EE3A6342A08}"/>
              </a:ext>
            </a:extLst>
          </p:cNvPr>
          <p:cNvSpPr/>
          <p:nvPr/>
        </p:nvSpPr>
        <p:spPr>
          <a:xfrm>
            <a:off x="3067940" y="2085174"/>
            <a:ext cx="820396" cy="64093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201"/>
        <p:cNvGrpSpPr/>
        <p:nvPr/>
      </p:nvGrpSpPr>
      <p:grpSpPr>
        <a:xfrm>
          <a:off x="0" y="0"/>
          <a:ext cx="0" cy="0"/>
          <a:chOff x="0" y="0"/>
          <a:chExt cx="0" cy="0"/>
        </a:xfrm>
      </p:grpSpPr>
      <p:sp>
        <p:nvSpPr>
          <p:cNvPr id="202" name="Google Shape;202;p33"/>
          <p:cNvSpPr txBox="1"/>
          <p:nvPr/>
        </p:nvSpPr>
        <p:spPr>
          <a:xfrm>
            <a:off x="293850" y="479150"/>
            <a:ext cx="8556300" cy="4302600"/>
          </a:xfrm>
          <a:prstGeom prst="rect">
            <a:avLst/>
          </a:prstGeom>
          <a:noFill/>
          <a:ln>
            <a:noFill/>
          </a:ln>
        </p:spPr>
        <p:txBody>
          <a:bodyPr spcFirstLastPara="1" wrap="square" lIns="0" tIns="0" rIns="0" bIns="0" anchor="t" anchorCtr="0">
            <a:noAutofit/>
          </a:bodyPr>
          <a:lstStyle/>
          <a:p>
            <a:pPr marL="0" lvl="0" indent="0" algn="just" rtl="0">
              <a:lnSpc>
                <a:spcPct val="115000"/>
              </a:lnSpc>
              <a:spcBef>
                <a:spcPts val="1200"/>
              </a:spcBef>
              <a:spcAft>
                <a:spcPts val="0"/>
              </a:spcAft>
              <a:buNone/>
            </a:pPr>
            <a:r>
              <a:rPr lang="en" sz="2300" b="1"/>
              <a:t>In Summary, you have to prepare the following:</a:t>
            </a:r>
            <a:endParaRPr sz="2300" b="1"/>
          </a:p>
          <a:p>
            <a:pPr marL="0" lvl="0" indent="0" algn="just" rtl="0">
              <a:lnSpc>
                <a:spcPct val="115000"/>
              </a:lnSpc>
              <a:spcBef>
                <a:spcPts val="1200"/>
              </a:spcBef>
              <a:spcAft>
                <a:spcPts val="0"/>
              </a:spcAft>
              <a:buNone/>
            </a:pPr>
            <a:endParaRPr sz="2300"/>
          </a:p>
          <a:p>
            <a:pPr marL="0" lvl="0" indent="0" algn="just" rtl="0">
              <a:lnSpc>
                <a:spcPct val="115000"/>
              </a:lnSpc>
              <a:spcBef>
                <a:spcPts val="1200"/>
              </a:spcBef>
              <a:spcAft>
                <a:spcPts val="0"/>
              </a:spcAft>
              <a:buNone/>
            </a:pPr>
            <a:r>
              <a:rPr lang="en" sz="2100"/>
              <a:t>7.</a:t>
            </a:r>
            <a:r>
              <a:rPr lang="en" sz="1600">
                <a:latin typeface="Times New Roman"/>
                <a:ea typeface="Times New Roman"/>
                <a:cs typeface="Times New Roman"/>
                <a:sym typeface="Times New Roman"/>
              </a:rPr>
              <a:t>    </a:t>
            </a:r>
            <a:r>
              <a:rPr lang="en" sz="2100"/>
              <a:t>Production / Manufacturing Process</a:t>
            </a:r>
            <a:endParaRPr sz="2100"/>
          </a:p>
          <a:p>
            <a:pPr marL="685800" lvl="0" indent="0" algn="just" rtl="0">
              <a:lnSpc>
                <a:spcPct val="115000"/>
              </a:lnSpc>
              <a:spcBef>
                <a:spcPts val="1200"/>
              </a:spcBef>
              <a:spcAft>
                <a:spcPts val="0"/>
              </a:spcAft>
              <a:buNone/>
            </a:pPr>
            <a:r>
              <a:rPr lang="en" sz="2100"/>
              <a:t>-</a:t>
            </a:r>
            <a:r>
              <a:rPr lang="en" sz="1600">
                <a:latin typeface="Times New Roman"/>
                <a:ea typeface="Times New Roman"/>
                <a:cs typeface="Times New Roman"/>
                <a:sym typeface="Times New Roman"/>
              </a:rPr>
              <a:t>   	</a:t>
            </a:r>
            <a:r>
              <a:rPr lang="en" sz="2100"/>
              <a:t>Intermittent</a:t>
            </a:r>
            <a:endParaRPr sz="2100"/>
          </a:p>
          <a:p>
            <a:pPr marL="685800" lvl="0" indent="0" algn="just" rtl="0">
              <a:lnSpc>
                <a:spcPct val="115000"/>
              </a:lnSpc>
              <a:spcBef>
                <a:spcPts val="1200"/>
              </a:spcBef>
              <a:spcAft>
                <a:spcPts val="0"/>
              </a:spcAft>
              <a:buNone/>
            </a:pPr>
            <a:r>
              <a:rPr lang="en" sz="2100"/>
              <a:t>-</a:t>
            </a:r>
            <a:r>
              <a:rPr lang="en" sz="1600">
                <a:latin typeface="Times New Roman"/>
                <a:ea typeface="Times New Roman"/>
                <a:cs typeface="Times New Roman"/>
                <a:sym typeface="Times New Roman"/>
              </a:rPr>
              <a:t>   	</a:t>
            </a:r>
            <a:r>
              <a:rPr lang="en" sz="2100"/>
              <a:t>Continuous</a:t>
            </a:r>
            <a:endParaRPr sz="2100"/>
          </a:p>
          <a:p>
            <a:pPr marL="685800" lvl="0" indent="0" algn="just" rtl="0">
              <a:lnSpc>
                <a:spcPct val="115000"/>
              </a:lnSpc>
              <a:spcBef>
                <a:spcPts val="1200"/>
              </a:spcBef>
              <a:spcAft>
                <a:spcPts val="0"/>
              </a:spcAft>
              <a:buNone/>
            </a:pPr>
            <a:r>
              <a:rPr lang="en" sz="2100"/>
              <a:t> </a:t>
            </a:r>
            <a:endParaRPr sz="2100"/>
          </a:p>
          <a:p>
            <a:pPr marL="0" lvl="0" indent="0" algn="just" rtl="0">
              <a:lnSpc>
                <a:spcPct val="115000"/>
              </a:lnSpc>
              <a:spcBef>
                <a:spcPts val="1200"/>
              </a:spcBef>
              <a:spcAft>
                <a:spcPts val="0"/>
              </a:spcAft>
              <a:buNone/>
            </a:pPr>
            <a:r>
              <a:rPr lang="en" sz="2100"/>
              <a:t>8.</a:t>
            </a:r>
            <a:r>
              <a:rPr lang="en" sz="1600">
                <a:latin typeface="Times New Roman"/>
                <a:ea typeface="Times New Roman"/>
                <a:cs typeface="Times New Roman"/>
                <a:sym typeface="Times New Roman"/>
              </a:rPr>
              <a:t>    </a:t>
            </a:r>
            <a:r>
              <a:rPr lang="en" sz="2100"/>
              <a:t>Production Design Symbols</a:t>
            </a:r>
            <a:endParaRPr sz="2100"/>
          </a:p>
          <a:p>
            <a:pPr marL="0" lvl="0" indent="0" algn="l" rtl="0">
              <a:lnSpc>
                <a:spcPct val="115000"/>
              </a:lnSpc>
              <a:spcBef>
                <a:spcPts val="1200"/>
              </a:spcBef>
              <a:spcAft>
                <a:spcPts val="0"/>
              </a:spcAft>
              <a:buNone/>
            </a:pPr>
            <a:endParaRPr sz="3000"/>
          </a:p>
          <a:p>
            <a:pPr marL="0" lvl="0" indent="0" algn="ctr" rtl="0">
              <a:spcBef>
                <a:spcPts val="1200"/>
              </a:spcBef>
              <a:spcAft>
                <a:spcPts val="0"/>
              </a:spcAft>
              <a:buNone/>
            </a:pPr>
            <a:endParaRPr sz="1800" b="1">
              <a:solidFill>
                <a:srgbClr val="434343"/>
              </a:solidFill>
              <a:latin typeface="Montserrat"/>
              <a:ea typeface="Montserrat"/>
              <a:cs typeface="Montserrat"/>
              <a:sym typeface="Montserrat"/>
            </a:endParaRPr>
          </a:p>
        </p:txBody>
      </p:sp>
      <p:grpSp>
        <p:nvGrpSpPr>
          <p:cNvPr id="203" name="Google Shape;203;p33"/>
          <p:cNvGrpSpPr/>
          <p:nvPr/>
        </p:nvGrpSpPr>
        <p:grpSpPr>
          <a:xfrm>
            <a:off x="1425214" y="3290132"/>
            <a:ext cx="6270575" cy="181175"/>
            <a:chOff x="1535764" y="3213932"/>
            <a:chExt cx="6270575" cy="181175"/>
          </a:xfrm>
        </p:grpSpPr>
        <p:sp>
          <p:nvSpPr>
            <p:cNvPr id="204" name="Google Shape;204;p33"/>
            <p:cNvSpPr/>
            <p:nvPr/>
          </p:nvSpPr>
          <p:spPr>
            <a:xfrm>
              <a:off x="5603395" y="3213932"/>
              <a:ext cx="180627" cy="181175"/>
            </a:xfrm>
            <a:custGeom>
              <a:avLst/>
              <a:gdLst/>
              <a:ahLst/>
              <a:cxnLst/>
              <a:rect l="l" t="t" r="r" b="b"/>
              <a:pathLst>
                <a:path w="5929" h="5947" extrusionOk="0">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205" name="Google Shape;205;p33"/>
            <p:cNvSpPr/>
            <p:nvPr/>
          </p:nvSpPr>
          <p:spPr>
            <a:xfrm>
              <a:off x="3569730" y="3214222"/>
              <a:ext cx="203323" cy="180597"/>
            </a:xfrm>
            <a:custGeom>
              <a:avLst/>
              <a:gdLst/>
              <a:ahLst/>
              <a:cxnLst/>
              <a:rect l="l" t="t" r="r" b="b"/>
              <a:pathLst>
                <a:path w="6674" h="5928" extrusionOk="0">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206" name="Google Shape;206;p33"/>
            <p:cNvSpPr/>
            <p:nvPr/>
          </p:nvSpPr>
          <p:spPr>
            <a:xfrm>
              <a:off x="7625712" y="3213932"/>
              <a:ext cx="180627" cy="181175"/>
            </a:xfrm>
            <a:custGeom>
              <a:avLst/>
              <a:gdLst/>
              <a:ahLst/>
              <a:cxnLst/>
              <a:rect l="l" t="t" r="r" b="b"/>
              <a:pathLst>
                <a:path w="5929" h="5947" extrusionOk="0">
                  <a:moveTo>
                    <a:pt x="784" y="4940"/>
                  </a:moveTo>
                  <a:lnTo>
                    <a:pt x="839" y="4958"/>
                  </a:lnTo>
                  <a:lnTo>
                    <a:pt x="933" y="5014"/>
                  </a:lnTo>
                  <a:lnTo>
                    <a:pt x="989" y="5107"/>
                  </a:lnTo>
                  <a:lnTo>
                    <a:pt x="1007" y="5145"/>
                  </a:lnTo>
                  <a:lnTo>
                    <a:pt x="1007" y="5201"/>
                  </a:lnTo>
                  <a:lnTo>
                    <a:pt x="1007" y="5257"/>
                  </a:lnTo>
                  <a:lnTo>
                    <a:pt x="989" y="5313"/>
                  </a:lnTo>
                  <a:lnTo>
                    <a:pt x="933" y="5406"/>
                  </a:lnTo>
                  <a:lnTo>
                    <a:pt x="839" y="5462"/>
                  </a:lnTo>
                  <a:lnTo>
                    <a:pt x="784" y="5480"/>
                  </a:lnTo>
                  <a:lnTo>
                    <a:pt x="672" y="5480"/>
                  </a:lnTo>
                  <a:lnTo>
                    <a:pt x="634" y="5462"/>
                  </a:lnTo>
                  <a:lnTo>
                    <a:pt x="541" y="5406"/>
                  </a:lnTo>
                  <a:lnTo>
                    <a:pt x="485" y="5313"/>
                  </a:lnTo>
                  <a:lnTo>
                    <a:pt x="467" y="5257"/>
                  </a:lnTo>
                  <a:lnTo>
                    <a:pt x="448" y="5201"/>
                  </a:lnTo>
                  <a:lnTo>
                    <a:pt x="467" y="5145"/>
                  </a:lnTo>
                  <a:lnTo>
                    <a:pt x="485" y="5107"/>
                  </a:lnTo>
                  <a:lnTo>
                    <a:pt x="541" y="5014"/>
                  </a:lnTo>
                  <a:lnTo>
                    <a:pt x="634" y="4958"/>
                  </a:lnTo>
                  <a:lnTo>
                    <a:pt x="672" y="4940"/>
                  </a:lnTo>
                  <a:close/>
                  <a:moveTo>
                    <a:pt x="206" y="2610"/>
                  </a:moveTo>
                  <a:lnTo>
                    <a:pt x="168" y="2628"/>
                  </a:lnTo>
                  <a:lnTo>
                    <a:pt x="75" y="2684"/>
                  </a:lnTo>
                  <a:lnTo>
                    <a:pt x="19" y="2777"/>
                  </a:lnTo>
                  <a:lnTo>
                    <a:pt x="1" y="2833"/>
                  </a:lnTo>
                  <a:lnTo>
                    <a:pt x="1" y="2889"/>
                  </a:lnTo>
                  <a:lnTo>
                    <a:pt x="1" y="5667"/>
                  </a:lnTo>
                  <a:lnTo>
                    <a:pt x="1" y="5723"/>
                  </a:lnTo>
                  <a:lnTo>
                    <a:pt x="19" y="5779"/>
                  </a:lnTo>
                  <a:lnTo>
                    <a:pt x="75" y="5872"/>
                  </a:lnTo>
                  <a:lnTo>
                    <a:pt x="168" y="5928"/>
                  </a:lnTo>
                  <a:lnTo>
                    <a:pt x="206" y="5946"/>
                  </a:lnTo>
                  <a:lnTo>
                    <a:pt x="1250" y="5946"/>
                  </a:lnTo>
                  <a:lnTo>
                    <a:pt x="1305" y="5928"/>
                  </a:lnTo>
                  <a:lnTo>
                    <a:pt x="1399" y="5872"/>
                  </a:lnTo>
                  <a:lnTo>
                    <a:pt x="1455" y="5779"/>
                  </a:lnTo>
                  <a:lnTo>
                    <a:pt x="1473" y="5723"/>
                  </a:lnTo>
                  <a:lnTo>
                    <a:pt x="1473" y="5667"/>
                  </a:lnTo>
                  <a:lnTo>
                    <a:pt x="1473" y="2889"/>
                  </a:lnTo>
                  <a:lnTo>
                    <a:pt x="1473" y="2833"/>
                  </a:lnTo>
                  <a:lnTo>
                    <a:pt x="1455" y="2777"/>
                  </a:lnTo>
                  <a:lnTo>
                    <a:pt x="1399" y="2684"/>
                  </a:lnTo>
                  <a:lnTo>
                    <a:pt x="1305" y="2628"/>
                  </a:lnTo>
                  <a:lnTo>
                    <a:pt x="1250" y="2610"/>
                  </a:lnTo>
                  <a:close/>
                  <a:moveTo>
                    <a:pt x="3617" y="0"/>
                  </a:moveTo>
                  <a:lnTo>
                    <a:pt x="3524" y="19"/>
                  </a:lnTo>
                  <a:lnTo>
                    <a:pt x="3468" y="75"/>
                  </a:lnTo>
                  <a:lnTo>
                    <a:pt x="3393" y="168"/>
                  </a:lnTo>
                  <a:lnTo>
                    <a:pt x="3337" y="261"/>
                  </a:lnTo>
                  <a:lnTo>
                    <a:pt x="3263" y="485"/>
                  </a:lnTo>
                  <a:lnTo>
                    <a:pt x="3225" y="671"/>
                  </a:lnTo>
                  <a:lnTo>
                    <a:pt x="3169" y="858"/>
                  </a:lnTo>
                  <a:lnTo>
                    <a:pt x="3114" y="1044"/>
                  </a:lnTo>
                  <a:lnTo>
                    <a:pt x="3039" y="1212"/>
                  </a:lnTo>
                  <a:lnTo>
                    <a:pt x="2983" y="1286"/>
                  </a:lnTo>
                  <a:lnTo>
                    <a:pt x="2927" y="1361"/>
                  </a:lnTo>
                  <a:lnTo>
                    <a:pt x="2797" y="1510"/>
                  </a:lnTo>
                  <a:lnTo>
                    <a:pt x="2666" y="1659"/>
                  </a:lnTo>
                  <a:lnTo>
                    <a:pt x="2442" y="1995"/>
                  </a:lnTo>
                  <a:lnTo>
                    <a:pt x="2200" y="2330"/>
                  </a:lnTo>
                  <a:lnTo>
                    <a:pt x="2051" y="2498"/>
                  </a:lnTo>
                  <a:lnTo>
                    <a:pt x="1883" y="2666"/>
                  </a:lnTo>
                  <a:lnTo>
                    <a:pt x="1865" y="2722"/>
                  </a:lnTo>
                  <a:lnTo>
                    <a:pt x="1846" y="2777"/>
                  </a:lnTo>
                  <a:lnTo>
                    <a:pt x="1846" y="5257"/>
                  </a:lnTo>
                  <a:lnTo>
                    <a:pt x="1865" y="5313"/>
                  </a:lnTo>
                  <a:lnTo>
                    <a:pt x="1883" y="5350"/>
                  </a:lnTo>
                  <a:lnTo>
                    <a:pt x="1939" y="5387"/>
                  </a:lnTo>
                  <a:lnTo>
                    <a:pt x="1995" y="5387"/>
                  </a:lnTo>
                  <a:lnTo>
                    <a:pt x="2126" y="5406"/>
                  </a:lnTo>
                  <a:lnTo>
                    <a:pt x="2293" y="5462"/>
                  </a:lnTo>
                  <a:lnTo>
                    <a:pt x="2592" y="5573"/>
                  </a:lnTo>
                  <a:lnTo>
                    <a:pt x="2890" y="5704"/>
                  </a:lnTo>
                  <a:lnTo>
                    <a:pt x="3225" y="5816"/>
                  </a:lnTo>
                  <a:lnTo>
                    <a:pt x="3393" y="5872"/>
                  </a:lnTo>
                  <a:lnTo>
                    <a:pt x="3580" y="5909"/>
                  </a:lnTo>
                  <a:lnTo>
                    <a:pt x="3785" y="5946"/>
                  </a:lnTo>
                  <a:lnTo>
                    <a:pt x="4400" y="5946"/>
                  </a:lnTo>
                  <a:lnTo>
                    <a:pt x="4586" y="5928"/>
                  </a:lnTo>
                  <a:lnTo>
                    <a:pt x="4772" y="5909"/>
                  </a:lnTo>
                  <a:lnTo>
                    <a:pt x="4940" y="5853"/>
                  </a:lnTo>
                  <a:lnTo>
                    <a:pt x="5108" y="5797"/>
                  </a:lnTo>
                  <a:lnTo>
                    <a:pt x="5238" y="5723"/>
                  </a:lnTo>
                  <a:lnTo>
                    <a:pt x="5332" y="5611"/>
                  </a:lnTo>
                  <a:lnTo>
                    <a:pt x="5388" y="5499"/>
                  </a:lnTo>
                  <a:lnTo>
                    <a:pt x="5425" y="5368"/>
                  </a:lnTo>
                  <a:lnTo>
                    <a:pt x="5425" y="5238"/>
                  </a:lnTo>
                  <a:lnTo>
                    <a:pt x="5406" y="5089"/>
                  </a:lnTo>
                  <a:lnTo>
                    <a:pt x="5481" y="4996"/>
                  </a:lnTo>
                  <a:lnTo>
                    <a:pt x="5537" y="4902"/>
                  </a:lnTo>
                  <a:lnTo>
                    <a:pt x="5574" y="4809"/>
                  </a:lnTo>
                  <a:lnTo>
                    <a:pt x="5611" y="4697"/>
                  </a:lnTo>
                  <a:lnTo>
                    <a:pt x="5630" y="4567"/>
                  </a:lnTo>
                  <a:lnTo>
                    <a:pt x="5630" y="4455"/>
                  </a:lnTo>
                  <a:lnTo>
                    <a:pt x="5630" y="4325"/>
                  </a:lnTo>
                  <a:lnTo>
                    <a:pt x="5593" y="4213"/>
                  </a:lnTo>
                  <a:lnTo>
                    <a:pt x="5667" y="4101"/>
                  </a:lnTo>
                  <a:lnTo>
                    <a:pt x="5723" y="3989"/>
                  </a:lnTo>
                  <a:lnTo>
                    <a:pt x="5742" y="3877"/>
                  </a:lnTo>
                  <a:lnTo>
                    <a:pt x="5779" y="3747"/>
                  </a:lnTo>
                  <a:lnTo>
                    <a:pt x="5779" y="3635"/>
                  </a:lnTo>
                  <a:lnTo>
                    <a:pt x="5760" y="3523"/>
                  </a:lnTo>
                  <a:lnTo>
                    <a:pt x="5742" y="3393"/>
                  </a:lnTo>
                  <a:lnTo>
                    <a:pt x="5704" y="3299"/>
                  </a:lnTo>
                  <a:lnTo>
                    <a:pt x="5798" y="3169"/>
                  </a:lnTo>
                  <a:lnTo>
                    <a:pt x="5872" y="3038"/>
                  </a:lnTo>
                  <a:lnTo>
                    <a:pt x="5909" y="2889"/>
                  </a:lnTo>
                  <a:lnTo>
                    <a:pt x="5928" y="2722"/>
                  </a:lnTo>
                  <a:lnTo>
                    <a:pt x="5909" y="2591"/>
                  </a:lnTo>
                  <a:lnTo>
                    <a:pt x="5872" y="2461"/>
                  </a:lnTo>
                  <a:lnTo>
                    <a:pt x="5816" y="2349"/>
                  </a:lnTo>
                  <a:lnTo>
                    <a:pt x="5723" y="2256"/>
                  </a:lnTo>
                  <a:lnTo>
                    <a:pt x="5630" y="2162"/>
                  </a:lnTo>
                  <a:lnTo>
                    <a:pt x="5518" y="2106"/>
                  </a:lnTo>
                  <a:lnTo>
                    <a:pt x="5388" y="2069"/>
                  </a:lnTo>
                  <a:lnTo>
                    <a:pt x="5238" y="2051"/>
                  </a:lnTo>
                  <a:lnTo>
                    <a:pt x="4064" y="2051"/>
                  </a:lnTo>
                  <a:lnTo>
                    <a:pt x="4101" y="1920"/>
                  </a:lnTo>
                  <a:lnTo>
                    <a:pt x="4157" y="1808"/>
                  </a:lnTo>
                  <a:lnTo>
                    <a:pt x="4288" y="1566"/>
                  </a:lnTo>
                  <a:lnTo>
                    <a:pt x="4344" y="1435"/>
                  </a:lnTo>
                  <a:lnTo>
                    <a:pt x="4400" y="1286"/>
                  </a:lnTo>
                  <a:lnTo>
                    <a:pt x="4437" y="1119"/>
                  </a:lnTo>
                  <a:lnTo>
                    <a:pt x="4456" y="951"/>
                  </a:lnTo>
                  <a:lnTo>
                    <a:pt x="4437" y="802"/>
                  </a:lnTo>
                  <a:lnTo>
                    <a:pt x="4418" y="671"/>
                  </a:lnTo>
                  <a:lnTo>
                    <a:pt x="4400" y="541"/>
                  </a:lnTo>
                  <a:lnTo>
                    <a:pt x="4362" y="447"/>
                  </a:lnTo>
                  <a:lnTo>
                    <a:pt x="4306" y="354"/>
                  </a:lnTo>
                  <a:lnTo>
                    <a:pt x="4251" y="280"/>
                  </a:lnTo>
                  <a:lnTo>
                    <a:pt x="4195" y="205"/>
                  </a:lnTo>
                  <a:lnTo>
                    <a:pt x="4139" y="168"/>
                  </a:lnTo>
                  <a:lnTo>
                    <a:pt x="3990" y="75"/>
                  </a:lnTo>
                  <a:lnTo>
                    <a:pt x="3859" y="37"/>
                  </a:lnTo>
                  <a:lnTo>
                    <a:pt x="3729" y="19"/>
                  </a:lnTo>
                  <a:lnTo>
                    <a:pt x="361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207" name="Google Shape;207;p33"/>
            <p:cNvSpPr/>
            <p:nvPr/>
          </p:nvSpPr>
          <p:spPr>
            <a:xfrm>
              <a:off x="1535764" y="3214206"/>
              <a:ext cx="226629" cy="180627"/>
            </a:xfrm>
            <a:custGeom>
              <a:avLst/>
              <a:gdLst/>
              <a:ahLst/>
              <a:cxnLst/>
              <a:rect l="l" t="t" r="r" b="b"/>
              <a:pathLst>
                <a:path w="7439" h="5929" extrusionOk="0">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211"/>
        <p:cNvGrpSpPr/>
        <p:nvPr/>
      </p:nvGrpSpPr>
      <p:grpSpPr>
        <a:xfrm>
          <a:off x="0" y="0"/>
          <a:ext cx="0" cy="0"/>
          <a:chOff x="0" y="0"/>
          <a:chExt cx="0" cy="0"/>
        </a:xfrm>
      </p:grpSpPr>
      <p:sp>
        <p:nvSpPr>
          <p:cNvPr id="212" name="Google Shape;212;p34"/>
          <p:cNvSpPr txBox="1"/>
          <p:nvPr/>
        </p:nvSpPr>
        <p:spPr>
          <a:xfrm>
            <a:off x="-264025" y="117350"/>
            <a:ext cx="9279600" cy="4977300"/>
          </a:xfrm>
          <a:prstGeom prst="rect">
            <a:avLst/>
          </a:prstGeom>
          <a:noFill/>
          <a:ln>
            <a:noFill/>
          </a:ln>
        </p:spPr>
        <p:txBody>
          <a:bodyPr spcFirstLastPara="1" wrap="square" lIns="0" tIns="0" rIns="0" bIns="0" anchor="t" anchorCtr="0">
            <a:noAutofit/>
          </a:bodyPr>
          <a:lstStyle/>
          <a:p>
            <a:pPr marL="0" lvl="0" indent="0" algn="l" rtl="0">
              <a:lnSpc>
                <a:spcPct val="115000"/>
              </a:lnSpc>
              <a:spcBef>
                <a:spcPts val="1200"/>
              </a:spcBef>
              <a:spcAft>
                <a:spcPts val="0"/>
              </a:spcAft>
              <a:buNone/>
            </a:pPr>
            <a:endParaRPr sz="3000"/>
          </a:p>
          <a:p>
            <a:pPr marL="0" lvl="0" indent="0" algn="ctr" rtl="0">
              <a:spcBef>
                <a:spcPts val="1200"/>
              </a:spcBef>
              <a:spcAft>
                <a:spcPts val="0"/>
              </a:spcAft>
              <a:buNone/>
            </a:pPr>
            <a:endParaRPr sz="1800" b="1">
              <a:solidFill>
                <a:srgbClr val="434343"/>
              </a:solidFill>
              <a:latin typeface="Montserrat"/>
              <a:ea typeface="Montserrat"/>
              <a:cs typeface="Montserrat"/>
              <a:sym typeface="Montserrat"/>
            </a:endParaRPr>
          </a:p>
        </p:txBody>
      </p:sp>
      <p:grpSp>
        <p:nvGrpSpPr>
          <p:cNvPr id="213" name="Google Shape;213;p34"/>
          <p:cNvGrpSpPr/>
          <p:nvPr/>
        </p:nvGrpSpPr>
        <p:grpSpPr>
          <a:xfrm>
            <a:off x="1425214" y="3290132"/>
            <a:ext cx="6270575" cy="181175"/>
            <a:chOff x="1535764" y="3213932"/>
            <a:chExt cx="6270575" cy="181175"/>
          </a:xfrm>
        </p:grpSpPr>
        <p:sp>
          <p:nvSpPr>
            <p:cNvPr id="214" name="Google Shape;214;p34"/>
            <p:cNvSpPr/>
            <p:nvPr/>
          </p:nvSpPr>
          <p:spPr>
            <a:xfrm>
              <a:off x="5603395" y="3213932"/>
              <a:ext cx="180627" cy="181175"/>
            </a:xfrm>
            <a:custGeom>
              <a:avLst/>
              <a:gdLst/>
              <a:ahLst/>
              <a:cxnLst/>
              <a:rect l="l" t="t" r="r" b="b"/>
              <a:pathLst>
                <a:path w="5929" h="5947" extrusionOk="0">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215" name="Google Shape;215;p34"/>
            <p:cNvSpPr/>
            <p:nvPr/>
          </p:nvSpPr>
          <p:spPr>
            <a:xfrm>
              <a:off x="3569730" y="3214222"/>
              <a:ext cx="203323" cy="180597"/>
            </a:xfrm>
            <a:custGeom>
              <a:avLst/>
              <a:gdLst/>
              <a:ahLst/>
              <a:cxnLst/>
              <a:rect l="l" t="t" r="r" b="b"/>
              <a:pathLst>
                <a:path w="6674" h="5928" extrusionOk="0">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216" name="Google Shape;216;p34"/>
            <p:cNvSpPr/>
            <p:nvPr/>
          </p:nvSpPr>
          <p:spPr>
            <a:xfrm>
              <a:off x="7625712" y="3213932"/>
              <a:ext cx="180627" cy="181175"/>
            </a:xfrm>
            <a:custGeom>
              <a:avLst/>
              <a:gdLst/>
              <a:ahLst/>
              <a:cxnLst/>
              <a:rect l="l" t="t" r="r" b="b"/>
              <a:pathLst>
                <a:path w="5929" h="5947" extrusionOk="0">
                  <a:moveTo>
                    <a:pt x="784" y="4940"/>
                  </a:moveTo>
                  <a:lnTo>
                    <a:pt x="839" y="4958"/>
                  </a:lnTo>
                  <a:lnTo>
                    <a:pt x="933" y="5014"/>
                  </a:lnTo>
                  <a:lnTo>
                    <a:pt x="989" y="5107"/>
                  </a:lnTo>
                  <a:lnTo>
                    <a:pt x="1007" y="5145"/>
                  </a:lnTo>
                  <a:lnTo>
                    <a:pt x="1007" y="5201"/>
                  </a:lnTo>
                  <a:lnTo>
                    <a:pt x="1007" y="5257"/>
                  </a:lnTo>
                  <a:lnTo>
                    <a:pt x="989" y="5313"/>
                  </a:lnTo>
                  <a:lnTo>
                    <a:pt x="933" y="5406"/>
                  </a:lnTo>
                  <a:lnTo>
                    <a:pt x="839" y="5462"/>
                  </a:lnTo>
                  <a:lnTo>
                    <a:pt x="784" y="5480"/>
                  </a:lnTo>
                  <a:lnTo>
                    <a:pt x="672" y="5480"/>
                  </a:lnTo>
                  <a:lnTo>
                    <a:pt x="634" y="5462"/>
                  </a:lnTo>
                  <a:lnTo>
                    <a:pt x="541" y="5406"/>
                  </a:lnTo>
                  <a:lnTo>
                    <a:pt x="485" y="5313"/>
                  </a:lnTo>
                  <a:lnTo>
                    <a:pt x="467" y="5257"/>
                  </a:lnTo>
                  <a:lnTo>
                    <a:pt x="448" y="5201"/>
                  </a:lnTo>
                  <a:lnTo>
                    <a:pt x="467" y="5145"/>
                  </a:lnTo>
                  <a:lnTo>
                    <a:pt x="485" y="5107"/>
                  </a:lnTo>
                  <a:lnTo>
                    <a:pt x="541" y="5014"/>
                  </a:lnTo>
                  <a:lnTo>
                    <a:pt x="634" y="4958"/>
                  </a:lnTo>
                  <a:lnTo>
                    <a:pt x="672" y="4940"/>
                  </a:lnTo>
                  <a:close/>
                  <a:moveTo>
                    <a:pt x="206" y="2610"/>
                  </a:moveTo>
                  <a:lnTo>
                    <a:pt x="168" y="2628"/>
                  </a:lnTo>
                  <a:lnTo>
                    <a:pt x="75" y="2684"/>
                  </a:lnTo>
                  <a:lnTo>
                    <a:pt x="19" y="2777"/>
                  </a:lnTo>
                  <a:lnTo>
                    <a:pt x="1" y="2833"/>
                  </a:lnTo>
                  <a:lnTo>
                    <a:pt x="1" y="2889"/>
                  </a:lnTo>
                  <a:lnTo>
                    <a:pt x="1" y="5667"/>
                  </a:lnTo>
                  <a:lnTo>
                    <a:pt x="1" y="5723"/>
                  </a:lnTo>
                  <a:lnTo>
                    <a:pt x="19" y="5779"/>
                  </a:lnTo>
                  <a:lnTo>
                    <a:pt x="75" y="5872"/>
                  </a:lnTo>
                  <a:lnTo>
                    <a:pt x="168" y="5928"/>
                  </a:lnTo>
                  <a:lnTo>
                    <a:pt x="206" y="5946"/>
                  </a:lnTo>
                  <a:lnTo>
                    <a:pt x="1250" y="5946"/>
                  </a:lnTo>
                  <a:lnTo>
                    <a:pt x="1305" y="5928"/>
                  </a:lnTo>
                  <a:lnTo>
                    <a:pt x="1399" y="5872"/>
                  </a:lnTo>
                  <a:lnTo>
                    <a:pt x="1455" y="5779"/>
                  </a:lnTo>
                  <a:lnTo>
                    <a:pt x="1473" y="5723"/>
                  </a:lnTo>
                  <a:lnTo>
                    <a:pt x="1473" y="5667"/>
                  </a:lnTo>
                  <a:lnTo>
                    <a:pt x="1473" y="2889"/>
                  </a:lnTo>
                  <a:lnTo>
                    <a:pt x="1473" y="2833"/>
                  </a:lnTo>
                  <a:lnTo>
                    <a:pt x="1455" y="2777"/>
                  </a:lnTo>
                  <a:lnTo>
                    <a:pt x="1399" y="2684"/>
                  </a:lnTo>
                  <a:lnTo>
                    <a:pt x="1305" y="2628"/>
                  </a:lnTo>
                  <a:lnTo>
                    <a:pt x="1250" y="2610"/>
                  </a:lnTo>
                  <a:close/>
                  <a:moveTo>
                    <a:pt x="3617" y="0"/>
                  </a:moveTo>
                  <a:lnTo>
                    <a:pt x="3524" y="19"/>
                  </a:lnTo>
                  <a:lnTo>
                    <a:pt x="3468" y="75"/>
                  </a:lnTo>
                  <a:lnTo>
                    <a:pt x="3393" y="168"/>
                  </a:lnTo>
                  <a:lnTo>
                    <a:pt x="3337" y="261"/>
                  </a:lnTo>
                  <a:lnTo>
                    <a:pt x="3263" y="485"/>
                  </a:lnTo>
                  <a:lnTo>
                    <a:pt x="3225" y="671"/>
                  </a:lnTo>
                  <a:lnTo>
                    <a:pt x="3169" y="858"/>
                  </a:lnTo>
                  <a:lnTo>
                    <a:pt x="3114" y="1044"/>
                  </a:lnTo>
                  <a:lnTo>
                    <a:pt x="3039" y="1212"/>
                  </a:lnTo>
                  <a:lnTo>
                    <a:pt x="2983" y="1286"/>
                  </a:lnTo>
                  <a:lnTo>
                    <a:pt x="2927" y="1361"/>
                  </a:lnTo>
                  <a:lnTo>
                    <a:pt x="2797" y="1510"/>
                  </a:lnTo>
                  <a:lnTo>
                    <a:pt x="2666" y="1659"/>
                  </a:lnTo>
                  <a:lnTo>
                    <a:pt x="2442" y="1995"/>
                  </a:lnTo>
                  <a:lnTo>
                    <a:pt x="2200" y="2330"/>
                  </a:lnTo>
                  <a:lnTo>
                    <a:pt x="2051" y="2498"/>
                  </a:lnTo>
                  <a:lnTo>
                    <a:pt x="1883" y="2666"/>
                  </a:lnTo>
                  <a:lnTo>
                    <a:pt x="1865" y="2722"/>
                  </a:lnTo>
                  <a:lnTo>
                    <a:pt x="1846" y="2777"/>
                  </a:lnTo>
                  <a:lnTo>
                    <a:pt x="1846" y="5257"/>
                  </a:lnTo>
                  <a:lnTo>
                    <a:pt x="1865" y="5313"/>
                  </a:lnTo>
                  <a:lnTo>
                    <a:pt x="1883" y="5350"/>
                  </a:lnTo>
                  <a:lnTo>
                    <a:pt x="1939" y="5387"/>
                  </a:lnTo>
                  <a:lnTo>
                    <a:pt x="1995" y="5387"/>
                  </a:lnTo>
                  <a:lnTo>
                    <a:pt x="2126" y="5406"/>
                  </a:lnTo>
                  <a:lnTo>
                    <a:pt x="2293" y="5462"/>
                  </a:lnTo>
                  <a:lnTo>
                    <a:pt x="2592" y="5573"/>
                  </a:lnTo>
                  <a:lnTo>
                    <a:pt x="2890" y="5704"/>
                  </a:lnTo>
                  <a:lnTo>
                    <a:pt x="3225" y="5816"/>
                  </a:lnTo>
                  <a:lnTo>
                    <a:pt x="3393" y="5872"/>
                  </a:lnTo>
                  <a:lnTo>
                    <a:pt x="3580" y="5909"/>
                  </a:lnTo>
                  <a:lnTo>
                    <a:pt x="3785" y="5946"/>
                  </a:lnTo>
                  <a:lnTo>
                    <a:pt x="4400" y="5946"/>
                  </a:lnTo>
                  <a:lnTo>
                    <a:pt x="4586" y="5928"/>
                  </a:lnTo>
                  <a:lnTo>
                    <a:pt x="4772" y="5909"/>
                  </a:lnTo>
                  <a:lnTo>
                    <a:pt x="4940" y="5853"/>
                  </a:lnTo>
                  <a:lnTo>
                    <a:pt x="5108" y="5797"/>
                  </a:lnTo>
                  <a:lnTo>
                    <a:pt x="5238" y="5723"/>
                  </a:lnTo>
                  <a:lnTo>
                    <a:pt x="5332" y="5611"/>
                  </a:lnTo>
                  <a:lnTo>
                    <a:pt x="5388" y="5499"/>
                  </a:lnTo>
                  <a:lnTo>
                    <a:pt x="5425" y="5368"/>
                  </a:lnTo>
                  <a:lnTo>
                    <a:pt x="5425" y="5238"/>
                  </a:lnTo>
                  <a:lnTo>
                    <a:pt x="5406" y="5089"/>
                  </a:lnTo>
                  <a:lnTo>
                    <a:pt x="5481" y="4996"/>
                  </a:lnTo>
                  <a:lnTo>
                    <a:pt x="5537" y="4902"/>
                  </a:lnTo>
                  <a:lnTo>
                    <a:pt x="5574" y="4809"/>
                  </a:lnTo>
                  <a:lnTo>
                    <a:pt x="5611" y="4697"/>
                  </a:lnTo>
                  <a:lnTo>
                    <a:pt x="5630" y="4567"/>
                  </a:lnTo>
                  <a:lnTo>
                    <a:pt x="5630" y="4455"/>
                  </a:lnTo>
                  <a:lnTo>
                    <a:pt x="5630" y="4325"/>
                  </a:lnTo>
                  <a:lnTo>
                    <a:pt x="5593" y="4213"/>
                  </a:lnTo>
                  <a:lnTo>
                    <a:pt x="5667" y="4101"/>
                  </a:lnTo>
                  <a:lnTo>
                    <a:pt x="5723" y="3989"/>
                  </a:lnTo>
                  <a:lnTo>
                    <a:pt x="5742" y="3877"/>
                  </a:lnTo>
                  <a:lnTo>
                    <a:pt x="5779" y="3747"/>
                  </a:lnTo>
                  <a:lnTo>
                    <a:pt x="5779" y="3635"/>
                  </a:lnTo>
                  <a:lnTo>
                    <a:pt x="5760" y="3523"/>
                  </a:lnTo>
                  <a:lnTo>
                    <a:pt x="5742" y="3393"/>
                  </a:lnTo>
                  <a:lnTo>
                    <a:pt x="5704" y="3299"/>
                  </a:lnTo>
                  <a:lnTo>
                    <a:pt x="5798" y="3169"/>
                  </a:lnTo>
                  <a:lnTo>
                    <a:pt x="5872" y="3038"/>
                  </a:lnTo>
                  <a:lnTo>
                    <a:pt x="5909" y="2889"/>
                  </a:lnTo>
                  <a:lnTo>
                    <a:pt x="5928" y="2722"/>
                  </a:lnTo>
                  <a:lnTo>
                    <a:pt x="5909" y="2591"/>
                  </a:lnTo>
                  <a:lnTo>
                    <a:pt x="5872" y="2461"/>
                  </a:lnTo>
                  <a:lnTo>
                    <a:pt x="5816" y="2349"/>
                  </a:lnTo>
                  <a:lnTo>
                    <a:pt x="5723" y="2256"/>
                  </a:lnTo>
                  <a:lnTo>
                    <a:pt x="5630" y="2162"/>
                  </a:lnTo>
                  <a:lnTo>
                    <a:pt x="5518" y="2106"/>
                  </a:lnTo>
                  <a:lnTo>
                    <a:pt x="5388" y="2069"/>
                  </a:lnTo>
                  <a:lnTo>
                    <a:pt x="5238" y="2051"/>
                  </a:lnTo>
                  <a:lnTo>
                    <a:pt x="4064" y="2051"/>
                  </a:lnTo>
                  <a:lnTo>
                    <a:pt x="4101" y="1920"/>
                  </a:lnTo>
                  <a:lnTo>
                    <a:pt x="4157" y="1808"/>
                  </a:lnTo>
                  <a:lnTo>
                    <a:pt x="4288" y="1566"/>
                  </a:lnTo>
                  <a:lnTo>
                    <a:pt x="4344" y="1435"/>
                  </a:lnTo>
                  <a:lnTo>
                    <a:pt x="4400" y="1286"/>
                  </a:lnTo>
                  <a:lnTo>
                    <a:pt x="4437" y="1119"/>
                  </a:lnTo>
                  <a:lnTo>
                    <a:pt x="4456" y="951"/>
                  </a:lnTo>
                  <a:lnTo>
                    <a:pt x="4437" y="802"/>
                  </a:lnTo>
                  <a:lnTo>
                    <a:pt x="4418" y="671"/>
                  </a:lnTo>
                  <a:lnTo>
                    <a:pt x="4400" y="541"/>
                  </a:lnTo>
                  <a:lnTo>
                    <a:pt x="4362" y="447"/>
                  </a:lnTo>
                  <a:lnTo>
                    <a:pt x="4306" y="354"/>
                  </a:lnTo>
                  <a:lnTo>
                    <a:pt x="4251" y="280"/>
                  </a:lnTo>
                  <a:lnTo>
                    <a:pt x="4195" y="205"/>
                  </a:lnTo>
                  <a:lnTo>
                    <a:pt x="4139" y="168"/>
                  </a:lnTo>
                  <a:lnTo>
                    <a:pt x="3990" y="75"/>
                  </a:lnTo>
                  <a:lnTo>
                    <a:pt x="3859" y="37"/>
                  </a:lnTo>
                  <a:lnTo>
                    <a:pt x="3729" y="19"/>
                  </a:lnTo>
                  <a:lnTo>
                    <a:pt x="361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217" name="Google Shape;217;p34"/>
            <p:cNvSpPr/>
            <p:nvPr/>
          </p:nvSpPr>
          <p:spPr>
            <a:xfrm>
              <a:off x="1535764" y="3214206"/>
              <a:ext cx="226629" cy="180627"/>
            </a:xfrm>
            <a:custGeom>
              <a:avLst/>
              <a:gdLst/>
              <a:ahLst/>
              <a:cxnLst/>
              <a:rect l="l" t="t" r="r" b="b"/>
              <a:pathLst>
                <a:path w="7439" h="5929" extrusionOk="0">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grpSp>
      <p:pic>
        <p:nvPicPr>
          <p:cNvPr id="218" name="Google Shape;218;p34"/>
          <p:cNvPicPr preferRelativeResize="0"/>
          <p:nvPr/>
        </p:nvPicPr>
        <p:blipFill>
          <a:blip r:embed="rId3">
            <a:alphaModFix/>
          </a:blip>
          <a:stretch>
            <a:fillRect/>
          </a:stretch>
        </p:blipFill>
        <p:spPr>
          <a:xfrm>
            <a:off x="1740575" y="271475"/>
            <a:ext cx="5642200" cy="460057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222"/>
        <p:cNvGrpSpPr/>
        <p:nvPr/>
      </p:nvGrpSpPr>
      <p:grpSpPr>
        <a:xfrm>
          <a:off x="0" y="0"/>
          <a:ext cx="0" cy="0"/>
          <a:chOff x="0" y="0"/>
          <a:chExt cx="0" cy="0"/>
        </a:xfrm>
      </p:grpSpPr>
      <p:sp>
        <p:nvSpPr>
          <p:cNvPr id="223" name="Google Shape;223;p35"/>
          <p:cNvSpPr txBox="1"/>
          <p:nvPr/>
        </p:nvSpPr>
        <p:spPr>
          <a:xfrm>
            <a:off x="293850" y="479150"/>
            <a:ext cx="8556300" cy="4302600"/>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endParaRPr sz="1800" b="1">
              <a:solidFill>
                <a:srgbClr val="434343"/>
              </a:solidFill>
              <a:latin typeface="Montserrat"/>
              <a:ea typeface="Montserrat"/>
              <a:cs typeface="Montserrat"/>
              <a:sym typeface="Montserrat"/>
            </a:endParaRPr>
          </a:p>
        </p:txBody>
      </p:sp>
      <p:grpSp>
        <p:nvGrpSpPr>
          <p:cNvPr id="224" name="Google Shape;224;p35"/>
          <p:cNvGrpSpPr/>
          <p:nvPr/>
        </p:nvGrpSpPr>
        <p:grpSpPr>
          <a:xfrm>
            <a:off x="1425214" y="3290132"/>
            <a:ext cx="6270575" cy="181175"/>
            <a:chOff x="1535764" y="3213932"/>
            <a:chExt cx="6270575" cy="181175"/>
          </a:xfrm>
        </p:grpSpPr>
        <p:sp>
          <p:nvSpPr>
            <p:cNvPr id="225" name="Google Shape;225;p35"/>
            <p:cNvSpPr/>
            <p:nvPr/>
          </p:nvSpPr>
          <p:spPr>
            <a:xfrm>
              <a:off x="5603395" y="3213932"/>
              <a:ext cx="180627" cy="181175"/>
            </a:xfrm>
            <a:custGeom>
              <a:avLst/>
              <a:gdLst/>
              <a:ahLst/>
              <a:cxnLst/>
              <a:rect l="l" t="t" r="r" b="b"/>
              <a:pathLst>
                <a:path w="5929" h="5947" extrusionOk="0">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226" name="Google Shape;226;p35"/>
            <p:cNvSpPr/>
            <p:nvPr/>
          </p:nvSpPr>
          <p:spPr>
            <a:xfrm>
              <a:off x="3569730" y="3214222"/>
              <a:ext cx="203323" cy="180597"/>
            </a:xfrm>
            <a:custGeom>
              <a:avLst/>
              <a:gdLst/>
              <a:ahLst/>
              <a:cxnLst/>
              <a:rect l="l" t="t" r="r" b="b"/>
              <a:pathLst>
                <a:path w="6674" h="5928" extrusionOk="0">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227" name="Google Shape;227;p35"/>
            <p:cNvSpPr/>
            <p:nvPr/>
          </p:nvSpPr>
          <p:spPr>
            <a:xfrm>
              <a:off x="7625712" y="3213932"/>
              <a:ext cx="180627" cy="181175"/>
            </a:xfrm>
            <a:custGeom>
              <a:avLst/>
              <a:gdLst/>
              <a:ahLst/>
              <a:cxnLst/>
              <a:rect l="l" t="t" r="r" b="b"/>
              <a:pathLst>
                <a:path w="5929" h="5947" extrusionOk="0">
                  <a:moveTo>
                    <a:pt x="784" y="4940"/>
                  </a:moveTo>
                  <a:lnTo>
                    <a:pt x="839" y="4958"/>
                  </a:lnTo>
                  <a:lnTo>
                    <a:pt x="933" y="5014"/>
                  </a:lnTo>
                  <a:lnTo>
                    <a:pt x="989" y="5107"/>
                  </a:lnTo>
                  <a:lnTo>
                    <a:pt x="1007" y="5145"/>
                  </a:lnTo>
                  <a:lnTo>
                    <a:pt x="1007" y="5201"/>
                  </a:lnTo>
                  <a:lnTo>
                    <a:pt x="1007" y="5257"/>
                  </a:lnTo>
                  <a:lnTo>
                    <a:pt x="989" y="5313"/>
                  </a:lnTo>
                  <a:lnTo>
                    <a:pt x="933" y="5406"/>
                  </a:lnTo>
                  <a:lnTo>
                    <a:pt x="839" y="5462"/>
                  </a:lnTo>
                  <a:lnTo>
                    <a:pt x="784" y="5480"/>
                  </a:lnTo>
                  <a:lnTo>
                    <a:pt x="672" y="5480"/>
                  </a:lnTo>
                  <a:lnTo>
                    <a:pt x="634" y="5462"/>
                  </a:lnTo>
                  <a:lnTo>
                    <a:pt x="541" y="5406"/>
                  </a:lnTo>
                  <a:lnTo>
                    <a:pt x="485" y="5313"/>
                  </a:lnTo>
                  <a:lnTo>
                    <a:pt x="467" y="5257"/>
                  </a:lnTo>
                  <a:lnTo>
                    <a:pt x="448" y="5201"/>
                  </a:lnTo>
                  <a:lnTo>
                    <a:pt x="467" y="5145"/>
                  </a:lnTo>
                  <a:lnTo>
                    <a:pt x="485" y="5107"/>
                  </a:lnTo>
                  <a:lnTo>
                    <a:pt x="541" y="5014"/>
                  </a:lnTo>
                  <a:lnTo>
                    <a:pt x="634" y="4958"/>
                  </a:lnTo>
                  <a:lnTo>
                    <a:pt x="672" y="4940"/>
                  </a:lnTo>
                  <a:close/>
                  <a:moveTo>
                    <a:pt x="206" y="2610"/>
                  </a:moveTo>
                  <a:lnTo>
                    <a:pt x="168" y="2628"/>
                  </a:lnTo>
                  <a:lnTo>
                    <a:pt x="75" y="2684"/>
                  </a:lnTo>
                  <a:lnTo>
                    <a:pt x="19" y="2777"/>
                  </a:lnTo>
                  <a:lnTo>
                    <a:pt x="1" y="2833"/>
                  </a:lnTo>
                  <a:lnTo>
                    <a:pt x="1" y="2889"/>
                  </a:lnTo>
                  <a:lnTo>
                    <a:pt x="1" y="5667"/>
                  </a:lnTo>
                  <a:lnTo>
                    <a:pt x="1" y="5723"/>
                  </a:lnTo>
                  <a:lnTo>
                    <a:pt x="19" y="5779"/>
                  </a:lnTo>
                  <a:lnTo>
                    <a:pt x="75" y="5872"/>
                  </a:lnTo>
                  <a:lnTo>
                    <a:pt x="168" y="5928"/>
                  </a:lnTo>
                  <a:lnTo>
                    <a:pt x="206" y="5946"/>
                  </a:lnTo>
                  <a:lnTo>
                    <a:pt x="1250" y="5946"/>
                  </a:lnTo>
                  <a:lnTo>
                    <a:pt x="1305" y="5928"/>
                  </a:lnTo>
                  <a:lnTo>
                    <a:pt x="1399" y="5872"/>
                  </a:lnTo>
                  <a:lnTo>
                    <a:pt x="1455" y="5779"/>
                  </a:lnTo>
                  <a:lnTo>
                    <a:pt x="1473" y="5723"/>
                  </a:lnTo>
                  <a:lnTo>
                    <a:pt x="1473" y="5667"/>
                  </a:lnTo>
                  <a:lnTo>
                    <a:pt x="1473" y="2889"/>
                  </a:lnTo>
                  <a:lnTo>
                    <a:pt x="1473" y="2833"/>
                  </a:lnTo>
                  <a:lnTo>
                    <a:pt x="1455" y="2777"/>
                  </a:lnTo>
                  <a:lnTo>
                    <a:pt x="1399" y="2684"/>
                  </a:lnTo>
                  <a:lnTo>
                    <a:pt x="1305" y="2628"/>
                  </a:lnTo>
                  <a:lnTo>
                    <a:pt x="1250" y="2610"/>
                  </a:lnTo>
                  <a:close/>
                  <a:moveTo>
                    <a:pt x="3617" y="0"/>
                  </a:moveTo>
                  <a:lnTo>
                    <a:pt x="3524" y="19"/>
                  </a:lnTo>
                  <a:lnTo>
                    <a:pt x="3468" y="75"/>
                  </a:lnTo>
                  <a:lnTo>
                    <a:pt x="3393" y="168"/>
                  </a:lnTo>
                  <a:lnTo>
                    <a:pt x="3337" y="261"/>
                  </a:lnTo>
                  <a:lnTo>
                    <a:pt x="3263" y="485"/>
                  </a:lnTo>
                  <a:lnTo>
                    <a:pt x="3225" y="671"/>
                  </a:lnTo>
                  <a:lnTo>
                    <a:pt x="3169" y="858"/>
                  </a:lnTo>
                  <a:lnTo>
                    <a:pt x="3114" y="1044"/>
                  </a:lnTo>
                  <a:lnTo>
                    <a:pt x="3039" y="1212"/>
                  </a:lnTo>
                  <a:lnTo>
                    <a:pt x="2983" y="1286"/>
                  </a:lnTo>
                  <a:lnTo>
                    <a:pt x="2927" y="1361"/>
                  </a:lnTo>
                  <a:lnTo>
                    <a:pt x="2797" y="1510"/>
                  </a:lnTo>
                  <a:lnTo>
                    <a:pt x="2666" y="1659"/>
                  </a:lnTo>
                  <a:lnTo>
                    <a:pt x="2442" y="1995"/>
                  </a:lnTo>
                  <a:lnTo>
                    <a:pt x="2200" y="2330"/>
                  </a:lnTo>
                  <a:lnTo>
                    <a:pt x="2051" y="2498"/>
                  </a:lnTo>
                  <a:lnTo>
                    <a:pt x="1883" y="2666"/>
                  </a:lnTo>
                  <a:lnTo>
                    <a:pt x="1865" y="2722"/>
                  </a:lnTo>
                  <a:lnTo>
                    <a:pt x="1846" y="2777"/>
                  </a:lnTo>
                  <a:lnTo>
                    <a:pt x="1846" y="5257"/>
                  </a:lnTo>
                  <a:lnTo>
                    <a:pt x="1865" y="5313"/>
                  </a:lnTo>
                  <a:lnTo>
                    <a:pt x="1883" y="5350"/>
                  </a:lnTo>
                  <a:lnTo>
                    <a:pt x="1939" y="5387"/>
                  </a:lnTo>
                  <a:lnTo>
                    <a:pt x="1995" y="5387"/>
                  </a:lnTo>
                  <a:lnTo>
                    <a:pt x="2126" y="5406"/>
                  </a:lnTo>
                  <a:lnTo>
                    <a:pt x="2293" y="5462"/>
                  </a:lnTo>
                  <a:lnTo>
                    <a:pt x="2592" y="5573"/>
                  </a:lnTo>
                  <a:lnTo>
                    <a:pt x="2890" y="5704"/>
                  </a:lnTo>
                  <a:lnTo>
                    <a:pt x="3225" y="5816"/>
                  </a:lnTo>
                  <a:lnTo>
                    <a:pt x="3393" y="5872"/>
                  </a:lnTo>
                  <a:lnTo>
                    <a:pt x="3580" y="5909"/>
                  </a:lnTo>
                  <a:lnTo>
                    <a:pt x="3785" y="5946"/>
                  </a:lnTo>
                  <a:lnTo>
                    <a:pt x="4400" y="5946"/>
                  </a:lnTo>
                  <a:lnTo>
                    <a:pt x="4586" y="5928"/>
                  </a:lnTo>
                  <a:lnTo>
                    <a:pt x="4772" y="5909"/>
                  </a:lnTo>
                  <a:lnTo>
                    <a:pt x="4940" y="5853"/>
                  </a:lnTo>
                  <a:lnTo>
                    <a:pt x="5108" y="5797"/>
                  </a:lnTo>
                  <a:lnTo>
                    <a:pt x="5238" y="5723"/>
                  </a:lnTo>
                  <a:lnTo>
                    <a:pt x="5332" y="5611"/>
                  </a:lnTo>
                  <a:lnTo>
                    <a:pt x="5388" y="5499"/>
                  </a:lnTo>
                  <a:lnTo>
                    <a:pt x="5425" y="5368"/>
                  </a:lnTo>
                  <a:lnTo>
                    <a:pt x="5425" y="5238"/>
                  </a:lnTo>
                  <a:lnTo>
                    <a:pt x="5406" y="5089"/>
                  </a:lnTo>
                  <a:lnTo>
                    <a:pt x="5481" y="4996"/>
                  </a:lnTo>
                  <a:lnTo>
                    <a:pt x="5537" y="4902"/>
                  </a:lnTo>
                  <a:lnTo>
                    <a:pt x="5574" y="4809"/>
                  </a:lnTo>
                  <a:lnTo>
                    <a:pt x="5611" y="4697"/>
                  </a:lnTo>
                  <a:lnTo>
                    <a:pt x="5630" y="4567"/>
                  </a:lnTo>
                  <a:lnTo>
                    <a:pt x="5630" y="4455"/>
                  </a:lnTo>
                  <a:lnTo>
                    <a:pt x="5630" y="4325"/>
                  </a:lnTo>
                  <a:lnTo>
                    <a:pt x="5593" y="4213"/>
                  </a:lnTo>
                  <a:lnTo>
                    <a:pt x="5667" y="4101"/>
                  </a:lnTo>
                  <a:lnTo>
                    <a:pt x="5723" y="3989"/>
                  </a:lnTo>
                  <a:lnTo>
                    <a:pt x="5742" y="3877"/>
                  </a:lnTo>
                  <a:lnTo>
                    <a:pt x="5779" y="3747"/>
                  </a:lnTo>
                  <a:lnTo>
                    <a:pt x="5779" y="3635"/>
                  </a:lnTo>
                  <a:lnTo>
                    <a:pt x="5760" y="3523"/>
                  </a:lnTo>
                  <a:lnTo>
                    <a:pt x="5742" y="3393"/>
                  </a:lnTo>
                  <a:lnTo>
                    <a:pt x="5704" y="3299"/>
                  </a:lnTo>
                  <a:lnTo>
                    <a:pt x="5798" y="3169"/>
                  </a:lnTo>
                  <a:lnTo>
                    <a:pt x="5872" y="3038"/>
                  </a:lnTo>
                  <a:lnTo>
                    <a:pt x="5909" y="2889"/>
                  </a:lnTo>
                  <a:lnTo>
                    <a:pt x="5928" y="2722"/>
                  </a:lnTo>
                  <a:lnTo>
                    <a:pt x="5909" y="2591"/>
                  </a:lnTo>
                  <a:lnTo>
                    <a:pt x="5872" y="2461"/>
                  </a:lnTo>
                  <a:lnTo>
                    <a:pt x="5816" y="2349"/>
                  </a:lnTo>
                  <a:lnTo>
                    <a:pt x="5723" y="2256"/>
                  </a:lnTo>
                  <a:lnTo>
                    <a:pt x="5630" y="2162"/>
                  </a:lnTo>
                  <a:lnTo>
                    <a:pt x="5518" y="2106"/>
                  </a:lnTo>
                  <a:lnTo>
                    <a:pt x="5388" y="2069"/>
                  </a:lnTo>
                  <a:lnTo>
                    <a:pt x="5238" y="2051"/>
                  </a:lnTo>
                  <a:lnTo>
                    <a:pt x="4064" y="2051"/>
                  </a:lnTo>
                  <a:lnTo>
                    <a:pt x="4101" y="1920"/>
                  </a:lnTo>
                  <a:lnTo>
                    <a:pt x="4157" y="1808"/>
                  </a:lnTo>
                  <a:lnTo>
                    <a:pt x="4288" y="1566"/>
                  </a:lnTo>
                  <a:lnTo>
                    <a:pt x="4344" y="1435"/>
                  </a:lnTo>
                  <a:lnTo>
                    <a:pt x="4400" y="1286"/>
                  </a:lnTo>
                  <a:lnTo>
                    <a:pt x="4437" y="1119"/>
                  </a:lnTo>
                  <a:lnTo>
                    <a:pt x="4456" y="951"/>
                  </a:lnTo>
                  <a:lnTo>
                    <a:pt x="4437" y="802"/>
                  </a:lnTo>
                  <a:lnTo>
                    <a:pt x="4418" y="671"/>
                  </a:lnTo>
                  <a:lnTo>
                    <a:pt x="4400" y="541"/>
                  </a:lnTo>
                  <a:lnTo>
                    <a:pt x="4362" y="447"/>
                  </a:lnTo>
                  <a:lnTo>
                    <a:pt x="4306" y="354"/>
                  </a:lnTo>
                  <a:lnTo>
                    <a:pt x="4251" y="280"/>
                  </a:lnTo>
                  <a:lnTo>
                    <a:pt x="4195" y="205"/>
                  </a:lnTo>
                  <a:lnTo>
                    <a:pt x="4139" y="168"/>
                  </a:lnTo>
                  <a:lnTo>
                    <a:pt x="3990" y="75"/>
                  </a:lnTo>
                  <a:lnTo>
                    <a:pt x="3859" y="37"/>
                  </a:lnTo>
                  <a:lnTo>
                    <a:pt x="3729" y="19"/>
                  </a:lnTo>
                  <a:lnTo>
                    <a:pt x="361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228" name="Google Shape;228;p35"/>
            <p:cNvSpPr/>
            <p:nvPr/>
          </p:nvSpPr>
          <p:spPr>
            <a:xfrm>
              <a:off x="1535764" y="3214206"/>
              <a:ext cx="226629" cy="180627"/>
            </a:xfrm>
            <a:custGeom>
              <a:avLst/>
              <a:gdLst/>
              <a:ahLst/>
              <a:cxnLst/>
              <a:rect l="l" t="t" r="r" b="b"/>
              <a:pathLst>
                <a:path w="7439" h="5929" extrusionOk="0">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grpSp>
      <p:pic>
        <p:nvPicPr>
          <p:cNvPr id="229" name="Google Shape;229;p35"/>
          <p:cNvPicPr preferRelativeResize="0"/>
          <p:nvPr/>
        </p:nvPicPr>
        <p:blipFill>
          <a:blip r:embed="rId3">
            <a:alphaModFix/>
          </a:blip>
          <a:stretch>
            <a:fillRect/>
          </a:stretch>
        </p:blipFill>
        <p:spPr>
          <a:xfrm>
            <a:off x="1173425" y="410700"/>
            <a:ext cx="6522375" cy="347137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233"/>
        <p:cNvGrpSpPr/>
        <p:nvPr/>
      </p:nvGrpSpPr>
      <p:grpSpPr>
        <a:xfrm>
          <a:off x="0" y="0"/>
          <a:ext cx="0" cy="0"/>
          <a:chOff x="0" y="0"/>
          <a:chExt cx="0" cy="0"/>
        </a:xfrm>
      </p:grpSpPr>
      <p:sp>
        <p:nvSpPr>
          <p:cNvPr id="234" name="Google Shape;234;p36"/>
          <p:cNvSpPr txBox="1"/>
          <p:nvPr/>
        </p:nvSpPr>
        <p:spPr>
          <a:xfrm>
            <a:off x="293850" y="479150"/>
            <a:ext cx="8556300" cy="4302600"/>
          </a:xfrm>
          <a:prstGeom prst="rect">
            <a:avLst/>
          </a:prstGeom>
          <a:noFill/>
          <a:ln>
            <a:noFill/>
          </a:ln>
        </p:spPr>
        <p:txBody>
          <a:bodyPr spcFirstLastPara="1" wrap="square" lIns="0" tIns="0" rIns="0" bIns="0" anchor="t" anchorCtr="0">
            <a:noAutofit/>
          </a:bodyPr>
          <a:lstStyle/>
          <a:p>
            <a:pPr marL="0" lvl="0" indent="0" algn="just" rtl="0">
              <a:lnSpc>
                <a:spcPct val="115000"/>
              </a:lnSpc>
              <a:spcBef>
                <a:spcPts val="1200"/>
              </a:spcBef>
              <a:spcAft>
                <a:spcPts val="0"/>
              </a:spcAft>
              <a:buNone/>
            </a:pPr>
            <a:endParaRPr sz="2100"/>
          </a:p>
          <a:p>
            <a:pPr marL="0" lvl="0" indent="0" algn="l" rtl="0">
              <a:lnSpc>
                <a:spcPct val="115000"/>
              </a:lnSpc>
              <a:spcBef>
                <a:spcPts val="1200"/>
              </a:spcBef>
              <a:spcAft>
                <a:spcPts val="0"/>
              </a:spcAft>
              <a:buNone/>
            </a:pPr>
            <a:endParaRPr sz="3000"/>
          </a:p>
          <a:p>
            <a:pPr marL="0" lvl="0" indent="0" algn="ctr" rtl="0">
              <a:spcBef>
                <a:spcPts val="1200"/>
              </a:spcBef>
              <a:spcAft>
                <a:spcPts val="0"/>
              </a:spcAft>
              <a:buNone/>
            </a:pPr>
            <a:endParaRPr sz="1800" b="1">
              <a:solidFill>
                <a:srgbClr val="434343"/>
              </a:solidFill>
              <a:latin typeface="Montserrat"/>
              <a:ea typeface="Montserrat"/>
              <a:cs typeface="Montserrat"/>
              <a:sym typeface="Montserrat"/>
            </a:endParaRPr>
          </a:p>
        </p:txBody>
      </p:sp>
      <p:grpSp>
        <p:nvGrpSpPr>
          <p:cNvPr id="235" name="Google Shape;235;p36"/>
          <p:cNvGrpSpPr/>
          <p:nvPr/>
        </p:nvGrpSpPr>
        <p:grpSpPr>
          <a:xfrm>
            <a:off x="1425214" y="3290132"/>
            <a:ext cx="6270575" cy="181175"/>
            <a:chOff x="1535764" y="3213932"/>
            <a:chExt cx="6270575" cy="181175"/>
          </a:xfrm>
        </p:grpSpPr>
        <p:sp>
          <p:nvSpPr>
            <p:cNvPr id="236" name="Google Shape;236;p36"/>
            <p:cNvSpPr/>
            <p:nvPr/>
          </p:nvSpPr>
          <p:spPr>
            <a:xfrm>
              <a:off x="5603395" y="3213932"/>
              <a:ext cx="180627" cy="181175"/>
            </a:xfrm>
            <a:custGeom>
              <a:avLst/>
              <a:gdLst/>
              <a:ahLst/>
              <a:cxnLst/>
              <a:rect l="l" t="t" r="r" b="b"/>
              <a:pathLst>
                <a:path w="5929" h="5947" extrusionOk="0">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237" name="Google Shape;237;p36"/>
            <p:cNvSpPr/>
            <p:nvPr/>
          </p:nvSpPr>
          <p:spPr>
            <a:xfrm>
              <a:off x="3569730" y="3214222"/>
              <a:ext cx="203323" cy="180597"/>
            </a:xfrm>
            <a:custGeom>
              <a:avLst/>
              <a:gdLst/>
              <a:ahLst/>
              <a:cxnLst/>
              <a:rect l="l" t="t" r="r" b="b"/>
              <a:pathLst>
                <a:path w="6674" h="5928" extrusionOk="0">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238" name="Google Shape;238;p36"/>
            <p:cNvSpPr/>
            <p:nvPr/>
          </p:nvSpPr>
          <p:spPr>
            <a:xfrm>
              <a:off x="7625712" y="3213932"/>
              <a:ext cx="180627" cy="181175"/>
            </a:xfrm>
            <a:custGeom>
              <a:avLst/>
              <a:gdLst/>
              <a:ahLst/>
              <a:cxnLst/>
              <a:rect l="l" t="t" r="r" b="b"/>
              <a:pathLst>
                <a:path w="5929" h="5947" extrusionOk="0">
                  <a:moveTo>
                    <a:pt x="784" y="4940"/>
                  </a:moveTo>
                  <a:lnTo>
                    <a:pt x="839" y="4958"/>
                  </a:lnTo>
                  <a:lnTo>
                    <a:pt x="933" y="5014"/>
                  </a:lnTo>
                  <a:lnTo>
                    <a:pt x="989" y="5107"/>
                  </a:lnTo>
                  <a:lnTo>
                    <a:pt x="1007" y="5145"/>
                  </a:lnTo>
                  <a:lnTo>
                    <a:pt x="1007" y="5201"/>
                  </a:lnTo>
                  <a:lnTo>
                    <a:pt x="1007" y="5257"/>
                  </a:lnTo>
                  <a:lnTo>
                    <a:pt x="989" y="5313"/>
                  </a:lnTo>
                  <a:lnTo>
                    <a:pt x="933" y="5406"/>
                  </a:lnTo>
                  <a:lnTo>
                    <a:pt x="839" y="5462"/>
                  </a:lnTo>
                  <a:lnTo>
                    <a:pt x="784" y="5480"/>
                  </a:lnTo>
                  <a:lnTo>
                    <a:pt x="672" y="5480"/>
                  </a:lnTo>
                  <a:lnTo>
                    <a:pt x="634" y="5462"/>
                  </a:lnTo>
                  <a:lnTo>
                    <a:pt x="541" y="5406"/>
                  </a:lnTo>
                  <a:lnTo>
                    <a:pt x="485" y="5313"/>
                  </a:lnTo>
                  <a:lnTo>
                    <a:pt x="467" y="5257"/>
                  </a:lnTo>
                  <a:lnTo>
                    <a:pt x="448" y="5201"/>
                  </a:lnTo>
                  <a:lnTo>
                    <a:pt x="467" y="5145"/>
                  </a:lnTo>
                  <a:lnTo>
                    <a:pt x="485" y="5107"/>
                  </a:lnTo>
                  <a:lnTo>
                    <a:pt x="541" y="5014"/>
                  </a:lnTo>
                  <a:lnTo>
                    <a:pt x="634" y="4958"/>
                  </a:lnTo>
                  <a:lnTo>
                    <a:pt x="672" y="4940"/>
                  </a:lnTo>
                  <a:close/>
                  <a:moveTo>
                    <a:pt x="206" y="2610"/>
                  </a:moveTo>
                  <a:lnTo>
                    <a:pt x="168" y="2628"/>
                  </a:lnTo>
                  <a:lnTo>
                    <a:pt x="75" y="2684"/>
                  </a:lnTo>
                  <a:lnTo>
                    <a:pt x="19" y="2777"/>
                  </a:lnTo>
                  <a:lnTo>
                    <a:pt x="1" y="2833"/>
                  </a:lnTo>
                  <a:lnTo>
                    <a:pt x="1" y="2889"/>
                  </a:lnTo>
                  <a:lnTo>
                    <a:pt x="1" y="5667"/>
                  </a:lnTo>
                  <a:lnTo>
                    <a:pt x="1" y="5723"/>
                  </a:lnTo>
                  <a:lnTo>
                    <a:pt x="19" y="5779"/>
                  </a:lnTo>
                  <a:lnTo>
                    <a:pt x="75" y="5872"/>
                  </a:lnTo>
                  <a:lnTo>
                    <a:pt x="168" y="5928"/>
                  </a:lnTo>
                  <a:lnTo>
                    <a:pt x="206" y="5946"/>
                  </a:lnTo>
                  <a:lnTo>
                    <a:pt x="1250" y="5946"/>
                  </a:lnTo>
                  <a:lnTo>
                    <a:pt x="1305" y="5928"/>
                  </a:lnTo>
                  <a:lnTo>
                    <a:pt x="1399" y="5872"/>
                  </a:lnTo>
                  <a:lnTo>
                    <a:pt x="1455" y="5779"/>
                  </a:lnTo>
                  <a:lnTo>
                    <a:pt x="1473" y="5723"/>
                  </a:lnTo>
                  <a:lnTo>
                    <a:pt x="1473" y="5667"/>
                  </a:lnTo>
                  <a:lnTo>
                    <a:pt x="1473" y="2889"/>
                  </a:lnTo>
                  <a:lnTo>
                    <a:pt x="1473" y="2833"/>
                  </a:lnTo>
                  <a:lnTo>
                    <a:pt x="1455" y="2777"/>
                  </a:lnTo>
                  <a:lnTo>
                    <a:pt x="1399" y="2684"/>
                  </a:lnTo>
                  <a:lnTo>
                    <a:pt x="1305" y="2628"/>
                  </a:lnTo>
                  <a:lnTo>
                    <a:pt x="1250" y="2610"/>
                  </a:lnTo>
                  <a:close/>
                  <a:moveTo>
                    <a:pt x="3617" y="0"/>
                  </a:moveTo>
                  <a:lnTo>
                    <a:pt x="3524" y="19"/>
                  </a:lnTo>
                  <a:lnTo>
                    <a:pt x="3468" y="75"/>
                  </a:lnTo>
                  <a:lnTo>
                    <a:pt x="3393" y="168"/>
                  </a:lnTo>
                  <a:lnTo>
                    <a:pt x="3337" y="261"/>
                  </a:lnTo>
                  <a:lnTo>
                    <a:pt x="3263" y="485"/>
                  </a:lnTo>
                  <a:lnTo>
                    <a:pt x="3225" y="671"/>
                  </a:lnTo>
                  <a:lnTo>
                    <a:pt x="3169" y="858"/>
                  </a:lnTo>
                  <a:lnTo>
                    <a:pt x="3114" y="1044"/>
                  </a:lnTo>
                  <a:lnTo>
                    <a:pt x="3039" y="1212"/>
                  </a:lnTo>
                  <a:lnTo>
                    <a:pt x="2983" y="1286"/>
                  </a:lnTo>
                  <a:lnTo>
                    <a:pt x="2927" y="1361"/>
                  </a:lnTo>
                  <a:lnTo>
                    <a:pt x="2797" y="1510"/>
                  </a:lnTo>
                  <a:lnTo>
                    <a:pt x="2666" y="1659"/>
                  </a:lnTo>
                  <a:lnTo>
                    <a:pt x="2442" y="1995"/>
                  </a:lnTo>
                  <a:lnTo>
                    <a:pt x="2200" y="2330"/>
                  </a:lnTo>
                  <a:lnTo>
                    <a:pt x="2051" y="2498"/>
                  </a:lnTo>
                  <a:lnTo>
                    <a:pt x="1883" y="2666"/>
                  </a:lnTo>
                  <a:lnTo>
                    <a:pt x="1865" y="2722"/>
                  </a:lnTo>
                  <a:lnTo>
                    <a:pt x="1846" y="2777"/>
                  </a:lnTo>
                  <a:lnTo>
                    <a:pt x="1846" y="5257"/>
                  </a:lnTo>
                  <a:lnTo>
                    <a:pt x="1865" y="5313"/>
                  </a:lnTo>
                  <a:lnTo>
                    <a:pt x="1883" y="5350"/>
                  </a:lnTo>
                  <a:lnTo>
                    <a:pt x="1939" y="5387"/>
                  </a:lnTo>
                  <a:lnTo>
                    <a:pt x="1995" y="5387"/>
                  </a:lnTo>
                  <a:lnTo>
                    <a:pt x="2126" y="5406"/>
                  </a:lnTo>
                  <a:lnTo>
                    <a:pt x="2293" y="5462"/>
                  </a:lnTo>
                  <a:lnTo>
                    <a:pt x="2592" y="5573"/>
                  </a:lnTo>
                  <a:lnTo>
                    <a:pt x="2890" y="5704"/>
                  </a:lnTo>
                  <a:lnTo>
                    <a:pt x="3225" y="5816"/>
                  </a:lnTo>
                  <a:lnTo>
                    <a:pt x="3393" y="5872"/>
                  </a:lnTo>
                  <a:lnTo>
                    <a:pt x="3580" y="5909"/>
                  </a:lnTo>
                  <a:lnTo>
                    <a:pt x="3785" y="5946"/>
                  </a:lnTo>
                  <a:lnTo>
                    <a:pt x="4400" y="5946"/>
                  </a:lnTo>
                  <a:lnTo>
                    <a:pt x="4586" y="5928"/>
                  </a:lnTo>
                  <a:lnTo>
                    <a:pt x="4772" y="5909"/>
                  </a:lnTo>
                  <a:lnTo>
                    <a:pt x="4940" y="5853"/>
                  </a:lnTo>
                  <a:lnTo>
                    <a:pt x="5108" y="5797"/>
                  </a:lnTo>
                  <a:lnTo>
                    <a:pt x="5238" y="5723"/>
                  </a:lnTo>
                  <a:lnTo>
                    <a:pt x="5332" y="5611"/>
                  </a:lnTo>
                  <a:lnTo>
                    <a:pt x="5388" y="5499"/>
                  </a:lnTo>
                  <a:lnTo>
                    <a:pt x="5425" y="5368"/>
                  </a:lnTo>
                  <a:lnTo>
                    <a:pt x="5425" y="5238"/>
                  </a:lnTo>
                  <a:lnTo>
                    <a:pt x="5406" y="5089"/>
                  </a:lnTo>
                  <a:lnTo>
                    <a:pt x="5481" y="4996"/>
                  </a:lnTo>
                  <a:lnTo>
                    <a:pt x="5537" y="4902"/>
                  </a:lnTo>
                  <a:lnTo>
                    <a:pt x="5574" y="4809"/>
                  </a:lnTo>
                  <a:lnTo>
                    <a:pt x="5611" y="4697"/>
                  </a:lnTo>
                  <a:lnTo>
                    <a:pt x="5630" y="4567"/>
                  </a:lnTo>
                  <a:lnTo>
                    <a:pt x="5630" y="4455"/>
                  </a:lnTo>
                  <a:lnTo>
                    <a:pt x="5630" y="4325"/>
                  </a:lnTo>
                  <a:lnTo>
                    <a:pt x="5593" y="4213"/>
                  </a:lnTo>
                  <a:lnTo>
                    <a:pt x="5667" y="4101"/>
                  </a:lnTo>
                  <a:lnTo>
                    <a:pt x="5723" y="3989"/>
                  </a:lnTo>
                  <a:lnTo>
                    <a:pt x="5742" y="3877"/>
                  </a:lnTo>
                  <a:lnTo>
                    <a:pt x="5779" y="3747"/>
                  </a:lnTo>
                  <a:lnTo>
                    <a:pt x="5779" y="3635"/>
                  </a:lnTo>
                  <a:lnTo>
                    <a:pt x="5760" y="3523"/>
                  </a:lnTo>
                  <a:lnTo>
                    <a:pt x="5742" y="3393"/>
                  </a:lnTo>
                  <a:lnTo>
                    <a:pt x="5704" y="3299"/>
                  </a:lnTo>
                  <a:lnTo>
                    <a:pt x="5798" y="3169"/>
                  </a:lnTo>
                  <a:lnTo>
                    <a:pt x="5872" y="3038"/>
                  </a:lnTo>
                  <a:lnTo>
                    <a:pt x="5909" y="2889"/>
                  </a:lnTo>
                  <a:lnTo>
                    <a:pt x="5928" y="2722"/>
                  </a:lnTo>
                  <a:lnTo>
                    <a:pt x="5909" y="2591"/>
                  </a:lnTo>
                  <a:lnTo>
                    <a:pt x="5872" y="2461"/>
                  </a:lnTo>
                  <a:lnTo>
                    <a:pt x="5816" y="2349"/>
                  </a:lnTo>
                  <a:lnTo>
                    <a:pt x="5723" y="2256"/>
                  </a:lnTo>
                  <a:lnTo>
                    <a:pt x="5630" y="2162"/>
                  </a:lnTo>
                  <a:lnTo>
                    <a:pt x="5518" y="2106"/>
                  </a:lnTo>
                  <a:lnTo>
                    <a:pt x="5388" y="2069"/>
                  </a:lnTo>
                  <a:lnTo>
                    <a:pt x="5238" y="2051"/>
                  </a:lnTo>
                  <a:lnTo>
                    <a:pt x="4064" y="2051"/>
                  </a:lnTo>
                  <a:lnTo>
                    <a:pt x="4101" y="1920"/>
                  </a:lnTo>
                  <a:lnTo>
                    <a:pt x="4157" y="1808"/>
                  </a:lnTo>
                  <a:lnTo>
                    <a:pt x="4288" y="1566"/>
                  </a:lnTo>
                  <a:lnTo>
                    <a:pt x="4344" y="1435"/>
                  </a:lnTo>
                  <a:lnTo>
                    <a:pt x="4400" y="1286"/>
                  </a:lnTo>
                  <a:lnTo>
                    <a:pt x="4437" y="1119"/>
                  </a:lnTo>
                  <a:lnTo>
                    <a:pt x="4456" y="951"/>
                  </a:lnTo>
                  <a:lnTo>
                    <a:pt x="4437" y="802"/>
                  </a:lnTo>
                  <a:lnTo>
                    <a:pt x="4418" y="671"/>
                  </a:lnTo>
                  <a:lnTo>
                    <a:pt x="4400" y="541"/>
                  </a:lnTo>
                  <a:lnTo>
                    <a:pt x="4362" y="447"/>
                  </a:lnTo>
                  <a:lnTo>
                    <a:pt x="4306" y="354"/>
                  </a:lnTo>
                  <a:lnTo>
                    <a:pt x="4251" y="280"/>
                  </a:lnTo>
                  <a:lnTo>
                    <a:pt x="4195" y="205"/>
                  </a:lnTo>
                  <a:lnTo>
                    <a:pt x="4139" y="168"/>
                  </a:lnTo>
                  <a:lnTo>
                    <a:pt x="3990" y="75"/>
                  </a:lnTo>
                  <a:lnTo>
                    <a:pt x="3859" y="37"/>
                  </a:lnTo>
                  <a:lnTo>
                    <a:pt x="3729" y="19"/>
                  </a:lnTo>
                  <a:lnTo>
                    <a:pt x="361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239" name="Google Shape;239;p36"/>
            <p:cNvSpPr/>
            <p:nvPr/>
          </p:nvSpPr>
          <p:spPr>
            <a:xfrm>
              <a:off x="1535764" y="3214206"/>
              <a:ext cx="226629" cy="180627"/>
            </a:xfrm>
            <a:custGeom>
              <a:avLst/>
              <a:gdLst/>
              <a:ahLst/>
              <a:cxnLst/>
              <a:rect l="l" t="t" r="r" b="b"/>
              <a:pathLst>
                <a:path w="7439" h="5929" extrusionOk="0">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grpSp>
      <p:pic>
        <p:nvPicPr>
          <p:cNvPr id="240" name="Google Shape;240;p36"/>
          <p:cNvPicPr preferRelativeResize="0"/>
          <p:nvPr/>
        </p:nvPicPr>
        <p:blipFill>
          <a:blip r:embed="rId3">
            <a:alphaModFix/>
          </a:blip>
          <a:stretch>
            <a:fillRect/>
          </a:stretch>
        </p:blipFill>
        <p:spPr>
          <a:xfrm>
            <a:off x="987625" y="381350"/>
            <a:ext cx="7020976" cy="336675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244"/>
        <p:cNvGrpSpPr/>
        <p:nvPr/>
      </p:nvGrpSpPr>
      <p:grpSpPr>
        <a:xfrm>
          <a:off x="0" y="0"/>
          <a:ext cx="0" cy="0"/>
          <a:chOff x="0" y="0"/>
          <a:chExt cx="0" cy="0"/>
        </a:xfrm>
      </p:grpSpPr>
      <p:sp>
        <p:nvSpPr>
          <p:cNvPr id="245" name="Google Shape;245;p37"/>
          <p:cNvSpPr txBox="1"/>
          <p:nvPr/>
        </p:nvSpPr>
        <p:spPr>
          <a:xfrm>
            <a:off x="293850" y="479150"/>
            <a:ext cx="8556300" cy="4302600"/>
          </a:xfrm>
          <a:prstGeom prst="rect">
            <a:avLst/>
          </a:prstGeom>
          <a:noFill/>
          <a:ln>
            <a:noFill/>
          </a:ln>
        </p:spPr>
        <p:txBody>
          <a:bodyPr spcFirstLastPara="1" wrap="square" lIns="0" tIns="0" rIns="0" bIns="0" anchor="t" anchorCtr="0">
            <a:noAutofit/>
          </a:bodyPr>
          <a:lstStyle/>
          <a:p>
            <a:pPr marL="0" lvl="0" indent="0" algn="just" rtl="0">
              <a:lnSpc>
                <a:spcPct val="115000"/>
              </a:lnSpc>
              <a:spcBef>
                <a:spcPts val="1200"/>
              </a:spcBef>
              <a:spcAft>
                <a:spcPts val="0"/>
              </a:spcAft>
              <a:buNone/>
            </a:pPr>
            <a:endParaRPr sz="2100"/>
          </a:p>
          <a:p>
            <a:pPr marL="0" lvl="0" indent="0" algn="l" rtl="0">
              <a:lnSpc>
                <a:spcPct val="115000"/>
              </a:lnSpc>
              <a:spcBef>
                <a:spcPts val="1200"/>
              </a:spcBef>
              <a:spcAft>
                <a:spcPts val="0"/>
              </a:spcAft>
              <a:buNone/>
            </a:pPr>
            <a:endParaRPr sz="3000"/>
          </a:p>
          <a:p>
            <a:pPr marL="0" lvl="0" indent="0" algn="ctr" rtl="0">
              <a:spcBef>
                <a:spcPts val="1200"/>
              </a:spcBef>
              <a:spcAft>
                <a:spcPts val="0"/>
              </a:spcAft>
              <a:buNone/>
            </a:pPr>
            <a:endParaRPr sz="1800" b="1">
              <a:solidFill>
                <a:srgbClr val="434343"/>
              </a:solidFill>
              <a:latin typeface="Montserrat"/>
              <a:ea typeface="Montserrat"/>
              <a:cs typeface="Montserrat"/>
              <a:sym typeface="Montserrat"/>
            </a:endParaRPr>
          </a:p>
        </p:txBody>
      </p:sp>
      <p:grpSp>
        <p:nvGrpSpPr>
          <p:cNvPr id="246" name="Google Shape;246;p37"/>
          <p:cNvGrpSpPr/>
          <p:nvPr/>
        </p:nvGrpSpPr>
        <p:grpSpPr>
          <a:xfrm>
            <a:off x="1425214" y="3290132"/>
            <a:ext cx="6270575" cy="181175"/>
            <a:chOff x="1535764" y="3213932"/>
            <a:chExt cx="6270575" cy="181175"/>
          </a:xfrm>
        </p:grpSpPr>
        <p:sp>
          <p:nvSpPr>
            <p:cNvPr id="247" name="Google Shape;247;p37"/>
            <p:cNvSpPr/>
            <p:nvPr/>
          </p:nvSpPr>
          <p:spPr>
            <a:xfrm>
              <a:off x="5603395" y="3213932"/>
              <a:ext cx="180627" cy="181175"/>
            </a:xfrm>
            <a:custGeom>
              <a:avLst/>
              <a:gdLst/>
              <a:ahLst/>
              <a:cxnLst/>
              <a:rect l="l" t="t" r="r" b="b"/>
              <a:pathLst>
                <a:path w="5929" h="5947" extrusionOk="0">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248" name="Google Shape;248;p37"/>
            <p:cNvSpPr/>
            <p:nvPr/>
          </p:nvSpPr>
          <p:spPr>
            <a:xfrm>
              <a:off x="3569730" y="3214222"/>
              <a:ext cx="203323" cy="180597"/>
            </a:xfrm>
            <a:custGeom>
              <a:avLst/>
              <a:gdLst/>
              <a:ahLst/>
              <a:cxnLst/>
              <a:rect l="l" t="t" r="r" b="b"/>
              <a:pathLst>
                <a:path w="6674" h="5928" extrusionOk="0">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249" name="Google Shape;249;p37"/>
            <p:cNvSpPr/>
            <p:nvPr/>
          </p:nvSpPr>
          <p:spPr>
            <a:xfrm>
              <a:off x="7625712" y="3213932"/>
              <a:ext cx="180627" cy="181175"/>
            </a:xfrm>
            <a:custGeom>
              <a:avLst/>
              <a:gdLst/>
              <a:ahLst/>
              <a:cxnLst/>
              <a:rect l="l" t="t" r="r" b="b"/>
              <a:pathLst>
                <a:path w="5929" h="5947" extrusionOk="0">
                  <a:moveTo>
                    <a:pt x="784" y="4940"/>
                  </a:moveTo>
                  <a:lnTo>
                    <a:pt x="839" y="4958"/>
                  </a:lnTo>
                  <a:lnTo>
                    <a:pt x="933" y="5014"/>
                  </a:lnTo>
                  <a:lnTo>
                    <a:pt x="989" y="5107"/>
                  </a:lnTo>
                  <a:lnTo>
                    <a:pt x="1007" y="5145"/>
                  </a:lnTo>
                  <a:lnTo>
                    <a:pt x="1007" y="5201"/>
                  </a:lnTo>
                  <a:lnTo>
                    <a:pt x="1007" y="5257"/>
                  </a:lnTo>
                  <a:lnTo>
                    <a:pt x="989" y="5313"/>
                  </a:lnTo>
                  <a:lnTo>
                    <a:pt x="933" y="5406"/>
                  </a:lnTo>
                  <a:lnTo>
                    <a:pt x="839" y="5462"/>
                  </a:lnTo>
                  <a:lnTo>
                    <a:pt x="784" y="5480"/>
                  </a:lnTo>
                  <a:lnTo>
                    <a:pt x="672" y="5480"/>
                  </a:lnTo>
                  <a:lnTo>
                    <a:pt x="634" y="5462"/>
                  </a:lnTo>
                  <a:lnTo>
                    <a:pt x="541" y="5406"/>
                  </a:lnTo>
                  <a:lnTo>
                    <a:pt x="485" y="5313"/>
                  </a:lnTo>
                  <a:lnTo>
                    <a:pt x="467" y="5257"/>
                  </a:lnTo>
                  <a:lnTo>
                    <a:pt x="448" y="5201"/>
                  </a:lnTo>
                  <a:lnTo>
                    <a:pt x="467" y="5145"/>
                  </a:lnTo>
                  <a:lnTo>
                    <a:pt x="485" y="5107"/>
                  </a:lnTo>
                  <a:lnTo>
                    <a:pt x="541" y="5014"/>
                  </a:lnTo>
                  <a:lnTo>
                    <a:pt x="634" y="4958"/>
                  </a:lnTo>
                  <a:lnTo>
                    <a:pt x="672" y="4940"/>
                  </a:lnTo>
                  <a:close/>
                  <a:moveTo>
                    <a:pt x="206" y="2610"/>
                  </a:moveTo>
                  <a:lnTo>
                    <a:pt x="168" y="2628"/>
                  </a:lnTo>
                  <a:lnTo>
                    <a:pt x="75" y="2684"/>
                  </a:lnTo>
                  <a:lnTo>
                    <a:pt x="19" y="2777"/>
                  </a:lnTo>
                  <a:lnTo>
                    <a:pt x="1" y="2833"/>
                  </a:lnTo>
                  <a:lnTo>
                    <a:pt x="1" y="2889"/>
                  </a:lnTo>
                  <a:lnTo>
                    <a:pt x="1" y="5667"/>
                  </a:lnTo>
                  <a:lnTo>
                    <a:pt x="1" y="5723"/>
                  </a:lnTo>
                  <a:lnTo>
                    <a:pt x="19" y="5779"/>
                  </a:lnTo>
                  <a:lnTo>
                    <a:pt x="75" y="5872"/>
                  </a:lnTo>
                  <a:lnTo>
                    <a:pt x="168" y="5928"/>
                  </a:lnTo>
                  <a:lnTo>
                    <a:pt x="206" y="5946"/>
                  </a:lnTo>
                  <a:lnTo>
                    <a:pt x="1250" y="5946"/>
                  </a:lnTo>
                  <a:lnTo>
                    <a:pt x="1305" y="5928"/>
                  </a:lnTo>
                  <a:lnTo>
                    <a:pt x="1399" y="5872"/>
                  </a:lnTo>
                  <a:lnTo>
                    <a:pt x="1455" y="5779"/>
                  </a:lnTo>
                  <a:lnTo>
                    <a:pt x="1473" y="5723"/>
                  </a:lnTo>
                  <a:lnTo>
                    <a:pt x="1473" y="5667"/>
                  </a:lnTo>
                  <a:lnTo>
                    <a:pt x="1473" y="2889"/>
                  </a:lnTo>
                  <a:lnTo>
                    <a:pt x="1473" y="2833"/>
                  </a:lnTo>
                  <a:lnTo>
                    <a:pt x="1455" y="2777"/>
                  </a:lnTo>
                  <a:lnTo>
                    <a:pt x="1399" y="2684"/>
                  </a:lnTo>
                  <a:lnTo>
                    <a:pt x="1305" y="2628"/>
                  </a:lnTo>
                  <a:lnTo>
                    <a:pt x="1250" y="2610"/>
                  </a:lnTo>
                  <a:close/>
                  <a:moveTo>
                    <a:pt x="3617" y="0"/>
                  </a:moveTo>
                  <a:lnTo>
                    <a:pt x="3524" y="19"/>
                  </a:lnTo>
                  <a:lnTo>
                    <a:pt x="3468" y="75"/>
                  </a:lnTo>
                  <a:lnTo>
                    <a:pt x="3393" y="168"/>
                  </a:lnTo>
                  <a:lnTo>
                    <a:pt x="3337" y="261"/>
                  </a:lnTo>
                  <a:lnTo>
                    <a:pt x="3263" y="485"/>
                  </a:lnTo>
                  <a:lnTo>
                    <a:pt x="3225" y="671"/>
                  </a:lnTo>
                  <a:lnTo>
                    <a:pt x="3169" y="858"/>
                  </a:lnTo>
                  <a:lnTo>
                    <a:pt x="3114" y="1044"/>
                  </a:lnTo>
                  <a:lnTo>
                    <a:pt x="3039" y="1212"/>
                  </a:lnTo>
                  <a:lnTo>
                    <a:pt x="2983" y="1286"/>
                  </a:lnTo>
                  <a:lnTo>
                    <a:pt x="2927" y="1361"/>
                  </a:lnTo>
                  <a:lnTo>
                    <a:pt x="2797" y="1510"/>
                  </a:lnTo>
                  <a:lnTo>
                    <a:pt x="2666" y="1659"/>
                  </a:lnTo>
                  <a:lnTo>
                    <a:pt x="2442" y="1995"/>
                  </a:lnTo>
                  <a:lnTo>
                    <a:pt x="2200" y="2330"/>
                  </a:lnTo>
                  <a:lnTo>
                    <a:pt x="2051" y="2498"/>
                  </a:lnTo>
                  <a:lnTo>
                    <a:pt x="1883" y="2666"/>
                  </a:lnTo>
                  <a:lnTo>
                    <a:pt x="1865" y="2722"/>
                  </a:lnTo>
                  <a:lnTo>
                    <a:pt x="1846" y="2777"/>
                  </a:lnTo>
                  <a:lnTo>
                    <a:pt x="1846" y="5257"/>
                  </a:lnTo>
                  <a:lnTo>
                    <a:pt x="1865" y="5313"/>
                  </a:lnTo>
                  <a:lnTo>
                    <a:pt x="1883" y="5350"/>
                  </a:lnTo>
                  <a:lnTo>
                    <a:pt x="1939" y="5387"/>
                  </a:lnTo>
                  <a:lnTo>
                    <a:pt x="1995" y="5387"/>
                  </a:lnTo>
                  <a:lnTo>
                    <a:pt x="2126" y="5406"/>
                  </a:lnTo>
                  <a:lnTo>
                    <a:pt x="2293" y="5462"/>
                  </a:lnTo>
                  <a:lnTo>
                    <a:pt x="2592" y="5573"/>
                  </a:lnTo>
                  <a:lnTo>
                    <a:pt x="2890" y="5704"/>
                  </a:lnTo>
                  <a:lnTo>
                    <a:pt x="3225" y="5816"/>
                  </a:lnTo>
                  <a:lnTo>
                    <a:pt x="3393" y="5872"/>
                  </a:lnTo>
                  <a:lnTo>
                    <a:pt x="3580" y="5909"/>
                  </a:lnTo>
                  <a:lnTo>
                    <a:pt x="3785" y="5946"/>
                  </a:lnTo>
                  <a:lnTo>
                    <a:pt x="4400" y="5946"/>
                  </a:lnTo>
                  <a:lnTo>
                    <a:pt x="4586" y="5928"/>
                  </a:lnTo>
                  <a:lnTo>
                    <a:pt x="4772" y="5909"/>
                  </a:lnTo>
                  <a:lnTo>
                    <a:pt x="4940" y="5853"/>
                  </a:lnTo>
                  <a:lnTo>
                    <a:pt x="5108" y="5797"/>
                  </a:lnTo>
                  <a:lnTo>
                    <a:pt x="5238" y="5723"/>
                  </a:lnTo>
                  <a:lnTo>
                    <a:pt x="5332" y="5611"/>
                  </a:lnTo>
                  <a:lnTo>
                    <a:pt x="5388" y="5499"/>
                  </a:lnTo>
                  <a:lnTo>
                    <a:pt x="5425" y="5368"/>
                  </a:lnTo>
                  <a:lnTo>
                    <a:pt x="5425" y="5238"/>
                  </a:lnTo>
                  <a:lnTo>
                    <a:pt x="5406" y="5089"/>
                  </a:lnTo>
                  <a:lnTo>
                    <a:pt x="5481" y="4996"/>
                  </a:lnTo>
                  <a:lnTo>
                    <a:pt x="5537" y="4902"/>
                  </a:lnTo>
                  <a:lnTo>
                    <a:pt x="5574" y="4809"/>
                  </a:lnTo>
                  <a:lnTo>
                    <a:pt x="5611" y="4697"/>
                  </a:lnTo>
                  <a:lnTo>
                    <a:pt x="5630" y="4567"/>
                  </a:lnTo>
                  <a:lnTo>
                    <a:pt x="5630" y="4455"/>
                  </a:lnTo>
                  <a:lnTo>
                    <a:pt x="5630" y="4325"/>
                  </a:lnTo>
                  <a:lnTo>
                    <a:pt x="5593" y="4213"/>
                  </a:lnTo>
                  <a:lnTo>
                    <a:pt x="5667" y="4101"/>
                  </a:lnTo>
                  <a:lnTo>
                    <a:pt x="5723" y="3989"/>
                  </a:lnTo>
                  <a:lnTo>
                    <a:pt x="5742" y="3877"/>
                  </a:lnTo>
                  <a:lnTo>
                    <a:pt x="5779" y="3747"/>
                  </a:lnTo>
                  <a:lnTo>
                    <a:pt x="5779" y="3635"/>
                  </a:lnTo>
                  <a:lnTo>
                    <a:pt x="5760" y="3523"/>
                  </a:lnTo>
                  <a:lnTo>
                    <a:pt x="5742" y="3393"/>
                  </a:lnTo>
                  <a:lnTo>
                    <a:pt x="5704" y="3299"/>
                  </a:lnTo>
                  <a:lnTo>
                    <a:pt x="5798" y="3169"/>
                  </a:lnTo>
                  <a:lnTo>
                    <a:pt x="5872" y="3038"/>
                  </a:lnTo>
                  <a:lnTo>
                    <a:pt x="5909" y="2889"/>
                  </a:lnTo>
                  <a:lnTo>
                    <a:pt x="5928" y="2722"/>
                  </a:lnTo>
                  <a:lnTo>
                    <a:pt x="5909" y="2591"/>
                  </a:lnTo>
                  <a:lnTo>
                    <a:pt x="5872" y="2461"/>
                  </a:lnTo>
                  <a:lnTo>
                    <a:pt x="5816" y="2349"/>
                  </a:lnTo>
                  <a:lnTo>
                    <a:pt x="5723" y="2256"/>
                  </a:lnTo>
                  <a:lnTo>
                    <a:pt x="5630" y="2162"/>
                  </a:lnTo>
                  <a:lnTo>
                    <a:pt x="5518" y="2106"/>
                  </a:lnTo>
                  <a:lnTo>
                    <a:pt x="5388" y="2069"/>
                  </a:lnTo>
                  <a:lnTo>
                    <a:pt x="5238" y="2051"/>
                  </a:lnTo>
                  <a:lnTo>
                    <a:pt x="4064" y="2051"/>
                  </a:lnTo>
                  <a:lnTo>
                    <a:pt x="4101" y="1920"/>
                  </a:lnTo>
                  <a:lnTo>
                    <a:pt x="4157" y="1808"/>
                  </a:lnTo>
                  <a:lnTo>
                    <a:pt x="4288" y="1566"/>
                  </a:lnTo>
                  <a:lnTo>
                    <a:pt x="4344" y="1435"/>
                  </a:lnTo>
                  <a:lnTo>
                    <a:pt x="4400" y="1286"/>
                  </a:lnTo>
                  <a:lnTo>
                    <a:pt x="4437" y="1119"/>
                  </a:lnTo>
                  <a:lnTo>
                    <a:pt x="4456" y="951"/>
                  </a:lnTo>
                  <a:lnTo>
                    <a:pt x="4437" y="802"/>
                  </a:lnTo>
                  <a:lnTo>
                    <a:pt x="4418" y="671"/>
                  </a:lnTo>
                  <a:lnTo>
                    <a:pt x="4400" y="541"/>
                  </a:lnTo>
                  <a:lnTo>
                    <a:pt x="4362" y="447"/>
                  </a:lnTo>
                  <a:lnTo>
                    <a:pt x="4306" y="354"/>
                  </a:lnTo>
                  <a:lnTo>
                    <a:pt x="4251" y="280"/>
                  </a:lnTo>
                  <a:lnTo>
                    <a:pt x="4195" y="205"/>
                  </a:lnTo>
                  <a:lnTo>
                    <a:pt x="4139" y="168"/>
                  </a:lnTo>
                  <a:lnTo>
                    <a:pt x="3990" y="75"/>
                  </a:lnTo>
                  <a:lnTo>
                    <a:pt x="3859" y="37"/>
                  </a:lnTo>
                  <a:lnTo>
                    <a:pt x="3729" y="19"/>
                  </a:lnTo>
                  <a:lnTo>
                    <a:pt x="361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250" name="Google Shape;250;p37"/>
            <p:cNvSpPr/>
            <p:nvPr/>
          </p:nvSpPr>
          <p:spPr>
            <a:xfrm>
              <a:off x="1535764" y="3214206"/>
              <a:ext cx="226629" cy="180627"/>
            </a:xfrm>
            <a:custGeom>
              <a:avLst/>
              <a:gdLst/>
              <a:ahLst/>
              <a:cxnLst/>
              <a:rect l="l" t="t" r="r" b="b"/>
              <a:pathLst>
                <a:path w="7439" h="5929" extrusionOk="0">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grpSp>
      <p:pic>
        <p:nvPicPr>
          <p:cNvPr id="251" name="Google Shape;251;p37"/>
          <p:cNvPicPr preferRelativeResize="0"/>
          <p:nvPr/>
        </p:nvPicPr>
        <p:blipFill>
          <a:blip r:embed="rId3">
            <a:alphaModFix/>
          </a:blip>
          <a:stretch>
            <a:fillRect/>
          </a:stretch>
        </p:blipFill>
        <p:spPr>
          <a:xfrm>
            <a:off x="1144075" y="537825"/>
            <a:ext cx="6551725" cy="3100725"/>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255"/>
        <p:cNvGrpSpPr/>
        <p:nvPr/>
      </p:nvGrpSpPr>
      <p:grpSpPr>
        <a:xfrm>
          <a:off x="0" y="0"/>
          <a:ext cx="0" cy="0"/>
          <a:chOff x="0" y="0"/>
          <a:chExt cx="0" cy="0"/>
        </a:xfrm>
      </p:grpSpPr>
      <p:sp>
        <p:nvSpPr>
          <p:cNvPr id="256" name="Google Shape;256;p38"/>
          <p:cNvSpPr txBox="1"/>
          <p:nvPr/>
        </p:nvSpPr>
        <p:spPr>
          <a:xfrm>
            <a:off x="293850" y="479150"/>
            <a:ext cx="8556300" cy="4302600"/>
          </a:xfrm>
          <a:prstGeom prst="rect">
            <a:avLst/>
          </a:prstGeom>
          <a:noFill/>
          <a:ln>
            <a:noFill/>
          </a:ln>
        </p:spPr>
        <p:txBody>
          <a:bodyPr spcFirstLastPara="1" wrap="square" lIns="0" tIns="0" rIns="0" bIns="0" anchor="t" anchorCtr="0">
            <a:noAutofit/>
          </a:bodyPr>
          <a:lstStyle/>
          <a:p>
            <a:pPr marL="0" lvl="0" indent="0" algn="just" rtl="0">
              <a:lnSpc>
                <a:spcPct val="115000"/>
              </a:lnSpc>
              <a:spcBef>
                <a:spcPts val="1200"/>
              </a:spcBef>
              <a:spcAft>
                <a:spcPts val="0"/>
              </a:spcAft>
              <a:buNone/>
            </a:pPr>
            <a:endParaRPr sz="2100"/>
          </a:p>
          <a:p>
            <a:pPr marL="0" lvl="0" indent="0" algn="l" rtl="0">
              <a:lnSpc>
                <a:spcPct val="115000"/>
              </a:lnSpc>
              <a:spcBef>
                <a:spcPts val="1200"/>
              </a:spcBef>
              <a:spcAft>
                <a:spcPts val="0"/>
              </a:spcAft>
              <a:buNone/>
            </a:pPr>
            <a:endParaRPr sz="3000"/>
          </a:p>
          <a:p>
            <a:pPr marL="0" lvl="0" indent="0" algn="ctr" rtl="0">
              <a:spcBef>
                <a:spcPts val="1200"/>
              </a:spcBef>
              <a:spcAft>
                <a:spcPts val="0"/>
              </a:spcAft>
              <a:buNone/>
            </a:pPr>
            <a:endParaRPr sz="1800" b="1">
              <a:solidFill>
                <a:srgbClr val="434343"/>
              </a:solidFill>
              <a:latin typeface="Montserrat"/>
              <a:ea typeface="Montserrat"/>
              <a:cs typeface="Montserrat"/>
              <a:sym typeface="Montserrat"/>
            </a:endParaRPr>
          </a:p>
        </p:txBody>
      </p:sp>
      <p:grpSp>
        <p:nvGrpSpPr>
          <p:cNvPr id="257" name="Google Shape;257;p38"/>
          <p:cNvGrpSpPr/>
          <p:nvPr/>
        </p:nvGrpSpPr>
        <p:grpSpPr>
          <a:xfrm>
            <a:off x="1425214" y="3290132"/>
            <a:ext cx="6270575" cy="181175"/>
            <a:chOff x="1535764" y="3213932"/>
            <a:chExt cx="6270575" cy="181175"/>
          </a:xfrm>
        </p:grpSpPr>
        <p:sp>
          <p:nvSpPr>
            <p:cNvPr id="258" name="Google Shape;258;p38"/>
            <p:cNvSpPr/>
            <p:nvPr/>
          </p:nvSpPr>
          <p:spPr>
            <a:xfrm>
              <a:off x="5603395" y="3213932"/>
              <a:ext cx="180627" cy="181175"/>
            </a:xfrm>
            <a:custGeom>
              <a:avLst/>
              <a:gdLst/>
              <a:ahLst/>
              <a:cxnLst/>
              <a:rect l="l" t="t" r="r" b="b"/>
              <a:pathLst>
                <a:path w="5929" h="5947" extrusionOk="0">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259" name="Google Shape;259;p38"/>
            <p:cNvSpPr/>
            <p:nvPr/>
          </p:nvSpPr>
          <p:spPr>
            <a:xfrm>
              <a:off x="3569730" y="3214222"/>
              <a:ext cx="203323" cy="180597"/>
            </a:xfrm>
            <a:custGeom>
              <a:avLst/>
              <a:gdLst/>
              <a:ahLst/>
              <a:cxnLst/>
              <a:rect l="l" t="t" r="r" b="b"/>
              <a:pathLst>
                <a:path w="6674" h="5928" extrusionOk="0">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260" name="Google Shape;260;p38"/>
            <p:cNvSpPr/>
            <p:nvPr/>
          </p:nvSpPr>
          <p:spPr>
            <a:xfrm>
              <a:off x="7625712" y="3213932"/>
              <a:ext cx="180627" cy="181175"/>
            </a:xfrm>
            <a:custGeom>
              <a:avLst/>
              <a:gdLst/>
              <a:ahLst/>
              <a:cxnLst/>
              <a:rect l="l" t="t" r="r" b="b"/>
              <a:pathLst>
                <a:path w="5929" h="5947" extrusionOk="0">
                  <a:moveTo>
                    <a:pt x="784" y="4940"/>
                  </a:moveTo>
                  <a:lnTo>
                    <a:pt x="839" y="4958"/>
                  </a:lnTo>
                  <a:lnTo>
                    <a:pt x="933" y="5014"/>
                  </a:lnTo>
                  <a:lnTo>
                    <a:pt x="989" y="5107"/>
                  </a:lnTo>
                  <a:lnTo>
                    <a:pt x="1007" y="5145"/>
                  </a:lnTo>
                  <a:lnTo>
                    <a:pt x="1007" y="5201"/>
                  </a:lnTo>
                  <a:lnTo>
                    <a:pt x="1007" y="5257"/>
                  </a:lnTo>
                  <a:lnTo>
                    <a:pt x="989" y="5313"/>
                  </a:lnTo>
                  <a:lnTo>
                    <a:pt x="933" y="5406"/>
                  </a:lnTo>
                  <a:lnTo>
                    <a:pt x="839" y="5462"/>
                  </a:lnTo>
                  <a:lnTo>
                    <a:pt x="784" y="5480"/>
                  </a:lnTo>
                  <a:lnTo>
                    <a:pt x="672" y="5480"/>
                  </a:lnTo>
                  <a:lnTo>
                    <a:pt x="634" y="5462"/>
                  </a:lnTo>
                  <a:lnTo>
                    <a:pt x="541" y="5406"/>
                  </a:lnTo>
                  <a:lnTo>
                    <a:pt x="485" y="5313"/>
                  </a:lnTo>
                  <a:lnTo>
                    <a:pt x="467" y="5257"/>
                  </a:lnTo>
                  <a:lnTo>
                    <a:pt x="448" y="5201"/>
                  </a:lnTo>
                  <a:lnTo>
                    <a:pt x="467" y="5145"/>
                  </a:lnTo>
                  <a:lnTo>
                    <a:pt x="485" y="5107"/>
                  </a:lnTo>
                  <a:lnTo>
                    <a:pt x="541" y="5014"/>
                  </a:lnTo>
                  <a:lnTo>
                    <a:pt x="634" y="4958"/>
                  </a:lnTo>
                  <a:lnTo>
                    <a:pt x="672" y="4940"/>
                  </a:lnTo>
                  <a:close/>
                  <a:moveTo>
                    <a:pt x="206" y="2610"/>
                  </a:moveTo>
                  <a:lnTo>
                    <a:pt x="168" y="2628"/>
                  </a:lnTo>
                  <a:lnTo>
                    <a:pt x="75" y="2684"/>
                  </a:lnTo>
                  <a:lnTo>
                    <a:pt x="19" y="2777"/>
                  </a:lnTo>
                  <a:lnTo>
                    <a:pt x="1" y="2833"/>
                  </a:lnTo>
                  <a:lnTo>
                    <a:pt x="1" y="2889"/>
                  </a:lnTo>
                  <a:lnTo>
                    <a:pt x="1" y="5667"/>
                  </a:lnTo>
                  <a:lnTo>
                    <a:pt x="1" y="5723"/>
                  </a:lnTo>
                  <a:lnTo>
                    <a:pt x="19" y="5779"/>
                  </a:lnTo>
                  <a:lnTo>
                    <a:pt x="75" y="5872"/>
                  </a:lnTo>
                  <a:lnTo>
                    <a:pt x="168" y="5928"/>
                  </a:lnTo>
                  <a:lnTo>
                    <a:pt x="206" y="5946"/>
                  </a:lnTo>
                  <a:lnTo>
                    <a:pt x="1250" y="5946"/>
                  </a:lnTo>
                  <a:lnTo>
                    <a:pt x="1305" y="5928"/>
                  </a:lnTo>
                  <a:lnTo>
                    <a:pt x="1399" y="5872"/>
                  </a:lnTo>
                  <a:lnTo>
                    <a:pt x="1455" y="5779"/>
                  </a:lnTo>
                  <a:lnTo>
                    <a:pt x="1473" y="5723"/>
                  </a:lnTo>
                  <a:lnTo>
                    <a:pt x="1473" y="5667"/>
                  </a:lnTo>
                  <a:lnTo>
                    <a:pt x="1473" y="2889"/>
                  </a:lnTo>
                  <a:lnTo>
                    <a:pt x="1473" y="2833"/>
                  </a:lnTo>
                  <a:lnTo>
                    <a:pt x="1455" y="2777"/>
                  </a:lnTo>
                  <a:lnTo>
                    <a:pt x="1399" y="2684"/>
                  </a:lnTo>
                  <a:lnTo>
                    <a:pt x="1305" y="2628"/>
                  </a:lnTo>
                  <a:lnTo>
                    <a:pt x="1250" y="2610"/>
                  </a:lnTo>
                  <a:close/>
                  <a:moveTo>
                    <a:pt x="3617" y="0"/>
                  </a:moveTo>
                  <a:lnTo>
                    <a:pt x="3524" y="19"/>
                  </a:lnTo>
                  <a:lnTo>
                    <a:pt x="3468" y="75"/>
                  </a:lnTo>
                  <a:lnTo>
                    <a:pt x="3393" y="168"/>
                  </a:lnTo>
                  <a:lnTo>
                    <a:pt x="3337" y="261"/>
                  </a:lnTo>
                  <a:lnTo>
                    <a:pt x="3263" y="485"/>
                  </a:lnTo>
                  <a:lnTo>
                    <a:pt x="3225" y="671"/>
                  </a:lnTo>
                  <a:lnTo>
                    <a:pt x="3169" y="858"/>
                  </a:lnTo>
                  <a:lnTo>
                    <a:pt x="3114" y="1044"/>
                  </a:lnTo>
                  <a:lnTo>
                    <a:pt x="3039" y="1212"/>
                  </a:lnTo>
                  <a:lnTo>
                    <a:pt x="2983" y="1286"/>
                  </a:lnTo>
                  <a:lnTo>
                    <a:pt x="2927" y="1361"/>
                  </a:lnTo>
                  <a:lnTo>
                    <a:pt x="2797" y="1510"/>
                  </a:lnTo>
                  <a:lnTo>
                    <a:pt x="2666" y="1659"/>
                  </a:lnTo>
                  <a:lnTo>
                    <a:pt x="2442" y="1995"/>
                  </a:lnTo>
                  <a:lnTo>
                    <a:pt x="2200" y="2330"/>
                  </a:lnTo>
                  <a:lnTo>
                    <a:pt x="2051" y="2498"/>
                  </a:lnTo>
                  <a:lnTo>
                    <a:pt x="1883" y="2666"/>
                  </a:lnTo>
                  <a:lnTo>
                    <a:pt x="1865" y="2722"/>
                  </a:lnTo>
                  <a:lnTo>
                    <a:pt x="1846" y="2777"/>
                  </a:lnTo>
                  <a:lnTo>
                    <a:pt x="1846" y="5257"/>
                  </a:lnTo>
                  <a:lnTo>
                    <a:pt x="1865" y="5313"/>
                  </a:lnTo>
                  <a:lnTo>
                    <a:pt x="1883" y="5350"/>
                  </a:lnTo>
                  <a:lnTo>
                    <a:pt x="1939" y="5387"/>
                  </a:lnTo>
                  <a:lnTo>
                    <a:pt x="1995" y="5387"/>
                  </a:lnTo>
                  <a:lnTo>
                    <a:pt x="2126" y="5406"/>
                  </a:lnTo>
                  <a:lnTo>
                    <a:pt x="2293" y="5462"/>
                  </a:lnTo>
                  <a:lnTo>
                    <a:pt x="2592" y="5573"/>
                  </a:lnTo>
                  <a:lnTo>
                    <a:pt x="2890" y="5704"/>
                  </a:lnTo>
                  <a:lnTo>
                    <a:pt x="3225" y="5816"/>
                  </a:lnTo>
                  <a:lnTo>
                    <a:pt x="3393" y="5872"/>
                  </a:lnTo>
                  <a:lnTo>
                    <a:pt x="3580" y="5909"/>
                  </a:lnTo>
                  <a:lnTo>
                    <a:pt x="3785" y="5946"/>
                  </a:lnTo>
                  <a:lnTo>
                    <a:pt x="4400" y="5946"/>
                  </a:lnTo>
                  <a:lnTo>
                    <a:pt x="4586" y="5928"/>
                  </a:lnTo>
                  <a:lnTo>
                    <a:pt x="4772" y="5909"/>
                  </a:lnTo>
                  <a:lnTo>
                    <a:pt x="4940" y="5853"/>
                  </a:lnTo>
                  <a:lnTo>
                    <a:pt x="5108" y="5797"/>
                  </a:lnTo>
                  <a:lnTo>
                    <a:pt x="5238" y="5723"/>
                  </a:lnTo>
                  <a:lnTo>
                    <a:pt x="5332" y="5611"/>
                  </a:lnTo>
                  <a:lnTo>
                    <a:pt x="5388" y="5499"/>
                  </a:lnTo>
                  <a:lnTo>
                    <a:pt x="5425" y="5368"/>
                  </a:lnTo>
                  <a:lnTo>
                    <a:pt x="5425" y="5238"/>
                  </a:lnTo>
                  <a:lnTo>
                    <a:pt x="5406" y="5089"/>
                  </a:lnTo>
                  <a:lnTo>
                    <a:pt x="5481" y="4996"/>
                  </a:lnTo>
                  <a:lnTo>
                    <a:pt x="5537" y="4902"/>
                  </a:lnTo>
                  <a:lnTo>
                    <a:pt x="5574" y="4809"/>
                  </a:lnTo>
                  <a:lnTo>
                    <a:pt x="5611" y="4697"/>
                  </a:lnTo>
                  <a:lnTo>
                    <a:pt x="5630" y="4567"/>
                  </a:lnTo>
                  <a:lnTo>
                    <a:pt x="5630" y="4455"/>
                  </a:lnTo>
                  <a:lnTo>
                    <a:pt x="5630" y="4325"/>
                  </a:lnTo>
                  <a:lnTo>
                    <a:pt x="5593" y="4213"/>
                  </a:lnTo>
                  <a:lnTo>
                    <a:pt x="5667" y="4101"/>
                  </a:lnTo>
                  <a:lnTo>
                    <a:pt x="5723" y="3989"/>
                  </a:lnTo>
                  <a:lnTo>
                    <a:pt x="5742" y="3877"/>
                  </a:lnTo>
                  <a:lnTo>
                    <a:pt x="5779" y="3747"/>
                  </a:lnTo>
                  <a:lnTo>
                    <a:pt x="5779" y="3635"/>
                  </a:lnTo>
                  <a:lnTo>
                    <a:pt x="5760" y="3523"/>
                  </a:lnTo>
                  <a:lnTo>
                    <a:pt x="5742" y="3393"/>
                  </a:lnTo>
                  <a:lnTo>
                    <a:pt x="5704" y="3299"/>
                  </a:lnTo>
                  <a:lnTo>
                    <a:pt x="5798" y="3169"/>
                  </a:lnTo>
                  <a:lnTo>
                    <a:pt x="5872" y="3038"/>
                  </a:lnTo>
                  <a:lnTo>
                    <a:pt x="5909" y="2889"/>
                  </a:lnTo>
                  <a:lnTo>
                    <a:pt x="5928" y="2722"/>
                  </a:lnTo>
                  <a:lnTo>
                    <a:pt x="5909" y="2591"/>
                  </a:lnTo>
                  <a:lnTo>
                    <a:pt x="5872" y="2461"/>
                  </a:lnTo>
                  <a:lnTo>
                    <a:pt x="5816" y="2349"/>
                  </a:lnTo>
                  <a:lnTo>
                    <a:pt x="5723" y="2256"/>
                  </a:lnTo>
                  <a:lnTo>
                    <a:pt x="5630" y="2162"/>
                  </a:lnTo>
                  <a:lnTo>
                    <a:pt x="5518" y="2106"/>
                  </a:lnTo>
                  <a:lnTo>
                    <a:pt x="5388" y="2069"/>
                  </a:lnTo>
                  <a:lnTo>
                    <a:pt x="5238" y="2051"/>
                  </a:lnTo>
                  <a:lnTo>
                    <a:pt x="4064" y="2051"/>
                  </a:lnTo>
                  <a:lnTo>
                    <a:pt x="4101" y="1920"/>
                  </a:lnTo>
                  <a:lnTo>
                    <a:pt x="4157" y="1808"/>
                  </a:lnTo>
                  <a:lnTo>
                    <a:pt x="4288" y="1566"/>
                  </a:lnTo>
                  <a:lnTo>
                    <a:pt x="4344" y="1435"/>
                  </a:lnTo>
                  <a:lnTo>
                    <a:pt x="4400" y="1286"/>
                  </a:lnTo>
                  <a:lnTo>
                    <a:pt x="4437" y="1119"/>
                  </a:lnTo>
                  <a:lnTo>
                    <a:pt x="4456" y="951"/>
                  </a:lnTo>
                  <a:lnTo>
                    <a:pt x="4437" y="802"/>
                  </a:lnTo>
                  <a:lnTo>
                    <a:pt x="4418" y="671"/>
                  </a:lnTo>
                  <a:lnTo>
                    <a:pt x="4400" y="541"/>
                  </a:lnTo>
                  <a:lnTo>
                    <a:pt x="4362" y="447"/>
                  </a:lnTo>
                  <a:lnTo>
                    <a:pt x="4306" y="354"/>
                  </a:lnTo>
                  <a:lnTo>
                    <a:pt x="4251" y="280"/>
                  </a:lnTo>
                  <a:lnTo>
                    <a:pt x="4195" y="205"/>
                  </a:lnTo>
                  <a:lnTo>
                    <a:pt x="4139" y="168"/>
                  </a:lnTo>
                  <a:lnTo>
                    <a:pt x="3990" y="75"/>
                  </a:lnTo>
                  <a:lnTo>
                    <a:pt x="3859" y="37"/>
                  </a:lnTo>
                  <a:lnTo>
                    <a:pt x="3729" y="19"/>
                  </a:lnTo>
                  <a:lnTo>
                    <a:pt x="361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261" name="Google Shape;261;p38"/>
            <p:cNvSpPr/>
            <p:nvPr/>
          </p:nvSpPr>
          <p:spPr>
            <a:xfrm>
              <a:off x="1535764" y="3214206"/>
              <a:ext cx="226629" cy="180627"/>
            </a:xfrm>
            <a:custGeom>
              <a:avLst/>
              <a:gdLst/>
              <a:ahLst/>
              <a:cxnLst/>
              <a:rect l="l" t="t" r="r" b="b"/>
              <a:pathLst>
                <a:path w="7439" h="5929" extrusionOk="0">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grpSp>
      <p:pic>
        <p:nvPicPr>
          <p:cNvPr id="262" name="Google Shape;262;p38"/>
          <p:cNvPicPr preferRelativeResize="0"/>
          <p:nvPr/>
        </p:nvPicPr>
        <p:blipFill>
          <a:blip r:embed="rId3">
            <a:alphaModFix/>
          </a:blip>
          <a:stretch>
            <a:fillRect/>
          </a:stretch>
        </p:blipFill>
        <p:spPr>
          <a:xfrm>
            <a:off x="1212525" y="479150"/>
            <a:ext cx="6717850" cy="345182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266"/>
        <p:cNvGrpSpPr/>
        <p:nvPr/>
      </p:nvGrpSpPr>
      <p:grpSpPr>
        <a:xfrm>
          <a:off x="0" y="0"/>
          <a:ext cx="0" cy="0"/>
          <a:chOff x="0" y="0"/>
          <a:chExt cx="0" cy="0"/>
        </a:xfrm>
      </p:grpSpPr>
      <p:sp>
        <p:nvSpPr>
          <p:cNvPr id="267" name="Google Shape;267;p39"/>
          <p:cNvSpPr txBox="1"/>
          <p:nvPr/>
        </p:nvSpPr>
        <p:spPr>
          <a:xfrm>
            <a:off x="293850" y="479150"/>
            <a:ext cx="8556300" cy="4302600"/>
          </a:xfrm>
          <a:prstGeom prst="rect">
            <a:avLst/>
          </a:prstGeom>
          <a:noFill/>
          <a:ln>
            <a:noFill/>
          </a:ln>
        </p:spPr>
        <p:txBody>
          <a:bodyPr spcFirstLastPara="1" wrap="square" lIns="0" tIns="0" rIns="0" bIns="0" anchor="t" anchorCtr="0">
            <a:noAutofit/>
          </a:bodyPr>
          <a:lstStyle/>
          <a:p>
            <a:pPr marL="0" lvl="0" indent="0" algn="just" rtl="0">
              <a:lnSpc>
                <a:spcPct val="115000"/>
              </a:lnSpc>
              <a:spcBef>
                <a:spcPts val="1200"/>
              </a:spcBef>
              <a:spcAft>
                <a:spcPts val="0"/>
              </a:spcAft>
              <a:buNone/>
            </a:pPr>
            <a:r>
              <a:rPr lang="en" sz="1700" b="1"/>
              <a:t>12.</a:t>
            </a:r>
            <a:r>
              <a:rPr lang="en" sz="1100"/>
              <a:t> </a:t>
            </a:r>
            <a:r>
              <a:rPr lang="en" sz="1700" b="1"/>
              <a:t>Plant size and Production Schedule</a:t>
            </a:r>
            <a:endParaRPr sz="1700" b="1"/>
          </a:p>
          <a:p>
            <a:pPr marL="457200" lvl="0" indent="12700" algn="l" rtl="0">
              <a:lnSpc>
                <a:spcPct val="115000"/>
              </a:lnSpc>
              <a:spcBef>
                <a:spcPts val="1200"/>
              </a:spcBef>
              <a:spcAft>
                <a:spcPts val="0"/>
              </a:spcAft>
              <a:buNone/>
            </a:pPr>
            <a:r>
              <a:rPr lang="en" sz="1700"/>
              <a:t>This section provides the rated annual and daily capacity per shift, the number of operating days per year and the factors used in determining plant size/capacity.   It also presents the projected production volume for the next five years.</a:t>
            </a:r>
            <a:endParaRPr sz="1700"/>
          </a:p>
          <a:p>
            <a:pPr marL="457200" lvl="0" indent="12700" algn="l" rtl="0">
              <a:lnSpc>
                <a:spcPct val="115000"/>
              </a:lnSpc>
              <a:spcBef>
                <a:spcPts val="1200"/>
              </a:spcBef>
              <a:spcAft>
                <a:spcPts val="0"/>
              </a:spcAft>
              <a:buNone/>
            </a:pPr>
            <a:r>
              <a:rPr lang="en" sz="1700" b="1"/>
              <a:t>Example</a:t>
            </a:r>
            <a:r>
              <a:rPr lang="en" sz="1700"/>
              <a:t>: The plant has a range and capacity of producing quality products.  It has 60 square meters.  The size or the width of the area is just right and it is free from hazardous pollution.  The production will have a smooth and clean flow of processing.</a:t>
            </a:r>
            <a:endParaRPr sz="1700"/>
          </a:p>
          <a:p>
            <a:pPr marL="457200" lvl="0" indent="12700" algn="l" rtl="0">
              <a:lnSpc>
                <a:spcPct val="115000"/>
              </a:lnSpc>
              <a:spcBef>
                <a:spcPts val="1200"/>
              </a:spcBef>
              <a:spcAft>
                <a:spcPts val="0"/>
              </a:spcAft>
              <a:buNone/>
            </a:pPr>
            <a:r>
              <a:rPr lang="en" sz="1700"/>
              <a:t>The working hours will be  eight (8) hours a day and 26 days a month,  The production capacity of the plant is 15 pieces per day</a:t>
            </a:r>
            <a:endParaRPr sz="1700"/>
          </a:p>
          <a:p>
            <a:pPr marL="457200" lvl="0" indent="12700" algn="l" rtl="0">
              <a:lnSpc>
                <a:spcPct val="115000"/>
              </a:lnSpc>
              <a:spcBef>
                <a:spcPts val="1200"/>
              </a:spcBef>
              <a:spcAft>
                <a:spcPts val="1200"/>
              </a:spcAft>
              <a:buNone/>
            </a:pPr>
            <a:endParaRPr sz="1100"/>
          </a:p>
        </p:txBody>
      </p:sp>
      <p:grpSp>
        <p:nvGrpSpPr>
          <p:cNvPr id="268" name="Google Shape;268;p39"/>
          <p:cNvGrpSpPr/>
          <p:nvPr/>
        </p:nvGrpSpPr>
        <p:grpSpPr>
          <a:xfrm>
            <a:off x="1425214" y="3290132"/>
            <a:ext cx="6270575" cy="181175"/>
            <a:chOff x="1535764" y="3213932"/>
            <a:chExt cx="6270575" cy="181175"/>
          </a:xfrm>
        </p:grpSpPr>
        <p:sp>
          <p:nvSpPr>
            <p:cNvPr id="269" name="Google Shape;269;p39"/>
            <p:cNvSpPr/>
            <p:nvPr/>
          </p:nvSpPr>
          <p:spPr>
            <a:xfrm>
              <a:off x="5603395" y="3213932"/>
              <a:ext cx="180627" cy="181175"/>
            </a:xfrm>
            <a:custGeom>
              <a:avLst/>
              <a:gdLst/>
              <a:ahLst/>
              <a:cxnLst/>
              <a:rect l="l" t="t" r="r" b="b"/>
              <a:pathLst>
                <a:path w="5929" h="5947" extrusionOk="0">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270" name="Google Shape;270;p39"/>
            <p:cNvSpPr/>
            <p:nvPr/>
          </p:nvSpPr>
          <p:spPr>
            <a:xfrm>
              <a:off x="3569730" y="3214222"/>
              <a:ext cx="203323" cy="180597"/>
            </a:xfrm>
            <a:custGeom>
              <a:avLst/>
              <a:gdLst/>
              <a:ahLst/>
              <a:cxnLst/>
              <a:rect l="l" t="t" r="r" b="b"/>
              <a:pathLst>
                <a:path w="6674" h="5928" extrusionOk="0">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271" name="Google Shape;271;p39"/>
            <p:cNvSpPr/>
            <p:nvPr/>
          </p:nvSpPr>
          <p:spPr>
            <a:xfrm>
              <a:off x="7625712" y="3213932"/>
              <a:ext cx="180627" cy="181175"/>
            </a:xfrm>
            <a:custGeom>
              <a:avLst/>
              <a:gdLst/>
              <a:ahLst/>
              <a:cxnLst/>
              <a:rect l="l" t="t" r="r" b="b"/>
              <a:pathLst>
                <a:path w="5929" h="5947" extrusionOk="0">
                  <a:moveTo>
                    <a:pt x="784" y="4940"/>
                  </a:moveTo>
                  <a:lnTo>
                    <a:pt x="839" y="4958"/>
                  </a:lnTo>
                  <a:lnTo>
                    <a:pt x="933" y="5014"/>
                  </a:lnTo>
                  <a:lnTo>
                    <a:pt x="989" y="5107"/>
                  </a:lnTo>
                  <a:lnTo>
                    <a:pt x="1007" y="5145"/>
                  </a:lnTo>
                  <a:lnTo>
                    <a:pt x="1007" y="5201"/>
                  </a:lnTo>
                  <a:lnTo>
                    <a:pt x="1007" y="5257"/>
                  </a:lnTo>
                  <a:lnTo>
                    <a:pt x="989" y="5313"/>
                  </a:lnTo>
                  <a:lnTo>
                    <a:pt x="933" y="5406"/>
                  </a:lnTo>
                  <a:lnTo>
                    <a:pt x="839" y="5462"/>
                  </a:lnTo>
                  <a:lnTo>
                    <a:pt x="784" y="5480"/>
                  </a:lnTo>
                  <a:lnTo>
                    <a:pt x="672" y="5480"/>
                  </a:lnTo>
                  <a:lnTo>
                    <a:pt x="634" y="5462"/>
                  </a:lnTo>
                  <a:lnTo>
                    <a:pt x="541" y="5406"/>
                  </a:lnTo>
                  <a:lnTo>
                    <a:pt x="485" y="5313"/>
                  </a:lnTo>
                  <a:lnTo>
                    <a:pt x="467" y="5257"/>
                  </a:lnTo>
                  <a:lnTo>
                    <a:pt x="448" y="5201"/>
                  </a:lnTo>
                  <a:lnTo>
                    <a:pt x="467" y="5145"/>
                  </a:lnTo>
                  <a:lnTo>
                    <a:pt x="485" y="5107"/>
                  </a:lnTo>
                  <a:lnTo>
                    <a:pt x="541" y="5014"/>
                  </a:lnTo>
                  <a:lnTo>
                    <a:pt x="634" y="4958"/>
                  </a:lnTo>
                  <a:lnTo>
                    <a:pt x="672" y="4940"/>
                  </a:lnTo>
                  <a:close/>
                  <a:moveTo>
                    <a:pt x="206" y="2610"/>
                  </a:moveTo>
                  <a:lnTo>
                    <a:pt x="168" y="2628"/>
                  </a:lnTo>
                  <a:lnTo>
                    <a:pt x="75" y="2684"/>
                  </a:lnTo>
                  <a:lnTo>
                    <a:pt x="19" y="2777"/>
                  </a:lnTo>
                  <a:lnTo>
                    <a:pt x="1" y="2833"/>
                  </a:lnTo>
                  <a:lnTo>
                    <a:pt x="1" y="2889"/>
                  </a:lnTo>
                  <a:lnTo>
                    <a:pt x="1" y="5667"/>
                  </a:lnTo>
                  <a:lnTo>
                    <a:pt x="1" y="5723"/>
                  </a:lnTo>
                  <a:lnTo>
                    <a:pt x="19" y="5779"/>
                  </a:lnTo>
                  <a:lnTo>
                    <a:pt x="75" y="5872"/>
                  </a:lnTo>
                  <a:lnTo>
                    <a:pt x="168" y="5928"/>
                  </a:lnTo>
                  <a:lnTo>
                    <a:pt x="206" y="5946"/>
                  </a:lnTo>
                  <a:lnTo>
                    <a:pt x="1250" y="5946"/>
                  </a:lnTo>
                  <a:lnTo>
                    <a:pt x="1305" y="5928"/>
                  </a:lnTo>
                  <a:lnTo>
                    <a:pt x="1399" y="5872"/>
                  </a:lnTo>
                  <a:lnTo>
                    <a:pt x="1455" y="5779"/>
                  </a:lnTo>
                  <a:lnTo>
                    <a:pt x="1473" y="5723"/>
                  </a:lnTo>
                  <a:lnTo>
                    <a:pt x="1473" y="5667"/>
                  </a:lnTo>
                  <a:lnTo>
                    <a:pt x="1473" y="2889"/>
                  </a:lnTo>
                  <a:lnTo>
                    <a:pt x="1473" y="2833"/>
                  </a:lnTo>
                  <a:lnTo>
                    <a:pt x="1455" y="2777"/>
                  </a:lnTo>
                  <a:lnTo>
                    <a:pt x="1399" y="2684"/>
                  </a:lnTo>
                  <a:lnTo>
                    <a:pt x="1305" y="2628"/>
                  </a:lnTo>
                  <a:lnTo>
                    <a:pt x="1250" y="2610"/>
                  </a:lnTo>
                  <a:close/>
                  <a:moveTo>
                    <a:pt x="3617" y="0"/>
                  </a:moveTo>
                  <a:lnTo>
                    <a:pt x="3524" y="19"/>
                  </a:lnTo>
                  <a:lnTo>
                    <a:pt x="3468" y="75"/>
                  </a:lnTo>
                  <a:lnTo>
                    <a:pt x="3393" y="168"/>
                  </a:lnTo>
                  <a:lnTo>
                    <a:pt x="3337" y="261"/>
                  </a:lnTo>
                  <a:lnTo>
                    <a:pt x="3263" y="485"/>
                  </a:lnTo>
                  <a:lnTo>
                    <a:pt x="3225" y="671"/>
                  </a:lnTo>
                  <a:lnTo>
                    <a:pt x="3169" y="858"/>
                  </a:lnTo>
                  <a:lnTo>
                    <a:pt x="3114" y="1044"/>
                  </a:lnTo>
                  <a:lnTo>
                    <a:pt x="3039" y="1212"/>
                  </a:lnTo>
                  <a:lnTo>
                    <a:pt x="2983" y="1286"/>
                  </a:lnTo>
                  <a:lnTo>
                    <a:pt x="2927" y="1361"/>
                  </a:lnTo>
                  <a:lnTo>
                    <a:pt x="2797" y="1510"/>
                  </a:lnTo>
                  <a:lnTo>
                    <a:pt x="2666" y="1659"/>
                  </a:lnTo>
                  <a:lnTo>
                    <a:pt x="2442" y="1995"/>
                  </a:lnTo>
                  <a:lnTo>
                    <a:pt x="2200" y="2330"/>
                  </a:lnTo>
                  <a:lnTo>
                    <a:pt x="2051" y="2498"/>
                  </a:lnTo>
                  <a:lnTo>
                    <a:pt x="1883" y="2666"/>
                  </a:lnTo>
                  <a:lnTo>
                    <a:pt x="1865" y="2722"/>
                  </a:lnTo>
                  <a:lnTo>
                    <a:pt x="1846" y="2777"/>
                  </a:lnTo>
                  <a:lnTo>
                    <a:pt x="1846" y="5257"/>
                  </a:lnTo>
                  <a:lnTo>
                    <a:pt x="1865" y="5313"/>
                  </a:lnTo>
                  <a:lnTo>
                    <a:pt x="1883" y="5350"/>
                  </a:lnTo>
                  <a:lnTo>
                    <a:pt x="1939" y="5387"/>
                  </a:lnTo>
                  <a:lnTo>
                    <a:pt x="1995" y="5387"/>
                  </a:lnTo>
                  <a:lnTo>
                    <a:pt x="2126" y="5406"/>
                  </a:lnTo>
                  <a:lnTo>
                    <a:pt x="2293" y="5462"/>
                  </a:lnTo>
                  <a:lnTo>
                    <a:pt x="2592" y="5573"/>
                  </a:lnTo>
                  <a:lnTo>
                    <a:pt x="2890" y="5704"/>
                  </a:lnTo>
                  <a:lnTo>
                    <a:pt x="3225" y="5816"/>
                  </a:lnTo>
                  <a:lnTo>
                    <a:pt x="3393" y="5872"/>
                  </a:lnTo>
                  <a:lnTo>
                    <a:pt x="3580" y="5909"/>
                  </a:lnTo>
                  <a:lnTo>
                    <a:pt x="3785" y="5946"/>
                  </a:lnTo>
                  <a:lnTo>
                    <a:pt x="4400" y="5946"/>
                  </a:lnTo>
                  <a:lnTo>
                    <a:pt x="4586" y="5928"/>
                  </a:lnTo>
                  <a:lnTo>
                    <a:pt x="4772" y="5909"/>
                  </a:lnTo>
                  <a:lnTo>
                    <a:pt x="4940" y="5853"/>
                  </a:lnTo>
                  <a:lnTo>
                    <a:pt x="5108" y="5797"/>
                  </a:lnTo>
                  <a:lnTo>
                    <a:pt x="5238" y="5723"/>
                  </a:lnTo>
                  <a:lnTo>
                    <a:pt x="5332" y="5611"/>
                  </a:lnTo>
                  <a:lnTo>
                    <a:pt x="5388" y="5499"/>
                  </a:lnTo>
                  <a:lnTo>
                    <a:pt x="5425" y="5368"/>
                  </a:lnTo>
                  <a:lnTo>
                    <a:pt x="5425" y="5238"/>
                  </a:lnTo>
                  <a:lnTo>
                    <a:pt x="5406" y="5089"/>
                  </a:lnTo>
                  <a:lnTo>
                    <a:pt x="5481" y="4996"/>
                  </a:lnTo>
                  <a:lnTo>
                    <a:pt x="5537" y="4902"/>
                  </a:lnTo>
                  <a:lnTo>
                    <a:pt x="5574" y="4809"/>
                  </a:lnTo>
                  <a:lnTo>
                    <a:pt x="5611" y="4697"/>
                  </a:lnTo>
                  <a:lnTo>
                    <a:pt x="5630" y="4567"/>
                  </a:lnTo>
                  <a:lnTo>
                    <a:pt x="5630" y="4455"/>
                  </a:lnTo>
                  <a:lnTo>
                    <a:pt x="5630" y="4325"/>
                  </a:lnTo>
                  <a:lnTo>
                    <a:pt x="5593" y="4213"/>
                  </a:lnTo>
                  <a:lnTo>
                    <a:pt x="5667" y="4101"/>
                  </a:lnTo>
                  <a:lnTo>
                    <a:pt x="5723" y="3989"/>
                  </a:lnTo>
                  <a:lnTo>
                    <a:pt x="5742" y="3877"/>
                  </a:lnTo>
                  <a:lnTo>
                    <a:pt x="5779" y="3747"/>
                  </a:lnTo>
                  <a:lnTo>
                    <a:pt x="5779" y="3635"/>
                  </a:lnTo>
                  <a:lnTo>
                    <a:pt x="5760" y="3523"/>
                  </a:lnTo>
                  <a:lnTo>
                    <a:pt x="5742" y="3393"/>
                  </a:lnTo>
                  <a:lnTo>
                    <a:pt x="5704" y="3299"/>
                  </a:lnTo>
                  <a:lnTo>
                    <a:pt x="5798" y="3169"/>
                  </a:lnTo>
                  <a:lnTo>
                    <a:pt x="5872" y="3038"/>
                  </a:lnTo>
                  <a:lnTo>
                    <a:pt x="5909" y="2889"/>
                  </a:lnTo>
                  <a:lnTo>
                    <a:pt x="5928" y="2722"/>
                  </a:lnTo>
                  <a:lnTo>
                    <a:pt x="5909" y="2591"/>
                  </a:lnTo>
                  <a:lnTo>
                    <a:pt x="5872" y="2461"/>
                  </a:lnTo>
                  <a:lnTo>
                    <a:pt x="5816" y="2349"/>
                  </a:lnTo>
                  <a:lnTo>
                    <a:pt x="5723" y="2256"/>
                  </a:lnTo>
                  <a:lnTo>
                    <a:pt x="5630" y="2162"/>
                  </a:lnTo>
                  <a:lnTo>
                    <a:pt x="5518" y="2106"/>
                  </a:lnTo>
                  <a:lnTo>
                    <a:pt x="5388" y="2069"/>
                  </a:lnTo>
                  <a:lnTo>
                    <a:pt x="5238" y="2051"/>
                  </a:lnTo>
                  <a:lnTo>
                    <a:pt x="4064" y="2051"/>
                  </a:lnTo>
                  <a:lnTo>
                    <a:pt x="4101" y="1920"/>
                  </a:lnTo>
                  <a:lnTo>
                    <a:pt x="4157" y="1808"/>
                  </a:lnTo>
                  <a:lnTo>
                    <a:pt x="4288" y="1566"/>
                  </a:lnTo>
                  <a:lnTo>
                    <a:pt x="4344" y="1435"/>
                  </a:lnTo>
                  <a:lnTo>
                    <a:pt x="4400" y="1286"/>
                  </a:lnTo>
                  <a:lnTo>
                    <a:pt x="4437" y="1119"/>
                  </a:lnTo>
                  <a:lnTo>
                    <a:pt x="4456" y="951"/>
                  </a:lnTo>
                  <a:lnTo>
                    <a:pt x="4437" y="802"/>
                  </a:lnTo>
                  <a:lnTo>
                    <a:pt x="4418" y="671"/>
                  </a:lnTo>
                  <a:lnTo>
                    <a:pt x="4400" y="541"/>
                  </a:lnTo>
                  <a:lnTo>
                    <a:pt x="4362" y="447"/>
                  </a:lnTo>
                  <a:lnTo>
                    <a:pt x="4306" y="354"/>
                  </a:lnTo>
                  <a:lnTo>
                    <a:pt x="4251" y="280"/>
                  </a:lnTo>
                  <a:lnTo>
                    <a:pt x="4195" y="205"/>
                  </a:lnTo>
                  <a:lnTo>
                    <a:pt x="4139" y="168"/>
                  </a:lnTo>
                  <a:lnTo>
                    <a:pt x="3990" y="75"/>
                  </a:lnTo>
                  <a:lnTo>
                    <a:pt x="3859" y="37"/>
                  </a:lnTo>
                  <a:lnTo>
                    <a:pt x="3729" y="19"/>
                  </a:lnTo>
                  <a:lnTo>
                    <a:pt x="361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272" name="Google Shape;272;p39"/>
            <p:cNvSpPr/>
            <p:nvPr/>
          </p:nvSpPr>
          <p:spPr>
            <a:xfrm>
              <a:off x="1535764" y="3214206"/>
              <a:ext cx="226629" cy="180627"/>
            </a:xfrm>
            <a:custGeom>
              <a:avLst/>
              <a:gdLst/>
              <a:ahLst/>
              <a:cxnLst/>
              <a:rect l="l" t="t" r="r" b="b"/>
              <a:pathLst>
                <a:path w="7439" h="5929" extrusionOk="0">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276"/>
        <p:cNvGrpSpPr/>
        <p:nvPr/>
      </p:nvGrpSpPr>
      <p:grpSpPr>
        <a:xfrm>
          <a:off x="0" y="0"/>
          <a:ext cx="0" cy="0"/>
          <a:chOff x="0" y="0"/>
          <a:chExt cx="0" cy="0"/>
        </a:xfrm>
      </p:grpSpPr>
      <p:pic>
        <p:nvPicPr>
          <p:cNvPr id="2050" name="Picture 2" descr="No description available.">
            <a:extLst>
              <a:ext uri="{FF2B5EF4-FFF2-40B4-BE49-F238E27FC236}">
                <a16:creationId xmlns:a16="http://schemas.microsoft.com/office/drawing/2014/main" id="{94F6289C-6FC6-01D4-7A47-5DF4167B47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946" y="491963"/>
            <a:ext cx="3125490" cy="415957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No description available.">
            <a:extLst>
              <a:ext uri="{FF2B5EF4-FFF2-40B4-BE49-F238E27FC236}">
                <a16:creationId xmlns:a16="http://schemas.microsoft.com/office/drawing/2014/main" id="{EFECBC37-A060-A6C6-3473-F078AB5473B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75181" y="491963"/>
            <a:ext cx="3204500" cy="329382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7C47A6C-AAC5-32A9-DBF7-D6796F6A983D}"/>
              </a:ext>
            </a:extLst>
          </p:cNvPr>
          <p:cNvSpPr txBox="1"/>
          <p:nvPr/>
        </p:nvSpPr>
        <p:spPr>
          <a:xfrm>
            <a:off x="704004" y="4637579"/>
            <a:ext cx="3476858" cy="307777"/>
          </a:xfrm>
          <a:prstGeom prst="rect">
            <a:avLst/>
          </a:prstGeom>
          <a:noFill/>
        </p:spPr>
        <p:txBody>
          <a:bodyPr wrap="square" rtlCol="0">
            <a:spAutoFit/>
          </a:bodyPr>
          <a:lstStyle/>
          <a:p>
            <a:r>
              <a:rPr lang="en-US" dirty="0" err="1"/>
              <a:t>Quilala</a:t>
            </a:r>
            <a:r>
              <a:rPr lang="en-US" dirty="0"/>
              <a:t> (2020)</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287"/>
        <p:cNvGrpSpPr/>
        <p:nvPr/>
      </p:nvGrpSpPr>
      <p:grpSpPr>
        <a:xfrm>
          <a:off x="0" y="0"/>
          <a:ext cx="0" cy="0"/>
          <a:chOff x="0" y="0"/>
          <a:chExt cx="0" cy="0"/>
        </a:xfrm>
      </p:grpSpPr>
      <p:grpSp>
        <p:nvGrpSpPr>
          <p:cNvPr id="288" name="Google Shape;288;p41"/>
          <p:cNvGrpSpPr/>
          <p:nvPr/>
        </p:nvGrpSpPr>
        <p:grpSpPr>
          <a:xfrm>
            <a:off x="1425214" y="3290132"/>
            <a:ext cx="6270575" cy="181175"/>
            <a:chOff x="1535764" y="3213932"/>
            <a:chExt cx="6270575" cy="181175"/>
          </a:xfrm>
        </p:grpSpPr>
        <p:sp>
          <p:nvSpPr>
            <p:cNvPr id="289" name="Google Shape;289;p41"/>
            <p:cNvSpPr/>
            <p:nvPr/>
          </p:nvSpPr>
          <p:spPr>
            <a:xfrm>
              <a:off x="5603395" y="3213932"/>
              <a:ext cx="180627" cy="181175"/>
            </a:xfrm>
            <a:custGeom>
              <a:avLst/>
              <a:gdLst/>
              <a:ahLst/>
              <a:cxnLst/>
              <a:rect l="l" t="t" r="r" b="b"/>
              <a:pathLst>
                <a:path w="5929" h="5947" extrusionOk="0">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290" name="Google Shape;290;p41"/>
            <p:cNvSpPr/>
            <p:nvPr/>
          </p:nvSpPr>
          <p:spPr>
            <a:xfrm>
              <a:off x="3569730" y="3214222"/>
              <a:ext cx="203323" cy="180597"/>
            </a:xfrm>
            <a:custGeom>
              <a:avLst/>
              <a:gdLst/>
              <a:ahLst/>
              <a:cxnLst/>
              <a:rect l="l" t="t" r="r" b="b"/>
              <a:pathLst>
                <a:path w="6674" h="5928" extrusionOk="0">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291" name="Google Shape;291;p41"/>
            <p:cNvSpPr/>
            <p:nvPr/>
          </p:nvSpPr>
          <p:spPr>
            <a:xfrm>
              <a:off x="7625712" y="3213932"/>
              <a:ext cx="180627" cy="181175"/>
            </a:xfrm>
            <a:custGeom>
              <a:avLst/>
              <a:gdLst/>
              <a:ahLst/>
              <a:cxnLst/>
              <a:rect l="l" t="t" r="r" b="b"/>
              <a:pathLst>
                <a:path w="5929" h="5947" extrusionOk="0">
                  <a:moveTo>
                    <a:pt x="784" y="4940"/>
                  </a:moveTo>
                  <a:lnTo>
                    <a:pt x="839" y="4958"/>
                  </a:lnTo>
                  <a:lnTo>
                    <a:pt x="933" y="5014"/>
                  </a:lnTo>
                  <a:lnTo>
                    <a:pt x="989" y="5107"/>
                  </a:lnTo>
                  <a:lnTo>
                    <a:pt x="1007" y="5145"/>
                  </a:lnTo>
                  <a:lnTo>
                    <a:pt x="1007" y="5201"/>
                  </a:lnTo>
                  <a:lnTo>
                    <a:pt x="1007" y="5257"/>
                  </a:lnTo>
                  <a:lnTo>
                    <a:pt x="989" y="5313"/>
                  </a:lnTo>
                  <a:lnTo>
                    <a:pt x="933" y="5406"/>
                  </a:lnTo>
                  <a:lnTo>
                    <a:pt x="839" y="5462"/>
                  </a:lnTo>
                  <a:lnTo>
                    <a:pt x="784" y="5480"/>
                  </a:lnTo>
                  <a:lnTo>
                    <a:pt x="672" y="5480"/>
                  </a:lnTo>
                  <a:lnTo>
                    <a:pt x="634" y="5462"/>
                  </a:lnTo>
                  <a:lnTo>
                    <a:pt x="541" y="5406"/>
                  </a:lnTo>
                  <a:lnTo>
                    <a:pt x="485" y="5313"/>
                  </a:lnTo>
                  <a:lnTo>
                    <a:pt x="467" y="5257"/>
                  </a:lnTo>
                  <a:lnTo>
                    <a:pt x="448" y="5201"/>
                  </a:lnTo>
                  <a:lnTo>
                    <a:pt x="467" y="5145"/>
                  </a:lnTo>
                  <a:lnTo>
                    <a:pt x="485" y="5107"/>
                  </a:lnTo>
                  <a:lnTo>
                    <a:pt x="541" y="5014"/>
                  </a:lnTo>
                  <a:lnTo>
                    <a:pt x="634" y="4958"/>
                  </a:lnTo>
                  <a:lnTo>
                    <a:pt x="672" y="4940"/>
                  </a:lnTo>
                  <a:close/>
                  <a:moveTo>
                    <a:pt x="206" y="2610"/>
                  </a:moveTo>
                  <a:lnTo>
                    <a:pt x="168" y="2628"/>
                  </a:lnTo>
                  <a:lnTo>
                    <a:pt x="75" y="2684"/>
                  </a:lnTo>
                  <a:lnTo>
                    <a:pt x="19" y="2777"/>
                  </a:lnTo>
                  <a:lnTo>
                    <a:pt x="1" y="2833"/>
                  </a:lnTo>
                  <a:lnTo>
                    <a:pt x="1" y="2889"/>
                  </a:lnTo>
                  <a:lnTo>
                    <a:pt x="1" y="5667"/>
                  </a:lnTo>
                  <a:lnTo>
                    <a:pt x="1" y="5723"/>
                  </a:lnTo>
                  <a:lnTo>
                    <a:pt x="19" y="5779"/>
                  </a:lnTo>
                  <a:lnTo>
                    <a:pt x="75" y="5872"/>
                  </a:lnTo>
                  <a:lnTo>
                    <a:pt x="168" y="5928"/>
                  </a:lnTo>
                  <a:lnTo>
                    <a:pt x="206" y="5946"/>
                  </a:lnTo>
                  <a:lnTo>
                    <a:pt x="1250" y="5946"/>
                  </a:lnTo>
                  <a:lnTo>
                    <a:pt x="1305" y="5928"/>
                  </a:lnTo>
                  <a:lnTo>
                    <a:pt x="1399" y="5872"/>
                  </a:lnTo>
                  <a:lnTo>
                    <a:pt x="1455" y="5779"/>
                  </a:lnTo>
                  <a:lnTo>
                    <a:pt x="1473" y="5723"/>
                  </a:lnTo>
                  <a:lnTo>
                    <a:pt x="1473" y="5667"/>
                  </a:lnTo>
                  <a:lnTo>
                    <a:pt x="1473" y="2889"/>
                  </a:lnTo>
                  <a:lnTo>
                    <a:pt x="1473" y="2833"/>
                  </a:lnTo>
                  <a:lnTo>
                    <a:pt x="1455" y="2777"/>
                  </a:lnTo>
                  <a:lnTo>
                    <a:pt x="1399" y="2684"/>
                  </a:lnTo>
                  <a:lnTo>
                    <a:pt x="1305" y="2628"/>
                  </a:lnTo>
                  <a:lnTo>
                    <a:pt x="1250" y="2610"/>
                  </a:lnTo>
                  <a:close/>
                  <a:moveTo>
                    <a:pt x="3617" y="0"/>
                  </a:moveTo>
                  <a:lnTo>
                    <a:pt x="3524" y="19"/>
                  </a:lnTo>
                  <a:lnTo>
                    <a:pt x="3468" y="75"/>
                  </a:lnTo>
                  <a:lnTo>
                    <a:pt x="3393" y="168"/>
                  </a:lnTo>
                  <a:lnTo>
                    <a:pt x="3337" y="261"/>
                  </a:lnTo>
                  <a:lnTo>
                    <a:pt x="3263" y="485"/>
                  </a:lnTo>
                  <a:lnTo>
                    <a:pt x="3225" y="671"/>
                  </a:lnTo>
                  <a:lnTo>
                    <a:pt x="3169" y="858"/>
                  </a:lnTo>
                  <a:lnTo>
                    <a:pt x="3114" y="1044"/>
                  </a:lnTo>
                  <a:lnTo>
                    <a:pt x="3039" y="1212"/>
                  </a:lnTo>
                  <a:lnTo>
                    <a:pt x="2983" y="1286"/>
                  </a:lnTo>
                  <a:lnTo>
                    <a:pt x="2927" y="1361"/>
                  </a:lnTo>
                  <a:lnTo>
                    <a:pt x="2797" y="1510"/>
                  </a:lnTo>
                  <a:lnTo>
                    <a:pt x="2666" y="1659"/>
                  </a:lnTo>
                  <a:lnTo>
                    <a:pt x="2442" y="1995"/>
                  </a:lnTo>
                  <a:lnTo>
                    <a:pt x="2200" y="2330"/>
                  </a:lnTo>
                  <a:lnTo>
                    <a:pt x="2051" y="2498"/>
                  </a:lnTo>
                  <a:lnTo>
                    <a:pt x="1883" y="2666"/>
                  </a:lnTo>
                  <a:lnTo>
                    <a:pt x="1865" y="2722"/>
                  </a:lnTo>
                  <a:lnTo>
                    <a:pt x="1846" y="2777"/>
                  </a:lnTo>
                  <a:lnTo>
                    <a:pt x="1846" y="5257"/>
                  </a:lnTo>
                  <a:lnTo>
                    <a:pt x="1865" y="5313"/>
                  </a:lnTo>
                  <a:lnTo>
                    <a:pt x="1883" y="5350"/>
                  </a:lnTo>
                  <a:lnTo>
                    <a:pt x="1939" y="5387"/>
                  </a:lnTo>
                  <a:lnTo>
                    <a:pt x="1995" y="5387"/>
                  </a:lnTo>
                  <a:lnTo>
                    <a:pt x="2126" y="5406"/>
                  </a:lnTo>
                  <a:lnTo>
                    <a:pt x="2293" y="5462"/>
                  </a:lnTo>
                  <a:lnTo>
                    <a:pt x="2592" y="5573"/>
                  </a:lnTo>
                  <a:lnTo>
                    <a:pt x="2890" y="5704"/>
                  </a:lnTo>
                  <a:lnTo>
                    <a:pt x="3225" y="5816"/>
                  </a:lnTo>
                  <a:lnTo>
                    <a:pt x="3393" y="5872"/>
                  </a:lnTo>
                  <a:lnTo>
                    <a:pt x="3580" y="5909"/>
                  </a:lnTo>
                  <a:lnTo>
                    <a:pt x="3785" y="5946"/>
                  </a:lnTo>
                  <a:lnTo>
                    <a:pt x="4400" y="5946"/>
                  </a:lnTo>
                  <a:lnTo>
                    <a:pt x="4586" y="5928"/>
                  </a:lnTo>
                  <a:lnTo>
                    <a:pt x="4772" y="5909"/>
                  </a:lnTo>
                  <a:lnTo>
                    <a:pt x="4940" y="5853"/>
                  </a:lnTo>
                  <a:lnTo>
                    <a:pt x="5108" y="5797"/>
                  </a:lnTo>
                  <a:lnTo>
                    <a:pt x="5238" y="5723"/>
                  </a:lnTo>
                  <a:lnTo>
                    <a:pt x="5332" y="5611"/>
                  </a:lnTo>
                  <a:lnTo>
                    <a:pt x="5388" y="5499"/>
                  </a:lnTo>
                  <a:lnTo>
                    <a:pt x="5425" y="5368"/>
                  </a:lnTo>
                  <a:lnTo>
                    <a:pt x="5425" y="5238"/>
                  </a:lnTo>
                  <a:lnTo>
                    <a:pt x="5406" y="5089"/>
                  </a:lnTo>
                  <a:lnTo>
                    <a:pt x="5481" y="4996"/>
                  </a:lnTo>
                  <a:lnTo>
                    <a:pt x="5537" y="4902"/>
                  </a:lnTo>
                  <a:lnTo>
                    <a:pt x="5574" y="4809"/>
                  </a:lnTo>
                  <a:lnTo>
                    <a:pt x="5611" y="4697"/>
                  </a:lnTo>
                  <a:lnTo>
                    <a:pt x="5630" y="4567"/>
                  </a:lnTo>
                  <a:lnTo>
                    <a:pt x="5630" y="4455"/>
                  </a:lnTo>
                  <a:lnTo>
                    <a:pt x="5630" y="4325"/>
                  </a:lnTo>
                  <a:lnTo>
                    <a:pt x="5593" y="4213"/>
                  </a:lnTo>
                  <a:lnTo>
                    <a:pt x="5667" y="4101"/>
                  </a:lnTo>
                  <a:lnTo>
                    <a:pt x="5723" y="3989"/>
                  </a:lnTo>
                  <a:lnTo>
                    <a:pt x="5742" y="3877"/>
                  </a:lnTo>
                  <a:lnTo>
                    <a:pt x="5779" y="3747"/>
                  </a:lnTo>
                  <a:lnTo>
                    <a:pt x="5779" y="3635"/>
                  </a:lnTo>
                  <a:lnTo>
                    <a:pt x="5760" y="3523"/>
                  </a:lnTo>
                  <a:lnTo>
                    <a:pt x="5742" y="3393"/>
                  </a:lnTo>
                  <a:lnTo>
                    <a:pt x="5704" y="3299"/>
                  </a:lnTo>
                  <a:lnTo>
                    <a:pt x="5798" y="3169"/>
                  </a:lnTo>
                  <a:lnTo>
                    <a:pt x="5872" y="3038"/>
                  </a:lnTo>
                  <a:lnTo>
                    <a:pt x="5909" y="2889"/>
                  </a:lnTo>
                  <a:lnTo>
                    <a:pt x="5928" y="2722"/>
                  </a:lnTo>
                  <a:lnTo>
                    <a:pt x="5909" y="2591"/>
                  </a:lnTo>
                  <a:lnTo>
                    <a:pt x="5872" y="2461"/>
                  </a:lnTo>
                  <a:lnTo>
                    <a:pt x="5816" y="2349"/>
                  </a:lnTo>
                  <a:lnTo>
                    <a:pt x="5723" y="2256"/>
                  </a:lnTo>
                  <a:lnTo>
                    <a:pt x="5630" y="2162"/>
                  </a:lnTo>
                  <a:lnTo>
                    <a:pt x="5518" y="2106"/>
                  </a:lnTo>
                  <a:lnTo>
                    <a:pt x="5388" y="2069"/>
                  </a:lnTo>
                  <a:lnTo>
                    <a:pt x="5238" y="2051"/>
                  </a:lnTo>
                  <a:lnTo>
                    <a:pt x="4064" y="2051"/>
                  </a:lnTo>
                  <a:lnTo>
                    <a:pt x="4101" y="1920"/>
                  </a:lnTo>
                  <a:lnTo>
                    <a:pt x="4157" y="1808"/>
                  </a:lnTo>
                  <a:lnTo>
                    <a:pt x="4288" y="1566"/>
                  </a:lnTo>
                  <a:lnTo>
                    <a:pt x="4344" y="1435"/>
                  </a:lnTo>
                  <a:lnTo>
                    <a:pt x="4400" y="1286"/>
                  </a:lnTo>
                  <a:lnTo>
                    <a:pt x="4437" y="1119"/>
                  </a:lnTo>
                  <a:lnTo>
                    <a:pt x="4456" y="951"/>
                  </a:lnTo>
                  <a:lnTo>
                    <a:pt x="4437" y="802"/>
                  </a:lnTo>
                  <a:lnTo>
                    <a:pt x="4418" y="671"/>
                  </a:lnTo>
                  <a:lnTo>
                    <a:pt x="4400" y="541"/>
                  </a:lnTo>
                  <a:lnTo>
                    <a:pt x="4362" y="447"/>
                  </a:lnTo>
                  <a:lnTo>
                    <a:pt x="4306" y="354"/>
                  </a:lnTo>
                  <a:lnTo>
                    <a:pt x="4251" y="280"/>
                  </a:lnTo>
                  <a:lnTo>
                    <a:pt x="4195" y="205"/>
                  </a:lnTo>
                  <a:lnTo>
                    <a:pt x="4139" y="168"/>
                  </a:lnTo>
                  <a:lnTo>
                    <a:pt x="3990" y="75"/>
                  </a:lnTo>
                  <a:lnTo>
                    <a:pt x="3859" y="37"/>
                  </a:lnTo>
                  <a:lnTo>
                    <a:pt x="3729" y="19"/>
                  </a:lnTo>
                  <a:lnTo>
                    <a:pt x="361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292" name="Google Shape;292;p41"/>
            <p:cNvSpPr/>
            <p:nvPr/>
          </p:nvSpPr>
          <p:spPr>
            <a:xfrm>
              <a:off x="1535764" y="3214206"/>
              <a:ext cx="226629" cy="180627"/>
            </a:xfrm>
            <a:custGeom>
              <a:avLst/>
              <a:gdLst/>
              <a:ahLst/>
              <a:cxnLst/>
              <a:rect l="l" t="t" r="r" b="b"/>
              <a:pathLst>
                <a:path w="7439" h="5929" extrusionOk="0">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grpSp>
      <p:sp>
        <p:nvSpPr>
          <p:cNvPr id="293" name="Google Shape;293;p41"/>
          <p:cNvSpPr txBox="1"/>
          <p:nvPr/>
        </p:nvSpPr>
        <p:spPr>
          <a:xfrm>
            <a:off x="1672125" y="899625"/>
            <a:ext cx="6884100" cy="2407200"/>
          </a:xfrm>
          <a:prstGeom prst="rect">
            <a:avLst/>
          </a:prstGeom>
          <a:noFill/>
          <a:ln>
            <a:noFill/>
          </a:ln>
        </p:spPr>
        <p:txBody>
          <a:bodyPr spcFirstLastPara="1" wrap="square" lIns="91425" tIns="91425" rIns="91425" bIns="91425" anchor="t" anchorCtr="0">
            <a:spAutoFit/>
          </a:bodyPr>
          <a:lstStyle/>
          <a:p>
            <a:pPr marL="0" lvl="0" indent="0" algn="just" rtl="0">
              <a:lnSpc>
                <a:spcPct val="115000"/>
              </a:lnSpc>
              <a:spcBef>
                <a:spcPts val="1200"/>
              </a:spcBef>
              <a:spcAft>
                <a:spcPts val="0"/>
              </a:spcAft>
              <a:buNone/>
            </a:pPr>
            <a:r>
              <a:rPr lang="en" sz="2400"/>
              <a:t>13.</a:t>
            </a:r>
            <a:r>
              <a:rPr lang="en" sz="2400">
                <a:latin typeface="Times New Roman"/>
                <a:ea typeface="Times New Roman"/>
                <a:cs typeface="Times New Roman"/>
                <a:sym typeface="Times New Roman"/>
              </a:rPr>
              <a:t>	</a:t>
            </a:r>
            <a:r>
              <a:rPr lang="en" sz="2400" b="1"/>
              <a:t>Plant location/ Project Site</a:t>
            </a:r>
            <a:endParaRPr sz="2400" b="1"/>
          </a:p>
          <a:p>
            <a:pPr marL="457200" lvl="0" indent="0" algn="l" rtl="0">
              <a:lnSpc>
                <a:spcPct val="115000"/>
              </a:lnSpc>
              <a:spcBef>
                <a:spcPts val="1200"/>
              </a:spcBef>
              <a:spcAft>
                <a:spcPts val="1200"/>
              </a:spcAft>
              <a:buNone/>
            </a:pPr>
            <a:r>
              <a:rPr lang="en" sz="2400"/>
              <a:t>                  This section shows the location map of the plant and the desirability of the location/s in terms of distance to sources of raw materials and market, and other factors.</a:t>
            </a:r>
            <a:endParaRPr sz="240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297"/>
        <p:cNvGrpSpPr/>
        <p:nvPr/>
      </p:nvGrpSpPr>
      <p:grpSpPr>
        <a:xfrm>
          <a:off x="0" y="0"/>
          <a:ext cx="0" cy="0"/>
          <a:chOff x="0" y="0"/>
          <a:chExt cx="0" cy="0"/>
        </a:xfrm>
      </p:grpSpPr>
      <p:sp>
        <p:nvSpPr>
          <p:cNvPr id="298" name="Google Shape;298;p42"/>
          <p:cNvSpPr txBox="1"/>
          <p:nvPr/>
        </p:nvSpPr>
        <p:spPr>
          <a:xfrm>
            <a:off x="293850" y="136900"/>
            <a:ext cx="8712300" cy="4869600"/>
          </a:xfrm>
          <a:prstGeom prst="rect">
            <a:avLst/>
          </a:prstGeom>
          <a:noFill/>
          <a:ln>
            <a:noFill/>
          </a:ln>
        </p:spPr>
        <p:txBody>
          <a:bodyPr spcFirstLastPara="1" wrap="square" lIns="0" tIns="0" rIns="0" bIns="0" anchor="t" anchorCtr="0">
            <a:noAutofit/>
          </a:bodyPr>
          <a:lstStyle/>
          <a:p>
            <a:pPr marL="457200" lvl="0" indent="12700" algn="l" rtl="0">
              <a:lnSpc>
                <a:spcPct val="115000"/>
              </a:lnSpc>
              <a:spcBef>
                <a:spcPts val="1200"/>
              </a:spcBef>
              <a:spcAft>
                <a:spcPts val="0"/>
              </a:spcAft>
              <a:buNone/>
            </a:pPr>
            <a:endParaRPr sz="1700"/>
          </a:p>
          <a:p>
            <a:pPr marL="457200" lvl="0" indent="12700" algn="l" rtl="0">
              <a:lnSpc>
                <a:spcPct val="115000"/>
              </a:lnSpc>
              <a:spcBef>
                <a:spcPts val="1200"/>
              </a:spcBef>
              <a:spcAft>
                <a:spcPts val="1200"/>
              </a:spcAft>
              <a:buNone/>
            </a:pPr>
            <a:endParaRPr sz="1100"/>
          </a:p>
        </p:txBody>
      </p:sp>
      <p:grpSp>
        <p:nvGrpSpPr>
          <p:cNvPr id="299" name="Google Shape;299;p42"/>
          <p:cNvGrpSpPr/>
          <p:nvPr/>
        </p:nvGrpSpPr>
        <p:grpSpPr>
          <a:xfrm>
            <a:off x="1425214" y="3290132"/>
            <a:ext cx="6270575" cy="181175"/>
            <a:chOff x="1535764" y="3213932"/>
            <a:chExt cx="6270575" cy="181175"/>
          </a:xfrm>
        </p:grpSpPr>
        <p:sp>
          <p:nvSpPr>
            <p:cNvPr id="300" name="Google Shape;300;p42"/>
            <p:cNvSpPr/>
            <p:nvPr/>
          </p:nvSpPr>
          <p:spPr>
            <a:xfrm>
              <a:off x="5603395" y="3213932"/>
              <a:ext cx="180627" cy="181175"/>
            </a:xfrm>
            <a:custGeom>
              <a:avLst/>
              <a:gdLst/>
              <a:ahLst/>
              <a:cxnLst/>
              <a:rect l="l" t="t" r="r" b="b"/>
              <a:pathLst>
                <a:path w="5929" h="5947" extrusionOk="0">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301" name="Google Shape;301;p42"/>
            <p:cNvSpPr/>
            <p:nvPr/>
          </p:nvSpPr>
          <p:spPr>
            <a:xfrm>
              <a:off x="3569730" y="3214222"/>
              <a:ext cx="203323" cy="180597"/>
            </a:xfrm>
            <a:custGeom>
              <a:avLst/>
              <a:gdLst/>
              <a:ahLst/>
              <a:cxnLst/>
              <a:rect l="l" t="t" r="r" b="b"/>
              <a:pathLst>
                <a:path w="6674" h="5928" extrusionOk="0">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302" name="Google Shape;302;p42"/>
            <p:cNvSpPr/>
            <p:nvPr/>
          </p:nvSpPr>
          <p:spPr>
            <a:xfrm>
              <a:off x="7625712" y="3213932"/>
              <a:ext cx="180627" cy="181175"/>
            </a:xfrm>
            <a:custGeom>
              <a:avLst/>
              <a:gdLst/>
              <a:ahLst/>
              <a:cxnLst/>
              <a:rect l="l" t="t" r="r" b="b"/>
              <a:pathLst>
                <a:path w="5929" h="5947" extrusionOk="0">
                  <a:moveTo>
                    <a:pt x="784" y="4940"/>
                  </a:moveTo>
                  <a:lnTo>
                    <a:pt x="839" y="4958"/>
                  </a:lnTo>
                  <a:lnTo>
                    <a:pt x="933" y="5014"/>
                  </a:lnTo>
                  <a:lnTo>
                    <a:pt x="989" y="5107"/>
                  </a:lnTo>
                  <a:lnTo>
                    <a:pt x="1007" y="5145"/>
                  </a:lnTo>
                  <a:lnTo>
                    <a:pt x="1007" y="5201"/>
                  </a:lnTo>
                  <a:lnTo>
                    <a:pt x="1007" y="5257"/>
                  </a:lnTo>
                  <a:lnTo>
                    <a:pt x="989" y="5313"/>
                  </a:lnTo>
                  <a:lnTo>
                    <a:pt x="933" y="5406"/>
                  </a:lnTo>
                  <a:lnTo>
                    <a:pt x="839" y="5462"/>
                  </a:lnTo>
                  <a:lnTo>
                    <a:pt x="784" y="5480"/>
                  </a:lnTo>
                  <a:lnTo>
                    <a:pt x="672" y="5480"/>
                  </a:lnTo>
                  <a:lnTo>
                    <a:pt x="634" y="5462"/>
                  </a:lnTo>
                  <a:lnTo>
                    <a:pt x="541" y="5406"/>
                  </a:lnTo>
                  <a:lnTo>
                    <a:pt x="485" y="5313"/>
                  </a:lnTo>
                  <a:lnTo>
                    <a:pt x="467" y="5257"/>
                  </a:lnTo>
                  <a:lnTo>
                    <a:pt x="448" y="5201"/>
                  </a:lnTo>
                  <a:lnTo>
                    <a:pt x="467" y="5145"/>
                  </a:lnTo>
                  <a:lnTo>
                    <a:pt x="485" y="5107"/>
                  </a:lnTo>
                  <a:lnTo>
                    <a:pt x="541" y="5014"/>
                  </a:lnTo>
                  <a:lnTo>
                    <a:pt x="634" y="4958"/>
                  </a:lnTo>
                  <a:lnTo>
                    <a:pt x="672" y="4940"/>
                  </a:lnTo>
                  <a:close/>
                  <a:moveTo>
                    <a:pt x="206" y="2610"/>
                  </a:moveTo>
                  <a:lnTo>
                    <a:pt x="168" y="2628"/>
                  </a:lnTo>
                  <a:lnTo>
                    <a:pt x="75" y="2684"/>
                  </a:lnTo>
                  <a:lnTo>
                    <a:pt x="19" y="2777"/>
                  </a:lnTo>
                  <a:lnTo>
                    <a:pt x="1" y="2833"/>
                  </a:lnTo>
                  <a:lnTo>
                    <a:pt x="1" y="2889"/>
                  </a:lnTo>
                  <a:lnTo>
                    <a:pt x="1" y="5667"/>
                  </a:lnTo>
                  <a:lnTo>
                    <a:pt x="1" y="5723"/>
                  </a:lnTo>
                  <a:lnTo>
                    <a:pt x="19" y="5779"/>
                  </a:lnTo>
                  <a:lnTo>
                    <a:pt x="75" y="5872"/>
                  </a:lnTo>
                  <a:lnTo>
                    <a:pt x="168" y="5928"/>
                  </a:lnTo>
                  <a:lnTo>
                    <a:pt x="206" y="5946"/>
                  </a:lnTo>
                  <a:lnTo>
                    <a:pt x="1250" y="5946"/>
                  </a:lnTo>
                  <a:lnTo>
                    <a:pt x="1305" y="5928"/>
                  </a:lnTo>
                  <a:lnTo>
                    <a:pt x="1399" y="5872"/>
                  </a:lnTo>
                  <a:lnTo>
                    <a:pt x="1455" y="5779"/>
                  </a:lnTo>
                  <a:lnTo>
                    <a:pt x="1473" y="5723"/>
                  </a:lnTo>
                  <a:lnTo>
                    <a:pt x="1473" y="5667"/>
                  </a:lnTo>
                  <a:lnTo>
                    <a:pt x="1473" y="2889"/>
                  </a:lnTo>
                  <a:lnTo>
                    <a:pt x="1473" y="2833"/>
                  </a:lnTo>
                  <a:lnTo>
                    <a:pt x="1455" y="2777"/>
                  </a:lnTo>
                  <a:lnTo>
                    <a:pt x="1399" y="2684"/>
                  </a:lnTo>
                  <a:lnTo>
                    <a:pt x="1305" y="2628"/>
                  </a:lnTo>
                  <a:lnTo>
                    <a:pt x="1250" y="2610"/>
                  </a:lnTo>
                  <a:close/>
                  <a:moveTo>
                    <a:pt x="3617" y="0"/>
                  </a:moveTo>
                  <a:lnTo>
                    <a:pt x="3524" y="19"/>
                  </a:lnTo>
                  <a:lnTo>
                    <a:pt x="3468" y="75"/>
                  </a:lnTo>
                  <a:lnTo>
                    <a:pt x="3393" y="168"/>
                  </a:lnTo>
                  <a:lnTo>
                    <a:pt x="3337" y="261"/>
                  </a:lnTo>
                  <a:lnTo>
                    <a:pt x="3263" y="485"/>
                  </a:lnTo>
                  <a:lnTo>
                    <a:pt x="3225" y="671"/>
                  </a:lnTo>
                  <a:lnTo>
                    <a:pt x="3169" y="858"/>
                  </a:lnTo>
                  <a:lnTo>
                    <a:pt x="3114" y="1044"/>
                  </a:lnTo>
                  <a:lnTo>
                    <a:pt x="3039" y="1212"/>
                  </a:lnTo>
                  <a:lnTo>
                    <a:pt x="2983" y="1286"/>
                  </a:lnTo>
                  <a:lnTo>
                    <a:pt x="2927" y="1361"/>
                  </a:lnTo>
                  <a:lnTo>
                    <a:pt x="2797" y="1510"/>
                  </a:lnTo>
                  <a:lnTo>
                    <a:pt x="2666" y="1659"/>
                  </a:lnTo>
                  <a:lnTo>
                    <a:pt x="2442" y="1995"/>
                  </a:lnTo>
                  <a:lnTo>
                    <a:pt x="2200" y="2330"/>
                  </a:lnTo>
                  <a:lnTo>
                    <a:pt x="2051" y="2498"/>
                  </a:lnTo>
                  <a:lnTo>
                    <a:pt x="1883" y="2666"/>
                  </a:lnTo>
                  <a:lnTo>
                    <a:pt x="1865" y="2722"/>
                  </a:lnTo>
                  <a:lnTo>
                    <a:pt x="1846" y="2777"/>
                  </a:lnTo>
                  <a:lnTo>
                    <a:pt x="1846" y="5257"/>
                  </a:lnTo>
                  <a:lnTo>
                    <a:pt x="1865" y="5313"/>
                  </a:lnTo>
                  <a:lnTo>
                    <a:pt x="1883" y="5350"/>
                  </a:lnTo>
                  <a:lnTo>
                    <a:pt x="1939" y="5387"/>
                  </a:lnTo>
                  <a:lnTo>
                    <a:pt x="1995" y="5387"/>
                  </a:lnTo>
                  <a:lnTo>
                    <a:pt x="2126" y="5406"/>
                  </a:lnTo>
                  <a:lnTo>
                    <a:pt x="2293" y="5462"/>
                  </a:lnTo>
                  <a:lnTo>
                    <a:pt x="2592" y="5573"/>
                  </a:lnTo>
                  <a:lnTo>
                    <a:pt x="2890" y="5704"/>
                  </a:lnTo>
                  <a:lnTo>
                    <a:pt x="3225" y="5816"/>
                  </a:lnTo>
                  <a:lnTo>
                    <a:pt x="3393" y="5872"/>
                  </a:lnTo>
                  <a:lnTo>
                    <a:pt x="3580" y="5909"/>
                  </a:lnTo>
                  <a:lnTo>
                    <a:pt x="3785" y="5946"/>
                  </a:lnTo>
                  <a:lnTo>
                    <a:pt x="4400" y="5946"/>
                  </a:lnTo>
                  <a:lnTo>
                    <a:pt x="4586" y="5928"/>
                  </a:lnTo>
                  <a:lnTo>
                    <a:pt x="4772" y="5909"/>
                  </a:lnTo>
                  <a:lnTo>
                    <a:pt x="4940" y="5853"/>
                  </a:lnTo>
                  <a:lnTo>
                    <a:pt x="5108" y="5797"/>
                  </a:lnTo>
                  <a:lnTo>
                    <a:pt x="5238" y="5723"/>
                  </a:lnTo>
                  <a:lnTo>
                    <a:pt x="5332" y="5611"/>
                  </a:lnTo>
                  <a:lnTo>
                    <a:pt x="5388" y="5499"/>
                  </a:lnTo>
                  <a:lnTo>
                    <a:pt x="5425" y="5368"/>
                  </a:lnTo>
                  <a:lnTo>
                    <a:pt x="5425" y="5238"/>
                  </a:lnTo>
                  <a:lnTo>
                    <a:pt x="5406" y="5089"/>
                  </a:lnTo>
                  <a:lnTo>
                    <a:pt x="5481" y="4996"/>
                  </a:lnTo>
                  <a:lnTo>
                    <a:pt x="5537" y="4902"/>
                  </a:lnTo>
                  <a:lnTo>
                    <a:pt x="5574" y="4809"/>
                  </a:lnTo>
                  <a:lnTo>
                    <a:pt x="5611" y="4697"/>
                  </a:lnTo>
                  <a:lnTo>
                    <a:pt x="5630" y="4567"/>
                  </a:lnTo>
                  <a:lnTo>
                    <a:pt x="5630" y="4455"/>
                  </a:lnTo>
                  <a:lnTo>
                    <a:pt x="5630" y="4325"/>
                  </a:lnTo>
                  <a:lnTo>
                    <a:pt x="5593" y="4213"/>
                  </a:lnTo>
                  <a:lnTo>
                    <a:pt x="5667" y="4101"/>
                  </a:lnTo>
                  <a:lnTo>
                    <a:pt x="5723" y="3989"/>
                  </a:lnTo>
                  <a:lnTo>
                    <a:pt x="5742" y="3877"/>
                  </a:lnTo>
                  <a:lnTo>
                    <a:pt x="5779" y="3747"/>
                  </a:lnTo>
                  <a:lnTo>
                    <a:pt x="5779" y="3635"/>
                  </a:lnTo>
                  <a:lnTo>
                    <a:pt x="5760" y="3523"/>
                  </a:lnTo>
                  <a:lnTo>
                    <a:pt x="5742" y="3393"/>
                  </a:lnTo>
                  <a:lnTo>
                    <a:pt x="5704" y="3299"/>
                  </a:lnTo>
                  <a:lnTo>
                    <a:pt x="5798" y="3169"/>
                  </a:lnTo>
                  <a:lnTo>
                    <a:pt x="5872" y="3038"/>
                  </a:lnTo>
                  <a:lnTo>
                    <a:pt x="5909" y="2889"/>
                  </a:lnTo>
                  <a:lnTo>
                    <a:pt x="5928" y="2722"/>
                  </a:lnTo>
                  <a:lnTo>
                    <a:pt x="5909" y="2591"/>
                  </a:lnTo>
                  <a:lnTo>
                    <a:pt x="5872" y="2461"/>
                  </a:lnTo>
                  <a:lnTo>
                    <a:pt x="5816" y="2349"/>
                  </a:lnTo>
                  <a:lnTo>
                    <a:pt x="5723" y="2256"/>
                  </a:lnTo>
                  <a:lnTo>
                    <a:pt x="5630" y="2162"/>
                  </a:lnTo>
                  <a:lnTo>
                    <a:pt x="5518" y="2106"/>
                  </a:lnTo>
                  <a:lnTo>
                    <a:pt x="5388" y="2069"/>
                  </a:lnTo>
                  <a:lnTo>
                    <a:pt x="5238" y="2051"/>
                  </a:lnTo>
                  <a:lnTo>
                    <a:pt x="4064" y="2051"/>
                  </a:lnTo>
                  <a:lnTo>
                    <a:pt x="4101" y="1920"/>
                  </a:lnTo>
                  <a:lnTo>
                    <a:pt x="4157" y="1808"/>
                  </a:lnTo>
                  <a:lnTo>
                    <a:pt x="4288" y="1566"/>
                  </a:lnTo>
                  <a:lnTo>
                    <a:pt x="4344" y="1435"/>
                  </a:lnTo>
                  <a:lnTo>
                    <a:pt x="4400" y="1286"/>
                  </a:lnTo>
                  <a:lnTo>
                    <a:pt x="4437" y="1119"/>
                  </a:lnTo>
                  <a:lnTo>
                    <a:pt x="4456" y="951"/>
                  </a:lnTo>
                  <a:lnTo>
                    <a:pt x="4437" y="802"/>
                  </a:lnTo>
                  <a:lnTo>
                    <a:pt x="4418" y="671"/>
                  </a:lnTo>
                  <a:lnTo>
                    <a:pt x="4400" y="541"/>
                  </a:lnTo>
                  <a:lnTo>
                    <a:pt x="4362" y="447"/>
                  </a:lnTo>
                  <a:lnTo>
                    <a:pt x="4306" y="354"/>
                  </a:lnTo>
                  <a:lnTo>
                    <a:pt x="4251" y="280"/>
                  </a:lnTo>
                  <a:lnTo>
                    <a:pt x="4195" y="205"/>
                  </a:lnTo>
                  <a:lnTo>
                    <a:pt x="4139" y="168"/>
                  </a:lnTo>
                  <a:lnTo>
                    <a:pt x="3990" y="75"/>
                  </a:lnTo>
                  <a:lnTo>
                    <a:pt x="3859" y="37"/>
                  </a:lnTo>
                  <a:lnTo>
                    <a:pt x="3729" y="19"/>
                  </a:lnTo>
                  <a:lnTo>
                    <a:pt x="361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303" name="Google Shape;303;p42"/>
            <p:cNvSpPr/>
            <p:nvPr/>
          </p:nvSpPr>
          <p:spPr>
            <a:xfrm>
              <a:off x="1535764" y="3214206"/>
              <a:ext cx="226629" cy="180627"/>
            </a:xfrm>
            <a:custGeom>
              <a:avLst/>
              <a:gdLst/>
              <a:ahLst/>
              <a:cxnLst/>
              <a:rect l="l" t="t" r="r" b="b"/>
              <a:pathLst>
                <a:path w="7439" h="5929" extrusionOk="0">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grpSp>
      <p:pic>
        <p:nvPicPr>
          <p:cNvPr id="304" name="Google Shape;304;p42"/>
          <p:cNvPicPr preferRelativeResize="0"/>
          <p:nvPr/>
        </p:nvPicPr>
        <p:blipFill>
          <a:blip r:embed="rId3">
            <a:alphaModFix/>
          </a:blip>
          <a:stretch>
            <a:fillRect/>
          </a:stretch>
        </p:blipFill>
        <p:spPr>
          <a:xfrm>
            <a:off x="790092" y="533350"/>
            <a:ext cx="4905375" cy="4076700"/>
          </a:xfrm>
          <a:prstGeom prst="rect">
            <a:avLst/>
          </a:prstGeom>
          <a:noFill/>
          <a:ln>
            <a:noFill/>
          </a:ln>
        </p:spPr>
      </p:pic>
      <p:sp>
        <p:nvSpPr>
          <p:cNvPr id="2" name="TextBox 1">
            <a:extLst>
              <a:ext uri="{FF2B5EF4-FFF2-40B4-BE49-F238E27FC236}">
                <a16:creationId xmlns:a16="http://schemas.microsoft.com/office/drawing/2014/main" id="{0D5964F9-B16E-F749-1A63-0BB5932FA0DF}"/>
              </a:ext>
            </a:extLst>
          </p:cNvPr>
          <p:cNvSpPr txBox="1"/>
          <p:nvPr/>
        </p:nvSpPr>
        <p:spPr>
          <a:xfrm>
            <a:off x="746191" y="4610050"/>
            <a:ext cx="2712989" cy="307777"/>
          </a:xfrm>
          <a:prstGeom prst="rect">
            <a:avLst/>
          </a:prstGeom>
          <a:noFill/>
        </p:spPr>
        <p:txBody>
          <a:bodyPr wrap="square" rtlCol="0">
            <a:spAutoFit/>
          </a:bodyPr>
          <a:lstStyle/>
          <a:p>
            <a:r>
              <a:rPr lang="en-US" dirty="0" err="1"/>
              <a:t>Quilala</a:t>
            </a:r>
            <a:r>
              <a:rPr lang="en-US" dirty="0"/>
              <a:t> (2020)</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308"/>
        <p:cNvGrpSpPr/>
        <p:nvPr/>
      </p:nvGrpSpPr>
      <p:grpSpPr>
        <a:xfrm>
          <a:off x="0" y="0"/>
          <a:ext cx="0" cy="0"/>
          <a:chOff x="0" y="0"/>
          <a:chExt cx="0" cy="0"/>
        </a:xfrm>
      </p:grpSpPr>
      <p:sp>
        <p:nvSpPr>
          <p:cNvPr id="309" name="Google Shape;309;p43"/>
          <p:cNvSpPr txBox="1"/>
          <p:nvPr/>
        </p:nvSpPr>
        <p:spPr>
          <a:xfrm>
            <a:off x="293850" y="136900"/>
            <a:ext cx="8712300" cy="4869600"/>
          </a:xfrm>
          <a:prstGeom prst="rect">
            <a:avLst/>
          </a:prstGeom>
          <a:noFill/>
          <a:ln>
            <a:noFill/>
          </a:ln>
        </p:spPr>
        <p:txBody>
          <a:bodyPr spcFirstLastPara="1" wrap="square" lIns="0" tIns="0" rIns="0" bIns="0" anchor="t" anchorCtr="0">
            <a:noAutofit/>
          </a:bodyPr>
          <a:lstStyle/>
          <a:p>
            <a:pPr marL="457200" lvl="0" indent="12700" algn="l" rtl="0">
              <a:lnSpc>
                <a:spcPct val="115000"/>
              </a:lnSpc>
              <a:spcBef>
                <a:spcPts val="1200"/>
              </a:spcBef>
              <a:spcAft>
                <a:spcPts val="0"/>
              </a:spcAft>
              <a:buNone/>
            </a:pPr>
            <a:endParaRPr sz="1700"/>
          </a:p>
          <a:p>
            <a:pPr marL="457200" lvl="0" indent="12700" algn="l" rtl="0">
              <a:lnSpc>
                <a:spcPct val="115000"/>
              </a:lnSpc>
              <a:spcBef>
                <a:spcPts val="1200"/>
              </a:spcBef>
              <a:spcAft>
                <a:spcPts val="1200"/>
              </a:spcAft>
              <a:buNone/>
            </a:pPr>
            <a:endParaRPr sz="1100"/>
          </a:p>
        </p:txBody>
      </p:sp>
      <p:grpSp>
        <p:nvGrpSpPr>
          <p:cNvPr id="310" name="Google Shape;310;p43"/>
          <p:cNvGrpSpPr/>
          <p:nvPr/>
        </p:nvGrpSpPr>
        <p:grpSpPr>
          <a:xfrm>
            <a:off x="1425214" y="3290132"/>
            <a:ext cx="6270575" cy="181175"/>
            <a:chOff x="1535764" y="3213932"/>
            <a:chExt cx="6270575" cy="181175"/>
          </a:xfrm>
        </p:grpSpPr>
        <p:sp>
          <p:nvSpPr>
            <p:cNvPr id="311" name="Google Shape;311;p43"/>
            <p:cNvSpPr/>
            <p:nvPr/>
          </p:nvSpPr>
          <p:spPr>
            <a:xfrm>
              <a:off x="5603395" y="3213932"/>
              <a:ext cx="180627" cy="181175"/>
            </a:xfrm>
            <a:custGeom>
              <a:avLst/>
              <a:gdLst/>
              <a:ahLst/>
              <a:cxnLst/>
              <a:rect l="l" t="t" r="r" b="b"/>
              <a:pathLst>
                <a:path w="5929" h="5947" extrusionOk="0">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312" name="Google Shape;312;p43"/>
            <p:cNvSpPr/>
            <p:nvPr/>
          </p:nvSpPr>
          <p:spPr>
            <a:xfrm>
              <a:off x="3569730" y="3214222"/>
              <a:ext cx="203323" cy="180597"/>
            </a:xfrm>
            <a:custGeom>
              <a:avLst/>
              <a:gdLst/>
              <a:ahLst/>
              <a:cxnLst/>
              <a:rect l="l" t="t" r="r" b="b"/>
              <a:pathLst>
                <a:path w="6674" h="5928" extrusionOk="0">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313" name="Google Shape;313;p43"/>
            <p:cNvSpPr/>
            <p:nvPr/>
          </p:nvSpPr>
          <p:spPr>
            <a:xfrm>
              <a:off x="7625712" y="3213932"/>
              <a:ext cx="180627" cy="181175"/>
            </a:xfrm>
            <a:custGeom>
              <a:avLst/>
              <a:gdLst/>
              <a:ahLst/>
              <a:cxnLst/>
              <a:rect l="l" t="t" r="r" b="b"/>
              <a:pathLst>
                <a:path w="5929" h="5947" extrusionOk="0">
                  <a:moveTo>
                    <a:pt x="784" y="4940"/>
                  </a:moveTo>
                  <a:lnTo>
                    <a:pt x="839" y="4958"/>
                  </a:lnTo>
                  <a:lnTo>
                    <a:pt x="933" y="5014"/>
                  </a:lnTo>
                  <a:lnTo>
                    <a:pt x="989" y="5107"/>
                  </a:lnTo>
                  <a:lnTo>
                    <a:pt x="1007" y="5145"/>
                  </a:lnTo>
                  <a:lnTo>
                    <a:pt x="1007" y="5201"/>
                  </a:lnTo>
                  <a:lnTo>
                    <a:pt x="1007" y="5257"/>
                  </a:lnTo>
                  <a:lnTo>
                    <a:pt x="989" y="5313"/>
                  </a:lnTo>
                  <a:lnTo>
                    <a:pt x="933" y="5406"/>
                  </a:lnTo>
                  <a:lnTo>
                    <a:pt x="839" y="5462"/>
                  </a:lnTo>
                  <a:lnTo>
                    <a:pt x="784" y="5480"/>
                  </a:lnTo>
                  <a:lnTo>
                    <a:pt x="672" y="5480"/>
                  </a:lnTo>
                  <a:lnTo>
                    <a:pt x="634" y="5462"/>
                  </a:lnTo>
                  <a:lnTo>
                    <a:pt x="541" y="5406"/>
                  </a:lnTo>
                  <a:lnTo>
                    <a:pt x="485" y="5313"/>
                  </a:lnTo>
                  <a:lnTo>
                    <a:pt x="467" y="5257"/>
                  </a:lnTo>
                  <a:lnTo>
                    <a:pt x="448" y="5201"/>
                  </a:lnTo>
                  <a:lnTo>
                    <a:pt x="467" y="5145"/>
                  </a:lnTo>
                  <a:lnTo>
                    <a:pt x="485" y="5107"/>
                  </a:lnTo>
                  <a:lnTo>
                    <a:pt x="541" y="5014"/>
                  </a:lnTo>
                  <a:lnTo>
                    <a:pt x="634" y="4958"/>
                  </a:lnTo>
                  <a:lnTo>
                    <a:pt x="672" y="4940"/>
                  </a:lnTo>
                  <a:close/>
                  <a:moveTo>
                    <a:pt x="206" y="2610"/>
                  </a:moveTo>
                  <a:lnTo>
                    <a:pt x="168" y="2628"/>
                  </a:lnTo>
                  <a:lnTo>
                    <a:pt x="75" y="2684"/>
                  </a:lnTo>
                  <a:lnTo>
                    <a:pt x="19" y="2777"/>
                  </a:lnTo>
                  <a:lnTo>
                    <a:pt x="1" y="2833"/>
                  </a:lnTo>
                  <a:lnTo>
                    <a:pt x="1" y="2889"/>
                  </a:lnTo>
                  <a:lnTo>
                    <a:pt x="1" y="5667"/>
                  </a:lnTo>
                  <a:lnTo>
                    <a:pt x="1" y="5723"/>
                  </a:lnTo>
                  <a:lnTo>
                    <a:pt x="19" y="5779"/>
                  </a:lnTo>
                  <a:lnTo>
                    <a:pt x="75" y="5872"/>
                  </a:lnTo>
                  <a:lnTo>
                    <a:pt x="168" y="5928"/>
                  </a:lnTo>
                  <a:lnTo>
                    <a:pt x="206" y="5946"/>
                  </a:lnTo>
                  <a:lnTo>
                    <a:pt x="1250" y="5946"/>
                  </a:lnTo>
                  <a:lnTo>
                    <a:pt x="1305" y="5928"/>
                  </a:lnTo>
                  <a:lnTo>
                    <a:pt x="1399" y="5872"/>
                  </a:lnTo>
                  <a:lnTo>
                    <a:pt x="1455" y="5779"/>
                  </a:lnTo>
                  <a:lnTo>
                    <a:pt x="1473" y="5723"/>
                  </a:lnTo>
                  <a:lnTo>
                    <a:pt x="1473" y="5667"/>
                  </a:lnTo>
                  <a:lnTo>
                    <a:pt x="1473" y="2889"/>
                  </a:lnTo>
                  <a:lnTo>
                    <a:pt x="1473" y="2833"/>
                  </a:lnTo>
                  <a:lnTo>
                    <a:pt x="1455" y="2777"/>
                  </a:lnTo>
                  <a:lnTo>
                    <a:pt x="1399" y="2684"/>
                  </a:lnTo>
                  <a:lnTo>
                    <a:pt x="1305" y="2628"/>
                  </a:lnTo>
                  <a:lnTo>
                    <a:pt x="1250" y="2610"/>
                  </a:lnTo>
                  <a:close/>
                  <a:moveTo>
                    <a:pt x="3617" y="0"/>
                  </a:moveTo>
                  <a:lnTo>
                    <a:pt x="3524" y="19"/>
                  </a:lnTo>
                  <a:lnTo>
                    <a:pt x="3468" y="75"/>
                  </a:lnTo>
                  <a:lnTo>
                    <a:pt x="3393" y="168"/>
                  </a:lnTo>
                  <a:lnTo>
                    <a:pt x="3337" y="261"/>
                  </a:lnTo>
                  <a:lnTo>
                    <a:pt x="3263" y="485"/>
                  </a:lnTo>
                  <a:lnTo>
                    <a:pt x="3225" y="671"/>
                  </a:lnTo>
                  <a:lnTo>
                    <a:pt x="3169" y="858"/>
                  </a:lnTo>
                  <a:lnTo>
                    <a:pt x="3114" y="1044"/>
                  </a:lnTo>
                  <a:lnTo>
                    <a:pt x="3039" y="1212"/>
                  </a:lnTo>
                  <a:lnTo>
                    <a:pt x="2983" y="1286"/>
                  </a:lnTo>
                  <a:lnTo>
                    <a:pt x="2927" y="1361"/>
                  </a:lnTo>
                  <a:lnTo>
                    <a:pt x="2797" y="1510"/>
                  </a:lnTo>
                  <a:lnTo>
                    <a:pt x="2666" y="1659"/>
                  </a:lnTo>
                  <a:lnTo>
                    <a:pt x="2442" y="1995"/>
                  </a:lnTo>
                  <a:lnTo>
                    <a:pt x="2200" y="2330"/>
                  </a:lnTo>
                  <a:lnTo>
                    <a:pt x="2051" y="2498"/>
                  </a:lnTo>
                  <a:lnTo>
                    <a:pt x="1883" y="2666"/>
                  </a:lnTo>
                  <a:lnTo>
                    <a:pt x="1865" y="2722"/>
                  </a:lnTo>
                  <a:lnTo>
                    <a:pt x="1846" y="2777"/>
                  </a:lnTo>
                  <a:lnTo>
                    <a:pt x="1846" y="5257"/>
                  </a:lnTo>
                  <a:lnTo>
                    <a:pt x="1865" y="5313"/>
                  </a:lnTo>
                  <a:lnTo>
                    <a:pt x="1883" y="5350"/>
                  </a:lnTo>
                  <a:lnTo>
                    <a:pt x="1939" y="5387"/>
                  </a:lnTo>
                  <a:lnTo>
                    <a:pt x="1995" y="5387"/>
                  </a:lnTo>
                  <a:lnTo>
                    <a:pt x="2126" y="5406"/>
                  </a:lnTo>
                  <a:lnTo>
                    <a:pt x="2293" y="5462"/>
                  </a:lnTo>
                  <a:lnTo>
                    <a:pt x="2592" y="5573"/>
                  </a:lnTo>
                  <a:lnTo>
                    <a:pt x="2890" y="5704"/>
                  </a:lnTo>
                  <a:lnTo>
                    <a:pt x="3225" y="5816"/>
                  </a:lnTo>
                  <a:lnTo>
                    <a:pt x="3393" y="5872"/>
                  </a:lnTo>
                  <a:lnTo>
                    <a:pt x="3580" y="5909"/>
                  </a:lnTo>
                  <a:lnTo>
                    <a:pt x="3785" y="5946"/>
                  </a:lnTo>
                  <a:lnTo>
                    <a:pt x="4400" y="5946"/>
                  </a:lnTo>
                  <a:lnTo>
                    <a:pt x="4586" y="5928"/>
                  </a:lnTo>
                  <a:lnTo>
                    <a:pt x="4772" y="5909"/>
                  </a:lnTo>
                  <a:lnTo>
                    <a:pt x="4940" y="5853"/>
                  </a:lnTo>
                  <a:lnTo>
                    <a:pt x="5108" y="5797"/>
                  </a:lnTo>
                  <a:lnTo>
                    <a:pt x="5238" y="5723"/>
                  </a:lnTo>
                  <a:lnTo>
                    <a:pt x="5332" y="5611"/>
                  </a:lnTo>
                  <a:lnTo>
                    <a:pt x="5388" y="5499"/>
                  </a:lnTo>
                  <a:lnTo>
                    <a:pt x="5425" y="5368"/>
                  </a:lnTo>
                  <a:lnTo>
                    <a:pt x="5425" y="5238"/>
                  </a:lnTo>
                  <a:lnTo>
                    <a:pt x="5406" y="5089"/>
                  </a:lnTo>
                  <a:lnTo>
                    <a:pt x="5481" y="4996"/>
                  </a:lnTo>
                  <a:lnTo>
                    <a:pt x="5537" y="4902"/>
                  </a:lnTo>
                  <a:lnTo>
                    <a:pt x="5574" y="4809"/>
                  </a:lnTo>
                  <a:lnTo>
                    <a:pt x="5611" y="4697"/>
                  </a:lnTo>
                  <a:lnTo>
                    <a:pt x="5630" y="4567"/>
                  </a:lnTo>
                  <a:lnTo>
                    <a:pt x="5630" y="4455"/>
                  </a:lnTo>
                  <a:lnTo>
                    <a:pt x="5630" y="4325"/>
                  </a:lnTo>
                  <a:lnTo>
                    <a:pt x="5593" y="4213"/>
                  </a:lnTo>
                  <a:lnTo>
                    <a:pt x="5667" y="4101"/>
                  </a:lnTo>
                  <a:lnTo>
                    <a:pt x="5723" y="3989"/>
                  </a:lnTo>
                  <a:lnTo>
                    <a:pt x="5742" y="3877"/>
                  </a:lnTo>
                  <a:lnTo>
                    <a:pt x="5779" y="3747"/>
                  </a:lnTo>
                  <a:lnTo>
                    <a:pt x="5779" y="3635"/>
                  </a:lnTo>
                  <a:lnTo>
                    <a:pt x="5760" y="3523"/>
                  </a:lnTo>
                  <a:lnTo>
                    <a:pt x="5742" y="3393"/>
                  </a:lnTo>
                  <a:lnTo>
                    <a:pt x="5704" y="3299"/>
                  </a:lnTo>
                  <a:lnTo>
                    <a:pt x="5798" y="3169"/>
                  </a:lnTo>
                  <a:lnTo>
                    <a:pt x="5872" y="3038"/>
                  </a:lnTo>
                  <a:lnTo>
                    <a:pt x="5909" y="2889"/>
                  </a:lnTo>
                  <a:lnTo>
                    <a:pt x="5928" y="2722"/>
                  </a:lnTo>
                  <a:lnTo>
                    <a:pt x="5909" y="2591"/>
                  </a:lnTo>
                  <a:lnTo>
                    <a:pt x="5872" y="2461"/>
                  </a:lnTo>
                  <a:lnTo>
                    <a:pt x="5816" y="2349"/>
                  </a:lnTo>
                  <a:lnTo>
                    <a:pt x="5723" y="2256"/>
                  </a:lnTo>
                  <a:lnTo>
                    <a:pt x="5630" y="2162"/>
                  </a:lnTo>
                  <a:lnTo>
                    <a:pt x="5518" y="2106"/>
                  </a:lnTo>
                  <a:lnTo>
                    <a:pt x="5388" y="2069"/>
                  </a:lnTo>
                  <a:lnTo>
                    <a:pt x="5238" y="2051"/>
                  </a:lnTo>
                  <a:lnTo>
                    <a:pt x="4064" y="2051"/>
                  </a:lnTo>
                  <a:lnTo>
                    <a:pt x="4101" y="1920"/>
                  </a:lnTo>
                  <a:lnTo>
                    <a:pt x="4157" y="1808"/>
                  </a:lnTo>
                  <a:lnTo>
                    <a:pt x="4288" y="1566"/>
                  </a:lnTo>
                  <a:lnTo>
                    <a:pt x="4344" y="1435"/>
                  </a:lnTo>
                  <a:lnTo>
                    <a:pt x="4400" y="1286"/>
                  </a:lnTo>
                  <a:lnTo>
                    <a:pt x="4437" y="1119"/>
                  </a:lnTo>
                  <a:lnTo>
                    <a:pt x="4456" y="951"/>
                  </a:lnTo>
                  <a:lnTo>
                    <a:pt x="4437" y="802"/>
                  </a:lnTo>
                  <a:lnTo>
                    <a:pt x="4418" y="671"/>
                  </a:lnTo>
                  <a:lnTo>
                    <a:pt x="4400" y="541"/>
                  </a:lnTo>
                  <a:lnTo>
                    <a:pt x="4362" y="447"/>
                  </a:lnTo>
                  <a:lnTo>
                    <a:pt x="4306" y="354"/>
                  </a:lnTo>
                  <a:lnTo>
                    <a:pt x="4251" y="280"/>
                  </a:lnTo>
                  <a:lnTo>
                    <a:pt x="4195" y="205"/>
                  </a:lnTo>
                  <a:lnTo>
                    <a:pt x="4139" y="168"/>
                  </a:lnTo>
                  <a:lnTo>
                    <a:pt x="3990" y="75"/>
                  </a:lnTo>
                  <a:lnTo>
                    <a:pt x="3859" y="37"/>
                  </a:lnTo>
                  <a:lnTo>
                    <a:pt x="3729" y="19"/>
                  </a:lnTo>
                  <a:lnTo>
                    <a:pt x="361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314" name="Google Shape;314;p43"/>
            <p:cNvSpPr/>
            <p:nvPr/>
          </p:nvSpPr>
          <p:spPr>
            <a:xfrm>
              <a:off x="1535764" y="3214206"/>
              <a:ext cx="226629" cy="180627"/>
            </a:xfrm>
            <a:custGeom>
              <a:avLst/>
              <a:gdLst/>
              <a:ahLst/>
              <a:cxnLst/>
              <a:rect l="l" t="t" r="r" b="b"/>
              <a:pathLst>
                <a:path w="7439" h="5929" extrusionOk="0">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grpSp>
      <p:pic>
        <p:nvPicPr>
          <p:cNvPr id="3074" name="Picture 2" descr="No description available.">
            <a:extLst>
              <a:ext uri="{FF2B5EF4-FFF2-40B4-BE49-F238E27FC236}">
                <a16:creationId xmlns:a16="http://schemas.microsoft.com/office/drawing/2014/main" id="{25D5CCE5-6B75-6C97-2A24-04F2D8B0BB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004" y="1250041"/>
            <a:ext cx="4010025" cy="33909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215EA13F-763C-7DAC-88FC-DAE6038E10B6}"/>
              </a:ext>
            </a:extLst>
          </p:cNvPr>
          <p:cNvSpPr txBox="1"/>
          <p:nvPr/>
        </p:nvSpPr>
        <p:spPr>
          <a:xfrm>
            <a:off x="581114" y="68366"/>
            <a:ext cx="8289420" cy="1415772"/>
          </a:xfrm>
          <a:prstGeom prst="rect">
            <a:avLst/>
          </a:prstGeom>
          <a:noFill/>
        </p:spPr>
        <p:txBody>
          <a:bodyPr wrap="square" rtlCol="0">
            <a:spAutoFit/>
          </a:bodyPr>
          <a:lstStyle/>
          <a:p>
            <a:pPr algn="just" rtl="0" fontAlgn="base">
              <a:spcBef>
                <a:spcPts val="0"/>
              </a:spcBef>
              <a:spcAft>
                <a:spcPts val="0"/>
              </a:spcAft>
            </a:pPr>
            <a:r>
              <a:rPr lang="en-US" sz="1800" b="1" dirty="0">
                <a:latin typeface="Arial" panose="020B0604020202020204" pitchFamily="34" charset="0"/>
              </a:rPr>
              <a:t>14. </a:t>
            </a:r>
            <a:r>
              <a:rPr lang="en-US" sz="1800" b="1" i="0" u="none" strike="noStrike" dirty="0">
                <a:solidFill>
                  <a:srgbClr val="000000"/>
                </a:solidFill>
                <a:effectLst/>
                <a:latin typeface="Arial" panose="020B0604020202020204" pitchFamily="34" charset="0"/>
              </a:rPr>
              <a:t>Floor Plan</a:t>
            </a:r>
          </a:p>
          <a:p>
            <a:pPr marL="457200" indent="457200" algn="just" rtl="0">
              <a:spcBef>
                <a:spcPts val="0"/>
              </a:spcBef>
              <a:spcAft>
                <a:spcPts val="0"/>
              </a:spcAft>
            </a:pPr>
            <a:r>
              <a:rPr lang="en-US" sz="1800" b="0" i="0" u="none" strike="noStrike" dirty="0">
                <a:solidFill>
                  <a:srgbClr val="000000"/>
                </a:solidFill>
                <a:effectLst/>
                <a:latin typeface="Arial" panose="020B0604020202020204" pitchFamily="34" charset="0"/>
              </a:rPr>
              <a:t>This section describes in detail your project’s floor plan  for each section and if possible, include a detailed drawing for each of your flow plans</a:t>
            </a:r>
            <a:endParaRPr lang="en-US" b="0" dirty="0">
              <a:effectLst/>
            </a:endParaRPr>
          </a:p>
          <a:p>
            <a:endParaRPr lang="en-US" dirty="0"/>
          </a:p>
        </p:txBody>
      </p:sp>
      <p:sp>
        <p:nvSpPr>
          <p:cNvPr id="4" name="TextBox 3">
            <a:extLst>
              <a:ext uri="{FF2B5EF4-FFF2-40B4-BE49-F238E27FC236}">
                <a16:creationId xmlns:a16="http://schemas.microsoft.com/office/drawing/2014/main" id="{10863A99-C0D4-9CDF-5591-C9E0DD7FD2EB}"/>
              </a:ext>
            </a:extLst>
          </p:cNvPr>
          <p:cNvSpPr txBox="1"/>
          <p:nvPr/>
        </p:nvSpPr>
        <p:spPr>
          <a:xfrm>
            <a:off x="704004" y="4637579"/>
            <a:ext cx="3476858" cy="307777"/>
          </a:xfrm>
          <a:prstGeom prst="rect">
            <a:avLst/>
          </a:prstGeom>
          <a:noFill/>
        </p:spPr>
        <p:txBody>
          <a:bodyPr wrap="square" rtlCol="0">
            <a:spAutoFit/>
          </a:bodyPr>
          <a:lstStyle/>
          <a:p>
            <a:r>
              <a:rPr lang="en-US" dirty="0" err="1"/>
              <a:t>Quilala</a:t>
            </a:r>
            <a:r>
              <a:rPr lang="en-US" dirty="0"/>
              <a:t> (2020)</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319"/>
        <p:cNvGrpSpPr/>
        <p:nvPr/>
      </p:nvGrpSpPr>
      <p:grpSpPr>
        <a:xfrm>
          <a:off x="0" y="0"/>
          <a:ext cx="0" cy="0"/>
          <a:chOff x="0" y="0"/>
          <a:chExt cx="0" cy="0"/>
        </a:xfrm>
      </p:grpSpPr>
      <p:sp>
        <p:nvSpPr>
          <p:cNvPr id="320" name="Google Shape;320;p44"/>
          <p:cNvSpPr txBox="1"/>
          <p:nvPr/>
        </p:nvSpPr>
        <p:spPr>
          <a:xfrm>
            <a:off x="293850" y="136900"/>
            <a:ext cx="8712300" cy="4869600"/>
          </a:xfrm>
          <a:prstGeom prst="rect">
            <a:avLst/>
          </a:prstGeom>
          <a:noFill/>
          <a:ln>
            <a:noFill/>
          </a:ln>
        </p:spPr>
        <p:txBody>
          <a:bodyPr spcFirstLastPara="1" wrap="square" lIns="0" tIns="0" rIns="0" bIns="0" anchor="t" anchorCtr="0">
            <a:noAutofit/>
          </a:bodyPr>
          <a:lstStyle/>
          <a:p>
            <a:pPr marL="457200" lvl="0" indent="12700" algn="l" rtl="0">
              <a:lnSpc>
                <a:spcPct val="115000"/>
              </a:lnSpc>
              <a:spcBef>
                <a:spcPts val="1200"/>
              </a:spcBef>
              <a:spcAft>
                <a:spcPts val="0"/>
              </a:spcAft>
              <a:buNone/>
            </a:pPr>
            <a:endParaRPr sz="1700"/>
          </a:p>
          <a:p>
            <a:pPr marL="457200" lvl="0" indent="12700" algn="l" rtl="0">
              <a:lnSpc>
                <a:spcPct val="115000"/>
              </a:lnSpc>
              <a:spcBef>
                <a:spcPts val="1200"/>
              </a:spcBef>
              <a:spcAft>
                <a:spcPts val="1200"/>
              </a:spcAft>
              <a:buNone/>
            </a:pPr>
            <a:endParaRPr sz="1100"/>
          </a:p>
        </p:txBody>
      </p:sp>
      <p:grpSp>
        <p:nvGrpSpPr>
          <p:cNvPr id="321" name="Google Shape;321;p44"/>
          <p:cNvGrpSpPr/>
          <p:nvPr/>
        </p:nvGrpSpPr>
        <p:grpSpPr>
          <a:xfrm>
            <a:off x="1425214" y="3290132"/>
            <a:ext cx="6270575" cy="181175"/>
            <a:chOff x="1535764" y="3213932"/>
            <a:chExt cx="6270575" cy="181175"/>
          </a:xfrm>
        </p:grpSpPr>
        <p:sp>
          <p:nvSpPr>
            <p:cNvPr id="322" name="Google Shape;322;p44"/>
            <p:cNvSpPr/>
            <p:nvPr/>
          </p:nvSpPr>
          <p:spPr>
            <a:xfrm>
              <a:off x="5603395" y="3213932"/>
              <a:ext cx="180627" cy="181175"/>
            </a:xfrm>
            <a:custGeom>
              <a:avLst/>
              <a:gdLst/>
              <a:ahLst/>
              <a:cxnLst/>
              <a:rect l="l" t="t" r="r" b="b"/>
              <a:pathLst>
                <a:path w="5929" h="5947" extrusionOk="0">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323" name="Google Shape;323;p44"/>
            <p:cNvSpPr/>
            <p:nvPr/>
          </p:nvSpPr>
          <p:spPr>
            <a:xfrm>
              <a:off x="3569730" y="3214222"/>
              <a:ext cx="203323" cy="180597"/>
            </a:xfrm>
            <a:custGeom>
              <a:avLst/>
              <a:gdLst/>
              <a:ahLst/>
              <a:cxnLst/>
              <a:rect l="l" t="t" r="r" b="b"/>
              <a:pathLst>
                <a:path w="6674" h="5928" extrusionOk="0">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324" name="Google Shape;324;p44"/>
            <p:cNvSpPr/>
            <p:nvPr/>
          </p:nvSpPr>
          <p:spPr>
            <a:xfrm>
              <a:off x="7625712" y="3213932"/>
              <a:ext cx="180627" cy="181175"/>
            </a:xfrm>
            <a:custGeom>
              <a:avLst/>
              <a:gdLst/>
              <a:ahLst/>
              <a:cxnLst/>
              <a:rect l="l" t="t" r="r" b="b"/>
              <a:pathLst>
                <a:path w="5929" h="5947" extrusionOk="0">
                  <a:moveTo>
                    <a:pt x="784" y="4940"/>
                  </a:moveTo>
                  <a:lnTo>
                    <a:pt x="839" y="4958"/>
                  </a:lnTo>
                  <a:lnTo>
                    <a:pt x="933" y="5014"/>
                  </a:lnTo>
                  <a:lnTo>
                    <a:pt x="989" y="5107"/>
                  </a:lnTo>
                  <a:lnTo>
                    <a:pt x="1007" y="5145"/>
                  </a:lnTo>
                  <a:lnTo>
                    <a:pt x="1007" y="5201"/>
                  </a:lnTo>
                  <a:lnTo>
                    <a:pt x="1007" y="5257"/>
                  </a:lnTo>
                  <a:lnTo>
                    <a:pt x="989" y="5313"/>
                  </a:lnTo>
                  <a:lnTo>
                    <a:pt x="933" y="5406"/>
                  </a:lnTo>
                  <a:lnTo>
                    <a:pt x="839" y="5462"/>
                  </a:lnTo>
                  <a:lnTo>
                    <a:pt x="784" y="5480"/>
                  </a:lnTo>
                  <a:lnTo>
                    <a:pt x="672" y="5480"/>
                  </a:lnTo>
                  <a:lnTo>
                    <a:pt x="634" y="5462"/>
                  </a:lnTo>
                  <a:lnTo>
                    <a:pt x="541" y="5406"/>
                  </a:lnTo>
                  <a:lnTo>
                    <a:pt x="485" y="5313"/>
                  </a:lnTo>
                  <a:lnTo>
                    <a:pt x="467" y="5257"/>
                  </a:lnTo>
                  <a:lnTo>
                    <a:pt x="448" y="5201"/>
                  </a:lnTo>
                  <a:lnTo>
                    <a:pt x="467" y="5145"/>
                  </a:lnTo>
                  <a:lnTo>
                    <a:pt x="485" y="5107"/>
                  </a:lnTo>
                  <a:lnTo>
                    <a:pt x="541" y="5014"/>
                  </a:lnTo>
                  <a:lnTo>
                    <a:pt x="634" y="4958"/>
                  </a:lnTo>
                  <a:lnTo>
                    <a:pt x="672" y="4940"/>
                  </a:lnTo>
                  <a:close/>
                  <a:moveTo>
                    <a:pt x="206" y="2610"/>
                  </a:moveTo>
                  <a:lnTo>
                    <a:pt x="168" y="2628"/>
                  </a:lnTo>
                  <a:lnTo>
                    <a:pt x="75" y="2684"/>
                  </a:lnTo>
                  <a:lnTo>
                    <a:pt x="19" y="2777"/>
                  </a:lnTo>
                  <a:lnTo>
                    <a:pt x="1" y="2833"/>
                  </a:lnTo>
                  <a:lnTo>
                    <a:pt x="1" y="2889"/>
                  </a:lnTo>
                  <a:lnTo>
                    <a:pt x="1" y="5667"/>
                  </a:lnTo>
                  <a:lnTo>
                    <a:pt x="1" y="5723"/>
                  </a:lnTo>
                  <a:lnTo>
                    <a:pt x="19" y="5779"/>
                  </a:lnTo>
                  <a:lnTo>
                    <a:pt x="75" y="5872"/>
                  </a:lnTo>
                  <a:lnTo>
                    <a:pt x="168" y="5928"/>
                  </a:lnTo>
                  <a:lnTo>
                    <a:pt x="206" y="5946"/>
                  </a:lnTo>
                  <a:lnTo>
                    <a:pt x="1250" y="5946"/>
                  </a:lnTo>
                  <a:lnTo>
                    <a:pt x="1305" y="5928"/>
                  </a:lnTo>
                  <a:lnTo>
                    <a:pt x="1399" y="5872"/>
                  </a:lnTo>
                  <a:lnTo>
                    <a:pt x="1455" y="5779"/>
                  </a:lnTo>
                  <a:lnTo>
                    <a:pt x="1473" y="5723"/>
                  </a:lnTo>
                  <a:lnTo>
                    <a:pt x="1473" y="5667"/>
                  </a:lnTo>
                  <a:lnTo>
                    <a:pt x="1473" y="2889"/>
                  </a:lnTo>
                  <a:lnTo>
                    <a:pt x="1473" y="2833"/>
                  </a:lnTo>
                  <a:lnTo>
                    <a:pt x="1455" y="2777"/>
                  </a:lnTo>
                  <a:lnTo>
                    <a:pt x="1399" y="2684"/>
                  </a:lnTo>
                  <a:lnTo>
                    <a:pt x="1305" y="2628"/>
                  </a:lnTo>
                  <a:lnTo>
                    <a:pt x="1250" y="2610"/>
                  </a:lnTo>
                  <a:close/>
                  <a:moveTo>
                    <a:pt x="3617" y="0"/>
                  </a:moveTo>
                  <a:lnTo>
                    <a:pt x="3524" y="19"/>
                  </a:lnTo>
                  <a:lnTo>
                    <a:pt x="3468" y="75"/>
                  </a:lnTo>
                  <a:lnTo>
                    <a:pt x="3393" y="168"/>
                  </a:lnTo>
                  <a:lnTo>
                    <a:pt x="3337" y="261"/>
                  </a:lnTo>
                  <a:lnTo>
                    <a:pt x="3263" y="485"/>
                  </a:lnTo>
                  <a:lnTo>
                    <a:pt x="3225" y="671"/>
                  </a:lnTo>
                  <a:lnTo>
                    <a:pt x="3169" y="858"/>
                  </a:lnTo>
                  <a:lnTo>
                    <a:pt x="3114" y="1044"/>
                  </a:lnTo>
                  <a:lnTo>
                    <a:pt x="3039" y="1212"/>
                  </a:lnTo>
                  <a:lnTo>
                    <a:pt x="2983" y="1286"/>
                  </a:lnTo>
                  <a:lnTo>
                    <a:pt x="2927" y="1361"/>
                  </a:lnTo>
                  <a:lnTo>
                    <a:pt x="2797" y="1510"/>
                  </a:lnTo>
                  <a:lnTo>
                    <a:pt x="2666" y="1659"/>
                  </a:lnTo>
                  <a:lnTo>
                    <a:pt x="2442" y="1995"/>
                  </a:lnTo>
                  <a:lnTo>
                    <a:pt x="2200" y="2330"/>
                  </a:lnTo>
                  <a:lnTo>
                    <a:pt x="2051" y="2498"/>
                  </a:lnTo>
                  <a:lnTo>
                    <a:pt x="1883" y="2666"/>
                  </a:lnTo>
                  <a:lnTo>
                    <a:pt x="1865" y="2722"/>
                  </a:lnTo>
                  <a:lnTo>
                    <a:pt x="1846" y="2777"/>
                  </a:lnTo>
                  <a:lnTo>
                    <a:pt x="1846" y="5257"/>
                  </a:lnTo>
                  <a:lnTo>
                    <a:pt x="1865" y="5313"/>
                  </a:lnTo>
                  <a:lnTo>
                    <a:pt x="1883" y="5350"/>
                  </a:lnTo>
                  <a:lnTo>
                    <a:pt x="1939" y="5387"/>
                  </a:lnTo>
                  <a:lnTo>
                    <a:pt x="1995" y="5387"/>
                  </a:lnTo>
                  <a:lnTo>
                    <a:pt x="2126" y="5406"/>
                  </a:lnTo>
                  <a:lnTo>
                    <a:pt x="2293" y="5462"/>
                  </a:lnTo>
                  <a:lnTo>
                    <a:pt x="2592" y="5573"/>
                  </a:lnTo>
                  <a:lnTo>
                    <a:pt x="2890" y="5704"/>
                  </a:lnTo>
                  <a:lnTo>
                    <a:pt x="3225" y="5816"/>
                  </a:lnTo>
                  <a:lnTo>
                    <a:pt x="3393" y="5872"/>
                  </a:lnTo>
                  <a:lnTo>
                    <a:pt x="3580" y="5909"/>
                  </a:lnTo>
                  <a:lnTo>
                    <a:pt x="3785" y="5946"/>
                  </a:lnTo>
                  <a:lnTo>
                    <a:pt x="4400" y="5946"/>
                  </a:lnTo>
                  <a:lnTo>
                    <a:pt x="4586" y="5928"/>
                  </a:lnTo>
                  <a:lnTo>
                    <a:pt x="4772" y="5909"/>
                  </a:lnTo>
                  <a:lnTo>
                    <a:pt x="4940" y="5853"/>
                  </a:lnTo>
                  <a:lnTo>
                    <a:pt x="5108" y="5797"/>
                  </a:lnTo>
                  <a:lnTo>
                    <a:pt x="5238" y="5723"/>
                  </a:lnTo>
                  <a:lnTo>
                    <a:pt x="5332" y="5611"/>
                  </a:lnTo>
                  <a:lnTo>
                    <a:pt x="5388" y="5499"/>
                  </a:lnTo>
                  <a:lnTo>
                    <a:pt x="5425" y="5368"/>
                  </a:lnTo>
                  <a:lnTo>
                    <a:pt x="5425" y="5238"/>
                  </a:lnTo>
                  <a:lnTo>
                    <a:pt x="5406" y="5089"/>
                  </a:lnTo>
                  <a:lnTo>
                    <a:pt x="5481" y="4996"/>
                  </a:lnTo>
                  <a:lnTo>
                    <a:pt x="5537" y="4902"/>
                  </a:lnTo>
                  <a:lnTo>
                    <a:pt x="5574" y="4809"/>
                  </a:lnTo>
                  <a:lnTo>
                    <a:pt x="5611" y="4697"/>
                  </a:lnTo>
                  <a:lnTo>
                    <a:pt x="5630" y="4567"/>
                  </a:lnTo>
                  <a:lnTo>
                    <a:pt x="5630" y="4455"/>
                  </a:lnTo>
                  <a:lnTo>
                    <a:pt x="5630" y="4325"/>
                  </a:lnTo>
                  <a:lnTo>
                    <a:pt x="5593" y="4213"/>
                  </a:lnTo>
                  <a:lnTo>
                    <a:pt x="5667" y="4101"/>
                  </a:lnTo>
                  <a:lnTo>
                    <a:pt x="5723" y="3989"/>
                  </a:lnTo>
                  <a:lnTo>
                    <a:pt x="5742" y="3877"/>
                  </a:lnTo>
                  <a:lnTo>
                    <a:pt x="5779" y="3747"/>
                  </a:lnTo>
                  <a:lnTo>
                    <a:pt x="5779" y="3635"/>
                  </a:lnTo>
                  <a:lnTo>
                    <a:pt x="5760" y="3523"/>
                  </a:lnTo>
                  <a:lnTo>
                    <a:pt x="5742" y="3393"/>
                  </a:lnTo>
                  <a:lnTo>
                    <a:pt x="5704" y="3299"/>
                  </a:lnTo>
                  <a:lnTo>
                    <a:pt x="5798" y="3169"/>
                  </a:lnTo>
                  <a:lnTo>
                    <a:pt x="5872" y="3038"/>
                  </a:lnTo>
                  <a:lnTo>
                    <a:pt x="5909" y="2889"/>
                  </a:lnTo>
                  <a:lnTo>
                    <a:pt x="5928" y="2722"/>
                  </a:lnTo>
                  <a:lnTo>
                    <a:pt x="5909" y="2591"/>
                  </a:lnTo>
                  <a:lnTo>
                    <a:pt x="5872" y="2461"/>
                  </a:lnTo>
                  <a:lnTo>
                    <a:pt x="5816" y="2349"/>
                  </a:lnTo>
                  <a:lnTo>
                    <a:pt x="5723" y="2256"/>
                  </a:lnTo>
                  <a:lnTo>
                    <a:pt x="5630" y="2162"/>
                  </a:lnTo>
                  <a:lnTo>
                    <a:pt x="5518" y="2106"/>
                  </a:lnTo>
                  <a:lnTo>
                    <a:pt x="5388" y="2069"/>
                  </a:lnTo>
                  <a:lnTo>
                    <a:pt x="5238" y="2051"/>
                  </a:lnTo>
                  <a:lnTo>
                    <a:pt x="4064" y="2051"/>
                  </a:lnTo>
                  <a:lnTo>
                    <a:pt x="4101" y="1920"/>
                  </a:lnTo>
                  <a:lnTo>
                    <a:pt x="4157" y="1808"/>
                  </a:lnTo>
                  <a:lnTo>
                    <a:pt x="4288" y="1566"/>
                  </a:lnTo>
                  <a:lnTo>
                    <a:pt x="4344" y="1435"/>
                  </a:lnTo>
                  <a:lnTo>
                    <a:pt x="4400" y="1286"/>
                  </a:lnTo>
                  <a:lnTo>
                    <a:pt x="4437" y="1119"/>
                  </a:lnTo>
                  <a:lnTo>
                    <a:pt x="4456" y="951"/>
                  </a:lnTo>
                  <a:lnTo>
                    <a:pt x="4437" y="802"/>
                  </a:lnTo>
                  <a:lnTo>
                    <a:pt x="4418" y="671"/>
                  </a:lnTo>
                  <a:lnTo>
                    <a:pt x="4400" y="541"/>
                  </a:lnTo>
                  <a:lnTo>
                    <a:pt x="4362" y="447"/>
                  </a:lnTo>
                  <a:lnTo>
                    <a:pt x="4306" y="354"/>
                  </a:lnTo>
                  <a:lnTo>
                    <a:pt x="4251" y="280"/>
                  </a:lnTo>
                  <a:lnTo>
                    <a:pt x="4195" y="205"/>
                  </a:lnTo>
                  <a:lnTo>
                    <a:pt x="4139" y="168"/>
                  </a:lnTo>
                  <a:lnTo>
                    <a:pt x="3990" y="75"/>
                  </a:lnTo>
                  <a:lnTo>
                    <a:pt x="3859" y="37"/>
                  </a:lnTo>
                  <a:lnTo>
                    <a:pt x="3729" y="19"/>
                  </a:lnTo>
                  <a:lnTo>
                    <a:pt x="361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325" name="Google Shape;325;p44"/>
            <p:cNvSpPr/>
            <p:nvPr/>
          </p:nvSpPr>
          <p:spPr>
            <a:xfrm>
              <a:off x="1535764" y="3214206"/>
              <a:ext cx="226629" cy="180627"/>
            </a:xfrm>
            <a:custGeom>
              <a:avLst/>
              <a:gdLst/>
              <a:ahLst/>
              <a:cxnLst/>
              <a:rect l="l" t="t" r="r" b="b"/>
              <a:pathLst>
                <a:path w="7439" h="5929" extrusionOk="0">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grpSp>
      <p:pic>
        <p:nvPicPr>
          <p:cNvPr id="4098" name="Picture 2" descr="No description available.">
            <a:extLst>
              <a:ext uri="{FF2B5EF4-FFF2-40B4-BE49-F238E27FC236}">
                <a16:creationId xmlns:a16="http://schemas.microsoft.com/office/drawing/2014/main" id="{590FB2C4-0E65-BD51-1B3A-9DA9F79F24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0874" y="1629577"/>
            <a:ext cx="5330779" cy="295096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4662679-1E8F-D60F-F91E-552DF2043E1F}"/>
              </a:ext>
            </a:extLst>
          </p:cNvPr>
          <p:cNvSpPr txBox="1"/>
          <p:nvPr/>
        </p:nvSpPr>
        <p:spPr>
          <a:xfrm>
            <a:off x="333284" y="149907"/>
            <a:ext cx="8289420" cy="2062103"/>
          </a:xfrm>
          <a:prstGeom prst="rect">
            <a:avLst/>
          </a:prstGeom>
          <a:noFill/>
        </p:spPr>
        <p:txBody>
          <a:bodyPr wrap="square" rtlCol="0">
            <a:spAutoFit/>
          </a:bodyPr>
          <a:lstStyle/>
          <a:p>
            <a:pPr algn="just" rtl="0" fontAlgn="base">
              <a:spcBef>
                <a:spcPts val="0"/>
              </a:spcBef>
              <a:spcAft>
                <a:spcPts val="0"/>
              </a:spcAft>
            </a:pPr>
            <a:r>
              <a:rPr lang="en-US" sz="1800" b="1" i="0" u="none" strike="noStrike" dirty="0">
                <a:solidFill>
                  <a:srgbClr val="000000"/>
                </a:solidFill>
                <a:effectLst/>
                <a:latin typeface="Arial" panose="020B0604020202020204" pitchFamily="34" charset="0"/>
              </a:rPr>
              <a:t>15. Plant layout</a:t>
            </a:r>
          </a:p>
          <a:p>
            <a:pPr indent="-914400" algn="just" rtl="0">
              <a:spcBef>
                <a:spcPts val="0"/>
              </a:spcBef>
              <a:spcAft>
                <a:spcPts val="0"/>
              </a:spcAft>
            </a:pPr>
            <a:r>
              <a:rPr lang="en-US" sz="1800" b="0" i="0" u="none" strike="noStrike" dirty="0">
                <a:solidFill>
                  <a:srgbClr val="000000"/>
                </a:solidFill>
                <a:effectLst/>
                <a:latin typeface="Arial" panose="020B0604020202020204" pitchFamily="34" charset="0"/>
              </a:rPr>
              <a:t>This section presents the general description of the plant </a:t>
            </a:r>
            <a:endParaRPr lang="en-US" sz="2400" b="0" dirty="0">
              <a:effectLst/>
            </a:endParaRPr>
          </a:p>
          <a:p>
            <a:pPr indent="-914400" algn="just" rtl="0">
              <a:spcBef>
                <a:spcPts val="0"/>
              </a:spcBef>
              <a:spcAft>
                <a:spcPts val="0"/>
              </a:spcAft>
            </a:pPr>
            <a:r>
              <a:rPr lang="en-US" sz="1800" b="0" i="0" u="none" strike="noStrike" dirty="0">
                <a:solidFill>
                  <a:srgbClr val="000000"/>
                </a:solidFill>
                <a:effectLst/>
                <a:latin typeface="Arial" panose="020B0604020202020204" pitchFamily="34" charset="0"/>
              </a:rPr>
              <a:t>layout and the layout chart.  It shows how the layout affects the materials flow, </a:t>
            </a:r>
            <a:endParaRPr lang="en-US" sz="2400" b="0" dirty="0">
              <a:effectLst/>
            </a:endParaRPr>
          </a:p>
          <a:p>
            <a:pPr indent="-914400" algn="just" rtl="0">
              <a:spcBef>
                <a:spcPts val="0"/>
              </a:spcBef>
              <a:spcAft>
                <a:spcPts val="0"/>
              </a:spcAft>
            </a:pPr>
            <a:r>
              <a:rPr lang="en-US" sz="1800" b="0" i="0" u="none" strike="noStrike" dirty="0">
                <a:solidFill>
                  <a:srgbClr val="000000"/>
                </a:solidFill>
                <a:effectLst/>
                <a:latin typeface="Arial" panose="020B0604020202020204" pitchFamily="34" charset="0"/>
              </a:rPr>
              <a:t>materials handling and storage.  Provisions for expansion are also specified.</a:t>
            </a:r>
            <a:endParaRPr lang="en-US" sz="2400" b="0" dirty="0">
              <a:effectLst/>
            </a:endParaRPr>
          </a:p>
          <a:p>
            <a:pPr indent="-914400" algn="just" rtl="0">
              <a:spcBef>
                <a:spcPts val="0"/>
              </a:spcBef>
              <a:spcAft>
                <a:spcPts val="0"/>
              </a:spcAft>
            </a:pPr>
            <a:r>
              <a:rPr lang="en-US" sz="1800" b="0" i="0" u="none" strike="noStrike" dirty="0">
                <a:solidFill>
                  <a:srgbClr val="000000"/>
                </a:solidFill>
                <a:effectLst/>
                <a:latin typeface="Arial" panose="020B0604020202020204" pitchFamily="34" charset="0"/>
              </a:rPr>
              <a:t>Note: Draw the office area, production area, display area, etc.</a:t>
            </a:r>
            <a:endParaRPr lang="en-US" sz="2400" b="0" dirty="0">
              <a:effectLst/>
            </a:endParaRPr>
          </a:p>
          <a:p>
            <a:br>
              <a:rPr lang="en-US" sz="2400" dirty="0"/>
            </a:br>
            <a:endParaRPr lang="en-US" dirty="0"/>
          </a:p>
        </p:txBody>
      </p:sp>
      <p:sp>
        <p:nvSpPr>
          <p:cNvPr id="4" name="TextBox 3">
            <a:extLst>
              <a:ext uri="{FF2B5EF4-FFF2-40B4-BE49-F238E27FC236}">
                <a16:creationId xmlns:a16="http://schemas.microsoft.com/office/drawing/2014/main" id="{3E07EB44-4845-273B-42D2-0DB86E8BA45B}"/>
              </a:ext>
            </a:extLst>
          </p:cNvPr>
          <p:cNvSpPr txBox="1"/>
          <p:nvPr/>
        </p:nvSpPr>
        <p:spPr>
          <a:xfrm>
            <a:off x="704004" y="4637579"/>
            <a:ext cx="3476858" cy="307777"/>
          </a:xfrm>
          <a:prstGeom prst="rect">
            <a:avLst/>
          </a:prstGeom>
          <a:noFill/>
        </p:spPr>
        <p:txBody>
          <a:bodyPr wrap="square" rtlCol="0">
            <a:spAutoFit/>
          </a:bodyPr>
          <a:lstStyle/>
          <a:p>
            <a:r>
              <a:rPr lang="en-US" dirty="0" err="1"/>
              <a:t>Quilala</a:t>
            </a:r>
            <a:r>
              <a:rPr lang="en-US" dirty="0"/>
              <a:t> (2020)</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330"/>
        <p:cNvGrpSpPr/>
        <p:nvPr/>
      </p:nvGrpSpPr>
      <p:grpSpPr>
        <a:xfrm>
          <a:off x="0" y="0"/>
          <a:ext cx="0" cy="0"/>
          <a:chOff x="0" y="0"/>
          <a:chExt cx="0" cy="0"/>
        </a:xfrm>
      </p:grpSpPr>
      <p:sp>
        <p:nvSpPr>
          <p:cNvPr id="331" name="Google Shape;331;p45"/>
          <p:cNvSpPr txBox="1"/>
          <p:nvPr/>
        </p:nvSpPr>
        <p:spPr>
          <a:xfrm>
            <a:off x="293850" y="136900"/>
            <a:ext cx="8712300" cy="4869600"/>
          </a:xfrm>
          <a:prstGeom prst="rect">
            <a:avLst/>
          </a:prstGeom>
          <a:noFill/>
          <a:ln>
            <a:noFill/>
          </a:ln>
        </p:spPr>
        <p:txBody>
          <a:bodyPr spcFirstLastPara="1" wrap="square" lIns="0" tIns="0" rIns="0" bIns="0" anchor="t" anchorCtr="0">
            <a:noAutofit/>
          </a:bodyPr>
          <a:lstStyle/>
          <a:p>
            <a:pPr marL="457200" lvl="0" indent="12700" algn="l" rtl="0">
              <a:lnSpc>
                <a:spcPct val="115000"/>
              </a:lnSpc>
              <a:spcBef>
                <a:spcPts val="1200"/>
              </a:spcBef>
              <a:spcAft>
                <a:spcPts val="0"/>
              </a:spcAft>
              <a:buNone/>
            </a:pPr>
            <a:endParaRPr sz="1700"/>
          </a:p>
          <a:p>
            <a:pPr marL="457200" lvl="0" indent="12700" algn="l" rtl="0">
              <a:lnSpc>
                <a:spcPct val="115000"/>
              </a:lnSpc>
              <a:spcBef>
                <a:spcPts val="1200"/>
              </a:spcBef>
              <a:spcAft>
                <a:spcPts val="1200"/>
              </a:spcAft>
              <a:buNone/>
            </a:pPr>
            <a:endParaRPr sz="1100"/>
          </a:p>
        </p:txBody>
      </p:sp>
      <p:grpSp>
        <p:nvGrpSpPr>
          <p:cNvPr id="332" name="Google Shape;332;p45"/>
          <p:cNvGrpSpPr/>
          <p:nvPr/>
        </p:nvGrpSpPr>
        <p:grpSpPr>
          <a:xfrm>
            <a:off x="1425214" y="3290132"/>
            <a:ext cx="6270575" cy="181175"/>
            <a:chOff x="1535764" y="3213932"/>
            <a:chExt cx="6270575" cy="181175"/>
          </a:xfrm>
        </p:grpSpPr>
        <p:sp>
          <p:nvSpPr>
            <p:cNvPr id="333" name="Google Shape;333;p45"/>
            <p:cNvSpPr/>
            <p:nvPr/>
          </p:nvSpPr>
          <p:spPr>
            <a:xfrm>
              <a:off x="5603395" y="3213932"/>
              <a:ext cx="180627" cy="181175"/>
            </a:xfrm>
            <a:custGeom>
              <a:avLst/>
              <a:gdLst/>
              <a:ahLst/>
              <a:cxnLst/>
              <a:rect l="l" t="t" r="r" b="b"/>
              <a:pathLst>
                <a:path w="5929" h="5947" extrusionOk="0">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334" name="Google Shape;334;p45"/>
            <p:cNvSpPr/>
            <p:nvPr/>
          </p:nvSpPr>
          <p:spPr>
            <a:xfrm>
              <a:off x="3569730" y="3214222"/>
              <a:ext cx="203323" cy="180597"/>
            </a:xfrm>
            <a:custGeom>
              <a:avLst/>
              <a:gdLst/>
              <a:ahLst/>
              <a:cxnLst/>
              <a:rect l="l" t="t" r="r" b="b"/>
              <a:pathLst>
                <a:path w="6674" h="5928" extrusionOk="0">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335" name="Google Shape;335;p45"/>
            <p:cNvSpPr/>
            <p:nvPr/>
          </p:nvSpPr>
          <p:spPr>
            <a:xfrm>
              <a:off x="7625712" y="3213932"/>
              <a:ext cx="180627" cy="181175"/>
            </a:xfrm>
            <a:custGeom>
              <a:avLst/>
              <a:gdLst/>
              <a:ahLst/>
              <a:cxnLst/>
              <a:rect l="l" t="t" r="r" b="b"/>
              <a:pathLst>
                <a:path w="5929" h="5947" extrusionOk="0">
                  <a:moveTo>
                    <a:pt x="784" y="4940"/>
                  </a:moveTo>
                  <a:lnTo>
                    <a:pt x="839" y="4958"/>
                  </a:lnTo>
                  <a:lnTo>
                    <a:pt x="933" y="5014"/>
                  </a:lnTo>
                  <a:lnTo>
                    <a:pt x="989" y="5107"/>
                  </a:lnTo>
                  <a:lnTo>
                    <a:pt x="1007" y="5145"/>
                  </a:lnTo>
                  <a:lnTo>
                    <a:pt x="1007" y="5201"/>
                  </a:lnTo>
                  <a:lnTo>
                    <a:pt x="1007" y="5257"/>
                  </a:lnTo>
                  <a:lnTo>
                    <a:pt x="989" y="5313"/>
                  </a:lnTo>
                  <a:lnTo>
                    <a:pt x="933" y="5406"/>
                  </a:lnTo>
                  <a:lnTo>
                    <a:pt x="839" y="5462"/>
                  </a:lnTo>
                  <a:lnTo>
                    <a:pt x="784" y="5480"/>
                  </a:lnTo>
                  <a:lnTo>
                    <a:pt x="672" y="5480"/>
                  </a:lnTo>
                  <a:lnTo>
                    <a:pt x="634" y="5462"/>
                  </a:lnTo>
                  <a:lnTo>
                    <a:pt x="541" y="5406"/>
                  </a:lnTo>
                  <a:lnTo>
                    <a:pt x="485" y="5313"/>
                  </a:lnTo>
                  <a:lnTo>
                    <a:pt x="467" y="5257"/>
                  </a:lnTo>
                  <a:lnTo>
                    <a:pt x="448" y="5201"/>
                  </a:lnTo>
                  <a:lnTo>
                    <a:pt x="467" y="5145"/>
                  </a:lnTo>
                  <a:lnTo>
                    <a:pt x="485" y="5107"/>
                  </a:lnTo>
                  <a:lnTo>
                    <a:pt x="541" y="5014"/>
                  </a:lnTo>
                  <a:lnTo>
                    <a:pt x="634" y="4958"/>
                  </a:lnTo>
                  <a:lnTo>
                    <a:pt x="672" y="4940"/>
                  </a:lnTo>
                  <a:close/>
                  <a:moveTo>
                    <a:pt x="206" y="2610"/>
                  </a:moveTo>
                  <a:lnTo>
                    <a:pt x="168" y="2628"/>
                  </a:lnTo>
                  <a:lnTo>
                    <a:pt x="75" y="2684"/>
                  </a:lnTo>
                  <a:lnTo>
                    <a:pt x="19" y="2777"/>
                  </a:lnTo>
                  <a:lnTo>
                    <a:pt x="1" y="2833"/>
                  </a:lnTo>
                  <a:lnTo>
                    <a:pt x="1" y="2889"/>
                  </a:lnTo>
                  <a:lnTo>
                    <a:pt x="1" y="5667"/>
                  </a:lnTo>
                  <a:lnTo>
                    <a:pt x="1" y="5723"/>
                  </a:lnTo>
                  <a:lnTo>
                    <a:pt x="19" y="5779"/>
                  </a:lnTo>
                  <a:lnTo>
                    <a:pt x="75" y="5872"/>
                  </a:lnTo>
                  <a:lnTo>
                    <a:pt x="168" y="5928"/>
                  </a:lnTo>
                  <a:lnTo>
                    <a:pt x="206" y="5946"/>
                  </a:lnTo>
                  <a:lnTo>
                    <a:pt x="1250" y="5946"/>
                  </a:lnTo>
                  <a:lnTo>
                    <a:pt x="1305" y="5928"/>
                  </a:lnTo>
                  <a:lnTo>
                    <a:pt x="1399" y="5872"/>
                  </a:lnTo>
                  <a:lnTo>
                    <a:pt x="1455" y="5779"/>
                  </a:lnTo>
                  <a:lnTo>
                    <a:pt x="1473" y="5723"/>
                  </a:lnTo>
                  <a:lnTo>
                    <a:pt x="1473" y="5667"/>
                  </a:lnTo>
                  <a:lnTo>
                    <a:pt x="1473" y="2889"/>
                  </a:lnTo>
                  <a:lnTo>
                    <a:pt x="1473" y="2833"/>
                  </a:lnTo>
                  <a:lnTo>
                    <a:pt x="1455" y="2777"/>
                  </a:lnTo>
                  <a:lnTo>
                    <a:pt x="1399" y="2684"/>
                  </a:lnTo>
                  <a:lnTo>
                    <a:pt x="1305" y="2628"/>
                  </a:lnTo>
                  <a:lnTo>
                    <a:pt x="1250" y="2610"/>
                  </a:lnTo>
                  <a:close/>
                  <a:moveTo>
                    <a:pt x="3617" y="0"/>
                  </a:moveTo>
                  <a:lnTo>
                    <a:pt x="3524" y="19"/>
                  </a:lnTo>
                  <a:lnTo>
                    <a:pt x="3468" y="75"/>
                  </a:lnTo>
                  <a:lnTo>
                    <a:pt x="3393" y="168"/>
                  </a:lnTo>
                  <a:lnTo>
                    <a:pt x="3337" y="261"/>
                  </a:lnTo>
                  <a:lnTo>
                    <a:pt x="3263" y="485"/>
                  </a:lnTo>
                  <a:lnTo>
                    <a:pt x="3225" y="671"/>
                  </a:lnTo>
                  <a:lnTo>
                    <a:pt x="3169" y="858"/>
                  </a:lnTo>
                  <a:lnTo>
                    <a:pt x="3114" y="1044"/>
                  </a:lnTo>
                  <a:lnTo>
                    <a:pt x="3039" y="1212"/>
                  </a:lnTo>
                  <a:lnTo>
                    <a:pt x="2983" y="1286"/>
                  </a:lnTo>
                  <a:lnTo>
                    <a:pt x="2927" y="1361"/>
                  </a:lnTo>
                  <a:lnTo>
                    <a:pt x="2797" y="1510"/>
                  </a:lnTo>
                  <a:lnTo>
                    <a:pt x="2666" y="1659"/>
                  </a:lnTo>
                  <a:lnTo>
                    <a:pt x="2442" y="1995"/>
                  </a:lnTo>
                  <a:lnTo>
                    <a:pt x="2200" y="2330"/>
                  </a:lnTo>
                  <a:lnTo>
                    <a:pt x="2051" y="2498"/>
                  </a:lnTo>
                  <a:lnTo>
                    <a:pt x="1883" y="2666"/>
                  </a:lnTo>
                  <a:lnTo>
                    <a:pt x="1865" y="2722"/>
                  </a:lnTo>
                  <a:lnTo>
                    <a:pt x="1846" y="2777"/>
                  </a:lnTo>
                  <a:lnTo>
                    <a:pt x="1846" y="5257"/>
                  </a:lnTo>
                  <a:lnTo>
                    <a:pt x="1865" y="5313"/>
                  </a:lnTo>
                  <a:lnTo>
                    <a:pt x="1883" y="5350"/>
                  </a:lnTo>
                  <a:lnTo>
                    <a:pt x="1939" y="5387"/>
                  </a:lnTo>
                  <a:lnTo>
                    <a:pt x="1995" y="5387"/>
                  </a:lnTo>
                  <a:lnTo>
                    <a:pt x="2126" y="5406"/>
                  </a:lnTo>
                  <a:lnTo>
                    <a:pt x="2293" y="5462"/>
                  </a:lnTo>
                  <a:lnTo>
                    <a:pt x="2592" y="5573"/>
                  </a:lnTo>
                  <a:lnTo>
                    <a:pt x="2890" y="5704"/>
                  </a:lnTo>
                  <a:lnTo>
                    <a:pt x="3225" y="5816"/>
                  </a:lnTo>
                  <a:lnTo>
                    <a:pt x="3393" y="5872"/>
                  </a:lnTo>
                  <a:lnTo>
                    <a:pt x="3580" y="5909"/>
                  </a:lnTo>
                  <a:lnTo>
                    <a:pt x="3785" y="5946"/>
                  </a:lnTo>
                  <a:lnTo>
                    <a:pt x="4400" y="5946"/>
                  </a:lnTo>
                  <a:lnTo>
                    <a:pt x="4586" y="5928"/>
                  </a:lnTo>
                  <a:lnTo>
                    <a:pt x="4772" y="5909"/>
                  </a:lnTo>
                  <a:lnTo>
                    <a:pt x="4940" y="5853"/>
                  </a:lnTo>
                  <a:lnTo>
                    <a:pt x="5108" y="5797"/>
                  </a:lnTo>
                  <a:lnTo>
                    <a:pt x="5238" y="5723"/>
                  </a:lnTo>
                  <a:lnTo>
                    <a:pt x="5332" y="5611"/>
                  </a:lnTo>
                  <a:lnTo>
                    <a:pt x="5388" y="5499"/>
                  </a:lnTo>
                  <a:lnTo>
                    <a:pt x="5425" y="5368"/>
                  </a:lnTo>
                  <a:lnTo>
                    <a:pt x="5425" y="5238"/>
                  </a:lnTo>
                  <a:lnTo>
                    <a:pt x="5406" y="5089"/>
                  </a:lnTo>
                  <a:lnTo>
                    <a:pt x="5481" y="4996"/>
                  </a:lnTo>
                  <a:lnTo>
                    <a:pt x="5537" y="4902"/>
                  </a:lnTo>
                  <a:lnTo>
                    <a:pt x="5574" y="4809"/>
                  </a:lnTo>
                  <a:lnTo>
                    <a:pt x="5611" y="4697"/>
                  </a:lnTo>
                  <a:lnTo>
                    <a:pt x="5630" y="4567"/>
                  </a:lnTo>
                  <a:lnTo>
                    <a:pt x="5630" y="4455"/>
                  </a:lnTo>
                  <a:lnTo>
                    <a:pt x="5630" y="4325"/>
                  </a:lnTo>
                  <a:lnTo>
                    <a:pt x="5593" y="4213"/>
                  </a:lnTo>
                  <a:lnTo>
                    <a:pt x="5667" y="4101"/>
                  </a:lnTo>
                  <a:lnTo>
                    <a:pt x="5723" y="3989"/>
                  </a:lnTo>
                  <a:lnTo>
                    <a:pt x="5742" y="3877"/>
                  </a:lnTo>
                  <a:lnTo>
                    <a:pt x="5779" y="3747"/>
                  </a:lnTo>
                  <a:lnTo>
                    <a:pt x="5779" y="3635"/>
                  </a:lnTo>
                  <a:lnTo>
                    <a:pt x="5760" y="3523"/>
                  </a:lnTo>
                  <a:lnTo>
                    <a:pt x="5742" y="3393"/>
                  </a:lnTo>
                  <a:lnTo>
                    <a:pt x="5704" y="3299"/>
                  </a:lnTo>
                  <a:lnTo>
                    <a:pt x="5798" y="3169"/>
                  </a:lnTo>
                  <a:lnTo>
                    <a:pt x="5872" y="3038"/>
                  </a:lnTo>
                  <a:lnTo>
                    <a:pt x="5909" y="2889"/>
                  </a:lnTo>
                  <a:lnTo>
                    <a:pt x="5928" y="2722"/>
                  </a:lnTo>
                  <a:lnTo>
                    <a:pt x="5909" y="2591"/>
                  </a:lnTo>
                  <a:lnTo>
                    <a:pt x="5872" y="2461"/>
                  </a:lnTo>
                  <a:lnTo>
                    <a:pt x="5816" y="2349"/>
                  </a:lnTo>
                  <a:lnTo>
                    <a:pt x="5723" y="2256"/>
                  </a:lnTo>
                  <a:lnTo>
                    <a:pt x="5630" y="2162"/>
                  </a:lnTo>
                  <a:lnTo>
                    <a:pt x="5518" y="2106"/>
                  </a:lnTo>
                  <a:lnTo>
                    <a:pt x="5388" y="2069"/>
                  </a:lnTo>
                  <a:lnTo>
                    <a:pt x="5238" y="2051"/>
                  </a:lnTo>
                  <a:lnTo>
                    <a:pt x="4064" y="2051"/>
                  </a:lnTo>
                  <a:lnTo>
                    <a:pt x="4101" y="1920"/>
                  </a:lnTo>
                  <a:lnTo>
                    <a:pt x="4157" y="1808"/>
                  </a:lnTo>
                  <a:lnTo>
                    <a:pt x="4288" y="1566"/>
                  </a:lnTo>
                  <a:lnTo>
                    <a:pt x="4344" y="1435"/>
                  </a:lnTo>
                  <a:lnTo>
                    <a:pt x="4400" y="1286"/>
                  </a:lnTo>
                  <a:lnTo>
                    <a:pt x="4437" y="1119"/>
                  </a:lnTo>
                  <a:lnTo>
                    <a:pt x="4456" y="951"/>
                  </a:lnTo>
                  <a:lnTo>
                    <a:pt x="4437" y="802"/>
                  </a:lnTo>
                  <a:lnTo>
                    <a:pt x="4418" y="671"/>
                  </a:lnTo>
                  <a:lnTo>
                    <a:pt x="4400" y="541"/>
                  </a:lnTo>
                  <a:lnTo>
                    <a:pt x="4362" y="447"/>
                  </a:lnTo>
                  <a:lnTo>
                    <a:pt x="4306" y="354"/>
                  </a:lnTo>
                  <a:lnTo>
                    <a:pt x="4251" y="280"/>
                  </a:lnTo>
                  <a:lnTo>
                    <a:pt x="4195" y="205"/>
                  </a:lnTo>
                  <a:lnTo>
                    <a:pt x="4139" y="168"/>
                  </a:lnTo>
                  <a:lnTo>
                    <a:pt x="3990" y="75"/>
                  </a:lnTo>
                  <a:lnTo>
                    <a:pt x="3859" y="37"/>
                  </a:lnTo>
                  <a:lnTo>
                    <a:pt x="3729" y="19"/>
                  </a:lnTo>
                  <a:lnTo>
                    <a:pt x="361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336" name="Google Shape;336;p45"/>
            <p:cNvSpPr/>
            <p:nvPr/>
          </p:nvSpPr>
          <p:spPr>
            <a:xfrm>
              <a:off x="1535764" y="3214206"/>
              <a:ext cx="226629" cy="180627"/>
            </a:xfrm>
            <a:custGeom>
              <a:avLst/>
              <a:gdLst/>
              <a:ahLst/>
              <a:cxnLst/>
              <a:rect l="l" t="t" r="r" b="b"/>
              <a:pathLst>
                <a:path w="7439" h="5929" extrusionOk="0">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grpSp>
      <p:pic>
        <p:nvPicPr>
          <p:cNvPr id="5124" name="Picture 4" descr="No description available.">
            <a:extLst>
              <a:ext uri="{FF2B5EF4-FFF2-40B4-BE49-F238E27FC236}">
                <a16:creationId xmlns:a16="http://schemas.microsoft.com/office/drawing/2014/main" id="{20B2294D-4DBF-3517-7915-B0E345C269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6178" y="1086834"/>
            <a:ext cx="3535454" cy="367201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2439E8CE-6808-76C4-2D9C-8EA43FD4FCBC}"/>
              </a:ext>
            </a:extLst>
          </p:cNvPr>
          <p:cNvSpPr txBox="1"/>
          <p:nvPr/>
        </p:nvSpPr>
        <p:spPr>
          <a:xfrm>
            <a:off x="149531" y="130006"/>
            <a:ext cx="7624203" cy="1461939"/>
          </a:xfrm>
          <a:prstGeom prst="rect">
            <a:avLst/>
          </a:prstGeom>
          <a:noFill/>
        </p:spPr>
        <p:txBody>
          <a:bodyPr wrap="none" rtlCol="0">
            <a:spAutoFit/>
          </a:bodyPr>
          <a:lstStyle/>
          <a:p>
            <a:pPr algn="just" rtl="0" fontAlgn="base">
              <a:spcBef>
                <a:spcPts val="0"/>
              </a:spcBef>
              <a:spcAft>
                <a:spcPts val="0"/>
              </a:spcAft>
            </a:pPr>
            <a:r>
              <a:rPr lang="en-US" b="1" i="0" u="none" strike="noStrike" dirty="0">
                <a:solidFill>
                  <a:srgbClr val="000000"/>
                </a:solidFill>
                <a:effectLst/>
                <a:latin typeface="Arial" panose="020B0604020202020204" pitchFamily="34" charset="0"/>
              </a:rPr>
              <a:t>16. Structure/Building</a:t>
            </a:r>
          </a:p>
          <a:p>
            <a:pPr indent="-914400" rtl="0">
              <a:spcBef>
                <a:spcPts val="0"/>
              </a:spcBef>
              <a:spcAft>
                <a:spcPts val="0"/>
              </a:spcAft>
            </a:pPr>
            <a:r>
              <a:rPr lang="en-US" b="0" i="0" u="none" strike="noStrike" dirty="0">
                <a:solidFill>
                  <a:srgbClr val="000000"/>
                </a:solidFill>
                <a:effectLst/>
                <a:latin typeface="Arial" panose="020B0604020202020204" pitchFamily="34" charset="0"/>
              </a:rPr>
              <a:t>Building and costs of erection are the main parts of this section.  Other </a:t>
            </a:r>
            <a:endParaRPr lang="en-US" sz="1100" b="0" dirty="0">
              <a:effectLst/>
            </a:endParaRPr>
          </a:p>
          <a:p>
            <a:pPr indent="-914400" rtl="0">
              <a:spcBef>
                <a:spcPts val="0"/>
              </a:spcBef>
              <a:spcAft>
                <a:spcPts val="0"/>
              </a:spcAft>
            </a:pPr>
            <a:r>
              <a:rPr lang="en-US" b="0" i="0" u="none" strike="noStrike" dirty="0">
                <a:solidFill>
                  <a:srgbClr val="000000"/>
                </a:solidFill>
                <a:effectLst/>
                <a:latin typeface="Arial" panose="020B0604020202020204" pitchFamily="34" charset="0"/>
              </a:rPr>
              <a:t>structures and land improvements such as roads, drainage facilities, etc., and their respective </a:t>
            </a:r>
            <a:endParaRPr lang="en-US" sz="1100" b="0" dirty="0">
              <a:effectLst/>
            </a:endParaRPr>
          </a:p>
          <a:p>
            <a:pPr indent="-914400" rtl="0">
              <a:spcBef>
                <a:spcPts val="0"/>
              </a:spcBef>
              <a:spcAft>
                <a:spcPts val="0"/>
              </a:spcAft>
            </a:pPr>
            <a:r>
              <a:rPr lang="en-US" b="0" i="0" u="none" strike="noStrike" dirty="0">
                <a:solidFill>
                  <a:srgbClr val="000000"/>
                </a:solidFill>
                <a:effectLst/>
                <a:latin typeface="Arial" panose="020B0604020202020204" pitchFamily="34" charset="0"/>
              </a:rPr>
              <a:t>costs are also included. </a:t>
            </a:r>
            <a:endParaRPr lang="en-US" sz="1100" b="0" dirty="0">
              <a:effectLst/>
            </a:endParaRPr>
          </a:p>
          <a:p>
            <a:pPr indent="-914400" algn="just" rtl="0">
              <a:spcBef>
                <a:spcPts val="0"/>
              </a:spcBef>
              <a:spcAft>
                <a:spcPts val="800"/>
              </a:spcAft>
            </a:pPr>
            <a:br>
              <a:rPr lang="en-US" sz="1100" b="0" dirty="0">
                <a:effectLst/>
              </a:rPr>
            </a:br>
            <a:br>
              <a:rPr lang="en-US" sz="1100" dirty="0"/>
            </a:br>
            <a:endParaRPr lang="en-US" sz="1100" dirty="0"/>
          </a:p>
        </p:txBody>
      </p:sp>
      <p:sp>
        <p:nvSpPr>
          <p:cNvPr id="3" name="TextBox 2">
            <a:extLst>
              <a:ext uri="{FF2B5EF4-FFF2-40B4-BE49-F238E27FC236}">
                <a16:creationId xmlns:a16="http://schemas.microsoft.com/office/drawing/2014/main" id="{529D2AA3-57F1-F1C4-BDAE-D1D610708AD1}"/>
              </a:ext>
            </a:extLst>
          </p:cNvPr>
          <p:cNvSpPr txBox="1"/>
          <p:nvPr/>
        </p:nvSpPr>
        <p:spPr>
          <a:xfrm>
            <a:off x="4457534" y="1656208"/>
            <a:ext cx="4052713" cy="523220"/>
          </a:xfrm>
          <a:prstGeom prst="rect">
            <a:avLst/>
          </a:prstGeom>
          <a:noFill/>
        </p:spPr>
        <p:txBody>
          <a:bodyPr wrap="none" rtlCol="0">
            <a:spAutoFit/>
          </a:bodyPr>
          <a:lstStyle/>
          <a:p>
            <a:pPr indent="-914400" algn="just" rtl="0">
              <a:spcBef>
                <a:spcPts val="0"/>
              </a:spcBef>
              <a:spcAft>
                <a:spcPts val="800"/>
              </a:spcAft>
            </a:pPr>
            <a:r>
              <a:rPr lang="en-US" b="1" i="0" u="none" strike="noStrike" dirty="0">
                <a:solidFill>
                  <a:srgbClr val="000000"/>
                </a:solidFill>
                <a:effectLst/>
                <a:latin typeface="Arial" panose="020B0604020202020204" pitchFamily="34" charset="0"/>
              </a:rPr>
              <a:t>Note: </a:t>
            </a:r>
            <a:r>
              <a:rPr lang="en-US" b="0" i="0" u="none" strike="noStrike" dirty="0">
                <a:solidFill>
                  <a:srgbClr val="000000"/>
                </a:solidFill>
                <a:effectLst/>
                <a:latin typeface="Arial" panose="020B0604020202020204" pitchFamily="34" charset="0"/>
              </a:rPr>
              <a:t>front elevation, rear elevation (back view), </a:t>
            </a:r>
            <a:br>
              <a:rPr lang="en-US" b="0" i="0" u="none" strike="noStrike" dirty="0">
                <a:solidFill>
                  <a:srgbClr val="000000"/>
                </a:solidFill>
                <a:effectLst/>
                <a:latin typeface="Arial" panose="020B0604020202020204" pitchFamily="34" charset="0"/>
              </a:rPr>
            </a:br>
            <a:r>
              <a:rPr lang="en-US" b="0" i="0" u="none" strike="noStrike" dirty="0">
                <a:solidFill>
                  <a:srgbClr val="000000"/>
                </a:solidFill>
                <a:effectLst/>
                <a:latin typeface="Arial" panose="020B0604020202020204" pitchFamily="34" charset="0"/>
              </a:rPr>
              <a:t>right side elevation and left side elevation</a:t>
            </a:r>
            <a:endParaRPr lang="en-US" sz="1100" b="0" dirty="0">
              <a:effectLst/>
            </a:endParaRPr>
          </a:p>
        </p:txBody>
      </p:sp>
      <p:sp>
        <p:nvSpPr>
          <p:cNvPr id="5" name="TextBox 4">
            <a:extLst>
              <a:ext uri="{FF2B5EF4-FFF2-40B4-BE49-F238E27FC236}">
                <a16:creationId xmlns:a16="http://schemas.microsoft.com/office/drawing/2014/main" id="{F2581868-A12A-6802-16A8-E93586E1CF04}"/>
              </a:ext>
            </a:extLst>
          </p:cNvPr>
          <p:cNvSpPr txBox="1"/>
          <p:nvPr/>
        </p:nvSpPr>
        <p:spPr>
          <a:xfrm>
            <a:off x="704004" y="4740131"/>
            <a:ext cx="3476858" cy="307777"/>
          </a:xfrm>
          <a:prstGeom prst="rect">
            <a:avLst/>
          </a:prstGeom>
          <a:noFill/>
        </p:spPr>
        <p:txBody>
          <a:bodyPr wrap="square" rtlCol="0">
            <a:spAutoFit/>
          </a:bodyPr>
          <a:lstStyle/>
          <a:p>
            <a:r>
              <a:rPr lang="en-US" dirty="0" err="1"/>
              <a:t>Quilala</a:t>
            </a:r>
            <a:r>
              <a:rPr lang="en-US" dirty="0"/>
              <a:t> (2020)</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341"/>
        <p:cNvGrpSpPr/>
        <p:nvPr/>
      </p:nvGrpSpPr>
      <p:grpSpPr>
        <a:xfrm>
          <a:off x="0" y="0"/>
          <a:ext cx="0" cy="0"/>
          <a:chOff x="0" y="0"/>
          <a:chExt cx="0" cy="0"/>
        </a:xfrm>
      </p:grpSpPr>
      <p:sp>
        <p:nvSpPr>
          <p:cNvPr id="342" name="Google Shape;342;p46"/>
          <p:cNvSpPr txBox="1"/>
          <p:nvPr/>
        </p:nvSpPr>
        <p:spPr>
          <a:xfrm>
            <a:off x="293850" y="136900"/>
            <a:ext cx="8712300" cy="4869600"/>
          </a:xfrm>
          <a:prstGeom prst="rect">
            <a:avLst/>
          </a:prstGeom>
          <a:noFill/>
          <a:ln>
            <a:noFill/>
          </a:ln>
        </p:spPr>
        <p:txBody>
          <a:bodyPr spcFirstLastPara="1" wrap="square" lIns="0" tIns="0" rIns="0" bIns="0" anchor="t" anchorCtr="0">
            <a:noAutofit/>
          </a:bodyPr>
          <a:lstStyle/>
          <a:p>
            <a:pPr marL="457200" lvl="0" indent="12700" algn="l" rtl="0">
              <a:lnSpc>
                <a:spcPct val="115000"/>
              </a:lnSpc>
              <a:spcBef>
                <a:spcPts val="1200"/>
              </a:spcBef>
              <a:spcAft>
                <a:spcPts val="0"/>
              </a:spcAft>
              <a:buNone/>
            </a:pPr>
            <a:endParaRPr sz="1700"/>
          </a:p>
          <a:p>
            <a:pPr marL="457200" lvl="0" indent="12700" algn="l" rtl="0">
              <a:lnSpc>
                <a:spcPct val="115000"/>
              </a:lnSpc>
              <a:spcBef>
                <a:spcPts val="1200"/>
              </a:spcBef>
              <a:spcAft>
                <a:spcPts val="1200"/>
              </a:spcAft>
              <a:buNone/>
            </a:pPr>
            <a:endParaRPr sz="1100"/>
          </a:p>
        </p:txBody>
      </p:sp>
      <p:grpSp>
        <p:nvGrpSpPr>
          <p:cNvPr id="343" name="Google Shape;343;p46"/>
          <p:cNvGrpSpPr/>
          <p:nvPr/>
        </p:nvGrpSpPr>
        <p:grpSpPr>
          <a:xfrm>
            <a:off x="1425214" y="3290132"/>
            <a:ext cx="6270575" cy="181175"/>
            <a:chOff x="1535764" y="3213932"/>
            <a:chExt cx="6270575" cy="181175"/>
          </a:xfrm>
        </p:grpSpPr>
        <p:sp>
          <p:nvSpPr>
            <p:cNvPr id="344" name="Google Shape;344;p46"/>
            <p:cNvSpPr/>
            <p:nvPr/>
          </p:nvSpPr>
          <p:spPr>
            <a:xfrm>
              <a:off x="5603395" y="3213932"/>
              <a:ext cx="180627" cy="181175"/>
            </a:xfrm>
            <a:custGeom>
              <a:avLst/>
              <a:gdLst/>
              <a:ahLst/>
              <a:cxnLst/>
              <a:rect l="l" t="t" r="r" b="b"/>
              <a:pathLst>
                <a:path w="5929" h="5947" extrusionOk="0">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345" name="Google Shape;345;p46"/>
            <p:cNvSpPr/>
            <p:nvPr/>
          </p:nvSpPr>
          <p:spPr>
            <a:xfrm>
              <a:off x="3569730" y="3214222"/>
              <a:ext cx="203323" cy="180597"/>
            </a:xfrm>
            <a:custGeom>
              <a:avLst/>
              <a:gdLst/>
              <a:ahLst/>
              <a:cxnLst/>
              <a:rect l="l" t="t" r="r" b="b"/>
              <a:pathLst>
                <a:path w="6674" h="5928" extrusionOk="0">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346" name="Google Shape;346;p46"/>
            <p:cNvSpPr/>
            <p:nvPr/>
          </p:nvSpPr>
          <p:spPr>
            <a:xfrm>
              <a:off x="7625712" y="3213932"/>
              <a:ext cx="180627" cy="181175"/>
            </a:xfrm>
            <a:custGeom>
              <a:avLst/>
              <a:gdLst/>
              <a:ahLst/>
              <a:cxnLst/>
              <a:rect l="l" t="t" r="r" b="b"/>
              <a:pathLst>
                <a:path w="5929" h="5947" extrusionOk="0">
                  <a:moveTo>
                    <a:pt x="784" y="4940"/>
                  </a:moveTo>
                  <a:lnTo>
                    <a:pt x="839" y="4958"/>
                  </a:lnTo>
                  <a:lnTo>
                    <a:pt x="933" y="5014"/>
                  </a:lnTo>
                  <a:lnTo>
                    <a:pt x="989" y="5107"/>
                  </a:lnTo>
                  <a:lnTo>
                    <a:pt x="1007" y="5145"/>
                  </a:lnTo>
                  <a:lnTo>
                    <a:pt x="1007" y="5201"/>
                  </a:lnTo>
                  <a:lnTo>
                    <a:pt x="1007" y="5257"/>
                  </a:lnTo>
                  <a:lnTo>
                    <a:pt x="989" y="5313"/>
                  </a:lnTo>
                  <a:lnTo>
                    <a:pt x="933" y="5406"/>
                  </a:lnTo>
                  <a:lnTo>
                    <a:pt x="839" y="5462"/>
                  </a:lnTo>
                  <a:lnTo>
                    <a:pt x="784" y="5480"/>
                  </a:lnTo>
                  <a:lnTo>
                    <a:pt x="672" y="5480"/>
                  </a:lnTo>
                  <a:lnTo>
                    <a:pt x="634" y="5462"/>
                  </a:lnTo>
                  <a:lnTo>
                    <a:pt x="541" y="5406"/>
                  </a:lnTo>
                  <a:lnTo>
                    <a:pt x="485" y="5313"/>
                  </a:lnTo>
                  <a:lnTo>
                    <a:pt x="467" y="5257"/>
                  </a:lnTo>
                  <a:lnTo>
                    <a:pt x="448" y="5201"/>
                  </a:lnTo>
                  <a:lnTo>
                    <a:pt x="467" y="5145"/>
                  </a:lnTo>
                  <a:lnTo>
                    <a:pt x="485" y="5107"/>
                  </a:lnTo>
                  <a:lnTo>
                    <a:pt x="541" y="5014"/>
                  </a:lnTo>
                  <a:lnTo>
                    <a:pt x="634" y="4958"/>
                  </a:lnTo>
                  <a:lnTo>
                    <a:pt x="672" y="4940"/>
                  </a:lnTo>
                  <a:close/>
                  <a:moveTo>
                    <a:pt x="206" y="2610"/>
                  </a:moveTo>
                  <a:lnTo>
                    <a:pt x="168" y="2628"/>
                  </a:lnTo>
                  <a:lnTo>
                    <a:pt x="75" y="2684"/>
                  </a:lnTo>
                  <a:lnTo>
                    <a:pt x="19" y="2777"/>
                  </a:lnTo>
                  <a:lnTo>
                    <a:pt x="1" y="2833"/>
                  </a:lnTo>
                  <a:lnTo>
                    <a:pt x="1" y="2889"/>
                  </a:lnTo>
                  <a:lnTo>
                    <a:pt x="1" y="5667"/>
                  </a:lnTo>
                  <a:lnTo>
                    <a:pt x="1" y="5723"/>
                  </a:lnTo>
                  <a:lnTo>
                    <a:pt x="19" y="5779"/>
                  </a:lnTo>
                  <a:lnTo>
                    <a:pt x="75" y="5872"/>
                  </a:lnTo>
                  <a:lnTo>
                    <a:pt x="168" y="5928"/>
                  </a:lnTo>
                  <a:lnTo>
                    <a:pt x="206" y="5946"/>
                  </a:lnTo>
                  <a:lnTo>
                    <a:pt x="1250" y="5946"/>
                  </a:lnTo>
                  <a:lnTo>
                    <a:pt x="1305" y="5928"/>
                  </a:lnTo>
                  <a:lnTo>
                    <a:pt x="1399" y="5872"/>
                  </a:lnTo>
                  <a:lnTo>
                    <a:pt x="1455" y="5779"/>
                  </a:lnTo>
                  <a:lnTo>
                    <a:pt x="1473" y="5723"/>
                  </a:lnTo>
                  <a:lnTo>
                    <a:pt x="1473" y="5667"/>
                  </a:lnTo>
                  <a:lnTo>
                    <a:pt x="1473" y="2889"/>
                  </a:lnTo>
                  <a:lnTo>
                    <a:pt x="1473" y="2833"/>
                  </a:lnTo>
                  <a:lnTo>
                    <a:pt x="1455" y="2777"/>
                  </a:lnTo>
                  <a:lnTo>
                    <a:pt x="1399" y="2684"/>
                  </a:lnTo>
                  <a:lnTo>
                    <a:pt x="1305" y="2628"/>
                  </a:lnTo>
                  <a:lnTo>
                    <a:pt x="1250" y="2610"/>
                  </a:lnTo>
                  <a:close/>
                  <a:moveTo>
                    <a:pt x="3617" y="0"/>
                  </a:moveTo>
                  <a:lnTo>
                    <a:pt x="3524" y="19"/>
                  </a:lnTo>
                  <a:lnTo>
                    <a:pt x="3468" y="75"/>
                  </a:lnTo>
                  <a:lnTo>
                    <a:pt x="3393" y="168"/>
                  </a:lnTo>
                  <a:lnTo>
                    <a:pt x="3337" y="261"/>
                  </a:lnTo>
                  <a:lnTo>
                    <a:pt x="3263" y="485"/>
                  </a:lnTo>
                  <a:lnTo>
                    <a:pt x="3225" y="671"/>
                  </a:lnTo>
                  <a:lnTo>
                    <a:pt x="3169" y="858"/>
                  </a:lnTo>
                  <a:lnTo>
                    <a:pt x="3114" y="1044"/>
                  </a:lnTo>
                  <a:lnTo>
                    <a:pt x="3039" y="1212"/>
                  </a:lnTo>
                  <a:lnTo>
                    <a:pt x="2983" y="1286"/>
                  </a:lnTo>
                  <a:lnTo>
                    <a:pt x="2927" y="1361"/>
                  </a:lnTo>
                  <a:lnTo>
                    <a:pt x="2797" y="1510"/>
                  </a:lnTo>
                  <a:lnTo>
                    <a:pt x="2666" y="1659"/>
                  </a:lnTo>
                  <a:lnTo>
                    <a:pt x="2442" y="1995"/>
                  </a:lnTo>
                  <a:lnTo>
                    <a:pt x="2200" y="2330"/>
                  </a:lnTo>
                  <a:lnTo>
                    <a:pt x="2051" y="2498"/>
                  </a:lnTo>
                  <a:lnTo>
                    <a:pt x="1883" y="2666"/>
                  </a:lnTo>
                  <a:lnTo>
                    <a:pt x="1865" y="2722"/>
                  </a:lnTo>
                  <a:lnTo>
                    <a:pt x="1846" y="2777"/>
                  </a:lnTo>
                  <a:lnTo>
                    <a:pt x="1846" y="5257"/>
                  </a:lnTo>
                  <a:lnTo>
                    <a:pt x="1865" y="5313"/>
                  </a:lnTo>
                  <a:lnTo>
                    <a:pt x="1883" y="5350"/>
                  </a:lnTo>
                  <a:lnTo>
                    <a:pt x="1939" y="5387"/>
                  </a:lnTo>
                  <a:lnTo>
                    <a:pt x="1995" y="5387"/>
                  </a:lnTo>
                  <a:lnTo>
                    <a:pt x="2126" y="5406"/>
                  </a:lnTo>
                  <a:lnTo>
                    <a:pt x="2293" y="5462"/>
                  </a:lnTo>
                  <a:lnTo>
                    <a:pt x="2592" y="5573"/>
                  </a:lnTo>
                  <a:lnTo>
                    <a:pt x="2890" y="5704"/>
                  </a:lnTo>
                  <a:lnTo>
                    <a:pt x="3225" y="5816"/>
                  </a:lnTo>
                  <a:lnTo>
                    <a:pt x="3393" y="5872"/>
                  </a:lnTo>
                  <a:lnTo>
                    <a:pt x="3580" y="5909"/>
                  </a:lnTo>
                  <a:lnTo>
                    <a:pt x="3785" y="5946"/>
                  </a:lnTo>
                  <a:lnTo>
                    <a:pt x="4400" y="5946"/>
                  </a:lnTo>
                  <a:lnTo>
                    <a:pt x="4586" y="5928"/>
                  </a:lnTo>
                  <a:lnTo>
                    <a:pt x="4772" y="5909"/>
                  </a:lnTo>
                  <a:lnTo>
                    <a:pt x="4940" y="5853"/>
                  </a:lnTo>
                  <a:lnTo>
                    <a:pt x="5108" y="5797"/>
                  </a:lnTo>
                  <a:lnTo>
                    <a:pt x="5238" y="5723"/>
                  </a:lnTo>
                  <a:lnTo>
                    <a:pt x="5332" y="5611"/>
                  </a:lnTo>
                  <a:lnTo>
                    <a:pt x="5388" y="5499"/>
                  </a:lnTo>
                  <a:lnTo>
                    <a:pt x="5425" y="5368"/>
                  </a:lnTo>
                  <a:lnTo>
                    <a:pt x="5425" y="5238"/>
                  </a:lnTo>
                  <a:lnTo>
                    <a:pt x="5406" y="5089"/>
                  </a:lnTo>
                  <a:lnTo>
                    <a:pt x="5481" y="4996"/>
                  </a:lnTo>
                  <a:lnTo>
                    <a:pt x="5537" y="4902"/>
                  </a:lnTo>
                  <a:lnTo>
                    <a:pt x="5574" y="4809"/>
                  </a:lnTo>
                  <a:lnTo>
                    <a:pt x="5611" y="4697"/>
                  </a:lnTo>
                  <a:lnTo>
                    <a:pt x="5630" y="4567"/>
                  </a:lnTo>
                  <a:lnTo>
                    <a:pt x="5630" y="4455"/>
                  </a:lnTo>
                  <a:lnTo>
                    <a:pt x="5630" y="4325"/>
                  </a:lnTo>
                  <a:lnTo>
                    <a:pt x="5593" y="4213"/>
                  </a:lnTo>
                  <a:lnTo>
                    <a:pt x="5667" y="4101"/>
                  </a:lnTo>
                  <a:lnTo>
                    <a:pt x="5723" y="3989"/>
                  </a:lnTo>
                  <a:lnTo>
                    <a:pt x="5742" y="3877"/>
                  </a:lnTo>
                  <a:lnTo>
                    <a:pt x="5779" y="3747"/>
                  </a:lnTo>
                  <a:lnTo>
                    <a:pt x="5779" y="3635"/>
                  </a:lnTo>
                  <a:lnTo>
                    <a:pt x="5760" y="3523"/>
                  </a:lnTo>
                  <a:lnTo>
                    <a:pt x="5742" y="3393"/>
                  </a:lnTo>
                  <a:lnTo>
                    <a:pt x="5704" y="3299"/>
                  </a:lnTo>
                  <a:lnTo>
                    <a:pt x="5798" y="3169"/>
                  </a:lnTo>
                  <a:lnTo>
                    <a:pt x="5872" y="3038"/>
                  </a:lnTo>
                  <a:lnTo>
                    <a:pt x="5909" y="2889"/>
                  </a:lnTo>
                  <a:lnTo>
                    <a:pt x="5928" y="2722"/>
                  </a:lnTo>
                  <a:lnTo>
                    <a:pt x="5909" y="2591"/>
                  </a:lnTo>
                  <a:lnTo>
                    <a:pt x="5872" y="2461"/>
                  </a:lnTo>
                  <a:lnTo>
                    <a:pt x="5816" y="2349"/>
                  </a:lnTo>
                  <a:lnTo>
                    <a:pt x="5723" y="2256"/>
                  </a:lnTo>
                  <a:lnTo>
                    <a:pt x="5630" y="2162"/>
                  </a:lnTo>
                  <a:lnTo>
                    <a:pt x="5518" y="2106"/>
                  </a:lnTo>
                  <a:lnTo>
                    <a:pt x="5388" y="2069"/>
                  </a:lnTo>
                  <a:lnTo>
                    <a:pt x="5238" y="2051"/>
                  </a:lnTo>
                  <a:lnTo>
                    <a:pt x="4064" y="2051"/>
                  </a:lnTo>
                  <a:lnTo>
                    <a:pt x="4101" y="1920"/>
                  </a:lnTo>
                  <a:lnTo>
                    <a:pt x="4157" y="1808"/>
                  </a:lnTo>
                  <a:lnTo>
                    <a:pt x="4288" y="1566"/>
                  </a:lnTo>
                  <a:lnTo>
                    <a:pt x="4344" y="1435"/>
                  </a:lnTo>
                  <a:lnTo>
                    <a:pt x="4400" y="1286"/>
                  </a:lnTo>
                  <a:lnTo>
                    <a:pt x="4437" y="1119"/>
                  </a:lnTo>
                  <a:lnTo>
                    <a:pt x="4456" y="951"/>
                  </a:lnTo>
                  <a:lnTo>
                    <a:pt x="4437" y="802"/>
                  </a:lnTo>
                  <a:lnTo>
                    <a:pt x="4418" y="671"/>
                  </a:lnTo>
                  <a:lnTo>
                    <a:pt x="4400" y="541"/>
                  </a:lnTo>
                  <a:lnTo>
                    <a:pt x="4362" y="447"/>
                  </a:lnTo>
                  <a:lnTo>
                    <a:pt x="4306" y="354"/>
                  </a:lnTo>
                  <a:lnTo>
                    <a:pt x="4251" y="280"/>
                  </a:lnTo>
                  <a:lnTo>
                    <a:pt x="4195" y="205"/>
                  </a:lnTo>
                  <a:lnTo>
                    <a:pt x="4139" y="168"/>
                  </a:lnTo>
                  <a:lnTo>
                    <a:pt x="3990" y="75"/>
                  </a:lnTo>
                  <a:lnTo>
                    <a:pt x="3859" y="37"/>
                  </a:lnTo>
                  <a:lnTo>
                    <a:pt x="3729" y="19"/>
                  </a:lnTo>
                  <a:lnTo>
                    <a:pt x="361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347" name="Google Shape;347;p46"/>
            <p:cNvSpPr/>
            <p:nvPr/>
          </p:nvSpPr>
          <p:spPr>
            <a:xfrm>
              <a:off x="1535764" y="3214206"/>
              <a:ext cx="226629" cy="180627"/>
            </a:xfrm>
            <a:custGeom>
              <a:avLst/>
              <a:gdLst/>
              <a:ahLst/>
              <a:cxnLst/>
              <a:rect l="l" t="t" r="r" b="b"/>
              <a:pathLst>
                <a:path w="7439" h="5929" extrusionOk="0">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grpSp>
      <p:sp>
        <p:nvSpPr>
          <p:cNvPr id="2" name="TextBox 1">
            <a:extLst>
              <a:ext uri="{FF2B5EF4-FFF2-40B4-BE49-F238E27FC236}">
                <a16:creationId xmlns:a16="http://schemas.microsoft.com/office/drawing/2014/main" id="{B019E585-BFDD-6884-72D3-EDA5C186A41A}"/>
              </a:ext>
            </a:extLst>
          </p:cNvPr>
          <p:cNvSpPr txBox="1"/>
          <p:nvPr/>
        </p:nvSpPr>
        <p:spPr>
          <a:xfrm>
            <a:off x="363755" y="239282"/>
            <a:ext cx="8416489" cy="2754600"/>
          </a:xfrm>
          <a:prstGeom prst="rect">
            <a:avLst/>
          </a:prstGeom>
          <a:noFill/>
        </p:spPr>
        <p:txBody>
          <a:bodyPr wrap="square" rtlCol="0">
            <a:spAutoFit/>
          </a:bodyPr>
          <a:lstStyle/>
          <a:p>
            <a:pPr algn="just" rtl="0" fontAlgn="base">
              <a:spcBef>
                <a:spcPts val="0"/>
              </a:spcBef>
              <a:spcAft>
                <a:spcPts val="0"/>
              </a:spcAft>
            </a:pPr>
            <a:r>
              <a:rPr lang="en-US" sz="1800" b="1" i="0" u="none" strike="noStrike" dirty="0">
                <a:solidFill>
                  <a:srgbClr val="000000"/>
                </a:solidFill>
                <a:effectLst/>
                <a:latin typeface="Arial" panose="020B0604020202020204" pitchFamily="34" charset="0"/>
              </a:rPr>
              <a:t>17. Labor Requirements</a:t>
            </a:r>
          </a:p>
          <a:p>
            <a:pPr marL="914400" rtl="0">
              <a:spcBef>
                <a:spcPts val="0"/>
              </a:spcBef>
              <a:spcAft>
                <a:spcPts val="0"/>
              </a:spcAft>
            </a:pPr>
            <a:br>
              <a:rPr lang="en-US" b="0" dirty="0">
                <a:effectLst/>
              </a:rPr>
            </a:br>
            <a:r>
              <a:rPr lang="en-US" sz="1800" b="0" i="0" u="none" strike="noStrike" dirty="0">
                <a:solidFill>
                  <a:srgbClr val="000000"/>
                </a:solidFill>
                <a:effectLst/>
                <a:latin typeface="Arial" panose="020B0604020202020204" pitchFamily="34" charset="0"/>
              </a:rPr>
              <a:t>This section details total labor requirements from start of </a:t>
            </a:r>
            <a:endParaRPr lang="en-US" b="0" dirty="0">
              <a:effectLst/>
            </a:endParaRPr>
          </a:p>
          <a:p>
            <a:pPr marL="57150" rtl="0">
              <a:spcBef>
                <a:spcPts val="0"/>
              </a:spcBef>
              <a:spcAft>
                <a:spcPts val="600"/>
              </a:spcAft>
            </a:pPr>
            <a:r>
              <a:rPr lang="en-US" sz="1800" b="0" i="0" u="none" strike="noStrike" dirty="0">
                <a:solidFill>
                  <a:srgbClr val="000000"/>
                </a:solidFill>
                <a:effectLst/>
                <a:latin typeface="Arial" panose="020B0604020202020204" pitchFamily="34" charset="0"/>
              </a:rPr>
              <a:t>operations until normal production capacity is attainable.  It indicates the required number of workers according to skill, sex, and whether full-time / part-time / seasonal, at normal production capacity.  Wage rates, salaries, fringe benefits, etc. are specified and details of special training programs, including costs, are set out.</a:t>
            </a:r>
            <a:endParaRPr lang="en-US" b="0" dirty="0">
              <a:effectLst/>
            </a:endParaRPr>
          </a:p>
          <a:p>
            <a:br>
              <a:rPr lang="en-US" dirty="0"/>
            </a:br>
            <a:endParaRPr lang="en-US" dirty="0"/>
          </a:p>
        </p:txBody>
      </p:sp>
      <p:pic>
        <p:nvPicPr>
          <p:cNvPr id="4" name="Picture 3">
            <a:extLst>
              <a:ext uri="{FF2B5EF4-FFF2-40B4-BE49-F238E27FC236}">
                <a16:creationId xmlns:a16="http://schemas.microsoft.com/office/drawing/2014/main" id="{337A7206-0932-0115-0ADF-EF7F59064CCD}"/>
              </a:ext>
            </a:extLst>
          </p:cNvPr>
          <p:cNvPicPr>
            <a:picLocks noChangeAspect="1"/>
          </p:cNvPicPr>
          <p:nvPr/>
        </p:nvPicPr>
        <p:blipFill>
          <a:blip r:embed="rId3"/>
          <a:stretch>
            <a:fillRect/>
          </a:stretch>
        </p:blipFill>
        <p:spPr>
          <a:xfrm>
            <a:off x="2594826" y="2414320"/>
            <a:ext cx="3609975" cy="2314575"/>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352"/>
        <p:cNvGrpSpPr/>
        <p:nvPr/>
      </p:nvGrpSpPr>
      <p:grpSpPr>
        <a:xfrm>
          <a:off x="0" y="0"/>
          <a:ext cx="0" cy="0"/>
          <a:chOff x="0" y="0"/>
          <a:chExt cx="0" cy="0"/>
        </a:xfrm>
      </p:grpSpPr>
      <p:sp>
        <p:nvSpPr>
          <p:cNvPr id="353" name="Google Shape;353;p47"/>
          <p:cNvSpPr txBox="1"/>
          <p:nvPr/>
        </p:nvSpPr>
        <p:spPr>
          <a:xfrm>
            <a:off x="293850" y="136900"/>
            <a:ext cx="8712300" cy="4869600"/>
          </a:xfrm>
          <a:prstGeom prst="rect">
            <a:avLst/>
          </a:prstGeom>
          <a:noFill/>
          <a:ln>
            <a:noFill/>
          </a:ln>
        </p:spPr>
        <p:txBody>
          <a:bodyPr spcFirstLastPara="1" wrap="square" lIns="0" tIns="0" rIns="0" bIns="0" anchor="t" anchorCtr="0">
            <a:noAutofit/>
          </a:bodyPr>
          <a:lstStyle/>
          <a:p>
            <a:pPr marL="457200" lvl="0" indent="12700" algn="l" rtl="0">
              <a:lnSpc>
                <a:spcPct val="115000"/>
              </a:lnSpc>
              <a:spcBef>
                <a:spcPts val="1200"/>
              </a:spcBef>
              <a:spcAft>
                <a:spcPts val="0"/>
              </a:spcAft>
              <a:buNone/>
            </a:pPr>
            <a:endParaRPr sz="1700"/>
          </a:p>
          <a:p>
            <a:pPr marL="457200" lvl="0" indent="12700" algn="l" rtl="0">
              <a:lnSpc>
                <a:spcPct val="115000"/>
              </a:lnSpc>
              <a:spcBef>
                <a:spcPts val="1200"/>
              </a:spcBef>
              <a:spcAft>
                <a:spcPts val="1200"/>
              </a:spcAft>
              <a:buNone/>
            </a:pPr>
            <a:endParaRPr sz="1100"/>
          </a:p>
        </p:txBody>
      </p:sp>
      <p:grpSp>
        <p:nvGrpSpPr>
          <p:cNvPr id="354" name="Google Shape;354;p47"/>
          <p:cNvGrpSpPr/>
          <p:nvPr/>
        </p:nvGrpSpPr>
        <p:grpSpPr>
          <a:xfrm>
            <a:off x="1425225" y="3696159"/>
            <a:ext cx="6270575" cy="586718"/>
            <a:chOff x="1535764" y="3213932"/>
            <a:chExt cx="6270575" cy="181175"/>
          </a:xfrm>
        </p:grpSpPr>
        <p:sp>
          <p:nvSpPr>
            <p:cNvPr id="355" name="Google Shape;355;p47"/>
            <p:cNvSpPr/>
            <p:nvPr/>
          </p:nvSpPr>
          <p:spPr>
            <a:xfrm>
              <a:off x="5603395" y="3213932"/>
              <a:ext cx="180627" cy="181175"/>
            </a:xfrm>
            <a:custGeom>
              <a:avLst/>
              <a:gdLst/>
              <a:ahLst/>
              <a:cxnLst/>
              <a:rect l="l" t="t" r="r" b="b"/>
              <a:pathLst>
                <a:path w="5929" h="5947" extrusionOk="0">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356" name="Google Shape;356;p47"/>
            <p:cNvSpPr/>
            <p:nvPr/>
          </p:nvSpPr>
          <p:spPr>
            <a:xfrm>
              <a:off x="3569730" y="3214222"/>
              <a:ext cx="203323" cy="180597"/>
            </a:xfrm>
            <a:custGeom>
              <a:avLst/>
              <a:gdLst/>
              <a:ahLst/>
              <a:cxnLst/>
              <a:rect l="l" t="t" r="r" b="b"/>
              <a:pathLst>
                <a:path w="6674" h="5928" extrusionOk="0">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357" name="Google Shape;357;p47"/>
            <p:cNvSpPr/>
            <p:nvPr/>
          </p:nvSpPr>
          <p:spPr>
            <a:xfrm>
              <a:off x="7625712" y="3213932"/>
              <a:ext cx="180627" cy="181175"/>
            </a:xfrm>
            <a:custGeom>
              <a:avLst/>
              <a:gdLst/>
              <a:ahLst/>
              <a:cxnLst/>
              <a:rect l="l" t="t" r="r" b="b"/>
              <a:pathLst>
                <a:path w="5929" h="5947" extrusionOk="0">
                  <a:moveTo>
                    <a:pt x="784" y="4940"/>
                  </a:moveTo>
                  <a:lnTo>
                    <a:pt x="839" y="4958"/>
                  </a:lnTo>
                  <a:lnTo>
                    <a:pt x="933" y="5014"/>
                  </a:lnTo>
                  <a:lnTo>
                    <a:pt x="989" y="5107"/>
                  </a:lnTo>
                  <a:lnTo>
                    <a:pt x="1007" y="5145"/>
                  </a:lnTo>
                  <a:lnTo>
                    <a:pt x="1007" y="5201"/>
                  </a:lnTo>
                  <a:lnTo>
                    <a:pt x="1007" y="5257"/>
                  </a:lnTo>
                  <a:lnTo>
                    <a:pt x="989" y="5313"/>
                  </a:lnTo>
                  <a:lnTo>
                    <a:pt x="933" y="5406"/>
                  </a:lnTo>
                  <a:lnTo>
                    <a:pt x="839" y="5462"/>
                  </a:lnTo>
                  <a:lnTo>
                    <a:pt x="784" y="5480"/>
                  </a:lnTo>
                  <a:lnTo>
                    <a:pt x="672" y="5480"/>
                  </a:lnTo>
                  <a:lnTo>
                    <a:pt x="634" y="5462"/>
                  </a:lnTo>
                  <a:lnTo>
                    <a:pt x="541" y="5406"/>
                  </a:lnTo>
                  <a:lnTo>
                    <a:pt x="485" y="5313"/>
                  </a:lnTo>
                  <a:lnTo>
                    <a:pt x="467" y="5257"/>
                  </a:lnTo>
                  <a:lnTo>
                    <a:pt x="448" y="5201"/>
                  </a:lnTo>
                  <a:lnTo>
                    <a:pt x="467" y="5145"/>
                  </a:lnTo>
                  <a:lnTo>
                    <a:pt x="485" y="5107"/>
                  </a:lnTo>
                  <a:lnTo>
                    <a:pt x="541" y="5014"/>
                  </a:lnTo>
                  <a:lnTo>
                    <a:pt x="634" y="4958"/>
                  </a:lnTo>
                  <a:lnTo>
                    <a:pt x="672" y="4940"/>
                  </a:lnTo>
                  <a:close/>
                  <a:moveTo>
                    <a:pt x="206" y="2610"/>
                  </a:moveTo>
                  <a:lnTo>
                    <a:pt x="168" y="2628"/>
                  </a:lnTo>
                  <a:lnTo>
                    <a:pt x="75" y="2684"/>
                  </a:lnTo>
                  <a:lnTo>
                    <a:pt x="19" y="2777"/>
                  </a:lnTo>
                  <a:lnTo>
                    <a:pt x="1" y="2833"/>
                  </a:lnTo>
                  <a:lnTo>
                    <a:pt x="1" y="2889"/>
                  </a:lnTo>
                  <a:lnTo>
                    <a:pt x="1" y="5667"/>
                  </a:lnTo>
                  <a:lnTo>
                    <a:pt x="1" y="5723"/>
                  </a:lnTo>
                  <a:lnTo>
                    <a:pt x="19" y="5779"/>
                  </a:lnTo>
                  <a:lnTo>
                    <a:pt x="75" y="5872"/>
                  </a:lnTo>
                  <a:lnTo>
                    <a:pt x="168" y="5928"/>
                  </a:lnTo>
                  <a:lnTo>
                    <a:pt x="206" y="5946"/>
                  </a:lnTo>
                  <a:lnTo>
                    <a:pt x="1250" y="5946"/>
                  </a:lnTo>
                  <a:lnTo>
                    <a:pt x="1305" y="5928"/>
                  </a:lnTo>
                  <a:lnTo>
                    <a:pt x="1399" y="5872"/>
                  </a:lnTo>
                  <a:lnTo>
                    <a:pt x="1455" y="5779"/>
                  </a:lnTo>
                  <a:lnTo>
                    <a:pt x="1473" y="5723"/>
                  </a:lnTo>
                  <a:lnTo>
                    <a:pt x="1473" y="5667"/>
                  </a:lnTo>
                  <a:lnTo>
                    <a:pt x="1473" y="2889"/>
                  </a:lnTo>
                  <a:lnTo>
                    <a:pt x="1473" y="2833"/>
                  </a:lnTo>
                  <a:lnTo>
                    <a:pt x="1455" y="2777"/>
                  </a:lnTo>
                  <a:lnTo>
                    <a:pt x="1399" y="2684"/>
                  </a:lnTo>
                  <a:lnTo>
                    <a:pt x="1305" y="2628"/>
                  </a:lnTo>
                  <a:lnTo>
                    <a:pt x="1250" y="2610"/>
                  </a:lnTo>
                  <a:close/>
                  <a:moveTo>
                    <a:pt x="3617" y="0"/>
                  </a:moveTo>
                  <a:lnTo>
                    <a:pt x="3524" y="19"/>
                  </a:lnTo>
                  <a:lnTo>
                    <a:pt x="3468" y="75"/>
                  </a:lnTo>
                  <a:lnTo>
                    <a:pt x="3393" y="168"/>
                  </a:lnTo>
                  <a:lnTo>
                    <a:pt x="3337" y="261"/>
                  </a:lnTo>
                  <a:lnTo>
                    <a:pt x="3263" y="485"/>
                  </a:lnTo>
                  <a:lnTo>
                    <a:pt x="3225" y="671"/>
                  </a:lnTo>
                  <a:lnTo>
                    <a:pt x="3169" y="858"/>
                  </a:lnTo>
                  <a:lnTo>
                    <a:pt x="3114" y="1044"/>
                  </a:lnTo>
                  <a:lnTo>
                    <a:pt x="3039" y="1212"/>
                  </a:lnTo>
                  <a:lnTo>
                    <a:pt x="2983" y="1286"/>
                  </a:lnTo>
                  <a:lnTo>
                    <a:pt x="2927" y="1361"/>
                  </a:lnTo>
                  <a:lnTo>
                    <a:pt x="2797" y="1510"/>
                  </a:lnTo>
                  <a:lnTo>
                    <a:pt x="2666" y="1659"/>
                  </a:lnTo>
                  <a:lnTo>
                    <a:pt x="2442" y="1995"/>
                  </a:lnTo>
                  <a:lnTo>
                    <a:pt x="2200" y="2330"/>
                  </a:lnTo>
                  <a:lnTo>
                    <a:pt x="2051" y="2498"/>
                  </a:lnTo>
                  <a:lnTo>
                    <a:pt x="1883" y="2666"/>
                  </a:lnTo>
                  <a:lnTo>
                    <a:pt x="1865" y="2722"/>
                  </a:lnTo>
                  <a:lnTo>
                    <a:pt x="1846" y="2777"/>
                  </a:lnTo>
                  <a:lnTo>
                    <a:pt x="1846" y="5257"/>
                  </a:lnTo>
                  <a:lnTo>
                    <a:pt x="1865" y="5313"/>
                  </a:lnTo>
                  <a:lnTo>
                    <a:pt x="1883" y="5350"/>
                  </a:lnTo>
                  <a:lnTo>
                    <a:pt x="1939" y="5387"/>
                  </a:lnTo>
                  <a:lnTo>
                    <a:pt x="1995" y="5387"/>
                  </a:lnTo>
                  <a:lnTo>
                    <a:pt x="2126" y="5406"/>
                  </a:lnTo>
                  <a:lnTo>
                    <a:pt x="2293" y="5462"/>
                  </a:lnTo>
                  <a:lnTo>
                    <a:pt x="2592" y="5573"/>
                  </a:lnTo>
                  <a:lnTo>
                    <a:pt x="2890" y="5704"/>
                  </a:lnTo>
                  <a:lnTo>
                    <a:pt x="3225" y="5816"/>
                  </a:lnTo>
                  <a:lnTo>
                    <a:pt x="3393" y="5872"/>
                  </a:lnTo>
                  <a:lnTo>
                    <a:pt x="3580" y="5909"/>
                  </a:lnTo>
                  <a:lnTo>
                    <a:pt x="3785" y="5946"/>
                  </a:lnTo>
                  <a:lnTo>
                    <a:pt x="4400" y="5946"/>
                  </a:lnTo>
                  <a:lnTo>
                    <a:pt x="4586" y="5928"/>
                  </a:lnTo>
                  <a:lnTo>
                    <a:pt x="4772" y="5909"/>
                  </a:lnTo>
                  <a:lnTo>
                    <a:pt x="4940" y="5853"/>
                  </a:lnTo>
                  <a:lnTo>
                    <a:pt x="5108" y="5797"/>
                  </a:lnTo>
                  <a:lnTo>
                    <a:pt x="5238" y="5723"/>
                  </a:lnTo>
                  <a:lnTo>
                    <a:pt x="5332" y="5611"/>
                  </a:lnTo>
                  <a:lnTo>
                    <a:pt x="5388" y="5499"/>
                  </a:lnTo>
                  <a:lnTo>
                    <a:pt x="5425" y="5368"/>
                  </a:lnTo>
                  <a:lnTo>
                    <a:pt x="5425" y="5238"/>
                  </a:lnTo>
                  <a:lnTo>
                    <a:pt x="5406" y="5089"/>
                  </a:lnTo>
                  <a:lnTo>
                    <a:pt x="5481" y="4996"/>
                  </a:lnTo>
                  <a:lnTo>
                    <a:pt x="5537" y="4902"/>
                  </a:lnTo>
                  <a:lnTo>
                    <a:pt x="5574" y="4809"/>
                  </a:lnTo>
                  <a:lnTo>
                    <a:pt x="5611" y="4697"/>
                  </a:lnTo>
                  <a:lnTo>
                    <a:pt x="5630" y="4567"/>
                  </a:lnTo>
                  <a:lnTo>
                    <a:pt x="5630" y="4455"/>
                  </a:lnTo>
                  <a:lnTo>
                    <a:pt x="5630" y="4325"/>
                  </a:lnTo>
                  <a:lnTo>
                    <a:pt x="5593" y="4213"/>
                  </a:lnTo>
                  <a:lnTo>
                    <a:pt x="5667" y="4101"/>
                  </a:lnTo>
                  <a:lnTo>
                    <a:pt x="5723" y="3989"/>
                  </a:lnTo>
                  <a:lnTo>
                    <a:pt x="5742" y="3877"/>
                  </a:lnTo>
                  <a:lnTo>
                    <a:pt x="5779" y="3747"/>
                  </a:lnTo>
                  <a:lnTo>
                    <a:pt x="5779" y="3635"/>
                  </a:lnTo>
                  <a:lnTo>
                    <a:pt x="5760" y="3523"/>
                  </a:lnTo>
                  <a:lnTo>
                    <a:pt x="5742" y="3393"/>
                  </a:lnTo>
                  <a:lnTo>
                    <a:pt x="5704" y="3299"/>
                  </a:lnTo>
                  <a:lnTo>
                    <a:pt x="5798" y="3169"/>
                  </a:lnTo>
                  <a:lnTo>
                    <a:pt x="5872" y="3038"/>
                  </a:lnTo>
                  <a:lnTo>
                    <a:pt x="5909" y="2889"/>
                  </a:lnTo>
                  <a:lnTo>
                    <a:pt x="5928" y="2722"/>
                  </a:lnTo>
                  <a:lnTo>
                    <a:pt x="5909" y="2591"/>
                  </a:lnTo>
                  <a:lnTo>
                    <a:pt x="5872" y="2461"/>
                  </a:lnTo>
                  <a:lnTo>
                    <a:pt x="5816" y="2349"/>
                  </a:lnTo>
                  <a:lnTo>
                    <a:pt x="5723" y="2256"/>
                  </a:lnTo>
                  <a:lnTo>
                    <a:pt x="5630" y="2162"/>
                  </a:lnTo>
                  <a:lnTo>
                    <a:pt x="5518" y="2106"/>
                  </a:lnTo>
                  <a:lnTo>
                    <a:pt x="5388" y="2069"/>
                  </a:lnTo>
                  <a:lnTo>
                    <a:pt x="5238" y="2051"/>
                  </a:lnTo>
                  <a:lnTo>
                    <a:pt x="4064" y="2051"/>
                  </a:lnTo>
                  <a:lnTo>
                    <a:pt x="4101" y="1920"/>
                  </a:lnTo>
                  <a:lnTo>
                    <a:pt x="4157" y="1808"/>
                  </a:lnTo>
                  <a:lnTo>
                    <a:pt x="4288" y="1566"/>
                  </a:lnTo>
                  <a:lnTo>
                    <a:pt x="4344" y="1435"/>
                  </a:lnTo>
                  <a:lnTo>
                    <a:pt x="4400" y="1286"/>
                  </a:lnTo>
                  <a:lnTo>
                    <a:pt x="4437" y="1119"/>
                  </a:lnTo>
                  <a:lnTo>
                    <a:pt x="4456" y="951"/>
                  </a:lnTo>
                  <a:lnTo>
                    <a:pt x="4437" y="802"/>
                  </a:lnTo>
                  <a:lnTo>
                    <a:pt x="4418" y="671"/>
                  </a:lnTo>
                  <a:lnTo>
                    <a:pt x="4400" y="541"/>
                  </a:lnTo>
                  <a:lnTo>
                    <a:pt x="4362" y="447"/>
                  </a:lnTo>
                  <a:lnTo>
                    <a:pt x="4306" y="354"/>
                  </a:lnTo>
                  <a:lnTo>
                    <a:pt x="4251" y="280"/>
                  </a:lnTo>
                  <a:lnTo>
                    <a:pt x="4195" y="205"/>
                  </a:lnTo>
                  <a:lnTo>
                    <a:pt x="4139" y="168"/>
                  </a:lnTo>
                  <a:lnTo>
                    <a:pt x="3990" y="75"/>
                  </a:lnTo>
                  <a:lnTo>
                    <a:pt x="3859" y="37"/>
                  </a:lnTo>
                  <a:lnTo>
                    <a:pt x="3729" y="19"/>
                  </a:lnTo>
                  <a:lnTo>
                    <a:pt x="361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358" name="Google Shape;358;p47"/>
            <p:cNvSpPr/>
            <p:nvPr/>
          </p:nvSpPr>
          <p:spPr>
            <a:xfrm>
              <a:off x="1535764" y="3214206"/>
              <a:ext cx="226629" cy="180627"/>
            </a:xfrm>
            <a:custGeom>
              <a:avLst/>
              <a:gdLst/>
              <a:ahLst/>
              <a:cxnLst/>
              <a:rect l="l" t="t" r="r" b="b"/>
              <a:pathLst>
                <a:path w="7439" h="5929" extrusionOk="0">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grpSp>
      <p:pic>
        <p:nvPicPr>
          <p:cNvPr id="359" name="Google Shape;359;p47"/>
          <p:cNvPicPr preferRelativeResize="0"/>
          <p:nvPr/>
        </p:nvPicPr>
        <p:blipFill>
          <a:blip r:embed="rId3">
            <a:alphaModFix/>
          </a:blip>
          <a:stretch>
            <a:fillRect/>
          </a:stretch>
        </p:blipFill>
        <p:spPr>
          <a:xfrm>
            <a:off x="1538539" y="531737"/>
            <a:ext cx="5840225" cy="2997675"/>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363"/>
        <p:cNvGrpSpPr/>
        <p:nvPr/>
      </p:nvGrpSpPr>
      <p:grpSpPr>
        <a:xfrm>
          <a:off x="0" y="0"/>
          <a:ext cx="0" cy="0"/>
          <a:chOff x="0" y="0"/>
          <a:chExt cx="0" cy="0"/>
        </a:xfrm>
      </p:grpSpPr>
      <p:sp>
        <p:nvSpPr>
          <p:cNvPr id="364" name="Google Shape;364;p48"/>
          <p:cNvSpPr txBox="1"/>
          <p:nvPr/>
        </p:nvSpPr>
        <p:spPr>
          <a:xfrm>
            <a:off x="293850" y="136900"/>
            <a:ext cx="8712300" cy="4869600"/>
          </a:xfrm>
          <a:prstGeom prst="rect">
            <a:avLst/>
          </a:prstGeom>
          <a:noFill/>
          <a:ln>
            <a:noFill/>
          </a:ln>
        </p:spPr>
        <p:txBody>
          <a:bodyPr spcFirstLastPara="1" wrap="square" lIns="0" tIns="0" rIns="0" bIns="0" anchor="t" anchorCtr="0">
            <a:noAutofit/>
          </a:bodyPr>
          <a:lstStyle/>
          <a:p>
            <a:pPr marL="457200" lvl="0" indent="12700" algn="l" rtl="0">
              <a:lnSpc>
                <a:spcPct val="115000"/>
              </a:lnSpc>
              <a:spcBef>
                <a:spcPts val="1200"/>
              </a:spcBef>
              <a:spcAft>
                <a:spcPts val="0"/>
              </a:spcAft>
              <a:buNone/>
            </a:pPr>
            <a:endParaRPr sz="1700"/>
          </a:p>
          <a:p>
            <a:pPr marL="457200" lvl="0" indent="12700" algn="l" rtl="0">
              <a:lnSpc>
                <a:spcPct val="115000"/>
              </a:lnSpc>
              <a:spcBef>
                <a:spcPts val="1200"/>
              </a:spcBef>
              <a:spcAft>
                <a:spcPts val="1200"/>
              </a:spcAft>
              <a:buNone/>
            </a:pPr>
            <a:endParaRPr sz="1100"/>
          </a:p>
        </p:txBody>
      </p:sp>
      <p:grpSp>
        <p:nvGrpSpPr>
          <p:cNvPr id="365" name="Google Shape;365;p48"/>
          <p:cNvGrpSpPr/>
          <p:nvPr/>
        </p:nvGrpSpPr>
        <p:grpSpPr>
          <a:xfrm>
            <a:off x="1425214" y="3290132"/>
            <a:ext cx="6270575" cy="181175"/>
            <a:chOff x="1535764" y="3213932"/>
            <a:chExt cx="6270575" cy="181175"/>
          </a:xfrm>
        </p:grpSpPr>
        <p:sp>
          <p:nvSpPr>
            <p:cNvPr id="366" name="Google Shape;366;p48"/>
            <p:cNvSpPr/>
            <p:nvPr/>
          </p:nvSpPr>
          <p:spPr>
            <a:xfrm>
              <a:off x="5603395" y="3213932"/>
              <a:ext cx="180627" cy="181175"/>
            </a:xfrm>
            <a:custGeom>
              <a:avLst/>
              <a:gdLst/>
              <a:ahLst/>
              <a:cxnLst/>
              <a:rect l="l" t="t" r="r" b="b"/>
              <a:pathLst>
                <a:path w="5929" h="5947" extrusionOk="0">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367" name="Google Shape;367;p48"/>
            <p:cNvSpPr/>
            <p:nvPr/>
          </p:nvSpPr>
          <p:spPr>
            <a:xfrm>
              <a:off x="3569730" y="3214222"/>
              <a:ext cx="203323" cy="180597"/>
            </a:xfrm>
            <a:custGeom>
              <a:avLst/>
              <a:gdLst/>
              <a:ahLst/>
              <a:cxnLst/>
              <a:rect l="l" t="t" r="r" b="b"/>
              <a:pathLst>
                <a:path w="6674" h="5928" extrusionOk="0">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368" name="Google Shape;368;p48"/>
            <p:cNvSpPr/>
            <p:nvPr/>
          </p:nvSpPr>
          <p:spPr>
            <a:xfrm>
              <a:off x="7625712" y="3213932"/>
              <a:ext cx="180627" cy="181175"/>
            </a:xfrm>
            <a:custGeom>
              <a:avLst/>
              <a:gdLst/>
              <a:ahLst/>
              <a:cxnLst/>
              <a:rect l="l" t="t" r="r" b="b"/>
              <a:pathLst>
                <a:path w="5929" h="5947" extrusionOk="0">
                  <a:moveTo>
                    <a:pt x="784" y="4940"/>
                  </a:moveTo>
                  <a:lnTo>
                    <a:pt x="839" y="4958"/>
                  </a:lnTo>
                  <a:lnTo>
                    <a:pt x="933" y="5014"/>
                  </a:lnTo>
                  <a:lnTo>
                    <a:pt x="989" y="5107"/>
                  </a:lnTo>
                  <a:lnTo>
                    <a:pt x="1007" y="5145"/>
                  </a:lnTo>
                  <a:lnTo>
                    <a:pt x="1007" y="5201"/>
                  </a:lnTo>
                  <a:lnTo>
                    <a:pt x="1007" y="5257"/>
                  </a:lnTo>
                  <a:lnTo>
                    <a:pt x="989" y="5313"/>
                  </a:lnTo>
                  <a:lnTo>
                    <a:pt x="933" y="5406"/>
                  </a:lnTo>
                  <a:lnTo>
                    <a:pt x="839" y="5462"/>
                  </a:lnTo>
                  <a:lnTo>
                    <a:pt x="784" y="5480"/>
                  </a:lnTo>
                  <a:lnTo>
                    <a:pt x="672" y="5480"/>
                  </a:lnTo>
                  <a:lnTo>
                    <a:pt x="634" y="5462"/>
                  </a:lnTo>
                  <a:lnTo>
                    <a:pt x="541" y="5406"/>
                  </a:lnTo>
                  <a:lnTo>
                    <a:pt x="485" y="5313"/>
                  </a:lnTo>
                  <a:lnTo>
                    <a:pt x="467" y="5257"/>
                  </a:lnTo>
                  <a:lnTo>
                    <a:pt x="448" y="5201"/>
                  </a:lnTo>
                  <a:lnTo>
                    <a:pt x="467" y="5145"/>
                  </a:lnTo>
                  <a:lnTo>
                    <a:pt x="485" y="5107"/>
                  </a:lnTo>
                  <a:lnTo>
                    <a:pt x="541" y="5014"/>
                  </a:lnTo>
                  <a:lnTo>
                    <a:pt x="634" y="4958"/>
                  </a:lnTo>
                  <a:lnTo>
                    <a:pt x="672" y="4940"/>
                  </a:lnTo>
                  <a:close/>
                  <a:moveTo>
                    <a:pt x="206" y="2610"/>
                  </a:moveTo>
                  <a:lnTo>
                    <a:pt x="168" y="2628"/>
                  </a:lnTo>
                  <a:lnTo>
                    <a:pt x="75" y="2684"/>
                  </a:lnTo>
                  <a:lnTo>
                    <a:pt x="19" y="2777"/>
                  </a:lnTo>
                  <a:lnTo>
                    <a:pt x="1" y="2833"/>
                  </a:lnTo>
                  <a:lnTo>
                    <a:pt x="1" y="2889"/>
                  </a:lnTo>
                  <a:lnTo>
                    <a:pt x="1" y="5667"/>
                  </a:lnTo>
                  <a:lnTo>
                    <a:pt x="1" y="5723"/>
                  </a:lnTo>
                  <a:lnTo>
                    <a:pt x="19" y="5779"/>
                  </a:lnTo>
                  <a:lnTo>
                    <a:pt x="75" y="5872"/>
                  </a:lnTo>
                  <a:lnTo>
                    <a:pt x="168" y="5928"/>
                  </a:lnTo>
                  <a:lnTo>
                    <a:pt x="206" y="5946"/>
                  </a:lnTo>
                  <a:lnTo>
                    <a:pt x="1250" y="5946"/>
                  </a:lnTo>
                  <a:lnTo>
                    <a:pt x="1305" y="5928"/>
                  </a:lnTo>
                  <a:lnTo>
                    <a:pt x="1399" y="5872"/>
                  </a:lnTo>
                  <a:lnTo>
                    <a:pt x="1455" y="5779"/>
                  </a:lnTo>
                  <a:lnTo>
                    <a:pt x="1473" y="5723"/>
                  </a:lnTo>
                  <a:lnTo>
                    <a:pt x="1473" y="5667"/>
                  </a:lnTo>
                  <a:lnTo>
                    <a:pt x="1473" y="2889"/>
                  </a:lnTo>
                  <a:lnTo>
                    <a:pt x="1473" y="2833"/>
                  </a:lnTo>
                  <a:lnTo>
                    <a:pt x="1455" y="2777"/>
                  </a:lnTo>
                  <a:lnTo>
                    <a:pt x="1399" y="2684"/>
                  </a:lnTo>
                  <a:lnTo>
                    <a:pt x="1305" y="2628"/>
                  </a:lnTo>
                  <a:lnTo>
                    <a:pt x="1250" y="2610"/>
                  </a:lnTo>
                  <a:close/>
                  <a:moveTo>
                    <a:pt x="3617" y="0"/>
                  </a:moveTo>
                  <a:lnTo>
                    <a:pt x="3524" y="19"/>
                  </a:lnTo>
                  <a:lnTo>
                    <a:pt x="3468" y="75"/>
                  </a:lnTo>
                  <a:lnTo>
                    <a:pt x="3393" y="168"/>
                  </a:lnTo>
                  <a:lnTo>
                    <a:pt x="3337" y="261"/>
                  </a:lnTo>
                  <a:lnTo>
                    <a:pt x="3263" y="485"/>
                  </a:lnTo>
                  <a:lnTo>
                    <a:pt x="3225" y="671"/>
                  </a:lnTo>
                  <a:lnTo>
                    <a:pt x="3169" y="858"/>
                  </a:lnTo>
                  <a:lnTo>
                    <a:pt x="3114" y="1044"/>
                  </a:lnTo>
                  <a:lnTo>
                    <a:pt x="3039" y="1212"/>
                  </a:lnTo>
                  <a:lnTo>
                    <a:pt x="2983" y="1286"/>
                  </a:lnTo>
                  <a:lnTo>
                    <a:pt x="2927" y="1361"/>
                  </a:lnTo>
                  <a:lnTo>
                    <a:pt x="2797" y="1510"/>
                  </a:lnTo>
                  <a:lnTo>
                    <a:pt x="2666" y="1659"/>
                  </a:lnTo>
                  <a:lnTo>
                    <a:pt x="2442" y="1995"/>
                  </a:lnTo>
                  <a:lnTo>
                    <a:pt x="2200" y="2330"/>
                  </a:lnTo>
                  <a:lnTo>
                    <a:pt x="2051" y="2498"/>
                  </a:lnTo>
                  <a:lnTo>
                    <a:pt x="1883" y="2666"/>
                  </a:lnTo>
                  <a:lnTo>
                    <a:pt x="1865" y="2722"/>
                  </a:lnTo>
                  <a:lnTo>
                    <a:pt x="1846" y="2777"/>
                  </a:lnTo>
                  <a:lnTo>
                    <a:pt x="1846" y="5257"/>
                  </a:lnTo>
                  <a:lnTo>
                    <a:pt x="1865" y="5313"/>
                  </a:lnTo>
                  <a:lnTo>
                    <a:pt x="1883" y="5350"/>
                  </a:lnTo>
                  <a:lnTo>
                    <a:pt x="1939" y="5387"/>
                  </a:lnTo>
                  <a:lnTo>
                    <a:pt x="1995" y="5387"/>
                  </a:lnTo>
                  <a:lnTo>
                    <a:pt x="2126" y="5406"/>
                  </a:lnTo>
                  <a:lnTo>
                    <a:pt x="2293" y="5462"/>
                  </a:lnTo>
                  <a:lnTo>
                    <a:pt x="2592" y="5573"/>
                  </a:lnTo>
                  <a:lnTo>
                    <a:pt x="2890" y="5704"/>
                  </a:lnTo>
                  <a:lnTo>
                    <a:pt x="3225" y="5816"/>
                  </a:lnTo>
                  <a:lnTo>
                    <a:pt x="3393" y="5872"/>
                  </a:lnTo>
                  <a:lnTo>
                    <a:pt x="3580" y="5909"/>
                  </a:lnTo>
                  <a:lnTo>
                    <a:pt x="3785" y="5946"/>
                  </a:lnTo>
                  <a:lnTo>
                    <a:pt x="4400" y="5946"/>
                  </a:lnTo>
                  <a:lnTo>
                    <a:pt x="4586" y="5928"/>
                  </a:lnTo>
                  <a:lnTo>
                    <a:pt x="4772" y="5909"/>
                  </a:lnTo>
                  <a:lnTo>
                    <a:pt x="4940" y="5853"/>
                  </a:lnTo>
                  <a:lnTo>
                    <a:pt x="5108" y="5797"/>
                  </a:lnTo>
                  <a:lnTo>
                    <a:pt x="5238" y="5723"/>
                  </a:lnTo>
                  <a:lnTo>
                    <a:pt x="5332" y="5611"/>
                  </a:lnTo>
                  <a:lnTo>
                    <a:pt x="5388" y="5499"/>
                  </a:lnTo>
                  <a:lnTo>
                    <a:pt x="5425" y="5368"/>
                  </a:lnTo>
                  <a:lnTo>
                    <a:pt x="5425" y="5238"/>
                  </a:lnTo>
                  <a:lnTo>
                    <a:pt x="5406" y="5089"/>
                  </a:lnTo>
                  <a:lnTo>
                    <a:pt x="5481" y="4996"/>
                  </a:lnTo>
                  <a:lnTo>
                    <a:pt x="5537" y="4902"/>
                  </a:lnTo>
                  <a:lnTo>
                    <a:pt x="5574" y="4809"/>
                  </a:lnTo>
                  <a:lnTo>
                    <a:pt x="5611" y="4697"/>
                  </a:lnTo>
                  <a:lnTo>
                    <a:pt x="5630" y="4567"/>
                  </a:lnTo>
                  <a:lnTo>
                    <a:pt x="5630" y="4455"/>
                  </a:lnTo>
                  <a:lnTo>
                    <a:pt x="5630" y="4325"/>
                  </a:lnTo>
                  <a:lnTo>
                    <a:pt x="5593" y="4213"/>
                  </a:lnTo>
                  <a:lnTo>
                    <a:pt x="5667" y="4101"/>
                  </a:lnTo>
                  <a:lnTo>
                    <a:pt x="5723" y="3989"/>
                  </a:lnTo>
                  <a:lnTo>
                    <a:pt x="5742" y="3877"/>
                  </a:lnTo>
                  <a:lnTo>
                    <a:pt x="5779" y="3747"/>
                  </a:lnTo>
                  <a:lnTo>
                    <a:pt x="5779" y="3635"/>
                  </a:lnTo>
                  <a:lnTo>
                    <a:pt x="5760" y="3523"/>
                  </a:lnTo>
                  <a:lnTo>
                    <a:pt x="5742" y="3393"/>
                  </a:lnTo>
                  <a:lnTo>
                    <a:pt x="5704" y="3299"/>
                  </a:lnTo>
                  <a:lnTo>
                    <a:pt x="5798" y="3169"/>
                  </a:lnTo>
                  <a:lnTo>
                    <a:pt x="5872" y="3038"/>
                  </a:lnTo>
                  <a:lnTo>
                    <a:pt x="5909" y="2889"/>
                  </a:lnTo>
                  <a:lnTo>
                    <a:pt x="5928" y="2722"/>
                  </a:lnTo>
                  <a:lnTo>
                    <a:pt x="5909" y="2591"/>
                  </a:lnTo>
                  <a:lnTo>
                    <a:pt x="5872" y="2461"/>
                  </a:lnTo>
                  <a:lnTo>
                    <a:pt x="5816" y="2349"/>
                  </a:lnTo>
                  <a:lnTo>
                    <a:pt x="5723" y="2256"/>
                  </a:lnTo>
                  <a:lnTo>
                    <a:pt x="5630" y="2162"/>
                  </a:lnTo>
                  <a:lnTo>
                    <a:pt x="5518" y="2106"/>
                  </a:lnTo>
                  <a:lnTo>
                    <a:pt x="5388" y="2069"/>
                  </a:lnTo>
                  <a:lnTo>
                    <a:pt x="5238" y="2051"/>
                  </a:lnTo>
                  <a:lnTo>
                    <a:pt x="4064" y="2051"/>
                  </a:lnTo>
                  <a:lnTo>
                    <a:pt x="4101" y="1920"/>
                  </a:lnTo>
                  <a:lnTo>
                    <a:pt x="4157" y="1808"/>
                  </a:lnTo>
                  <a:lnTo>
                    <a:pt x="4288" y="1566"/>
                  </a:lnTo>
                  <a:lnTo>
                    <a:pt x="4344" y="1435"/>
                  </a:lnTo>
                  <a:lnTo>
                    <a:pt x="4400" y="1286"/>
                  </a:lnTo>
                  <a:lnTo>
                    <a:pt x="4437" y="1119"/>
                  </a:lnTo>
                  <a:lnTo>
                    <a:pt x="4456" y="951"/>
                  </a:lnTo>
                  <a:lnTo>
                    <a:pt x="4437" y="802"/>
                  </a:lnTo>
                  <a:lnTo>
                    <a:pt x="4418" y="671"/>
                  </a:lnTo>
                  <a:lnTo>
                    <a:pt x="4400" y="541"/>
                  </a:lnTo>
                  <a:lnTo>
                    <a:pt x="4362" y="447"/>
                  </a:lnTo>
                  <a:lnTo>
                    <a:pt x="4306" y="354"/>
                  </a:lnTo>
                  <a:lnTo>
                    <a:pt x="4251" y="280"/>
                  </a:lnTo>
                  <a:lnTo>
                    <a:pt x="4195" y="205"/>
                  </a:lnTo>
                  <a:lnTo>
                    <a:pt x="4139" y="168"/>
                  </a:lnTo>
                  <a:lnTo>
                    <a:pt x="3990" y="75"/>
                  </a:lnTo>
                  <a:lnTo>
                    <a:pt x="3859" y="37"/>
                  </a:lnTo>
                  <a:lnTo>
                    <a:pt x="3729" y="19"/>
                  </a:lnTo>
                  <a:lnTo>
                    <a:pt x="361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369" name="Google Shape;369;p48"/>
            <p:cNvSpPr/>
            <p:nvPr/>
          </p:nvSpPr>
          <p:spPr>
            <a:xfrm>
              <a:off x="1535764" y="3214206"/>
              <a:ext cx="226629" cy="180627"/>
            </a:xfrm>
            <a:custGeom>
              <a:avLst/>
              <a:gdLst/>
              <a:ahLst/>
              <a:cxnLst/>
              <a:rect l="l" t="t" r="r" b="b"/>
              <a:pathLst>
                <a:path w="7439" h="5929" extrusionOk="0">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grpSp>
      <p:pic>
        <p:nvPicPr>
          <p:cNvPr id="370" name="Google Shape;370;p48"/>
          <p:cNvPicPr preferRelativeResize="0"/>
          <p:nvPr/>
        </p:nvPicPr>
        <p:blipFill>
          <a:blip r:embed="rId3">
            <a:alphaModFix/>
          </a:blip>
          <a:stretch>
            <a:fillRect/>
          </a:stretch>
        </p:blipFill>
        <p:spPr>
          <a:xfrm>
            <a:off x="1877475" y="136900"/>
            <a:ext cx="5475975" cy="4120775"/>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374"/>
        <p:cNvGrpSpPr/>
        <p:nvPr/>
      </p:nvGrpSpPr>
      <p:grpSpPr>
        <a:xfrm>
          <a:off x="0" y="0"/>
          <a:ext cx="0" cy="0"/>
          <a:chOff x="0" y="0"/>
          <a:chExt cx="0" cy="0"/>
        </a:xfrm>
      </p:grpSpPr>
      <p:grpSp>
        <p:nvGrpSpPr>
          <p:cNvPr id="375" name="Google Shape;375;p49"/>
          <p:cNvGrpSpPr/>
          <p:nvPr/>
        </p:nvGrpSpPr>
        <p:grpSpPr>
          <a:xfrm>
            <a:off x="1531002" y="465959"/>
            <a:ext cx="2736410" cy="4222433"/>
            <a:chOff x="1531002" y="465959"/>
            <a:chExt cx="2736410" cy="4222433"/>
          </a:xfrm>
        </p:grpSpPr>
        <p:sp>
          <p:nvSpPr>
            <p:cNvPr id="376" name="Google Shape;376;p49"/>
            <p:cNvSpPr/>
            <p:nvPr/>
          </p:nvSpPr>
          <p:spPr>
            <a:xfrm>
              <a:off x="1531002" y="465959"/>
              <a:ext cx="2736410" cy="4222433"/>
            </a:xfrm>
            <a:custGeom>
              <a:avLst/>
              <a:gdLst/>
              <a:ahLst/>
              <a:cxnLst/>
              <a:rect l="l" t="t" r="r" b="b"/>
              <a:pathLst>
                <a:path w="135802" h="209550" extrusionOk="0">
                  <a:moveTo>
                    <a:pt x="132205" y="18886"/>
                  </a:moveTo>
                  <a:lnTo>
                    <a:pt x="132205" y="190364"/>
                  </a:lnTo>
                  <a:lnTo>
                    <a:pt x="3597" y="190364"/>
                  </a:lnTo>
                  <a:lnTo>
                    <a:pt x="3597" y="18886"/>
                  </a:lnTo>
                  <a:close/>
                  <a:moveTo>
                    <a:pt x="8019" y="0"/>
                  </a:moveTo>
                  <a:lnTo>
                    <a:pt x="7270" y="75"/>
                  </a:lnTo>
                  <a:lnTo>
                    <a:pt x="6445" y="150"/>
                  </a:lnTo>
                  <a:lnTo>
                    <a:pt x="5696" y="375"/>
                  </a:lnTo>
                  <a:lnTo>
                    <a:pt x="4946" y="600"/>
                  </a:lnTo>
                  <a:lnTo>
                    <a:pt x="4197" y="974"/>
                  </a:lnTo>
                  <a:lnTo>
                    <a:pt x="3522" y="1349"/>
                  </a:lnTo>
                  <a:lnTo>
                    <a:pt x="2923" y="1874"/>
                  </a:lnTo>
                  <a:lnTo>
                    <a:pt x="2323" y="2323"/>
                  </a:lnTo>
                  <a:lnTo>
                    <a:pt x="1874" y="2923"/>
                  </a:lnTo>
                  <a:lnTo>
                    <a:pt x="1349" y="3522"/>
                  </a:lnTo>
                  <a:lnTo>
                    <a:pt x="974" y="4197"/>
                  </a:lnTo>
                  <a:lnTo>
                    <a:pt x="600" y="4946"/>
                  </a:lnTo>
                  <a:lnTo>
                    <a:pt x="375" y="5696"/>
                  </a:lnTo>
                  <a:lnTo>
                    <a:pt x="150" y="6445"/>
                  </a:lnTo>
                  <a:lnTo>
                    <a:pt x="75" y="7270"/>
                  </a:lnTo>
                  <a:lnTo>
                    <a:pt x="0" y="8019"/>
                  </a:lnTo>
                  <a:lnTo>
                    <a:pt x="0" y="201531"/>
                  </a:lnTo>
                  <a:lnTo>
                    <a:pt x="75" y="202280"/>
                  </a:lnTo>
                  <a:lnTo>
                    <a:pt x="150" y="203105"/>
                  </a:lnTo>
                  <a:lnTo>
                    <a:pt x="375" y="203854"/>
                  </a:lnTo>
                  <a:lnTo>
                    <a:pt x="600" y="204604"/>
                  </a:lnTo>
                  <a:lnTo>
                    <a:pt x="974" y="205353"/>
                  </a:lnTo>
                  <a:lnTo>
                    <a:pt x="1349" y="206028"/>
                  </a:lnTo>
                  <a:lnTo>
                    <a:pt x="1874" y="206627"/>
                  </a:lnTo>
                  <a:lnTo>
                    <a:pt x="2323" y="207227"/>
                  </a:lnTo>
                  <a:lnTo>
                    <a:pt x="2923" y="207676"/>
                  </a:lnTo>
                  <a:lnTo>
                    <a:pt x="3522" y="208201"/>
                  </a:lnTo>
                  <a:lnTo>
                    <a:pt x="4197" y="208576"/>
                  </a:lnTo>
                  <a:lnTo>
                    <a:pt x="4946" y="208950"/>
                  </a:lnTo>
                  <a:lnTo>
                    <a:pt x="5696" y="209175"/>
                  </a:lnTo>
                  <a:lnTo>
                    <a:pt x="6445" y="209400"/>
                  </a:lnTo>
                  <a:lnTo>
                    <a:pt x="7270" y="209475"/>
                  </a:lnTo>
                  <a:lnTo>
                    <a:pt x="8019" y="209550"/>
                  </a:lnTo>
                  <a:lnTo>
                    <a:pt x="127783" y="209550"/>
                  </a:lnTo>
                  <a:lnTo>
                    <a:pt x="128532" y="209475"/>
                  </a:lnTo>
                  <a:lnTo>
                    <a:pt x="129357" y="209400"/>
                  </a:lnTo>
                  <a:lnTo>
                    <a:pt x="130106" y="209175"/>
                  </a:lnTo>
                  <a:lnTo>
                    <a:pt x="130856" y="208950"/>
                  </a:lnTo>
                  <a:lnTo>
                    <a:pt x="131605" y="208576"/>
                  </a:lnTo>
                  <a:lnTo>
                    <a:pt x="132280" y="208201"/>
                  </a:lnTo>
                  <a:lnTo>
                    <a:pt x="132879" y="207676"/>
                  </a:lnTo>
                  <a:lnTo>
                    <a:pt x="133479" y="207227"/>
                  </a:lnTo>
                  <a:lnTo>
                    <a:pt x="133928" y="206627"/>
                  </a:lnTo>
                  <a:lnTo>
                    <a:pt x="134453" y="206028"/>
                  </a:lnTo>
                  <a:lnTo>
                    <a:pt x="134828" y="205353"/>
                  </a:lnTo>
                  <a:lnTo>
                    <a:pt x="135202" y="204604"/>
                  </a:lnTo>
                  <a:lnTo>
                    <a:pt x="135427" y="203854"/>
                  </a:lnTo>
                  <a:lnTo>
                    <a:pt x="135652" y="203105"/>
                  </a:lnTo>
                  <a:lnTo>
                    <a:pt x="135727" y="202280"/>
                  </a:lnTo>
                  <a:lnTo>
                    <a:pt x="135802" y="201531"/>
                  </a:lnTo>
                  <a:lnTo>
                    <a:pt x="135802" y="8019"/>
                  </a:lnTo>
                  <a:lnTo>
                    <a:pt x="135727" y="7270"/>
                  </a:lnTo>
                  <a:lnTo>
                    <a:pt x="135652" y="6445"/>
                  </a:lnTo>
                  <a:lnTo>
                    <a:pt x="135427" y="5696"/>
                  </a:lnTo>
                  <a:lnTo>
                    <a:pt x="135202" y="4946"/>
                  </a:lnTo>
                  <a:lnTo>
                    <a:pt x="134828" y="4197"/>
                  </a:lnTo>
                  <a:lnTo>
                    <a:pt x="134453" y="3522"/>
                  </a:lnTo>
                  <a:lnTo>
                    <a:pt x="133928" y="2923"/>
                  </a:lnTo>
                  <a:lnTo>
                    <a:pt x="133479" y="2323"/>
                  </a:lnTo>
                  <a:lnTo>
                    <a:pt x="132879" y="1874"/>
                  </a:lnTo>
                  <a:lnTo>
                    <a:pt x="132280" y="1349"/>
                  </a:lnTo>
                  <a:lnTo>
                    <a:pt x="131605" y="974"/>
                  </a:lnTo>
                  <a:lnTo>
                    <a:pt x="130856" y="600"/>
                  </a:lnTo>
                  <a:lnTo>
                    <a:pt x="130106" y="375"/>
                  </a:lnTo>
                  <a:lnTo>
                    <a:pt x="129357" y="150"/>
                  </a:lnTo>
                  <a:lnTo>
                    <a:pt x="128532" y="75"/>
                  </a:lnTo>
                  <a:lnTo>
                    <a:pt x="127783" y="0"/>
                  </a:lnTo>
                  <a:close/>
                </a:path>
              </a:pathLst>
            </a:custGeom>
            <a:solidFill>
              <a:schemeClr val="accent4"/>
            </a:solidFill>
            <a:ln>
              <a:noFill/>
            </a:ln>
            <a:effectLst>
              <a:outerShdw blurRad="285750" algn="bl" rotWithShape="0">
                <a:schemeClr val="accent3"/>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49"/>
            <p:cNvSpPr/>
            <p:nvPr/>
          </p:nvSpPr>
          <p:spPr>
            <a:xfrm>
              <a:off x="2787455" y="4422593"/>
              <a:ext cx="225015" cy="144999"/>
            </a:xfrm>
            <a:custGeom>
              <a:avLst/>
              <a:gdLst/>
              <a:ahLst/>
              <a:cxnLst/>
              <a:rect l="l" t="t" r="r" b="b"/>
              <a:pathLst>
                <a:path w="11167" h="7196" extrusionOk="0">
                  <a:moveTo>
                    <a:pt x="3597" y="0"/>
                  </a:moveTo>
                  <a:lnTo>
                    <a:pt x="2848" y="75"/>
                  </a:lnTo>
                  <a:lnTo>
                    <a:pt x="2173" y="300"/>
                  </a:lnTo>
                  <a:lnTo>
                    <a:pt x="1574" y="600"/>
                  </a:lnTo>
                  <a:lnTo>
                    <a:pt x="1049" y="1050"/>
                  </a:lnTo>
                  <a:lnTo>
                    <a:pt x="600" y="1574"/>
                  </a:lnTo>
                  <a:lnTo>
                    <a:pt x="300" y="2174"/>
                  </a:lnTo>
                  <a:lnTo>
                    <a:pt x="75" y="2848"/>
                  </a:lnTo>
                  <a:lnTo>
                    <a:pt x="0" y="3598"/>
                  </a:lnTo>
                  <a:lnTo>
                    <a:pt x="75" y="4347"/>
                  </a:lnTo>
                  <a:lnTo>
                    <a:pt x="300" y="5022"/>
                  </a:lnTo>
                  <a:lnTo>
                    <a:pt x="600" y="5621"/>
                  </a:lnTo>
                  <a:lnTo>
                    <a:pt x="1049" y="6146"/>
                  </a:lnTo>
                  <a:lnTo>
                    <a:pt x="1574" y="6596"/>
                  </a:lnTo>
                  <a:lnTo>
                    <a:pt x="2173" y="6896"/>
                  </a:lnTo>
                  <a:lnTo>
                    <a:pt x="2848" y="7120"/>
                  </a:lnTo>
                  <a:lnTo>
                    <a:pt x="3597" y="7195"/>
                  </a:lnTo>
                  <a:lnTo>
                    <a:pt x="7644" y="7195"/>
                  </a:lnTo>
                  <a:lnTo>
                    <a:pt x="8319" y="7120"/>
                  </a:lnTo>
                  <a:lnTo>
                    <a:pt x="8994" y="6896"/>
                  </a:lnTo>
                  <a:lnTo>
                    <a:pt x="9593" y="6596"/>
                  </a:lnTo>
                  <a:lnTo>
                    <a:pt x="10118" y="6146"/>
                  </a:lnTo>
                  <a:lnTo>
                    <a:pt x="10567" y="5621"/>
                  </a:lnTo>
                  <a:lnTo>
                    <a:pt x="10867" y="5022"/>
                  </a:lnTo>
                  <a:lnTo>
                    <a:pt x="11092" y="4347"/>
                  </a:lnTo>
                  <a:lnTo>
                    <a:pt x="11167" y="3598"/>
                  </a:lnTo>
                  <a:lnTo>
                    <a:pt x="11092" y="2848"/>
                  </a:lnTo>
                  <a:lnTo>
                    <a:pt x="10867" y="2174"/>
                  </a:lnTo>
                  <a:lnTo>
                    <a:pt x="10567" y="1574"/>
                  </a:lnTo>
                  <a:lnTo>
                    <a:pt x="10118" y="1050"/>
                  </a:lnTo>
                  <a:lnTo>
                    <a:pt x="9593" y="600"/>
                  </a:lnTo>
                  <a:lnTo>
                    <a:pt x="8994" y="300"/>
                  </a:lnTo>
                  <a:lnTo>
                    <a:pt x="8319" y="75"/>
                  </a:lnTo>
                  <a:lnTo>
                    <a:pt x="7644" y="0"/>
                  </a:lnTo>
                  <a:close/>
                </a:path>
              </a:pathLst>
            </a:custGeom>
            <a:no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378;p49"/>
            <p:cNvSpPr/>
            <p:nvPr/>
          </p:nvSpPr>
          <p:spPr>
            <a:xfrm>
              <a:off x="2770831" y="633587"/>
              <a:ext cx="43826" cy="43806"/>
            </a:xfrm>
            <a:custGeom>
              <a:avLst/>
              <a:gdLst/>
              <a:ahLst/>
              <a:cxnLst/>
              <a:rect l="l" t="t" r="r" b="b"/>
              <a:pathLst>
                <a:path w="2175" h="2174" extrusionOk="0">
                  <a:moveTo>
                    <a:pt x="1125" y="0"/>
                  </a:moveTo>
                  <a:lnTo>
                    <a:pt x="825" y="75"/>
                  </a:lnTo>
                  <a:lnTo>
                    <a:pt x="675" y="75"/>
                  </a:lnTo>
                  <a:lnTo>
                    <a:pt x="450" y="225"/>
                  </a:lnTo>
                  <a:lnTo>
                    <a:pt x="300" y="300"/>
                  </a:lnTo>
                  <a:lnTo>
                    <a:pt x="225" y="525"/>
                  </a:lnTo>
                  <a:lnTo>
                    <a:pt x="76" y="675"/>
                  </a:lnTo>
                  <a:lnTo>
                    <a:pt x="1" y="824"/>
                  </a:lnTo>
                  <a:lnTo>
                    <a:pt x="1" y="1124"/>
                  </a:lnTo>
                  <a:lnTo>
                    <a:pt x="1" y="1349"/>
                  </a:lnTo>
                  <a:lnTo>
                    <a:pt x="76" y="1499"/>
                  </a:lnTo>
                  <a:lnTo>
                    <a:pt x="225" y="1649"/>
                  </a:lnTo>
                  <a:lnTo>
                    <a:pt x="300" y="1874"/>
                  </a:lnTo>
                  <a:lnTo>
                    <a:pt x="450" y="2024"/>
                  </a:lnTo>
                  <a:lnTo>
                    <a:pt x="675" y="2099"/>
                  </a:lnTo>
                  <a:lnTo>
                    <a:pt x="825" y="2173"/>
                  </a:lnTo>
                  <a:lnTo>
                    <a:pt x="1275" y="2173"/>
                  </a:lnTo>
                  <a:lnTo>
                    <a:pt x="1500" y="2099"/>
                  </a:lnTo>
                  <a:lnTo>
                    <a:pt x="1649" y="2024"/>
                  </a:lnTo>
                  <a:lnTo>
                    <a:pt x="1799" y="1874"/>
                  </a:lnTo>
                  <a:lnTo>
                    <a:pt x="1949" y="1649"/>
                  </a:lnTo>
                  <a:lnTo>
                    <a:pt x="2099" y="1499"/>
                  </a:lnTo>
                  <a:lnTo>
                    <a:pt x="2099" y="1349"/>
                  </a:lnTo>
                  <a:lnTo>
                    <a:pt x="2174" y="1124"/>
                  </a:lnTo>
                  <a:lnTo>
                    <a:pt x="2099" y="824"/>
                  </a:lnTo>
                  <a:lnTo>
                    <a:pt x="2099" y="675"/>
                  </a:lnTo>
                  <a:lnTo>
                    <a:pt x="1949" y="525"/>
                  </a:lnTo>
                  <a:lnTo>
                    <a:pt x="1799" y="300"/>
                  </a:lnTo>
                  <a:lnTo>
                    <a:pt x="1649" y="225"/>
                  </a:lnTo>
                  <a:lnTo>
                    <a:pt x="1500" y="75"/>
                  </a:lnTo>
                  <a:lnTo>
                    <a:pt x="1275" y="75"/>
                  </a:lnTo>
                  <a:lnTo>
                    <a:pt x="1125" y="0"/>
                  </a:lnTo>
                  <a:close/>
                </a:path>
              </a:pathLst>
            </a:custGeom>
            <a:no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49"/>
            <p:cNvSpPr/>
            <p:nvPr/>
          </p:nvSpPr>
          <p:spPr>
            <a:xfrm>
              <a:off x="2859934" y="615452"/>
              <a:ext cx="80056" cy="80056"/>
            </a:xfrm>
            <a:custGeom>
              <a:avLst/>
              <a:gdLst/>
              <a:ahLst/>
              <a:cxnLst/>
              <a:rect l="l" t="t" r="r" b="b"/>
              <a:pathLst>
                <a:path w="3973" h="3973" extrusionOk="0">
                  <a:moveTo>
                    <a:pt x="2024" y="1"/>
                  </a:moveTo>
                  <a:lnTo>
                    <a:pt x="1574" y="76"/>
                  </a:lnTo>
                  <a:lnTo>
                    <a:pt x="1200" y="151"/>
                  </a:lnTo>
                  <a:lnTo>
                    <a:pt x="900" y="375"/>
                  </a:lnTo>
                  <a:lnTo>
                    <a:pt x="600" y="600"/>
                  </a:lnTo>
                  <a:lnTo>
                    <a:pt x="375" y="900"/>
                  </a:lnTo>
                  <a:lnTo>
                    <a:pt x="150" y="1200"/>
                  </a:lnTo>
                  <a:lnTo>
                    <a:pt x="75" y="1575"/>
                  </a:lnTo>
                  <a:lnTo>
                    <a:pt x="0" y="2024"/>
                  </a:lnTo>
                  <a:lnTo>
                    <a:pt x="75" y="2399"/>
                  </a:lnTo>
                  <a:lnTo>
                    <a:pt x="150" y="2774"/>
                  </a:lnTo>
                  <a:lnTo>
                    <a:pt x="375" y="3073"/>
                  </a:lnTo>
                  <a:lnTo>
                    <a:pt x="600" y="3373"/>
                  </a:lnTo>
                  <a:lnTo>
                    <a:pt x="900" y="3673"/>
                  </a:lnTo>
                  <a:lnTo>
                    <a:pt x="1200" y="3823"/>
                  </a:lnTo>
                  <a:lnTo>
                    <a:pt x="1574" y="3973"/>
                  </a:lnTo>
                  <a:lnTo>
                    <a:pt x="2399" y="3973"/>
                  </a:lnTo>
                  <a:lnTo>
                    <a:pt x="2773" y="3823"/>
                  </a:lnTo>
                  <a:lnTo>
                    <a:pt x="3073" y="3673"/>
                  </a:lnTo>
                  <a:lnTo>
                    <a:pt x="3373" y="3373"/>
                  </a:lnTo>
                  <a:lnTo>
                    <a:pt x="3598" y="3073"/>
                  </a:lnTo>
                  <a:lnTo>
                    <a:pt x="3823" y="2774"/>
                  </a:lnTo>
                  <a:lnTo>
                    <a:pt x="3898" y="2399"/>
                  </a:lnTo>
                  <a:lnTo>
                    <a:pt x="3973" y="2024"/>
                  </a:lnTo>
                  <a:lnTo>
                    <a:pt x="3898" y="1575"/>
                  </a:lnTo>
                  <a:lnTo>
                    <a:pt x="3823" y="1200"/>
                  </a:lnTo>
                  <a:lnTo>
                    <a:pt x="3598" y="900"/>
                  </a:lnTo>
                  <a:lnTo>
                    <a:pt x="3373" y="600"/>
                  </a:lnTo>
                  <a:lnTo>
                    <a:pt x="3073" y="375"/>
                  </a:lnTo>
                  <a:lnTo>
                    <a:pt x="2773" y="151"/>
                  </a:lnTo>
                  <a:lnTo>
                    <a:pt x="2399" y="76"/>
                  </a:lnTo>
                  <a:lnTo>
                    <a:pt x="2024" y="1"/>
                  </a:lnTo>
                  <a:close/>
                </a:path>
              </a:pathLst>
            </a:custGeom>
            <a:no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80" name="Google Shape;380;p49"/>
          <p:cNvSpPr txBox="1">
            <a:spLocks noGrp="1"/>
          </p:cNvSpPr>
          <p:nvPr>
            <p:ph type="body" idx="4294967295"/>
          </p:nvPr>
        </p:nvSpPr>
        <p:spPr>
          <a:xfrm>
            <a:off x="4614600" y="1104975"/>
            <a:ext cx="3980700" cy="3664800"/>
          </a:xfrm>
          <a:prstGeom prst="rect">
            <a:avLst/>
          </a:prstGeom>
        </p:spPr>
        <p:txBody>
          <a:bodyPr spcFirstLastPara="1" wrap="square" lIns="0" tIns="0" rIns="0" bIns="0" anchor="ctr" anchorCtr="0">
            <a:noAutofit/>
          </a:bodyPr>
          <a:lstStyle/>
          <a:p>
            <a:pPr marL="0" lvl="0" indent="0" algn="just" rtl="0">
              <a:spcBef>
                <a:spcPts val="1200"/>
              </a:spcBef>
              <a:spcAft>
                <a:spcPts val="0"/>
              </a:spcAft>
              <a:buNone/>
            </a:pPr>
            <a:r>
              <a:rPr lang="en" sz="2300">
                <a:solidFill>
                  <a:srgbClr val="000000"/>
                </a:solidFill>
                <a:latin typeface="Arial"/>
                <a:ea typeface="Arial"/>
                <a:cs typeface="Arial"/>
                <a:sym typeface="Arial"/>
              </a:rPr>
              <a:t>19.</a:t>
            </a:r>
            <a:r>
              <a:rPr lang="en" sz="2300">
                <a:solidFill>
                  <a:srgbClr val="000000"/>
                </a:solidFill>
                <a:latin typeface="Times New Roman"/>
                <a:ea typeface="Times New Roman"/>
                <a:cs typeface="Times New Roman"/>
                <a:sym typeface="Times New Roman"/>
              </a:rPr>
              <a:t>    </a:t>
            </a:r>
            <a:r>
              <a:rPr lang="en" sz="2300" b="1">
                <a:solidFill>
                  <a:srgbClr val="000000"/>
                </a:solidFill>
                <a:latin typeface="Arial"/>
                <a:ea typeface="Arial"/>
                <a:cs typeface="Arial"/>
                <a:sym typeface="Arial"/>
              </a:rPr>
              <a:t>Waste disposal</a:t>
            </a:r>
            <a:endParaRPr sz="2300">
              <a:solidFill>
                <a:srgbClr val="000000"/>
              </a:solidFill>
              <a:latin typeface="Arial"/>
              <a:ea typeface="Arial"/>
              <a:cs typeface="Arial"/>
              <a:sym typeface="Arial"/>
            </a:endParaRPr>
          </a:p>
          <a:p>
            <a:pPr marL="914400" lvl="0" indent="0" algn="l" rtl="0">
              <a:spcBef>
                <a:spcPts val="0"/>
              </a:spcBef>
              <a:spcAft>
                <a:spcPts val="0"/>
              </a:spcAft>
              <a:buNone/>
            </a:pPr>
            <a:r>
              <a:rPr lang="en" sz="1900">
                <a:solidFill>
                  <a:srgbClr val="000000"/>
                </a:solidFill>
                <a:latin typeface="Arial"/>
                <a:ea typeface="Arial"/>
                <a:cs typeface="Arial"/>
                <a:sym typeface="Arial"/>
              </a:rPr>
              <a:t>This section provides a</a:t>
            </a:r>
            <a:endParaRPr sz="1900">
              <a:solidFill>
                <a:srgbClr val="000000"/>
              </a:solidFill>
              <a:latin typeface="Arial"/>
              <a:ea typeface="Arial"/>
              <a:cs typeface="Arial"/>
              <a:sym typeface="Arial"/>
            </a:endParaRPr>
          </a:p>
          <a:p>
            <a:pPr marL="0" lvl="0" indent="0" algn="l" rtl="0">
              <a:spcBef>
                <a:spcPts val="0"/>
              </a:spcBef>
              <a:spcAft>
                <a:spcPts val="0"/>
              </a:spcAft>
              <a:buNone/>
            </a:pPr>
            <a:r>
              <a:rPr lang="en" sz="1900">
                <a:solidFill>
                  <a:srgbClr val="000000"/>
                </a:solidFill>
                <a:latin typeface="Arial"/>
                <a:ea typeface="Arial"/>
                <a:cs typeface="Arial"/>
                <a:sym typeface="Arial"/>
              </a:rPr>
              <a:t>description and the quantity of the waste to be disposed of, a description of the waste disposal methods vis-à-vis  methods used in other plants and costs of waste disposal.  Waste disposal methods must comply with legal requirements.</a:t>
            </a:r>
            <a:endParaRPr sz="1900">
              <a:solidFill>
                <a:srgbClr val="000000"/>
              </a:solidFill>
              <a:latin typeface="Arial"/>
              <a:ea typeface="Arial"/>
              <a:cs typeface="Arial"/>
              <a:sym typeface="Arial"/>
            </a:endParaRPr>
          </a:p>
          <a:p>
            <a:pPr marL="0" lvl="0" indent="0" algn="l" rtl="0">
              <a:spcBef>
                <a:spcPts val="1200"/>
              </a:spcBef>
              <a:spcAft>
                <a:spcPts val="0"/>
              </a:spcAft>
              <a:buNone/>
            </a:pPr>
            <a:r>
              <a:rPr lang="en" sz="1100">
                <a:solidFill>
                  <a:srgbClr val="000000"/>
                </a:solidFill>
                <a:latin typeface="Arial"/>
                <a:ea typeface="Arial"/>
                <a:cs typeface="Arial"/>
                <a:sym typeface="Arial"/>
              </a:rPr>
              <a:t> </a:t>
            </a:r>
            <a:endParaRPr sz="1100">
              <a:solidFill>
                <a:srgbClr val="000000"/>
              </a:solidFill>
              <a:latin typeface="Arial"/>
              <a:ea typeface="Arial"/>
              <a:cs typeface="Arial"/>
              <a:sym typeface="Arial"/>
            </a:endParaRPr>
          </a:p>
          <a:p>
            <a:pPr marL="685800" lvl="0" indent="0" algn="just" rtl="0">
              <a:spcBef>
                <a:spcPts val="1200"/>
              </a:spcBef>
              <a:spcAft>
                <a:spcPts val="0"/>
              </a:spcAft>
              <a:buNone/>
            </a:pPr>
            <a:endParaRPr>
              <a:solidFill>
                <a:srgbClr val="000000"/>
              </a:solidFill>
              <a:latin typeface="Arial"/>
              <a:ea typeface="Arial"/>
              <a:cs typeface="Arial"/>
              <a:sym typeface="Arial"/>
            </a:endParaRPr>
          </a:p>
          <a:p>
            <a:pPr marL="0" lvl="0" indent="0" algn="l" rtl="0">
              <a:spcBef>
                <a:spcPts val="1200"/>
              </a:spcBef>
              <a:spcAft>
                <a:spcPts val="800"/>
              </a:spcAft>
              <a:buNone/>
            </a:pPr>
            <a:endParaRPr sz="4600">
              <a:solidFill>
                <a:schemeClr val="accent5"/>
              </a:solidFill>
              <a:latin typeface="Fredoka One"/>
              <a:ea typeface="Fredoka One"/>
              <a:cs typeface="Fredoka One"/>
              <a:sym typeface="Fredoka One"/>
            </a:endParaRPr>
          </a:p>
        </p:txBody>
      </p:sp>
      <p:pic>
        <p:nvPicPr>
          <p:cNvPr id="381" name="Google Shape;381;p49"/>
          <p:cNvPicPr preferRelativeResize="0"/>
          <p:nvPr/>
        </p:nvPicPr>
        <p:blipFill>
          <a:blip r:embed="rId3">
            <a:alphaModFix/>
          </a:blip>
          <a:stretch>
            <a:fillRect/>
          </a:stretch>
        </p:blipFill>
        <p:spPr>
          <a:xfrm>
            <a:off x="1965475" y="921050"/>
            <a:ext cx="1877475" cy="4222452"/>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385"/>
        <p:cNvGrpSpPr/>
        <p:nvPr/>
      </p:nvGrpSpPr>
      <p:grpSpPr>
        <a:xfrm>
          <a:off x="0" y="0"/>
          <a:ext cx="0" cy="0"/>
          <a:chOff x="0" y="0"/>
          <a:chExt cx="0" cy="0"/>
        </a:xfrm>
      </p:grpSpPr>
      <p:sp>
        <p:nvSpPr>
          <p:cNvPr id="386" name="Google Shape;386;p50"/>
          <p:cNvSpPr txBox="1"/>
          <p:nvPr/>
        </p:nvSpPr>
        <p:spPr>
          <a:xfrm>
            <a:off x="293850" y="136900"/>
            <a:ext cx="8712300" cy="4869600"/>
          </a:xfrm>
          <a:prstGeom prst="rect">
            <a:avLst/>
          </a:prstGeom>
          <a:noFill/>
          <a:ln>
            <a:noFill/>
          </a:ln>
        </p:spPr>
        <p:txBody>
          <a:bodyPr spcFirstLastPara="1" wrap="square" lIns="0" tIns="0" rIns="0" bIns="0" anchor="t" anchorCtr="0">
            <a:noAutofit/>
          </a:bodyPr>
          <a:lstStyle/>
          <a:p>
            <a:pPr marL="457200" lvl="0" indent="12700" algn="l" rtl="0">
              <a:lnSpc>
                <a:spcPct val="115000"/>
              </a:lnSpc>
              <a:spcBef>
                <a:spcPts val="1200"/>
              </a:spcBef>
              <a:spcAft>
                <a:spcPts val="0"/>
              </a:spcAft>
              <a:buNone/>
            </a:pPr>
            <a:endParaRPr sz="1700"/>
          </a:p>
          <a:p>
            <a:pPr marL="457200" lvl="0" indent="12700" algn="l" rtl="0">
              <a:lnSpc>
                <a:spcPct val="115000"/>
              </a:lnSpc>
              <a:spcBef>
                <a:spcPts val="1200"/>
              </a:spcBef>
              <a:spcAft>
                <a:spcPts val="1200"/>
              </a:spcAft>
              <a:buNone/>
            </a:pPr>
            <a:endParaRPr sz="1100"/>
          </a:p>
        </p:txBody>
      </p:sp>
      <p:grpSp>
        <p:nvGrpSpPr>
          <p:cNvPr id="387" name="Google Shape;387;p50"/>
          <p:cNvGrpSpPr/>
          <p:nvPr/>
        </p:nvGrpSpPr>
        <p:grpSpPr>
          <a:xfrm>
            <a:off x="1425214" y="3290132"/>
            <a:ext cx="6270575" cy="181175"/>
            <a:chOff x="1535764" y="3213932"/>
            <a:chExt cx="6270575" cy="181175"/>
          </a:xfrm>
        </p:grpSpPr>
        <p:sp>
          <p:nvSpPr>
            <p:cNvPr id="388" name="Google Shape;388;p50"/>
            <p:cNvSpPr/>
            <p:nvPr/>
          </p:nvSpPr>
          <p:spPr>
            <a:xfrm>
              <a:off x="5603395" y="3213932"/>
              <a:ext cx="180627" cy="181175"/>
            </a:xfrm>
            <a:custGeom>
              <a:avLst/>
              <a:gdLst/>
              <a:ahLst/>
              <a:cxnLst/>
              <a:rect l="l" t="t" r="r" b="b"/>
              <a:pathLst>
                <a:path w="5929" h="5947" extrusionOk="0">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389" name="Google Shape;389;p50"/>
            <p:cNvSpPr/>
            <p:nvPr/>
          </p:nvSpPr>
          <p:spPr>
            <a:xfrm>
              <a:off x="3569730" y="3214222"/>
              <a:ext cx="203323" cy="180597"/>
            </a:xfrm>
            <a:custGeom>
              <a:avLst/>
              <a:gdLst/>
              <a:ahLst/>
              <a:cxnLst/>
              <a:rect l="l" t="t" r="r" b="b"/>
              <a:pathLst>
                <a:path w="6674" h="5928" extrusionOk="0">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390" name="Google Shape;390;p50"/>
            <p:cNvSpPr/>
            <p:nvPr/>
          </p:nvSpPr>
          <p:spPr>
            <a:xfrm>
              <a:off x="7625712" y="3213932"/>
              <a:ext cx="180627" cy="181175"/>
            </a:xfrm>
            <a:custGeom>
              <a:avLst/>
              <a:gdLst/>
              <a:ahLst/>
              <a:cxnLst/>
              <a:rect l="l" t="t" r="r" b="b"/>
              <a:pathLst>
                <a:path w="5929" h="5947" extrusionOk="0">
                  <a:moveTo>
                    <a:pt x="784" y="4940"/>
                  </a:moveTo>
                  <a:lnTo>
                    <a:pt x="839" y="4958"/>
                  </a:lnTo>
                  <a:lnTo>
                    <a:pt x="933" y="5014"/>
                  </a:lnTo>
                  <a:lnTo>
                    <a:pt x="989" y="5107"/>
                  </a:lnTo>
                  <a:lnTo>
                    <a:pt x="1007" y="5145"/>
                  </a:lnTo>
                  <a:lnTo>
                    <a:pt x="1007" y="5201"/>
                  </a:lnTo>
                  <a:lnTo>
                    <a:pt x="1007" y="5257"/>
                  </a:lnTo>
                  <a:lnTo>
                    <a:pt x="989" y="5313"/>
                  </a:lnTo>
                  <a:lnTo>
                    <a:pt x="933" y="5406"/>
                  </a:lnTo>
                  <a:lnTo>
                    <a:pt x="839" y="5462"/>
                  </a:lnTo>
                  <a:lnTo>
                    <a:pt x="784" y="5480"/>
                  </a:lnTo>
                  <a:lnTo>
                    <a:pt x="672" y="5480"/>
                  </a:lnTo>
                  <a:lnTo>
                    <a:pt x="634" y="5462"/>
                  </a:lnTo>
                  <a:lnTo>
                    <a:pt x="541" y="5406"/>
                  </a:lnTo>
                  <a:lnTo>
                    <a:pt x="485" y="5313"/>
                  </a:lnTo>
                  <a:lnTo>
                    <a:pt x="467" y="5257"/>
                  </a:lnTo>
                  <a:lnTo>
                    <a:pt x="448" y="5201"/>
                  </a:lnTo>
                  <a:lnTo>
                    <a:pt x="467" y="5145"/>
                  </a:lnTo>
                  <a:lnTo>
                    <a:pt x="485" y="5107"/>
                  </a:lnTo>
                  <a:lnTo>
                    <a:pt x="541" y="5014"/>
                  </a:lnTo>
                  <a:lnTo>
                    <a:pt x="634" y="4958"/>
                  </a:lnTo>
                  <a:lnTo>
                    <a:pt x="672" y="4940"/>
                  </a:lnTo>
                  <a:close/>
                  <a:moveTo>
                    <a:pt x="206" y="2610"/>
                  </a:moveTo>
                  <a:lnTo>
                    <a:pt x="168" y="2628"/>
                  </a:lnTo>
                  <a:lnTo>
                    <a:pt x="75" y="2684"/>
                  </a:lnTo>
                  <a:lnTo>
                    <a:pt x="19" y="2777"/>
                  </a:lnTo>
                  <a:lnTo>
                    <a:pt x="1" y="2833"/>
                  </a:lnTo>
                  <a:lnTo>
                    <a:pt x="1" y="2889"/>
                  </a:lnTo>
                  <a:lnTo>
                    <a:pt x="1" y="5667"/>
                  </a:lnTo>
                  <a:lnTo>
                    <a:pt x="1" y="5723"/>
                  </a:lnTo>
                  <a:lnTo>
                    <a:pt x="19" y="5779"/>
                  </a:lnTo>
                  <a:lnTo>
                    <a:pt x="75" y="5872"/>
                  </a:lnTo>
                  <a:lnTo>
                    <a:pt x="168" y="5928"/>
                  </a:lnTo>
                  <a:lnTo>
                    <a:pt x="206" y="5946"/>
                  </a:lnTo>
                  <a:lnTo>
                    <a:pt x="1250" y="5946"/>
                  </a:lnTo>
                  <a:lnTo>
                    <a:pt x="1305" y="5928"/>
                  </a:lnTo>
                  <a:lnTo>
                    <a:pt x="1399" y="5872"/>
                  </a:lnTo>
                  <a:lnTo>
                    <a:pt x="1455" y="5779"/>
                  </a:lnTo>
                  <a:lnTo>
                    <a:pt x="1473" y="5723"/>
                  </a:lnTo>
                  <a:lnTo>
                    <a:pt x="1473" y="5667"/>
                  </a:lnTo>
                  <a:lnTo>
                    <a:pt x="1473" y="2889"/>
                  </a:lnTo>
                  <a:lnTo>
                    <a:pt x="1473" y="2833"/>
                  </a:lnTo>
                  <a:lnTo>
                    <a:pt x="1455" y="2777"/>
                  </a:lnTo>
                  <a:lnTo>
                    <a:pt x="1399" y="2684"/>
                  </a:lnTo>
                  <a:lnTo>
                    <a:pt x="1305" y="2628"/>
                  </a:lnTo>
                  <a:lnTo>
                    <a:pt x="1250" y="2610"/>
                  </a:lnTo>
                  <a:close/>
                  <a:moveTo>
                    <a:pt x="3617" y="0"/>
                  </a:moveTo>
                  <a:lnTo>
                    <a:pt x="3524" y="19"/>
                  </a:lnTo>
                  <a:lnTo>
                    <a:pt x="3468" y="75"/>
                  </a:lnTo>
                  <a:lnTo>
                    <a:pt x="3393" y="168"/>
                  </a:lnTo>
                  <a:lnTo>
                    <a:pt x="3337" y="261"/>
                  </a:lnTo>
                  <a:lnTo>
                    <a:pt x="3263" y="485"/>
                  </a:lnTo>
                  <a:lnTo>
                    <a:pt x="3225" y="671"/>
                  </a:lnTo>
                  <a:lnTo>
                    <a:pt x="3169" y="858"/>
                  </a:lnTo>
                  <a:lnTo>
                    <a:pt x="3114" y="1044"/>
                  </a:lnTo>
                  <a:lnTo>
                    <a:pt x="3039" y="1212"/>
                  </a:lnTo>
                  <a:lnTo>
                    <a:pt x="2983" y="1286"/>
                  </a:lnTo>
                  <a:lnTo>
                    <a:pt x="2927" y="1361"/>
                  </a:lnTo>
                  <a:lnTo>
                    <a:pt x="2797" y="1510"/>
                  </a:lnTo>
                  <a:lnTo>
                    <a:pt x="2666" y="1659"/>
                  </a:lnTo>
                  <a:lnTo>
                    <a:pt x="2442" y="1995"/>
                  </a:lnTo>
                  <a:lnTo>
                    <a:pt x="2200" y="2330"/>
                  </a:lnTo>
                  <a:lnTo>
                    <a:pt x="2051" y="2498"/>
                  </a:lnTo>
                  <a:lnTo>
                    <a:pt x="1883" y="2666"/>
                  </a:lnTo>
                  <a:lnTo>
                    <a:pt x="1865" y="2722"/>
                  </a:lnTo>
                  <a:lnTo>
                    <a:pt x="1846" y="2777"/>
                  </a:lnTo>
                  <a:lnTo>
                    <a:pt x="1846" y="5257"/>
                  </a:lnTo>
                  <a:lnTo>
                    <a:pt x="1865" y="5313"/>
                  </a:lnTo>
                  <a:lnTo>
                    <a:pt x="1883" y="5350"/>
                  </a:lnTo>
                  <a:lnTo>
                    <a:pt x="1939" y="5387"/>
                  </a:lnTo>
                  <a:lnTo>
                    <a:pt x="1995" y="5387"/>
                  </a:lnTo>
                  <a:lnTo>
                    <a:pt x="2126" y="5406"/>
                  </a:lnTo>
                  <a:lnTo>
                    <a:pt x="2293" y="5462"/>
                  </a:lnTo>
                  <a:lnTo>
                    <a:pt x="2592" y="5573"/>
                  </a:lnTo>
                  <a:lnTo>
                    <a:pt x="2890" y="5704"/>
                  </a:lnTo>
                  <a:lnTo>
                    <a:pt x="3225" y="5816"/>
                  </a:lnTo>
                  <a:lnTo>
                    <a:pt x="3393" y="5872"/>
                  </a:lnTo>
                  <a:lnTo>
                    <a:pt x="3580" y="5909"/>
                  </a:lnTo>
                  <a:lnTo>
                    <a:pt x="3785" y="5946"/>
                  </a:lnTo>
                  <a:lnTo>
                    <a:pt x="4400" y="5946"/>
                  </a:lnTo>
                  <a:lnTo>
                    <a:pt x="4586" y="5928"/>
                  </a:lnTo>
                  <a:lnTo>
                    <a:pt x="4772" y="5909"/>
                  </a:lnTo>
                  <a:lnTo>
                    <a:pt x="4940" y="5853"/>
                  </a:lnTo>
                  <a:lnTo>
                    <a:pt x="5108" y="5797"/>
                  </a:lnTo>
                  <a:lnTo>
                    <a:pt x="5238" y="5723"/>
                  </a:lnTo>
                  <a:lnTo>
                    <a:pt x="5332" y="5611"/>
                  </a:lnTo>
                  <a:lnTo>
                    <a:pt x="5388" y="5499"/>
                  </a:lnTo>
                  <a:lnTo>
                    <a:pt x="5425" y="5368"/>
                  </a:lnTo>
                  <a:lnTo>
                    <a:pt x="5425" y="5238"/>
                  </a:lnTo>
                  <a:lnTo>
                    <a:pt x="5406" y="5089"/>
                  </a:lnTo>
                  <a:lnTo>
                    <a:pt x="5481" y="4996"/>
                  </a:lnTo>
                  <a:lnTo>
                    <a:pt x="5537" y="4902"/>
                  </a:lnTo>
                  <a:lnTo>
                    <a:pt x="5574" y="4809"/>
                  </a:lnTo>
                  <a:lnTo>
                    <a:pt x="5611" y="4697"/>
                  </a:lnTo>
                  <a:lnTo>
                    <a:pt x="5630" y="4567"/>
                  </a:lnTo>
                  <a:lnTo>
                    <a:pt x="5630" y="4455"/>
                  </a:lnTo>
                  <a:lnTo>
                    <a:pt x="5630" y="4325"/>
                  </a:lnTo>
                  <a:lnTo>
                    <a:pt x="5593" y="4213"/>
                  </a:lnTo>
                  <a:lnTo>
                    <a:pt x="5667" y="4101"/>
                  </a:lnTo>
                  <a:lnTo>
                    <a:pt x="5723" y="3989"/>
                  </a:lnTo>
                  <a:lnTo>
                    <a:pt x="5742" y="3877"/>
                  </a:lnTo>
                  <a:lnTo>
                    <a:pt x="5779" y="3747"/>
                  </a:lnTo>
                  <a:lnTo>
                    <a:pt x="5779" y="3635"/>
                  </a:lnTo>
                  <a:lnTo>
                    <a:pt x="5760" y="3523"/>
                  </a:lnTo>
                  <a:lnTo>
                    <a:pt x="5742" y="3393"/>
                  </a:lnTo>
                  <a:lnTo>
                    <a:pt x="5704" y="3299"/>
                  </a:lnTo>
                  <a:lnTo>
                    <a:pt x="5798" y="3169"/>
                  </a:lnTo>
                  <a:lnTo>
                    <a:pt x="5872" y="3038"/>
                  </a:lnTo>
                  <a:lnTo>
                    <a:pt x="5909" y="2889"/>
                  </a:lnTo>
                  <a:lnTo>
                    <a:pt x="5928" y="2722"/>
                  </a:lnTo>
                  <a:lnTo>
                    <a:pt x="5909" y="2591"/>
                  </a:lnTo>
                  <a:lnTo>
                    <a:pt x="5872" y="2461"/>
                  </a:lnTo>
                  <a:lnTo>
                    <a:pt x="5816" y="2349"/>
                  </a:lnTo>
                  <a:lnTo>
                    <a:pt x="5723" y="2256"/>
                  </a:lnTo>
                  <a:lnTo>
                    <a:pt x="5630" y="2162"/>
                  </a:lnTo>
                  <a:lnTo>
                    <a:pt x="5518" y="2106"/>
                  </a:lnTo>
                  <a:lnTo>
                    <a:pt x="5388" y="2069"/>
                  </a:lnTo>
                  <a:lnTo>
                    <a:pt x="5238" y="2051"/>
                  </a:lnTo>
                  <a:lnTo>
                    <a:pt x="4064" y="2051"/>
                  </a:lnTo>
                  <a:lnTo>
                    <a:pt x="4101" y="1920"/>
                  </a:lnTo>
                  <a:lnTo>
                    <a:pt x="4157" y="1808"/>
                  </a:lnTo>
                  <a:lnTo>
                    <a:pt x="4288" y="1566"/>
                  </a:lnTo>
                  <a:lnTo>
                    <a:pt x="4344" y="1435"/>
                  </a:lnTo>
                  <a:lnTo>
                    <a:pt x="4400" y="1286"/>
                  </a:lnTo>
                  <a:lnTo>
                    <a:pt x="4437" y="1119"/>
                  </a:lnTo>
                  <a:lnTo>
                    <a:pt x="4456" y="951"/>
                  </a:lnTo>
                  <a:lnTo>
                    <a:pt x="4437" y="802"/>
                  </a:lnTo>
                  <a:lnTo>
                    <a:pt x="4418" y="671"/>
                  </a:lnTo>
                  <a:lnTo>
                    <a:pt x="4400" y="541"/>
                  </a:lnTo>
                  <a:lnTo>
                    <a:pt x="4362" y="447"/>
                  </a:lnTo>
                  <a:lnTo>
                    <a:pt x="4306" y="354"/>
                  </a:lnTo>
                  <a:lnTo>
                    <a:pt x="4251" y="280"/>
                  </a:lnTo>
                  <a:lnTo>
                    <a:pt x="4195" y="205"/>
                  </a:lnTo>
                  <a:lnTo>
                    <a:pt x="4139" y="168"/>
                  </a:lnTo>
                  <a:lnTo>
                    <a:pt x="3990" y="75"/>
                  </a:lnTo>
                  <a:lnTo>
                    <a:pt x="3859" y="37"/>
                  </a:lnTo>
                  <a:lnTo>
                    <a:pt x="3729" y="19"/>
                  </a:lnTo>
                  <a:lnTo>
                    <a:pt x="361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391" name="Google Shape;391;p50"/>
            <p:cNvSpPr/>
            <p:nvPr/>
          </p:nvSpPr>
          <p:spPr>
            <a:xfrm>
              <a:off x="1535764" y="3214206"/>
              <a:ext cx="226629" cy="180627"/>
            </a:xfrm>
            <a:custGeom>
              <a:avLst/>
              <a:gdLst/>
              <a:ahLst/>
              <a:cxnLst/>
              <a:rect l="l" t="t" r="r" b="b"/>
              <a:pathLst>
                <a:path w="7439" h="5929" extrusionOk="0">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grpSp>
      <p:pic>
        <p:nvPicPr>
          <p:cNvPr id="392" name="Google Shape;392;p50"/>
          <p:cNvPicPr preferRelativeResize="0"/>
          <p:nvPr/>
        </p:nvPicPr>
        <p:blipFill>
          <a:blip r:embed="rId3">
            <a:alphaModFix/>
          </a:blip>
          <a:stretch>
            <a:fillRect/>
          </a:stretch>
        </p:blipFill>
        <p:spPr>
          <a:xfrm>
            <a:off x="2033925" y="136900"/>
            <a:ext cx="5172850" cy="4406525"/>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grpSp>
        <p:nvGrpSpPr>
          <p:cNvPr id="397" name="Google Shape;397;p51"/>
          <p:cNvGrpSpPr/>
          <p:nvPr/>
        </p:nvGrpSpPr>
        <p:grpSpPr>
          <a:xfrm>
            <a:off x="1531002" y="465959"/>
            <a:ext cx="2736410" cy="4222433"/>
            <a:chOff x="1531002" y="465959"/>
            <a:chExt cx="2736410" cy="4222433"/>
          </a:xfrm>
        </p:grpSpPr>
        <p:sp>
          <p:nvSpPr>
            <p:cNvPr id="398" name="Google Shape;398;p51"/>
            <p:cNvSpPr/>
            <p:nvPr/>
          </p:nvSpPr>
          <p:spPr>
            <a:xfrm>
              <a:off x="1531002" y="465959"/>
              <a:ext cx="2736410" cy="4222433"/>
            </a:xfrm>
            <a:custGeom>
              <a:avLst/>
              <a:gdLst/>
              <a:ahLst/>
              <a:cxnLst/>
              <a:rect l="l" t="t" r="r" b="b"/>
              <a:pathLst>
                <a:path w="135802" h="209550" extrusionOk="0">
                  <a:moveTo>
                    <a:pt x="132205" y="18886"/>
                  </a:moveTo>
                  <a:lnTo>
                    <a:pt x="132205" y="190364"/>
                  </a:lnTo>
                  <a:lnTo>
                    <a:pt x="3597" y="190364"/>
                  </a:lnTo>
                  <a:lnTo>
                    <a:pt x="3597" y="18886"/>
                  </a:lnTo>
                  <a:close/>
                  <a:moveTo>
                    <a:pt x="8019" y="0"/>
                  </a:moveTo>
                  <a:lnTo>
                    <a:pt x="7270" y="75"/>
                  </a:lnTo>
                  <a:lnTo>
                    <a:pt x="6445" y="150"/>
                  </a:lnTo>
                  <a:lnTo>
                    <a:pt x="5696" y="375"/>
                  </a:lnTo>
                  <a:lnTo>
                    <a:pt x="4946" y="600"/>
                  </a:lnTo>
                  <a:lnTo>
                    <a:pt x="4197" y="974"/>
                  </a:lnTo>
                  <a:lnTo>
                    <a:pt x="3522" y="1349"/>
                  </a:lnTo>
                  <a:lnTo>
                    <a:pt x="2923" y="1874"/>
                  </a:lnTo>
                  <a:lnTo>
                    <a:pt x="2323" y="2323"/>
                  </a:lnTo>
                  <a:lnTo>
                    <a:pt x="1874" y="2923"/>
                  </a:lnTo>
                  <a:lnTo>
                    <a:pt x="1349" y="3522"/>
                  </a:lnTo>
                  <a:lnTo>
                    <a:pt x="974" y="4197"/>
                  </a:lnTo>
                  <a:lnTo>
                    <a:pt x="600" y="4946"/>
                  </a:lnTo>
                  <a:lnTo>
                    <a:pt x="375" y="5696"/>
                  </a:lnTo>
                  <a:lnTo>
                    <a:pt x="150" y="6445"/>
                  </a:lnTo>
                  <a:lnTo>
                    <a:pt x="75" y="7270"/>
                  </a:lnTo>
                  <a:lnTo>
                    <a:pt x="0" y="8019"/>
                  </a:lnTo>
                  <a:lnTo>
                    <a:pt x="0" y="201531"/>
                  </a:lnTo>
                  <a:lnTo>
                    <a:pt x="75" y="202280"/>
                  </a:lnTo>
                  <a:lnTo>
                    <a:pt x="150" y="203105"/>
                  </a:lnTo>
                  <a:lnTo>
                    <a:pt x="375" y="203854"/>
                  </a:lnTo>
                  <a:lnTo>
                    <a:pt x="600" y="204604"/>
                  </a:lnTo>
                  <a:lnTo>
                    <a:pt x="974" y="205353"/>
                  </a:lnTo>
                  <a:lnTo>
                    <a:pt x="1349" y="206028"/>
                  </a:lnTo>
                  <a:lnTo>
                    <a:pt x="1874" y="206627"/>
                  </a:lnTo>
                  <a:lnTo>
                    <a:pt x="2323" y="207227"/>
                  </a:lnTo>
                  <a:lnTo>
                    <a:pt x="2923" y="207676"/>
                  </a:lnTo>
                  <a:lnTo>
                    <a:pt x="3522" y="208201"/>
                  </a:lnTo>
                  <a:lnTo>
                    <a:pt x="4197" y="208576"/>
                  </a:lnTo>
                  <a:lnTo>
                    <a:pt x="4946" y="208950"/>
                  </a:lnTo>
                  <a:lnTo>
                    <a:pt x="5696" y="209175"/>
                  </a:lnTo>
                  <a:lnTo>
                    <a:pt x="6445" y="209400"/>
                  </a:lnTo>
                  <a:lnTo>
                    <a:pt x="7270" y="209475"/>
                  </a:lnTo>
                  <a:lnTo>
                    <a:pt x="8019" y="209550"/>
                  </a:lnTo>
                  <a:lnTo>
                    <a:pt x="127783" y="209550"/>
                  </a:lnTo>
                  <a:lnTo>
                    <a:pt x="128532" y="209475"/>
                  </a:lnTo>
                  <a:lnTo>
                    <a:pt x="129357" y="209400"/>
                  </a:lnTo>
                  <a:lnTo>
                    <a:pt x="130106" y="209175"/>
                  </a:lnTo>
                  <a:lnTo>
                    <a:pt x="130856" y="208950"/>
                  </a:lnTo>
                  <a:lnTo>
                    <a:pt x="131605" y="208576"/>
                  </a:lnTo>
                  <a:lnTo>
                    <a:pt x="132280" y="208201"/>
                  </a:lnTo>
                  <a:lnTo>
                    <a:pt x="132879" y="207676"/>
                  </a:lnTo>
                  <a:lnTo>
                    <a:pt x="133479" y="207227"/>
                  </a:lnTo>
                  <a:lnTo>
                    <a:pt x="133928" y="206627"/>
                  </a:lnTo>
                  <a:lnTo>
                    <a:pt x="134453" y="206028"/>
                  </a:lnTo>
                  <a:lnTo>
                    <a:pt x="134828" y="205353"/>
                  </a:lnTo>
                  <a:lnTo>
                    <a:pt x="135202" y="204604"/>
                  </a:lnTo>
                  <a:lnTo>
                    <a:pt x="135427" y="203854"/>
                  </a:lnTo>
                  <a:lnTo>
                    <a:pt x="135652" y="203105"/>
                  </a:lnTo>
                  <a:lnTo>
                    <a:pt x="135727" y="202280"/>
                  </a:lnTo>
                  <a:lnTo>
                    <a:pt x="135802" y="201531"/>
                  </a:lnTo>
                  <a:lnTo>
                    <a:pt x="135802" y="8019"/>
                  </a:lnTo>
                  <a:lnTo>
                    <a:pt x="135727" y="7270"/>
                  </a:lnTo>
                  <a:lnTo>
                    <a:pt x="135652" y="6445"/>
                  </a:lnTo>
                  <a:lnTo>
                    <a:pt x="135427" y="5696"/>
                  </a:lnTo>
                  <a:lnTo>
                    <a:pt x="135202" y="4946"/>
                  </a:lnTo>
                  <a:lnTo>
                    <a:pt x="134828" y="4197"/>
                  </a:lnTo>
                  <a:lnTo>
                    <a:pt x="134453" y="3522"/>
                  </a:lnTo>
                  <a:lnTo>
                    <a:pt x="133928" y="2923"/>
                  </a:lnTo>
                  <a:lnTo>
                    <a:pt x="133479" y="2323"/>
                  </a:lnTo>
                  <a:lnTo>
                    <a:pt x="132879" y="1874"/>
                  </a:lnTo>
                  <a:lnTo>
                    <a:pt x="132280" y="1349"/>
                  </a:lnTo>
                  <a:lnTo>
                    <a:pt x="131605" y="974"/>
                  </a:lnTo>
                  <a:lnTo>
                    <a:pt x="130856" y="600"/>
                  </a:lnTo>
                  <a:lnTo>
                    <a:pt x="130106" y="375"/>
                  </a:lnTo>
                  <a:lnTo>
                    <a:pt x="129357" y="150"/>
                  </a:lnTo>
                  <a:lnTo>
                    <a:pt x="128532" y="75"/>
                  </a:lnTo>
                  <a:lnTo>
                    <a:pt x="127783" y="0"/>
                  </a:lnTo>
                  <a:close/>
                </a:path>
              </a:pathLst>
            </a:custGeom>
            <a:solidFill>
              <a:schemeClr val="accent4"/>
            </a:solidFill>
            <a:ln>
              <a:noFill/>
            </a:ln>
            <a:effectLst>
              <a:outerShdw blurRad="285750" algn="bl" rotWithShape="0">
                <a:schemeClr val="accent3"/>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99;p51"/>
            <p:cNvSpPr/>
            <p:nvPr/>
          </p:nvSpPr>
          <p:spPr>
            <a:xfrm>
              <a:off x="2787455" y="4422593"/>
              <a:ext cx="225015" cy="144999"/>
            </a:xfrm>
            <a:custGeom>
              <a:avLst/>
              <a:gdLst/>
              <a:ahLst/>
              <a:cxnLst/>
              <a:rect l="l" t="t" r="r" b="b"/>
              <a:pathLst>
                <a:path w="11167" h="7196" extrusionOk="0">
                  <a:moveTo>
                    <a:pt x="3597" y="0"/>
                  </a:moveTo>
                  <a:lnTo>
                    <a:pt x="2848" y="75"/>
                  </a:lnTo>
                  <a:lnTo>
                    <a:pt x="2173" y="300"/>
                  </a:lnTo>
                  <a:lnTo>
                    <a:pt x="1574" y="600"/>
                  </a:lnTo>
                  <a:lnTo>
                    <a:pt x="1049" y="1050"/>
                  </a:lnTo>
                  <a:lnTo>
                    <a:pt x="600" y="1574"/>
                  </a:lnTo>
                  <a:lnTo>
                    <a:pt x="300" y="2174"/>
                  </a:lnTo>
                  <a:lnTo>
                    <a:pt x="75" y="2848"/>
                  </a:lnTo>
                  <a:lnTo>
                    <a:pt x="0" y="3598"/>
                  </a:lnTo>
                  <a:lnTo>
                    <a:pt x="75" y="4347"/>
                  </a:lnTo>
                  <a:lnTo>
                    <a:pt x="300" y="5022"/>
                  </a:lnTo>
                  <a:lnTo>
                    <a:pt x="600" y="5621"/>
                  </a:lnTo>
                  <a:lnTo>
                    <a:pt x="1049" y="6146"/>
                  </a:lnTo>
                  <a:lnTo>
                    <a:pt x="1574" y="6596"/>
                  </a:lnTo>
                  <a:lnTo>
                    <a:pt x="2173" y="6896"/>
                  </a:lnTo>
                  <a:lnTo>
                    <a:pt x="2848" y="7120"/>
                  </a:lnTo>
                  <a:lnTo>
                    <a:pt x="3597" y="7195"/>
                  </a:lnTo>
                  <a:lnTo>
                    <a:pt x="7644" y="7195"/>
                  </a:lnTo>
                  <a:lnTo>
                    <a:pt x="8319" y="7120"/>
                  </a:lnTo>
                  <a:lnTo>
                    <a:pt x="8994" y="6896"/>
                  </a:lnTo>
                  <a:lnTo>
                    <a:pt x="9593" y="6596"/>
                  </a:lnTo>
                  <a:lnTo>
                    <a:pt x="10118" y="6146"/>
                  </a:lnTo>
                  <a:lnTo>
                    <a:pt x="10567" y="5621"/>
                  </a:lnTo>
                  <a:lnTo>
                    <a:pt x="10867" y="5022"/>
                  </a:lnTo>
                  <a:lnTo>
                    <a:pt x="11092" y="4347"/>
                  </a:lnTo>
                  <a:lnTo>
                    <a:pt x="11167" y="3598"/>
                  </a:lnTo>
                  <a:lnTo>
                    <a:pt x="11092" y="2848"/>
                  </a:lnTo>
                  <a:lnTo>
                    <a:pt x="10867" y="2174"/>
                  </a:lnTo>
                  <a:lnTo>
                    <a:pt x="10567" y="1574"/>
                  </a:lnTo>
                  <a:lnTo>
                    <a:pt x="10118" y="1050"/>
                  </a:lnTo>
                  <a:lnTo>
                    <a:pt x="9593" y="600"/>
                  </a:lnTo>
                  <a:lnTo>
                    <a:pt x="8994" y="300"/>
                  </a:lnTo>
                  <a:lnTo>
                    <a:pt x="8319" y="75"/>
                  </a:lnTo>
                  <a:lnTo>
                    <a:pt x="7644" y="0"/>
                  </a:lnTo>
                  <a:close/>
                </a:path>
              </a:pathLst>
            </a:custGeom>
            <a:no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51"/>
            <p:cNvSpPr/>
            <p:nvPr/>
          </p:nvSpPr>
          <p:spPr>
            <a:xfrm>
              <a:off x="2770831" y="633587"/>
              <a:ext cx="43826" cy="43806"/>
            </a:xfrm>
            <a:custGeom>
              <a:avLst/>
              <a:gdLst/>
              <a:ahLst/>
              <a:cxnLst/>
              <a:rect l="l" t="t" r="r" b="b"/>
              <a:pathLst>
                <a:path w="2175" h="2174" extrusionOk="0">
                  <a:moveTo>
                    <a:pt x="1125" y="0"/>
                  </a:moveTo>
                  <a:lnTo>
                    <a:pt x="825" y="75"/>
                  </a:lnTo>
                  <a:lnTo>
                    <a:pt x="675" y="75"/>
                  </a:lnTo>
                  <a:lnTo>
                    <a:pt x="450" y="225"/>
                  </a:lnTo>
                  <a:lnTo>
                    <a:pt x="300" y="300"/>
                  </a:lnTo>
                  <a:lnTo>
                    <a:pt x="225" y="525"/>
                  </a:lnTo>
                  <a:lnTo>
                    <a:pt x="76" y="675"/>
                  </a:lnTo>
                  <a:lnTo>
                    <a:pt x="1" y="824"/>
                  </a:lnTo>
                  <a:lnTo>
                    <a:pt x="1" y="1124"/>
                  </a:lnTo>
                  <a:lnTo>
                    <a:pt x="1" y="1349"/>
                  </a:lnTo>
                  <a:lnTo>
                    <a:pt x="76" y="1499"/>
                  </a:lnTo>
                  <a:lnTo>
                    <a:pt x="225" y="1649"/>
                  </a:lnTo>
                  <a:lnTo>
                    <a:pt x="300" y="1874"/>
                  </a:lnTo>
                  <a:lnTo>
                    <a:pt x="450" y="2024"/>
                  </a:lnTo>
                  <a:lnTo>
                    <a:pt x="675" y="2099"/>
                  </a:lnTo>
                  <a:lnTo>
                    <a:pt x="825" y="2173"/>
                  </a:lnTo>
                  <a:lnTo>
                    <a:pt x="1275" y="2173"/>
                  </a:lnTo>
                  <a:lnTo>
                    <a:pt x="1500" y="2099"/>
                  </a:lnTo>
                  <a:lnTo>
                    <a:pt x="1649" y="2024"/>
                  </a:lnTo>
                  <a:lnTo>
                    <a:pt x="1799" y="1874"/>
                  </a:lnTo>
                  <a:lnTo>
                    <a:pt x="1949" y="1649"/>
                  </a:lnTo>
                  <a:lnTo>
                    <a:pt x="2099" y="1499"/>
                  </a:lnTo>
                  <a:lnTo>
                    <a:pt x="2099" y="1349"/>
                  </a:lnTo>
                  <a:lnTo>
                    <a:pt x="2174" y="1124"/>
                  </a:lnTo>
                  <a:lnTo>
                    <a:pt x="2099" y="824"/>
                  </a:lnTo>
                  <a:lnTo>
                    <a:pt x="2099" y="675"/>
                  </a:lnTo>
                  <a:lnTo>
                    <a:pt x="1949" y="525"/>
                  </a:lnTo>
                  <a:lnTo>
                    <a:pt x="1799" y="300"/>
                  </a:lnTo>
                  <a:lnTo>
                    <a:pt x="1649" y="225"/>
                  </a:lnTo>
                  <a:lnTo>
                    <a:pt x="1500" y="75"/>
                  </a:lnTo>
                  <a:lnTo>
                    <a:pt x="1275" y="75"/>
                  </a:lnTo>
                  <a:lnTo>
                    <a:pt x="1125" y="0"/>
                  </a:lnTo>
                  <a:close/>
                </a:path>
              </a:pathLst>
            </a:custGeom>
            <a:no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51"/>
            <p:cNvSpPr/>
            <p:nvPr/>
          </p:nvSpPr>
          <p:spPr>
            <a:xfrm>
              <a:off x="2859934" y="615452"/>
              <a:ext cx="80056" cy="80056"/>
            </a:xfrm>
            <a:custGeom>
              <a:avLst/>
              <a:gdLst/>
              <a:ahLst/>
              <a:cxnLst/>
              <a:rect l="l" t="t" r="r" b="b"/>
              <a:pathLst>
                <a:path w="3973" h="3973" extrusionOk="0">
                  <a:moveTo>
                    <a:pt x="2024" y="1"/>
                  </a:moveTo>
                  <a:lnTo>
                    <a:pt x="1574" y="76"/>
                  </a:lnTo>
                  <a:lnTo>
                    <a:pt x="1200" y="151"/>
                  </a:lnTo>
                  <a:lnTo>
                    <a:pt x="900" y="375"/>
                  </a:lnTo>
                  <a:lnTo>
                    <a:pt x="600" y="600"/>
                  </a:lnTo>
                  <a:lnTo>
                    <a:pt x="375" y="900"/>
                  </a:lnTo>
                  <a:lnTo>
                    <a:pt x="150" y="1200"/>
                  </a:lnTo>
                  <a:lnTo>
                    <a:pt x="75" y="1575"/>
                  </a:lnTo>
                  <a:lnTo>
                    <a:pt x="0" y="2024"/>
                  </a:lnTo>
                  <a:lnTo>
                    <a:pt x="75" y="2399"/>
                  </a:lnTo>
                  <a:lnTo>
                    <a:pt x="150" y="2774"/>
                  </a:lnTo>
                  <a:lnTo>
                    <a:pt x="375" y="3073"/>
                  </a:lnTo>
                  <a:lnTo>
                    <a:pt x="600" y="3373"/>
                  </a:lnTo>
                  <a:lnTo>
                    <a:pt x="900" y="3673"/>
                  </a:lnTo>
                  <a:lnTo>
                    <a:pt x="1200" y="3823"/>
                  </a:lnTo>
                  <a:lnTo>
                    <a:pt x="1574" y="3973"/>
                  </a:lnTo>
                  <a:lnTo>
                    <a:pt x="2399" y="3973"/>
                  </a:lnTo>
                  <a:lnTo>
                    <a:pt x="2773" y="3823"/>
                  </a:lnTo>
                  <a:lnTo>
                    <a:pt x="3073" y="3673"/>
                  </a:lnTo>
                  <a:lnTo>
                    <a:pt x="3373" y="3373"/>
                  </a:lnTo>
                  <a:lnTo>
                    <a:pt x="3598" y="3073"/>
                  </a:lnTo>
                  <a:lnTo>
                    <a:pt x="3823" y="2774"/>
                  </a:lnTo>
                  <a:lnTo>
                    <a:pt x="3898" y="2399"/>
                  </a:lnTo>
                  <a:lnTo>
                    <a:pt x="3973" y="2024"/>
                  </a:lnTo>
                  <a:lnTo>
                    <a:pt x="3898" y="1575"/>
                  </a:lnTo>
                  <a:lnTo>
                    <a:pt x="3823" y="1200"/>
                  </a:lnTo>
                  <a:lnTo>
                    <a:pt x="3598" y="900"/>
                  </a:lnTo>
                  <a:lnTo>
                    <a:pt x="3373" y="600"/>
                  </a:lnTo>
                  <a:lnTo>
                    <a:pt x="3073" y="375"/>
                  </a:lnTo>
                  <a:lnTo>
                    <a:pt x="2773" y="151"/>
                  </a:lnTo>
                  <a:lnTo>
                    <a:pt x="2399" y="76"/>
                  </a:lnTo>
                  <a:lnTo>
                    <a:pt x="2024" y="1"/>
                  </a:lnTo>
                  <a:close/>
                </a:path>
              </a:pathLst>
            </a:custGeom>
            <a:no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02" name="Google Shape;402;p51"/>
          <p:cNvSpPr txBox="1">
            <a:spLocks noGrp="1"/>
          </p:cNvSpPr>
          <p:nvPr>
            <p:ph type="body" idx="4294967295"/>
          </p:nvPr>
        </p:nvSpPr>
        <p:spPr>
          <a:xfrm>
            <a:off x="4614602" y="373575"/>
            <a:ext cx="3980700" cy="4396200"/>
          </a:xfrm>
          <a:prstGeom prst="rect">
            <a:avLst/>
          </a:prstGeom>
        </p:spPr>
        <p:txBody>
          <a:bodyPr spcFirstLastPara="1" wrap="square" lIns="0" tIns="0" rIns="0" bIns="0" anchor="ctr" anchorCtr="0">
            <a:noAutofit/>
          </a:bodyPr>
          <a:lstStyle/>
          <a:p>
            <a:pPr marL="0" lvl="0" indent="0" algn="just" rtl="0">
              <a:spcBef>
                <a:spcPts val="1200"/>
              </a:spcBef>
              <a:spcAft>
                <a:spcPts val="0"/>
              </a:spcAft>
              <a:buNone/>
            </a:pPr>
            <a:r>
              <a:rPr lang="en">
                <a:solidFill>
                  <a:srgbClr val="000000"/>
                </a:solidFill>
                <a:latin typeface="Arial"/>
                <a:ea typeface="Arial"/>
                <a:cs typeface="Arial"/>
                <a:sym typeface="Arial"/>
              </a:rPr>
              <a:t>21.</a:t>
            </a:r>
            <a:r>
              <a:rPr lang="en">
                <a:solidFill>
                  <a:srgbClr val="000000"/>
                </a:solidFill>
                <a:latin typeface="Times New Roman"/>
                <a:ea typeface="Times New Roman"/>
                <a:cs typeface="Times New Roman"/>
                <a:sym typeface="Times New Roman"/>
              </a:rPr>
              <a:t>    </a:t>
            </a:r>
            <a:r>
              <a:rPr lang="en" b="1">
                <a:solidFill>
                  <a:srgbClr val="000000"/>
                </a:solidFill>
                <a:latin typeface="Arial"/>
                <a:ea typeface="Arial"/>
                <a:cs typeface="Arial"/>
                <a:sym typeface="Arial"/>
              </a:rPr>
              <a:t>Forms Design</a:t>
            </a:r>
            <a:endParaRPr b="1">
              <a:solidFill>
                <a:srgbClr val="000000"/>
              </a:solidFill>
              <a:latin typeface="Arial"/>
              <a:ea typeface="Arial"/>
              <a:cs typeface="Arial"/>
              <a:sym typeface="Arial"/>
            </a:endParaRPr>
          </a:p>
          <a:p>
            <a:pPr marL="0" lvl="0" indent="0" algn="just" rtl="0">
              <a:spcBef>
                <a:spcPts val="1200"/>
              </a:spcBef>
              <a:spcAft>
                <a:spcPts val="0"/>
              </a:spcAft>
              <a:buNone/>
            </a:pPr>
            <a:r>
              <a:rPr lang="en" b="1">
                <a:solidFill>
                  <a:srgbClr val="000000"/>
                </a:solidFill>
                <a:latin typeface="Arial"/>
                <a:ea typeface="Arial"/>
                <a:cs typeface="Arial"/>
                <a:sym typeface="Arial"/>
              </a:rPr>
              <a:t> </a:t>
            </a:r>
            <a:endParaRPr b="1">
              <a:solidFill>
                <a:srgbClr val="000000"/>
              </a:solidFill>
              <a:latin typeface="Arial"/>
              <a:ea typeface="Arial"/>
              <a:cs typeface="Arial"/>
              <a:sym typeface="Arial"/>
            </a:endParaRPr>
          </a:p>
          <a:p>
            <a:pPr marL="685800" lvl="0" indent="0" algn="just" rtl="0">
              <a:spcBef>
                <a:spcPts val="1200"/>
              </a:spcBef>
              <a:spcAft>
                <a:spcPts val="0"/>
              </a:spcAft>
              <a:buNone/>
            </a:pPr>
            <a:r>
              <a:rPr lang="en">
                <a:solidFill>
                  <a:srgbClr val="000000"/>
                </a:solidFill>
                <a:latin typeface="Arial"/>
                <a:ea typeface="Arial"/>
                <a:cs typeface="Arial"/>
                <a:sym typeface="Arial"/>
              </a:rPr>
              <a:t>-</a:t>
            </a:r>
            <a:r>
              <a:rPr lang="en">
                <a:solidFill>
                  <a:srgbClr val="000000"/>
                </a:solidFill>
                <a:latin typeface="Times New Roman"/>
                <a:ea typeface="Times New Roman"/>
                <a:cs typeface="Times New Roman"/>
                <a:sym typeface="Times New Roman"/>
              </a:rPr>
              <a:t> </a:t>
            </a:r>
            <a:r>
              <a:rPr lang="en">
                <a:solidFill>
                  <a:srgbClr val="000000"/>
                </a:solidFill>
                <a:latin typeface="Arial"/>
                <a:ea typeface="Arial"/>
                <a:cs typeface="Arial"/>
                <a:sym typeface="Arial"/>
              </a:rPr>
              <a:t>Inventory Slips or Records</a:t>
            </a:r>
            <a:endParaRPr>
              <a:solidFill>
                <a:srgbClr val="000000"/>
              </a:solidFill>
              <a:latin typeface="Arial"/>
              <a:ea typeface="Arial"/>
              <a:cs typeface="Arial"/>
              <a:sym typeface="Arial"/>
            </a:endParaRPr>
          </a:p>
          <a:p>
            <a:pPr marL="685800" lvl="0" indent="0" algn="just" rtl="0">
              <a:spcBef>
                <a:spcPts val="1200"/>
              </a:spcBef>
              <a:spcAft>
                <a:spcPts val="0"/>
              </a:spcAft>
              <a:buNone/>
            </a:pPr>
            <a:r>
              <a:rPr lang="en">
                <a:solidFill>
                  <a:srgbClr val="000000"/>
                </a:solidFill>
                <a:latin typeface="Arial"/>
                <a:ea typeface="Arial"/>
                <a:cs typeface="Arial"/>
                <a:sym typeface="Arial"/>
              </a:rPr>
              <a:t>-</a:t>
            </a:r>
            <a:r>
              <a:rPr lang="en">
                <a:solidFill>
                  <a:srgbClr val="000000"/>
                </a:solidFill>
                <a:latin typeface="Times New Roman"/>
                <a:ea typeface="Times New Roman"/>
                <a:cs typeface="Times New Roman"/>
                <a:sym typeface="Times New Roman"/>
              </a:rPr>
              <a:t> </a:t>
            </a:r>
            <a:r>
              <a:rPr lang="en">
                <a:solidFill>
                  <a:srgbClr val="000000"/>
                </a:solidFill>
                <a:latin typeface="Arial"/>
                <a:ea typeface="Arial"/>
                <a:cs typeface="Arial"/>
                <a:sym typeface="Arial"/>
              </a:rPr>
              <a:t>Bill of Materials</a:t>
            </a:r>
            <a:endParaRPr>
              <a:solidFill>
                <a:srgbClr val="000000"/>
              </a:solidFill>
              <a:latin typeface="Arial"/>
              <a:ea typeface="Arial"/>
              <a:cs typeface="Arial"/>
              <a:sym typeface="Arial"/>
            </a:endParaRPr>
          </a:p>
          <a:p>
            <a:pPr marL="685800" lvl="0" indent="0" algn="just" rtl="0">
              <a:spcBef>
                <a:spcPts val="1200"/>
              </a:spcBef>
              <a:spcAft>
                <a:spcPts val="0"/>
              </a:spcAft>
              <a:buNone/>
            </a:pPr>
            <a:r>
              <a:rPr lang="en">
                <a:solidFill>
                  <a:srgbClr val="000000"/>
                </a:solidFill>
                <a:latin typeface="Arial"/>
                <a:ea typeface="Arial"/>
                <a:cs typeface="Arial"/>
                <a:sym typeface="Arial"/>
              </a:rPr>
              <a:t>-</a:t>
            </a:r>
            <a:r>
              <a:rPr lang="en">
                <a:solidFill>
                  <a:srgbClr val="000000"/>
                </a:solidFill>
                <a:latin typeface="Times New Roman"/>
                <a:ea typeface="Times New Roman"/>
                <a:cs typeface="Times New Roman"/>
                <a:sym typeface="Times New Roman"/>
              </a:rPr>
              <a:t> </a:t>
            </a:r>
            <a:r>
              <a:rPr lang="en">
                <a:solidFill>
                  <a:srgbClr val="000000"/>
                </a:solidFill>
                <a:latin typeface="Arial"/>
                <a:ea typeface="Arial"/>
                <a:cs typeface="Arial"/>
                <a:sym typeface="Arial"/>
              </a:rPr>
              <a:t>Manufacturing Requisition Slip</a:t>
            </a:r>
            <a:endParaRPr>
              <a:solidFill>
                <a:srgbClr val="000000"/>
              </a:solidFill>
              <a:latin typeface="Arial"/>
              <a:ea typeface="Arial"/>
              <a:cs typeface="Arial"/>
              <a:sym typeface="Arial"/>
            </a:endParaRPr>
          </a:p>
          <a:p>
            <a:pPr marL="685800" lvl="0" indent="0" algn="just" rtl="0">
              <a:spcBef>
                <a:spcPts val="1200"/>
              </a:spcBef>
              <a:spcAft>
                <a:spcPts val="0"/>
              </a:spcAft>
              <a:buNone/>
            </a:pPr>
            <a:r>
              <a:rPr lang="en">
                <a:solidFill>
                  <a:srgbClr val="000000"/>
                </a:solidFill>
                <a:latin typeface="Arial"/>
                <a:ea typeface="Arial"/>
                <a:cs typeface="Arial"/>
                <a:sym typeface="Arial"/>
              </a:rPr>
              <a:t>-</a:t>
            </a:r>
            <a:r>
              <a:rPr lang="en">
                <a:solidFill>
                  <a:srgbClr val="000000"/>
                </a:solidFill>
                <a:latin typeface="Times New Roman"/>
                <a:ea typeface="Times New Roman"/>
                <a:cs typeface="Times New Roman"/>
                <a:sym typeface="Times New Roman"/>
              </a:rPr>
              <a:t> </a:t>
            </a:r>
            <a:r>
              <a:rPr lang="en">
                <a:solidFill>
                  <a:srgbClr val="000000"/>
                </a:solidFill>
                <a:latin typeface="Arial"/>
                <a:ea typeface="Arial"/>
                <a:cs typeface="Arial"/>
                <a:sym typeface="Arial"/>
              </a:rPr>
              <a:t>Machine Load Charts</a:t>
            </a:r>
            <a:endParaRPr>
              <a:solidFill>
                <a:srgbClr val="000000"/>
              </a:solidFill>
              <a:latin typeface="Arial"/>
              <a:ea typeface="Arial"/>
              <a:cs typeface="Arial"/>
              <a:sym typeface="Arial"/>
            </a:endParaRPr>
          </a:p>
          <a:p>
            <a:pPr marL="0" lvl="0" indent="0" algn="l" rtl="0">
              <a:spcBef>
                <a:spcPts val="1200"/>
              </a:spcBef>
              <a:spcAft>
                <a:spcPts val="800"/>
              </a:spcAft>
              <a:buNone/>
            </a:pPr>
            <a:endParaRPr sz="4600">
              <a:solidFill>
                <a:schemeClr val="accent5"/>
              </a:solidFill>
              <a:latin typeface="Fredoka One"/>
              <a:ea typeface="Fredoka One"/>
              <a:cs typeface="Fredoka One"/>
              <a:sym typeface="Fredoka One"/>
            </a:endParaRPr>
          </a:p>
        </p:txBody>
      </p:sp>
      <p:pic>
        <p:nvPicPr>
          <p:cNvPr id="403" name="Google Shape;403;p51"/>
          <p:cNvPicPr preferRelativeResize="0"/>
          <p:nvPr/>
        </p:nvPicPr>
        <p:blipFill>
          <a:blip r:embed="rId3">
            <a:alphaModFix/>
          </a:blip>
          <a:stretch>
            <a:fillRect/>
          </a:stretch>
        </p:blipFill>
        <p:spPr>
          <a:xfrm>
            <a:off x="1965475" y="921050"/>
            <a:ext cx="1877475" cy="4222452"/>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07"/>
        <p:cNvGrpSpPr/>
        <p:nvPr/>
      </p:nvGrpSpPr>
      <p:grpSpPr>
        <a:xfrm>
          <a:off x="0" y="0"/>
          <a:ext cx="0" cy="0"/>
          <a:chOff x="0" y="0"/>
          <a:chExt cx="0" cy="0"/>
        </a:xfrm>
      </p:grpSpPr>
      <p:grpSp>
        <p:nvGrpSpPr>
          <p:cNvPr id="408" name="Google Shape;408;p52"/>
          <p:cNvGrpSpPr/>
          <p:nvPr/>
        </p:nvGrpSpPr>
        <p:grpSpPr>
          <a:xfrm>
            <a:off x="1531002" y="465959"/>
            <a:ext cx="2736410" cy="4222433"/>
            <a:chOff x="1531002" y="465959"/>
            <a:chExt cx="2736410" cy="4222433"/>
          </a:xfrm>
        </p:grpSpPr>
        <p:sp>
          <p:nvSpPr>
            <p:cNvPr id="409" name="Google Shape;409;p52"/>
            <p:cNvSpPr/>
            <p:nvPr/>
          </p:nvSpPr>
          <p:spPr>
            <a:xfrm>
              <a:off x="1531002" y="465959"/>
              <a:ext cx="2736410" cy="4222433"/>
            </a:xfrm>
            <a:custGeom>
              <a:avLst/>
              <a:gdLst/>
              <a:ahLst/>
              <a:cxnLst/>
              <a:rect l="l" t="t" r="r" b="b"/>
              <a:pathLst>
                <a:path w="135802" h="209550" extrusionOk="0">
                  <a:moveTo>
                    <a:pt x="132205" y="18886"/>
                  </a:moveTo>
                  <a:lnTo>
                    <a:pt x="132205" y="190364"/>
                  </a:lnTo>
                  <a:lnTo>
                    <a:pt x="3597" y="190364"/>
                  </a:lnTo>
                  <a:lnTo>
                    <a:pt x="3597" y="18886"/>
                  </a:lnTo>
                  <a:close/>
                  <a:moveTo>
                    <a:pt x="8019" y="0"/>
                  </a:moveTo>
                  <a:lnTo>
                    <a:pt x="7270" y="75"/>
                  </a:lnTo>
                  <a:lnTo>
                    <a:pt x="6445" y="150"/>
                  </a:lnTo>
                  <a:lnTo>
                    <a:pt x="5696" y="375"/>
                  </a:lnTo>
                  <a:lnTo>
                    <a:pt x="4946" y="600"/>
                  </a:lnTo>
                  <a:lnTo>
                    <a:pt x="4197" y="974"/>
                  </a:lnTo>
                  <a:lnTo>
                    <a:pt x="3522" y="1349"/>
                  </a:lnTo>
                  <a:lnTo>
                    <a:pt x="2923" y="1874"/>
                  </a:lnTo>
                  <a:lnTo>
                    <a:pt x="2323" y="2323"/>
                  </a:lnTo>
                  <a:lnTo>
                    <a:pt x="1874" y="2923"/>
                  </a:lnTo>
                  <a:lnTo>
                    <a:pt x="1349" y="3522"/>
                  </a:lnTo>
                  <a:lnTo>
                    <a:pt x="974" y="4197"/>
                  </a:lnTo>
                  <a:lnTo>
                    <a:pt x="600" y="4946"/>
                  </a:lnTo>
                  <a:lnTo>
                    <a:pt x="375" y="5696"/>
                  </a:lnTo>
                  <a:lnTo>
                    <a:pt x="150" y="6445"/>
                  </a:lnTo>
                  <a:lnTo>
                    <a:pt x="75" y="7270"/>
                  </a:lnTo>
                  <a:lnTo>
                    <a:pt x="0" y="8019"/>
                  </a:lnTo>
                  <a:lnTo>
                    <a:pt x="0" y="201531"/>
                  </a:lnTo>
                  <a:lnTo>
                    <a:pt x="75" y="202280"/>
                  </a:lnTo>
                  <a:lnTo>
                    <a:pt x="150" y="203105"/>
                  </a:lnTo>
                  <a:lnTo>
                    <a:pt x="375" y="203854"/>
                  </a:lnTo>
                  <a:lnTo>
                    <a:pt x="600" y="204604"/>
                  </a:lnTo>
                  <a:lnTo>
                    <a:pt x="974" y="205353"/>
                  </a:lnTo>
                  <a:lnTo>
                    <a:pt x="1349" y="206028"/>
                  </a:lnTo>
                  <a:lnTo>
                    <a:pt x="1874" y="206627"/>
                  </a:lnTo>
                  <a:lnTo>
                    <a:pt x="2323" y="207227"/>
                  </a:lnTo>
                  <a:lnTo>
                    <a:pt x="2923" y="207676"/>
                  </a:lnTo>
                  <a:lnTo>
                    <a:pt x="3522" y="208201"/>
                  </a:lnTo>
                  <a:lnTo>
                    <a:pt x="4197" y="208576"/>
                  </a:lnTo>
                  <a:lnTo>
                    <a:pt x="4946" y="208950"/>
                  </a:lnTo>
                  <a:lnTo>
                    <a:pt x="5696" y="209175"/>
                  </a:lnTo>
                  <a:lnTo>
                    <a:pt x="6445" y="209400"/>
                  </a:lnTo>
                  <a:lnTo>
                    <a:pt x="7270" y="209475"/>
                  </a:lnTo>
                  <a:lnTo>
                    <a:pt x="8019" y="209550"/>
                  </a:lnTo>
                  <a:lnTo>
                    <a:pt x="127783" y="209550"/>
                  </a:lnTo>
                  <a:lnTo>
                    <a:pt x="128532" y="209475"/>
                  </a:lnTo>
                  <a:lnTo>
                    <a:pt x="129357" y="209400"/>
                  </a:lnTo>
                  <a:lnTo>
                    <a:pt x="130106" y="209175"/>
                  </a:lnTo>
                  <a:lnTo>
                    <a:pt x="130856" y="208950"/>
                  </a:lnTo>
                  <a:lnTo>
                    <a:pt x="131605" y="208576"/>
                  </a:lnTo>
                  <a:lnTo>
                    <a:pt x="132280" y="208201"/>
                  </a:lnTo>
                  <a:lnTo>
                    <a:pt x="132879" y="207676"/>
                  </a:lnTo>
                  <a:lnTo>
                    <a:pt x="133479" y="207227"/>
                  </a:lnTo>
                  <a:lnTo>
                    <a:pt x="133928" y="206627"/>
                  </a:lnTo>
                  <a:lnTo>
                    <a:pt x="134453" y="206028"/>
                  </a:lnTo>
                  <a:lnTo>
                    <a:pt x="134828" y="205353"/>
                  </a:lnTo>
                  <a:lnTo>
                    <a:pt x="135202" y="204604"/>
                  </a:lnTo>
                  <a:lnTo>
                    <a:pt x="135427" y="203854"/>
                  </a:lnTo>
                  <a:lnTo>
                    <a:pt x="135652" y="203105"/>
                  </a:lnTo>
                  <a:lnTo>
                    <a:pt x="135727" y="202280"/>
                  </a:lnTo>
                  <a:lnTo>
                    <a:pt x="135802" y="201531"/>
                  </a:lnTo>
                  <a:lnTo>
                    <a:pt x="135802" y="8019"/>
                  </a:lnTo>
                  <a:lnTo>
                    <a:pt x="135727" y="7270"/>
                  </a:lnTo>
                  <a:lnTo>
                    <a:pt x="135652" y="6445"/>
                  </a:lnTo>
                  <a:lnTo>
                    <a:pt x="135427" y="5696"/>
                  </a:lnTo>
                  <a:lnTo>
                    <a:pt x="135202" y="4946"/>
                  </a:lnTo>
                  <a:lnTo>
                    <a:pt x="134828" y="4197"/>
                  </a:lnTo>
                  <a:lnTo>
                    <a:pt x="134453" y="3522"/>
                  </a:lnTo>
                  <a:lnTo>
                    <a:pt x="133928" y="2923"/>
                  </a:lnTo>
                  <a:lnTo>
                    <a:pt x="133479" y="2323"/>
                  </a:lnTo>
                  <a:lnTo>
                    <a:pt x="132879" y="1874"/>
                  </a:lnTo>
                  <a:lnTo>
                    <a:pt x="132280" y="1349"/>
                  </a:lnTo>
                  <a:lnTo>
                    <a:pt x="131605" y="974"/>
                  </a:lnTo>
                  <a:lnTo>
                    <a:pt x="130856" y="600"/>
                  </a:lnTo>
                  <a:lnTo>
                    <a:pt x="130106" y="375"/>
                  </a:lnTo>
                  <a:lnTo>
                    <a:pt x="129357" y="150"/>
                  </a:lnTo>
                  <a:lnTo>
                    <a:pt x="128532" y="75"/>
                  </a:lnTo>
                  <a:lnTo>
                    <a:pt x="127783" y="0"/>
                  </a:lnTo>
                  <a:close/>
                </a:path>
              </a:pathLst>
            </a:custGeom>
            <a:solidFill>
              <a:schemeClr val="accent4"/>
            </a:solidFill>
            <a:ln>
              <a:noFill/>
            </a:ln>
            <a:effectLst>
              <a:outerShdw blurRad="285750" algn="bl" rotWithShape="0">
                <a:schemeClr val="accent3"/>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52"/>
            <p:cNvSpPr/>
            <p:nvPr/>
          </p:nvSpPr>
          <p:spPr>
            <a:xfrm>
              <a:off x="2787455" y="4422593"/>
              <a:ext cx="225015" cy="144999"/>
            </a:xfrm>
            <a:custGeom>
              <a:avLst/>
              <a:gdLst/>
              <a:ahLst/>
              <a:cxnLst/>
              <a:rect l="l" t="t" r="r" b="b"/>
              <a:pathLst>
                <a:path w="11167" h="7196" extrusionOk="0">
                  <a:moveTo>
                    <a:pt x="3597" y="0"/>
                  </a:moveTo>
                  <a:lnTo>
                    <a:pt x="2848" y="75"/>
                  </a:lnTo>
                  <a:lnTo>
                    <a:pt x="2173" y="300"/>
                  </a:lnTo>
                  <a:lnTo>
                    <a:pt x="1574" y="600"/>
                  </a:lnTo>
                  <a:lnTo>
                    <a:pt x="1049" y="1050"/>
                  </a:lnTo>
                  <a:lnTo>
                    <a:pt x="600" y="1574"/>
                  </a:lnTo>
                  <a:lnTo>
                    <a:pt x="300" y="2174"/>
                  </a:lnTo>
                  <a:lnTo>
                    <a:pt x="75" y="2848"/>
                  </a:lnTo>
                  <a:lnTo>
                    <a:pt x="0" y="3598"/>
                  </a:lnTo>
                  <a:lnTo>
                    <a:pt x="75" y="4347"/>
                  </a:lnTo>
                  <a:lnTo>
                    <a:pt x="300" y="5022"/>
                  </a:lnTo>
                  <a:lnTo>
                    <a:pt x="600" y="5621"/>
                  </a:lnTo>
                  <a:lnTo>
                    <a:pt x="1049" y="6146"/>
                  </a:lnTo>
                  <a:lnTo>
                    <a:pt x="1574" y="6596"/>
                  </a:lnTo>
                  <a:lnTo>
                    <a:pt x="2173" y="6896"/>
                  </a:lnTo>
                  <a:lnTo>
                    <a:pt x="2848" y="7120"/>
                  </a:lnTo>
                  <a:lnTo>
                    <a:pt x="3597" y="7195"/>
                  </a:lnTo>
                  <a:lnTo>
                    <a:pt x="7644" y="7195"/>
                  </a:lnTo>
                  <a:lnTo>
                    <a:pt x="8319" y="7120"/>
                  </a:lnTo>
                  <a:lnTo>
                    <a:pt x="8994" y="6896"/>
                  </a:lnTo>
                  <a:lnTo>
                    <a:pt x="9593" y="6596"/>
                  </a:lnTo>
                  <a:lnTo>
                    <a:pt x="10118" y="6146"/>
                  </a:lnTo>
                  <a:lnTo>
                    <a:pt x="10567" y="5621"/>
                  </a:lnTo>
                  <a:lnTo>
                    <a:pt x="10867" y="5022"/>
                  </a:lnTo>
                  <a:lnTo>
                    <a:pt x="11092" y="4347"/>
                  </a:lnTo>
                  <a:lnTo>
                    <a:pt x="11167" y="3598"/>
                  </a:lnTo>
                  <a:lnTo>
                    <a:pt x="11092" y="2848"/>
                  </a:lnTo>
                  <a:lnTo>
                    <a:pt x="10867" y="2174"/>
                  </a:lnTo>
                  <a:lnTo>
                    <a:pt x="10567" y="1574"/>
                  </a:lnTo>
                  <a:lnTo>
                    <a:pt x="10118" y="1050"/>
                  </a:lnTo>
                  <a:lnTo>
                    <a:pt x="9593" y="600"/>
                  </a:lnTo>
                  <a:lnTo>
                    <a:pt x="8994" y="300"/>
                  </a:lnTo>
                  <a:lnTo>
                    <a:pt x="8319" y="75"/>
                  </a:lnTo>
                  <a:lnTo>
                    <a:pt x="7644" y="0"/>
                  </a:lnTo>
                  <a:close/>
                </a:path>
              </a:pathLst>
            </a:custGeom>
            <a:no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52"/>
            <p:cNvSpPr/>
            <p:nvPr/>
          </p:nvSpPr>
          <p:spPr>
            <a:xfrm>
              <a:off x="2770831" y="633587"/>
              <a:ext cx="43826" cy="43806"/>
            </a:xfrm>
            <a:custGeom>
              <a:avLst/>
              <a:gdLst/>
              <a:ahLst/>
              <a:cxnLst/>
              <a:rect l="l" t="t" r="r" b="b"/>
              <a:pathLst>
                <a:path w="2175" h="2174" extrusionOk="0">
                  <a:moveTo>
                    <a:pt x="1125" y="0"/>
                  </a:moveTo>
                  <a:lnTo>
                    <a:pt x="825" y="75"/>
                  </a:lnTo>
                  <a:lnTo>
                    <a:pt x="675" y="75"/>
                  </a:lnTo>
                  <a:lnTo>
                    <a:pt x="450" y="225"/>
                  </a:lnTo>
                  <a:lnTo>
                    <a:pt x="300" y="300"/>
                  </a:lnTo>
                  <a:lnTo>
                    <a:pt x="225" y="525"/>
                  </a:lnTo>
                  <a:lnTo>
                    <a:pt x="76" y="675"/>
                  </a:lnTo>
                  <a:lnTo>
                    <a:pt x="1" y="824"/>
                  </a:lnTo>
                  <a:lnTo>
                    <a:pt x="1" y="1124"/>
                  </a:lnTo>
                  <a:lnTo>
                    <a:pt x="1" y="1349"/>
                  </a:lnTo>
                  <a:lnTo>
                    <a:pt x="76" y="1499"/>
                  </a:lnTo>
                  <a:lnTo>
                    <a:pt x="225" y="1649"/>
                  </a:lnTo>
                  <a:lnTo>
                    <a:pt x="300" y="1874"/>
                  </a:lnTo>
                  <a:lnTo>
                    <a:pt x="450" y="2024"/>
                  </a:lnTo>
                  <a:lnTo>
                    <a:pt x="675" y="2099"/>
                  </a:lnTo>
                  <a:lnTo>
                    <a:pt x="825" y="2173"/>
                  </a:lnTo>
                  <a:lnTo>
                    <a:pt x="1275" y="2173"/>
                  </a:lnTo>
                  <a:lnTo>
                    <a:pt x="1500" y="2099"/>
                  </a:lnTo>
                  <a:lnTo>
                    <a:pt x="1649" y="2024"/>
                  </a:lnTo>
                  <a:lnTo>
                    <a:pt x="1799" y="1874"/>
                  </a:lnTo>
                  <a:lnTo>
                    <a:pt x="1949" y="1649"/>
                  </a:lnTo>
                  <a:lnTo>
                    <a:pt x="2099" y="1499"/>
                  </a:lnTo>
                  <a:lnTo>
                    <a:pt x="2099" y="1349"/>
                  </a:lnTo>
                  <a:lnTo>
                    <a:pt x="2174" y="1124"/>
                  </a:lnTo>
                  <a:lnTo>
                    <a:pt x="2099" y="824"/>
                  </a:lnTo>
                  <a:lnTo>
                    <a:pt x="2099" y="675"/>
                  </a:lnTo>
                  <a:lnTo>
                    <a:pt x="1949" y="525"/>
                  </a:lnTo>
                  <a:lnTo>
                    <a:pt x="1799" y="300"/>
                  </a:lnTo>
                  <a:lnTo>
                    <a:pt x="1649" y="225"/>
                  </a:lnTo>
                  <a:lnTo>
                    <a:pt x="1500" y="75"/>
                  </a:lnTo>
                  <a:lnTo>
                    <a:pt x="1275" y="75"/>
                  </a:lnTo>
                  <a:lnTo>
                    <a:pt x="1125" y="0"/>
                  </a:lnTo>
                  <a:close/>
                </a:path>
              </a:pathLst>
            </a:custGeom>
            <a:no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52"/>
            <p:cNvSpPr/>
            <p:nvPr/>
          </p:nvSpPr>
          <p:spPr>
            <a:xfrm>
              <a:off x="2859934" y="615452"/>
              <a:ext cx="80056" cy="80056"/>
            </a:xfrm>
            <a:custGeom>
              <a:avLst/>
              <a:gdLst/>
              <a:ahLst/>
              <a:cxnLst/>
              <a:rect l="l" t="t" r="r" b="b"/>
              <a:pathLst>
                <a:path w="3973" h="3973" extrusionOk="0">
                  <a:moveTo>
                    <a:pt x="2024" y="1"/>
                  </a:moveTo>
                  <a:lnTo>
                    <a:pt x="1574" y="76"/>
                  </a:lnTo>
                  <a:lnTo>
                    <a:pt x="1200" y="151"/>
                  </a:lnTo>
                  <a:lnTo>
                    <a:pt x="900" y="375"/>
                  </a:lnTo>
                  <a:lnTo>
                    <a:pt x="600" y="600"/>
                  </a:lnTo>
                  <a:lnTo>
                    <a:pt x="375" y="900"/>
                  </a:lnTo>
                  <a:lnTo>
                    <a:pt x="150" y="1200"/>
                  </a:lnTo>
                  <a:lnTo>
                    <a:pt x="75" y="1575"/>
                  </a:lnTo>
                  <a:lnTo>
                    <a:pt x="0" y="2024"/>
                  </a:lnTo>
                  <a:lnTo>
                    <a:pt x="75" y="2399"/>
                  </a:lnTo>
                  <a:lnTo>
                    <a:pt x="150" y="2774"/>
                  </a:lnTo>
                  <a:lnTo>
                    <a:pt x="375" y="3073"/>
                  </a:lnTo>
                  <a:lnTo>
                    <a:pt x="600" y="3373"/>
                  </a:lnTo>
                  <a:lnTo>
                    <a:pt x="900" y="3673"/>
                  </a:lnTo>
                  <a:lnTo>
                    <a:pt x="1200" y="3823"/>
                  </a:lnTo>
                  <a:lnTo>
                    <a:pt x="1574" y="3973"/>
                  </a:lnTo>
                  <a:lnTo>
                    <a:pt x="2399" y="3973"/>
                  </a:lnTo>
                  <a:lnTo>
                    <a:pt x="2773" y="3823"/>
                  </a:lnTo>
                  <a:lnTo>
                    <a:pt x="3073" y="3673"/>
                  </a:lnTo>
                  <a:lnTo>
                    <a:pt x="3373" y="3373"/>
                  </a:lnTo>
                  <a:lnTo>
                    <a:pt x="3598" y="3073"/>
                  </a:lnTo>
                  <a:lnTo>
                    <a:pt x="3823" y="2774"/>
                  </a:lnTo>
                  <a:lnTo>
                    <a:pt x="3898" y="2399"/>
                  </a:lnTo>
                  <a:lnTo>
                    <a:pt x="3973" y="2024"/>
                  </a:lnTo>
                  <a:lnTo>
                    <a:pt x="3898" y="1575"/>
                  </a:lnTo>
                  <a:lnTo>
                    <a:pt x="3823" y="1200"/>
                  </a:lnTo>
                  <a:lnTo>
                    <a:pt x="3598" y="900"/>
                  </a:lnTo>
                  <a:lnTo>
                    <a:pt x="3373" y="600"/>
                  </a:lnTo>
                  <a:lnTo>
                    <a:pt x="3073" y="375"/>
                  </a:lnTo>
                  <a:lnTo>
                    <a:pt x="2773" y="151"/>
                  </a:lnTo>
                  <a:lnTo>
                    <a:pt x="2399" y="76"/>
                  </a:lnTo>
                  <a:lnTo>
                    <a:pt x="2024" y="1"/>
                  </a:lnTo>
                  <a:close/>
                </a:path>
              </a:pathLst>
            </a:custGeom>
            <a:no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13" name="Google Shape;413;p52"/>
          <p:cNvSpPr txBox="1">
            <a:spLocks noGrp="1"/>
          </p:cNvSpPr>
          <p:nvPr>
            <p:ph type="body" idx="4294967295"/>
          </p:nvPr>
        </p:nvSpPr>
        <p:spPr>
          <a:xfrm>
            <a:off x="4400325" y="219747"/>
            <a:ext cx="3872400" cy="4396200"/>
          </a:xfrm>
          <a:prstGeom prst="rect">
            <a:avLst/>
          </a:prstGeom>
        </p:spPr>
        <p:txBody>
          <a:bodyPr spcFirstLastPara="1" wrap="square" lIns="0" tIns="0" rIns="0" bIns="0" anchor="ctr" anchorCtr="0">
            <a:noAutofit/>
          </a:bodyPr>
          <a:lstStyle/>
          <a:p>
            <a:pPr marL="0" lvl="0" indent="0" algn="just" rtl="0">
              <a:spcBef>
                <a:spcPts val="1200"/>
              </a:spcBef>
              <a:spcAft>
                <a:spcPts val="0"/>
              </a:spcAft>
              <a:buNone/>
            </a:pPr>
            <a:r>
              <a:rPr lang="en" sz="1600" b="1" dirty="0">
                <a:solidFill>
                  <a:srgbClr val="000000"/>
                </a:solidFill>
                <a:latin typeface="Arial"/>
                <a:ea typeface="Arial"/>
                <a:cs typeface="Arial"/>
                <a:sym typeface="Arial"/>
              </a:rPr>
              <a:t>Textbooks:</a:t>
            </a:r>
            <a:endParaRPr sz="1600" b="1" dirty="0">
              <a:solidFill>
                <a:srgbClr val="000000"/>
              </a:solidFill>
              <a:latin typeface="Arial"/>
              <a:ea typeface="Arial"/>
              <a:cs typeface="Arial"/>
              <a:sym typeface="Arial"/>
            </a:endParaRPr>
          </a:p>
          <a:p>
            <a:pPr marL="0" lvl="0" indent="12700" algn="l" rtl="0">
              <a:spcBef>
                <a:spcPts val="1200"/>
              </a:spcBef>
              <a:spcAft>
                <a:spcPts val="0"/>
              </a:spcAft>
              <a:buNone/>
            </a:pPr>
            <a:r>
              <a:rPr lang="en" sz="1600" dirty="0">
                <a:solidFill>
                  <a:srgbClr val="000000"/>
                </a:solidFill>
                <a:latin typeface="Arial"/>
                <a:ea typeface="Arial"/>
                <a:cs typeface="Arial"/>
                <a:sym typeface="Arial"/>
              </a:rPr>
              <a:t>A feasibility study guidebook for Students and Entrepreneurs, Jorge H. Cuyugan, Bright Concepts Printing House, 2020</a:t>
            </a:r>
            <a:endParaRPr sz="1600" dirty="0">
              <a:solidFill>
                <a:srgbClr val="000000"/>
              </a:solidFill>
              <a:latin typeface="Arial"/>
              <a:ea typeface="Arial"/>
              <a:cs typeface="Arial"/>
              <a:sym typeface="Arial"/>
            </a:endParaRPr>
          </a:p>
          <a:p>
            <a:pPr marL="0" lvl="0" indent="12700" algn="l" rtl="0">
              <a:spcBef>
                <a:spcPts val="1200"/>
              </a:spcBef>
              <a:spcAft>
                <a:spcPts val="0"/>
              </a:spcAft>
              <a:buNone/>
            </a:pPr>
            <a:r>
              <a:rPr lang="en" sz="1600" dirty="0">
                <a:solidFill>
                  <a:srgbClr val="000000"/>
                </a:solidFill>
                <a:latin typeface="Arial"/>
                <a:ea typeface="Arial"/>
                <a:cs typeface="Arial"/>
                <a:sym typeface="Arial"/>
              </a:rPr>
              <a:t>Manual of standards for research, Balajadia, R. and Pangilinan, D. University of the Assumption 2016</a:t>
            </a:r>
            <a:endParaRPr sz="1600" dirty="0">
              <a:solidFill>
                <a:srgbClr val="000000"/>
              </a:solidFill>
              <a:latin typeface="Arial"/>
              <a:ea typeface="Arial"/>
              <a:cs typeface="Arial"/>
              <a:sym typeface="Arial"/>
            </a:endParaRPr>
          </a:p>
          <a:p>
            <a:pPr marL="0" lvl="0" indent="12700" algn="l" rtl="0">
              <a:spcBef>
                <a:spcPts val="1200"/>
              </a:spcBef>
              <a:spcAft>
                <a:spcPts val="0"/>
              </a:spcAft>
              <a:buNone/>
            </a:pPr>
            <a:r>
              <a:rPr lang="en" sz="1600" dirty="0">
                <a:solidFill>
                  <a:srgbClr val="000000"/>
                </a:solidFill>
                <a:latin typeface="Arial"/>
                <a:ea typeface="Arial"/>
                <a:cs typeface="Arial"/>
                <a:sym typeface="Arial"/>
              </a:rPr>
              <a:t>Writing Project Feasibility Study, Nick L. Aduana, C &amp; E Publishing, Inc. 2021</a:t>
            </a:r>
          </a:p>
          <a:p>
            <a:pPr marL="0" lvl="0" indent="12700" algn="l" rtl="0">
              <a:spcBef>
                <a:spcPts val="1200"/>
              </a:spcBef>
              <a:spcAft>
                <a:spcPts val="0"/>
              </a:spcAft>
              <a:buNone/>
            </a:pPr>
            <a:r>
              <a:rPr lang="en" sz="1600" dirty="0">
                <a:solidFill>
                  <a:srgbClr val="000000"/>
                </a:solidFill>
                <a:latin typeface="Arial"/>
                <a:ea typeface="Arial"/>
                <a:cs typeface="Arial"/>
                <a:sym typeface="Arial"/>
              </a:rPr>
              <a:t>Pot De Chambre, Ardy E. Quilala,</a:t>
            </a:r>
            <a:br>
              <a:rPr lang="en" sz="1600" dirty="0">
                <a:solidFill>
                  <a:srgbClr val="000000"/>
                </a:solidFill>
                <a:latin typeface="Arial"/>
                <a:ea typeface="Arial"/>
                <a:cs typeface="Arial"/>
                <a:sym typeface="Arial"/>
              </a:rPr>
            </a:br>
            <a:r>
              <a:rPr lang="en" sz="1600" dirty="0">
                <a:solidFill>
                  <a:srgbClr val="000000"/>
                </a:solidFill>
                <a:latin typeface="Arial"/>
                <a:ea typeface="Arial"/>
                <a:cs typeface="Arial"/>
                <a:sym typeface="Arial"/>
              </a:rPr>
              <a:t>UA, 2020</a:t>
            </a:r>
            <a:endParaRPr sz="1600" dirty="0">
              <a:solidFill>
                <a:srgbClr val="000000"/>
              </a:solidFill>
              <a:latin typeface="Arial"/>
              <a:ea typeface="Arial"/>
              <a:cs typeface="Arial"/>
              <a:sym typeface="Arial"/>
            </a:endParaRPr>
          </a:p>
          <a:p>
            <a:pPr marL="0" lvl="0" indent="0" algn="l" rtl="0">
              <a:spcBef>
                <a:spcPts val="1200"/>
              </a:spcBef>
              <a:spcAft>
                <a:spcPts val="800"/>
              </a:spcAft>
              <a:buNone/>
            </a:pPr>
            <a:endParaRPr sz="1600" dirty="0">
              <a:solidFill>
                <a:srgbClr val="000000"/>
              </a:solidFill>
              <a:latin typeface="Arial"/>
              <a:ea typeface="Arial"/>
              <a:cs typeface="Arial"/>
              <a:sym typeface="Arial"/>
            </a:endParaRPr>
          </a:p>
        </p:txBody>
      </p:sp>
      <p:pic>
        <p:nvPicPr>
          <p:cNvPr id="414" name="Google Shape;414;p52"/>
          <p:cNvPicPr preferRelativeResize="0"/>
          <p:nvPr/>
        </p:nvPicPr>
        <p:blipFill>
          <a:blip r:embed="rId3">
            <a:alphaModFix/>
          </a:blip>
          <a:stretch>
            <a:fillRect/>
          </a:stretch>
        </p:blipFill>
        <p:spPr>
          <a:xfrm>
            <a:off x="1965475" y="921050"/>
            <a:ext cx="1877475" cy="4222452"/>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rgbClr val="D3D1E7"/>
            </a:gs>
            <a:gs pos="100000">
              <a:srgbClr val="9D93B1"/>
            </a:gs>
          </a:gsLst>
          <a:path path="circle">
            <a:fillToRect l="100000" t="100000"/>
          </a:path>
          <a:tileRect r="-100000" b="-100000"/>
        </a:gradFill>
        <a:effectLst/>
      </p:bgPr>
    </p:bg>
    <p:spTree>
      <p:nvGrpSpPr>
        <p:cNvPr id="1" name="Shape 418"/>
        <p:cNvGrpSpPr/>
        <p:nvPr/>
      </p:nvGrpSpPr>
      <p:grpSpPr>
        <a:xfrm>
          <a:off x="0" y="0"/>
          <a:ext cx="0" cy="0"/>
          <a:chOff x="0" y="0"/>
          <a:chExt cx="0" cy="0"/>
        </a:xfrm>
      </p:grpSpPr>
      <p:sp>
        <p:nvSpPr>
          <p:cNvPr id="419" name="Google Shape;419;p53"/>
          <p:cNvSpPr txBox="1">
            <a:spLocks noGrp="1"/>
          </p:cNvSpPr>
          <p:nvPr>
            <p:ph type="title"/>
          </p:nvPr>
        </p:nvSpPr>
        <p:spPr>
          <a:xfrm>
            <a:off x="3363425" y="1345638"/>
            <a:ext cx="5334600" cy="6927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
              <a:t>Credits</a:t>
            </a:r>
            <a:endParaRPr/>
          </a:p>
        </p:txBody>
      </p:sp>
      <p:sp>
        <p:nvSpPr>
          <p:cNvPr id="420" name="Google Shape;420;p53"/>
          <p:cNvSpPr txBox="1">
            <a:spLocks noGrp="1"/>
          </p:cNvSpPr>
          <p:nvPr>
            <p:ph type="body" idx="1"/>
          </p:nvPr>
        </p:nvSpPr>
        <p:spPr>
          <a:xfrm>
            <a:off x="3363425" y="2236050"/>
            <a:ext cx="5334600" cy="1893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Special thanks to all the people who made and released these awesome resources for free:</a:t>
            </a:r>
            <a:endParaRPr/>
          </a:p>
          <a:p>
            <a:pPr marL="457200" lvl="0" indent="-342900" algn="l" rtl="0">
              <a:spcBef>
                <a:spcPts val="800"/>
              </a:spcBef>
              <a:spcAft>
                <a:spcPts val="0"/>
              </a:spcAft>
              <a:buSzPts val="1800"/>
              <a:buChar char="●"/>
            </a:pPr>
            <a:r>
              <a:rPr lang="en"/>
              <a:t>3D illustrations by </a:t>
            </a:r>
            <a:r>
              <a:rPr lang="en" u="sng">
                <a:solidFill>
                  <a:schemeClr val="accent4"/>
                </a:solidFill>
                <a:hlinkClick r:id="rId3">
                  <a:extLst>
                    <a:ext uri="{A12FA001-AC4F-418D-AE19-62706E023703}">
                      <ahyp:hlinkClr xmlns:ahyp="http://schemas.microsoft.com/office/drawing/2018/hyperlinkcolor" val="tx"/>
                    </a:ext>
                  </a:extLst>
                </a:hlinkClick>
              </a:rPr>
              <a:t>Alzea Arafat</a:t>
            </a:r>
            <a:endParaRPr/>
          </a:p>
          <a:p>
            <a:pPr marL="457200" lvl="0" indent="-342900" algn="l" rtl="0">
              <a:lnSpc>
                <a:spcPct val="115000"/>
              </a:lnSpc>
              <a:spcBef>
                <a:spcPts val="0"/>
              </a:spcBef>
              <a:spcAft>
                <a:spcPts val="0"/>
              </a:spcAft>
              <a:buSzPts val="1800"/>
              <a:buChar char="●"/>
            </a:pPr>
            <a:r>
              <a:rPr lang="en"/>
              <a:t>Presentation template by </a:t>
            </a:r>
            <a:r>
              <a:rPr lang="en" u="sng">
                <a:solidFill>
                  <a:schemeClr val="hlink"/>
                </a:solidFill>
                <a:hlinkClick r:id="rId4"/>
              </a:rPr>
              <a:t>SlidesCarnival</a:t>
            </a:r>
            <a:endParaRPr/>
          </a:p>
          <a:p>
            <a:pPr marL="457200" lvl="0" indent="-342900" algn="l" rtl="0">
              <a:lnSpc>
                <a:spcPct val="115000"/>
              </a:lnSpc>
              <a:spcBef>
                <a:spcPts val="0"/>
              </a:spcBef>
              <a:spcAft>
                <a:spcPts val="0"/>
              </a:spcAft>
              <a:buSzPts val="1800"/>
              <a:buChar char="●"/>
            </a:pPr>
            <a:r>
              <a:rPr lang="en"/>
              <a:t>Photographs by </a:t>
            </a:r>
            <a:r>
              <a:rPr lang="en" u="sng">
                <a:solidFill>
                  <a:schemeClr val="hlink"/>
                </a:solidFill>
                <a:hlinkClick r:id="rId5"/>
              </a:rPr>
              <a:t>Unsplash</a:t>
            </a:r>
            <a:endParaRPr/>
          </a:p>
        </p:txBody>
      </p:sp>
    </p:spTree>
  </p:cSld>
  <p:clrMapOvr>
    <a:masterClrMapping/>
  </p:clrMapOvr>
</p:sld>
</file>

<file path=ppt/theme/theme1.xml><?xml version="1.0" encoding="utf-8"?>
<a:theme xmlns:a="http://schemas.openxmlformats.org/drawingml/2006/main" name="Sandys template">
  <a:themeElements>
    <a:clrScheme name="Custom 347">
      <a:dk1>
        <a:srgbClr val="353149"/>
      </a:dk1>
      <a:lt1>
        <a:srgbClr val="FFFFFF"/>
      </a:lt1>
      <a:dk2>
        <a:srgbClr val="9B8D99"/>
      </a:dk2>
      <a:lt2>
        <a:srgbClr val="E6E5EF"/>
      </a:lt2>
      <a:accent1>
        <a:srgbClr val="FC8172"/>
      </a:accent1>
      <a:accent2>
        <a:srgbClr val="DF4584"/>
      </a:accent2>
      <a:accent3>
        <a:srgbClr val="8579E1"/>
      </a:accent3>
      <a:accent4>
        <a:srgbClr val="432581"/>
      </a:accent4>
      <a:accent5>
        <a:srgbClr val="E5C771"/>
      </a:accent5>
      <a:accent6>
        <a:srgbClr val="DB951D"/>
      </a:accent6>
      <a:hlink>
        <a:srgbClr val="432581"/>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TotalTime>
  <Words>2028</Words>
  <Application>Microsoft Office PowerPoint</Application>
  <PresentationFormat>On-screen Show (16:9)</PresentationFormat>
  <Paragraphs>198</Paragraphs>
  <Slides>43</Slides>
  <Notes>43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Arial</vt:lpstr>
      <vt:lpstr>Calibri</vt:lpstr>
      <vt:lpstr>Fredoka One</vt:lpstr>
      <vt:lpstr>Nunito</vt:lpstr>
      <vt:lpstr>Montserrat</vt:lpstr>
      <vt:lpstr>Times New Roman</vt:lpstr>
      <vt:lpstr>Sandys template</vt:lpstr>
      <vt:lpstr>PowerPoint Presentation</vt:lpstr>
      <vt:lpstr>PowerPoint Presentation</vt:lpstr>
      <vt:lpstr>The Technical Study identifies whether the process is capable of producing the product at the desired quality level with reasonable cost.  To accomplish this, a detailed study of the following is essential.   Where applicable and necessary, charts, plans, drawings, and layouts, drawn to scale, must be presented.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Credits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fidelabalajadia24@gmail.com</cp:lastModifiedBy>
  <cp:revision>4</cp:revision>
  <dcterms:modified xsi:type="dcterms:W3CDTF">2023-10-29T16:15:25Z</dcterms:modified>
</cp:coreProperties>
</file>