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custom-properties+xml" PartName="/docProps/custom.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Lst>
  <p:sldSz cy="6858000" cx="12192000"/>
  <p:notesSz cx="6858000" cy="9144000"/>
  <p:embeddedFontLst>
    <p:embeddedFont>
      <p:font typeface="Open Sans"/>
      <p:regular r:id="rId38"/>
      <p:bold r:id="rId39"/>
      <p:italic r:id="rId40"/>
      <p:boldItalic r:id="rId41"/>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42" roundtripDataSignature="AMtx7mgCdS01Z/RZgmUfXtpO5/rmUZIAE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font" Target="fonts/OpenSans-italic.fntdata"/><Relationship Id="rId20" Type="http://schemas.openxmlformats.org/officeDocument/2006/relationships/slide" Target="slides/slide16.xml"/><Relationship Id="rId42" Type="http://customschemas.google.com/relationships/presentationmetadata" Target="metadata"/><Relationship Id="rId41" Type="http://schemas.openxmlformats.org/officeDocument/2006/relationships/font" Target="fonts/OpenSans-boldItalic.fntdata"/><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slide" Target="slides/slide29.xml"/><Relationship Id="rId10" Type="http://schemas.openxmlformats.org/officeDocument/2006/relationships/slide" Target="slides/slide6.xml"/><Relationship Id="rId32" Type="http://schemas.openxmlformats.org/officeDocument/2006/relationships/slide" Target="slides/slide28.xml"/><Relationship Id="rId13" Type="http://schemas.openxmlformats.org/officeDocument/2006/relationships/slide" Target="slides/slide9.xml"/><Relationship Id="rId35" Type="http://schemas.openxmlformats.org/officeDocument/2006/relationships/slide" Target="slides/slide31.xml"/><Relationship Id="rId12" Type="http://schemas.openxmlformats.org/officeDocument/2006/relationships/slide" Target="slides/slide8.xml"/><Relationship Id="rId34" Type="http://schemas.openxmlformats.org/officeDocument/2006/relationships/slide" Target="slides/slide30.xml"/><Relationship Id="rId15" Type="http://schemas.openxmlformats.org/officeDocument/2006/relationships/slide" Target="slides/slide11.xml"/><Relationship Id="rId37" Type="http://schemas.openxmlformats.org/officeDocument/2006/relationships/slide" Target="slides/slide33.xml"/><Relationship Id="rId14" Type="http://schemas.openxmlformats.org/officeDocument/2006/relationships/slide" Target="slides/slide10.xml"/><Relationship Id="rId36" Type="http://schemas.openxmlformats.org/officeDocument/2006/relationships/slide" Target="slides/slide32.xml"/><Relationship Id="rId17" Type="http://schemas.openxmlformats.org/officeDocument/2006/relationships/slide" Target="slides/slide13.xml"/><Relationship Id="rId39" Type="http://schemas.openxmlformats.org/officeDocument/2006/relationships/font" Target="fonts/OpenSans-bold.fntdata"/><Relationship Id="rId16" Type="http://schemas.openxmlformats.org/officeDocument/2006/relationships/slide" Target="slides/slide12.xml"/><Relationship Id="rId38" Type="http://schemas.openxmlformats.org/officeDocument/2006/relationships/font" Target="fonts/OpenSans-regular.fntdata"/><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82" name="Google Shape;82;p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5" name="Shape 85"/>
        <p:cNvGrpSpPr/>
        <p:nvPr/>
      </p:nvGrpSpPr>
      <p:grpSpPr>
        <a:xfrm>
          <a:off x="0" y="0"/>
          <a:ext cx="0" cy="0"/>
          <a:chOff x="0" y="0"/>
          <a:chExt cx="0" cy="0"/>
        </a:xfrm>
      </p:grpSpPr>
      <p:sp>
        <p:nvSpPr>
          <p:cNvPr id="86" name="Google Shape;86;p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7" name="Google Shape;87;p4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 name="Shape 91"/>
        <p:cNvGrpSpPr/>
        <p:nvPr/>
      </p:nvGrpSpPr>
      <p:grpSpPr>
        <a:xfrm>
          <a:off x="0" y="0"/>
          <a:ext cx="0" cy="0"/>
          <a:chOff x="0" y="0"/>
          <a:chExt cx="0" cy="0"/>
        </a:xfrm>
      </p:grpSpPr>
      <p:sp>
        <p:nvSpPr>
          <p:cNvPr id="92" name="Google Shape;92;p4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3" name="Google Shape;93;p4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 name="Shape 97"/>
        <p:cNvGrpSpPr/>
        <p:nvPr/>
      </p:nvGrpSpPr>
      <p:grpSpPr>
        <a:xfrm>
          <a:off x="0" y="0"/>
          <a:ext cx="0" cy="0"/>
          <a:chOff x="0" y="0"/>
          <a:chExt cx="0" cy="0"/>
        </a:xfrm>
      </p:grpSpPr>
      <p:sp>
        <p:nvSpPr>
          <p:cNvPr id="98" name="Google Shape;98;p4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9" name="Google Shape;99;p4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 name="Shape 104"/>
        <p:cNvGrpSpPr/>
        <p:nvPr/>
      </p:nvGrpSpPr>
      <p:grpSpPr>
        <a:xfrm>
          <a:off x="0" y="0"/>
          <a:ext cx="0" cy="0"/>
          <a:chOff x="0" y="0"/>
          <a:chExt cx="0" cy="0"/>
        </a:xfrm>
      </p:grpSpPr>
      <p:sp>
        <p:nvSpPr>
          <p:cNvPr id="105" name="Google Shape;105;p4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6" name="Google Shape;106;p4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p4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2" name="Google Shape;112;p4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5" name="Shape 115"/>
        <p:cNvGrpSpPr/>
        <p:nvPr/>
      </p:nvGrpSpPr>
      <p:grpSpPr>
        <a:xfrm>
          <a:off x="0" y="0"/>
          <a:ext cx="0" cy="0"/>
          <a:chOff x="0" y="0"/>
          <a:chExt cx="0" cy="0"/>
        </a:xfrm>
      </p:grpSpPr>
      <p:sp>
        <p:nvSpPr>
          <p:cNvPr id="116" name="Google Shape;116;p5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7" name="Google Shape;117;p5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0" name="Shape 120"/>
        <p:cNvGrpSpPr/>
        <p:nvPr/>
      </p:nvGrpSpPr>
      <p:grpSpPr>
        <a:xfrm>
          <a:off x="0" y="0"/>
          <a:ext cx="0" cy="0"/>
          <a:chOff x="0" y="0"/>
          <a:chExt cx="0" cy="0"/>
        </a:xfrm>
      </p:grpSpPr>
      <p:sp>
        <p:nvSpPr>
          <p:cNvPr id="121" name="Google Shape;121;p5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2" name="Google Shape;122;p5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8" name="Shape 128"/>
        <p:cNvGrpSpPr/>
        <p:nvPr/>
      </p:nvGrpSpPr>
      <p:grpSpPr>
        <a:xfrm>
          <a:off x="0" y="0"/>
          <a:ext cx="0" cy="0"/>
          <a:chOff x="0" y="0"/>
          <a:chExt cx="0" cy="0"/>
        </a:xfrm>
      </p:grpSpPr>
      <p:sp>
        <p:nvSpPr>
          <p:cNvPr id="129" name="Google Shape;129;p5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0" name="Google Shape;130;p5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4" name="Shape 134"/>
        <p:cNvGrpSpPr/>
        <p:nvPr/>
      </p:nvGrpSpPr>
      <p:grpSpPr>
        <a:xfrm>
          <a:off x="0" y="0"/>
          <a:ext cx="0" cy="0"/>
          <a:chOff x="0" y="0"/>
          <a:chExt cx="0" cy="0"/>
        </a:xfrm>
      </p:grpSpPr>
      <p:sp>
        <p:nvSpPr>
          <p:cNvPr id="135" name="Google Shape;135;p5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6" name="Google Shape;136;p5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1" name="Shape 141"/>
        <p:cNvGrpSpPr/>
        <p:nvPr/>
      </p:nvGrpSpPr>
      <p:grpSpPr>
        <a:xfrm>
          <a:off x="0" y="0"/>
          <a:ext cx="0" cy="0"/>
          <a:chOff x="0" y="0"/>
          <a:chExt cx="0" cy="0"/>
        </a:xfrm>
      </p:grpSpPr>
      <p:sp>
        <p:nvSpPr>
          <p:cNvPr id="142" name="Google Shape;142;p5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3" name="Google Shape;143;p5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7" name="Shape 147"/>
        <p:cNvGrpSpPr/>
        <p:nvPr/>
      </p:nvGrpSpPr>
      <p:grpSpPr>
        <a:xfrm>
          <a:off x="0" y="0"/>
          <a:ext cx="0" cy="0"/>
          <a:chOff x="0" y="0"/>
          <a:chExt cx="0" cy="0"/>
        </a:xfrm>
      </p:grpSpPr>
      <p:sp>
        <p:nvSpPr>
          <p:cNvPr id="148" name="Google Shape;148;p5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9" name="Google Shape;149;p5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4" name="Shape 154"/>
        <p:cNvGrpSpPr/>
        <p:nvPr/>
      </p:nvGrpSpPr>
      <p:grpSpPr>
        <a:xfrm>
          <a:off x="0" y="0"/>
          <a:ext cx="0" cy="0"/>
          <a:chOff x="0" y="0"/>
          <a:chExt cx="0" cy="0"/>
        </a:xfrm>
      </p:grpSpPr>
      <p:sp>
        <p:nvSpPr>
          <p:cNvPr id="155" name="Google Shape;155;p5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6" name="Google Shape;156;p5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0" name="Shape 160"/>
        <p:cNvGrpSpPr/>
        <p:nvPr/>
      </p:nvGrpSpPr>
      <p:grpSpPr>
        <a:xfrm>
          <a:off x="0" y="0"/>
          <a:ext cx="0" cy="0"/>
          <a:chOff x="0" y="0"/>
          <a:chExt cx="0" cy="0"/>
        </a:xfrm>
      </p:grpSpPr>
      <p:sp>
        <p:nvSpPr>
          <p:cNvPr id="161" name="Google Shape;161;p5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2" name="Google Shape;162;p5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 name="Shape 166"/>
        <p:cNvGrpSpPr/>
        <p:nvPr/>
      </p:nvGrpSpPr>
      <p:grpSpPr>
        <a:xfrm>
          <a:off x="0" y="0"/>
          <a:ext cx="0" cy="0"/>
          <a:chOff x="0" y="0"/>
          <a:chExt cx="0" cy="0"/>
        </a:xfrm>
      </p:grpSpPr>
      <p:sp>
        <p:nvSpPr>
          <p:cNvPr id="167" name="Google Shape;167;p5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8" name="Google Shape;168;p5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3" name="Shape 173"/>
        <p:cNvGrpSpPr/>
        <p:nvPr/>
      </p:nvGrpSpPr>
      <p:grpSpPr>
        <a:xfrm>
          <a:off x="0" y="0"/>
          <a:ext cx="0" cy="0"/>
          <a:chOff x="0" y="0"/>
          <a:chExt cx="0" cy="0"/>
        </a:xfrm>
      </p:grpSpPr>
      <p:sp>
        <p:nvSpPr>
          <p:cNvPr id="174" name="Google Shape;174;p5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5" name="Google Shape;175;p5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1" name="Shape 181"/>
        <p:cNvGrpSpPr/>
        <p:nvPr/>
      </p:nvGrpSpPr>
      <p:grpSpPr>
        <a:xfrm>
          <a:off x="0" y="0"/>
          <a:ext cx="0" cy="0"/>
          <a:chOff x="0" y="0"/>
          <a:chExt cx="0" cy="0"/>
        </a:xfrm>
      </p:grpSpPr>
      <p:sp>
        <p:nvSpPr>
          <p:cNvPr id="182" name="Google Shape;182;p6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3" name="Google Shape;183;p6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6" name="Shape 186"/>
        <p:cNvGrpSpPr/>
        <p:nvPr/>
      </p:nvGrpSpPr>
      <p:grpSpPr>
        <a:xfrm>
          <a:off x="0" y="0"/>
          <a:ext cx="0" cy="0"/>
          <a:chOff x="0" y="0"/>
          <a:chExt cx="0" cy="0"/>
        </a:xfrm>
      </p:grpSpPr>
      <p:sp>
        <p:nvSpPr>
          <p:cNvPr id="187" name="Google Shape;187;p6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8" name="Google Shape;188;p6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1" name="Shape 191"/>
        <p:cNvGrpSpPr/>
        <p:nvPr/>
      </p:nvGrpSpPr>
      <p:grpSpPr>
        <a:xfrm>
          <a:off x="0" y="0"/>
          <a:ext cx="0" cy="0"/>
          <a:chOff x="0" y="0"/>
          <a:chExt cx="0" cy="0"/>
        </a:xfrm>
      </p:grpSpPr>
      <p:sp>
        <p:nvSpPr>
          <p:cNvPr id="192" name="Google Shape;192;p6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3" name="Google Shape;193;p6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8" name="Shape 198"/>
        <p:cNvGrpSpPr/>
        <p:nvPr/>
      </p:nvGrpSpPr>
      <p:grpSpPr>
        <a:xfrm>
          <a:off x="0" y="0"/>
          <a:ext cx="0" cy="0"/>
          <a:chOff x="0" y="0"/>
          <a:chExt cx="0" cy="0"/>
        </a:xfrm>
      </p:grpSpPr>
      <p:sp>
        <p:nvSpPr>
          <p:cNvPr id="199" name="Google Shape;199;p6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0" name="Google Shape;200;p6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4" name="Shape 204"/>
        <p:cNvGrpSpPr/>
        <p:nvPr/>
      </p:nvGrpSpPr>
      <p:grpSpPr>
        <a:xfrm>
          <a:off x="0" y="0"/>
          <a:ext cx="0" cy="0"/>
          <a:chOff x="0" y="0"/>
          <a:chExt cx="0" cy="0"/>
        </a:xfrm>
      </p:grpSpPr>
      <p:sp>
        <p:nvSpPr>
          <p:cNvPr id="205" name="Google Shape;205;p6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6" name="Google Shape;206;p6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9" name="Shape 209"/>
        <p:cNvGrpSpPr/>
        <p:nvPr/>
      </p:nvGrpSpPr>
      <p:grpSpPr>
        <a:xfrm>
          <a:off x="0" y="0"/>
          <a:ext cx="0" cy="0"/>
          <a:chOff x="0" y="0"/>
          <a:chExt cx="0" cy="0"/>
        </a:xfrm>
      </p:grpSpPr>
      <p:sp>
        <p:nvSpPr>
          <p:cNvPr id="210" name="Google Shape;210;p6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1" name="Google Shape;211;p6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5" name="Shape 215"/>
        <p:cNvGrpSpPr/>
        <p:nvPr/>
      </p:nvGrpSpPr>
      <p:grpSpPr>
        <a:xfrm>
          <a:off x="0" y="0"/>
          <a:ext cx="0" cy="0"/>
          <a:chOff x="0" y="0"/>
          <a:chExt cx="0" cy="0"/>
        </a:xfrm>
      </p:grpSpPr>
      <p:sp>
        <p:nvSpPr>
          <p:cNvPr id="216" name="Google Shape;216;p6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7" name="Google Shape;217;p6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1" name="Shape 221"/>
        <p:cNvGrpSpPr/>
        <p:nvPr/>
      </p:nvGrpSpPr>
      <p:grpSpPr>
        <a:xfrm>
          <a:off x="0" y="0"/>
          <a:ext cx="0" cy="0"/>
          <a:chOff x="0" y="0"/>
          <a:chExt cx="0" cy="0"/>
        </a:xfrm>
      </p:grpSpPr>
      <p:sp>
        <p:nvSpPr>
          <p:cNvPr id="222" name="Google Shape;222;p6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3" name="Google Shape;223;p6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7" name="Shape 227"/>
        <p:cNvGrpSpPr/>
        <p:nvPr/>
      </p:nvGrpSpPr>
      <p:grpSpPr>
        <a:xfrm>
          <a:off x="0" y="0"/>
          <a:ext cx="0" cy="0"/>
          <a:chOff x="0" y="0"/>
          <a:chExt cx="0" cy="0"/>
        </a:xfrm>
      </p:grpSpPr>
      <p:sp>
        <p:nvSpPr>
          <p:cNvPr id="228" name="Google Shape;228;p6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9" name="Google Shape;229;p6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4" name="Shape 234"/>
        <p:cNvGrpSpPr/>
        <p:nvPr/>
      </p:nvGrpSpPr>
      <p:grpSpPr>
        <a:xfrm>
          <a:off x="0" y="0"/>
          <a:ext cx="0" cy="0"/>
          <a:chOff x="0" y="0"/>
          <a:chExt cx="0" cy="0"/>
        </a:xfrm>
      </p:grpSpPr>
      <p:sp>
        <p:nvSpPr>
          <p:cNvPr id="235" name="Google Shape;235;p6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6" name="Google Shape;236;p6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0" name="Shape 240"/>
        <p:cNvGrpSpPr/>
        <p:nvPr/>
      </p:nvGrpSpPr>
      <p:grpSpPr>
        <a:xfrm>
          <a:off x="0" y="0"/>
          <a:ext cx="0" cy="0"/>
          <a:chOff x="0" y="0"/>
          <a:chExt cx="0" cy="0"/>
        </a:xfrm>
      </p:grpSpPr>
      <p:sp>
        <p:nvSpPr>
          <p:cNvPr id="241" name="Google Shape;241;p7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2" name="Google Shape;242;p7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7" name="Shape 247"/>
        <p:cNvGrpSpPr/>
        <p:nvPr/>
      </p:nvGrpSpPr>
      <p:grpSpPr>
        <a:xfrm>
          <a:off x="0" y="0"/>
          <a:ext cx="0" cy="0"/>
          <a:chOff x="0" y="0"/>
          <a:chExt cx="0" cy="0"/>
        </a:xfrm>
      </p:grpSpPr>
      <p:sp>
        <p:nvSpPr>
          <p:cNvPr id="248" name="Google Shape;248;p7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9" name="Google Shape;249;p7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3" name="Shape 253"/>
        <p:cNvGrpSpPr/>
        <p:nvPr/>
      </p:nvGrpSpPr>
      <p:grpSpPr>
        <a:xfrm>
          <a:off x="0" y="0"/>
          <a:ext cx="0" cy="0"/>
          <a:chOff x="0" y="0"/>
          <a:chExt cx="0" cy="0"/>
        </a:xfrm>
      </p:grpSpPr>
      <p:sp>
        <p:nvSpPr>
          <p:cNvPr id="254" name="Google Shape;254;p7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5" name="Google Shape;255;p7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9" name="Shape 259"/>
        <p:cNvGrpSpPr/>
        <p:nvPr/>
      </p:nvGrpSpPr>
      <p:grpSpPr>
        <a:xfrm>
          <a:off x="0" y="0"/>
          <a:ext cx="0" cy="0"/>
          <a:chOff x="0" y="0"/>
          <a:chExt cx="0" cy="0"/>
        </a:xfrm>
      </p:grpSpPr>
      <p:sp>
        <p:nvSpPr>
          <p:cNvPr id="260" name="Google Shape;260;p7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1" name="Google Shape;261;p7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5" name="Shape 265"/>
        <p:cNvGrpSpPr/>
        <p:nvPr/>
      </p:nvGrpSpPr>
      <p:grpSpPr>
        <a:xfrm>
          <a:off x="0" y="0"/>
          <a:ext cx="0" cy="0"/>
          <a:chOff x="0" y="0"/>
          <a:chExt cx="0" cy="0"/>
        </a:xfrm>
      </p:grpSpPr>
      <p:sp>
        <p:nvSpPr>
          <p:cNvPr id="266" name="Google Shape;266;p7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7" name="Google Shape;267;p7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0" name="Shape 270"/>
        <p:cNvGrpSpPr/>
        <p:nvPr/>
      </p:nvGrpSpPr>
      <p:grpSpPr>
        <a:xfrm>
          <a:off x="0" y="0"/>
          <a:ext cx="0" cy="0"/>
          <a:chOff x="0" y="0"/>
          <a:chExt cx="0" cy="0"/>
        </a:xfrm>
      </p:grpSpPr>
      <p:sp>
        <p:nvSpPr>
          <p:cNvPr id="271" name="Google Shape;271;p7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2" name="Google Shape;272;p7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5" name="Shape 275"/>
        <p:cNvGrpSpPr/>
        <p:nvPr/>
      </p:nvGrpSpPr>
      <p:grpSpPr>
        <a:xfrm>
          <a:off x="0" y="0"/>
          <a:ext cx="0" cy="0"/>
          <a:chOff x="0" y="0"/>
          <a:chExt cx="0" cy="0"/>
        </a:xfrm>
      </p:grpSpPr>
      <p:sp>
        <p:nvSpPr>
          <p:cNvPr id="276" name="Google Shape;276;p3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77" name="Google Shape;277;p3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1" name="Shape 11"/>
        <p:cNvGrpSpPr/>
        <p:nvPr/>
      </p:nvGrpSpPr>
      <p:grpSpPr>
        <a:xfrm>
          <a:off x="0" y="0"/>
          <a:ext cx="0" cy="0"/>
          <a:chOff x="0" y="0"/>
          <a:chExt cx="0" cy="0"/>
        </a:xfrm>
      </p:grpSpPr>
      <p:sp>
        <p:nvSpPr>
          <p:cNvPr id="12" name="Google Shape;12;p3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 name="Google Shape;13;p3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 name="Google Shape;14;p3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35"/>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 name="Google Shape;17;p35"/>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3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 name="Google Shape;19;p3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 name="Google Shape;20;p3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3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 name="Google Shape;23;p36"/>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4" name="Google Shape;24;p3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 name="Google Shape;25;p3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 name="Google Shape;26;p3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sp>
        <p:nvSpPr>
          <p:cNvPr id="28" name="Google Shape;28;p37"/>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 name="Google Shape;29;p37"/>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0" name="Google Shape;30;p3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 name="Google Shape;31;p3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 name="Google Shape;32;p3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3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 name="Google Shape;35;p38"/>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 name="Google Shape;36;p38"/>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 name="Google Shape;37;p3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 name="Google Shape;38;p3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 name="Google Shape;39;p3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39"/>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2" name="Google Shape;42;p39"/>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3" name="Google Shape;43;p39"/>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39"/>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5" name="Google Shape;45;p39"/>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 name="Google Shape;46;p3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 name="Google Shape;47;p3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 name="Google Shape;48;p3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4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 name="Google Shape;51;p4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 name="Google Shape;52;p4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4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41"/>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 name="Google Shape;56;p41"/>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7" name="Google Shape;57;p41"/>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8" name="Google Shape;58;p4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9" name="Google Shape;59;p4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 name="Google Shape;60;p4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42"/>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 name="Google Shape;63;p42"/>
          <p:cNvSpPr/>
          <p:nvPr>
            <p:ph idx="2" type="pic"/>
          </p:nvPr>
        </p:nvSpPr>
        <p:spPr>
          <a:xfrm>
            <a:off x="5183188" y="987425"/>
            <a:ext cx="6172200" cy="4873625"/>
          </a:xfrm>
          <a:prstGeom prst="rect">
            <a:avLst/>
          </a:prstGeom>
          <a:noFill/>
          <a:ln>
            <a:noFill/>
          </a:ln>
        </p:spPr>
      </p:sp>
      <p:sp>
        <p:nvSpPr>
          <p:cNvPr id="64" name="Google Shape;64;p42"/>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5" name="Google Shape;65;p4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6" name="Google Shape;66;p4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7" name="Google Shape;67;p4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4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 name="Google Shape;70;p43"/>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1" name="Google Shape;71;p4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2" name="Google Shape;72;p4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3" name="Google Shape;73;p4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44"/>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6" name="Google Shape;76;p44"/>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4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8" name="Google Shape;78;p4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9" name="Google Shape;79;p4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3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7" name="Google Shape;7;p3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 name="Google Shape;8;p3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9" name="Google Shape;9;p3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0" name="Google Shape;10;p3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2.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3.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4.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5.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6.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7.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8.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 Id="rId3" Type="http://schemas.openxmlformats.org/officeDocument/2006/relationships/image" Target="../media/image10.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 Id="rId3" Type="http://schemas.openxmlformats.org/officeDocument/2006/relationships/image" Target="../media/image1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 Id="rId3" Type="http://schemas.openxmlformats.org/officeDocument/2006/relationships/image" Target="../media/image9.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 Id="rId3" Type="http://schemas.openxmlformats.org/officeDocument/2006/relationships/image" Target="../media/image12.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 Id="rId3" Type="http://schemas.openxmlformats.org/officeDocument/2006/relationships/image" Target="../media/image16.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 Id="rId3" Type="http://schemas.openxmlformats.org/officeDocument/2006/relationships/image" Target="../media/image17.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6.xml"/><Relationship Id="rId3" Type="http://schemas.openxmlformats.org/officeDocument/2006/relationships/image" Target="../media/image15.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 Id="rId3" Type="http://schemas.openxmlformats.org/officeDocument/2006/relationships/image" Target="../media/image14.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8.xml"/><Relationship Id="rId3" Type="http://schemas.openxmlformats.org/officeDocument/2006/relationships/image" Target="../media/image13.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3.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sp>
        <p:nvSpPr>
          <p:cNvPr id="84" name="Google Shape;84;p1"/>
          <p:cNvSpPr txBox="1"/>
          <p:nvPr/>
        </p:nvSpPr>
        <p:spPr>
          <a:xfrm>
            <a:off x="1072924" y="690399"/>
            <a:ext cx="10181230" cy="4233293"/>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chemeClr val="dk1"/>
              </a:buClr>
              <a:buSzPts val="7200"/>
              <a:buFont typeface="Arial"/>
              <a:buNone/>
            </a:pPr>
            <a:r>
              <a:rPr b="1" i="0" lang="en-US" sz="7200" u="none" cap="none" strike="noStrike">
                <a:solidFill>
                  <a:schemeClr val="dk1"/>
                </a:solidFill>
                <a:latin typeface="Calibri"/>
                <a:ea typeface="Calibri"/>
                <a:cs typeface="Calibri"/>
                <a:sym typeface="Calibri"/>
              </a:rPr>
              <a:t>CHANGE MANAGEMENT</a:t>
            </a:r>
            <a:endParaRPr b="1" i="0" sz="4800" u="none" cap="none" strike="noStrike">
              <a:solidFill>
                <a:schemeClr val="dk1"/>
              </a:solidFill>
              <a:latin typeface="Calibri"/>
              <a:ea typeface="Calibri"/>
              <a:cs typeface="Calibri"/>
              <a:sym typeface="Calibri"/>
            </a:endParaRPr>
          </a:p>
          <a:p>
            <a:pPr indent="0" lvl="0" marL="0" marR="0" rtl="0" algn="ctr">
              <a:lnSpc>
                <a:spcPct val="90000"/>
              </a:lnSpc>
              <a:spcBef>
                <a:spcPts val="0"/>
              </a:spcBef>
              <a:spcAft>
                <a:spcPts val="0"/>
              </a:spcAft>
              <a:buClr>
                <a:schemeClr val="dk1"/>
              </a:buClr>
              <a:buSzPts val="4800"/>
              <a:buFont typeface="Arial"/>
              <a:buNone/>
            </a:pPr>
            <a:r>
              <a:t/>
            </a:r>
            <a:endParaRPr b="0" i="0" sz="4800" u="none" cap="none" strike="noStrike">
              <a:solidFill>
                <a:schemeClr val="dk1"/>
              </a:solidFill>
              <a:latin typeface="Calibri"/>
              <a:ea typeface="Calibri"/>
              <a:cs typeface="Calibri"/>
              <a:sym typeface="Calibri"/>
            </a:endParaRPr>
          </a:p>
          <a:p>
            <a:pPr indent="0" lvl="0" marL="0" marR="0" rtl="0" algn="ctr">
              <a:lnSpc>
                <a:spcPct val="90000"/>
              </a:lnSpc>
              <a:spcBef>
                <a:spcPts val="0"/>
              </a:spcBef>
              <a:spcAft>
                <a:spcPts val="0"/>
              </a:spcAft>
              <a:buClr>
                <a:schemeClr val="dk1"/>
              </a:buClr>
              <a:buSzPts val="4000"/>
              <a:buFont typeface="Arial"/>
              <a:buNone/>
            </a:pPr>
            <a:r>
              <a:rPr b="1" i="0" lang="en-US" sz="6000" u="none" cap="none" strike="noStrike">
                <a:solidFill>
                  <a:schemeClr val="dk1"/>
                </a:solidFill>
                <a:latin typeface="Calibri"/>
                <a:ea typeface="Calibri"/>
                <a:cs typeface="Calibri"/>
                <a:sym typeface="Calibri"/>
              </a:rPr>
              <a:t>Chapter 7</a:t>
            </a:r>
            <a:endParaRPr b="0" i="0" sz="6000" u="none" cap="none" strike="noStrike">
              <a:solidFill>
                <a:srgbClr val="000000"/>
              </a:solidFill>
              <a:latin typeface="Arial"/>
              <a:ea typeface="Arial"/>
              <a:cs typeface="Arial"/>
              <a:sym typeface="Arial"/>
            </a:endParaRPr>
          </a:p>
          <a:p>
            <a:pPr indent="0" lvl="0" marL="0" marR="0" rtl="0" algn="ctr">
              <a:lnSpc>
                <a:spcPct val="90000"/>
              </a:lnSpc>
              <a:spcBef>
                <a:spcPts val="0"/>
              </a:spcBef>
              <a:spcAft>
                <a:spcPts val="0"/>
              </a:spcAft>
              <a:buClr>
                <a:schemeClr val="dk1"/>
              </a:buClr>
              <a:buSzPts val="4800"/>
              <a:buFont typeface="Arial"/>
              <a:buNone/>
            </a:pPr>
            <a:r>
              <a:rPr b="1" i="0" lang="en-US" sz="11500" u="none" cap="none" strike="noStrike">
                <a:solidFill>
                  <a:schemeClr val="dk1"/>
                </a:solidFill>
                <a:latin typeface="Calibri"/>
                <a:ea typeface="Calibri"/>
                <a:cs typeface="Calibri"/>
                <a:sym typeface="Calibri"/>
              </a:rPr>
              <a:t>Diagnosis</a:t>
            </a:r>
            <a:endParaRPr/>
          </a:p>
          <a:p>
            <a:pPr indent="0" lvl="0" marL="0" marR="0" rtl="0" algn="ctr">
              <a:lnSpc>
                <a:spcPct val="90000"/>
              </a:lnSpc>
              <a:spcBef>
                <a:spcPts val="0"/>
              </a:spcBef>
              <a:spcAft>
                <a:spcPts val="0"/>
              </a:spcAft>
              <a:buClr>
                <a:schemeClr val="dk1"/>
              </a:buClr>
              <a:buSzPts val="4800"/>
              <a:buFont typeface="Arial"/>
              <a:buNone/>
            </a:pPr>
            <a:r>
              <a:t/>
            </a:r>
            <a:endParaRPr b="0" i="0" sz="6000" u="none" cap="none" strike="noStrike">
              <a:solidFill>
                <a:srgbClr val="000000"/>
              </a:solidFill>
              <a:latin typeface="Arial"/>
              <a:ea typeface="Arial"/>
              <a:cs typeface="Arial"/>
              <a:sym typeface="Arial"/>
            </a:endParaRPr>
          </a:p>
          <a:p>
            <a:pPr indent="0" lvl="0" marL="0" marR="0" rtl="0" algn="ctr">
              <a:lnSpc>
                <a:spcPct val="90000"/>
              </a:lnSpc>
              <a:spcBef>
                <a:spcPts val="0"/>
              </a:spcBef>
              <a:spcAft>
                <a:spcPts val="0"/>
              </a:spcAft>
              <a:buClr>
                <a:schemeClr val="dk1"/>
              </a:buClr>
              <a:buSzPts val="4800"/>
              <a:buFont typeface="Arial"/>
              <a:buNone/>
            </a:pPr>
            <a:r>
              <a:t/>
            </a:r>
            <a:endParaRPr b="0" i="0" sz="1050" u="none" cap="none" strike="noStrike">
              <a:solidFill>
                <a:schemeClr val="dk1"/>
              </a:solidFill>
              <a:latin typeface="Calibri"/>
              <a:ea typeface="Calibri"/>
              <a:cs typeface="Calibri"/>
              <a:sym typeface="Calibri"/>
            </a:endParaRPr>
          </a:p>
          <a:p>
            <a:pPr indent="0" lvl="0" marL="0" marR="0" rtl="0" algn="l">
              <a:lnSpc>
                <a:spcPct val="90000"/>
              </a:lnSpc>
              <a:spcBef>
                <a:spcPts val="0"/>
              </a:spcBef>
              <a:spcAft>
                <a:spcPts val="0"/>
              </a:spcAft>
              <a:buClr>
                <a:schemeClr val="dk1"/>
              </a:buClr>
              <a:buSzPts val="2000"/>
              <a:buFont typeface="Arial"/>
              <a:buNone/>
            </a:pPr>
            <a:r>
              <a:rPr b="0" i="0" lang="en-US" sz="2000" u="none" cap="none" strike="noStrike">
                <a:solidFill>
                  <a:schemeClr val="dk1"/>
                </a:solidFill>
                <a:latin typeface="Calibri"/>
                <a:ea typeface="Calibri"/>
                <a:cs typeface="Calibri"/>
                <a:sym typeface="Calibri"/>
              </a:rPr>
              <a:t>					Lecturer: Dr. Michaella DeLeon Castillo</a:t>
            </a:r>
            <a:endParaRPr b="0" i="0" sz="1400" u="none" cap="none" strike="noStrike">
              <a:solidFill>
                <a:srgbClr val="000000"/>
              </a:solidFill>
              <a:latin typeface="Arial"/>
              <a:ea typeface="Arial"/>
              <a:cs typeface="Arial"/>
              <a:sym typeface="Arial"/>
            </a:endParaRPr>
          </a:p>
          <a:p>
            <a:pPr indent="0" lvl="0" marL="0" marR="0" rtl="0" algn="l">
              <a:lnSpc>
                <a:spcPct val="90000"/>
              </a:lnSpc>
              <a:spcBef>
                <a:spcPts val="0"/>
              </a:spcBef>
              <a:spcAft>
                <a:spcPts val="0"/>
              </a:spcAft>
              <a:buClr>
                <a:schemeClr val="dk1"/>
              </a:buClr>
              <a:buSzPts val="2000"/>
              <a:buFont typeface="Arial"/>
              <a:buNone/>
            </a:pPr>
            <a:r>
              <a:rPr b="0" i="0" lang="en-US" sz="2000" u="none" cap="none" strike="noStrike">
                <a:solidFill>
                  <a:schemeClr val="dk1"/>
                </a:solidFill>
                <a:latin typeface="Calibri"/>
                <a:ea typeface="Calibri"/>
                <a:cs typeface="Calibri"/>
                <a:sym typeface="Calibri"/>
              </a:rPr>
              <a:t>					Philippines</a:t>
            </a:r>
            <a:endParaRPr b="0" i="0" sz="1400" u="none" cap="none" strike="noStrike">
              <a:solidFill>
                <a:srgbClr val="000000"/>
              </a:solidFill>
              <a:latin typeface="Arial"/>
              <a:ea typeface="Arial"/>
              <a:cs typeface="Arial"/>
              <a:sym typeface="Arial"/>
            </a:endParaRPr>
          </a:p>
          <a:p>
            <a:pPr indent="0" lvl="0" marL="0" marR="0" rtl="0" algn="ctr">
              <a:lnSpc>
                <a:spcPct val="90000"/>
              </a:lnSpc>
              <a:spcBef>
                <a:spcPts val="0"/>
              </a:spcBef>
              <a:spcAft>
                <a:spcPts val="0"/>
              </a:spcAft>
              <a:buClr>
                <a:schemeClr val="dk1"/>
              </a:buClr>
              <a:buSzPts val="4800"/>
              <a:buFont typeface="Arial"/>
              <a:buNone/>
            </a:pPr>
            <a:r>
              <a:t/>
            </a:r>
            <a:endParaRPr b="0" i="0" sz="4800" u="none" cap="none" strike="noStrike">
              <a:solidFill>
                <a:schemeClr val="dk1"/>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3" presetSubtype="16">
                                  <p:stCondLst>
                                    <p:cond delay="0"/>
                                  </p:stCondLst>
                                  <p:childTnLst>
                                    <p:set>
                                      <p:cBhvr>
                                        <p:cTn dur="1" fill="hold">
                                          <p:stCondLst>
                                            <p:cond delay="0"/>
                                          </p:stCondLst>
                                        </p:cTn>
                                        <p:tgtEl>
                                          <p:spTgt spid="84"/>
                                        </p:tgtEl>
                                        <p:attrNameLst>
                                          <p:attrName>style.visibility</p:attrName>
                                        </p:attrNameLst>
                                      </p:cBhvr>
                                      <p:to>
                                        <p:strVal val="visible"/>
                                      </p:to>
                                    </p:set>
                                    <p:anim calcmode="lin" valueType="num">
                                      <p:cBhvr additive="base">
                                        <p:cTn dur="2000"/>
                                        <p:tgtEl>
                                          <p:spTgt spid="84"/>
                                        </p:tgtEl>
                                        <p:attrNameLst>
                                          <p:attrName>ppt_w</p:attrName>
                                        </p:attrNameLst>
                                      </p:cBhvr>
                                      <p:tavLst>
                                        <p:tav fmla="" tm="0">
                                          <p:val>
                                            <p:strVal val="0"/>
                                          </p:val>
                                        </p:tav>
                                        <p:tav fmla="" tm="100000">
                                          <p:val>
                                            <p:strVal val="#ppt_w"/>
                                          </p:val>
                                        </p:tav>
                                      </p:tavLst>
                                    </p:anim>
                                    <p:anim calcmode="lin" valueType="num">
                                      <p:cBhvr additive="base">
                                        <p:cTn dur="2000"/>
                                        <p:tgtEl>
                                          <p:spTgt spid="84"/>
                                        </p:tgtEl>
                                        <p:attrNameLst>
                                          <p:attrName>ppt_h</p:attrName>
                                        </p:attrNameLst>
                                      </p:cBhvr>
                                      <p:tavLst>
                                        <p:tav fmla="" tm="0">
                                          <p:val>
                                            <p:strVal val="0"/>
                                          </p:val>
                                        </p:tav>
                                        <p:tav fmla="" tm="100000">
                                          <p:val>
                                            <p:strVal val="#ppt_h"/>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 name="Shape 88"/>
        <p:cNvGrpSpPr/>
        <p:nvPr/>
      </p:nvGrpSpPr>
      <p:grpSpPr>
        <a:xfrm>
          <a:off x="0" y="0"/>
          <a:ext cx="0" cy="0"/>
          <a:chOff x="0" y="0"/>
          <a:chExt cx="0" cy="0"/>
        </a:xfrm>
      </p:grpSpPr>
      <p:sp>
        <p:nvSpPr>
          <p:cNvPr id="89" name="Google Shape;89;p45"/>
          <p:cNvSpPr txBox="1"/>
          <p:nvPr/>
        </p:nvSpPr>
        <p:spPr>
          <a:xfrm>
            <a:off x="872197" y="478301"/>
            <a:ext cx="4754880"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2800" u="none" cap="none" strike="noStrike">
                <a:solidFill>
                  <a:srgbClr val="000000"/>
                </a:solidFill>
                <a:latin typeface="Arial"/>
                <a:ea typeface="Arial"/>
                <a:cs typeface="Arial"/>
                <a:sym typeface="Arial"/>
              </a:rPr>
              <a:t>Learning Objectives </a:t>
            </a:r>
            <a:endParaRPr/>
          </a:p>
        </p:txBody>
      </p:sp>
      <p:sp>
        <p:nvSpPr>
          <p:cNvPr id="90" name="Google Shape;90;p45"/>
          <p:cNvSpPr/>
          <p:nvPr/>
        </p:nvSpPr>
        <p:spPr>
          <a:xfrm>
            <a:off x="2124221" y="1930215"/>
            <a:ext cx="9200271" cy="3243901"/>
          </a:xfrm>
          <a:prstGeom prst="rect">
            <a:avLst/>
          </a:prstGeom>
          <a:noFill/>
          <a:ln>
            <a:noFill/>
          </a:ln>
        </p:spPr>
        <p:txBody>
          <a:bodyPr anchorCtr="0" anchor="t" bIns="45700" lIns="91425" spcFirstLastPara="1" rIns="91425" wrap="square" tIns="45700">
            <a:spAutoFit/>
          </a:bodyPr>
          <a:lstStyle/>
          <a:p>
            <a:pPr indent="-342900" lvl="0" marL="342900" marR="0" rtl="0" algn="l">
              <a:lnSpc>
                <a:spcPct val="150000"/>
              </a:lnSpc>
              <a:spcBef>
                <a:spcPts val="0"/>
              </a:spcBef>
              <a:spcAft>
                <a:spcPts val="0"/>
              </a:spcAft>
              <a:buClr>
                <a:srgbClr val="000000"/>
              </a:buClr>
              <a:buSzPts val="2000"/>
              <a:buFont typeface="Noto Sans Symbols"/>
              <a:buChar char="▪"/>
            </a:pPr>
            <a:r>
              <a:rPr b="0" i="0" lang="en-US" sz="2000" u="none" cap="none" strike="noStrike">
                <a:solidFill>
                  <a:srgbClr val="000000"/>
                </a:solidFill>
                <a:latin typeface="Arial"/>
                <a:ea typeface="Arial"/>
                <a:cs typeface="Arial"/>
                <a:sym typeface="Arial"/>
              </a:rPr>
              <a:t>Understand the concept of Organizational Diagnosis as a research process for improving organizational functioning.</a:t>
            </a:r>
            <a:endParaRPr/>
          </a:p>
          <a:p>
            <a:pPr indent="-298450" lvl="0" marL="342900" marR="0" rtl="0" algn="l">
              <a:lnSpc>
                <a:spcPct val="150000"/>
              </a:lnSpc>
              <a:spcBef>
                <a:spcPts val="0"/>
              </a:spcBef>
              <a:spcAft>
                <a:spcPts val="0"/>
              </a:spcAft>
              <a:buClr>
                <a:srgbClr val="000000"/>
              </a:buClr>
              <a:buSzPts val="700"/>
              <a:buFont typeface="Noto Sans Symbols"/>
              <a:buNone/>
            </a:pPr>
            <a:r>
              <a:t/>
            </a:r>
            <a:endParaRPr b="0" i="0" sz="700" u="none" cap="none" strike="noStrike">
              <a:solidFill>
                <a:srgbClr val="000000"/>
              </a:solidFill>
              <a:latin typeface="Arial"/>
              <a:ea typeface="Arial"/>
              <a:cs typeface="Arial"/>
              <a:sym typeface="Arial"/>
            </a:endParaRPr>
          </a:p>
          <a:p>
            <a:pPr indent="-342900" lvl="0" marL="342900" marR="0" rtl="0" algn="l">
              <a:lnSpc>
                <a:spcPct val="150000"/>
              </a:lnSpc>
              <a:spcBef>
                <a:spcPts val="0"/>
              </a:spcBef>
              <a:spcAft>
                <a:spcPts val="0"/>
              </a:spcAft>
              <a:buClr>
                <a:srgbClr val="000000"/>
              </a:buClr>
              <a:buSzPts val="2000"/>
              <a:buFont typeface="Noto Sans Symbols"/>
              <a:buChar char="▪"/>
            </a:pPr>
            <a:r>
              <a:rPr b="0" i="0" lang="en-US" sz="2000" u="none" cap="none" strike="noStrike">
                <a:solidFill>
                  <a:srgbClr val="000000"/>
                </a:solidFill>
                <a:latin typeface="Arial"/>
                <a:ea typeface="Arial"/>
                <a:cs typeface="Arial"/>
                <a:sym typeface="Arial"/>
              </a:rPr>
              <a:t>Recognize the role of implicit models in Organizational Diagnosis and assess their influence on how organizations are evaluated for change.</a:t>
            </a:r>
            <a:endParaRPr/>
          </a:p>
          <a:p>
            <a:pPr indent="-298450" lvl="0" marL="342900" marR="0" rtl="0" algn="l">
              <a:lnSpc>
                <a:spcPct val="150000"/>
              </a:lnSpc>
              <a:spcBef>
                <a:spcPts val="0"/>
              </a:spcBef>
              <a:spcAft>
                <a:spcPts val="0"/>
              </a:spcAft>
              <a:buClr>
                <a:srgbClr val="000000"/>
              </a:buClr>
              <a:buSzPts val="700"/>
              <a:buFont typeface="Noto Sans Symbols"/>
              <a:buNone/>
            </a:pPr>
            <a:r>
              <a:t/>
            </a:r>
            <a:endParaRPr b="0" i="0" sz="700" u="none" cap="none" strike="noStrike">
              <a:solidFill>
                <a:srgbClr val="000000"/>
              </a:solidFill>
              <a:latin typeface="Arial"/>
              <a:ea typeface="Arial"/>
              <a:cs typeface="Arial"/>
              <a:sym typeface="Arial"/>
            </a:endParaRPr>
          </a:p>
          <a:p>
            <a:pPr indent="-342900" lvl="0" marL="342900" marR="0" rtl="0" algn="l">
              <a:lnSpc>
                <a:spcPct val="150000"/>
              </a:lnSpc>
              <a:spcBef>
                <a:spcPts val="0"/>
              </a:spcBef>
              <a:spcAft>
                <a:spcPts val="0"/>
              </a:spcAft>
              <a:buClr>
                <a:srgbClr val="000000"/>
              </a:buClr>
              <a:buSzPts val="2000"/>
              <a:buFont typeface="Noto Sans Symbols"/>
              <a:buChar char="▪"/>
            </a:pPr>
            <a:r>
              <a:rPr b="0" i="0" lang="en-US" sz="2000" u="none" cap="none" strike="noStrike">
                <a:solidFill>
                  <a:srgbClr val="000000"/>
                </a:solidFill>
                <a:latin typeface="Arial"/>
                <a:ea typeface="Arial"/>
                <a:cs typeface="Arial"/>
                <a:sym typeface="Arial"/>
              </a:rPr>
              <a:t>Differentiate between Component Models and Holistic Models in Organizational Diagnosis and comprehend their respective areas of focus.</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4" name="Shape 94"/>
        <p:cNvGrpSpPr/>
        <p:nvPr/>
      </p:nvGrpSpPr>
      <p:grpSpPr>
        <a:xfrm>
          <a:off x="0" y="0"/>
          <a:ext cx="0" cy="0"/>
          <a:chOff x="0" y="0"/>
          <a:chExt cx="0" cy="0"/>
        </a:xfrm>
      </p:grpSpPr>
      <p:sp>
        <p:nvSpPr>
          <p:cNvPr id="95" name="Google Shape;95;p46"/>
          <p:cNvSpPr txBox="1"/>
          <p:nvPr/>
        </p:nvSpPr>
        <p:spPr>
          <a:xfrm>
            <a:off x="872197" y="478301"/>
            <a:ext cx="4754880" cy="46166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2400" u="none" cap="none" strike="noStrike">
                <a:solidFill>
                  <a:srgbClr val="000000"/>
                </a:solidFill>
                <a:latin typeface="Arial"/>
                <a:ea typeface="Arial"/>
                <a:cs typeface="Arial"/>
                <a:sym typeface="Arial"/>
              </a:rPr>
              <a:t>Learning Objectives </a:t>
            </a:r>
            <a:endParaRPr/>
          </a:p>
        </p:txBody>
      </p:sp>
      <p:sp>
        <p:nvSpPr>
          <p:cNvPr id="96" name="Google Shape;96;p46"/>
          <p:cNvSpPr/>
          <p:nvPr/>
        </p:nvSpPr>
        <p:spPr>
          <a:xfrm>
            <a:off x="1477108" y="1288313"/>
            <a:ext cx="9973994" cy="3468898"/>
          </a:xfrm>
          <a:prstGeom prst="rect">
            <a:avLst/>
          </a:prstGeom>
          <a:noFill/>
          <a:ln>
            <a:noFill/>
          </a:ln>
        </p:spPr>
        <p:txBody>
          <a:bodyPr anchorCtr="0" anchor="t" bIns="45700" lIns="91425" spcFirstLastPara="1" rIns="91425" wrap="square" tIns="45700">
            <a:spAutoFit/>
          </a:bodyPr>
          <a:lstStyle/>
          <a:p>
            <a:pPr indent="-285750" lvl="0" marL="285750" marR="0" rtl="0" algn="l">
              <a:lnSpc>
                <a:spcPct val="150000"/>
              </a:lnSpc>
              <a:spcBef>
                <a:spcPts val="0"/>
              </a:spcBef>
              <a:spcAft>
                <a:spcPts val="0"/>
              </a:spcAft>
              <a:buClr>
                <a:srgbClr val="000000"/>
              </a:buClr>
              <a:buSzPts val="1800"/>
              <a:buFont typeface="Arial"/>
              <a:buChar char="•"/>
            </a:pPr>
            <a:r>
              <a:rPr b="0" i="0" lang="en-US" sz="1800" u="none" cap="none" strike="noStrike">
                <a:solidFill>
                  <a:srgbClr val="000000"/>
                </a:solidFill>
                <a:latin typeface="Arial"/>
                <a:ea typeface="Arial"/>
                <a:cs typeface="Arial"/>
                <a:sym typeface="Arial"/>
              </a:rPr>
              <a:t>Explain the importance of using Holistic Models as an initial assessment before addressing specific organizational issues and the limitations of relying solely on Component Models.</a:t>
            </a:r>
            <a:endParaRPr/>
          </a:p>
          <a:p>
            <a:pPr indent="-234950" lvl="0" marL="285750" marR="0" rtl="0" algn="l">
              <a:lnSpc>
                <a:spcPct val="150000"/>
              </a:lnSpc>
              <a:spcBef>
                <a:spcPts val="0"/>
              </a:spcBef>
              <a:spcAft>
                <a:spcPts val="0"/>
              </a:spcAft>
              <a:buClr>
                <a:srgbClr val="000000"/>
              </a:buClr>
              <a:buSzPts val="800"/>
              <a:buFont typeface="Arial"/>
              <a:buNone/>
            </a:pPr>
            <a:r>
              <a:t/>
            </a:r>
            <a:endParaRPr b="0" i="0" sz="800" u="none" cap="none" strike="noStrike">
              <a:solidFill>
                <a:srgbClr val="000000"/>
              </a:solidFill>
              <a:latin typeface="Arial"/>
              <a:ea typeface="Arial"/>
              <a:cs typeface="Arial"/>
              <a:sym typeface="Arial"/>
            </a:endParaRPr>
          </a:p>
          <a:p>
            <a:pPr indent="-285750" lvl="0" marL="285750" marR="0" rtl="0" algn="l">
              <a:lnSpc>
                <a:spcPct val="150000"/>
              </a:lnSpc>
              <a:spcBef>
                <a:spcPts val="0"/>
              </a:spcBef>
              <a:spcAft>
                <a:spcPts val="0"/>
              </a:spcAft>
              <a:buClr>
                <a:srgbClr val="000000"/>
              </a:buClr>
              <a:buSzPts val="1800"/>
              <a:buFont typeface="Arial"/>
              <a:buChar char="•"/>
            </a:pPr>
            <a:r>
              <a:rPr b="0" i="0" lang="en-US" sz="1800" u="none" cap="none" strike="noStrike">
                <a:solidFill>
                  <a:srgbClr val="000000"/>
                </a:solidFill>
                <a:latin typeface="Arial"/>
                <a:ea typeface="Arial"/>
                <a:cs typeface="Arial"/>
                <a:sym typeface="Arial"/>
              </a:rPr>
              <a:t>Familiarize yourself with four key Holistic Models: Kotter's Integrative Model, McKinsey 7S Model, Weisbord's Six-Box Model, and the Burke-Litwin Causal Model, and understand their applications in organizational diagnosis.</a:t>
            </a:r>
            <a:endParaRPr/>
          </a:p>
          <a:p>
            <a:pPr indent="-222250" lvl="0" marL="285750" marR="0" rtl="0" algn="l">
              <a:lnSpc>
                <a:spcPct val="150000"/>
              </a:lnSpc>
              <a:spcBef>
                <a:spcPts val="0"/>
              </a:spcBef>
              <a:spcAft>
                <a:spcPts val="0"/>
              </a:spcAft>
              <a:buClr>
                <a:srgbClr val="000000"/>
              </a:buClr>
              <a:buSzPts val="1000"/>
              <a:buFont typeface="Arial"/>
              <a:buNone/>
            </a:pPr>
            <a:r>
              <a:t/>
            </a:r>
            <a:endParaRPr b="0" i="0" sz="1000" u="none" cap="none" strike="noStrike">
              <a:solidFill>
                <a:srgbClr val="000000"/>
              </a:solidFill>
              <a:latin typeface="Arial"/>
              <a:ea typeface="Arial"/>
              <a:cs typeface="Arial"/>
              <a:sym typeface="Arial"/>
            </a:endParaRPr>
          </a:p>
          <a:p>
            <a:pPr indent="-285750" lvl="0" marL="285750" marR="0" rtl="0" algn="l">
              <a:lnSpc>
                <a:spcPct val="150000"/>
              </a:lnSpc>
              <a:spcBef>
                <a:spcPts val="0"/>
              </a:spcBef>
              <a:spcAft>
                <a:spcPts val="0"/>
              </a:spcAft>
              <a:buClr>
                <a:srgbClr val="000000"/>
              </a:buClr>
              <a:buSzPts val="1800"/>
              <a:buFont typeface="Arial"/>
              <a:buChar char="•"/>
            </a:pPr>
            <a:r>
              <a:rPr b="0" i="0" lang="en-US" sz="1800" u="none" cap="none" strike="noStrike">
                <a:solidFill>
                  <a:srgbClr val="000000"/>
                </a:solidFill>
                <a:latin typeface="Arial"/>
                <a:ea typeface="Arial"/>
                <a:cs typeface="Arial"/>
                <a:sym typeface="Arial"/>
              </a:rPr>
              <a:t>Develop the ability to analyze your own diagnostic approach and compare it to the presented Holistic Models, seeking insights for improving the organizational diagnosis process.</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0" name="Shape 100"/>
        <p:cNvGrpSpPr/>
        <p:nvPr/>
      </p:nvGrpSpPr>
      <p:grpSpPr>
        <a:xfrm>
          <a:off x="0" y="0"/>
          <a:ext cx="0" cy="0"/>
          <a:chOff x="0" y="0"/>
          <a:chExt cx="0" cy="0"/>
        </a:xfrm>
      </p:grpSpPr>
      <p:sp>
        <p:nvSpPr>
          <p:cNvPr id="101" name="Google Shape;101;p47"/>
          <p:cNvSpPr/>
          <p:nvPr/>
        </p:nvSpPr>
        <p:spPr>
          <a:xfrm>
            <a:off x="1311604" y="672589"/>
            <a:ext cx="5724644" cy="64633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3600" u="none" cap="none" strike="noStrike">
                <a:solidFill>
                  <a:schemeClr val="dk1"/>
                </a:solidFill>
                <a:latin typeface="Arial"/>
                <a:ea typeface="Arial"/>
                <a:cs typeface="Arial"/>
                <a:sym typeface="Arial"/>
              </a:rPr>
              <a:t>Organizational Diagnosis</a:t>
            </a:r>
            <a:endParaRPr b="0" i="0" sz="3600" u="none" cap="none" strike="noStrike">
              <a:solidFill>
                <a:schemeClr val="dk1"/>
              </a:solidFill>
              <a:latin typeface="Arial"/>
              <a:ea typeface="Arial"/>
              <a:cs typeface="Arial"/>
              <a:sym typeface="Arial"/>
            </a:endParaRPr>
          </a:p>
        </p:txBody>
      </p:sp>
      <p:pic>
        <p:nvPicPr>
          <p:cNvPr id="102" name="Google Shape;102;p47"/>
          <p:cNvPicPr preferRelativeResize="0"/>
          <p:nvPr/>
        </p:nvPicPr>
        <p:blipFill rotWithShape="1">
          <a:blip r:embed="rId3">
            <a:alphaModFix/>
          </a:blip>
          <a:srcRect b="0" l="0" r="0" t="0"/>
          <a:stretch/>
        </p:blipFill>
        <p:spPr>
          <a:xfrm>
            <a:off x="4698609" y="1679623"/>
            <a:ext cx="5908431" cy="3965933"/>
          </a:xfrm>
          <a:prstGeom prst="rect">
            <a:avLst/>
          </a:prstGeom>
          <a:noFill/>
          <a:ln>
            <a:noFill/>
          </a:ln>
        </p:spPr>
      </p:pic>
      <p:sp>
        <p:nvSpPr>
          <p:cNvPr id="103" name="Google Shape;103;p47"/>
          <p:cNvSpPr/>
          <p:nvPr/>
        </p:nvSpPr>
        <p:spPr>
          <a:xfrm>
            <a:off x="5276000" y="5494120"/>
            <a:ext cx="5841269" cy="338514"/>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800"/>
              <a:buFont typeface="Arial"/>
              <a:buNone/>
            </a:pPr>
            <a:r>
              <a:rPr b="0" i="0" lang="en-US" sz="800" u="none" cap="none" strike="noStrike">
                <a:solidFill>
                  <a:srgbClr val="444444"/>
                </a:solidFill>
                <a:latin typeface="Open Sans"/>
                <a:ea typeface="Open Sans"/>
                <a:cs typeface="Open Sans"/>
                <a:sym typeface="Open Sans"/>
              </a:rPr>
              <a:t>John Hayes (2014), The Theory and Practice of Change Management, 4th ed. pp - 122</a:t>
            </a:r>
            <a:endParaRPr b="0" i="0" sz="800" u="none" cap="none" strike="noStrike">
              <a:solidFill>
                <a:srgbClr val="444444"/>
              </a:solidFill>
              <a:latin typeface="Open Sans"/>
              <a:ea typeface="Open Sans"/>
              <a:cs typeface="Open Sans"/>
              <a:sym typeface="Open Sans"/>
            </a:endParaRPr>
          </a:p>
          <a:p>
            <a:pPr indent="0" lvl="0" marL="0" marR="0" rtl="0" algn="l">
              <a:lnSpc>
                <a:spcPct val="100000"/>
              </a:lnSpc>
              <a:spcBef>
                <a:spcPts val="0"/>
              </a:spcBef>
              <a:spcAft>
                <a:spcPts val="0"/>
              </a:spcAft>
              <a:buClr>
                <a:srgbClr val="000000"/>
              </a:buClr>
              <a:buSzPts val="800"/>
              <a:buFont typeface="Arial"/>
              <a:buNone/>
            </a:pPr>
            <a:r>
              <a:t/>
            </a:r>
            <a:endParaRPr b="0" i="0" sz="800" u="none" cap="none" strike="noStrike">
              <a:solidFill>
                <a:schemeClr val="dk1"/>
              </a:solidFill>
              <a:latin typeface="Calibri"/>
              <a:ea typeface="Calibri"/>
              <a:cs typeface="Calibri"/>
              <a:sym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7" name="Shape 107"/>
        <p:cNvGrpSpPr/>
        <p:nvPr/>
      </p:nvGrpSpPr>
      <p:grpSpPr>
        <a:xfrm>
          <a:off x="0" y="0"/>
          <a:ext cx="0" cy="0"/>
          <a:chOff x="0" y="0"/>
          <a:chExt cx="0" cy="0"/>
        </a:xfrm>
      </p:grpSpPr>
      <p:sp>
        <p:nvSpPr>
          <p:cNvPr id="108" name="Google Shape;108;p48"/>
          <p:cNvSpPr/>
          <p:nvPr/>
        </p:nvSpPr>
        <p:spPr>
          <a:xfrm>
            <a:off x="1041009" y="506437"/>
            <a:ext cx="7877908" cy="707886"/>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4000" u="sng" cap="none" strike="noStrike">
                <a:solidFill>
                  <a:srgbClr val="000000"/>
                </a:solidFill>
                <a:latin typeface="Arial"/>
                <a:ea typeface="Arial"/>
                <a:cs typeface="Arial"/>
                <a:sym typeface="Arial"/>
              </a:rPr>
              <a:t>Using Models to Aid Diagnosis</a:t>
            </a:r>
            <a:endParaRPr/>
          </a:p>
        </p:txBody>
      </p:sp>
      <p:sp>
        <p:nvSpPr>
          <p:cNvPr id="109" name="Google Shape;109;p48"/>
          <p:cNvSpPr/>
          <p:nvPr/>
        </p:nvSpPr>
        <p:spPr>
          <a:xfrm>
            <a:off x="1012875" y="1882410"/>
            <a:ext cx="9917722" cy="3266985"/>
          </a:xfrm>
          <a:prstGeom prst="rect">
            <a:avLst/>
          </a:prstGeom>
          <a:noFill/>
          <a:ln>
            <a:noFill/>
          </a:ln>
        </p:spPr>
        <p:txBody>
          <a:bodyPr anchorCtr="0" anchor="t" bIns="45700" lIns="91425" spcFirstLastPara="1" rIns="91425" wrap="square" tIns="45700">
            <a:spAutoFit/>
          </a:bodyPr>
          <a:lstStyle/>
          <a:p>
            <a:pPr indent="-571500" lvl="0" marL="571500" marR="0" rtl="0" algn="l">
              <a:lnSpc>
                <a:spcPct val="150000"/>
              </a:lnSpc>
              <a:spcBef>
                <a:spcPts val="0"/>
              </a:spcBef>
              <a:spcAft>
                <a:spcPts val="0"/>
              </a:spcAft>
              <a:buClr>
                <a:srgbClr val="000000"/>
              </a:buClr>
              <a:buSzPts val="4000"/>
              <a:buFont typeface="Arial"/>
              <a:buChar char="•"/>
            </a:pPr>
            <a:r>
              <a:rPr b="1" i="0" lang="en-US" sz="4000" u="none" cap="none" strike="noStrike">
                <a:solidFill>
                  <a:srgbClr val="000000"/>
                </a:solidFill>
                <a:latin typeface="Arial"/>
                <a:ea typeface="Arial"/>
                <a:cs typeface="Arial"/>
                <a:sym typeface="Arial"/>
              </a:rPr>
              <a:t>Key Elements </a:t>
            </a:r>
            <a:endParaRPr/>
          </a:p>
          <a:p>
            <a:pPr indent="-571500" lvl="0" marL="571500" marR="0" rtl="0" algn="l">
              <a:lnSpc>
                <a:spcPct val="150000"/>
              </a:lnSpc>
              <a:spcBef>
                <a:spcPts val="0"/>
              </a:spcBef>
              <a:spcAft>
                <a:spcPts val="0"/>
              </a:spcAft>
              <a:buClr>
                <a:srgbClr val="000000"/>
              </a:buClr>
              <a:buSzPts val="4000"/>
              <a:buFont typeface="Arial"/>
              <a:buChar char="•"/>
            </a:pPr>
            <a:r>
              <a:rPr b="1" i="0" lang="en-US" sz="4000" u="none" cap="none" strike="noStrike">
                <a:solidFill>
                  <a:srgbClr val="000000"/>
                </a:solidFill>
                <a:latin typeface="Arial"/>
                <a:ea typeface="Arial"/>
                <a:cs typeface="Arial"/>
                <a:sym typeface="Arial"/>
              </a:rPr>
              <a:t>Causal Relationships</a:t>
            </a:r>
            <a:endParaRPr/>
          </a:p>
          <a:p>
            <a:pPr indent="-571500" lvl="0" marL="571500" marR="0" rtl="0" algn="l">
              <a:lnSpc>
                <a:spcPct val="150000"/>
              </a:lnSpc>
              <a:spcBef>
                <a:spcPts val="0"/>
              </a:spcBef>
              <a:spcAft>
                <a:spcPts val="0"/>
              </a:spcAft>
              <a:buClr>
                <a:srgbClr val="000000"/>
              </a:buClr>
              <a:buSzPts val="4000"/>
              <a:buFont typeface="Arial"/>
              <a:buChar char="•"/>
            </a:pPr>
            <a:r>
              <a:rPr b="1" i="0" lang="en-US" sz="4000" u="none" cap="none" strike="noStrike">
                <a:solidFill>
                  <a:srgbClr val="000000"/>
                </a:solidFill>
                <a:latin typeface="Arial"/>
                <a:ea typeface="Arial"/>
                <a:cs typeface="Arial"/>
                <a:sym typeface="Arial"/>
              </a:rPr>
              <a:t>Outputs</a:t>
            </a:r>
            <a:endParaRPr/>
          </a:p>
          <a:p>
            <a:pPr indent="-444500" lvl="0" marL="571500" marR="0" rtl="0" algn="l">
              <a:lnSpc>
                <a:spcPct val="150000"/>
              </a:lnSpc>
              <a:spcBef>
                <a:spcPts val="0"/>
              </a:spcBef>
              <a:spcAft>
                <a:spcPts val="0"/>
              </a:spcAft>
              <a:buClr>
                <a:srgbClr val="000000"/>
              </a:buClr>
              <a:buSzPts val="2000"/>
              <a:buFont typeface="Arial"/>
              <a:buNone/>
            </a:pPr>
            <a:r>
              <a:t/>
            </a:r>
            <a:endParaRPr b="0" i="0" sz="2000" u="none" cap="none" strike="noStrike">
              <a:solidFill>
                <a:srgbClr val="000000"/>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 name="Shape 113"/>
        <p:cNvGrpSpPr/>
        <p:nvPr/>
      </p:nvGrpSpPr>
      <p:grpSpPr>
        <a:xfrm>
          <a:off x="0" y="0"/>
          <a:ext cx="0" cy="0"/>
          <a:chOff x="0" y="0"/>
          <a:chExt cx="0" cy="0"/>
        </a:xfrm>
      </p:grpSpPr>
      <p:sp>
        <p:nvSpPr>
          <p:cNvPr id="114" name="Google Shape;114;p49"/>
          <p:cNvSpPr/>
          <p:nvPr/>
        </p:nvSpPr>
        <p:spPr>
          <a:xfrm>
            <a:off x="2658794" y="358668"/>
            <a:ext cx="9017390" cy="5848845"/>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0" i="0" lang="en-US" sz="3200" u="none" cap="none" strike="noStrike">
                <a:solidFill>
                  <a:srgbClr val="000000"/>
                </a:solidFill>
                <a:latin typeface="Arial"/>
                <a:ea typeface="Arial"/>
                <a:cs typeface="Arial"/>
                <a:sym typeface="Arial"/>
              </a:rPr>
              <a:t>We all develop our own implicit theories or conceptual models about how organizations function, and we use these models to:</a:t>
            </a:r>
            <a:endParaRPr/>
          </a:p>
          <a:p>
            <a:pPr indent="0" lvl="0" marL="0" marR="0" rtl="0" algn="l">
              <a:lnSpc>
                <a:spcPct val="150000"/>
              </a:lnSpc>
              <a:spcBef>
                <a:spcPts val="0"/>
              </a:spcBef>
              <a:spcAft>
                <a:spcPts val="0"/>
              </a:spcAft>
              <a:buNone/>
            </a:pPr>
            <a:r>
              <a:t/>
            </a:r>
            <a:endParaRPr b="0" i="0" sz="3200" u="none" cap="none" strike="noStrike">
              <a:solidFill>
                <a:srgbClr val="000000"/>
              </a:solidFill>
              <a:latin typeface="Arial"/>
              <a:ea typeface="Arial"/>
              <a:cs typeface="Arial"/>
              <a:sym typeface="Arial"/>
            </a:endParaRPr>
          </a:p>
          <a:p>
            <a:pPr indent="-285750" lvl="0" marL="285750" marR="0" rtl="0" algn="l">
              <a:lnSpc>
                <a:spcPct val="200000"/>
              </a:lnSpc>
              <a:spcBef>
                <a:spcPts val="0"/>
              </a:spcBef>
              <a:spcAft>
                <a:spcPts val="0"/>
              </a:spcAft>
              <a:buClr>
                <a:srgbClr val="000000"/>
              </a:buClr>
              <a:buSzPts val="3200"/>
              <a:buFont typeface="Noto Sans Symbols"/>
              <a:buChar char="⮚"/>
            </a:pPr>
            <a:r>
              <a:rPr b="0" i="0" lang="en-US" sz="3200" u="none" cap="none" strike="noStrike">
                <a:solidFill>
                  <a:srgbClr val="000000"/>
                </a:solidFill>
                <a:latin typeface="Arial"/>
                <a:ea typeface="Arial"/>
                <a:cs typeface="Arial"/>
                <a:sym typeface="Arial"/>
              </a:rPr>
              <a:t>guide the kind of information that we attend to</a:t>
            </a:r>
            <a:endParaRPr/>
          </a:p>
          <a:p>
            <a:pPr indent="-285750" lvl="0" marL="285750" marR="0" rtl="0" algn="l">
              <a:lnSpc>
                <a:spcPct val="200000"/>
              </a:lnSpc>
              <a:spcBef>
                <a:spcPts val="0"/>
              </a:spcBef>
              <a:spcAft>
                <a:spcPts val="0"/>
              </a:spcAft>
              <a:buClr>
                <a:srgbClr val="000000"/>
              </a:buClr>
              <a:buSzPts val="3200"/>
              <a:buFont typeface="Noto Sans Symbols"/>
              <a:buChar char="⮚"/>
            </a:pPr>
            <a:r>
              <a:rPr b="0" i="0" lang="en-US" sz="3200" u="none" cap="none" strike="noStrike">
                <a:solidFill>
                  <a:srgbClr val="000000"/>
                </a:solidFill>
                <a:latin typeface="Arial"/>
                <a:ea typeface="Arial"/>
                <a:cs typeface="Arial"/>
                <a:sym typeface="Arial"/>
              </a:rPr>
              <a:t>interpret what we see</a:t>
            </a:r>
            <a:endParaRPr/>
          </a:p>
          <a:p>
            <a:pPr indent="-285750" lvl="0" marL="285750" marR="0" rtl="0" algn="l">
              <a:lnSpc>
                <a:spcPct val="200000"/>
              </a:lnSpc>
              <a:spcBef>
                <a:spcPts val="0"/>
              </a:spcBef>
              <a:spcAft>
                <a:spcPts val="0"/>
              </a:spcAft>
              <a:buClr>
                <a:srgbClr val="000000"/>
              </a:buClr>
              <a:buSzPts val="3200"/>
              <a:buFont typeface="Noto Sans Symbols"/>
              <a:buChar char="⮚"/>
            </a:pPr>
            <a:r>
              <a:rPr b="0" i="0" lang="en-US" sz="3200" u="none" cap="none" strike="noStrike">
                <a:solidFill>
                  <a:srgbClr val="000000"/>
                </a:solidFill>
                <a:latin typeface="Arial"/>
                <a:ea typeface="Arial"/>
                <a:cs typeface="Arial"/>
                <a:sym typeface="Arial"/>
              </a:rPr>
              <a:t>decide how to act.</a:t>
            </a:r>
            <a:endParaRPr b="0" i="0" sz="3200" u="none" cap="none" strike="noStrike">
              <a:solidFill>
                <a:srgbClr val="000000"/>
              </a:solidFill>
              <a:latin typeface="Arial"/>
              <a:ea typeface="Arial"/>
              <a:cs typeface="Arial"/>
              <a:sym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8" name="Shape 118"/>
        <p:cNvGrpSpPr/>
        <p:nvPr/>
      </p:nvGrpSpPr>
      <p:grpSpPr>
        <a:xfrm>
          <a:off x="0" y="0"/>
          <a:ext cx="0" cy="0"/>
          <a:chOff x="0" y="0"/>
          <a:chExt cx="0" cy="0"/>
        </a:xfrm>
      </p:grpSpPr>
      <p:sp>
        <p:nvSpPr>
          <p:cNvPr id="119" name="Google Shape;119;p50"/>
          <p:cNvSpPr/>
          <p:nvPr/>
        </p:nvSpPr>
        <p:spPr>
          <a:xfrm>
            <a:off x="1997615" y="962923"/>
            <a:ext cx="8567223" cy="1754326"/>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1" lang="en-US" sz="3600" u="none" cap="none" strike="noStrike">
                <a:solidFill>
                  <a:srgbClr val="000000"/>
                </a:solidFill>
                <a:latin typeface="Arial"/>
                <a:ea typeface="Arial"/>
                <a:cs typeface="Arial"/>
                <a:sym typeface="Arial"/>
              </a:rPr>
              <a:t>Exercise. </a:t>
            </a:r>
            <a:r>
              <a:rPr b="1" i="0" lang="en-US" sz="3600" u="none" cap="none" strike="noStrike">
                <a:solidFill>
                  <a:srgbClr val="000000"/>
                </a:solidFill>
                <a:latin typeface="Arial"/>
                <a:ea typeface="Arial"/>
                <a:cs typeface="Arial"/>
                <a:sym typeface="Arial"/>
              </a:rPr>
              <a:t> </a:t>
            </a:r>
            <a:r>
              <a:rPr b="0" i="1" lang="en-US" sz="3600" u="none" cap="none" strike="noStrike">
                <a:solidFill>
                  <a:srgbClr val="000000"/>
                </a:solidFill>
                <a:latin typeface="Arial"/>
                <a:ea typeface="Arial"/>
                <a:cs typeface="Arial"/>
                <a:sym typeface="Arial"/>
              </a:rPr>
              <a:t>Raising awareness of your implicit model of organizational</a:t>
            </a:r>
            <a:endParaRPr/>
          </a:p>
          <a:p>
            <a:pPr indent="0" lvl="0" marL="0" marR="0" rtl="0" algn="l">
              <a:lnSpc>
                <a:spcPct val="100000"/>
              </a:lnSpc>
              <a:spcBef>
                <a:spcPts val="0"/>
              </a:spcBef>
              <a:spcAft>
                <a:spcPts val="0"/>
              </a:spcAft>
              <a:buNone/>
            </a:pPr>
            <a:r>
              <a:rPr b="0" i="1" lang="en-US" sz="3600" u="none" cap="none" strike="noStrike">
                <a:solidFill>
                  <a:srgbClr val="000000"/>
                </a:solidFill>
                <a:latin typeface="Arial"/>
                <a:ea typeface="Arial"/>
                <a:cs typeface="Arial"/>
                <a:sym typeface="Arial"/>
              </a:rPr>
              <a:t>functioning</a:t>
            </a:r>
            <a:endParaRPr b="0" i="0" sz="8800" u="none" cap="none" strike="noStrike">
              <a:solidFill>
                <a:srgbClr val="000000"/>
              </a:solidFill>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3" name="Shape 123"/>
        <p:cNvGrpSpPr/>
        <p:nvPr/>
      </p:nvGrpSpPr>
      <p:grpSpPr>
        <a:xfrm>
          <a:off x="0" y="0"/>
          <a:ext cx="0" cy="0"/>
          <a:chOff x="0" y="0"/>
          <a:chExt cx="0" cy="0"/>
        </a:xfrm>
      </p:grpSpPr>
      <p:sp>
        <p:nvSpPr>
          <p:cNvPr id="124" name="Google Shape;124;p51"/>
          <p:cNvSpPr/>
          <p:nvPr/>
        </p:nvSpPr>
        <p:spPr>
          <a:xfrm>
            <a:off x="1513941" y="391235"/>
            <a:ext cx="9773829" cy="1200329"/>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2400" u="none" cap="none" strike="noStrike">
                <a:solidFill>
                  <a:srgbClr val="000000"/>
                </a:solidFill>
                <a:latin typeface="Arial"/>
                <a:ea typeface="Arial"/>
                <a:cs typeface="Arial"/>
                <a:sym typeface="Arial"/>
              </a:rPr>
              <a:t>Step 1 Assess the current state of your organization</a:t>
            </a:r>
            <a:endParaRPr/>
          </a:p>
          <a:p>
            <a:pPr indent="0" lvl="0" marL="0" marR="0" rtl="0" algn="l">
              <a:lnSpc>
                <a:spcPct val="100000"/>
              </a:lnSpc>
              <a:spcBef>
                <a:spcPts val="0"/>
              </a:spcBef>
              <a:spcAft>
                <a:spcPts val="0"/>
              </a:spcAft>
              <a:buNone/>
            </a:pPr>
            <a:r>
              <a:t/>
            </a:r>
            <a:endParaRPr b="1"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rPr b="1" i="0" lang="en-US" sz="2400" u="none" cap="none" strike="noStrike">
                <a:solidFill>
                  <a:srgbClr val="000000"/>
                </a:solidFill>
                <a:latin typeface="Arial"/>
                <a:ea typeface="Arial"/>
                <a:cs typeface="Arial"/>
                <a:sym typeface="Arial"/>
              </a:rPr>
              <a:t>Step 2 Identify the information you used to make this assessment</a:t>
            </a:r>
            <a:endParaRPr/>
          </a:p>
        </p:txBody>
      </p:sp>
      <p:pic>
        <p:nvPicPr>
          <p:cNvPr id="125" name="Google Shape;125;p51"/>
          <p:cNvPicPr preferRelativeResize="0"/>
          <p:nvPr/>
        </p:nvPicPr>
        <p:blipFill rotWithShape="1">
          <a:blip r:embed="rId3">
            <a:alphaModFix/>
          </a:blip>
          <a:srcRect b="0" l="0" r="0" t="0"/>
          <a:stretch/>
        </p:blipFill>
        <p:spPr>
          <a:xfrm>
            <a:off x="2227457" y="2162396"/>
            <a:ext cx="9148302" cy="3422480"/>
          </a:xfrm>
          <a:prstGeom prst="rect">
            <a:avLst/>
          </a:prstGeom>
          <a:noFill/>
          <a:ln>
            <a:noFill/>
          </a:ln>
        </p:spPr>
      </p:pic>
      <p:sp>
        <p:nvSpPr>
          <p:cNvPr id="126" name="Google Shape;126;p51"/>
          <p:cNvSpPr/>
          <p:nvPr/>
        </p:nvSpPr>
        <p:spPr>
          <a:xfrm>
            <a:off x="5276000" y="5494120"/>
            <a:ext cx="5841269" cy="338514"/>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800"/>
              <a:buFont typeface="Arial"/>
              <a:buNone/>
            </a:pPr>
            <a:r>
              <a:rPr b="0" i="0" lang="en-US" sz="800" u="none" cap="none" strike="noStrike">
                <a:solidFill>
                  <a:srgbClr val="444444"/>
                </a:solidFill>
                <a:latin typeface="Arial"/>
                <a:ea typeface="Arial"/>
                <a:cs typeface="Arial"/>
                <a:sym typeface="Arial"/>
              </a:rPr>
              <a:t>John Hayes (2014), The Theory and Practice of Change Management, 4th ed. pp - 126</a:t>
            </a:r>
            <a:endParaRPr b="0" i="0" sz="800" u="none" cap="none" strike="noStrike">
              <a:solidFill>
                <a:srgbClr val="444444"/>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800"/>
              <a:buFont typeface="Arial"/>
              <a:buNone/>
            </a:pPr>
            <a:r>
              <a:t/>
            </a:r>
            <a:endParaRPr b="0" i="0" sz="800" u="none" cap="none" strike="noStrike">
              <a:solidFill>
                <a:schemeClr val="dk1"/>
              </a:solidFill>
              <a:latin typeface="Arial"/>
              <a:ea typeface="Arial"/>
              <a:cs typeface="Arial"/>
              <a:sym typeface="Arial"/>
            </a:endParaRPr>
          </a:p>
        </p:txBody>
      </p:sp>
      <p:sp>
        <p:nvSpPr>
          <p:cNvPr id="127" name="Google Shape;127;p51"/>
          <p:cNvSpPr/>
          <p:nvPr/>
        </p:nvSpPr>
        <p:spPr>
          <a:xfrm>
            <a:off x="2440221" y="1769869"/>
            <a:ext cx="8226932" cy="40011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1" lang="en-US" sz="2000" u="none" cap="none" strike="noStrike">
                <a:solidFill>
                  <a:srgbClr val="000000"/>
                </a:solidFill>
                <a:latin typeface="Arial"/>
                <a:ea typeface="Arial"/>
                <a:cs typeface="Arial"/>
                <a:sym typeface="Arial"/>
              </a:rPr>
              <a:t>Table </a:t>
            </a:r>
            <a:r>
              <a:rPr b="1" i="0" lang="en-US" sz="2000" u="none" cap="none" strike="noStrike">
                <a:solidFill>
                  <a:srgbClr val="000000"/>
                </a:solidFill>
                <a:latin typeface="Arial"/>
                <a:ea typeface="Arial"/>
                <a:cs typeface="Arial"/>
                <a:sym typeface="Arial"/>
              </a:rPr>
              <a:t>7.1 </a:t>
            </a:r>
            <a:r>
              <a:rPr b="0" i="1" lang="en-US" sz="2000" u="none" cap="none" strike="noStrike">
                <a:solidFill>
                  <a:srgbClr val="000000"/>
                </a:solidFill>
                <a:latin typeface="Arial"/>
                <a:ea typeface="Arial"/>
                <a:cs typeface="Arial"/>
                <a:sym typeface="Arial"/>
              </a:rPr>
              <a:t>Examples of the kind of information that might be attended to</a:t>
            </a:r>
            <a:endParaRPr b="0" i="0" sz="2000" u="none" cap="none" strike="noStrike">
              <a:solidFill>
                <a:srgbClr val="000000"/>
              </a:solidFill>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1" name="Shape 131"/>
        <p:cNvGrpSpPr/>
        <p:nvPr/>
      </p:nvGrpSpPr>
      <p:grpSpPr>
        <a:xfrm>
          <a:off x="0" y="0"/>
          <a:ext cx="0" cy="0"/>
          <a:chOff x="0" y="0"/>
          <a:chExt cx="0" cy="0"/>
        </a:xfrm>
      </p:grpSpPr>
      <p:pic>
        <p:nvPicPr>
          <p:cNvPr id="132" name="Google Shape;132;p52"/>
          <p:cNvPicPr preferRelativeResize="0"/>
          <p:nvPr/>
        </p:nvPicPr>
        <p:blipFill rotWithShape="1">
          <a:blip r:embed="rId3">
            <a:alphaModFix/>
          </a:blip>
          <a:srcRect b="0" l="0" r="0" t="0"/>
          <a:stretch/>
        </p:blipFill>
        <p:spPr>
          <a:xfrm>
            <a:off x="883479" y="556552"/>
            <a:ext cx="10853017" cy="3649687"/>
          </a:xfrm>
          <a:prstGeom prst="rect">
            <a:avLst/>
          </a:prstGeom>
          <a:noFill/>
          <a:ln>
            <a:noFill/>
          </a:ln>
        </p:spPr>
      </p:pic>
      <p:sp>
        <p:nvSpPr>
          <p:cNvPr id="133" name="Google Shape;133;p52"/>
          <p:cNvSpPr/>
          <p:nvPr/>
        </p:nvSpPr>
        <p:spPr>
          <a:xfrm>
            <a:off x="5501083" y="4270230"/>
            <a:ext cx="5841269" cy="338514"/>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800"/>
              <a:buFont typeface="Arial"/>
              <a:buNone/>
            </a:pPr>
            <a:r>
              <a:rPr b="0" i="0" lang="en-US" sz="800" u="none" cap="none" strike="noStrike">
                <a:solidFill>
                  <a:srgbClr val="444444"/>
                </a:solidFill>
                <a:latin typeface="Open Sans"/>
                <a:ea typeface="Open Sans"/>
                <a:cs typeface="Open Sans"/>
                <a:sym typeface="Open Sans"/>
              </a:rPr>
              <a:t>John Hayes (2014), The Theory and Practice of Change Management, 4th ed. pp - 127</a:t>
            </a:r>
            <a:endParaRPr b="0" i="0" sz="800" u="none" cap="none" strike="noStrike">
              <a:solidFill>
                <a:srgbClr val="444444"/>
              </a:solidFill>
              <a:latin typeface="Open Sans"/>
              <a:ea typeface="Open Sans"/>
              <a:cs typeface="Open Sans"/>
              <a:sym typeface="Open Sans"/>
            </a:endParaRPr>
          </a:p>
          <a:p>
            <a:pPr indent="0" lvl="0" marL="0" marR="0" rtl="0" algn="l">
              <a:lnSpc>
                <a:spcPct val="100000"/>
              </a:lnSpc>
              <a:spcBef>
                <a:spcPts val="0"/>
              </a:spcBef>
              <a:spcAft>
                <a:spcPts val="0"/>
              </a:spcAft>
              <a:buClr>
                <a:srgbClr val="000000"/>
              </a:buClr>
              <a:buSzPts val="800"/>
              <a:buFont typeface="Arial"/>
              <a:buNone/>
            </a:pPr>
            <a:r>
              <a:t/>
            </a:r>
            <a:endParaRPr b="0" i="0" sz="800" u="none" cap="none" strike="noStrike">
              <a:solidFill>
                <a:schemeClr val="dk1"/>
              </a:solidFill>
              <a:latin typeface="Calibri"/>
              <a:ea typeface="Calibri"/>
              <a:cs typeface="Calibri"/>
              <a:sym typeface="Calibri"/>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7" name="Shape 137"/>
        <p:cNvGrpSpPr/>
        <p:nvPr/>
      </p:nvGrpSpPr>
      <p:grpSpPr>
        <a:xfrm>
          <a:off x="0" y="0"/>
          <a:ext cx="0" cy="0"/>
          <a:chOff x="0" y="0"/>
          <a:chExt cx="0" cy="0"/>
        </a:xfrm>
      </p:grpSpPr>
      <p:sp>
        <p:nvSpPr>
          <p:cNvPr id="138" name="Google Shape;138;p53"/>
          <p:cNvSpPr/>
          <p:nvPr/>
        </p:nvSpPr>
        <p:spPr>
          <a:xfrm>
            <a:off x="683947" y="306825"/>
            <a:ext cx="10471136" cy="95410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2800" u="none" cap="none" strike="noStrike">
                <a:solidFill>
                  <a:srgbClr val="000000"/>
                </a:solidFill>
                <a:latin typeface="Arial"/>
                <a:ea typeface="Arial"/>
                <a:cs typeface="Arial"/>
                <a:sym typeface="Arial"/>
              </a:rPr>
              <a:t>Step 3 Developing categories for organizing your diagnostic</a:t>
            </a:r>
            <a:endParaRPr/>
          </a:p>
          <a:p>
            <a:pPr indent="0" lvl="0" marL="0" marR="0" rtl="0" algn="l">
              <a:lnSpc>
                <a:spcPct val="100000"/>
              </a:lnSpc>
              <a:spcBef>
                <a:spcPts val="0"/>
              </a:spcBef>
              <a:spcAft>
                <a:spcPts val="0"/>
              </a:spcAft>
              <a:buNone/>
            </a:pPr>
            <a:r>
              <a:rPr b="1" i="0" lang="en-US" sz="2800" u="none" cap="none" strike="noStrike">
                <a:solidFill>
                  <a:srgbClr val="000000"/>
                </a:solidFill>
                <a:latin typeface="Arial"/>
                <a:ea typeface="Arial"/>
                <a:cs typeface="Arial"/>
                <a:sym typeface="Arial"/>
              </a:rPr>
              <a:t>information</a:t>
            </a:r>
            <a:endParaRPr b="0" i="0" sz="6000" u="none" cap="none" strike="noStrike">
              <a:solidFill>
                <a:schemeClr val="dk1"/>
              </a:solidFill>
              <a:latin typeface="Arial"/>
              <a:ea typeface="Arial"/>
              <a:cs typeface="Arial"/>
              <a:sym typeface="Arial"/>
            </a:endParaRPr>
          </a:p>
        </p:txBody>
      </p:sp>
      <p:pic>
        <p:nvPicPr>
          <p:cNvPr id="139" name="Google Shape;139;p53"/>
          <p:cNvPicPr preferRelativeResize="0"/>
          <p:nvPr/>
        </p:nvPicPr>
        <p:blipFill rotWithShape="1">
          <a:blip r:embed="rId3">
            <a:alphaModFix/>
          </a:blip>
          <a:srcRect b="0" l="0" r="0" t="0"/>
          <a:stretch/>
        </p:blipFill>
        <p:spPr>
          <a:xfrm>
            <a:off x="4586068" y="993164"/>
            <a:ext cx="5384335" cy="5527372"/>
          </a:xfrm>
          <a:prstGeom prst="rect">
            <a:avLst/>
          </a:prstGeom>
          <a:noFill/>
          <a:ln>
            <a:noFill/>
          </a:ln>
        </p:spPr>
      </p:pic>
      <p:sp>
        <p:nvSpPr>
          <p:cNvPr id="140" name="Google Shape;140;p53"/>
          <p:cNvSpPr/>
          <p:nvPr/>
        </p:nvSpPr>
        <p:spPr>
          <a:xfrm>
            <a:off x="5107188" y="6519486"/>
            <a:ext cx="5841269" cy="338514"/>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800"/>
              <a:buFont typeface="Arial"/>
              <a:buNone/>
            </a:pPr>
            <a:r>
              <a:rPr b="0" i="0" lang="en-US" sz="800" u="none" cap="none" strike="noStrike">
                <a:solidFill>
                  <a:srgbClr val="444444"/>
                </a:solidFill>
                <a:latin typeface="Open Sans"/>
                <a:ea typeface="Open Sans"/>
                <a:cs typeface="Open Sans"/>
                <a:sym typeface="Open Sans"/>
              </a:rPr>
              <a:t>John Hayes (2014), The Theory and Practice of Change Management, 4th ed. pp - 127</a:t>
            </a:r>
            <a:endParaRPr b="0" i="0" sz="800" u="none" cap="none" strike="noStrike">
              <a:solidFill>
                <a:srgbClr val="444444"/>
              </a:solidFill>
              <a:latin typeface="Open Sans"/>
              <a:ea typeface="Open Sans"/>
              <a:cs typeface="Open Sans"/>
              <a:sym typeface="Open Sans"/>
            </a:endParaRPr>
          </a:p>
          <a:p>
            <a:pPr indent="0" lvl="0" marL="0" marR="0" rtl="0" algn="l">
              <a:lnSpc>
                <a:spcPct val="100000"/>
              </a:lnSpc>
              <a:spcBef>
                <a:spcPts val="0"/>
              </a:spcBef>
              <a:spcAft>
                <a:spcPts val="0"/>
              </a:spcAft>
              <a:buClr>
                <a:srgbClr val="000000"/>
              </a:buClr>
              <a:buSzPts val="800"/>
              <a:buFont typeface="Arial"/>
              <a:buNone/>
            </a:pPr>
            <a:r>
              <a:t/>
            </a:r>
            <a:endParaRPr b="0" i="0" sz="800" u="none" cap="none" strike="noStrike">
              <a:solidFill>
                <a:schemeClr val="dk1"/>
              </a:solidFill>
              <a:latin typeface="Calibri"/>
              <a:ea typeface="Calibri"/>
              <a:cs typeface="Calibri"/>
              <a:sym typeface="Calibri"/>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4" name="Shape 144"/>
        <p:cNvGrpSpPr/>
        <p:nvPr/>
      </p:nvGrpSpPr>
      <p:grpSpPr>
        <a:xfrm>
          <a:off x="0" y="0"/>
          <a:ext cx="0" cy="0"/>
          <a:chOff x="0" y="0"/>
          <a:chExt cx="0" cy="0"/>
        </a:xfrm>
      </p:grpSpPr>
      <p:pic>
        <p:nvPicPr>
          <p:cNvPr id="145" name="Google Shape;145;p54"/>
          <p:cNvPicPr preferRelativeResize="0"/>
          <p:nvPr/>
        </p:nvPicPr>
        <p:blipFill rotWithShape="1">
          <a:blip r:embed="rId3">
            <a:alphaModFix/>
          </a:blip>
          <a:srcRect b="0" l="0" r="0" t="0"/>
          <a:stretch/>
        </p:blipFill>
        <p:spPr>
          <a:xfrm>
            <a:off x="3995226" y="355942"/>
            <a:ext cx="5681076" cy="6233548"/>
          </a:xfrm>
          <a:prstGeom prst="rect">
            <a:avLst/>
          </a:prstGeom>
          <a:noFill/>
          <a:ln>
            <a:noFill/>
          </a:ln>
        </p:spPr>
      </p:pic>
      <p:sp>
        <p:nvSpPr>
          <p:cNvPr id="146" name="Google Shape;146;p54"/>
          <p:cNvSpPr/>
          <p:nvPr/>
        </p:nvSpPr>
        <p:spPr>
          <a:xfrm>
            <a:off x="5107188" y="6519486"/>
            <a:ext cx="5841269" cy="338514"/>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800"/>
              <a:buFont typeface="Arial"/>
              <a:buNone/>
            </a:pPr>
            <a:r>
              <a:rPr b="0" i="0" lang="en-US" sz="800" u="none" cap="none" strike="noStrike">
                <a:solidFill>
                  <a:srgbClr val="444444"/>
                </a:solidFill>
                <a:latin typeface="Open Sans"/>
                <a:ea typeface="Open Sans"/>
                <a:cs typeface="Open Sans"/>
                <a:sym typeface="Open Sans"/>
              </a:rPr>
              <a:t>John Hayes (2014), The Theory and Practice of Change Management, 4th ed. pp - 128</a:t>
            </a:r>
            <a:endParaRPr b="0" i="0" sz="800" u="none" cap="none" strike="noStrike">
              <a:solidFill>
                <a:srgbClr val="444444"/>
              </a:solidFill>
              <a:latin typeface="Open Sans"/>
              <a:ea typeface="Open Sans"/>
              <a:cs typeface="Open Sans"/>
              <a:sym typeface="Open Sans"/>
            </a:endParaRPr>
          </a:p>
          <a:p>
            <a:pPr indent="0" lvl="0" marL="0" marR="0" rtl="0" algn="l">
              <a:lnSpc>
                <a:spcPct val="100000"/>
              </a:lnSpc>
              <a:spcBef>
                <a:spcPts val="0"/>
              </a:spcBef>
              <a:spcAft>
                <a:spcPts val="0"/>
              </a:spcAft>
              <a:buClr>
                <a:srgbClr val="000000"/>
              </a:buClr>
              <a:buSzPts val="800"/>
              <a:buFont typeface="Arial"/>
              <a:buNone/>
            </a:pPr>
            <a:r>
              <a:t/>
            </a:r>
            <a:endParaRPr b="0" i="0" sz="800" u="none" cap="none" strike="noStrike">
              <a:solidFill>
                <a:schemeClr val="dk1"/>
              </a:solidFill>
              <a:latin typeface="Calibri"/>
              <a:ea typeface="Calibri"/>
              <a:cs typeface="Calibri"/>
              <a:sym typeface="Calibri"/>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0" name="Shape 150"/>
        <p:cNvGrpSpPr/>
        <p:nvPr/>
      </p:nvGrpSpPr>
      <p:grpSpPr>
        <a:xfrm>
          <a:off x="0" y="0"/>
          <a:ext cx="0" cy="0"/>
          <a:chOff x="0" y="0"/>
          <a:chExt cx="0" cy="0"/>
        </a:xfrm>
      </p:grpSpPr>
      <p:sp>
        <p:nvSpPr>
          <p:cNvPr id="151" name="Google Shape;151;p55"/>
          <p:cNvSpPr/>
          <p:nvPr/>
        </p:nvSpPr>
        <p:spPr>
          <a:xfrm>
            <a:off x="998329" y="588182"/>
            <a:ext cx="7617791" cy="40011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2000" u="none" cap="none" strike="noStrike">
                <a:solidFill>
                  <a:srgbClr val="000000"/>
                </a:solidFill>
                <a:latin typeface="Arial"/>
                <a:ea typeface="Arial"/>
                <a:cs typeface="Arial"/>
                <a:sym typeface="Arial"/>
              </a:rPr>
              <a:t>Step 4 Specifying relationships between categories/elements</a:t>
            </a:r>
            <a:endParaRPr b="0" i="0" sz="7200" u="none" cap="none" strike="noStrike">
              <a:solidFill>
                <a:schemeClr val="dk1"/>
              </a:solidFill>
              <a:latin typeface="Arial"/>
              <a:ea typeface="Arial"/>
              <a:cs typeface="Arial"/>
              <a:sym typeface="Arial"/>
            </a:endParaRPr>
          </a:p>
        </p:txBody>
      </p:sp>
      <p:pic>
        <p:nvPicPr>
          <p:cNvPr id="152" name="Google Shape;152;p55"/>
          <p:cNvPicPr preferRelativeResize="0"/>
          <p:nvPr/>
        </p:nvPicPr>
        <p:blipFill rotWithShape="1">
          <a:blip r:embed="rId3">
            <a:alphaModFix/>
          </a:blip>
          <a:srcRect b="0" l="0" r="0" t="0"/>
          <a:stretch/>
        </p:blipFill>
        <p:spPr>
          <a:xfrm>
            <a:off x="3601330" y="1047677"/>
            <a:ext cx="7302744" cy="5100980"/>
          </a:xfrm>
          <a:prstGeom prst="rect">
            <a:avLst/>
          </a:prstGeom>
          <a:noFill/>
          <a:ln>
            <a:noFill/>
          </a:ln>
        </p:spPr>
      </p:pic>
      <p:sp>
        <p:nvSpPr>
          <p:cNvPr id="153" name="Google Shape;153;p55"/>
          <p:cNvSpPr/>
          <p:nvPr/>
        </p:nvSpPr>
        <p:spPr>
          <a:xfrm>
            <a:off x="4910241" y="6224065"/>
            <a:ext cx="5841269" cy="338514"/>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800"/>
              <a:buFont typeface="Arial"/>
              <a:buNone/>
            </a:pPr>
            <a:r>
              <a:rPr b="0" i="0" lang="en-US" sz="800" u="none" cap="none" strike="noStrike">
                <a:solidFill>
                  <a:srgbClr val="444444"/>
                </a:solidFill>
                <a:latin typeface="Open Sans"/>
                <a:ea typeface="Open Sans"/>
                <a:cs typeface="Open Sans"/>
                <a:sym typeface="Open Sans"/>
              </a:rPr>
              <a:t>John Hayes (2014), The Theory and Practice of Change Management, 4th ed. pp - 129</a:t>
            </a:r>
            <a:endParaRPr b="0" i="0" sz="800" u="none" cap="none" strike="noStrike">
              <a:solidFill>
                <a:srgbClr val="444444"/>
              </a:solidFill>
              <a:latin typeface="Open Sans"/>
              <a:ea typeface="Open Sans"/>
              <a:cs typeface="Open Sans"/>
              <a:sym typeface="Open Sans"/>
            </a:endParaRPr>
          </a:p>
          <a:p>
            <a:pPr indent="0" lvl="0" marL="0" marR="0" rtl="0" algn="l">
              <a:lnSpc>
                <a:spcPct val="100000"/>
              </a:lnSpc>
              <a:spcBef>
                <a:spcPts val="0"/>
              </a:spcBef>
              <a:spcAft>
                <a:spcPts val="0"/>
              </a:spcAft>
              <a:buClr>
                <a:srgbClr val="000000"/>
              </a:buClr>
              <a:buSzPts val="800"/>
              <a:buFont typeface="Arial"/>
              <a:buNone/>
            </a:pPr>
            <a:r>
              <a:t/>
            </a:r>
            <a:endParaRPr b="0" i="0" sz="800" u="none" cap="none" strike="noStrike">
              <a:solidFill>
                <a:schemeClr val="dk1"/>
              </a:solidFill>
              <a:latin typeface="Calibri"/>
              <a:ea typeface="Calibri"/>
              <a:cs typeface="Calibri"/>
              <a:sym typeface="Calibri"/>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7" name="Shape 157"/>
        <p:cNvGrpSpPr/>
        <p:nvPr/>
      </p:nvGrpSpPr>
      <p:grpSpPr>
        <a:xfrm>
          <a:off x="0" y="0"/>
          <a:ext cx="0" cy="0"/>
          <a:chOff x="0" y="0"/>
          <a:chExt cx="0" cy="0"/>
        </a:xfrm>
      </p:grpSpPr>
      <p:pic>
        <p:nvPicPr>
          <p:cNvPr id="158" name="Google Shape;158;p56"/>
          <p:cNvPicPr preferRelativeResize="0"/>
          <p:nvPr/>
        </p:nvPicPr>
        <p:blipFill rotWithShape="1">
          <a:blip r:embed="rId3">
            <a:alphaModFix/>
          </a:blip>
          <a:srcRect b="0" l="0" r="0" t="0"/>
          <a:stretch/>
        </p:blipFill>
        <p:spPr>
          <a:xfrm>
            <a:off x="849062" y="659422"/>
            <a:ext cx="10392855" cy="3251396"/>
          </a:xfrm>
          <a:prstGeom prst="rect">
            <a:avLst/>
          </a:prstGeom>
          <a:noFill/>
          <a:ln>
            <a:noFill/>
          </a:ln>
        </p:spPr>
      </p:pic>
      <p:sp>
        <p:nvSpPr>
          <p:cNvPr id="159" name="Google Shape;159;p56"/>
          <p:cNvSpPr/>
          <p:nvPr/>
        </p:nvSpPr>
        <p:spPr>
          <a:xfrm>
            <a:off x="5487016" y="3945098"/>
            <a:ext cx="5841269" cy="338514"/>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800"/>
              <a:buFont typeface="Arial"/>
              <a:buNone/>
            </a:pPr>
            <a:r>
              <a:rPr b="0" i="0" lang="en-US" sz="800" u="none" cap="none" strike="noStrike">
                <a:solidFill>
                  <a:srgbClr val="444444"/>
                </a:solidFill>
                <a:latin typeface="Open Sans"/>
                <a:ea typeface="Open Sans"/>
                <a:cs typeface="Open Sans"/>
                <a:sym typeface="Open Sans"/>
              </a:rPr>
              <a:t>John Hayes (2014), The Theory and Practice of Change Management, 4th ed. pp - 129</a:t>
            </a:r>
            <a:endParaRPr b="0" i="0" sz="800" u="none" cap="none" strike="noStrike">
              <a:solidFill>
                <a:srgbClr val="444444"/>
              </a:solidFill>
              <a:latin typeface="Open Sans"/>
              <a:ea typeface="Open Sans"/>
              <a:cs typeface="Open Sans"/>
              <a:sym typeface="Open Sans"/>
            </a:endParaRPr>
          </a:p>
          <a:p>
            <a:pPr indent="0" lvl="0" marL="0" marR="0" rtl="0" algn="l">
              <a:lnSpc>
                <a:spcPct val="100000"/>
              </a:lnSpc>
              <a:spcBef>
                <a:spcPts val="0"/>
              </a:spcBef>
              <a:spcAft>
                <a:spcPts val="0"/>
              </a:spcAft>
              <a:buClr>
                <a:srgbClr val="000000"/>
              </a:buClr>
              <a:buSzPts val="800"/>
              <a:buFont typeface="Arial"/>
              <a:buNone/>
            </a:pPr>
            <a:r>
              <a:t/>
            </a:r>
            <a:endParaRPr b="0" i="0" sz="800" u="none" cap="none" strike="noStrike">
              <a:solidFill>
                <a:schemeClr val="dk1"/>
              </a:solidFill>
              <a:latin typeface="Calibri"/>
              <a:ea typeface="Calibri"/>
              <a:cs typeface="Calibri"/>
              <a:sym typeface="Calibri"/>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3" name="Shape 163"/>
        <p:cNvGrpSpPr/>
        <p:nvPr/>
      </p:nvGrpSpPr>
      <p:grpSpPr>
        <a:xfrm>
          <a:off x="0" y="0"/>
          <a:ext cx="0" cy="0"/>
          <a:chOff x="0" y="0"/>
          <a:chExt cx="0" cy="0"/>
        </a:xfrm>
      </p:grpSpPr>
      <p:pic>
        <p:nvPicPr>
          <p:cNvPr id="164" name="Google Shape;164;p57"/>
          <p:cNvPicPr preferRelativeResize="0"/>
          <p:nvPr/>
        </p:nvPicPr>
        <p:blipFill rotWithShape="1">
          <a:blip r:embed="rId3">
            <a:alphaModFix/>
          </a:blip>
          <a:srcRect b="0" l="0" r="0" t="0"/>
          <a:stretch/>
        </p:blipFill>
        <p:spPr>
          <a:xfrm>
            <a:off x="4290645" y="198045"/>
            <a:ext cx="6694170" cy="6266622"/>
          </a:xfrm>
          <a:prstGeom prst="rect">
            <a:avLst/>
          </a:prstGeom>
          <a:noFill/>
          <a:ln>
            <a:noFill/>
          </a:ln>
        </p:spPr>
      </p:pic>
      <p:sp>
        <p:nvSpPr>
          <p:cNvPr id="165" name="Google Shape;165;p57"/>
          <p:cNvSpPr/>
          <p:nvPr/>
        </p:nvSpPr>
        <p:spPr>
          <a:xfrm>
            <a:off x="5529219" y="6406944"/>
            <a:ext cx="5841269" cy="338514"/>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800"/>
              <a:buFont typeface="Arial"/>
              <a:buNone/>
            </a:pPr>
            <a:r>
              <a:rPr b="0" i="0" lang="en-US" sz="800" u="none" cap="none" strike="noStrike">
                <a:solidFill>
                  <a:srgbClr val="444444"/>
                </a:solidFill>
                <a:latin typeface="Open Sans"/>
                <a:ea typeface="Open Sans"/>
                <a:cs typeface="Open Sans"/>
                <a:sym typeface="Open Sans"/>
              </a:rPr>
              <a:t>John Hayes (2014), The Theory and Practice of Change Management, 4th ed. pp - 130</a:t>
            </a:r>
            <a:endParaRPr b="0" i="0" sz="800" u="none" cap="none" strike="noStrike">
              <a:solidFill>
                <a:srgbClr val="444444"/>
              </a:solidFill>
              <a:latin typeface="Open Sans"/>
              <a:ea typeface="Open Sans"/>
              <a:cs typeface="Open Sans"/>
              <a:sym typeface="Open Sans"/>
            </a:endParaRPr>
          </a:p>
          <a:p>
            <a:pPr indent="0" lvl="0" marL="0" marR="0" rtl="0" algn="l">
              <a:lnSpc>
                <a:spcPct val="100000"/>
              </a:lnSpc>
              <a:spcBef>
                <a:spcPts val="0"/>
              </a:spcBef>
              <a:spcAft>
                <a:spcPts val="0"/>
              </a:spcAft>
              <a:buClr>
                <a:srgbClr val="000000"/>
              </a:buClr>
              <a:buSzPts val="800"/>
              <a:buFont typeface="Arial"/>
              <a:buNone/>
            </a:pPr>
            <a:r>
              <a:t/>
            </a:r>
            <a:endParaRPr b="0" i="0" sz="800" u="none" cap="none" strike="noStrike">
              <a:solidFill>
                <a:schemeClr val="dk1"/>
              </a:solidFill>
              <a:latin typeface="Calibri"/>
              <a:ea typeface="Calibri"/>
              <a:cs typeface="Calibri"/>
              <a:sym typeface="Calibri"/>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9" name="Shape 169"/>
        <p:cNvGrpSpPr/>
        <p:nvPr/>
      </p:nvGrpSpPr>
      <p:grpSpPr>
        <a:xfrm>
          <a:off x="0" y="0"/>
          <a:ext cx="0" cy="0"/>
          <a:chOff x="0" y="0"/>
          <a:chExt cx="0" cy="0"/>
        </a:xfrm>
      </p:grpSpPr>
      <p:sp>
        <p:nvSpPr>
          <p:cNvPr id="170" name="Google Shape;170;p58"/>
          <p:cNvSpPr/>
          <p:nvPr/>
        </p:nvSpPr>
        <p:spPr>
          <a:xfrm>
            <a:off x="254898" y="278693"/>
            <a:ext cx="6991016" cy="5847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3200" u="sng" cap="none" strike="noStrike">
                <a:solidFill>
                  <a:srgbClr val="000000"/>
                </a:solidFill>
                <a:latin typeface="Arial"/>
                <a:ea typeface="Arial"/>
                <a:cs typeface="Arial"/>
                <a:sym typeface="Arial"/>
              </a:rPr>
              <a:t>Component versus holistic models</a:t>
            </a:r>
            <a:endParaRPr b="0" i="0" sz="6600" u="sng" cap="none" strike="noStrike">
              <a:solidFill>
                <a:srgbClr val="000000"/>
              </a:solidFill>
              <a:latin typeface="Arial"/>
              <a:ea typeface="Arial"/>
              <a:cs typeface="Arial"/>
              <a:sym typeface="Arial"/>
            </a:endParaRPr>
          </a:p>
        </p:txBody>
      </p:sp>
      <p:pic>
        <p:nvPicPr>
          <p:cNvPr id="171" name="Google Shape;171;p58"/>
          <p:cNvPicPr preferRelativeResize="0"/>
          <p:nvPr/>
        </p:nvPicPr>
        <p:blipFill rotWithShape="1">
          <a:blip r:embed="rId3">
            <a:alphaModFix/>
          </a:blip>
          <a:srcRect b="0" l="0" r="0" t="0"/>
          <a:stretch/>
        </p:blipFill>
        <p:spPr>
          <a:xfrm>
            <a:off x="2813538" y="1037345"/>
            <a:ext cx="8183368" cy="5057667"/>
          </a:xfrm>
          <a:prstGeom prst="rect">
            <a:avLst/>
          </a:prstGeom>
          <a:noFill/>
          <a:ln>
            <a:noFill/>
          </a:ln>
        </p:spPr>
      </p:pic>
      <p:sp>
        <p:nvSpPr>
          <p:cNvPr id="172" name="Google Shape;172;p58"/>
          <p:cNvSpPr/>
          <p:nvPr/>
        </p:nvSpPr>
        <p:spPr>
          <a:xfrm>
            <a:off x="5444812" y="6083387"/>
            <a:ext cx="5841269" cy="338514"/>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800"/>
              <a:buFont typeface="Arial"/>
              <a:buNone/>
            </a:pPr>
            <a:r>
              <a:rPr b="0" i="0" lang="en-US" sz="800" u="none" cap="none" strike="noStrike">
                <a:solidFill>
                  <a:srgbClr val="444444"/>
                </a:solidFill>
                <a:latin typeface="Open Sans"/>
                <a:ea typeface="Open Sans"/>
                <a:cs typeface="Open Sans"/>
                <a:sym typeface="Open Sans"/>
              </a:rPr>
              <a:t>John Hayes (2014), The Theory and Practice of Change Management, 4th ed. pp - 131</a:t>
            </a:r>
            <a:endParaRPr b="0" i="0" sz="800" u="none" cap="none" strike="noStrike">
              <a:solidFill>
                <a:srgbClr val="444444"/>
              </a:solidFill>
              <a:latin typeface="Open Sans"/>
              <a:ea typeface="Open Sans"/>
              <a:cs typeface="Open Sans"/>
              <a:sym typeface="Open Sans"/>
            </a:endParaRPr>
          </a:p>
          <a:p>
            <a:pPr indent="0" lvl="0" marL="0" marR="0" rtl="0" algn="l">
              <a:lnSpc>
                <a:spcPct val="100000"/>
              </a:lnSpc>
              <a:spcBef>
                <a:spcPts val="0"/>
              </a:spcBef>
              <a:spcAft>
                <a:spcPts val="0"/>
              </a:spcAft>
              <a:buClr>
                <a:srgbClr val="000000"/>
              </a:buClr>
              <a:buSzPts val="800"/>
              <a:buFont typeface="Arial"/>
              <a:buNone/>
            </a:pPr>
            <a:r>
              <a:t/>
            </a:r>
            <a:endParaRPr b="0" i="0" sz="800" u="none" cap="none" strike="noStrike">
              <a:solidFill>
                <a:schemeClr val="dk1"/>
              </a:solidFill>
              <a:latin typeface="Calibri"/>
              <a:ea typeface="Calibri"/>
              <a:cs typeface="Calibri"/>
              <a:sym typeface="Calibri"/>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6" name="Shape 176"/>
        <p:cNvGrpSpPr/>
        <p:nvPr/>
      </p:nvGrpSpPr>
      <p:grpSpPr>
        <a:xfrm>
          <a:off x="0" y="0"/>
          <a:ext cx="0" cy="0"/>
          <a:chOff x="0" y="0"/>
          <a:chExt cx="0" cy="0"/>
        </a:xfrm>
      </p:grpSpPr>
      <p:sp>
        <p:nvSpPr>
          <p:cNvPr id="177" name="Google Shape;177;p59"/>
          <p:cNvSpPr/>
          <p:nvPr/>
        </p:nvSpPr>
        <p:spPr>
          <a:xfrm>
            <a:off x="409643" y="602250"/>
            <a:ext cx="5402441" cy="707886"/>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4000" u="sng" cap="none" strike="noStrike">
                <a:solidFill>
                  <a:srgbClr val="000000"/>
                </a:solidFill>
                <a:latin typeface="Arial"/>
                <a:ea typeface="Arial"/>
                <a:cs typeface="Arial"/>
                <a:sym typeface="Arial"/>
              </a:rPr>
              <a:t>Open systems theory</a:t>
            </a:r>
            <a:endParaRPr b="0" i="0" sz="8000" u="sng" cap="none" strike="noStrike">
              <a:solidFill>
                <a:srgbClr val="000000"/>
              </a:solidFill>
              <a:latin typeface="Arial"/>
              <a:ea typeface="Arial"/>
              <a:cs typeface="Arial"/>
              <a:sym typeface="Arial"/>
            </a:endParaRPr>
          </a:p>
        </p:txBody>
      </p:sp>
      <p:sp>
        <p:nvSpPr>
          <p:cNvPr id="178" name="Google Shape;178;p59"/>
          <p:cNvSpPr/>
          <p:nvPr/>
        </p:nvSpPr>
        <p:spPr>
          <a:xfrm>
            <a:off x="703385" y="1648864"/>
            <a:ext cx="10100603" cy="1478418"/>
          </a:xfrm>
          <a:prstGeom prst="rect">
            <a:avLst/>
          </a:prstGeom>
          <a:noFill/>
          <a:ln>
            <a:noFill/>
          </a:ln>
        </p:spPr>
        <p:txBody>
          <a:bodyPr anchorCtr="0" anchor="t" bIns="45700" lIns="91425" spcFirstLastPara="1" rIns="91425" wrap="square" tIns="45700">
            <a:spAutoFit/>
          </a:bodyPr>
          <a:lstStyle/>
          <a:p>
            <a:pPr indent="-342900" lvl="0" marL="342900" marR="0" rtl="0" algn="l">
              <a:lnSpc>
                <a:spcPct val="150000"/>
              </a:lnSpc>
              <a:spcBef>
                <a:spcPts val="0"/>
              </a:spcBef>
              <a:spcAft>
                <a:spcPts val="0"/>
              </a:spcAft>
              <a:buClr>
                <a:srgbClr val="000000"/>
              </a:buClr>
              <a:buSzPts val="3200"/>
              <a:buFont typeface="Arial"/>
              <a:buChar char="•"/>
            </a:pPr>
            <a:r>
              <a:rPr b="0" i="1" lang="en-US" sz="3200" u="none" cap="none" strike="noStrike">
                <a:solidFill>
                  <a:srgbClr val="000000"/>
                </a:solidFill>
                <a:latin typeface="Arial"/>
                <a:ea typeface="Arial"/>
                <a:cs typeface="Arial"/>
                <a:sym typeface="Arial"/>
              </a:rPr>
              <a:t>Embedded within a larger system</a:t>
            </a:r>
            <a:endParaRPr/>
          </a:p>
          <a:p>
            <a:pPr indent="-342900" lvl="0" marL="342900" marR="0" rtl="0" algn="l">
              <a:lnSpc>
                <a:spcPct val="150000"/>
              </a:lnSpc>
              <a:spcBef>
                <a:spcPts val="0"/>
              </a:spcBef>
              <a:spcAft>
                <a:spcPts val="0"/>
              </a:spcAft>
              <a:buClr>
                <a:srgbClr val="000000"/>
              </a:buClr>
              <a:buSzPts val="3200"/>
              <a:buFont typeface="Arial"/>
              <a:buChar char="•"/>
            </a:pPr>
            <a:r>
              <a:rPr b="0" i="1" lang="en-US" sz="3200" u="none" cap="none" strike="noStrike">
                <a:solidFill>
                  <a:srgbClr val="000000"/>
                </a:solidFill>
                <a:latin typeface="Arial"/>
                <a:ea typeface="Arial"/>
                <a:cs typeface="Arial"/>
                <a:sym typeface="Arial"/>
              </a:rPr>
              <a:t>Able to avoid entropy</a:t>
            </a:r>
            <a:endParaRPr/>
          </a:p>
        </p:txBody>
      </p:sp>
      <p:pic>
        <p:nvPicPr>
          <p:cNvPr id="179" name="Google Shape;179;p59"/>
          <p:cNvPicPr preferRelativeResize="0"/>
          <p:nvPr/>
        </p:nvPicPr>
        <p:blipFill rotWithShape="1">
          <a:blip r:embed="rId3">
            <a:alphaModFix/>
          </a:blip>
          <a:srcRect b="0" l="0" r="0" t="0"/>
          <a:stretch/>
        </p:blipFill>
        <p:spPr>
          <a:xfrm>
            <a:off x="3382806" y="3086024"/>
            <a:ext cx="8612173" cy="2639525"/>
          </a:xfrm>
          <a:prstGeom prst="rect">
            <a:avLst/>
          </a:prstGeom>
          <a:noFill/>
          <a:ln>
            <a:noFill/>
          </a:ln>
        </p:spPr>
      </p:pic>
      <p:sp>
        <p:nvSpPr>
          <p:cNvPr id="180" name="Google Shape;180;p59"/>
          <p:cNvSpPr/>
          <p:nvPr/>
        </p:nvSpPr>
        <p:spPr>
          <a:xfrm>
            <a:off x="5444812" y="6083387"/>
            <a:ext cx="5841269" cy="338514"/>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800"/>
              <a:buFont typeface="Arial"/>
              <a:buNone/>
            </a:pPr>
            <a:r>
              <a:rPr b="0" i="0" lang="en-US" sz="800" u="none" cap="none" strike="noStrike">
                <a:solidFill>
                  <a:srgbClr val="444444"/>
                </a:solidFill>
                <a:latin typeface="Open Sans"/>
                <a:ea typeface="Open Sans"/>
                <a:cs typeface="Open Sans"/>
                <a:sym typeface="Open Sans"/>
              </a:rPr>
              <a:t>John Hayes (2014), The Theory and Practice of Change Management, 4th ed. pp - 132</a:t>
            </a:r>
            <a:endParaRPr b="0" i="0" sz="800" u="none" cap="none" strike="noStrike">
              <a:solidFill>
                <a:srgbClr val="444444"/>
              </a:solidFill>
              <a:latin typeface="Open Sans"/>
              <a:ea typeface="Open Sans"/>
              <a:cs typeface="Open Sans"/>
              <a:sym typeface="Open Sans"/>
            </a:endParaRPr>
          </a:p>
          <a:p>
            <a:pPr indent="0" lvl="0" marL="0" marR="0" rtl="0" algn="l">
              <a:lnSpc>
                <a:spcPct val="100000"/>
              </a:lnSpc>
              <a:spcBef>
                <a:spcPts val="0"/>
              </a:spcBef>
              <a:spcAft>
                <a:spcPts val="0"/>
              </a:spcAft>
              <a:buClr>
                <a:srgbClr val="000000"/>
              </a:buClr>
              <a:buSzPts val="800"/>
              <a:buFont typeface="Arial"/>
              <a:buNone/>
            </a:pPr>
            <a:r>
              <a:t/>
            </a:r>
            <a:endParaRPr b="0" i="0" sz="800" u="none" cap="none" strike="noStrike">
              <a:solidFill>
                <a:schemeClr val="dk1"/>
              </a:solidFill>
              <a:latin typeface="Calibri"/>
              <a:ea typeface="Calibri"/>
              <a:cs typeface="Calibri"/>
              <a:sym typeface="Calibri"/>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4" name="Shape 184"/>
        <p:cNvGrpSpPr/>
        <p:nvPr/>
      </p:nvGrpSpPr>
      <p:grpSpPr>
        <a:xfrm>
          <a:off x="0" y="0"/>
          <a:ext cx="0" cy="0"/>
          <a:chOff x="0" y="0"/>
          <a:chExt cx="0" cy="0"/>
        </a:xfrm>
      </p:grpSpPr>
      <p:sp>
        <p:nvSpPr>
          <p:cNvPr id="185" name="Google Shape;185;p60"/>
          <p:cNvSpPr/>
          <p:nvPr/>
        </p:nvSpPr>
        <p:spPr>
          <a:xfrm>
            <a:off x="3090202" y="1012874"/>
            <a:ext cx="7291755" cy="4416530"/>
          </a:xfrm>
          <a:prstGeom prst="rect">
            <a:avLst/>
          </a:prstGeom>
          <a:noFill/>
          <a:ln>
            <a:noFill/>
          </a:ln>
        </p:spPr>
        <p:txBody>
          <a:bodyPr anchorCtr="0" anchor="t" bIns="45700" lIns="91425" spcFirstLastPara="1" rIns="91425" wrap="square" tIns="45700">
            <a:spAutoFit/>
          </a:bodyPr>
          <a:lstStyle/>
          <a:p>
            <a:pPr indent="-457200" lvl="0" marL="457200" marR="0" rtl="0" algn="l">
              <a:lnSpc>
                <a:spcPct val="150000"/>
              </a:lnSpc>
              <a:spcBef>
                <a:spcPts val="0"/>
              </a:spcBef>
              <a:spcAft>
                <a:spcPts val="0"/>
              </a:spcAft>
              <a:buClr>
                <a:srgbClr val="000000"/>
              </a:buClr>
              <a:buSzPts val="2800"/>
              <a:buFont typeface="Arial"/>
              <a:buChar char="•"/>
            </a:pPr>
            <a:r>
              <a:rPr b="0" i="1" lang="en-US" sz="2800" u="none" cap="none" strike="noStrike">
                <a:solidFill>
                  <a:srgbClr val="000000"/>
                </a:solidFill>
                <a:latin typeface="Arial"/>
                <a:ea typeface="Arial"/>
                <a:cs typeface="Arial"/>
                <a:sym typeface="Arial"/>
              </a:rPr>
              <a:t>Regulated by feedback</a:t>
            </a:r>
            <a:endParaRPr/>
          </a:p>
          <a:p>
            <a:pPr indent="-457200" lvl="0" marL="457200" marR="0" rtl="0" algn="l">
              <a:lnSpc>
                <a:spcPct val="150000"/>
              </a:lnSpc>
              <a:spcBef>
                <a:spcPts val="0"/>
              </a:spcBef>
              <a:spcAft>
                <a:spcPts val="0"/>
              </a:spcAft>
              <a:buClr>
                <a:srgbClr val="000000"/>
              </a:buClr>
              <a:buSzPts val="2800"/>
              <a:buFont typeface="Arial"/>
              <a:buChar char="•"/>
            </a:pPr>
            <a:r>
              <a:rPr b="0" i="1" lang="en-US" sz="2800" u="none" cap="none" strike="noStrike">
                <a:solidFill>
                  <a:srgbClr val="000000"/>
                </a:solidFill>
                <a:latin typeface="Arial"/>
                <a:ea typeface="Arial"/>
                <a:cs typeface="Arial"/>
                <a:sym typeface="Arial"/>
              </a:rPr>
              <a:t>Subject to equifinality</a:t>
            </a:r>
            <a:endParaRPr/>
          </a:p>
          <a:p>
            <a:pPr indent="-457200" lvl="0" marL="457200" marR="0" rtl="0" algn="l">
              <a:lnSpc>
                <a:spcPct val="150000"/>
              </a:lnSpc>
              <a:spcBef>
                <a:spcPts val="0"/>
              </a:spcBef>
              <a:spcAft>
                <a:spcPts val="0"/>
              </a:spcAft>
              <a:buClr>
                <a:srgbClr val="000000"/>
              </a:buClr>
              <a:buSzPts val="2800"/>
              <a:buFont typeface="Arial"/>
              <a:buChar char="•"/>
            </a:pPr>
            <a:r>
              <a:rPr b="0" i="1" lang="en-US" sz="2800" u="none" cap="none" strike="noStrike">
                <a:solidFill>
                  <a:srgbClr val="000000"/>
                </a:solidFill>
                <a:latin typeface="Arial"/>
                <a:ea typeface="Arial"/>
                <a:cs typeface="Arial"/>
                <a:sym typeface="Arial"/>
              </a:rPr>
              <a:t>Cyclical in their mode of functioning</a:t>
            </a:r>
            <a:endParaRPr/>
          </a:p>
          <a:p>
            <a:pPr indent="-457200" lvl="0" marL="457200" marR="0" rtl="0" algn="l">
              <a:lnSpc>
                <a:spcPct val="150000"/>
              </a:lnSpc>
              <a:spcBef>
                <a:spcPts val="0"/>
              </a:spcBef>
              <a:spcAft>
                <a:spcPts val="0"/>
              </a:spcAft>
              <a:buClr>
                <a:srgbClr val="000000"/>
              </a:buClr>
              <a:buSzPts val="2800"/>
              <a:buFont typeface="Arial"/>
              <a:buChar char="•"/>
            </a:pPr>
            <a:r>
              <a:rPr b="0" i="1" lang="en-US" sz="2800" u="none" cap="none" strike="noStrike">
                <a:solidFill>
                  <a:srgbClr val="000000"/>
                </a:solidFill>
                <a:latin typeface="Arial"/>
                <a:ea typeface="Arial"/>
                <a:cs typeface="Arial"/>
                <a:sym typeface="Arial"/>
              </a:rPr>
              <a:t>Equilibrium seeking</a:t>
            </a:r>
            <a:endParaRPr/>
          </a:p>
          <a:p>
            <a:pPr indent="-457200" lvl="0" marL="457200" marR="0" rtl="0" algn="l">
              <a:lnSpc>
                <a:spcPct val="150000"/>
              </a:lnSpc>
              <a:spcBef>
                <a:spcPts val="0"/>
              </a:spcBef>
              <a:spcAft>
                <a:spcPts val="0"/>
              </a:spcAft>
              <a:buClr>
                <a:srgbClr val="000000"/>
              </a:buClr>
              <a:buSzPts val="2800"/>
              <a:buFont typeface="Arial"/>
              <a:buChar char="•"/>
            </a:pPr>
            <a:r>
              <a:rPr b="0" i="1" lang="en-US" sz="2800" u="none" cap="none" strike="noStrike">
                <a:solidFill>
                  <a:srgbClr val="000000"/>
                </a:solidFill>
                <a:latin typeface="Arial"/>
                <a:ea typeface="Arial"/>
                <a:cs typeface="Arial"/>
                <a:sym typeface="Arial"/>
              </a:rPr>
              <a:t>Bounded</a:t>
            </a:r>
            <a:endParaRPr/>
          </a:p>
          <a:p>
            <a:pPr indent="-114300" lvl="0" marL="457200" marR="0" rtl="0" algn="l">
              <a:lnSpc>
                <a:spcPct val="150000"/>
              </a:lnSpc>
              <a:spcBef>
                <a:spcPts val="0"/>
              </a:spcBef>
              <a:spcAft>
                <a:spcPts val="0"/>
              </a:spcAft>
              <a:buClr>
                <a:srgbClr val="000000"/>
              </a:buClr>
              <a:buSzPts val="5400"/>
              <a:buFont typeface="Arial"/>
              <a:buNone/>
            </a:pPr>
            <a:r>
              <a:t/>
            </a:r>
            <a:endParaRPr b="0" i="0" sz="5400" u="none" cap="none" strike="noStrike">
              <a:solidFill>
                <a:srgbClr val="000000"/>
              </a:solidFill>
              <a:latin typeface="Arial"/>
              <a:ea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9" name="Shape 189"/>
        <p:cNvGrpSpPr/>
        <p:nvPr/>
      </p:nvGrpSpPr>
      <p:grpSpPr>
        <a:xfrm>
          <a:off x="0" y="0"/>
          <a:ext cx="0" cy="0"/>
          <a:chOff x="0" y="0"/>
          <a:chExt cx="0" cy="0"/>
        </a:xfrm>
      </p:grpSpPr>
      <p:sp>
        <p:nvSpPr>
          <p:cNvPr id="190" name="Google Shape;190;p61"/>
          <p:cNvSpPr/>
          <p:nvPr/>
        </p:nvSpPr>
        <p:spPr>
          <a:xfrm>
            <a:off x="562708" y="506518"/>
            <a:ext cx="10930596" cy="4178836"/>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i="0" lang="en-US" sz="2800" u="none" cap="none" strike="noStrike">
                <a:solidFill>
                  <a:srgbClr val="000000"/>
                </a:solidFill>
                <a:latin typeface="Arial"/>
                <a:ea typeface="Arial"/>
                <a:cs typeface="Arial"/>
                <a:sym typeface="Arial"/>
              </a:rPr>
              <a:t>Four holistic (total system) models that have been widely used for diagnosing the need or opportunity for change:</a:t>
            </a:r>
            <a:endParaRPr/>
          </a:p>
          <a:p>
            <a:pPr indent="0" lvl="0" marL="0" marR="0" rtl="0" algn="l">
              <a:lnSpc>
                <a:spcPct val="150000"/>
              </a:lnSpc>
              <a:spcBef>
                <a:spcPts val="0"/>
              </a:spcBef>
              <a:spcAft>
                <a:spcPts val="0"/>
              </a:spcAft>
              <a:buNone/>
            </a:pPr>
            <a:r>
              <a:t/>
            </a:r>
            <a:endParaRPr b="1" i="0" sz="2800" u="none" cap="none" strike="noStrike">
              <a:solidFill>
                <a:srgbClr val="000000"/>
              </a:solidFill>
              <a:latin typeface="Arial"/>
              <a:ea typeface="Arial"/>
              <a:cs typeface="Arial"/>
              <a:sym typeface="Arial"/>
            </a:endParaRPr>
          </a:p>
          <a:p>
            <a:pPr indent="0" lvl="0" marL="0" marR="0" rtl="0" algn="l">
              <a:lnSpc>
                <a:spcPct val="150000"/>
              </a:lnSpc>
              <a:spcBef>
                <a:spcPts val="0"/>
              </a:spcBef>
              <a:spcAft>
                <a:spcPts val="0"/>
              </a:spcAft>
              <a:buNone/>
            </a:pPr>
            <a:r>
              <a:rPr b="0" i="0" lang="en-US" sz="2400" u="none" cap="none" strike="noStrike">
                <a:solidFill>
                  <a:srgbClr val="000000"/>
                </a:solidFill>
                <a:latin typeface="Arial"/>
                <a:ea typeface="Arial"/>
                <a:cs typeface="Arial"/>
                <a:sym typeface="Arial"/>
              </a:rPr>
              <a:t>1 Kotter’s integrative model of organizational dynamics</a:t>
            </a:r>
            <a:endParaRPr/>
          </a:p>
          <a:p>
            <a:pPr indent="0" lvl="0" marL="0" marR="0" rtl="0" algn="l">
              <a:lnSpc>
                <a:spcPct val="150000"/>
              </a:lnSpc>
              <a:spcBef>
                <a:spcPts val="0"/>
              </a:spcBef>
              <a:spcAft>
                <a:spcPts val="0"/>
              </a:spcAft>
              <a:buNone/>
            </a:pPr>
            <a:r>
              <a:rPr b="0" i="0" lang="en-US" sz="2400" u="none" cap="none" strike="noStrike">
                <a:solidFill>
                  <a:srgbClr val="000000"/>
                </a:solidFill>
                <a:latin typeface="Arial"/>
                <a:ea typeface="Arial"/>
                <a:cs typeface="Arial"/>
                <a:sym typeface="Arial"/>
              </a:rPr>
              <a:t>2 The McKinsey 7S model</a:t>
            </a:r>
            <a:endParaRPr/>
          </a:p>
          <a:p>
            <a:pPr indent="0" lvl="0" marL="0" marR="0" rtl="0" algn="l">
              <a:lnSpc>
                <a:spcPct val="150000"/>
              </a:lnSpc>
              <a:spcBef>
                <a:spcPts val="0"/>
              </a:spcBef>
              <a:spcAft>
                <a:spcPts val="0"/>
              </a:spcAft>
              <a:buNone/>
            </a:pPr>
            <a:r>
              <a:rPr b="0" i="0" lang="en-US" sz="2400" u="none" cap="none" strike="noStrike">
                <a:solidFill>
                  <a:srgbClr val="000000"/>
                </a:solidFill>
                <a:latin typeface="Arial"/>
                <a:ea typeface="Arial"/>
                <a:cs typeface="Arial"/>
                <a:sym typeface="Arial"/>
              </a:rPr>
              <a:t>3 Weisbord’s six-box model</a:t>
            </a:r>
            <a:endParaRPr/>
          </a:p>
          <a:p>
            <a:pPr indent="0" lvl="0" marL="0" marR="0" rtl="0" algn="l">
              <a:lnSpc>
                <a:spcPct val="150000"/>
              </a:lnSpc>
              <a:spcBef>
                <a:spcPts val="0"/>
              </a:spcBef>
              <a:spcAft>
                <a:spcPts val="0"/>
              </a:spcAft>
              <a:buNone/>
            </a:pPr>
            <a:r>
              <a:rPr b="0" i="0" lang="en-US" sz="2400" u="none" cap="none" strike="noStrike">
                <a:solidFill>
                  <a:srgbClr val="000000"/>
                </a:solidFill>
                <a:latin typeface="Arial"/>
                <a:ea typeface="Arial"/>
                <a:cs typeface="Arial"/>
                <a:sym typeface="Arial"/>
              </a:rPr>
              <a:t>4 The Burke-Litwin causal model of organizational performance and change</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4" name="Shape 194"/>
        <p:cNvGrpSpPr/>
        <p:nvPr/>
      </p:nvGrpSpPr>
      <p:grpSpPr>
        <a:xfrm>
          <a:off x="0" y="0"/>
          <a:ext cx="0" cy="0"/>
          <a:chOff x="0" y="0"/>
          <a:chExt cx="0" cy="0"/>
        </a:xfrm>
      </p:grpSpPr>
      <p:sp>
        <p:nvSpPr>
          <p:cNvPr id="195" name="Google Shape;195;p62"/>
          <p:cNvSpPr/>
          <p:nvPr/>
        </p:nvSpPr>
        <p:spPr>
          <a:xfrm>
            <a:off x="520505" y="279870"/>
            <a:ext cx="9383151"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2800" u="sng" cap="none" strike="noStrike">
                <a:solidFill>
                  <a:srgbClr val="000000"/>
                </a:solidFill>
                <a:latin typeface="Arial"/>
                <a:ea typeface="Arial"/>
                <a:cs typeface="Arial"/>
                <a:sym typeface="Arial"/>
              </a:rPr>
              <a:t>Kotter’s integrative model of organizational dynamics</a:t>
            </a:r>
            <a:endParaRPr b="0" i="0" sz="7200" u="sng" cap="none" strike="noStrike">
              <a:solidFill>
                <a:srgbClr val="000000"/>
              </a:solidFill>
              <a:latin typeface="Arial"/>
              <a:ea typeface="Arial"/>
              <a:cs typeface="Arial"/>
              <a:sym typeface="Arial"/>
            </a:endParaRPr>
          </a:p>
        </p:txBody>
      </p:sp>
      <p:pic>
        <p:nvPicPr>
          <p:cNvPr id="196" name="Google Shape;196;p62"/>
          <p:cNvPicPr preferRelativeResize="0"/>
          <p:nvPr/>
        </p:nvPicPr>
        <p:blipFill rotWithShape="1">
          <a:blip r:embed="rId3">
            <a:alphaModFix/>
          </a:blip>
          <a:srcRect b="0" l="0" r="0" t="0"/>
          <a:stretch/>
        </p:blipFill>
        <p:spPr>
          <a:xfrm>
            <a:off x="3677309" y="1047456"/>
            <a:ext cx="6787186" cy="5114193"/>
          </a:xfrm>
          <a:prstGeom prst="rect">
            <a:avLst/>
          </a:prstGeom>
          <a:noFill/>
          <a:ln>
            <a:noFill/>
          </a:ln>
        </p:spPr>
      </p:pic>
      <p:sp>
        <p:nvSpPr>
          <p:cNvPr id="197" name="Google Shape;197;p62"/>
          <p:cNvSpPr/>
          <p:nvPr/>
        </p:nvSpPr>
        <p:spPr>
          <a:xfrm>
            <a:off x="5444812" y="6167795"/>
            <a:ext cx="5841269" cy="338514"/>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800"/>
              <a:buFont typeface="Arial"/>
              <a:buNone/>
            </a:pPr>
            <a:r>
              <a:rPr b="0" i="0" lang="en-US" sz="800" u="none" cap="none" strike="noStrike">
                <a:solidFill>
                  <a:srgbClr val="444444"/>
                </a:solidFill>
                <a:latin typeface="Open Sans"/>
                <a:ea typeface="Open Sans"/>
                <a:cs typeface="Open Sans"/>
                <a:sym typeface="Open Sans"/>
              </a:rPr>
              <a:t>John Hayes (2014), The Theory and Practice of Change Management, 4th ed. pp - 134</a:t>
            </a:r>
            <a:endParaRPr b="0" i="0" sz="800" u="none" cap="none" strike="noStrike">
              <a:solidFill>
                <a:srgbClr val="444444"/>
              </a:solidFill>
              <a:latin typeface="Open Sans"/>
              <a:ea typeface="Open Sans"/>
              <a:cs typeface="Open Sans"/>
              <a:sym typeface="Open Sans"/>
            </a:endParaRPr>
          </a:p>
          <a:p>
            <a:pPr indent="0" lvl="0" marL="0" marR="0" rtl="0" algn="l">
              <a:lnSpc>
                <a:spcPct val="100000"/>
              </a:lnSpc>
              <a:spcBef>
                <a:spcPts val="0"/>
              </a:spcBef>
              <a:spcAft>
                <a:spcPts val="0"/>
              </a:spcAft>
              <a:buClr>
                <a:srgbClr val="000000"/>
              </a:buClr>
              <a:buSzPts val="800"/>
              <a:buFont typeface="Arial"/>
              <a:buNone/>
            </a:pPr>
            <a:r>
              <a:t/>
            </a:r>
            <a:endParaRPr b="0" i="0" sz="800" u="none" cap="none" strike="noStrike">
              <a:solidFill>
                <a:schemeClr val="dk1"/>
              </a:solidFill>
              <a:latin typeface="Calibri"/>
              <a:ea typeface="Calibri"/>
              <a:cs typeface="Calibri"/>
              <a:sym typeface="Calibri"/>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1" name="Shape 201"/>
        <p:cNvGrpSpPr/>
        <p:nvPr/>
      </p:nvGrpSpPr>
      <p:grpSpPr>
        <a:xfrm>
          <a:off x="0" y="0"/>
          <a:ext cx="0" cy="0"/>
          <a:chOff x="0" y="0"/>
          <a:chExt cx="0" cy="0"/>
        </a:xfrm>
      </p:grpSpPr>
      <p:sp>
        <p:nvSpPr>
          <p:cNvPr id="202" name="Google Shape;202;p63"/>
          <p:cNvSpPr/>
          <p:nvPr/>
        </p:nvSpPr>
        <p:spPr>
          <a:xfrm>
            <a:off x="894050" y="405300"/>
            <a:ext cx="8635697"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2800" u="none" cap="none" strike="noStrike">
                <a:solidFill>
                  <a:srgbClr val="000000"/>
                </a:solidFill>
                <a:latin typeface="Arial"/>
                <a:ea typeface="Arial"/>
                <a:cs typeface="Arial"/>
                <a:sym typeface="Arial"/>
              </a:rPr>
              <a:t>The six structural elements in Kotter’s model are:</a:t>
            </a:r>
            <a:endParaRPr b="1" i="0" sz="9600" u="none" cap="none" strike="noStrike">
              <a:solidFill>
                <a:srgbClr val="000000"/>
              </a:solidFill>
              <a:latin typeface="Arial"/>
              <a:ea typeface="Arial"/>
              <a:cs typeface="Arial"/>
              <a:sym typeface="Arial"/>
            </a:endParaRPr>
          </a:p>
        </p:txBody>
      </p:sp>
      <p:sp>
        <p:nvSpPr>
          <p:cNvPr id="203" name="Google Shape;203;p63"/>
          <p:cNvSpPr/>
          <p:nvPr/>
        </p:nvSpPr>
        <p:spPr>
          <a:xfrm>
            <a:off x="3896751" y="1916931"/>
            <a:ext cx="7061982" cy="3890489"/>
          </a:xfrm>
          <a:prstGeom prst="rect">
            <a:avLst/>
          </a:prstGeom>
          <a:noFill/>
          <a:ln>
            <a:noFill/>
          </a:ln>
        </p:spPr>
        <p:txBody>
          <a:bodyPr anchorCtr="0" anchor="t" bIns="45700" lIns="91425" spcFirstLastPara="1" rIns="91425" wrap="square" tIns="45700">
            <a:spAutoFit/>
          </a:bodyPr>
          <a:lstStyle/>
          <a:p>
            <a:pPr indent="-742950" lvl="0" marL="742950" marR="0" rtl="0" algn="l">
              <a:lnSpc>
                <a:spcPct val="150000"/>
              </a:lnSpc>
              <a:spcBef>
                <a:spcPts val="0"/>
              </a:spcBef>
              <a:spcAft>
                <a:spcPts val="0"/>
              </a:spcAft>
              <a:buClr>
                <a:srgbClr val="000000"/>
              </a:buClr>
              <a:buSzPts val="2800"/>
              <a:buFont typeface="Arial"/>
              <a:buAutoNum type="arabicPeriod"/>
            </a:pPr>
            <a:r>
              <a:rPr b="0" i="0" lang="en-US" sz="2800" u="none" cap="none" strike="noStrike">
                <a:solidFill>
                  <a:srgbClr val="000000"/>
                </a:solidFill>
                <a:latin typeface="Arial"/>
                <a:ea typeface="Arial"/>
                <a:cs typeface="Arial"/>
                <a:sym typeface="Arial"/>
              </a:rPr>
              <a:t>External Environment</a:t>
            </a:r>
            <a:endParaRPr/>
          </a:p>
          <a:p>
            <a:pPr indent="-742950" lvl="0" marL="742950" marR="0" rtl="0" algn="l">
              <a:lnSpc>
                <a:spcPct val="150000"/>
              </a:lnSpc>
              <a:spcBef>
                <a:spcPts val="0"/>
              </a:spcBef>
              <a:spcAft>
                <a:spcPts val="0"/>
              </a:spcAft>
              <a:buClr>
                <a:srgbClr val="000000"/>
              </a:buClr>
              <a:buSzPts val="2800"/>
              <a:buFont typeface="Arial"/>
              <a:buAutoNum type="arabicPeriod"/>
            </a:pPr>
            <a:r>
              <a:rPr b="0" i="0" lang="en-US" sz="2800" u="none" cap="none" strike="noStrike">
                <a:solidFill>
                  <a:srgbClr val="000000"/>
                </a:solidFill>
                <a:latin typeface="Arial"/>
                <a:ea typeface="Arial"/>
                <a:cs typeface="Arial"/>
                <a:sym typeface="Arial"/>
              </a:rPr>
              <a:t>Employees and Other Tangible Assets</a:t>
            </a:r>
            <a:endParaRPr/>
          </a:p>
          <a:p>
            <a:pPr indent="-742950" lvl="0" marL="742950" marR="0" rtl="0" algn="l">
              <a:lnSpc>
                <a:spcPct val="150000"/>
              </a:lnSpc>
              <a:spcBef>
                <a:spcPts val="0"/>
              </a:spcBef>
              <a:spcAft>
                <a:spcPts val="0"/>
              </a:spcAft>
              <a:buClr>
                <a:srgbClr val="000000"/>
              </a:buClr>
              <a:buSzPts val="2800"/>
              <a:buFont typeface="Arial"/>
              <a:buAutoNum type="arabicPeriod"/>
            </a:pPr>
            <a:r>
              <a:rPr b="0" i="0" lang="en-US" sz="2800" u="none" cap="none" strike="noStrike">
                <a:solidFill>
                  <a:srgbClr val="000000"/>
                </a:solidFill>
                <a:latin typeface="Arial"/>
                <a:ea typeface="Arial"/>
                <a:cs typeface="Arial"/>
                <a:sym typeface="Arial"/>
              </a:rPr>
              <a:t>Formal Structures</a:t>
            </a:r>
            <a:endParaRPr/>
          </a:p>
          <a:p>
            <a:pPr indent="-742950" lvl="0" marL="742950" marR="0" rtl="0" algn="l">
              <a:lnSpc>
                <a:spcPct val="150000"/>
              </a:lnSpc>
              <a:spcBef>
                <a:spcPts val="0"/>
              </a:spcBef>
              <a:spcAft>
                <a:spcPts val="0"/>
              </a:spcAft>
              <a:buClr>
                <a:srgbClr val="000000"/>
              </a:buClr>
              <a:buSzPts val="2800"/>
              <a:buFont typeface="Arial"/>
              <a:buAutoNum type="arabicPeriod"/>
            </a:pPr>
            <a:r>
              <a:rPr b="0" i="0" lang="en-US" sz="2800" u="none" cap="none" strike="noStrike">
                <a:solidFill>
                  <a:srgbClr val="000000"/>
                </a:solidFill>
                <a:latin typeface="Arial"/>
                <a:ea typeface="Arial"/>
                <a:cs typeface="Arial"/>
                <a:sym typeface="Arial"/>
              </a:rPr>
              <a:t>Social System</a:t>
            </a:r>
            <a:endParaRPr/>
          </a:p>
          <a:p>
            <a:pPr indent="-742950" lvl="0" marL="742950" marR="0" rtl="0" algn="l">
              <a:lnSpc>
                <a:spcPct val="150000"/>
              </a:lnSpc>
              <a:spcBef>
                <a:spcPts val="0"/>
              </a:spcBef>
              <a:spcAft>
                <a:spcPts val="0"/>
              </a:spcAft>
              <a:buClr>
                <a:srgbClr val="000000"/>
              </a:buClr>
              <a:buSzPts val="2800"/>
              <a:buFont typeface="Arial"/>
              <a:buAutoNum type="arabicPeriod"/>
            </a:pPr>
            <a:r>
              <a:rPr b="0" i="0" lang="en-US" sz="2800" u="none" cap="none" strike="noStrike">
                <a:solidFill>
                  <a:srgbClr val="000000"/>
                </a:solidFill>
                <a:latin typeface="Arial"/>
                <a:ea typeface="Arial"/>
                <a:cs typeface="Arial"/>
                <a:sym typeface="Arial"/>
              </a:rPr>
              <a:t>Technology</a:t>
            </a:r>
            <a:endParaRPr/>
          </a:p>
          <a:p>
            <a:pPr indent="-742950" lvl="0" marL="742950" marR="0" rtl="0" algn="l">
              <a:lnSpc>
                <a:spcPct val="150000"/>
              </a:lnSpc>
              <a:spcBef>
                <a:spcPts val="0"/>
              </a:spcBef>
              <a:spcAft>
                <a:spcPts val="0"/>
              </a:spcAft>
              <a:buClr>
                <a:srgbClr val="000000"/>
              </a:buClr>
              <a:buSzPts val="2800"/>
              <a:buFont typeface="Arial"/>
              <a:buAutoNum type="arabicPeriod"/>
            </a:pPr>
            <a:r>
              <a:rPr b="0" i="0" lang="en-US" sz="2800" u="none" cap="none" strike="noStrike">
                <a:solidFill>
                  <a:srgbClr val="000000"/>
                </a:solidFill>
                <a:latin typeface="Arial"/>
                <a:ea typeface="Arial"/>
                <a:cs typeface="Arial"/>
                <a:sym typeface="Arial"/>
              </a:rPr>
              <a:t>Dominant Coalition </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7" name="Shape 207"/>
        <p:cNvGrpSpPr/>
        <p:nvPr/>
      </p:nvGrpSpPr>
      <p:grpSpPr>
        <a:xfrm>
          <a:off x="0" y="0"/>
          <a:ext cx="0" cy="0"/>
          <a:chOff x="0" y="0"/>
          <a:chExt cx="0" cy="0"/>
        </a:xfrm>
      </p:grpSpPr>
      <p:sp>
        <p:nvSpPr>
          <p:cNvPr id="208" name="Google Shape;208;p64"/>
          <p:cNvSpPr/>
          <p:nvPr/>
        </p:nvSpPr>
        <p:spPr>
          <a:xfrm>
            <a:off x="2708783" y="517842"/>
            <a:ext cx="9051807" cy="4894738"/>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0" i="0" lang="en-US" sz="2800" u="none" cap="none" strike="noStrike">
                <a:solidFill>
                  <a:srgbClr val="000000"/>
                </a:solidFill>
                <a:latin typeface="Arial"/>
                <a:ea typeface="Arial"/>
                <a:cs typeface="Arial"/>
                <a:sym typeface="Arial"/>
              </a:rPr>
              <a:t>A distinguishing feature of this model is that it highlights which aspects of organizational functioning impact effectiveness over the short, medium and long term.</a:t>
            </a:r>
            <a:endParaRPr/>
          </a:p>
          <a:p>
            <a:pPr indent="0" lvl="0" marL="0" marR="0" rtl="0" algn="l">
              <a:lnSpc>
                <a:spcPct val="150000"/>
              </a:lnSpc>
              <a:spcBef>
                <a:spcPts val="0"/>
              </a:spcBef>
              <a:spcAft>
                <a:spcPts val="0"/>
              </a:spcAft>
              <a:buNone/>
            </a:pPr>
            <a:r>
              <a:t/>
            </a:r>
            <a:endParaRPr b="0" i="0" sz="3200" u="none" cap="none" strike="noStrike">
              <a:solidFill>
                <a:srgbClr val="000000"/>
              </a:solidFill>
              <a:latin typeface="Arial"/>
              <a:ea typeface="Arial"/>
              <a:cs typeface="Arial"/>
              <a:sym typeface="Arial"/>
            </a:endParaRPr>
          </a:p>
          <a:p>
            <a:pPr indent="-285750" lvl="0" marL="285750" marR="0" rtl="0" algn="l">
              <a:lnSpc>
                <a:spcPct val="150000"/>
              </a:lnSpc>
              <a:spcBef>
                <a:spcPts val="0"/>
              </a:spcBef>
              <a:spcAft>
                <a:spcPts val="0"/>
              </a:spcAft>
              <a:buClr>
                <a:srgbClr val="000000"/>
              </a:buClr>
              <a:buSzPts val="3200"/>
              <a:buFont typeface="Arial"/>
              <a:buChar char="•"/>
            </a:pPr>
            <a:r>
              <a:rPr b="0" i="0" lang="en-US" sz="3200" u="none" cap="none" strike="noStrike">
                <a:solidFill>
                  <a:srgbClr val="000000"/>
                </a:solidFill>
                <a:latin typeface="Arial"/>
                <a:ea typeface="Arial"/>
                <a:cs typeface="Arial"/>
                <a:sym typeface="Arial"/>
              </a:rPr>
              <a:t>Short Term</a:t>
            </a:r>
            <a:endParaRPr/>
          </a:p>
          <a:p>
            <a:pPr indent="-285750" lvl="0" marL="285750" marR="0" rtl="0" algn="l">
              <a:lnSpc>
                <a:spcPct val="150000"/>
              </a:lnSpc>
              <a:spcBef>
                <a:spcPts val="0"/>
              </a:spcBef>
              <a:spcAft>
                <a:spcPts val="0"/>
              </a:spcAft>
              <a:buClr>
                <a:srgbClr val="000000"/>
              </a:buClr>
              <a:buSzPts val="3200"/>
              <a:buFont typeface="Arial"/>
              <a:buChar char="•"/>
            </a:pPr>
            <a:r>
              <a:rPr b="0" i="0" lang="en-US" sz="3200" u="none" cap="none" strike="noStrike">
                <a:solidFill>
                  <a:srgbClr val="000000"/>
                </a:solidFill>
                <a:latin typeface="Arial"/>
                <a:ea typeface="Arial"/>
                <a:cs typeface="Arial"/>
                <a:sym typeface="Arial"/>
              </a:rPr>
              <a:t>Medium Term</a:t>
            </a:r>
            <a:endParaRPr/>
          </a:p>
          <a:p>
            <a:pPr indent="-285750" lvl="0" marL="285750" marR="0" rtl="0" algn="l">
              <a:lnSpc>
                <a:spcPct val="150000"/>
              </a:lnSpc>
              <a:spcBef>
                <a:spcPts val="0"/>
              </a:spcBef>
              <a:spcAft>
                <a:spcPts val="0"/>
              </a:spcAft>
              <a:buClr>
                <a:srgbClr val="000000"/>
              </a:buClr>
              <a:buSzPts val="3200"/>
              <a:buFont typeface="Arial"/>
              <a:buChar char="•"/>
            </a:pPr>
            <a:r>
              <a:rPr b="0" i="0" lang="en-US" sz="3200" u="none" cap="none" strike="noStrike">
                <a:solidFill>
                  <a:srgbClr val="000000"/>
                </a:solidFill>
                <a:latin typeface="Arial"/>
                <a:ea typeface="Arial"/>
                <a:cs typeface="Arial"/>
                <a:sym typeface="Arial"/>
              </a:rPr>
              <a:t>Long Term</a:t>
            </a:r>
            <a:endParaRPr b="0" i="0" sz="2400" u="none" cap="none" strike="noStrike">
              <a:solidFill>
                <a:srgbClr val="000000"/>
              </a:solidFill>
              <a:latin typeface="Arial"/>
              <a:ea typeface="Arial"/>
              <a:cs typeface="Arial"/>
              <a:sym typeface="Arial"/>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2" name="Shape 212"/>
        <p:cNvGrpSpPr/>
        <p:nvPr/>
      </p:nvGrpSpPr>
      <p:grpSpPr>
        <a:xfrm>
          <a:off x="0" y="0"/>
          <a:ext cx="0" cy="0"/>
          <a:chOff x="0" y="0"/>
          <a:chExt cx="0" cy="0"/>
        </a:xfrm>
      </p:grpSpPr>
      <p:pic>
        <p:nvPicPr>
          <p:cNvPr id="213" name="Google Shape;213;p65"/>
          <p:cNvPicPr preferRelativeResize="0"/>
          <p:nvPr/>
        </p:nvPicPr>
        <p:blipFill rotWithShape="1">
          <a:blip r:embed="rId3">
            <a:alphaModFix/>
          </a:blip>
          <a:srcRect b="0" l="0" r="0" t="0"/>
          <a:stretch/>
        </p:blipFill>
        <p:spPr>
          <a:xfrm>
            <a:off x="3376247" y="150934"/>
            <a:ext cx="6746704" cy="6306063"/>
          </a:xfrm>
          <a:prstGeom prst="rect">
            <a:avLst/>
          </a:prstGeom>
          <a:noFill/>
          <a:ln>
            <a:noFill/>
          </a:ln>
        </p:spPr>
      </p:pic>
      <p:sp>
        <p:nvSpPr>
          <p:cNvPr id="214" name="Google Shape;214;p65"/>
          <p:cNvSpPr/>
          <p:nvPr/>
        </p:nvSpPr>
        <p:spPr>
          <a:xfrm>
            <a:off x="5444812" y="6252203"/>
            <a:ext cx="5841269" cy="338514"/>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800"/>
              <a:buFont typeface="Arial"/>
              <a:buNone/>
            </a:pPr>
            <a:r>
              <a:rPr b="0" i="0" lang="en-US" sz="800" u="none" cap="none" strike="noStrike">
                <a:solidFill>
                  <a:srgbClr val="444444"/>
                </a:solidFill>
                <a:latin typeface="Open Sans"/>
                <a:ea typeface="Open Sans"/>
                <a:cs typeface="Open Sans"/>
                <a:sym typeface="Open Sans"/>
              </a:rPr>
              <a:t>John Hayes (2014), The Theory and Practice of Change Management, 4th ed. pp - 136</a:t>
            </a:r>
            <a:endParaRPr b="0" i="0" sz="800" u="none" cap="none" strike="noStrike">
              <a:solidFill>
                <a:srgbClr val="444444"/>
              </a:solidFill>
              <a:latin typeface="Open Sans"/>
              <a:ea typeface="Open Sans"/>
              <a:cs typeface="Open Sans"/>
              <a:sym typeface="Open Sans"/>
            </a:endParaRPr>
          </a:p>
          <a:p>
            <a:pPr indent="0" lvl="0" marL="0" marR="0" rtl="0" algn="l">
              <a:lnSpc>
                <a:spcPct val="100000"/>
              </a:lnSpc>
              <a:spcBef>
                <a:spcPts val="0"/>
              </a:spcBef>
              <a:spcAft>
                <a:spcPts val="0"/>
              </a:spcAft>
              <a:buClr>
                <a:srgbClr val="000000"/>
              </a:buClr>
              <a:buSzPts val="800"/>
              <a:buFont typeface="Arial"/>
              <a:buNone/>
            </a:pPr>
            <a:r>
              <a:t/>
            </a:r>
            <a:endParaRPr b="0" i="0" sz="800" u="none" cap="none" strike="noStrike">
              <a:solidFill>
                <a:schemeClr val="dk1"/>
              </a:solidFill>
              <a:latin typeface="Calibri"/>
              <a:ea typeface="Calibri"/>
              <a:cs typeface="Calibri"/>
              <a:sym typeface="Calibri"/>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8" name="Shape 218"/>
        <p:cNvGrpSpPr/>
        <p:nvPr/>
      </p:nvGrpSpPr>
      <p:grpSpPr>
        <a:xfrm>
          <a:off x="0" y="0"/>
          <a:ext cx="0" cy="0"/>
          <a:chOff x="0" y="0"/>
          <a:chExt cx="0" cy="0"/>
        </a:xfrm>
      </p:grpSpPr>
      <p:sp>
        <p:nvSpPr>
          <p:cNvPr id="219" name="Google Shape;219;p66"/>
          <p:cNvSpPr/>
          <p:nvPr/>
        </p:nvSpPr>
        <p:spPr>
          <a:xfrm>
            <a:off x="478302" y="520507"/>
            <a:ext cx="6527410" cy="707846"/>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4000" u="sng" cap="none" strike="noStrike">
                <a:solidFill>
                  <a:srgbClr val="000000"/>
                </a:solidFill>
                <a:latin typeface="Arial"/>
                <a:ea typeface="Arial"/>
                <a:cs typeface="Arial"/>
                <a:sym typeface="Arial"/>
              </a:rPr>
              <a:t>The McKinsey 7S model</a:t>
            </a:r>
            <a:endParaRPr b="0" i="0" sz="3600" u="sng" cap="none" strike="noStrike">
              <a:solidFill>
                <a:srgbClr val="444444"/>
              </a:solidFill>
              <a:latin typeface="Open Sans"/>
              <a:ea typeface="Open Sans"/>
              <a:cs typeface="Open Sans"/>
              <a:sym typeface="Open Sans"/>
            </a:endParaRPr>
          </a:p>
        </p:txBody>
      </p:sp>
      <p:sp>
        <p:nvSpPr>
          <p:cNvPr id="220" name="Google Shape;220;p66"/>
          <p:cNvSpPr/>
          <p:nvPr/>
        </p:nvSpPr>
        <p:spPr>
          <a:xfrm>
            <a:off x="3629466" y="1451523"/>
            <a:ext cx="7188590" cy="4536819"/>
          </a:xfrm>
          <a:prstGeom prst="rect">
            <a:avLst/>
          </a:prstGeom>
          <a:noFill/>
          <a:ln>
            <a:noFill/>
          </a:ln>
        </p:spPr>
        <p:txBody>
          <a:bodyPr anchorCtr="0" anchor="t" bIns="45700" lIns="91425" spcFirstLastPara="1" rIns="91425" wrap="square" tIns="45700">
            <a:spAutoFit/>
          </a:bodyPr>
          <a:lstStyle/>
          <a:p>
            <a:pPr indent="-342900" lvl="0" marL="342900" marR="0" rtl="0" algn="l">
              <a:lnSpc>
                <a:spcPct val="150000"/>
              </a:lnSpc>
              <a:spcBef>
                <a:spcPts val="0"/>
              </a:spcBef>
              <a:spcAft>
                <a:spcPts val="0"/>
              </a:spcAft>
              <a:buClr>
                <a:srgbClr val="000000"/>
              </a:buClr>
              <a:buSzPts val="2800"/>
              <a:buFont typeface="Arial"/>
              <a:buAutoNum type="arabicPeriod"/>
            </a:pPr>
            <a:r>
              <a:rPr b="0" i="1" lang="en-US" sz="2800" u="none" cap="none" strike="noStrike">
                <a:solidFill>
                  <a:srgbClr val="000000"/>
                </a:solidFill>
                <a:latin typeface="Arial"/>
                <a:ea typeface="Arial"/>
                <a:cs typeface="Arial"/>
                <a:sym typeface="Arial"/>
              </a:rPr>
              <a:t>Strategy </a:t>
            </a:r>
            <a:endParaRPr/>
          </a:p>
          <a:p>
            <a:pPr indent="-342900" lvl="0" marL="342900" marR="0" rtl="0" algn="l">
              <a:lnSpc>
                <a:spcPct val="150000"/>
              </a:lnSpc>
              <a:spcBef>
                <a:spcPts val="0"/>
              </a:spcBef>
              <a:spcAft>
                <a:spcPts val="0"/>
              </a:spcAft>
              <a:buClr>
                <a:srgbClr val="000000"/>
              </a:buClr>
              <a:buSzPts val="2800"/>
              <a:buFont typeface="Arial"/>
              <a:buAutoNum type="arabicPeriod"/>
            </a:pPr>
            <a:r>
              <a:rPr b="0" i="1" lang="en-US" sz="2800" u="none" cap="none" strike="noStrike">
                <a:solidFill>
                  <a:srgbClr val="000000"/>
                </a:solidFill>
                <a:latin typeface="Arial"/>
                <a:ea typeface="Arial"/>
                <a:cs typeface="Arial"/>
                <a:sym typeface="Arial"/>
              </a:rPr>
              <a:t>Structure</a:t>
            </a:r>
            <a:endParaRPr/>
          </a:p>
          <a:p>
            <a:pPr indent="-342900" lvl="0" marL="342900" marR="0" rtl="0" algn="l">
              <a:lnSpc>
                <a:spcPct val="150000"/>
              </a:lnSpc>
              <a:spcBef>
                <a:spcPts val="0"/>
              </a:spcBef>
              <a:spcAft>
                <a:spcPts val="0"/>
              </a:spcAft>
              <a:buClr>
                <a:srgbClr val="000000"/>
              </a:buClr>
              <a:buSzPts val="2800"/>
              <a:buFont typeface="Arial"/>
              <a:buAutoNum type="arabicPeriod"/>
            </a:pPr>
            <a:r>
              <a:rPr b="0" i="1" lang="en-US" sz="2800" u="none" cap="none" strike="noStrike">
                <a:solidFill>
                  <a:srgbClr val="000000"/>
                </a:solidFill>
                <a:latin typeface="Arial"/>
                <a:ea typeface="Arial"/>
                <a:cs typeface="Arial"/>
                <a:sym typeface="Arial"/>
              </a:rPr>
              <a:t>System</a:t>
            </a:r>
            <a:endParaRPr/>
          </a:p>
          <a:p>
            <a:pPr indent="-342900" lvl="0" marL="342900" marR="0" rtl="0" algn="l">
              <a:lnSpc>
                <a:spcPct val="150000"/>
              </a:lnSpc>
              <a:spcBef>
                <a:spcPts val="0"/>
              </a:spcBef>
              <a:spcAft>
                <a:spcPts val="0"/>
              </a:spcAft>
              <a:buClr>
                <a:srgbClr val="000000"/>
              </a:buClr>
              <a:buSzPts val="2800"/>
              <a:buFont typeface="Arial"/>
              <a:buAutoNum type="arabicPeriod"/>
            </a:pPr>
            <a:r>
              <a:rPr b="0" i="1" lang="en-US" sz="2800" u="none" cap="none" strike="noStrike">
                <a:solidFill>
                  <a:srgbClr val="000000"/>
                </a:solidFill>
                <a:latin typeface="Arial"/>
                <a:ea typeface="Arial"/>
                <a:cs typeface="Arial"/>
                <a:sym typeface="Arial"/>
              </a:rPr>
              <a:t>Staff</a:t>
            </a:r>
            <a:endParaRPr/>
          </a:p>
          <a:p>
            <a:pPr indent="-342900" lvl="0" marL="342900" marR="0" rtl="0" algn="l">
              <a:lnSpc>
                <a:spcPct val="150000"/>
              </a:lnSpc>
              <a:spcBef>
                <a:spcPts val="0"/>
              </a:spcBef>
              <a:spcAft>
                <a:spcPts val="0"/>
              </a:spcAft>
              <a:buClr>
                <a:srgbClr val="000000"/>
              </a:buClr>
              <a:buSzPts val="2800"/>
              <a:buFont typeface="Arial"/>
              <a:buAutoNum type="arabicPeriod"/>
            </a:pPr>
            <a:r>
              <a:rPr b="0" i="1" lang="en-US" sz="2800" u="none" cap="none" strike="noStrike">
                <a:solidFill>
                  <a:srgbClr val="000000"/>
                </a:solidFill>
                <a:latin typeface="Arial"/>
                <a:ea typeface="Arial"/>
                <a:cs typeface="Arial"/>
                <a:sym typeface="Arial"/>
              </a:rPr>
              <a:t>Style</a:t>
            </a:r>
            <a:endParaRPr/>
          </a:p>
          <a:p>
            <a:pPr indent="-342900" lvl="0" marL="342900" marR="0" rtl="0" algn="l">
              <a:lnSpc>
                <a:spcPct val="150000"/>
              </a:lnSpc>
              <a:spcBef>
                <a:spcPts val="0"/>
              </a:spcBef>
              <a:spcAft>
                <a:spcPts val="0"/>
              </a:spcAft>
              <a:buClr>
                <a:srgbClr val="000000"/>
              </a:buClr>
              <a:buSzPts val="2800"/>
              <a:buFont typeface="Arial"/>
              <a:buAutoNum type="arabicPeriod"/>
            </a:pPr>
            <a:r>
              <a:rPr b="0" i="1" lang="en-US" sz="2800" u="none" cap="none" strike="noStrike">
                <a:solidFill>
                  <a:srgbClr val="000000"/>
                </a:solidFill>
                <a:latin typeface="Arial"/>
                <a:ea typeface="Arial"/>
                <a:cs typeface="Arial"/>
                <a:sym typeface="Arial"/>
              </a:rPr>
              <a:t>Share Values and Superordinate goals</a:t>
            </a:r>
            <a:endParaRPr/>
          </a:p>
          <a:p>
            <a:pPr indent="-342900" lvl="0" marL="342900" marR="0" rtl="0" algn="l">
              <a:lnSpc>
                <a:spcPct val="150000"/>
              </a:lnSpc>
              <a:spcBef>
                <a:spcPts val="0"/>
              </a:spcBef>
              <a:spcAft>
                <a:spcPts val="0"/>
              </a:spcAft>
              <a:buClr>
                <a:srgbClr val="000000"/>
              </a:buClr>
              <a:buSzPts val="2800"/>
              <a:buFont typeface="Arial"/>
              <a:buAutoNum type="arabicPeriod"/>
            </a:pPr>
            <a:r>
              <a:rPr b="0" i="1" lang="en-US" sz="2800" u="none" cap="none" strike="noStrike">
                <a:solidFill>
                  <a:srgbClr val="000000"/>
                </a:solidFill>
                <a:latin typeface="Arial"/>
                <a:ea typeface="Arial"/>
                <a:cs typeface="Arial"/>
                <a:sym typeface="Arial"/>
              </a:rPr>
              <a:t>Skills</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4" name="Shape 224"/>
        <p:cNvGrpSpPr/>
        <p:nvPr/>
      </p:nvGrpSpPr>
      <p:grpSpPr>
        <a:xfrm>
          <a:off x="0" y="0"/>
          <a:ext cx="0" cy="0"/>
          <a:chOff x="0" y="0"/>
          <a:chExt cx="0" cy="0"/>
        </a:xfrm>
      </p:grpSpPr>
      <p:pic>
        <p:nvPicPr>
          <p:cNvPr id="225" name="Google Shape;225;p67"/>
          <p:cNvPicPr preferRelativeResize="0"/>
          <p:nvPr/>
        </p:nvPicPr>
        <p:blipFill rotWithShape="1">
          <a:blip r:embed="rId3">
            <a:alphaModFix/>
          </a:blip>
          <a:srcRect b="0" l="0" r="0" t="0"/>
          <a:stretch/>
        </p:blipFill>
        <p:spPr>
          <a:xfrm>
            <a:off x="2733674" y="310368"/>
            <a:ext cx="5833549" cy="5869782"/>
          </a:xfrm>
          <a:prstGeom prst="rect">
            <a:avLst/>
          </a:prstGeom>
          <a:noFill/>
          <a:ln>
            <a:noFill/>
          </a:ln>
        </p:spPr>
      </p:pic>
      <p:sp>
        <p:nvSpPr>
          <p:cNvPr id="226" name="Google Shape;226;p67"/>
          <p:cNvSpPr/>
          <p:nvPr/>
        </p:nvSpPr>
        <p:spPr>
          <a:xfrm>
            <a:off x="5444812" y="6252203"/>
            <a:ext cx="5841269" cy="338514"/>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800"/>
              <a:buFont typeface="Arial"/>
              <a:buNone/>
            </a:pPr>
            <a:r>
              <a:rPr b="0" i="0" lang="en-US" sz="800" u="none" cap="none" strike="noStrike">
                <a:solidFill>
                  <a:srgbClr val="444444"/>
                </a:solidFill>
                <a:latin typeface="Arial"/>
                <a:ea typeface="Arial"/>
                <a:cs typeface="Arial"/>
                <a:sym typeface="Arial"/>
              </a:rPr>
              <a:t>John Hayes (2014), The Theory and Practice of Change Management, 4th ed. pp - 137</a:t>
            </a:r>
            <a:endParaRPr b="0" i="0" sz="800" u="none" cap="none" strike="noStrike">
              <a:solidFill>
                <a:srgbClr val="444444"/>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800"/>
              <a:buFont typeface="Arial"/>
              <a:buNone/>
            </a:pPr>
            <a:r>
              <a:t/>
            </a:r>
            <a:endParaRPr b="0" i="0" sz="800" u="none" cap="none" strike="noStrike">
              <a:solidFill>
                <a:schemeClr val="dk1"/>
              </a:solidFill>
              <a:latin typeface="Arial"/>
              <a:ea typeface="Arial"/>
              <a:cs typeface="Arial"/>
              <a:sym typeface="Arial"/>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0" name="Shape 230"/>
        <p:cNvGrpSpPr/>
        <p:nvPr/>
      </p:nvGrpSpPr>
      <p:grpSpPr>
        <a:xfrm>
          <a:off x="0" y="0"/>
          <a:ext cx="0" cy="0"/>
          <a:chOff x="0" y="0"/>
          <a:chExt cx="0" cy="0"/>
        </a:xfrm>
      </p:grpSpPr>
      <p:sp>
        <p:nvSpPr>
          <p:cNvPr id="231" name="Google Shape;231;p68"/>
          <p:cNvSpPr/>
          <p:nvPr/>
        </p:nvSpPr>
        <p:spPr>
          <a:xfrm>
            <a:off x="941229" y="320896"/>
            <a:ext cx="6538970" cy="707886"/>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4000" u="sng" cap="none" strike="noStrike">
                <a:solidFill>
                  <a:srgbClr val="000000"/>
                </a:solidFill>
                <a:latin typeface="Arial"/>
                <a:ea typeface="Arial"/>
                <a:cs typeface="Arial"/>
                <a:sym typeface="Arial"/>
              </a:rPr>
              <a:t>Weisbord’s six-box model</a:t>
            </a:r>
            <a:endParaRPr b="0" i="0" sz="34400" u="sng" cap="none" strike="noStrike">
              <a:solidFill>
                <a:srgbClr val="000000"/>
              </a:solidFill>
              <a:latin typeface="Arial"/>
              <a:ea typeface="Arial"/>
              <a:cs typeface="Arial"/>
              <a:sym typeface="Arial"/>
            </a:endParaRPr>
          </a:p>
        </p:txBody>
      </p:sp>
      <p:pic>
        <p:nvPicPr>
          <p:cNvPr id="232" name="Google Shape;232;p68"/>
          <p:cNvPicPr preferRelativeResize="0"/>
          <p:nvPr/>
        </p:nvPicPr>
        <p:blipFill rotWithShape="1">
          <a:blip r:embed="rId3">
            <a:alphaModFix/>
          </a:blip>
          <a:srcRect b="0" l="0" r="0" t="0"/>
          <a:stretch/>
        </p:blipFill>
        <p:spPr>
          <a:xfrm>
            <a:off x="3586382" y="1399291"/>
            <a:ext cx="5853040" cy="4892427"/>
          </a:xfrm>
          <a:prstGeom prst="rect">
            <a:avLst/>
          </a:prstGeom>
          <a:noFill/>
          <a:ln>
            <a:noFill/>
          </a:ln>
        </p:spPr>
      </p:pic>
      <p:sp>
        <p:nvSpPr>
          <p:cNvPr id="233" name="Google Shape;233;p68"/>
          <p:cNvSpPr/>
          <p:nvPr/>
        </p:nvSpPr>
        <p:spPr>
          <a:xfrm>
            <a:off x="5444812" y="6406951"/>
            <a:ext cx="5841269" cy="338514"/>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800"/>
              <a:buFont typeface="Arial"/>
              <a:buNone/>
            </a:pPr>
            <a:r>
              <a:rPr b="0" i="0" lang="en-US" sz="800" u="none" cap="none" strike="noStrike">
                <a:solidFill>
                  <a:srgbClr val="444444"/>
                </a:solidFill>
                <a:latin typeface="Arial"/>
                <a:ea typeface="Arial"/>
                <a:cs typeface="Arial"/>
                <a:sym typeface="Arial"/>
              </a:rPr>
              <a:t>John Hayes (2014), The Theory and Practice of Change Management, 4th ed. pp - 138</a:t>
            </a:r>
            <a:endParaRPr b="0" i="0" sz="800" u="none" cap="none" strike="noStrike">
              <a:solidFill>
                <a:srgbClr val="444444"/>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800"/>
              <a:buFont typeface="Arial"/>
              <a:buNone/>
            </a:pPr>
            <a:r>
              <a:t/>
            </a:r>
            <a:endParaRPr b="0" i="0" sz="800" u="none" cap="none" strike="noStrike">
              <a:solidFill>
                <a:schemeClr val="dk1"/>
              </a:solidFill>
              <a:latin typeface="Arial"/>
              <a:ea typeface="Arial"/>
              <a:cs typeface="Arial"/>
              <a:sym typeface="Arial"/>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7" name="Shape 237"/>
        <p:cNvGrpSpPr/>
        <p:nvPr/>
      </p:nvGrpSpPr>
      <p:grpSpPr>
        <a:xfrm>
          <a:off x="0" y="0"/>
          <a:ext cx="0" cy="0"/>
          <a:chOff x="0" y="0"/>
          <a:chExt cx="0" cy="0"/>
        </a:xfrm>
      </p:grpSpPr>
      <p:pic>
        <p:nvPicPr>
          <p:cNvPr id="238" name="Google Shape;238;p69"/>
          <p:cNvPicPr preferRelativeResize="0"/>
          <p:nvPr/>
        </p:nvPicPr>
        <p:blipFill rotWithShape="1">
          <a:blip r:embed="rId3">
            <a:alphaModFix/>
          </a:blip>
          <a:srcRect b="0" l="0" r="0" t="0"/>
          <a:stretch/>
        </p:blipFill>
        <p:spPr>
          <a:xfrm>
            <a:off x="3098262" y="265014"/>
            <a:ext cx="5581504" cy="5984150"/>
          </a:xfrm>
          <a:prstGeom prst="rect">
            <a:avLst/>
          </a:prstGeom>
          <a:noFill/>
          <a:ln>
            <a:noFill/>
          </a:ln>
        </p:spPr>
      </p:pic>
      <p:sp>
        <p:nvSpPr>
          <p:cNvPr id="239" name="Google Shape;239;p69"/>
          <p:cNvSpPr/>
          <p:nvPr/>
        </p:nvSpPr>
        <p:spPr>
          <a:xfrm>
            <a:off x="5430744" y="6378816"/>
            <a:ext cx="5841269" cy="338514"/>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800"/>
              <a:buFont typeface="Arial"/>
              <a:buNone/>
            </a:pPr>
            <a:r>
              <a:rPr b="0" i="0" lang="en-US" sz="800" u="none" cap="none" strike="noStrike">
                <a:solidFill>
                  <a:srgbClr val="444444"/>
                </a:solidFill>
                <a:latin typeface="Arial"/>
                <a:ea typeface="Arial"/>
                <a:cs typeface="Arial"/>
                <a:sym typeface="Arial"/>
              </a:rPr>
              <a:t>John Hayes (2014), The Theory and Practice of Change Management, 4th ed. pp - 139</a:t>
            </a:r>
            <a:endParaRPr b="0" i="0" sz="800" u="none" cap="none" strike="noStrike">
              <a:solidFill>
                <a:srgbClr val="444444"/>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800"/>
              <a:buFont typeface="Arial"/>
              <a:buNone/>
            </a:pPr>
            <a:r>
              <a:t/>
            </a:r>
            <a:endParaRPr b="0" i="0" sz="800" u="none" cap="none" strike="noStrike">
              <a:solidFill>
                <a:schemeClr val="dk1"/>
              </a:solidFill>
              <a:latin typeface="Arial"/>
              <a:ea typeface="Arial"/>
              <a:cs typeface="Arial"/>
              <a:sym typeface="Arial"/>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3" name="Shape 243"/>
        <p:cNvGrpSpPr/>
        <p:nvPr/>
      </p:nvGrpSpPr>
      <p:grpSpPr>
        <a:xfrm>
          <a:off x="0" y="0"/>
          <a:ext cx="0" cy="0"/>
          <a:chOff x="0" y="0"/>
          <a:chExt cx="0" cy="0"/>
        </a:xfrm>
      </p:grpSpPr>
      <p:sp>
        <p:nvSpPr>
          <p:cNvPr id="244" name="Google Shape;244;p70"/>
          <p:cNvSpPr/>
          <p:nvPr/>
        </p:nvSpPr>
        <p:spPr>
          <a:xfrm>
            <a:off x="407963" y="402587"/>
            <a:ext cx="11099408" cy="46166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2400" u="sng" cap="none" strike="noStrike">
                <a:solidFill>
                  <a:srgbClr val="000000"/>
                </a:solidFill>
                <a:latin typeface="Arial"/>
                <a:ea typeface="Arial"/>
                <a:cs typeface="Arial"/>
                <a:sym typeface="Arial"/>
              </a:rPr>
              <a:t>The Burke-Litwin causal model of organizational performance and change</a:t>
            </a:r>
            <a:endParaRPr b="0" i="0" sz="6600" u="sng" cap="none" strike="noStrike">
              <a:solidFill>
                <a:srgbClr val="000000"/>
              </a:solidFill>
              <a:latin typeface="Arial"/>
              <a:ea typeface="Arial"/>
              <a:cs typeface="Arial"/>
              <a:sym typeface="Arial"/>
            </a:endParaRPr>
          </a:p>
        </p:txBody>
      </p:sp>
      <p:pic>
        <p:nvPicPr>
          <p:cNvPr id="245" name="Google Shape;245;p70"/>
          <p:cNvPicPr preferRelativeResize="0"/>
          <p:nvPr/>
        </p:nvPicPr>
        <p:blipFill rotWithShape="1">
          <a:blip r:embed="rId3">
            <a:alphaModFix/>
          </a:blip>
          <a:srcRect b="0" l="0" r="0" t="0"/>
          <a:stretch/>
        </p:blipFill>
        <p:spPr>
          <a:xfrm>
            <a:off x="3588360" y="898207"/>
            <a:ext cx="5597843" cy="5552790"/>
          </a:xfrm>
          <a:prstGeom prst="rect">
            <a:avLst/>
          </a:prstGeom>
          <a:noFill/>
          <a:ln>
            <a:noFill/>
          </a:ln>
        </p:spPr>
      </p:pic>
      <p:sp>
        <p:nvSpPr>
          <p:cNvPr id="246" name="Google Shape;246;p70"/>
          <p:cNvSpPr/>
          <p:nvPr/>
        </p:nvSpPr>
        <p:spPr>
          <a:xfrm>
            <a:off x="5430744" y="6378816"/>
            <a:ext cx="5841269" cy="338514"/>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800"/>
              <a:buFont typeface="Arial"/>
              <a:buNone/>
            </a:pPr>
            <a:r>
              <a:rPr b="0" i="0" lang="en-US" sz="800" u="none" cap="none" strike="noStrike">
                <a:solidFill>
                  <a:srgbClr val="444444"/>
                </a:solidFill>
                <a:latin typeface="Arial"/>
                <a:ea typeface="Arial"/>
                <a:cs typeface="Arial"/>
                <a:sym typeface="Arial"/>
              </a:rPr>
              <a:t>John Hayes (2014), The Theory and Practice of Change Management, 4th ed. pp - 140</a:t>
            </a:r>
            <a:endParaRPr b="0" i="0" sz="800" u="none" cap="none" strike="noStrike">
              <a:solidFill>
                <a:srgbClr val="444444"/>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800"/>
              <a:buFont typeface="Arial"/>
              <a:buNone/>
            </a:pPr>
            <a:r>
              <a:t/>
            </a:r>
            <a:endParaRPr b="0" i="0" sz="800" u="none" cap="none" strike="noStrike">
              <a:solidFill>
                <a:schemeClr val="dk1"/>
              </a:solidFill>
              <a:latin typeface="Arial"/>
              <a:ea typeface="Arial"/>
              <a:cs typeface="Arial"/>
              <a:sym typeface="Arial"/>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0" name="Shape 250"/>
        <p:cNvGrpSpPr/>
        <p:nvPr/>
      </p:nvGrpSpPr>
      <p:grpSpPr>
        <a:xfrm>
          <a:off x="0" y="0"/>
          <a:ext cx="0" cy="0"/>
          <a:chOff x="0" y="0"/>
          <a:chExt cx="0" cy="0"/>
        </a:xfrm>
      </p:grpSpPr>
      <p:pic>
        <p:nvPicPr>
          <p:cNvPr id="251" name="Google Shape;251;p71"/>
          <p:cNvPicPr preferRelativeResize="0"/>
          <p:nvPr/>
        </p:nvPicPr>
        <p:blipFill rotWithShape="1">
          <a:blip r:embed="rId3">
            <a:alphaModFix/>
          </a:blip>
          <a:srcRect b="0" l="0" r="0" t="0"/>
          <a:stretch/>
        </p:blipFill>
        <p:spPr>
          <a:xfrm>
            <a:off x="3195270" y="438076"/>
            <a:ext cx="6451912" cy="5568829"/>
          </a:xfrm>
          <a:prstGeom prst="rect">
            <a:avLst/>
          </a:prstGeom>
          <a:noFill/>
          <a:ln>
            <a:noFill/>
          </a:ln>
        </p:spPr>
      </p:pic>
      <p:sp>
        <p:nvSpPr>
          <p:cNvPr id="252" name="Google Shape;252;p71"/>
          <p:cNvSpPr/>
          <p:nvPr/>
        </p:nvSpPr>
        <p:spPr>
          <a:xfrm>
            <a:off x="5430744" y="6378816"/>
            <a:ext cx="5841269" cy="338514"/>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800"/>
              <a:buFont typeface="Arial"/>
              <a:buNone/>
            </a:pPr>
            <a:r>
              <a:rPr b="0" i="0" lang="en-US" sz="800" u="none" cap="none" strike="noStrike">
                <a:solidFill>
                  <a:srgbClr val="444444"/>
                </a:solidFill>
                <a:latin typeface="Arial"/>
                <a:ea typeface="Arial"/>
                <a:cs typeface="Arial"/>
                <a:sym typeface="Arial"/>
              </a:rPr>
              <a:t>John Hayes (2014), The Theory and Practice of Change Management, 4th ed. pp - 141</a:t>
            </a:r>
            <a:endParaRPr b="0" i="0" sz="800" u="none" cap="none" strike="noStrike">
              <a:solidFill>
                <a:srgbClr val="444444"/>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800"/>
              <a:buFont typeface="Arial"/>
              <a:buNone/>
            </a:pPr>
            <a:r>
              <a:t/>
            </a:r>
            <a:endParaRPr b="0" i="0" sz="800" u="none" cap="none" strike="noStrike">
              <a:solidFill>
                <a:schemeClr val="dk1"/>
              </a:solidFill>
              <a:latin typeface="Arial"/>
              <a:ea typeface="Arial"/>
              <a:cs typeface="Arial"/>
              <a:sym typeface="Arial"/>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6" name="Shape 256"/>
        <p:cNvGrpSpPr/>
        <p:nvPr/>
      </p:nvGrpSpPr>
      <p:grpSpPr>
        <a:xfrm>
          <a:off x="0" y="0"/>
          <a:ext cx="0" cy="0"/>
          <a:chOff x="0" y="0"/>
          <a:chExt cx="0" cy="0"/>
        </a:xfrm>
      </p:grpSpPr>
      <p:sp>
        <p:nvSpPr>
          <p:cNvPr id="257" name="Google Shape;257;p72"/>
          <p:cNvSpPr/>
          <p:nvPr/>
        </p:nvSpPr>
        <p:spPr>
          <a:xfrm>
            <a:off x="403973" y="363098"/>
            <a:ext cx="10349308"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2800" u="sng" cap="none" strike="noStrike">
                <a:solidFill>
                  <a:schemeClr val="dk1"/>
                </a:solidFill>
                <a:latin typeface="Arial"/>
                <a:ea typeface="Arial"/>
                <a:cs typeface="Arial"/>
                <a:sym typeface="Arial"/>
              </a:rPr>
              <a:t>Revising your personal model of organizational functioning</a:t>
            </a:r>
            <a:endParaRPr b="0" i="0" sz="2800" u="sng" cap="none" strike="noStrike">
              <a:solidFill>
                <a:schemeClr val="dk1"/>
              </a:solidFill>
              <a:latin typeface="Arial"/>
              <a:ea typeface="Arial"/>
              <a:cs typeface="Arial"/>
              <a:sym typeface="Arial"/>
            </a:endParaRPr>
          </a:p>
        </p:txBody>
      </p:sp>
      <p:sp>
        <p:nvSpPr>
          <p:cNvPr id="258" name="Google Shape;258;p72"/>
          <p:cNvSpPr/>
          <p:nvPr/>
        </p:nvSpPr>
        <p:spPr>
          <a:xfrm>
            <a:off x="844062" y="1334161"/>
            <a:ext cx="10255347" cy="3019032"/>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0" i="0" lang="en-US" sz="2600" u="none" cap="none" strike="noStrike">
                <a:solidFill>
                  <a:srgbClr val="000000"/>
                </a:solidFill>
                <a:latin typeface="Arial"/>
                <a:ea typeface="Arial"/>
                <a:cs typeface="Arial"/>
                <a:sym typeface="Arial"/>
              </a:rPr>
              <a:t>Three characteristics of ‘good’ diagnostic models are that they:</a:t>
            </a:r>
            <a:endParaRPr/>
          </a:p>
          <a:p>
            <a:pPr indent="0" lvl="0" marL="0" marR="0" rtl="0" algn="l">
              <a:lnSpc>
                <a:spcPct val="150000"/>
              </a:lnSpc>
              <a:spcBef>
                <a:spcPts val="0"/>
              </a:spcBef>
              <a:spcAft>
                <a:spcPts val="0"/>
              </a:spcAft>
              <a:buNone/>
            </a:pPr>
            <a:r>
              <a:t/>
            </a:r>
            <a:endParaRPr b="0" i="0" sz="2600" u="none" cap="none" strike="noStrike">
              <a:solidFill>
                <a:srgbClr val="000000"/>
              </a:solidFill>
              <a:latin typeface="Arial"/>
              <a:ea typeface="Arial"/>
              <a:cs typeface="Arial"/>
              <a:sym typeface="Arial"/>
            </a:endParaRPr>
          </a:p>
          <a:p>
            <a:pPr indent="0" lvl="0" marL="0" marR="0" rtl="0" algn="l">
              <a:lnSpc>
                <a:spcPct val="150000"/>
              </a:lnSpc>
              <a:spcBef>
                <a:spcPts val="0"/>
              </a:spcBef>
              <a:spcAft>
                <a:spcPts val="0"/>
              </a:spcAft>
              <a:buNone/>
            </a:pPr>
            <a:r>
              <a:rPr b="0" i="0" lang="en-US" sz="2600" u="none" cap="none" strike="noStrike">
                <a:solidFill>
                  <a:srgbClr val="000000"/>
                </a:solidFill>
                <a:latin typeface="Arial"/>
                <a:ea typeface="Arial"/>
                <a:cs typeface="Arial"/>
                <a:sym typeface="Arial"/>
              </a:rPr>
              <a:t>1. are relevant to the particular issues under consideration</a:t>
            </a:r>
            <a:endParaRPr/>
          </a:p>
          <a:p>
            <a:pPr indent="0" lvl="0" marL="0" marR="0" rtl="0" algn="l">
              <a:lnSpc>
                <a:spcPct val="150000"/>
              </a:lnSpc>
              <a:spcBef>
                <a:spcPts val="0"/>
              </a:spcBef>
              <a:spcAft>
                <a:spcPts val="0"/>
              </a:spcAft>
              <a:buNone/>
            </a:pPr>
            <a:r>
              <a:rPr b="0" i="0" lang="en-US" sz="2600" u="none" cap="none" strike="noStrike">
                <a:solidFill>
                  <a:srgbClr val="000000"/>
                </a:solidFill>
                <a:latin typeface="Arial"/>
                <a:ea typeface="Arial"/>
                <a:cs typeface="Arial"/>
                <a:sym typeface="Arial"/>
              </a:rPr>
              <a:t>2. help change agents to recognize cause-and-effect relationships</a:t>
            </a:r>
            <a:endParaRPr/>
          </a:p>
          <a:p>
            <a:pPr indent="0" lvl="0" marL="0" marR="0" rtl="0" algn="l">
              <a:lnSpc>
                <a:spcPct val="150000"/>
              </a:lnSpc>
              <a:spcBef>
                <a:spcPts val="0"/>
              </a:spcBef>
              <a:spcAft>
                <a:spcPts val="0"/>
              </a:spcAft>
              <a:buNone/>
            </a:pPr>
            <a:r>
              <a:rPr b="0" i="0" lang="en-US" sz="2600" u="none" cap="none" strike="noStrike">
                <a:solidFill>
                  <a:srgbClr val="000000"/>
                </a:solidFill>
                <a:latin typeface="Arial"/>
                <a:ea typeface="Arial"/>
                <a:cs typeface="Arial"/>
                <a:sym typeface="Arial"/>
              </a:rPr>
              <a:t>3. focus on elements they can influence.</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2" name="Shape 262"/>
        <p:cNvGrpSpPr/>
        <p:nvPr/>
      </p:nvGrpSpPr>
      <p:grpSpPr>
        <a:xfrm>
          <a:off x="0" y="0"/>
          <a:ext cx="0" cy="0"/>
          <a:chOff x="0" y="0"/>
          <a:chExt cx="0" cy="0"/>
        </a:xfrm>
      </p:grpSpPr>
      <p:sp>
        <p:nvSpPr>
          <p:cNvPr id="263" name="Google Shape;263;p73"/>
          <p:cNvSpPr/>
          <p:nvPr/>
        </p:nvSpPr>
        <p:spPr>
          <a:xfrm>
            <a:off x="4101154" y="365759"/>
            <a:ext cx="2580999" cy="707886"/>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4000" u="none" cap="none" strike="noStrike">
                <a:solidFill>
                  <a:schemeClr val="dk1"/>
                </a:solidFill>
                <a:latin typeface="Arial"/>
                <a:ea typeface="Arial"/>
                <a:cs typeface="Arial"/>
                <a:sym typeface="Arial"/>
              </a:rPr>
              <a:t>Summary</a:t>
            </a:r>
            <a:endParaRPr b="0" i="0" sz="4000" u="none" cap="none" strike="noStrike">
              <a:solidFill>
                <a:schemeClr val="dk1"/>
              </a:solidFill>
              <a:latin typeface="Arial"/>
              <a:ea typeface="Arial"/>
              <a:cs typeface="Arial"/>
              <a:sym typeface="Arial"/>
            </a:endParaRPr>
          </a:p>
        </p:txBody>
      </p:sp>
      <p:sp>
        <p:nvSpPr>
          <p:cNvPr id="264" name="Google Shape;264;p73"/>
          <p:cNvSpPr/>
          <p:nvPr/>
        </p:nvSpPr>
        <p:spPr>
          <a:xfrm>
            <a:off x="1753773" y="1541140"/>
            <a:ext cx="8923606" cy="3365024"/>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b="0" i="0" lang="en-US" sz="1800" u="none" cap="none" strike="noStrike">
                <a:solidFill>
                  <a:srgbClr val="000000"/>
                </a:solidFill>
                <a:latin typeface="Arial"/>
                <a:ea typeface="Arial"/>
                <a:cs typeface="Arial"/>
                <a:sym typeface="Arial"/>
              </a:rPr>
              <a:t>Organizational diagnosis is a research process to recommend improvements. It emphasizes the role of models, including component and holistic ones. Holistic models offer a comprehensive view of an organization, whereas component models focus on specific aspects. Starting with holistic models is recommended, as relying solely on component models can be limiting. Four key holistic models are introduced: Kotter's, McKinsey 7S, Weisbord's, and the Burke-Litwin causal model, each providing unique insights. It's valuable to compare these models with one's own approach to enhance the diagnostic process.</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8" name="Shape 268"/>
        <p:cNvGrpSpPr/>
        <p:nvPr/>
      </p:nvGrpSpPr>
      <p:grpSpPr>
        <a:xfrm>
          <a:off x="0" y="0"/>
          <a:ext cx="0" cy="0"/>
          <a:chOff x="0" y="0"/>
          <a:chExt cx="0" cy="0"/>
        </a:xfrm>
      </p:grpSpPr>
      <p:sp>
        <p:nvSpPr>
          <p:cNvPr id="269" name="Google Shape;269;p74"/>
          <p:cNvSpPr/>
          <p:nvPr/>
        </p:nvSpPr>
        <p:spPr>
          <a:xfrm>
            <a:off x="2391507" y="413657"/>
            <a:ext cx="8980185" cy="5503238"/>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rgbClr val="000000"/>
              </a:buClr>
              <a:buSzPts val="1800"/>
              <a:buFont typeface="Arial"/>
              <a:buNone/>
            </a:pPr>
            <a:r>
              <a:rPr b="1" i="0" lang="en-US" sz="1800" u="none" cap="none" strike="noStrike">
                <a:solidFill>
                  <a:srgbClr val="000000"/>
                </a:solidFill>
                <a:latin typeface="Cambria"/>
                <a:ea typeface="Cambria"/>
                <a:cs typeface="Cambria"/>
                <a:sym typeface="Cambria"/>
              </a:rPr>
              <a:t>REFERENCES </a:t>
            </a:r>
            <a:endParaRPr b="0" i="0" sz="1800" u="none" cap="none" strike="noStrike">
              <a:solidFill>
                <a:schemeClr val="dk1"/>
              </a:solidFill>
              <a:latin typeface="Calibri"/>
              <a:ea typeface="Calibri"/>
              <a:cs typeface="Calibri"/>
              <a:sym typeface="Calibri"/>
            </a:endParaRPr>
          </a:p>
          <a:p>
            <a:pPr indent="0" lvl="0" marL="0" marR="0" rtl="0" algn="just">
              <a:lnSpc>
                <a:spcPct val="150000"/>
              </a:lnSpc>
              <a:spcBef>
                <a:spcPts val="800"/>
              </a:spcBef>
              <a:spcAft>
                <a:spcPts val="0"/>
              </a:spcAft>
              <a:buClr>
                <a:srgbClr val="000000"/>
              </a:buClr>
              <a:buSzPts val="1800"/>
              <a:buFont typeface="Arial"/>
              <a:buNone/>
            </a:pPr>
            <a:r>
              <a:rPr b="0" i="0" lang="en-US" sz="1800" u="none" cap="none" strike="noStrike">
                <a:solidFill>
                  <a:srgbClr val="000000"/>
                </a:solidFill>
                <a:latin typeface="Cambria"/>
                <a:ea typeface="Cambria"/>
                <a:cs typeface="Cambria"/>
                <a:sym typeface="Cambria"/>
              </a:rPr>
              <a:t> </a:t>
            </a:r>
            <a:endParaRPr b="0" i="0" sz="2400" u="none" cap="none" strike="noStrike">
              <a:solidFill>
                <a:schemeClr val="dk1"/>
              </a:solidFill>
              <a:latin typeface="Calibri"/>
              <a:ea typeface="Calibri"/>
              <a:cs typeface="Calibri"/>
              <a:sym typeface="Calibri"/>
            </a:endParaRPr>
          </a:p>
          <a:p>
            <a:pPr indent="-342900" lvl="0" marL="342900" marR="0" rtl="0" algn="just">
              <a:lnSpc>
                <a:spcPct val="150000"/>
              </a:lnSpc>
              <a:spcBef>
                <a:spcPts val="800"/>
              </a:spcBef>
              <a:spcAft>
                <a:spcPts val="0"/>
              </a:spcAft>
              <a:buClr>
                <a:srgbClr val="000000"/>
              </a:buClr>
              <a:buSzPts val="2400"/>
              <a:buFont typeface="Noto Sans Symbols"/>
              <a:buChar char="∙"/>
            </a:pPr>
            <a:r>
              <a:rPr b="0" i="0" lang="en-US" sz="2400" u="none" cap="none" strike="noStrike">
                <a:solidFill>
                  <a:srgbClr val="000000"/>
                </a:solidFill>
                <a:latin typeface="Cambria"/>
                <a:ea typeface="Cambria"/>
                <a:cs typeface="Cambria"/>
                <a:sym typeface="Cambria"/>
              </a:rPr>
              <a:t>Hayes, John (2022) The Theory and Practice of Change Management 6</a:t>
            </a:r>
            <a:r>
              <a:rPr b="0" baseline="30000" i="0" lang="en-US" sz="2400" u="none" cap="none" strike="noStrike">
                <a:solidFill>
                  <a:srgbClr val="000000"/>
                </a:solidFill>
                <a:latin typeface="Cambria"/>
                <a:ea typeface="Cambria"/>
                <a:cs typeface="Cambria"/>
                <a:sym typeface="Cambria"/>
              </a:rPr>
              <a:t>th</a:t>
            </a:r>
            <a:r>
              <a:rPr b="0" i="0" lang="en-US" sz="2400" u="none" cap="none" strike="noStrike">
                <a:solidFill>
                  <a:srgbClr val="000000"/>
                </a:solidFill>
                <a:latin typeface="Cambria"/>
                <a:ea typeface="Cambria"/>
                <a:cs typeface="Cambria"/>
                <a:sym typeface="Cambria"/>
              </a:rPr>
              <a:t> Edition. </a:t>
            </a:r>
            <a:r>
              <a:rPr b="0" i="0" lang="en-US" sz="2400" u="none" cap="none" strike="noStrike">
                <a:solidFill>
                  <a:schemeClr val="dk1"/>
                </a:solidFill>
                <a:latin typeface="Calibri"/>
                <a:ea typeface="Calibri"/>
                <a:cs typeface="Calibri"/>
                <a:sym typeface="Calibri"/>
              </a:rPr>
              <a:t>Bloomsbury Publishing PLC.</a:t>
            </a:r>
            <a:endParaRPr b="0" i="0" sz="2400" u="none" cap="none" strike="noStrike">
              <a:solidFill>
                <a:srgbClr val="000000"/>
              </a:solidFill>
              <a:latin typeface="Cambria"/>
              <a:ea typeface="Cambria"/>
              <a:cs typeface="Cambria"/>
              <a:sym typeface="Cambria"/>
            </a:endParaRPr>
          </a:p>
          <a:p>
            <a:pPr indent="-342900" lvl="0" marL="342900" marR="0" rtl="0" algn="just">
              <a:lnSpc>
                <a:spcPct val="150000"/>
              </a:lnSpc>
              <a:spcBef>
                <a:spcPts val="0"/>
              </a:spcBef>
              <a:spcAft>
                <a:spcPts val="0"/>
              </a:spcAft>
              <a:buClr>
                <a:srgbClr val="000000"/>
              </a:buClr>
              <a:buSzPts val="2400"/>
              <a:buFont typeface="Noto Sans Symbols"/>
              <a:buChar char="∙"/>
            </a:pPr>
            <a:r>
              <a:rPr b="0" i="0" lang="en-US" sz="2400" u="none" cap="none" strike="noStrike">
                <a:solidFill>
                  <a:srgbClr val="000000"/>
                </a:solidFill>
                <a:latin typeface="Cambria"/>
                <a:ea typeface="Cambria"/>
                <a:cs typeface="Cambria"/>
                <a:sym typeface="Cambria"/>
              </a:rPr>
              <a:t>Hayes, John (2014) The Theory and Practice of Change Management 4</a:t>
            </a:r>
            <a:r>
              <a:rPr b="0" baseline="30000" i="0" lang="en-US" sz="2400" u="none" cap="none" strike="noStrike">
                <a:solidFill>
                  <a:srgbClr val="000000"/>
                </a:solidFill>
                <a:latin typeface="Cambria"/>
                <a:ea typeface="Cambria"/>
                <a:cs typeface="Cambria"/>
                <a:sym typeface="Cambria"/>
              </a:rPr>
              <a:t>th</a:t>
            </a:r>
            <a:r>
              <a:rPr b="0" i="0" lang="en-US" sz="2400" u="none" cap="none" strike="noStrike">
                <a:solidFill>
                  <a:srgbClr val="000000"/>
                </a:solidFill>
                <a:latin typeface="Cambria"/>
                <a:ea typeface="Cambria"/>
                <a:cs typeface="Cambria"/>
                <a:sym typeface="Cambria"/>
              </a:rPr>
              <a:t> Edition. </a:t>
            </a:r>
            <a:r>
              <a:rPr b="0" i="0" lang="en-US" sz="2400" u="none" cap="none" strike="noStrike">
                <a:solidFill>
                  <a:schemeClr val="dk1"/>
                </a:solidFill>
                <a:latin typeface="Calibri"/>
                <a:ea typeface="Calibri"/>
                <a:cs typeface="Calibri"/>
                <a:sym typeface="Calibri"/>
              </a:rPr>
              <a:t>Palgrave Macmillan. United Kingdom</a:t>
            </a:r>
            <a:endParaRPr b="0" i="0" sz="2400" u="none" cap="none" strike="noStrike">
              <a:solidFill>
                <a:schemeClr val="dk1"/>
              </a:solidFill>
              <a:latin typeface="Calibri"/>
              <a:ea typeface="Calibri"/>
              <a:cs typeface="Calibri"/>
              <a:sym typeface="Calibri"/>
            </a:endParaRPr>
          </a:p>
          <a:p>
            <a:pPr indent="-342900" lvl="0" marL="342900" marR="0" rtl="0" algn="just">
              <a:lnSpc>
                <a:spcPct val="150000"/>
              </a:lnSpc>
              <a:spcBef>
                <a:spcPts val="0"/>
              </a:spcBef>
              <a:spcAft>
                <a:spcPts val="0"/>
              </a:spcAft>
              <a:buClr>
                <a:srgbClr val="000000"/>
              </a:buClr>
              <a:buSzPts val="2400"/>
              <a:buFont typeface="Noto Sans Symbols"/>
              <a:buChar char="∙"/>
            </a:pPr>
            <a:r>
              <a:rPr b="0" i="0" lang="en-US" sz="2400" u="none" cap="none" strike="noStrike">
                <a:solidFill>
                  <a:srgbClr val="000000"/>
                </a:solidFill>
                <a:latin typeface="Cambria"/>
                <a:ea typeface="Cambria"/>
                <a:cs typeface="Cambria"/>
                <a:sym typeface="Cambria"/>
              </a:rPr>
              <a:t>Hayes, John (2010) The Theory and Practice of Change Management 3</a:t>
            </a:r>
            <a:r>
              <a:rPr b="0" baseline="30000" i="0" lang="en-US" sz="2400" u="none" cap="none" strike="noStrike">
                <a:solidFill>
                  <a:srgbClr val="000000"/>
                </a:solidFill>
                <a:latin typeface="Cambria"/>
                <a:ea typeface="Cambria"/>
                <a:cs typeface="Cambria"/>
                <a:sym typeface="Cambria"/>
              </a:rPr>
              <a:t>rd</a:t>
            </a:r>
            <a:r>
              <a:rPr b="0" i="0" lang="en-US" sz="2400" u="none" cap="none" strike="noStrike">
                <a:solidFill>
                  <a:srgbClr val="000000"/>
                </a:solidFill>
                <a:latin typeface="Cambria"/>
                <a:ea typeface="Cambria"/>
                <a:cs typeface="Cambria"/>
                <a:sym typeface="Cambria"/>
              </a:rPr>
              <a:t>  Edition. </a:t>
            </a:r>
            <a:r>
              <a:rPr b="0" i="0" lang="en-US" sz="2400" u="none" cap="none" strike="noStrike">
                <a:solidFill>
                  <a:schemeClr val="dk1"/>
                </a:solidFill>
                <a:latin typeface="Calibri"/>
                <a:ea typeface="Calibri"/>
                <a:cs typeface="Calibri"/>
                <a:sym typeface="Calibri"/>
              </a:rPr>
              <a:t>Palgrave Macmillan. United Kingdom</a:t>
            </a:r>
            <a:endParaRPr/>
          </a:p>
          <a:p>
            <a:pPr indent="-342900" lvl="0" marL="342900" marR="0" rtl="0" algn="just">
              <a:lnSpc>
                <a:spcPct val="150000"/>
              </a:lnSpc>
              <a:spcBef>
                <a:spcPts val="0"/>
              </a:spcBef>
              <a:spcAft>
                <a:spcPts val="0"/>
              </a:spcAft>
              <a:buClr>
                <a:srgbClr val="000000"/>
              </a:buClr>
              <a:buSzPts val="2400"/>
              <a:buFont typeface="Noto Sans Symbols"/>
              <a:buChar char="∙"/>
            </a:pPr>
            <a:r>
              <a:rPr b="0" i="0" lang="en-US" sz="2400" u="none" cap="none" strike="noStrike">
                <a:solidFill>
                  <a:srgbClr val="000000"/>
                </a:solidFill>
                <a:latin typeface="Cambria"/>
                <a:ea typeface="Cambria"/>
                <a:cs typeface="Cambria"/>
                <a:sym typeface="Cambria"/>
              </a:rPr>
              <a:t>Kotter, John P. (1996) Leading Change. </a:t>
            </a:r>
            <a:r>
              <a:rPr b="0" i="0" lang="en-US" sz="2400" u="none" cap="none" strike="noStrike">
                <a:solidFill>
                  <a:schemeClr val="dk1"/>
                </a:solidFill>
                <a:latin typeface="Calibri"/>
                <a:ea typeface="Calibri"/>
                <a:cs typeface="Calibri"/>
                <a:sym typeface="Calibri"/>
              </a:rPr>
              <a:t>Harvard Business School Press. USA. ISBN 10: 0875847471 / ISBN 13: 9780875847474</a:t>
            </a:r>
            <a:endParaRPr b="0" i="0" sz="2400" u="none" cap="none" strike="noStrike">
              <a:solidFill>
                <a:schemeClr val="dk1"/>
              </a:solidFill>
              <a:latin typeface="Calibri"/>
              <a:ea typeface="Calibri"/>
              <a:cs typeface="Calibri"/>
              <a:sym typeface="Calibri"/>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3" name="Shape 273"/>
        <p:cNvGrpSpPr/>
        <p:nvPr/>
      </p:nvGrpSpPr>
      <p:grpSpPr>
        <a:xfrm>
          <a:off x="0" y="0"/>
          <a:ext cx="0" cy="0"/>
          <a:chOff x="0" y="0"/>
          <a:chExt cx="0" cy="0"/>
        </a:xfrm>
      </p:grpSpPr>
      <p:sp>
        <p:nvSpPr>
          <p:cNvPr id="274" name="Google Shape;274;p75"/>
          <p:cNvSpPr/>
          <p:nvPr/>
        </p:nvSpPr>
        <p:spPr>
          <a:xfrm>
            <a:off x="1901918" y="768267"/>
            <a:ext cx="8994580" cy="5319918"/>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i="0" lang="en-US" sz="1600" u="sng" cap="none" strike="noStrike">
                <a:solidFill>
                  <a:srgbClr val="000000"/>
                </a:solidFill>
                <a:latin typeface="Arial"/>
                <a:ea typeface="Arial"/>
                <a:cs typeface="Arial"/>
                <a:sym typeface="Arial"/>
              </a:rPr>
              <a:t>Online Sources</a:t>
            </a:r>
            <a:endParaRPr b="1" i="0" sz="1600" u="sng" cap="none" strike="noStrike">
              <a:solidFill>
                <a:srgbClr val="000000"/>
              </a:solidFill>
              <a:latin typeface="Arial"/>
              <a:ea typeface="Arial"/>
              <a:cs typeface="Arial"/>
              <a:sym typeface="Arial"/>
            </a:endParaRPr>
          </a:p>
          <a:p>
            <a:pPr indent="-342900" lvl="0" marL="342900" marR="0" rtl="0" algn="l">
              <a:lnSpc>
                <a:spcPct val="150000"/>
              </a:lnSpc>
              <a:spcBef>
                <a:spcPts val="800"/>
              </a:spcBef>
              <a:spcAft>
                <a:spcPts val="0"/>
              </a:spcAft>
              <a:buClr>
                <a:srgbClr val="000000"/>
              </a:buClr>
              <a:buSzPts val="1600"/>
              <a:buFont typeface="Noto Sans Symbols"/>
              <a:buChar char="∙"/>
            </a:pPr>
            <a:r>
              <a:rPr b="0" i="0" lang="en-US" sz="1600" u="none" cap="none" strike="noStrike">
                <a:solidFill>
                  <a:srgbClr val="000000"/>
                </a:solidFill>
                <a:latin typeface="Arial"/>
                <a:ea typeface="Arial"/>
                <a:cs typeface="Arial"/>
                <a:sym typeface="Arial"/>
              </a:rPr>
              <a:t>Miller, Kelsey. (March 19, 2020). % Critical Steps in the Change Management https://online.hbs.edu/blog/post/change-management-process</a:t>
            </a:r>
            <a:endParaRPr/>
          </a:p>
          <a:p>
            <a:pPr indent="-342900" lvl="0" marL="342900" marR="0" rtl="0" algn="l">
              <a:lnSpc>
                <a:spcPct val="150000"/>
              </a:lnSpc>
              <a:spcBef>
                <a:spcPts val="0"/>
              </a:spcBef>
              <a:spcAft>
                <a:spcPts val="0"/>
              </a:spcAft>
              <a:buClr>
                <a:srgbClr val="000000"/>
              </a:buClr>
              <a:buSzPts val="1600"/>
              <a:buFont typeface="Noto Sans Symbols"/>
              <a:buChar char="∙"/>
            </a:pPr>
            <a:r>
              <a:rPr b="0" i="0" lang="en-US" sz="1600" u="none" cap="none" strike="noStrike">
                <a:solidFill>
                  <a:srgbClr val="000000"/>
                </a:solidFill>
                <a:latin typeface="Arial"/>
                <a:ea typeface="Arial"/>
                <a:cs typeface="Arial"/>
                <a:sym typeface="Arial"/>
              </a:rPr>
              <a:t>Adapted from: Making Change Wworrk: Practical Tools for Overcoming Human Resistance to Change, ASQ Quality Press. https://asq.org/quality-resources/change-management</a:t>
            </a:r>
            <a:endParaRPr/>
          </a:p>
          <a:p>
            <a:pPr indent="-342900" lvl="0" marL="342900" marR="0" rtl="0" algn="l">
              <a:lnSpc>
                <a:spcPct val="150000"/>
              </a:lnSpc>
              <a:spcBef>
                <a:spcPts val="0"/>
              </a:spcBef>
              <a:spcAft>
                <a:spcPts val="0"/>
              </a:spcAft>
              <a:buClr>
                <a:srgbClr val="000000"/>
              </a:buClr>
              <a:buSzPts val="1600"/>
              <a:buFont typeface="Noto Sans Symbols"/>
              <a:buChar char="∙"/>
            </a:pPr>
            <a:r>
              <a:rPr b="0" i="0" lang="en-US" sz="1600" u="none" cap="none" strike="noStrike">
                <a:solidFill>
                  <a:srgbClr val="000000"/>
                </a:solidFill>
                <a:latin typeface="Arial"/>
                <a:ea typeface="Arial"/>
                <a:cs typeface="Arial"/>
                <a:sym typeface="Arial"/>
              </a:rPr>
              <a:t>Sirkein, H.L., Keenan, P., &amp; Jackson, A. (2005). The Hard Side of Change Management. https://hbr.org/2005/10/the-hard-side-of-change-management</a:t>
            </a:r>
            <a:endParaRPr/>
          </a:p>
          <a:p>
            <a:pPr indent="-342900" lvl="0" marL="342900" marR="0" rtl="0" algn="l">
              <a:lnSpc>
                <a:spcPct val="150000"/>
              </a:lnSpc>
              <a:spcBef>
                <a:spcPts val="0"/>
              </a:spcBef>
              <a:spcAft>
                <a:spcPts val="0"/>
              </a:spcAft>
              <a:buClr>
                <a:srgbClr val="000000"/>
              </a:buClr>
              <a:buSzPts val="1600"/>
              <a:buFont typeface="Noto Sans Symbols"/>
              <a:buChar char="∙"/>
            </a:pPr>
            <a:r>
              <a:rPr b="0" i="0" lang="en-US" sz="1600" u="none" cap="none" strike="noStrike">
                <a:solidFill>
                  <a:srgbClr val="000000"/>
                </a:solidFill>
                <a:latin typeface="Arial"/>
                <a:ea typeface="Arial"/>
                <a:cs typeface="Arial"/>
                <a:sym typeface="Arial"/>
              </a:rPr>
              <a:t>Courrsera. (June 17, 2023). The Change Management Process: Is it and Who is it for? https://www.coursera.org/articles/change-management-process</a:t>
            </a:r>
            <a:endParaRPr/>
          </a:p>
          <a:p>
            <a:pPr indent="-342900" lvl="0" marL="342900" marR="0" rtl="0" algn="l">
              <a:lnSpc>
                <a:spcPct val="150000"/>
              </a:lnSpc>
              <a:spcBef>
                <a:spcPts val="0"/>
              </a:spcBef>
              <a:spcAft>
                <a:spcPts val="0"/>
              </a:spcAft>
              <a:buClr>
                <a:srgbClr val="000000"/>
              </a:buClr>
              <a:buSzPts val="1600"/>
              <a:buFont typeface="Noto Sans Symbols"/>
              <a:buChar char="∙"/>
            </a:pPr>
            <a:r>
              <a:rPr b="0" i="0" lang="en-US" sz="1600" u="none" cap="none" strike="noStrike">
                <a:solidFill>
                  <a:srgbClr val="000000"/>
                </a:solidFill>
                <a:latin typeface="Arial"/>
                <a:ea typeface="Arial"/>
                <a:cs typeface="Arial"/>
                <a:sym typeface="Arial"/>
              </a:rPr>
              <a:t>Bloomfire. (Jan. 12, 2023). The Importaance of Change Management in an Organization. https://bloomfire.com/blog/importance-of-change-management/</a:t>
            </a:r>
            <a:endParaRPr/>
          </a:p>
          <a:p>
            <a:pPr indent="-342900" lvl="0" marL="342900" marR="0" rtl="0" algn="l">
              <a:lnSpc>
                <a:spcPct val="150000"/>
              </a:lnSpc>
              <a:spcBef>
                <a:spcPts val="0"/>
              </a:spcBef>
              <a:spcAft>
                <a:spcPts val="0"/>
              </a:spcAft>
              <a:buClr>
                <a:srgbClr val="000000"/>
              </a:buClr>
              <a:buSzPts val="1600"/>
              <a:buFont typeface="Noto Sans Symbols"/>
              <a:buChar char="∙"/>
            </a:pPr>
            <a:r>
              <a:rPr b="0" i="0" lang="en-US" sz="1600" u="none" cap="none" strike="noStrike">
                <a:solidFill>
                  <a:srgbClr val="000000"/>
                </a:solidFill>
                <a:latin typeface="Arial"/>
                <a:ea typeface="Arial"/>
                <a:cs typeface="Arial"/>
                <a:sym typeface="Arial"/>
              </a:rPr>
              <a:t>IMD. (August, 2022). Know About Change Managemen. https://www.imd.org/reflections/change-management/</a:t>
            </a:r>
            <a:endParaRPr/>
          </a:p>
          <a:p>
            <a:pPr indent="-241300" lvl="0" marL="342900" marR="0" rtl="0" algn="l">
              <a:lnSpc>
                <a:spcPct val="150000"/>
              </a:lnSpc>
              <a:spcBef>
                <a:spcPts val="0"/>
              </a:spcBef>
              <a:spcAft>
                <a:spcPts val="0"/>
              </a:spcAft>
              <a:buClr>
                <a:srgbClr val="000000"/>
              </a:buClr>
              <a:buSzPts val="1600"/>
              <a:buFont typeface="Noto Sans Symbols"/>
              <a:buNone/>
            </a:pPr>
            <a:r>
              <a:t/>
            </a:r>
            <a:endParaRPr b="0" i="0" sz="1600" u="none" cap="none" strike="noStrike">
              <a:solidFill>
                <a:srgbClr val="000000"/>
              </a:solidFill>
              <a:latin typeface="Arial"/>
              <a:ea typeface="Arial"/>
              <a:cs typeface="Arial"/>
              <a:sym typeface="Arial"/>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8" name="Shape 278"/>
        <p:cNvGrpSpPr/>
        <p:nvPr/>
      </p:nvGrpSpPr>
      <p:grpSpPr>
        <a:xfrm>
          <a:off x="0" y="0"/>
          <a:ext cx="0" cy="0"/>
          <a:chOff x="0" y="0"/>
          <a:chExt cx="0" cy="0"/>
        </a:xfrm>
      </p:grpSpPr>
      <p:sp>
        <p:nvSpPr>
          <p:cNvPr id="279" name="Google Shape;279;p32"/>
          <p:cNvSpPr txBox="1"/>
          <p:nvPr/>
        </p:nvSpPr>
        <p:spPr>
          <a:xfrm>
            <a:off x="2387702" y="1293782"/>
            <a:ext cx="7421218" cy="2215991"/>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3800"/>
              <a:buFont typeface="Arial"/>
              <a:buNone/>
            </a:pPr>
            <a:r>
              <a:rPr b="0" i="0" lang="en-US" sz="13800" u="none" cap="none" strike="noStrike">
                <a:solidFill>
                  <a:schemeClr val="dk1"/>
                </a:solidFill>
                <a:latin typeface="Calibri"/>
                <a:ea typeface="Calibri"/>
                <a:cs typeface="Calibri"/>
                <a:sym typeface="Calibri"/>
              </a:rPr>
              <a:t>The End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2023-09-09T11:09:00Z</dcterms:created>
  <dc:creator>Dr. Ella</dc:creato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8419E72986A14EBDA3E03A44E78E7311_12</vt:lpwstr>
  </property>
  <property fmtid="{D5CDD505-2E9C-101B-9397-08002B2CF9AE}" pid="3" name="KSOProductBuildVer">
    <vt:lpwstr>1033-12.2.0.13201</vt:lpwstr>
  </property>
</Properties>
</file>