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6"/>
  </p:notesMasterIdLst>
  <p:sldIdLst>
    <p:sldId id="330" r:id="rId2"/>
    <p:sldId id="317" r:id="rId3"/>
    <p:sldId id="315" r:id="rId4"/>
    <p:sldId id="358" r:id="rId5"/>
    <p:sldId id="359" r:id="rId6"/>
    <p:sldId id="360" r:id="rId7"/>
    <p:sldId id="368" r:id="rId8"/>
    <p:sldId id="361" r:id="rId9"/>
    <p:sldId id="367" r:id="rId10"/>
    <p:sldId id="362" r:id="rId11"/>
    <p:sldId id="369" r:id="rId12"/>
    <p:sldId id="370" r:id="rId13"/>
    <p:sldId id="363" r:id="rId14"/>
    <p:sldId id="383" r:id="rId15"/>
    <p:sldId id="364" r:id="rId16"/>
    <p:sldId id="373" r:id="rId17"/>
    <p:sldId id="354" r:id="rId18"/>
    <p:sldId id="376" r:id="rId19"/>
    <p:sldId id="331" r:id="rId20"/>
    <p:sldId id="365" r:id="rId21"/>
    <p:sldId id="374" r:id="rId22"/>
    <p:sldId id="375" r:id="rId23"/>
    <p:sldId id="377" r:id="rId24"/>
    <p:sldId id="378" r:id="rId25"/>
    <p:sldId id="382" r:id="rId26"/>
    <p:sldId id="385" r:id="rId27"/>
    <p:sldId id="386" r:id="rId28"/>
    <p:sldId id="379" r:id="rId29"/>
    <p:sldId id="380" r:id="rId30"/>
    <p:sldId id="372" r:id="rId31"/>
    <p:sldId id="384" r:id="rId32"/>
    <p:sldId id="381" r:id="rId33"/>
    <p:sldId id="347" r:id="rId34"/>
    <p:sldId id="34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14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E9508A-16A4-480D-92B4-005B60214ED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2FD6726-6668-40B2-A78D-74622457BB16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IBN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fanining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vazifalari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415CF4-5DFC-4361-9179-984F8D2C1BD0}" type="parTrans" cxnId="{E04121FC-1446-42E6-B0F6-37FA495E378F}">
      <dgm:prSet/>
      <dgm:spPr/>
      <dgm:t>
        <a:bodyPr/>
        <a:lstStyle/>
        <a:p>
          <a:endParaRPr lang="ru-RU"/>
        </a:p>
      </dgm:t>
    </dgm:pt>
    <dgm:pt modelId="{F2A92E3C-CC14-4172-9317-83C90A5B089D}" type="sibTrans" cxnId="{E04121FC-1446-42E6-B0F6-37FA495E378F}">
      <dgm:prSet/>
      <dgm:spPr/>
      <dgm:t>
        <a:bodyPr/>
        <a:lstStyle/>
        <a:p>
          <a:endParaRPr lang="ru-RU"/>
        </a:p>
      </dgm:t>
    </dgm:pt>
    <dgm:pt modelId="{70AAE5BF-BB3E-4E17-897F-EE5C0298C929}">
      <dgm:prSet phldrT="[Текст]"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Intellektual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tizimlarni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ishlab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chiqish</a:t>
          </a:r>
          <a:endParaRPr lang="ru-RU" dirty="0">
            <a:solidFill>
              <a:schemeClr val="tx1"/>
            </a:solidFill>
          </a:endParaRPr>
        </a:p>
      </dgm:t>
    </dgm:pt>
    <dgm:pt modelId="{F0AB911A-F930-43FC-933D-550FAAB3520C}" type="parTrans" cxnId="{FFC42514-8FAD-48A7-9277-78ED74488AA0}">
      <dgm:prSet/>
      <dgm:spPr/>
      <dgm:t>
        <a:bodyPr/>
        <a:lstStyle/>
        <a:p>
          <a:endParaRPr lang="ru-RU"/>
        </a:p>
      </dgm:t>
    </dgm:pt>
    <dgm:pt modelId="{EEA73D53-0B3E-4D52-9A72-B372CE53B3A2}" type="sibTrans" cxnId="{FFC42514-8FAD-48A7-9277-78ED74488AA0}">
      <dgm:prSet/>
      <dgm:spPr/>
      <dgm:t>
        <a:bodyPr/>
        <a:lstStyle/>
        <a:p>
          <a:endParaRPr lang="ru-RU"/>
        </a:p>
      </dgm:t>
    </dgm:pt>
    <dgm:pt modelId="{1104C640-43B5-48C1-B99B-13BD146C223C}">
      <dgm:prSet phldrT="[Текст]"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Mashinani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oʻqitish</a:t>
          </a:r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BF2E3C81-478C-4AEB-A309-67D39092D19B}" type="parTrans" cxnId="{E889727C-501D-40B5-BCD4-EDE7A4A8C019}">
      <dgm:prSet/>
      <dgm:spPr/>
      <dgm:t>
        <a:bodyPr/>
        <a:lstStyle/>
        <a:p>
          <a:endParaRPr lang="ru-RU"/>
        </a:p>
      </dgm:t>
    </dgm:pt>
    <dgm:pt modelId="{B11F2DE2-631C-4AC7-B923-E8422B4ECCEE}" type="sibTrans" cxnId="{E889727C-501D-40B5-BCD4-EDE7A4A8C019}">
      <dgm:prSet/>
      <dgm:spPr/>
      <dgm:t>
        <a:bodyPr/>
        <a:lstStyle/>
        <a:p>
          <a:endParaRPr lang="ru-RU"/>
        </a:p>
      </dgm:t>
    </dgm:pt>
    <dgm:pt modelId="{C5327690-59A5-4766-9767-DA59484FA66A}">
      <dgm:prSet phldrT="[Текст]"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Turli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sohalarda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qo'llash</a:t>
          </a:r>
          <a:endParaRPr lang="ru-RU" dirty="0">
            <a:solidFill>
              <a:schemeClr val="tx1"/>
            </a:solidFill>
          </a:endParaRPr>
        </a:p>
      </dgm:t>
    </dgm:pt>
    <dgm:pt modelId="{A879C330-FD47-4EDA-AE06-0083926E020E}" type="parTrans" cxnId="{B6BA48E9-4169-48A7-A93F-4E35CD0A4C13}">
      <dgm:prSet/>
      <dgm:spPr/>
      <dgm:t>
        <a:bodyPr/>
        <a:lstStyle/>
        <a:p>
          <a:endParaRPr lang="ru-RU"/>
        </a:p>
      </dgm:t>
    </dgm:pt>
    <dgm:pt modelId="{FBD919CA-AF41-4247-BE12-EEB2A4225F5D}" type="sibTrans" cxnId="{B6BA48E9-4169-48A7-A93F-4E35CD0A4C13}">
      <dgm:prSet/>
      <dgm:spPr/>
      <dgm:t>
        <a:bodyPr/>
        <a:lstStyle/>
        <a:p>
          <a:endParaRPr lang="ru-RU"/>
        </a:p>
      </dgm:t>
    </dgm:pt>
    <dgm:pt modelId="{4FE4BE7E-BE85-4536-843F-B10C805C02DA}">
      <dgm:prSet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Avtomatlashtirish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optimallashtirish</a:t>
          </a:r>
          <a:endParaRPr lang="ru-RU" dirty="0">
            <a:solidFill>
              <a:schemeClr val="tx1"/>
            </a:solidFill>
          </a:endParaRPr>
        </a:p>
      </dgm:t>
    </dgm:pt>
    <dgm:pt modelId="{33127337-908B-40CD-B10C-BDBF062B71E7}" type="parTrans" cxnId="{15ED55BE-9BCA-4F98-8536-9150A2F609AB}">
      <dgm:prSet/>
      <dgm:spPr/>
      <dgm:t>
        <a:bodyPr/>
        <a:lstStyle/>
        <a:p>
          <a:endParaRPr lang="ru-RU"/>
        </a:p>
      </dgm:t>
    </dgm:pt>
    <dgm:pt modelId="{82E11065-B196-427E-8800-B6D0EAB4056D}" type="sibTrans" cxnId="{15ED55BE-9BCA-4F98-8536-9150A2F609AB}">
      <dgm:prSet/>
      <dgm:spPr/>
      <dgm:t>
        <a:bodyPr/>
        <a:lstStyle/>
        <a:p>
          <a:endParaRPr lang="ru-RU"/>
        </a:p>
      </dgm:t>
    </dgm:pt>
    <dgm:pt modelId="{4D17BCCD-76CC-41A1-8386-1AE5F52D34C4}">
      <dgm:prSet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Insonga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qaramlikni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kamaytirish</a:t>
          </a:r>
          <a:endParaRPr lang="ru-RU" dirty="0">
            <a:solidFill>
              <a:schemeClr val="tx1"/>
            </a:solidFill>
          </a:endParaRPr>
        </a:p>
      </dgm:t>
    </dgm:pt>
    <dgm:pt modelId="{700C0F40-7CC8-4189-B6F7-522F361B1ECC}" type="parTrans" cxnId="{070894BA-7198-4A57-98A0-8EEE4824B039}">
      <dgm:prSet/>
      <dgm:spPr/>
      <dgm:t>
        <a:bodyPr/>
        <a:lstStyle/>
        <a:p>
          <a:endParaRPr lang="ru-RU"/>
        </a:p>
      </dgm:t>
    </dgm:pt>
    <dgm:pt modelId="{51275B9D-9772-430D-B743-98EB3BED9328}" type="sibTrans" cxnId="{070894BA-7198-4A57-98A0-8EEE4824B039}">
      <dgm:prSet/>
      <dgm:spPr/>
      <dgm:t>
        <a:bodyPr/>
        <a:lstStyle/>
        <a:p>
          <a:endParaRPr lang="ru-RU"/>
        </a:p>
      </dgm:t>
    </dgm:pt>
    <dgm:pt modelId="{1AF94552-1ECE-403F-8AA8-272CC45D14FB}">
      <dgm:prSet/>
      <dgm:spPr/>
      <dgm:t>
        <a:bodyPr/>
        <a:lstStyle/>
        <a:p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Tadqiqot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b="1" i="1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b="1" i="1" dirty="0" err="1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innovatsiyalar</a:t>
          </a:r>
          <a:endParaRPr lang="ru-RU" dirty="0">
            <a:solidFill>
              <a:schemeClr val="tx1"/>
            </a:solidFill>
          </a:endParaRPr>
        </a:p>
      </dgm:t>
    </dgm:pt>
    <dgm:pt modelId="{68A692F6-EFB2-4DFF-81F6-D6832D6B996F}" type="parTrans" cxnId="{5E8CCE33-A9B0-435B-81C3-53A0BF01C949}">
      <dgm:prSet/>
      <dgm:spPr/>
      <dgm:t>
        <a:bodyPr/>
        <a:lstStyle/>
        <a:p>
          <a:endParaRPr lang="ru-RU"/>
        </a:p>
      </dgm:t>
    </dgm:pt>
    <dgm:pt modelId="{947D7ECF-2F67-4EE9-9707-8DFA9F62ECAE}" type="sibTrans" cxnId="{5E8CCE33-A9B0-435B-81C3-53A0BF01C949}">
      <dgm:prSet/>
      <dgm:spPr/>
      <dgm:t>
        <a:bodyPr/>
        <a:lstStyle/>
        <a:p>
          <a:endParaRPr lang="ru-RU"/>
        </a:p>
      </dgm:t>
    </dgm:pt>
    <dgm:pt modelId="{78577085-15BE-4233-BB22-B05AA2B1A8FA}" type="pres">
      <dgm:prSet presAssocID="{EFE9508A-16A4-480D-92B4-005B60214ED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4BFABE-022F-4537-BD1A-34CE0CA12469}" type="pres">
      <dgm:prSet presAssocID="{42FD6726-6668-40B2-A78D-74622457BB16}" presName="root1" presStyleCnt="0"/>
      <dgm:spPr/>
    </dgm:pt>
    <dgm:pt modelId="{64C72899-7D01-4B2E-AC88-26799B7B8019}" type="pres">
      <dgm:prSet presAssocID="{42FD6726-6668-40B2-A78D-74622457BB1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9AB7AC-1C36-48D0-BE9A-7785138B7672}" type="pres">
      <dgm:prSet presAssocID="{42FD6726-6668-40B2-A78D-74622457BB16}" presName="level2hierChild" presStyleCnt="0"/>
      <dgm:spPr/>
    </dgm:pt>
    <dgm:pt modelId="{0D90EFE4-9F00-48FF-AF81-DCB928D19559}" type="pres">
      <dgm:prSet presAssocID="{F0AB911A-F930-43FC-933D-550FAAB3520C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782EC49E-3F14-44B0-B3ED-C3A78E6452BA}" type="pres">
      <dgm:prSet presAssocID="{F0AB911A-F930-43FC-933D-550FAAB3520C}" presName="connTx" presStyleLbl="parChTrans1D2" presStyleIdx="0" presStyleCnt="6"/>
      <dgm:spPr/>
      <dgm:t>
        <a:bodyPr/>
        <a:lstStyle/>
        <a:p>
          <a:endParaRPr lang="ru-RU"/>
        </a:p>
      </dgm:t>
    </dgm:pt>
    <dgm:pt modelId="{C80DDBB4-944C-4865-AEE6-24DC635B2E3C}" type="pres">
      <dgm:prSet presAssocID="{70AAE5BF-BB3E-4E17-897F-EE5C0298C929}" presName="root2" presStyleCnt="0"/>
      <dgm:spPr/>
    </dgm:pt>
    <dgm:pt modelId="{050BDA77-2D88-4DAF-8FD0-C6CEE810624D}" type="pres">
      <dgm:prSet presAssocID="{70AAE5BF-BB3E-4E17-897F-EE5C0298C929}" presName="LevelTwoTextNode" presStyleLbl="node2" presStyleIdx="0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A3FD88-6806-430A-8841-A6CE71C7D9BE}" type="pres">
      <dgm:prSet presAssocID="{70AAE5BF-BB3E-4E17-897F-EE5C0298C929}" presName="level3hierChild" presStyleCnt="0"/>
      <dgm:spPr/>
    </dgm:pt>
    <dgm:pt modelId="{67633CDB-2CAA-49D3-918C-DD534A46705D}" type="pres">
      <dgm:prSet presAssocID="{BF2E3C81-478C-4AEB-A309-67D39092D19B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40B2F187-41DD-435A-8C4D-4FFA524A8EB5}" type="pres">
      <dgm:prSet presAssocID="{BF2E3C81-478C-4AEB-A309-67D39092D19B}" presName="connTx" presStyleLbl="parChTrans1D2" presStyleIdx="1" presStyleCnt="6"/>
      <dgm:spPr/>
      <dgm:t>
        <a:bodyPr/>
        <a:lstStyle/>
        <a:p>
          <a:endParaRPr lang="ru-RU"/>
        </a:p>
      </dgm:t>
    </dgm:pt>
    <dgm:pt modelId="{6339BE7E-3CF3-4B99-BC3A-3D04FB4A14B6}" type="pres">
      <dgm:prSet presAssocID="{1104C640-43B5-48C1-B99B-13BD146C223C}" presName="root2" presStyleCnt="0"/>
      <dgm:spPr/>
    </dgm:pt>
    <dgm:pt modelId="{49911468-75D7-48C9-89D3-1BA806B05441}" type="pres">
      <dgm:prSet presAssocID="{1104C640-43B5-48C1-B99B-13BD146C223C}" presName="LevelTwoTextNode" presStyleLbl="node2" presStyleIdx="1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3DD6B0-7E5B-449B-B12D-6D4E4913120C}" type="pres">
      <dgm:prSet presAssocID="{1104C640-43B5-48C1-B99B-13BD146C223C}" presName="level3hierChild" presStyleCnt="0"/>
      <dgm:spPr/>
    </dgm:pt>
    <dgm:pt modelId="{BCE8B518-6751-46D2-A29E-42DF8CE86F9C}" type="pres">
      <dgm:prSet presAssocID="{A879C330-FD47-4EDA-AE06-0083926E020E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10564AEA-E8F3-43B3-954D-FD93A7292029}" type="pres">
      <dgm:prSet presAssocID="{A879C330-FD47-4EDA-AE06-0083926E020E}" presName="connTx" presStyleLbl="parChTrans1D2" presStyleIdx="2" presStyleCnt="6"/>
      <dgm:spPr/>
      <dgm:t>
        <a:bodyPr/>
        <a:lstStyle/>
        <a:p>
          <a:endParaRPr lang="ru-RU"/>
        </a:p>
      </dgm:t>
    </dgm:pt>
    <dgm:pt modelId="{A1C62814-2776-42D8-B7BA-10080381CA2A}" type="pres">
      <dgm:prSet presAssocID="{C5327690-59A5-4766-9767-DA59484FA66A}" presName="root2" presStyleCnt="0"/>
      <dgm:spPr/>
    </dgm:pt>
    <dgm:pt modelId="{27DEDBD3-BE96-4052-8CBD-D3B47FC40F81}" type="pres">
      <dgm:prSet presAssocID="{C5327690-59A5-4766-9767-DA59484FA66A}" presName="LevelTwoTextNode" presStyleLbl="node2" presStyleIdx="2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FFA43E-665F-4F2D-AEFB-ED2EC8FCD212}" type="pres">
      <dgm:prSet presAssocID="{C5327690-59A5-4766-9767-DA59484FA66A}" presName="level3hierChild" presStyleCnt="0"/>
      <dgm:spPr/>
    </dgm:pt>
    <dgm:pt modelId="{6C903406-2F60-49FB-AE5B-3972DAFE1E50}" type="pres">
      <dgm:prSet presAssocID="{33127337-908B-40CD-B10C-BDBF062B71E7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964C92C1-EA57-411A-8E70-8FE9787D91F0}" type="pres">
      <dgm:prSet presAssocID="{33127337-908B-40CD-B10C-BDBF062B71E7}" presName="connTx" presStyleLbl="parChTrans1D2" presStyleIdx="3" presStyleCnt="6"/>
      <dgm:spPr/>
      <dgm:t>
        <a:bodyPr/>
        <a:lstStyle/>
        <a:p>
          <a:endParaRPr lang="ru-RU"/>
        </a:p>
      </dgm:t>
    </dgm:pt>
    <dgm:pt modelId="{199F6943-1455-4227-9309-F64FEB9E7BF6}" type="pres">
      <dgm:prSet presAssocID="{4FE4BE7E-BE85-4536-843F-B10C805C02DA}" presName="root2" presStyleCnt="0"/>
      <dgm:spPr/>
    </dgm:pt>
    <dgm:pt modelId="{2C0080CA-0CE0-4F3A-8661-C69295D74382}" type="pres">
      <dgm:prSet presAssocID="{4FE4BE7E-BE85-4536-843F-B10C805C02DA}" presName="LevelTwoTextNode" presStyleLbl="node2" presStyleIdx="3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65CCC-D3E8-418A-A8E7-8F3D30A8D7FE}" type="pres">
      <dgm:prSet presAssocID="{4FE4BE7E-BE85-4536-843F-B10C805C02DA}" presName="level3hierChild" presStyleCnt="0"/>
      <dgm:spPr/>
    </dgm:pt>
    <dgm:pt modelId="{3C404A40-2A6E-4252-AFF3-665219AE40C2}" type="pres">
      <dgm:prSet presAssocID="{700C0F40-7CC8-4189-B6F7-522F361B1ECC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08B99EA8-AF7F-4722-804E-3C6F65715391}" type="pres">
      <dgm:prSet presAssocID="{700C0F40-7CC8-4189-B6F7-522F361B1ECC}" presName="connTx" presStyleLbl="parChTrans1D2" presStyleIdx="4" presStyleCnt="6"/>
      <dgm:spPr/>
      <dgm:t>
        <a:bodyPr/>
        <a:lstStyle/>
        <a:p>
          <a:endParaRPr lang="ru-RU"/>
        </a:p>
      </dgm:t>
    </dgm:pt>
    <dgm:pt modelId="{A6C2D138-7909-45D1-B26B-CA690E8C986D}" type="pres">
      <dgm:prSet presAssocID="{4D17BCCD-76CC-41A1-8386-1AE5F52D34C4}" presName="root2" presStyleCnt="0"/>
      <dgm:spPr/>
    </dgm:pt>
    <dgm:pt modelId="{B0383306-3077-4108-89F4-3F06E73852AB}" type="pres">
      <dgm:prSet presAssocID="{4D17BCCD-76CC-41A1-8386-1AE5F52D34C4}" presName="LevelTwoTextNode" presStyleLbl="node2" presStyleIdx="4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9EBCDD-F7C1-4572-A0A1-60D305DC0E3D}" type="pres">
      <dgm:prSet presAssocID="{4D17BCCD-76CC-41A1-8386-1AE5F52D34C4}" presName="level3hierChild" presStyleCnt="0"/>
      <dgm:spPr/>
    </dgm:pt>
    <dgm:pt modelId="{C301D464-BCC5-4FC4-951B-1CCEDFBA2260}" type="pres">
      <dgm:prSet presAssocID="{68A692F6-EFB2-4DFF-81F6-D6832D6B996F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C21E66FC-6069-4A9F-9C77-70288882E15C}" type="pres">
      <dgm:prSet presAssocID="{68A692F6-EFB2-4DFF-81F6-D6832D6B996F}" presName="connTx" presStyleLbl="parChTrans1D2" presStyleIdx="5" presStyleCnt="6"/>
      <dgm:spPr/>
      <dgm:t>
        <a:bodyPr/>
        <a:lstStyle/>
        <a:p>
          <a:endParaRPr lang="ru-RU"/>
        </a:p>
      </dgm:t>
    </dgm:pt>
    <dgm:pt modelId="{CD556C03-F864-44B8-82AB-8E8FA77284EF}" type="pres">
      <dgm:prSet presAssocID="{1AF94552-1ECE-403F-8AA8-272CC45D14FB}" presName="root2" presStyleCnt="0"/>
      <dgm:spPr/>
    </dgm:pt>
    <dgm:pt modelId="{51E78914-AA21-4000-AA43-6C4D28A9D70D}" type="pres">
      <dgm:prSet presAssocID="{1AF94552-1ECE-403F-8AA8-272CC45D14FB}" presName="LevelTwoTextNode" presStyleLbl="node2" presStyleIdx="5" presStyleCnt="6" custScaleX="131990" custScaleY="761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0D2A33-2DCD-4FCF-AF85-7605628DBCE6}" type="pres">
      <dgm:prSet presAssocID="{1AF94552-1ECE-403F-8AA8-272CC45D14FB}" presName="level3hierChild" presStyleCnt="0"/>
      <dgm:spPr/>
    </dgm:pt>
  </dgm:ptLst>
  <dgm:cxnLst>
    <dgm:cxn modelId="{E04121FC-1446-42E6-B0F6-37FA495E378F}" srcId="{EFE9508A-16A4-480D-92B4-005B60214ED6}" destId="{42FD6726-6668-40B2-A78D-74622457BB16}" srcOrd="0" destOrd="0" parTransId="{AA415CF4-5DFC-4361-9179-984F8D2C1BD0}" sibTransId="{F2A92E3C-CC14-4172-9317-83C90A5B089D}"/>
    <dgm:cxn modelId="{5E8CCE33-A9B0-435B-81C3-53A0BF01C949}" srcId="{42FD6726-6668-40B2-A78D-74622457BB16}" destId="{1AF94552-1ECE-403F-8AA8-272CC45D14FB}" srcOrd="5" destOrd="0" parTransId="{68A692F6-EFB2-4DFF-81F6-D6832D6B996F}" sibTransId="{947D7ECF-2F67-4EE9-9707-8DFA9F62ECAE}"/>
    <dgm:cxn modelId="{D38F357C-CE4E-4E97-AC57-348B8BA12B4C}" type="presOf" srcId="{4D17BCCD-76CC-41A1-8386-1AE5F52D34C4}" destId="{B0383306-3077-4108-89F4-3F06E73852AB}" srcOrd="0" destOrd="0" presId="urn:microsoft.com/office/officeart/2008/layout/HorizontalMultiLevelHierarchy"/>
    <dgm:cxn modelId="{7C7145F9-0DD4-47A0-A168-5892A1BF5389}" type="presOf" srcId="{A879C330-FD47-4EDA-AE06-0083926E020E}" destId="{BCE8B518-6751-46D2-A29E-42DF8CE86F9C}" srcOrd="0" destOrd="0" presId="urn:microsoft.com/office/officeart/2008/layout/HorizontalMultiLevelHierarchy"/>
    <dgm:cxn modelId="{2FC13E5E-E36E-48A9-BCC9-1C7E7A9EB717}" type="presOf" srcId="{68A692F6-EFB2-4DFF-81F6-D6832D6B996F}" destId="{C21E66FC-6069-4A9F-9C77-70288882E15C}" srcOrd="1" destOrd="0" presId="urn:microsoft.com/office/officeart/2008/layout/HorizontalMultiLevelHierarchy"/>
    <dgm:cxn modelId="{5B8C825F-76ED-489C-9482-B76B2ED98D7A}" type="presOf" srcId="{BF2E3C81-478C-4AEB-A309-67D39092D19B}" destId="{67633CDB-2CAA-49D3-918C-DD534A46705D}" srcOrd="0" destOrd="0" presId="urn:microsoft.com/office/officeart/2008/layout/HorizontalMultiLevelHierarchy"/>
    <dgm:cxn modelId="{5A36AD92-F281-4762-87E5-D143B4F9F433}" type="presOf" srcId="{A879C330-FD47-4EDA-AE06-0083926E020E}" destId="{10564AEA-E8F3-43B3-954D-FD93A7292029}" srcOrd="1" destOrd="0" presId="urn:microsoft.com/office/officeart/2008/layout/HorizontalMultiLevelHierarchy"/>
    <dgm:cxn modelId="{A5C3CD31-D9B2-4995-86B0-296C7A04C718}" type="presOf" srcId="{33127337-908B-40CD-B10C-BDBF062B71E7}" destId="{6C903406-2F60-49FB-AE5B-3972DAFE1E50}" srcOrd="0" destOrd="0" presId="urn:microsoft.com/office/officeart/2008/layout/HorizontalMultiLevelHierarchy"/>
    <dgm:cxn modelId="{022C5E9F-8A80-48BF-93E1-555B9A4547D9}" type="presOf" srcId="{F0AB911A-F930-43FC-933D-550FAAB3520C}" destId="{0D90EFE4-9F00-48FF-AF81-DCB928D19559}" srcOrd="0" destOrd="0" presId="urn:microsoft.com/office/officeart/2008/layout/HorizontalMultiLevelHierarchy"/>
    <dgm:cxn modelId="{070894BA-7198-4A57-98A0-8EEE4824B039}" srcId="{42FD6726-6668-40B2-A78D-74622457BB16}" destId="{4D17BCCD-76CC-41A1-8386-1AE5F52D34C4}" srcOrd="4" destOrd="0" parTransId="{700C0F40-7CC8-4189-B6F7-522F361B1ECC}" sibTransId="{51275B9D-9772-430D-B743-98EB3BED9328}"/>
    <dgm:cxn modelId="{03EB8784-79E9-41BC-816A-FFBFC8EC8408}" type="presOf" srcId="{F0AB911A-F930-43FC-933D-550FAAB3520C}" destId="{782EC49E-3F14-44B0-B3ED-C3A78E6452BA}" srcOrd="1" destOrd="0" presId="urn:microsoft.com/office/officeart/2008/layout/HorizontalMultiLevelHierarchy"/>
    <dgm:cxn modelId="{47698806-23EC-4216-91E9-F91E13822E83}" type="presOf" srcId="{70AAE5BF-BB3E-4E17-897F-EE5C0298C929}" destId="{050BDA77-2D88-4DAF-8FD0-C6CEE810624D}" srcOrd="0" destOrd="0" presId="urn:microsoft.com/office/officeart/2008/layout/HorizontalMultiLevelHierarchy"/>
    <dgm:cxn modelId="{B6BA48E9-4169-48A7-A93F-4E35CD0A4C13}" srcId="{42FD6726-6668-40B2-A78D-74622457BB16}" destId="{C5327690-59A5-4766-9767-DA59484FA66A}" srcOrd="2" destOrd="0" parTransId="{A879C330-FD47-4EDA-AE06-0083926E020E}" sibTransId="{FBD919CA-AF41-4247-BE12-EEB2A4225F5D}"/>
    <dgm:cxn modelId="{99908B17-E69A-45AC-8EB4-F25EC945795A}" type="presOf" srcId="{1104C640-43B5-48C1-B99B-13BD146C223C}" destId="{49911468-75D7-48C9-89D3-1BA806B05441}" srcOrd="0" destOrd="0" presId="urn:microsoft.com/office/officeart/2008/layout/HorizontalMultiLevelHierarchy"/>
    <dgm:cxn modelId="{C8596D2E-4B47-4043-BF5C-B3F3802E038E}" type="presOf" srcId="{1AF94552-1ECE-403F-8AA8-272CC45D14FB}" destId="{51E78914-AA21-4000-AA43-6C4D28A9D70D}" srcOrd="0" destOrd="0" presId="urn:microsoft.com/office/officeart/2008/layout/HorizontalMultiLevelHierarchy"/>
    <dgm:cxn modelId="{521F84E5-35EE-467D-9046-7F6A3668832B}" type="presOf" srcId="{33127337-908B-40CD-B10C-BDBF062B71E7}" destId="{964C92C1-EA57-411A-8E70-8FE9787D91F0}" srcOrd="1" destOrd="0" presId="urn:microsoft.com/office/officeart/2008/layout/HorizontalMultiLevelHierarchy"/>
    <dgm:cxn modelId="{4EF85C6E-FBF0-4158-9C8D-C5417252EA5E}" type="presOf" srcId="{42FD6726-6668-40B2-A78D-74622457BB16}" destId="{64C72899-7D01-4B2E-AC88-26799B7B8019}" srcOrd="0" destOrd="0" presId="urn:microsoft.com/office/officeart/2008/layout/HorizontalMultiLevelHierarchy"/>
    <dgm:cxn modelId="{C0C00467-D2CB-4FC7-873E-A1DB4443DF36}" type="presOf" srcId="{4FE4BE7E-BE85-4536-843F-B10C805C02DA}" destId="{2C0080CA-0CE0-4F3A-8661-C69295D74382}" srcOrd="0" destOrd="0" presId="urn:microsoft.com/office/officeart/2008/layout/HorizontalMultiLevelHierarchy"/>
    <dgm:cxn modelId="{FFC42514-8FAD-48A7-9277-78ED74488AA0}" srcId="{42FD6726-6668-40B2-A78D-74622457BB16}" destId="{70AAE5BF-BB3E-4E17-897F-EE5C0298C929}" srcOrd="0" destOrd="0" parTransId="{F0AB911A-F930-43FC-933D-550FAAB3520C}" sibTransId="{EEA73D53-0B3E-4D52-9A72-B372CE53B3A2}"/>
    <dgm:cxn modelId="{E889727C-501D-40B5-BCD4-EDE7A4A8C019}" srcId="{42FD6726-6668-40B2-A78D-74622457BB16}" destId="{1104C640-43B5-48C1-B99B-13BD146C223C}" srcOrd="1" destOrd="0" parTransId="{BF2E3C81-478C-4AEB-A309-67D39092D19B}" sibTransId="{B11F2DE2-631C-4AC7-B923-E8422B4ECCEE}"/>
    <dgm:cxn modelId="{72D2C909-48DE-49A1-8A9B-1AC79C604B1B}" type="presOf" srcId="{700C0F40-7CC8-4189-B6F7-522F361B1ECC}" destId="{08B99EA8-AF7F-4722-804E-3C6F65715391}" srcOrd="1" destOrd="0" presId="urn:microsoft.com/office/officeart/2008/layout/HorizontalMultiLevelHierarchy"/>
    <dgm:cxn modelId="{CBCC8723-EC17-46B4-836A-D9EC37E091FE}" type="presOf" srcId="{BF2E3C81-478C-4AEB-A309-67D39092D19B}" destId="{40B2F187-41DD-435A-8C4D-4FFA524A8EB5}" srcOrd="1" destOrd="0" presId="urn:microsoft.com/office/officeart/2008/layout/HorizontalMultiLevelHierarchy"/>
    <dgm:cxn modelId="{A1964265-F193-4C75-BE8A-8EF639F71EF1}" type="presOf" srcId="{68A692F6-EFB2-4DFF-81F6-D6832D6B996F}" destId="{C301D464-BCC5-4FC4-951B-1CCEDFBA2260}" srcOrd="0" destOrd="0" presId="urn:microsoft.com/office/officeart/2008/layout/HorizontalMultiLevelHierarchy"/>
    <dgm:cxn modelId="{15ED55BE-9BCA-4F98-8536-9150A2F609AB}" srcId="{42FD6726-6668-40B2-A78D-74622457BB16}" destId="{4FE4BE7E-BE85-4536-843F-B10C805C02DA}" srcOrd="3" destOrd="0" parTransId="{33127337-908B-40CD-B10C-BDBF062B71E7}" sibTransId="{82E11065-B196-427E-8800-B6D0EAB4056D}"/>
    <dgm:cxn modelId="{EEE69EF5-EB2E-4452-B5C0-9090CB1F7F6C}" type="presOf" srcId="{EFE9508A-16A4-480D-92B4-005B60214ED6}" destId="{78577085-15BE-4233-BB22-B05AA2B1A8FA}" srcOrd="0" destOrd="0" presId="urn:microsoft.com/office/officeart/2008/layout/HorizontalMultiLevelHierarchy"/>
    <dgm:cxn modelId="{D432C4A7-A7BE-4525-AA71-51568052E744}" type="presOf" srcId="{C5327690-59A5-4766-9767-DA59484FA66A}" destId="{27DEDBD3-BE96-4052-8CBD-D3B47FC40F81}" srcOrd="0" destOrd="0" presId="urn:microsoft.com/office/officeart/2008/layout/HorizontalMultiLevelHierarchy"/>
    <dgm:cxn modelId="{D4999F6E-A5D6-40FE-9020-93B12A965911}" type="presOf" srcId="{700C0F40-7CC8-4189-B6F7-522F361B1ECC}" destId="{3C404A40-2A6E-4252-AFF3-665219AE40C2}" srcOrd="0" destOrd="0" presId="urn:microsoft.com/office/officeart/2008/layout/HorizontalMultiLevelHierarchy"/>
    <dgm:cxn modelId="{2C45768D-68A4-481E-B56C-CF0648000E2A}" type="presParOf" srcId="{78577085-15BE-4233-BB22-B05AA2B1A8FA}" destId="{044BFABE-022F-4537-BD1A-34CE0CA12469}" srcOrd="0" destOrd="0" presId="urn:microsoft.com/office/officeart/2008/layout/HorizontalMultiLevelHierarchy"/>
    <dgm:cxn modelId="{895CF40D-5150-4A42-932A-70A31AFE51E7}" type="presParOf" srcId="{044BFABE-022F-4537-BD1A-34CE0CA12469}" destId="{64C72899-7D01-4B2E-AC88-26799B7B8019}" srcOrd="0" destOrd="0" presId="urn:microsoft.com/office/officeart/2008/layout/HorizontalMultiLevelHierarchy"/>
    <dgm:cxn modelId="{939F70AD-DC5D-4BE4-B767-73FDC521E1E9}" type="presParOf" srcId="{044BFABE-022F-4537-BD1A-34CE0CA12469}" destId="{3D9AB7AC-1C36-48D0-BE9A-7785138B7672}" srcOrd="1" destOrd="0" presId="urn:microsoft.com/office/officeart/2008/layout/HorizontalMultiLevelHierarchy"/>
    <dgm:cxn modelId="{92AF37E0-2A04-477D-B898-2E520DA1F1DF}" type="presParOf" srcId="{3D9AB7AC-1C36-48D0-BE9A-7785138B7672}" destId="{0D90EFE4-9F00-48FF-AF81-DCB928D19559}" srcOrd="0" destOrd="0" presId="urn:microsoft.com/office/officeart/2008/layout/HorizontalMultiLevelHierarchy"/>
    <dgm:cxn modelId="{2A3FC6A9-2DF4-40A2-9C11-5370363DEF4C}" type="presParOf" srcId="{0D90EFE4-9F00-48FF-AF81-DCB928D19559}" destId="{782EC49E-3F14-44B0-B3ED-C3A78E6452BA}" srcOrd="0" destOrd="0" presId="urn:microsoft.com/office/officeart/2008/layout/HorizontalMultiLevelHierarchy"/>
    <dgm:cxn modelId="{D311F389-FE61-4418-8301-A94DDEF66306}" type="presParOf" srcId="{3D9AB7AC-1C36-48D0-BE9A-7785138B7672}" destId="{C80DDBB4-944C-4865-AEE6-24DC635B2E3C}" srcOrd="1" destOrd="0" presId="urn:microsoft.com/office/officeart/2008/layout/HorizontalMultiLevelHierarchy"/>
    <dgm:cxn modelId="{A81E89EC-39BC-4E25-A6F7-9F975F2EFC9F}" type="presParOf" srcId="{C80DDBB4-944C-4865-AEE6-24DC635B2E3C}" destId="{050BDA77-2D88-4DAF-8FD0-C6CEE810624D}" srcOrd="0" destOrd="0" presId="urn:microsoft.com/office/officeart/2008/layout/HorizontalMultiLevelHierarchy"/>
    <dgm:cxn modelId="{8407B5A7-9233-4BBD-9D49-D3AB17984D7E}" type="presParOf" srcId="{C80DDBB4-944C-4865-AEE6-24DC635B2E3C}" destId="{5AA3FD88-6806-430A-8841-A6CE71C7D9BE}" srcOrd="1" destOrd="0" presId="urn:microsoft.com/office/officeart/2008/layout/HorizontalMultiLevelHierarchy"/>
    <dgm:cxn modelId="{2D8613F8-57CC-41F7-A98E-6C01FF102418}" type="presParOf" srcId="{3D9AB7AC-1C36-48D0-BE9A-7785138B7672}" destId="{67633CDB-2CAA-49D3-918C-DD534A46705D}" srcOrd="2" destOrd="0" presId="urn:microsoft.com/office/officeart/2008/layout/HorizontalMultiLevelHierarchy"/>
    <dgm:cxn modelId="{5593CF0E-40F2-46AD-BCAB-29353FEA87E5}" type="presParOf" srcId="{67633CDB-2CAA-49D3-918C-DD534A46705D}" destId="{40B2F187-41DD-435A-8C4D-4FFA524A8EB5}" srcOrd="0" destOrd="0" presId="urn:microsoft.com/office/officeart/2008/layout/HorizontalMultiLevelHierarchy"/>
    <dgm:cxn modelId="{9939AB5F-E5EC-4DA9-9B77-2613BBA91A41}" type="presParOf" srcId="{3D9AB7AC-1C36-48D0-BE9A-7785138B7672}" destId="{6339BE7E-3CF3-4B99-BC3A-3D04FB4A14B6}" srcOrd="3" destOrd="0" presId="urn:microsoft.com/office/officeart/2008/layout/HorizontalMultiLevelHierarchy"/>
    <dgm:cxn modelId="{B8FDE12A-2F6F-4526-A2FF-25580623EAFD}" type="presParOf" srcId="{6339BE7E-3CF3-4B99-BC3A-3D04FB4A14B6}" destId="{49911468-75D7-48C9-89D3-1BA806B05441}" srcOrd="0" destOrd="0" presId="urn:microsoft.com/office/officeart/2008/layout/HorizontalMultiLevelHierarchy"/>
    <dgm:cxn modelId="{1EC62719-D24A-4494-83D0-0924BBC704F2}" type="presParOf" srcId="{6339BE7E-3CF3-4B99-BC3A-3D04FB4A14B6}" destId="{5A3DD6B0-7E5B-449B-B12D-6D4E4913120C}" srcOrd="1" destOrd="0" presId="urn:microsoft.com/office/officeart/2008/layout/HorizontalMultiLevelHierarchy"/>
    <dgm:cxn modelId="{339E9045-7F4E-4CD1-94B8-FB81CD0672FD}" type="presParOf" srcId="{3D9AB7AC-1C36-48D0-BE9A-7785138B7672}" destId="{BCE8B518-6751-46D2-A29E-42DF8CE86F9C}" srcOrd="4" destOrd="0" presId="urn:microsoft.com/office/officeart/2008/layout/HorizontalMultiLevelHierarchy"/>
    <dgm:cxn modelId="{721A1681-EDE1-4E5B-AD09-6F11A0EB2521}" type="presParOf" srcId="{BCE8B518-6751-46D2-A29E-42DF8CE86F9C}" destId="{10564AEA-E8F3-43B3-954D-FD93A7292029}" srcOrd="0" destOrd="0" presId="urn:microsoft.com/office/officeart/2008/layout/HorizontalMultiLevelHierarchy"/>
    <dgm:cxn modelId="{7FEF0EE7-9CF9-4549-9D92-04644B8A0025}" type="presParOf" srcId="{3D9AB7AC-1C36-48D0-BE9A-7785138B7672}" destId="{A1C62814-2776-42D8-B7BA-10080381CA2A}" srcOrd="5" destOrd="0" presId="urn:microsoft.com/office/officeart/2008/layout/HorizontalMultiLevelHierarchy"/>
    <dgm:cxn modelId="{21A3CE76-F608-4027-9A0C-5A96D78187CF}" type="presParOf" srcId="{A1C62814-2776-42D8-B7BA-10080381CA2A}" destId="{27DEDBD3-BE96-4052-8CBD-D3B47FC40F81}" srcOrd="0" destOrd="0" presId="urn:microsoft.com/office/officeart/2008/layout/HorizontalMultiLevelHierarchy"/>
    <dgm:cxn modelId="{FFD723FE-A8E2-41BF-89BC-DAE7474FCA09}" type="presParOf" srcId="{A1C62814-2776-42D8-B7BA-10080381CA2A}" destId="{6DFFA43E-665F-4F2D-AEFB-ED2EC8FCD212}" srcOrd="1" destOrd="0" presId="urn:microsoft.com/office/officeart/2008/layout/HorizontalMultiLevelHierarchy"/>
    <dgm:cxn modelId="{304AA6BD-477A-4EF2-B654-1045858DB773}" type="presParOf" srcId="{3D9AB7AC-1C36-48D0-BE9A-7785138B7672}" destId="{6C903406-2F60-49FB-AE5B-3972DAFE1E50}" srcOrd="6" destOrd="0" presId="urn:microsoft.com/office/officeart/2008/layout/HorizontalMultiLevelHierarchy"/>
    <dgm:cxn modelId="{4F61F835-83C6-43C6-B18D-44ABBCE31073}" type="presParOf" srcId="{6C903406-2F60-49FB-AE5B-3972DAFE1E50}" destId="{964C92C1-EA57-411A-8E70-8FE9787D91F0}" srcOrd="0" destOrd="0" presId="urn:microsoft.com/office/officeart/2008/layout/HorizontalMultiLevelHierarchy"/>
    <dgm:cxn modelId="{813F6B7C-D3B3-417F-BD4A-EB763ABA7460}" type="presParOf" srcId="{3D9AB7AC-1C36-48D0-BE9A-7785138B7672}" destId="{199F6943-1455-4227-9309-F64FEB9E7BF6}" srcOrd="7" destOrd="0" presId="urn:microsoft.com/office/officeart/2008/layout/HorizontalMultiLevelHierarchy"/>
    <dgm:cxn modelId="{308A9D97-9D01-4DCD-835B-74DD78149F90}" type="presParOf" srcId="{199F6943-1455-4227-9309-F64FEB9E7BF6}" destId="{2C0080CA-0CE0-4F3A-8661-C69295D74382}" srcOrd="0" destOrd="0" presId="urn:microsoft.com/office/officeart/2008/layout/HorizontalMultiLevelHierarchy"/>
    <dgm:cxn modelId="{C4A2B976-7129-4238-B96B-9AEEC67AAE9F}" type="presParOf" srcId="{199F6943-1455-4227-9309-F64FEB9E7BF6}" destId="{A2B65CCC-D3E8-418A-A8E7-8F3D30A8D7FE}" srcOrd="1" destOrd="0" presId="urn:microsoft.com/office/officeart/2008/layout/HorizontalMultiLevelHierarchy"/>
    <dgm:cxn modelId="{00B9B512-35D9-4527-9AED-7B56242C716D}" type="presParOf" srcId="{3D9AB7AC-1C36-48D0-BE9A-7785138B7672}" destId="{3C404A40-2A6E-4252-AFF3-665219AE40C2}" srcOrd="8" destOrd="0" presId="urn:microsoft.com/office/officeart/2008/layout/HorizontalMultiLevelHierarchy"/>
    <dgm:cxn modelId="{7F80EE3A-BFD2-4B88-9D7B-0D2BB60173E0}" type="presParOf" srcId="{3C404A40-2A6E-4252-AFF3-665219AE40C2}" destId="{08B99EA8-AF7F-4722-804E-3C6F65715391}" srcOrd="0" destOrd="0" presId="urn:microsoft.com/office/officeart/2008/layout/HorizontalMultiLevelHierarchy"/>
    <dgm:cxn modelId="{B123619F-41C5-48DA-9DCE-3BCCACEC61A6}" type="presParOf" srcId="{3D9AB7AC-1C36-48D0-BE9A-7785138B7672}" destId="{A6C2D138-7909-45D1-B26B-CA690E8C986D}" srcOrd="9" destOrd="0" presId="urn:microsoft.com/office/officeart/2008/layout/HorizontalMultiLevelHierarchy"/>
    <dgm:cxn modelId="{1CD3DA28-F8B5-4E0B-A68C-0534671F033E}" type="presParOf" srcId="{A6C2D138-7909-45D1-B26B-CA690E8C986D}" destId="{B0383306-3077-4108-89F4-3F06E73852AB}" srcOrd="0" destOrd="0" presId="urn:microsoft.com/office/officeart/2008/layout/HorizontalMultiLevelHierarchy"/>
    <dgm:cxn modelId="{0A3554C9-45DE-4976-B022-85EAE188FE59}" type="presParOf" srcId="{A6C2D138-7909-45D1-B26B-CA690E8C986D}" destId="{C19EBCDD-F7C1-4572-A0A1-60D305DC0E3D}" srcOrd="1" destOrd="0" presId="urn:microsoft.com/office/officeart/2008/layout/HorizontalMultiLevelHierarchy"/>
    <dgm:cxn modelId="{7C3CFDBB-C039-41C7-BED0-D3004E9C6369}" type="presParOf" srcId="{3D9AB7AC-1C36-48D0-BE9A-7785138B7672}" destId="{C301D464-BCC5-4FC4-951B-1CCEDFBA2260}" srcOrd="10" destOrd="0" presId="urn:microsoft.com/office/officeart/2008/layout/HorizontalMultiLevelHierarchy"/>
    <dgm:cxn modelId="{B79F16FC-67C0-4AC5-968E-0E4197542C5B}" type="presParOf" srcId="{C301D464-BCC5-4FC4-951B-1CCEDFBA2260}" destId="{C21E66FC-6069-4A9F-9C77-70288882E15C}" srcOrd="0" destOrd="0" presId="urn:microsoft.com/office/officeart/2008/layout/HorizontalMultiLevelHierarchy"/>
    <dgm:cxn modelId="{BA6B8488-3EE5-4074-9476-454CADA65E47}" type="presParOf" srcId="{3D9AB7AC-1C36-48D0-BE9A-7785138B7672}" destId="{CD556C03-F864-44B8-82AB-8E8FA77284EF}" srcOrd="11" destOrd="0" presId="urn:microsoft.com/office/officeart/2008/layout/HorizontalMultiLevelHierarchy"/>
    <dgm:cxn modelId="{992A2005-704B-4B21-AB3F-9979C0C7F2FC}" type="presParOf" srcId="{CD556C03-F864-44B8-82AB-8E8FA77284EF}" destId="{51E78914-AA21-4000-AA43-6C4D28A9D70D}" srcOrd="0" destOrd="0" presId="urn:microsoft.com/office/officeart/2008/layout/HorizontalMultiLevelHierarchy"/>
    <dgm:cxn modelId="{6BDEA5EF-6593-4A4E-9DF7-F0169123E5BD}" type="presParOf" srcId="{CD556C03-F864-44B8-82AB-8E8FA77284EF}" destId="{ED0D2A33-2DCD-4FCF-AF85-7605628DBCE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935A0F-531C-4D13-B2E5-8056069F7D3A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FE2E761-6317-4C1A-BADC-3D9271B7D677}">
      <dgm:prSet phldrT="[Текст]"/>
      <dgm:spPr/>
      <dgm:t>
        <a:bodyPr/>
        <a:lstStyle/>
        <a:p>
          <a:r>
            <a:rPr lang="ru-RU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</a:t>
          </a:r>
          <a:r>
            <a: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yig'ish</a:t>
          </a:r>
          <a:r>
            <a: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2FF518-B246-474B-8938-BD36BFF3FB12}" type="parTrans" cxnId="{00A16218-EC74-43A3-B8C3-AC8C82B0B594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6991F6-AF1E-4049-A21E-E4CC066AFE57}" type="sibTrans" cxnId="{00A16218-EC74-43A3-B8C3-AC8C82B0B594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631043-4B22-4F56-B015-3668710174E0}">
      <dgm:prSet phldrT="[Текст]"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Mashinali o‘qitish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771961-2B0C-43D8-B3CD-200A2AB6DC8B}" type="parTrans" cxnId="{F3D1720B-8AF3-47EA-ADA5-964D539AB4AA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04B9E5-AD5E-49AE-A587-5B59CF1A2BA4}" type="sibTrans" cxnId="{F3D1720B-8AF3-47EA-ADA5-964D539AB4AA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3F9E58-82C2-4E68-A2C1-F532B7458E3D}">
      <dgm:prSet phldrT="[Текст]"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82C4D4-77E3-4618-B682-FAFB6E7BDCE1}" type="parTrans" cxnId="{6C214718-9FE2-438E-A1E9-63CD77F6A5BD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B04591-F0E3-43F3-BC59-FDE10144E47D}" type="sibTrans" cxnId="{6C214718-9FE2-438E-A1E9-63CD77F6A5BD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73D8A5-0648-4810-9B6B-1D975748C64D}">
      <dgm:prSet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E1763E-8128-4E07-B4FD-9CA0A3ABD564}" type="parTrans" cxnId="{8DE25AC5-A614-4FC0-B500-F0631272F2A9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8DD3E1-1613-40EA-87BF-C08146B0493E}" type="sibTrans" cxnId="{8DE25AC5-A614-4FC0-B500-F0631272F2A9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4E780F-692E-4DD7-A7FA-4F678B143980}">
      <dgm:prSet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Optimallashtirish va takomillashtirish</a:t>
          </a:r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266DB-627F-4657-B3D4-A67E0EADDB7B}" type="parTrans" cxnId="{841E291C-A1F6-422B-8FFD-C1625DC75257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8A17E5-13BD-4EE7-9075-872677F5D68C}" type="sibTrans" cxnId="{841E291C-A1F6-422B-8FFD-C1625DC75257}">
      <dgm:prSet/>
      <dgm:spPr/>
      <dgm:t>
        <a:bodyPr/>
        <a:lstStyle/>
        <a:p>
          <a:endParaRPr lang="ru-RU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F08890-DFB2-4618-9EE4-3710399A5792}" type="pres">
      <dgm:prSet presAssocID="{12935A0F-531C-4D13-B2E5-8056069F7D3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A428F48-7121-4514-BFBE-5457F643BA91}" type="pres">
      <dgm:prSet presAssocID="{12935A0F-531C-4D13-B2E5-8056069F7D3A}" presName="Name1" presStyleCnt="0"/>
      <dgm:spPr/>
    </dgm:pt>
    <dgm:pt modelId="{9018B92B-4B86-4F21-AB1C-DB281D40181D}" type="pres">
      <dgm:prSet presAssocID="{12935A0F-531C-4D13-B2E5-8056069F7D3A}" presName="cycle" presStyleCnt="0"/>
      <dgm:spPr/>
    </dgm:pt>
    <dgm:pt modelId="{C0CF069E-38F4-4149-85C7-D391629895D7}" type="pres">
      <dgm:prSet presAssocID="{12935A0F-531C-4D13-B2E5-8056069F7D3A}" presName="srcNode" presStyleLbl="node1" presStyleIdx="0" presStyleCnt="5"/>
      <dgm:spPr/>
    </dgm:pt>
    <dgm:pt modelId="{A6477DB0-2736-42CF-8E95-8D0EF5789884}" type="pres">
      <dgm:prSet presAssocID="{12935A0F-531C-4D13-B2E5-8056069F7D3A}" presName="conn" presStyleLbl="parChTrans1D2" presStyleIdx="0" presStyleCnt="1"/>
      <dgm:spPr/>
      <dgm:t>
        <a:bodyPr/>
        <a:lstStyle/>
        <a:p>
          <a:endParaRPr lang="ru-RU"/>
        </a:p>
      </dgm:t>
    </dgm:pt>
    <dgm:pt modelId="{620E95CD-0AE3-4EAB-AFE9-5B50C90F3D87}" type="pres">
      <dgm:prSet presAssocID="{12935A0F-531C-4D13-B2E5-8056069F7D3A}" presName="extraNode" presStyleLbl="node1" presStyleIdx="0" presStyleCnt="5"/>
      <dgm:spPr/>
    </dgm:pt>
    <dgm:pt modelId="{57B4646F-BAEF-4A17-84BF-6CA520EF1EFD}" type="pres">
      <dgm:prSet presAssocID="{12935A0F-531C-4D13-B2E5-8056069F7D3A}" presName="dstNode" presStyleLbl="node1" presStyleIdx="0" presStyleCnt="5"/>
      <dgm:spPr/>
    </dgm:pt>
    <dgm:pt modelId="{DC6ADAD7-F347-46A1-AA82-7BCD2CFB7789}" type="pres">
      <dgm:prSet presAssocID="{EFE2E761-6317-4C1A-BADC-3D9271B7D67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226CC8-F677-45B4-AD09-C43E07597514}" type="pres">
      <dgm:prSet presAssocID="{EFE2E761-6317-4C1A-BADC-3D9271B7D677}" presName="accent_1" presStyleCnt="0"/>
      <dgm:spPr/>
    </dgm:pt>
    <dgm:pt modelId="{54684529-696C-40BB-90D6-8E0214B0FFC1}" type="pres">
      <dgm:prSet presAssocID="{EFE2E761-6317-4C1A-BADC-3D9271B7D677}" presName="accentRepeatNode" presStyleLbl="solidFgAcc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0DF7D91-886C-4897-A0A9-C68FFFA1D1DB}" type="pres">
      <dgm:prSet presAssocID="{DF631043-4B22-4F56-B015-3668710174E0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53A48-414D-473F-B909-685B3016FBF7}" type="pres">
      <dgm:prSet presAssocID="{DF631043-4B22-4F56-B015-3668710174E0}" presName="accent_2" presStyleCnt="0"/>
      <dgm:spPr/>
    </dgm:pt>
    <dgm:pt modelId="{6D7223A5-2355-4C7F-9A01-1941C9E4984E}" type="pres">
      <dgm:prSet presAssocID="{DF631043-4B22-4F56-B015-3668710174E0}" presName="accentRepeatNode" presStyleLbl="solidFgAcc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23DCD53-314F-4A6F-8F47-8A936FB2893A}" type="pres">
      <dgm:prSet presAssocID="{F73F9E58-82C2-4E68-A2C1-F532B7458E3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5C9F87-1FFC-4689-AB98-D7CFA2ADC413}" type="pres">
      <dgm:prSet presAssocID="{F73F9E58-82C2-4E68-A2C1-F532B7458E3D}" presName="accent_3" presStyleCnt="0"/>
      <dgm:spPr/>
    </dgm:pt>
    <dgm:pt modelId="{CF3CEEF3-3E60-46F8-9683-6F725AA627F9}" type="pres">
      <dgm:prSet presAssocID="{F73F9E58-82C2-4E68-A2C1-F532B7458E3D}" presName="accentRepeatNode" presStyleLbl="solidFgAcc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85D8EC2-7797-40ED-9F2B-DF2E74CBB69F}" type="pres">
      <dgm:prSet presAssocID="{0973D8A5-0648-4810-9B6B-1D975748C64D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8C9A4-37EC-43D8-B7B6-1021E7AECB34}" type="pres">
      <dgm:prSet presAssocID="{0973D8A5-0648-4810-9B6B-1D975748C64D}" presName="accent_4" presStyleCnt="0"/>
      <dgm:spPr/>
    </dgm:pt>
    <dgm:pt modelId="{A2D44D96-8B54-4F8B-8DED-976AFC3884A0}" type="pres">
      <dgm:prSet presAssocID="{0973D8A5-0648-4810-9B6B-1D975748C64D}" presName="accentRepeatNode" presStyleLbl="solidFgAcc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DF19D6F9-EBA7-4F0D-968B-041662D9B318}" type="pres">
      <dgm:prSet presAssocID="{494E780F-692E-4DD7-A7FA-4F678B143980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F4F770-E3C8-4366-8122-F0DA9F1F643A}" type="pres">
      <dgm:prSet presAssocID="{494E780F-692E-4DD7-A7FA-4F678B143980}" presName="accent_5" presStyleCnt="0"/>
      <dgm:spPr/>
    </dgm:pt>
    <dgm:pt modelId="{E02F5FF5-E5EB-4839-8441-2673E8E38193}" type="pres">
      <dgm:prSet presAssocID="{494E780F-692E-4DD7-A7FA-4F678B143980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5B861FDC-AFAC-498D-99DB-08B4CE0C8DAF}" type="presOf" srcId="{EFE2E761-6317-4C1A-BADC-3D9271B7D677}" destId="{DC6ADAD7-F347-46A1-AA82-7BCD2CFB7789}" srcOrd="0" destOrd="0" presId="urn:microsoft.com/office/officeart/2008/layout/VerticalCurvedList"/>
    <dgm:cxn modelId="{D3BBD419-2BA4-4B31-A8F6-03343291D36C}" type="presOf" srcId="{F73F9E58-82C2-4E68-A2C1-F532B7458E3D}" destId="{323DCD53-314F-4A6F-8F47-8A936FB2893A}" srcOrd="0" destOrd="0" presId="urn:microsoft.com/office/officeart/2008/layout/VerticalCurvedList"/>
    <dgm:cxn modelId="{F0BF6AEF-0C2C-4F1A-8284-36F194364521}" type="presOf" srcId="{494E780F-692E-4DD7-A7FA-4F678B143980}" destId="{DF19D6F9-EBA7-4F0D-968B-041662D9B318}" srcOrd="0" destOrd="0" presId="urn:microsoft.com/office/officeart/2008/layout/VerticalCurvedList"/>
    <dgm:cxn modelId="{29723DB3-4F7B-441F-849A-6A1E9229C6F9}" type="presOf" srcId="{DF631043-4B22-4F56-B015-3668710174E0}" destId="{90DF7D91-886C-4897-A0A9-C68FFFA1D1DB}" srcOrd="0" destOrd="0" presId="urn:microsoft.com/office/officeart/2008/layout/VerticalCurvedList"/>
    <dgm:cxn modelId="{6C214718-9FE2-438E-A1E9-63CD77F6A5BD}" srcId="{12935A0F-531C-4D13-B2E5-8056069F7D3A}" destId="{F73F9E58-82C2-4E68-A2C1-F532B7458E3D}" srcOrd="2" destOrd="0" parTransId="{5182C4D4-77E3-4618-B682-FAFB6E7BDCE1}" sibTransId="{78B04591-F0E3-43F3-BC59-FDE10144E47D}"/>
    <dgm:cxn modelId="{8DE25AC5-A614-4FC0-B500-F0631272F2A9}" srcId="{12935A0F-531C-4D13-B2E5-8056069F7D3A}" destId="{0973D8A5-0648-4810-9B6B-1D975748C64D}" srcOrd="3" destOrd="0" parTransId="{2EE1763E-8128-4E07-B4FD-9CA0A3ABD564}" sibTransId="{D48DD3E1-1613-40EA-87BF-C08146B0493E}"/>
    <dgm:cxn modelId="{9F227B55-5434-46E5-A582-10B92C7A624E}" type="presOf" srcId="{12935A0F-531C-4D13-B2E5-8056069F7D3A}" destId="{BAF08890-DFB2-4618-9EE4-3710399A5792}" srcOrd="0" destOrd="0" presId="urn:microsoft.com/office/officeart/2008/layout/VerticalCurvedList"/>
    <dgm:cxn modelId="{E12957F7-75F0-498B-81D3-F6051DE48245}" type="presOf" srcId="{036991F6-AF1E-4049-A21E-E4CC066AFE57}" destId="{A6477DB0-2736-42CF-8E95-8D0EF5789884}" srcOrd="0" destOrd="0" presId="urn:microsoft.com/office/officeart/2008/layout/VerticalCurvedList"/>
    <dgm:cxn modelId="{841E291C-A1F6-422B-8FFD-C1625DC75257}" srcId="{12935A0F-531C-4D13-B2E5-8056069F7D3A}" destId="{494E780F-692E-4DD7-A7FA-4F678B143980}" srcOrd="4" destOrd="0" parTransId="{9BC266DB-627F-4657-B3D4-A67E0EADDB7B}" sibTransId="{978A17E5-13BD-4EE7-9075-872677F5D68C}"/>
    <dgm:cxn modelId="{52AD421E-4713-4138-ABE3-AF617167534D}" type="presOf" srcId="{0973D8A5-0648-4810-9B6B-1D975748C64D}" destId="{D85D8EC2-7797-40ED-9F2B-DF2E74CBB69F}" srcOrd="0" destOrd="0" presId="urn:microsoft.com/office/officeart/2008/layout/VerticalCurvedList"/>
    <dgm:cxn modelId="{00A16218-EC74-43A3-B8C3-AC8C82B0B594}" srcId="{12935A0F-531C-4D13-B2E5-8056069F7D3A}" destId="{EFE2E761-6317-4C1A-BADC-3D9271B7D677}" srcOrd="0" destOrd="0" parTransId="{852FF518-B246-474B-8938-BD36BFF3FB12}" sibTransId="{036991F6-AF1E-4049-A21E-E4CC066AFE57}"/>
    <dgm:cxn modelId="{F3D1720B-8AF3-47EA-ADA5-964D539AB4AA}" srcId="{12935A0F-531C-4D13-B2E5-8056069F7D3A}" destId="{DF631043-4B22-4F56-B015-3668710174E0}" srcOrd="1" destOrd="0" parTransId="{FE771961-2B0C-43D8-B3CD-200A2AB6DC8B}" sibTransId="{9A04B9E5-AD5E-49AE-A587-5B59CF1A2BA4}"/>
    <dgm:cxn modelId="{8D2FB61C-5531-49FE-B57D-B345F3A36842}" type="presParOf" srcId="{BAF08890-DFB2-4618-9EE4-3710399A5792}" destId="{8A428F48-7121-4514-BFBE-5457F643BA91}" srcOrd="0" destOrd="0" presId="urn:microsoft.com/office/officeart/2008/layout/VerticalCurvedList"/>
    <dgm:cxn modelId="{D6E2E4C0-2AA8-4E36-A641-206CAEEC64A8}" type="presParOf" srcId="{8A428F48-7121-4514-BFBE-5457F643BA91}" destId="{9018B92B-4B86-4F21-AB1C-DB281D40181D}" srcOrd="0" destOrd="0" presId="urn:microsoft.com/office/officeart/2008/layout/VerticalCurvedList"/>
    <dgm:cxn modelId="{DC9DB390-4741-4DF0-8F45-EF3CB54E1964}" type="presParOf" srcId="{9018B92B-4B86-4F21-AB1C-DB281D40181D}" destId="{C0CF069E-38F4-4149-85C7-D391629895D7}" srcOrd="0" destOrd="0" presId="urn:microsoft.com/office/officeart/2008/layout/VerticalCurvedList"/>
    <dgm:cxn modelId="{28E3305D-4F15-4691-B1BE-7CF76590A8C3}" type="presParOf" srcId="{9018B92B-4B86-4F21-AB1C-DB281D40181D}" destId="{A6477DB0-2736-42CF-8E95-8D0EF5789884}" srcOrd="1" destOrd="0" presId="urn:microsoft.com/office/officeart/2008/layout/VerticalCurvedList"/>
    <dgm:cxn modelId="{CFF3DBB8-EC5A-4072-B5D2-1D664A530982}" type="presParOf" srcId="{9018B92B-4B86-4F21-AB1C-DB281D40181D}" destId="{620E95CD-0AE3-4EAB-AFE9-5B50C90F3D87}" srcOrd="2" destOrd="0" presId="urn:microsoft.com/office/officeart/2008/layout/VerticalCurvedList"/>
    <dgm:cxn modelId="{9A854205-2905-48BF-8913-5A73B292C5E3}" type="presParOf" srcId="{9018B92B-4B86-4F21-AB1C-DB281D40181D}" destId="{57B4646F-BAEF-4A17-84BF-6CA520EF1EFD}" srcOrd="3" destOrd="0" presId="urn:microsoft.com/office/officeart/2008/layout/VerticalCurvedList"/>
    <dgm:cxn modelId="{A168999B-C098-4402-BC84-7056F38CDF2E}" type="presParOf" srcId="{8A428F48-7121-4514-BFBE-5457F643BA91}" destId="{DC6ADAD7-F347-46A1-AA82-7BCD2CFB7789}" srcOrd="1" destOrd="0" presId="urn:microsoft.com/office/officeart/2008/layout/VerticalCurvedList"/>
    <dgm:cxn modelId="{8E5FCB3F-FBB7-42CF-A016-5BA1243AFE86}" type="presParOf" srcId="{8A428F48-7121-4514-BFBE-5457F643BA91}" destId="{8B226CC8-F677-45B4-AD09-C43E07597514}" srcOrd="2" destOrd="0" presId="urn:microsoft.com/office/officeart/2008/layout/VerticalCurvedList"/>
    <dgm:cxn modelId="{74EC6023-96C4-497A-9677-C16263C1EBE2}" type="presParOf" srcId="{8B226CC8-F677-45B4-AD09-C43E07597514}" destId="{54684529-696C-40BB-90D6-8E0214B0FFC1}" srcOrd="0" destOrd="0" presId="urn:microsoft.com/office/officeart/2008/layout/VerticalCurvedList"/>
    <dgm:cxn modelId="{D788F285-5A59-460B-9258-B762613B0623}" type="presParOf" srcId="{8A428F48-7121-4514-BFBE-5457F643BA91}" destId="{90DF7D91-886C-4897-A0A9-C68FFFA1D1DB}" srcOrd="3" destOrd="0" presId="urn:microsoft.com/office/officeart/2008/layout/VerticalCurvedList"/>
    <dgm:cxn modelId="{78774896-9B3D-414F-A696-5AF267290C9A}" type="presParOf" srcId="{8A428F48-7121-4514-BFBE-5457F643BA91}" destId="{53653A48-414D-473F-B909-685B3016FBF7}" srcOrd="4" destOrd="0" presId="urn:microsoft.com/office/officeart/2008/layout/VerticalCurvedList"/>
    <dgm:cxn modelId="{B9A2CF75-3837-4B06-964D-6CF560A12584}" type="presParOf" srcId="{53653A48-414D-473F-B909-685B3016FBF7}" destId="{6D7223A5-2355-4C7F-9A01-1941C9E4984E}" srcOrd="0" destOrd="0" presId="urn:microsoft.com/office/officeart/2008/layout/VerticalCurvedList"/>
    <dgm:cxn modelId="{B1FF903F-3B43-4993-A0D7-1F5C3A602FF7}" type="presParOf" srcId="{8A428F48-7121-4514-BFBE-5457F643BA91}" destId="{323DCD53-314F-4A6F-8F47-8A936FB2893A}" srcOrd="5" destOrd="0" presId="urn:microsoft.com/office/officeart/2008/layout/VerticalCurvedList"/>
    <dgm:cxn modelId="{1EE78916-FC11-4E21-9C9B-966D381CD66E}" type="presParOf" srcId="{8A428F48-7121-4514-BFBE-5457F643BA91}" destId="{D65C9F87-1FFC-4689-AB98-D7CFA2ADC413}" srcOrd="6" destOrd="0" presId="urn:microsoft.com/office/officeart/2008/layout/VerticalCurvedList"/>
    <dgm:cxn modelId="{CD15B5E4-EE34-4479-B3DB-894A9BEBBA6D}" type="presParOf" srcId="{D65C9F87-1FFC-4689-AB98-D7CFA2ADC413}" destId="{CF3CEEF3-3E60-46F8-9683-6F725AA627F9}" srcOrd="0" destOrd="0" presId="urn:microsoft.com/office/officeart/2008/layout/VerticalCurvedList"/>
    <dgm:cxn modelId="{FE19AAAE-C5D5-4F1D-AFA7-6206C617A60B}" type="presParOf" srcId="{8A428F48-7121-4514-BFBE-5457F643BA91}" destId="{D85D8EC2-7797-40ED-9F2B-DF2E74CBB69F}" srcOrd="7" destOrd="0" presId="urn:microsoft.com/office/officeart/2008/layout/VerticalCurvedList"/>
    <dgm:cxn modelId="{0A4F37BD-ADE8-4ED1-866C-C99CCA049F78}" type="presParOf" srcId="{8A428F48-7121-4514-BFBE-5457F643BA91}" destId="{C848C9A4-37EC-43D8-B7B6-1021E7AECB34}" srcOrd="8" destOrd="0" presId="urn:microsoft.com/office/officeart/2008/layout/VerticalCurvedList"/>
    <dgm:cxn modelId="{585F9992-02E6-4048-A7B3-97FD25A83018}" type="presParOf" srcId="{C848C9A4-37EC-43D8-B7B6-1021E7AECB34}" destId="{A2D44D96-8B54-4F8B-8DED-976AFC3884A0}" srcOrd="0" destOrd="0" presId="urn:microsoft.com/office/officeart/2008/layout/VerticalCurvedList"/>
    <dgm:cxn modelId="{447077E6-4BF1-498E-84E5-16021B44483F}" type="presParOf" srcId="{8A428F48-7121-4514-BFBE-5457F643BA91}" destId="{DF19D6F9-EBA7-4F0D-968B-041662D9B318}" srcOrd="9" destOrd="0" presId="urn:microsoft.com/office/officeart/2008/layout/VerticalCurvedList"/>
    <dgm:cxn modelId="{9F78F2AE-3DB5-4495-A76A-94F7F28B3148}" type="presParOf" srcId="{8A428F48-7121-4514-BFBE-5457F643BA91}" destId="{78F4F770-E3C8-4366-8122-F0DA9F1F643A}" srcOrd="10" destOrd="0" presId="urn:microsoft.com/office/officeart/2008/layout/VerticalCurvedList"/>
    <dgm:cxn modelId="{2D42CD43-14A6-465B-8740-50C67F25D43E}" type="presParOf" srcId="{78F4F770-E3C8-4366-8122-F0DA9F1F643A}" destId="{E02F5FF5-E5EB-4839-8441-2673E8E3819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07F900-1D3F-47E7-99DD-CA8EF2F77327}" type="doc">
      <dgm:prSet loTypeId="urn:microsoft.com/office/officeart/2005/8/layout/gear1" loCatId="cycle" qsTypeId="urn:microsoft.com/office/officeart/2005/8/quickstyle/simple1" qsCatId="simple" csTypeId="urn:microsoft.com/office/officeart/2005/8/colors/colorful4" csCatId="colorful" phldr="1"/>
      <dgm:spPr/>
    </dgm:pt>
    <dgm:pt modelId="{D6E98C3D-457F-4A82-9634-5A56CA35443F}">
      <dgm:prSet phldrT="[Текст]" custT="1"/>
      <dgm:spPr/>
      <dgm:t>
        <a:bodyPr/>
        <a:lstStyle/>
        <a:p>
          <a:r>
            <a:rPr lang="uz-Latn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 </a:t>
          </a:r>
          <a:r>
            <a:rPr lang="uz-Latn-UZ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to'plamlari </a:t>
          </a:r>
          <a:endParaRPr lang="ru-RU" sz="2200" dirty="0">
            <a:solidFill>
              <a:schemeClr val="tx1"/>
            </a:solidFill>
          </a:endParaRPr>
        </a:p>
      </dgm:t>
    </dgm:pt>
    <dgm:pt modelId="{9AE7922B-3665-4FEC-8136-963E5D060CB2}" type="parTrans" cxnId="{6B340657-9F7B-4C94-B8FD-C7DBE60429B4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4DA6C70E-D8A1-4DDA-A431-D326DE34A90C}" type="sibTrans" cxnId="{6B340657-9F7B-4C94-B8FD-C7DBE60429B4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BB6A60F3-5D42-45C7-AC24-6FE0CD2CCE76}">
      <dgm:prSet phldrT="[Текст]" custT="1"/>
      <dgm:spPr/>
      <dgm:t>
        <a:bodyPr/>
        <a:lstStyle/>
        <a:p>
          <a:r>
            <a:rPr lang="uz-Latn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</a:t>
          </a:r>
          <a:endParaRPr lang="ru-RU" sz="2200">
            <a:solidFill>
              <a:schemeClr val="tx1"/>
            </a:solidFill>
          </a:endParaRPr>
        </a:p>
      </dgm:t>
    </dgm:pt>
    <dgm:pt modelId="{38CDF091-0EA7-41A8-920A-1ED4E1953006}" type="parTrans" cxnId="{3EE348FE-D9D9-4E0F-A524-92E6F06078E5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7F810623-C63A-447B-8A5E-4DE8C7C87FA2}" type="sibTrans" cxnId="{3EE348FE-D9D9-4E0F-A524-92E6F06078E5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58A07CB6-4A16-407D-BDBA-865EBF145B80}">
      <dgm:prSet phldrT="[Текст]" custT="1"/>
      <dgm:spPr/>
      <dgm:t>
        <a:bodyPr/>
        <a:lstStyle/>
        <a:p>
          <a:r>
            <a:rPr lang="uz-Latn-UZ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algoritmlar</a:t>
          </a:r>
          <a:endParaRPr lang="ru-RU" sz="2200" dirty="0">
            <a:solidFill>
              <a:schemeClr val="tx1"/>
            </a:solidFill>
          </a:endParaRPr>
        </a:p>
      </dgm:t>
    </dgm:pt>
    <dgm:pt modelId="{E14DC8FE-DF11-4435-9227-741ADD7E3D5E}" type="parTrans" cxnId="{25680689-F46D-441D-B7F0-DCFABC6BE120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A7E3A1B9-9BA3-4E34-9947-C3BD903931E2}" type="sibTrans" cxnId="{25680689-F46D-441D-B7F0-DCFABC6BE120}">
      <dgm:prSet/>
      <dgm:spPr/>
      <dgm:t>
        <a:bodyPr/>
        <a:lstStyle/>
        <a:p>
          <a:endParaRPr lang="ru-RU" sz="2200">
            <a:solidFill>
              <a:schemeClr val="tx1"/>
            </a:solidFill>
          </a:endParaRPr>
        </a:p>
      </dgm:t>
    </dgm:pt>
    <dgm:pt modelId="{A0320092-D9BB-4D21-BFBE-2712E5E73CF6}" type="pres">
      <dgm:prSet presAssocID="{9907F900-1D3F-47E7-99DD-CA8EF2F7732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E537F2A-99FD-4554-89AB-F247C2D63AFD}" type="pres">
      <dgm:prSet presAssocID="{D6E98C3D-457F-4A82-9634-5A56CA35443F}" presName="gear1" presStyleLbl="node1" presStyleIdx="0" presStyleCnt="3" custLinFactNeighborX="23151" custLinFactNeighborY="-3201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B2D7D-0B56-4B96-983D-6D7105249C91}" type="pres">
      <dgm:prSet presAssocID="{D6E98C3D-457F-4A82-9634-5A56CA35443F}" presName="gear1srcNode" presStyleLbl="node1" presStyleIdx="0" presStyleCnt="3"/>
      <dgm:spPr/>
      <dgm:t>
        <a:bodyPr/>
        <a:lstStyle/>
        <a:p>
          <a:endParaRPr lang="ru-RU"/>
        </a:p>
      </dgm:t>
    </dgm:pt>
    <dgm:pt modelId="{249981F0-4C81-40B8-8C00-A760A6B9250A}" type="pres">
      <dgm:prSet presAssocID="{D6E98C3D-457F-4A82-9634-5A56CA35443F}" presName="gear1dstNode" presStyleLbl="node1" presStyleIdx="0" presStyleCnt="3"/>
      <dgm:spPr/>
      <dgm:t>
        <a:bodyPr/>
        <a:lstStyle/>
        <a:p>
          <a:endParaRPr lang="ru-RU"/>
        </a:p>
      </dgm:t>
    </dgm:pt>
    <dgm:pt modelId="{67291F7A-795A-410C-978C-60EA0867BBA7}" type="pres">
      <dgm:prSet presAssocID="{BB6A60F3-5D42-45C7-AC24-6FE0CD2CCE7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3FB1E2-1148-4A2F-B51A-810F4B11EA8B}" type="pres">
      <dgm:prSet presAssocID="{BB6A60F3-5D42-45C7-AC24-6FE0CD2CCE76}" presName="gear2srcNode" presStyleLbl="node1" presStyleIdx="1" presStyleCnt="3"/>
      <dgm:spPr/>
      <dgm:t>
        <a:bodyPr/>
        <a:lstStyle/>
        <a:p>
          <a:endParaRPr lang="ru-RU"/>
        </a:p>
      </dgm:t>
    </dgm:pt>
    <dgm:pt modelId="{3082A414-F928-4B49-A9ED-8B40BDB22817}" type="pres">
      <dgm:prSet presAssocID="{BB6A60F3-5D42-45C7-AC24-6FE0CD2CCE76}" presName="gear2dstNode" presStyleLbl="node1" presStyleIdx="1" presStyleCnt="3"/>
      <dgm:spPr/>
      <dgm:t>
        <a:bodyPr/>
        <a:lstStyle/>
        <a:p>
          <a:endParaRPr lang="ru-RU"/>
        </a:p>
      </dgm:t>
    </dgm:pt>
    <dgm:pt modelId="{725E2600-0FE4-4069-AADD-F8A4D94DE669}" type="pres">
      <dgm:prSet presAssocID="{58A07CB6-4A16-407D-BDBA-865EBF145B80}" presName="gear3" presStyleLbl="node1" presStyleIdx="2" presStyleCnt="3"/>
      <dgm:spPr/>
      <dgm:t>
        <a:bodyPr/>
        <a:lstStyle/>
        <a:p>
          <a:endParaRPr lang="ru-RU"/>
        </a:p>
      </dgm:t>
    </dgm:pt>
    <dgm:pt modelId="{298C3827-86B4-4C5D-922A-2ABE33BCF7B6}" type="pres">
      <dgm:prSet presAssocID="{58A07CB6-4A16-407D-BDBA-865EBF145B80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1D4BBD-802B-4017-BCA7-024287565E9D}" type="pres">
      <dgm:prSet presAssocID="{58A07CB6-4A16-407D-BDBA-865EBF145B80}" presName="gear3srcNode" presStyleLbl="node1" presStyleIdx="2" presStyleCnt="3"/>
      <dgm:spPr/>
      <dgm:t>
        <a:bodyPr/>
        <a:lstStyle/>
        <a:p>
          <a:endParaRPr lang="ru-RU"/>
        </a:p>
      </dgm:t>
    </dgm:pt>
    <dgm:pt modelId="{E5CD2323-688A-4221-BEEC-522FCE44C64E}" type="pres">
      <dgm:prSet presAssocID="{58A07CB6-4A16-407D-BDBA-865EBF145B80}" presName="gear3dstNode" presStyleLbl="node1" presStyleIdx="2" presStyleCnt="3"/>
      <dgm:spPr/>
      <dgm:t>
        <a:bodyPr/>
        <a:lstStyle/>
        <a:p>
          <a:endParaRPr lang="ru-RU"/>
        </a:p>
      </dgm:t>
    </dgm:pt>
    <dgm:pt modelId="{5DED3EAC-E951-45AB-BF7D-70EF523EC160}" type="pres">
      <dgm:prSet presAssocID="{4DA6C70E-D8A1-4DDA-A431-D326DE34A90C}" presName="connector1" presStyleLbl="sibTrans2D1" presStyleIdx="0" presStyleCnt="3" custLinFactNeighborX="12271" custLinFactNeighborY="-27956"/>
      <dgm:spPr/>
      <dgm:t>
        <a:bodyPr/>
        <a:lstStyle/>
        <a:p>
          <a:endParaRPr lang="ru-RU"/>
        </a:p>
      </dgm:t>
    </dgm:pt>
    <dgm:pt modelId="{3E4A9CF3-74CC-4797-9A48-9CDE9090746F}" type="pres">
      <dgm:prSet presAssocID="{7F810623-C63A-447B-8A5E-4DE8C7C87FA2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0CEEACEE-E841-48DD-BA09-8A4B99769DDB}" type="pres">
      <dgm:prSet presAssocID="{A7E3A1B9-9BA3-4E34-9947-C3BD903931E2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D1D4195-C1B9-4A62-9C29-4A329FD4975B}" type="presOf" srcId="{58A07CB6-4A16-407D-BDBA-865EBF145B80}" destId="{641D4BBD-802B-4017-BCA7-024287565E9D}" srcOrd="2" destOrd="0" presId="urn:microsoft.com/office/officeart/2005/8/layout/gear1"/>
    <dgm:cxn modelId="{9E5CD6FD-D57A-4BC4-9BAD-5A03B198BB5A}" type="presOf" srcId="{D6E98C3D-457F-4A82-9634-5A56CA35443F}" destId="{965B2D7D-0B56-4B96-983D-6D7105249C91}" srcOrd="1" destOrd="0" presId="urn:microsoft.com/office/officeart/2005/8/layout/gear1"/>
    <dgm:cxn modelId="{32F9B0E9-3D4A-4010-889A-873CF50225FD}" type="presOf" srcId="{58A07CB6-4A16-407D-BDBA-865EBF145B80}" destId="{E5CD2323-688A-4221-BEEC-522FCE44C64E}" srcOrd="3" destOrd="0" presId="urn:microsoft.com/office/officeart/2005/8/layout/gear1"/>
    <dgm:cxn modelId="{1288F6B8-0BE5-4278-A18A-9F6AE3DF6D7C}" type="presOf" srcId="{58A07CB6-4A16-407D-BDBA-865EBF145B80}" destId="{298C3827-86B4-4C5D-922A-2ABE33BCF7B6}" srcOrd="1" destOrd="0" presId="urn:microsoft.com/office/officeart/2005/8/layout/gear1"/>
    <dgm:cxn modelId="{3EE348FE-D9D9-4E0F-A524-92E6F06078E5}" srcId="{9907F900-1D3F-47E7-99DD-CA8EF2F77327}" destId="{BB6A60F3-5D42-45C7-AC24-6FE0CD2CCE76}" srcOrd="1" destOrd="0" parTransId="{38CDF091-0EA7-41A8-920A-1ED4E1953006}" sibTransId="{7F810623-C63A-447B-8A5E-4DE8C7C87FA2}"/>
    <dgm:cxn modelId="{96DE1189-5313-4DF1-81B8-953154E46211}" type="presOf" srcId="{9907F900-1D3F-47E7-99DD-CA8EF2F77327}" destId="{A0320092-D9BB-4D21-BFBE-2712E5E73CF6}" srcOrd="0" destOrd="0" presId="urn:microsoft.com/office/officeart/2005/8/layout/gear1"/>
    <dgm:cxn modelId="{816B62A2-2B7D-4721-8E84-5766DD90BB8A}" type="presOf" srcId="{58A07CB6-4A16-407D-BDBA-865EBF145B80}" destId="{725E2600-0FE4-4069-AADD-F8A4D94DE669}" srcOrd="0" destOrd="0" presId="urn:microsoft.com/office/officeart/2005/8/layout/gear1"/>
    <dgm:cxn modelId="{DD50B915-65C8-48C1-81CA-D9514E503206}" type="presOf" srcId="{D6E98C3D-457F-4A82-9634-5A56CA35443F}" destId="{249981F0-4C81-40B8-8C00-A760A6B9250A}" srcOrd="2" destOrd="0" presId="urn:microsoft.com/office/officeart/2005/8/layout/gear1"/>
    <dgm:cxn modelId="{57E0EE76-E3EA-4B17-98AF-292E964A64CA}" type="presOf" srcId="{BB6A60F3-5D42-45C7-AC24-6FE0CD2CCE76}" destId="{3082A414-F928-4B49-A9ED-8B40BDB22817}" srcOrd="2" destOrd="0" presId="urn:microsoft.com/office/officeart/2005/8/layout/gear1"/>
    <dgm:cxn modelId="{3CE4E226-1573-4A61-BB5A-AD2A534460CC}" type="presOf" srcId="{BB6A60F3-5D42-45C7-AC24-6FE0CD2CCE76}" destId="{67291F7A-795A-410C-978C-60EA0867BBA7}" srcOrd="0" destOrd="0" presId="urn:microsoft.com/office/officeart/2005/8/layout/gear1"/>
    <dgm:cxn modelId="{E07B13C4-5847-4DED-8E5D-26E60E4578E7}" type="presOf" srcId="{BB6A60F3-5D42-45C7-AC24-6FE0CD2CCE76}" destId="{A83FB1E2-1148-4A2F-B51A-810F4B11EA8B}" srcOrd="1" destOrd="0" presId="urn:microsoft.com/office/officeart/2005/8/layout/gear1"/>
    <dgm:cxn modelId="{44E290AA-85DB-4F68-81EB-2FFA8FF55B0F}" type="presOf" srcId="{4DA6C70E-D8A1-4DDA-A431-D326DE34A90C}" destId="{5DED3EAC-E951-45AB-BF7D-70EF523EC160}" srcOrd="0" destOrd="0" presId="urn:microsoft.com/office/officeart/2005/8/layout/gear1"/>
    <dgm:cxn modelId="{6B340657-9F7B-4C94-B8FD-C7DBE60429B4}" srcId="{9907F900-1D3F-47E7-99DD-CA8EF2F77327}" destId="{D6E98C3D-457F-4A82-9634-5A56CA35443F}" srcOrd="0" destOrd="0" parTransId="{9AE7922B-3665-4FEC-8136-963E5D060CB2}" sibTransId="{4DA6C70E-D8A1-4DDA-A431-D326DE34A90C}"/>
    <dgm:cxn modelId="{B49C513E-B7CB-4FFB-A3CF-7FBCDF8C1EA0}" type="presOf" srcId="{A7E3A1B9-9BA3-4E34-9947-C3BD903931E2}" destId="{0CEEACEE-E841-48DD-BA09-8A4B99769DDB}" srcOrd="0" destOrd="0" presId="urn:microsoft.com/office/officeart/2005/8/layout/gear1"/>
    <dgm:cxn modelId="{25680689-F46D-441D-B7F0-DCFABC6BE120}" srcId="{9907F900-1D3F-47E7-99DD-CA8EF2F77327}" destId="{58A07CB6-4A16-407D-BDBA-865EBF145B80}" srcOrd="2" destOrd="0" parTransId="{E14DC8FE-DF11-4435-9227-741ADD7E3D5E}" sibTransId="{A7E3A1B9-9BA3-4E34-9947-C3BD903931E2}"/>
    <dgm:cxn modelId="{E7C2ACFB-0BA9-4E07-ABE0-EFCFBA645264}" type="presOf" srcId="{D6E98C3D-457F-4A82-9634-5A56CA35443F}" destId="{CE537F2A-99FD-4554-89AB-F247C2D63AFD}" srcOrd="0" destOrd="0" presId="urn:microsoft.com/office/officeart/2005/8/layout/gear1"/>
    <dgm:cxn modelId="{68249DE2-FA6B-4B14-8101-4D9C4279295B}" type="presOf" srcId="{7F810623-C63A-447B-8A5E-4DE8C7C87FA2}" destId="{3E4A9CF3-74CC-4797-9A48-9CDE9090746F}" srcOrd="0" destOrd="0" presId="urn:microsoft.com/office/officeart/2005/8/layout/gear1"/>
    <dgm:cxn modelId="{2518672B-3290-493E-8298-5834C911B1F9}" type="presParOf" srcId="{A0320092-D9BB-4D21-BFBE-2712E5E73CF6}" destId="{CE537F2A-99FD-4554-89AB-F247C2D63AFD}" srcOrd="0" destOrd="0" presId="urn:microsoft.com/office/officeart/2005/8/layout/gear1"/>
    <dgm:cxn modelId="{55051C5E-8E4D-46F5-B6D5-A86794A33E35}" type="presParOf" srcId="{A0320092-D9BB-4D21-BFBE-2712E5E73CF6}" destId="{965B2D7D-0B56-4B96-983D-6D7105249C91}" srcOrd="1" destOrd="0" presId="urn:microsoft.com/office/officeart/2005/8/layout/gear1"/>
    <dgm:cxn modelId="{B4FEDBC5-49BE-43DE-AFE2-C6513A22EB3F}" type="presParOf" srcId="{A0320092-D9BB-4D21-BFBE-2712E5E73CF6}" destId="{249981F0-4C81-40B8-8C00-A760A6B9250A}" srcOrd="2" destOrd="0" presId="urn:microsoft.com/office/officeart/2005/8/layout/gear1"/>
    <dgm:cxn modelId="{0133900C-F5B6-4F33-B12E-5A7112E2F6D3}" type="presParOf" srcId="{A0320092-D9BB-4D21-BFBE-2712E5E73CF6}" destId="{67291F7A-795A-410C-978C-60EA0867BBA7}" srcOrd="3" destOrd="0" presId="urn:microsoft.com/office/officeart/2005/8/layout/gear1"/>
    <dgm:cxn modelId="{675C2E9D-C78F-4438-9A88-3C2B945A9F3B}" type="presParOf" srcId="{A0320092-D9BB-4D21-BFBE-2712E5E73CF6}" destId="{A83FB1E2-1148-4A2F-B51A-810F4B11EA8B}" srcOrd="4" destOrd="0" presId="urn:microsoft.com/office/officeart/2005/8/layout/gear1"/>
    <dgm:cxn modelId="{D4B86462-D27D-49A4-80C2-BC20E7C78CBB}" type="presParOf" srcId="{A0320092-D9BB-4D21-BFBE-2712E5E73CF6}" destId="{3082A414-F928-4B49-A9ED-8B40BDB22817}" srcOrd="5" destOrd="0" presId="urn:microsoft.com/office/officeart/2005/8/layout/gear1"/>
    <dgm:cxn modelId="{93064662-618A-4C53-AD24-7609CA1786F1}" type="presParOf" srcId="{A0320092-D9BB-4D21-BFBE-2712E5E73CF6}" destId="{725E2600-0FE4-4069-AADD-F8A4D94DE669}" srcOrd="6" destOrd="0" presId="urn:microsoft.com/office/officeart/2005/8/layout/gear1"/>
    <dgm:cxn modelId="{62A1DF96-2491-4B02-B93A-2C88AEB1CDAB}" type="presParOf" srcId="{A0320092-D9BB-4D21-BFBE-2712E5E73CF6}" destId="{298C3827-86B4-4C5D-922A-2ABE33BCF7B6}" srcOrd="7" destOrd="0" presId="urn:microsoft.com/office/officeart/2005/8/layout/gear1"/>
    <dgm:cxn modelId="{4F9EE0C5-0173-4C2B-9FE9-13EE6807923C}" type="presParOf" srcId="{A0320092-D9BB-4D21-BFBE-2712E5E73CF6}" destId="{641D4BBD-802B-4017-BCA7-024287565E9D}" srcOrd="8" destOrd="0" presId="urn:microsoft.com/office/officeart/2005/8/layout/gear1"/>
    <dgm:cxn modelId="{840D3375-516C-4715-B140-E39C2D2FDC3C}" type="presParOf" srcId="{A0320092-D9BB-4D21-BFBE-2712E5E73CF6}" destId="{E5CD2323-688A-4221-BEEC-522FCE44C64E}" srcOrd="9" destOrd="0" presId="urn:microsoft.com/office/officeart/2005/8/layout/gear1"/>
    <dgm:cxn modelId="{9C7BD22B-E491-4506-96F2-BA26A3FF5A0A}" type="presParOf" srcId="{A0320092-D9BB-4D21-BFBE-2712E5E73CF6}" destId="{5DED3EAC-E951-45AB-BF7D-70EF523EC160}" srcOrd="10" destOrd="0" presId="urn:microsoft.com/office/officeart/2005/8/layout/gear1"/>
    <dgm:cxn modelId="{27204FF3-4EAC-43BB-9DEC-05F7D09048EC}" type="presParOf" srcId="{A0320092-D9BB-4D21-BFBE-2712E5E73CF6}" destId="{3E4A9CF3-74CC-4797-9A48-9CDE9090746F}" srcOrd="11" destOrd="0" presId="urn:microsoft.com/office/officeart/2005/8/layout/gear1"/>
    <dgm:cxn modelId="{B7E071C5-4013-4048-B145-BD122E8F2982}" type="presParOf" srcId="{A0320092-D9BB-4D21-BFBE-2712E5E73CF6}" destId="{0CEEACEE-E841-48DD-BA09-8A4B99769DDB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5DD14F3-5FCF-497E-A915-C4A6342D9E2D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D3E1585-077D-4CDD-8CC8-93776DAA0708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SIda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qilishning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endParaRPr lang="ru-RU" sz="20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5B0E94-9E5C-48F7-A531-FF07BA46BC3E}" type="parTrans" cxnId="{F6EA64BD-8FA7-42A2-9DBD-4F9F0C954BDF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DF14D5-A55A-4369-9A83-1332BE428F6A}" type="sibTrans" cxnId="{F6EA64BD-8FA7-42A2-9DBD-4F9F0C954BDF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8D5239-65B9-4936-83E6-162DF5F404FD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O‘qituvchi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(Supervised Learning)</a:t>
          </a:r>
          <a:endParaRPr lang="ru-RU" sz="20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82CB4E-4959-4DDF-A0A0-FD59DED1000B}" type="parTrans" cxnId="{26830CA6-09C5-4E3C-886D-ED62D6190F7A}">
      <dgm:prSet custT="1"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D7CD0E-A8E1-42C5-9A5F-62104C7A69EC}" type="sibTrans" cxnId="{26830CA6-09C5-4E3C-886D-ED62D6190F7A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EA7FC8-90DC-4505-97AD-BBA87AF5E423}">
      <dgm:prSet phldrT="[Текст]" custT="1"/>
      <dgm:spPr/>
      <dgm:t>
        <a:bodyPr/>
        <a:lstStyle/>
        <a:p>
          <a:r>
            <a:rPr lang="en-US" sz="2000" b="1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O‘qituv-chisiz</a:t>
          </a:r>
          <a:r>
            <a:rPr lang="en-US" sz="2000" b="1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i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Unsupervi-sed</a:t>
          </a:r>
          <a:r>
            <a:rPr lang="en-US" sz="2000" b="1" i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Learning)</a:t>
          </a:r>
          <a:endParaRPr lang="ru-RU" sz="20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6D50C3-3A21-4E8E-8FFD-006BE26DE672}" type="parTrans" cxnId="{B70B9E7F-B925-4F0B-A3FA-A12E12903FF7}">
      <dgm:prSet custT="1"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25C671-B2EB-464C-81D6-3D39D01B9531}" type="sibTrans" cxnId="{B70B9E7F-B925-4F0B-A3FA-A12E12903FF7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0DBA09-BB0A-4BDE-B07E-0A8F88D22097}">
      <dgm:prSet phldrT="[Текст]" custT="1"/>
      <dgm:spPr/>
      <dgm:t>
        <a:bodyPr/>
        <a:lstStyle/>
        <a:p>
          <a:r>
            <a:rPr lang="en-US" sz="2000" b="1" i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O'rganishni kuchaytirish (Reinforcement Learning)</a:t>
          </a:r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61D3D0-87DE-4B95-8933-7BA78E2B0C51}" type="parTrans" cxnId="{4892704A-8983-4644-8131-41647A87A40D}">
      <dgm:prSet custT="1"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930C13-7339-4419-8726-C2520B23A309}" type="sibTrans" cxnId="{4892704A-8983-4644-8131-41647A87A40D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71D4FC-AD13-4E42-9B0D-402A9693A7E5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Qoidaga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b="1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(Rule-Based Decision Making)</a:t>
          </a:r>
          <a:endParaRPr lang="ru-RU" sz="2000" b="1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D453D6-755A-48FC-81A3-7C244C59F23C}" type="parTrans" cxnId="{9DA9B2BB-8442-487F-BB69-3E9FA71DFCEF}">
      <dgm:prSet custT="1"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588621-C076-42E2-A057-3C81394DD64E}" type="sibTrans" cxnId="{9DA9B2BB-8442-487F-BB69-3E9FA71DFCEF}">
      <dgm:prSet/>
      <dgm:spPr/>
      <dgm:t>
        <a:bodyPr/>
        <a:lstStyle/>
        <a:p>
          <a:endParaRPr lang="ru-RU" sz="2000" b="1" i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4E92F9-6ACC-4083-B4E8-510FE4E39C7F}" type="pres">
      <dgm:prSet presAssocID="{75DD14F3-5FCF-497E-A915-C4A6342D9E2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632ADF-9C03-4A4F-8234-97D66B1C879D}" type="pres">
      <dgm:prSet presAssocID="{7D3E1585-077D-4CDD-8CC8-93776DAA0708}" presName="centerShape" presStyleLbl="node0" presStyleIdx="0" presStyleCnt="1" custScaleX="143799" custScaleY="116438"/>
      <dgm:spPr/>
      <dgm:t>
        <a:bodyPr/>
        <a:lstStyle/>
        <a:p>
          <a:endParaRPr lang="ru-RU"/>
        </a:p>
      </dgm:t>
    </dgm:pt>
    <dgm:pt modelId="{2658C927-6D2C-4ABE-ABCF-D777A7EF1DF8}" type="pres">
      <dgm:prSet presAssocID="{7782CB4E-4959-4DDF-A0A0-FD59DED1000B}" presName="parTrans" presStyleLbl="sibTrans2D1" presStyleIdx="0" presStyleCnt="4"/>
      <dgm:spPr/>
      <dgm:t>
        <a:bodyPr/>
        <a:lstStyle/>
        <a:p>
          <a:endParaRPr lang="ru-RU"/>
        </a:p>
      </dgm:t>
    </dgm:pt>
    <dgm:pt modelId="{6041557A-6797-4890-829E-E67F2138AFDE}" type="pres">
      <dgm:prSet presAssocID="{7782CB4E-4959-4DDF-A0A0-FD59DED1000B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86E9BA86-76D6-4459-91FF-5DC9D865AEFB}" type="pres">
      <dgm:prSet presAssocID="{E08D5239-65B9-4936-83E6-162DF5F404FD}" presName="node" presStyleLbl="node1" presStyleIdx="0" presStyleCnt="4" custScaleX="189729" custScaleY="128392">
        <dgm:presLayoutVars>
          <dgm:bulletEnabled val="1"/>
        </dgm:presLayoutVars>
      </dgm:prSet>
      <dgm:spPr>
        <a:prstGeom prst="flowChartPreparation">
          <a:avLst/>
        </a:prstGeom>
      </dgm:spPr>
      <dgm:t>
        <a:bodyPr/>
        <a:lstStyle/>
        <a:p>
          <a:endParaRPr lang="ru-RU"/>
        </a:p>
      </dgm:t>
    </dgm:pt>
    <dgm:pt modelId="{209A4893-9B57-44D9-99E6-297942F0F7E8}" type="pres">
      <dgm:prSet presAssocID="{8C6D50C3-3A21-4E8E-8FFD-006BE26DE672}" presName="parTrans" presStyleLbl="sibTrans2D1" presStyleIdx="1" presStyleCnt="4"/>
      <dgm:spPr/>
      <dgm:t>
        <a:bodyPr/>
        <a:lstStyle/>
        <a:p>
          <a:endParaRPr lang="ru-RU"/>
        </a:p>
      </dgm:t>
    </dgm:pt>
    <dgm:pt modelId="{7C8AA728-4664-458C-869C-7E2D3198506D}" type="pres">
      <dgm:prSet presAssocID="{8C6D50C3-3A21-4E8E-8FFD-006BE26DE672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8C744F49-4F52-4ECD-922B-289477DC79F9}" type="pres">
      <dgm:prSet presAssocID="{19EA7FC8-90DC-4505-97AD-BBA87AF5E423}" presName="node" presStyleLbl="node1" presStyleIdx="1" presStyleCnt="4" custScaleX="156055" custScaleY="212011" custRadScaleRad="120784" custRadScaleInc="-634">
        <dgm:presLayoutVars>
          <dgm:bulletEnabled val="1"/>
        </dgm:presLayoutVars>
      </dgm:prSet>
      <dgm:spPr>
        <a:prstGeom prst="flowChartPreparation">
          <a:avLst/>
        </a:prstGeom>
      </dgm:spPr>
      <dgm:t>
        <a:bodyPr/>
        <a:lstStyle/>
        <a:p>
          <a:endParaRPr lang="ru-RU"/>
        </a:p>
      </dgm:t>
    </dgm:pt>
    <dgm:pt modelId="{81C35D4E-A5B1-4D1B-90B1-5CF5ABCB1CFB}" type="pres">
      <dgm:prSet presAssocID="{BE61D3D0-87DE-4B95-8933-7BA78E2B0C51}" presName="parTrans" presStyleLbl="sibTrans2D1" presStyleIdx="2" presStyleCnt="4"/>
      <dgm:spPr/>
      <dgm:t>
        <a:bodyPr/>
        <a:lstStyle/>
        <a:p>
          <a:endParaRPr lang="ru-RU"/>
        </a:p>
      </dgm:t>
    </dgm:pt>
    <dgm:pt modelId="{ABCFAE2D-DE10-4594-8D51-CDA9FDA6D676}" type="pres">
      <dgm:prSet presAssocID="{BE61D3D0-87DE-4B95-8933-7BA78E2B0C5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C76EDE5A-88DE-4DF6-A042-99581679A783}" type="pres">
      <dgm:prSet presAssocID="{5A0DBA09-BB0A-4BDE-B07E-0A8F88D22097}" presName="node" presStyleLbl="node1" presStyleIdx="2" presStyleCnt="4" custScaleX="192034" custScaleY="128392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  <dgm:pt modelId="{072AB1EA-B8FA-433B-A97F-4E7816D6D5CD}" type="pres">
      <dgm:prSet presAssocID="{B4D453D6-755A-48FC-81A3-7C244C59F23C}" presName="parTrans" presStyleLbl="sibTrans2D1" presStyleIdx="3" presStyleCnt="4"/>
      <dgm:spPr/>
      <dgm:t>
        <a:bodyPr/>
        <a:lstStyle/>
        <a:p>
          <a:endParaRPr lang="ru-RU"/>
        </a:p>
      </dgm:t>
    </dgm:pt>
    <dgm:pt modelId="{11081F84-7150-4ABC-8ACF-5B2D027C0E47}" type="pres">
      <dgm:prSet presAssocID="{B4D453D6-755A-48FC-81A3-7C244C59F23C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6B32CF98-2B69-4DBF-8D2D-136F723B4AA1}" type="pres">
      <dgm:prSet presAssocID="{5671D4FC-AD13-4E42-9B0D-402A9693A7E5}" presName="node" presStyleLbl="node1" presStyleIdx="3" presStyleCnt="4" custScaleX="167750" custScaleY="214316" custRadScaleRad="113400" custRadScaleInc="1599">
        <dgm:presLayoutVars>
          <dgm:bulletEnabled val="1"/>
        </dgm:presLayoutVars>
      </dgm:prSet>
      <dgm:spPr>
        <a:prstGeom prst="hexagon">
          <a:avLst/>
        </a:prstGeom>
      </dgm:spPr>
      <dgm:t>
        <a:bodyPr/>
        <a:lstStyle/>
        <a:p>
          <a:endParaRPr lang="ru-RU"/>
        </a:p>
      </dgm:t>
    </dgm:pt>
  </dgm:ptLst>
  <dgm:cxnLst>
    <dgm:cxn modelId="{916B9A89-CC85-4693-99EA-A55A49E476EE}" type="presOf" srcId="{BE61D3D0-87DE-4B95-8933-7BA78E2B0C51}" destId="{81C35D4E-A5B1-4D1B-90B1-5CF5ABCB1CFB}" srcOrd="0" destOrd="0" presId="urn:microsoft.com/office/officeart/2005/8/layout/radial5"/>
    <dgm:cxn modelId="{FC4B0F78-D11F-4C32-979F-580AD4DCEE22}" type="presOf" srcId="{19EA7FC8-90DC-4505-97AD-BBA87AF5E423}" destId="{8C744F49-4F52-4ECD-922B-289477DC79F9}" srcOrd="0" destOrd="0" presId="urn:microsoft.com/office/officeart/2005/8/layout/radial5"/>
    <dgm:cxn modelId="{C12368CC-B18D-4903-B315-39FE4C52B6DB}" type="presOf" srcId="{5671D4FC-AD13-4E42-9B0D-402A9693A7E5}" destId="{6B32CF98-2B69-4DBF-8D2D-136F723B4AA1}" srcOrd="0" destOrd="0" presId="urn:microsoft.com/office/officeart/2005/8/layout/radial5"/>
    <dgm:cxn modelId="{F37175E8-836F-4DF4-99FD-84F893F4C8E6}" type="presOf" srcId="{7782CB4E-4959-4DDF-A0A0-FD59DED1000B}" destId="{2658C927-6D2C-4ABE-ABCF-D777A7EF1DF8}" srcOrd="0" destOrd="0" presId="urn:microsoft.com/office/officeart/2005/8/layout/radial5"/>
    <dgm:cxn modelId="{62A44A23-0B6E-4F29-966D-3537252EB490}" type="presOf" srcId="{7D3E1585-077D-4CDD-8CC8-93776DAA0708}" destId="{20632ADF-9C03-4A4F-8234-97D66B1C879D}" srcOrd="0" destOrd="0" presId="urn:microsoft.com/office/officeart/2005/8/layout/radial5"/>
    <dgm:cxn modelId="{26830CA6-09C5-4E3C-886D-ED62D6190F7A}" srcId="{7D3E1585-077D-4CDD-8CC8-93776DAA0708}" destId="{E08D5239-65B9-4936-83E6-162DF5F404FD}" srcOrd="0" destOrd="0" parTransId="{7782CB4E-4959-4DDF-A0A0-FD59DED1000B}" sibTransId="{28D7CD0E-A8E1-42C5-9A5F-62104C7A69EC}"/>
    <dgm:cxn modelId="{8DED43A5-A17D-4D92-8BA3-760F003615CB}" type="presOf" srcId="{BE61D3D0-87DE-4B95-8933-7BA78E2B0C51}" destId="{ABCFAE2D-DE10-4594-8D51-CDA9FDA6D676}" srcOrd="1" destOrd="0" presId="urn:microsoft.com/office/officeart/2005/8/layout/radial5"/>
    <dgm:cxn modelId="{10144F3A-061B-4FEF-A66E-23666541A7AB}" type="presOf" srcId="{B4D453D6-755A-48FC-81A3-7C244C59F23C}" destId="{072AB1EA-B8FA-433B-A97F-4E7816D6D5CD}" srcOrd="0" destOrd="0" presId="urn:microsoft.com/office/officeart/2005/8/layout/radial5"/>
    <dgm:cxn modelId="{9DA9B2BB-8442-487F-BB69-3E9FA71DFCEF}" srcId="{7D3E1585-077D-4CDD-8CC8-93776DAA0708}" destId="{5671D4FC-AD13-4E42-9B0D-402A9693A7E5}" srcOrd="3" destOrd="0" parTransId="{B4D453D6-755A-48FC-81A3-7C244C59F23C}" sibTransId="{BE588621-C076-42E2-A057-3C81394DD64E}"/>
    <dgm:cxn modelId="{B70B9E7F-B925-4F0B-A3FA-A12E12903FF7}" srcId="{7D3E1585-077D-4CDD-8CC8-93776DAA0708}" destId="{19EA7FC8-90DC-4505-97AD-BBA87AF5E423}" srcOrd="1" destOrd="0" parTransId="{8C6D50C3-3A21-4E8E-8FFD-006BE26DE672}" sibTransId="{2025C671-B2EB-464C-81D6-3D39D01B9531}"/>
    <dgm:cxn modelId="{A1430878-25ED-453A-BC7D-4CA56EDA31DF}" type="presOf" srcId="{75DD14F3-5FCF-497E-A915-C4A6342D9E2D}" destId="{484E92F9-6ACC-4083-B4E8-510FE4E39C7F}" srcOrd="0" destOrd="0" presId="urn:microsoft.com/office/officeart/2005/8/layout/radial5"/>
    <dgm:cxn modelId="{4892704A-8983-4644-8131-41647A87A40D}" srcId="{7D3E1585-077D-4CDD-8CC8-93776DAA0708}" destId="{5A0DBA09-BB0A-4BDE-B07E-0A8F88D22097}" srcOrd="2" destOrd="0" parTransId="{BE61D3D0-87DE-4B95-8933-7BA78E2B0C51}" sibTransId="{88930C13-7339-4419-8726-C2520B23A309}"/>
    <dgm:cxn modelId="{F6EA64BD-8FA7-42A2-9DBD-4F9F0C954BDF}" srcId="{75DD14F3-5FCF-497E-A915-C4A6342D9E2D}" destId="{7D3E1585-077D-4CDD-8CC8-93776DAA0708}" srcOrd="0" destOrd="0" parTransId="{B55B0E94-9E5C-48F7-A531-FF07BA46BC3E}" sibTransId="{C2DF14D5-A55A-4369-9A83-1332BE428F6A}"/>
    <dgm:cxn modelId="{8AFA443A-4E93-4447-8CAB-8C49D10C25EA}" type="presOf" srcId="{7782CB4E-4959-4DDF-A0A0-FD59DED1000B}" destId="{6041557A-6797-4890-829E-E67F2138AFDE}" srcOrd="1" destOrd="0" presId="urn:microsoft.com/office/officeart/2005/8/layout/radial5"/>
    <dgm:cxn modelId="{2A9D7B1F-3DA8-4366-BC4B-B503E1BF076C}" type="presOf" srcId="{8C6D50C3-3A21-4E8E-8FFD-006BE26DE672}" destId="{7C8AA728-4664-458C-869C-7E2D3198506D}" srcOrd="1" destOrd="0" presId="urn:microsoft.com/office/officeart/2005/8/layout/radial5"/>
    <dgm:cxn modelId="{CC87A47B-D83E-420C-81F2-A9A7497A16C0}" type="presOf" srcId="{8C6D50C3-3A21-4E8E-8FFD-006BE26DE672}" destId="{209A4893-9B57-44D9-99E6-297942F0F7E8}" srcOrd="0" destOrd="0" presId="urn:microsoft.com/office/officeart/2005/8/layout/radial5"/>
    <dgm:cxn modelId="{D69A196C-F01F-4096-83E6-F954FC977D30}" type="presOf" srcId="{E08D5239-65B9-4936-83E6-162DF5F404FD}" destId="{86E9BA86-76D6-4459-91FF-5DC9D865AEFB}" srcOrd="0" destOrd="0" presId="urn:microsoft.com/office/officeart/2005/8/layout/radial5"/>
    <dgm:cxn modelId="{55A0DD87-DC68-48AB-955E-B4C6719612C6}" type="presOf" srcId="{5A0DBA09-BB0A-4BDE-B07E-0A8F88D22097}" destId="{C76EDE5A-88DE-4DF6-A042-99581679A783}" srcOrd="0" destOrd="0" presId="urn:microsoft.com/office/officeart/2005/8/layout/radial5"/>
    <dgm:cxn modelId="{F7331155-BC4B-48F4-AC12-0428B526E606}" type="presOf" srcId="{B4D453D6-755A-48FC-81A3-7C244C59F23C}" destId="{11081F84-7150-4ABC-8ACF-5B2D027C0E47}" srcOrd="1" destOrd="0" presId="urn:microsoft.com/office/officeart/2005/8/layout/radial5"/>
    <dgm:cxn modelId="{80A1AC96-DAE5-41E3-A57D-CC2D8F763FB4}" type="presParOf" srcId="{484E92F9-6ACC-4083-B4E8-510FE4E39C7F}" destId="{20632ADF-9C03-4A4F-8234-97D66B1C879D}" srcOrd="0" destOrd="0" presId="urn:microsoft.com/office/officeart/2005/8/layout/radial5"/>
    <dgm:cxn modelId="{F19DDF11-9A75-4F30-AFCD-4FE0B579B795}" type="presParOf" srcId="{484E92F9-6ACC-4083-B4E8-510FE4E39C7F}" destId="{2658C927-6D2C-4ABE-ABCF-D777A7EF1DF8}" srcOrd="1" destOrd="0" presId="urn:microsoft.com/office/officeart/2005/8/layout/radial5"/>
    <dgm:cxn modelId="{FE4B4CC9-65A9-4EFD-8BE4-13ADCDCFD53F}" type="presParOf" srcId="{2658C927-6D2C-4ABE-ABCF-D777A7EF1DF8}" destId="{6041557A-6797-4890-829E-E67F2138AFDE}" srcOrd="0" destOrd="0" presId="urn:microsoft.com/office/officeart/2005/8/layout/radial5"/>
    <dgm:cxn modelId="{DB9718AA-F71F-42C4-88D1-E4A848085455}" type="presParOf" srcId="{484E92F9-6ACC-4083-B4E8-510FE4E39C7F}" destId="{86E9BA86-76D6-4459-91FF-5DC9D865AEFB}" srcOrd="2" destOrd="0" presId="urn:microsoft.com/office/officeart/2005/8/layout/radial5"/>
    <dgm:cxn modelId="{0C1B6642-A330-4BDB-BDFF-09E62A61B862}" type="presParOf" srcId="{484E92F9-6ACC-4083-B4E8-510FE4E39C7F}" destId="{209A4893-9B57-44D9-99E6-297942F0F7E8}" srcOrd="3" destOrd="0" presId="urn:microsoft.com/office/officeart/2005/8/layout/radial5"/>
    <dgm:cxn modelId="{793CE457-A50A-469E-8BC5-DA4B59E118AC}" type="presParOf" srcId="{209A4893-9B57-44D9-99E6-297942F0F7E8}" destId="{7C8AA728-4664-458C-869C-7E2D3198506D}" srcOrd="0" destOrd="0" presId="urn:microsoft.com/office/officeart/2005/8/layout/radial5"/>
    <dgm:cxn modelId="{9777DB11-7A4D-41AA-9189-0DE56BA0E65E}" type="presParOf" srcId="{484E92F9-6ACC-4083-B4E8-510FE4E39C7F}" destId="{8C744F49-4F52-4ECD-922B-289477DC79F9}" srcOrd="4" destOrd="0" presId="urn:microsoft.com/office/officeart/2005/8/layout/radial5"/>
    <dgm:cxn modelId="{F99C380E-3224-49F9-9846-68E8DDD8B84D}" type="presParOf" srcId="{484E92F9-6ACC-4083-B4E8-510FE4E39C7F}" destId="{81C35D4E-A5B1-4D1B-90B1-5CF5ABCB1CFB}" srcOrd="5" destOrd="0" presId="urn:microsoft.com/office/officeart/2005/8/layout/radial5"/>
    <dgm:cxn modelId="{2AFD0EEB-2233-4FC1-A3DB-0A05B81326E8}" type="presParOf" srcId="{81C35D4E-A5B1-4D1B-90B1-5CF5ABCB1CFB}" destId="{ABCFAE2D-DE10-4594-8D51-CDA9FDA6D676}" srcOrd="0" destOrd="0" presId="urn:microsoft.com/office/officeart/2005/8/layout/radial5"/>
    <dgm:cxn modelId="{CBCD9825-6DAA-4B93-9F20-1C918CC0A39F}" type="presParOf" srcId="{484E92F9-6ACC-4083-B4E8-510FE4E39C7F}" destId="{C76EDE5A-88DE-4DF6-A042-99581679A783}" srcOrd="6" destOrd="0" presId="urn:microsoft.com/office/officeart/2005/8/layout/radial5"/>
    <dgm:cxn modelId="{3980EEA6-B932-4E8F-AD62-AFE0B0C8254C}" type="presParOf" srcId="{484E92F9-6ACC-4083-B4E8-510FE4E39C7F}" destId="{072AB1EA-B8FA-433B-A97F-4E7816D6D5CD}" srcOrd="7" destOrd="0" presId="urn:microsoft.com/office/officeart/2005/8/layout/radial5"/>
    <dgm:cxn modelId="{BD17E5D6-0DB1-4C87-8F5B-BD8FA2C4E5C2}" type="presParOf" srcId="{072AB1EA-B8FA-433B-A97F-4E7816D6D5CD}" destId="{11081F84-7150-4ABC-8ACF-5B2D027C0E47}" srcOrd="0" destOrd="0" presId="urn:microsoft.com/office/officeart/2005/8/layout/radial5"/>
    <dgm:cxn modelId="{BDF5A181-B188-4D19-9934-1020310492B6}" type="presParOf" srcId="{484E92F9-6ACC-4083-B4E8-510FE4E39C7F}" destId="{6B32CF98-2B69-4DBF-8D2D-136F723B4AA1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48EC316-08BE-44CB-AA59-B447F5ABF9B8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4945783-4100-45BD-878E-4914B2CED3B0}">
      <dgm:prSet phldrT="[Текст]" custT="1"/>
      <dgm:spPr/>
      <dgm:t>
        <a:bodyPr/>
        <a:lstStyle/>
        <a:p>
          <a:r>
            <a:rPr lang="ru-RU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1-</a:t>
          </a:r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990A6C-B520-4649-BD38-A11D2433E44C}" type="parTrans" cxnId="{1ADC9570-CC86-43F9-9688-FCCBFF22CD3A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CF10DB-8525-4CE5-AB24-5EF1BF56EF0E}" type="sibTrans" cxnId="{1ADC9570-CC86-43F9-9688-FCCBFF22CD3A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D75AAD-19AD-49AF-814B-7D9577F0E286}">
      <dgm:prSet phldrT="[Текст]"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Ma'lumotlarni yig'ish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5BDE8B-E101-4681-8BB4-EE94CE3C24F8}" type="parTrans" cxnId="{C6A037D4-1D65-4CBF-940B-7FA83B5DC7A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18D3ED-812A-499E-ADC8-275B6959131B}" type="sibTrans" cxnId="{C6A037D4-1D65-4CBF-940B-7FA83B5DC7A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5EE28E-AABF-476C-8431-25C98094294F}">
      <dgm:prSet phldrT="[Текст]"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2-qadam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443B2-0DBC-43A5-90FD-3FDC83A9D581}" type="parTrans" cxnId="{5A86B077-287E-44F1-BF75-E48629970D1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84925D-0DAE-488F-8BAE-73341E1CB387}" type="sibTrans" cxnId="{5A86B077-287E-44F1-BF75-E48629970D1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38086B-7701-42DD-9BB4-6D1D36F8B425}">
      <dgm:prSet phldrT="[Текст]"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Ma'lumotlarni oldindan qayta ishlash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87ABF8-FD09-4FB7-89E3-52DFE487C4FA}" type="parTrans" cxnId="{495D3CF7-1F9F-47A0-9E78-45A47DE17BA2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C94B96-9FD3-4996-AD18-62DFDC87AA10}" type="sibTrans" cxnId="{495D3CF7-1F9F-47A0-9E78-45A47DE17BA2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111349-EF2D-4A1E-BD69-A10CB7B0710A}">
      <dgm:prSet phldrT="[Текст]"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3-qadam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E5113-0621-4198-83BB-44C2EC69F364}" type="parTrans" cxnId="{E146070D-6156-4B0A-82B6-BCC72AF78791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F76DFE-9953-4450-BFB6-B4D1362733AF}" type="sibTrans" cxnId="{E146070D-6156-4B0A-82B6-BCC72AF78791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793379-6F88-4B16-B2E9-26BE0DD5A807}">
      <dgm:prSet phldrT="[Текст]"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Model tanlash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6E8844-722B-4824-8883-3585ED11EBDE}" type="parTrans" cxnId="{BEFB83DE-0F31-4503-9151-990B4B6E06A7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EBFCAF-CF48-43A9-B754-331A58442468}" type="sibTrans" cxnId="{BEFB83DE-0F31-4503-9151-990B4B6E06A7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8AE151-E1BE-48A3-9CB7-91B887AF3538}">
      <dgm:prSet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4-qadam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A3FFA3-AD2F-48F8-B4A4-7E611D2D770C}" type="parTrans" cxnId="{76D30E96-0A5A-4A8B-8FEA-33AFC0458FDB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C256E7-F389-41CE-8C4A-0C1130784834}" type="sibTrans" cxnId="{76D30E96-0A5A-4A8B-8FEA-33AFC0458FDB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589823-AC40-4387-8C5E-46DB15A9F7AB}">
      <dgm:prSet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Model tayyorlash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8F9109-1C38-4DEC-A29E-C7BCA4C074D2}" type="parTrans" cxnId="{511B514C-EC45-4E63-BC02-0CCB67F2C5CD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9ECA1-2EEF-4797-8128-FBD0657CFA3D}" type="sibTrans" cxnId="{511B514C-EC45-4E63-BC02-0CCB67F2C5CD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D5073-6E53-42C4-A9CD-0B681FB03C6A}">
      <dgm:prSet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5-qadam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16065-472D-4A8D-A736-D2A6296E4746}" type="parTrans" cxnId="{1865A06F-DB3A-4CA5-AD96-9BB8B9764A2E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CB38BA-095F-4061-83D3-E399599112F3}" type="sibTrans" cxnId="{1865A06F-DB3A-4CA5-AD96-9BB8B9764A2E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07AA74-3027-4C28-BC6E-7208C06191B5}">
      <dgm:prSet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Modelni baholash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B25E5-21C5-4A0C-A0D7-087F26F92EBE}" type="parTrans" cxnId="{EC1B55E2-B1CA-43C0-A880-5988610070D1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4DC96-44C2-4A9D-AB12-5A18075DB6B7}" type="sibTrans" cxnId="{EC1B55E2-B1CA-43C0-A880-5988610070D1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68F349-6B1E-4245-9825-27379014A215}">
      <dgm:prSet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6-qadam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BF7935-9C84-4549-A7D9-16413CF344E0}" type="parTrans" cxnId="{EF14DAC1-13EB-4FA9-BE8B-270F69784E5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09CE12-9B77-4FCE-915D-7B568A460F3F}" type="sibTrans" cxnId="{EF14DAC1-13EB-4FA9-BE8B-270F69784E5F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4CA3B-6632-4FDC-928C-B235CACD83A9}">
      <dgm:prSet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Qaror qabul qilish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46137-7CAE-4E0C-9E1E-6B4041147A69}" type="parTrans" cxnId="{32EB6390-8600-4639-BBA5-96FD4587F1FB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B52714-89DE-4CB3-BED8-7D872F58C0F0}" type="sibTrans" cxnId="{32EB6390-8600-4639-BBA5-96FD4587F1FB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572C4E-7C4C-4686-92A3-E56F6C0B95F3}">
      <dgm:prSet custT="1"/>
      <dgm:spPr/>
      <dgm:t>
        <a:bodyPr/>
        <a:lstStyle/>
        <a:p>
          <a:r>
            <a:rPr lang="en-US" sz="1000" smtClean="0">
              <a:latin typeface="Times New Roman" panose="02020603050405020304" pitchFamily="18" charset="0"/>
              <a:cs typeface="Times New Roman" panose="02020603050405020304" pitchFamily="18" charset="0"/>
            </a:rPr>
            <a:t>7-qadam</a:t>
          </a:r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1F70DF-F7BD-42EE-8179-37547F2ED1D7}" type="parTrans" cxnId="{0B9EA896-CCF8-41CA-B670-CCF47CFBCCF4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5D77DF-47CA-437E-AD49-1ACF1FBAD6DE}" type="sibTrans" cxnId="{0B9EA896-CCF8-41CA-B670-CCF47CFBCCF4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38BD1D-A3D7-4EA5-9EC2-76307E213D08}">
      <dgm:prSet custT="1"/>
      <dgm:spPr/>
      <dgm:t>
        <a:bodyPr/>
        <a:lstStyle/>
        <a:p>
          <a:r>
            <a:rPr lang="en-US" sz="2200" smtClean="0">
              <a:latin typeface="Times New Roman" panose="02020603050405020304" pitchFamily="18" charset="0"/>
              <a:cs typeface="Times New Roman" panose="02020603050405020304" pitchFamily="18" charset="0"/>
            </a:rPr>
            <a:t>Mulohaza va yangilash</a:t>
          </a:r>
          <a:endParaRPr lang="ru-RU" sz="2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866CCD-DFFC-40FC-A60F-52A961963671}" type="parTrans" cxnId="{A0A02270-E26C-42CE-804A-C62A5F879263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C1E16E-E485-4212-8B33-E63744A5E53A}" type="sibTrans" cxnId="{A0A02270-E26C-42CE-804A-C62A5F879263}">
      <dgm:prSet/>
      <dgm:spPr/>
      <dgm:t>
        <a:bodyPr/>
        <a:lstStyle/>
        <a:p>
          <a:endParaRPr lang="ru-RU" sz="1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DAB897-96C4-453F-B130-86952E41386D}" type="pres">
      <dgm:prSet presAssocID="{248EC316-08BE-44CB-AA59-B447F5ABF9B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80D187-F5E3-478F-BF8E-CF2D4DEA8828}" type="pres">
      <dgm:prSet presAssocID="{74945783-4100-45BD-878E-4914B2CED3B0}" presName="composite" presStyleCnt="0"/>
      <dgm:spPr/>
      <dgm:t>
        <a:bodyPr/>
        <a:lstStyle/>
        <a:p>
          <a:endParaRPr lang="ru-RU"/>
        </a:p>
      </dgm:t>
    </dgm:pt>
    <dgm:pt modelId="{8658DCD4-2E62-48E2-8B45-3DDD4D6B174D}" type="pres">
      <dgm:prSet presAssocID="{74945783-4100-45BD-878E-4914B2CED3B0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465B53-3162-4261-BD9F-D6771ED7336B}" type="pres">
      <dgm:prSet presAssocID="{74945783-4100-45BD-878E-4914B2CED3B0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41BFDC-4E27-4CAD-99BB-27487CEAC5EC}" type="pres">
      <dgm:prSet presAssocID="{A8CF10DB-8525-4CE5-AB24-5EF1BF56EF0E}" presName="sp" presStyleCnt="0"/>
      <dgm:spPr/>
      <dgm:t>
        <a:bodyPr/>
        <a:lstStyle/>
        <a:p>
          <a:endParaRPr lang="ru-RU"/>
        </a:p>
      </dgm:t>
    </dgm:pt>
    <dgm:pt modelId="{2A171696-256D-4D61-9951-9E5D4841907D}" type="pres">
      <dgm:prSet presAssocID="{2E5EE28E-AABF-476C-8431-25C98094294F}" presName="composite" presStyleCnt="0"/>
      <dgm:spPr/>
      <dgm:t>
        <a:bodyPr/>
        <a:lstStyle/>
        <a:p>
          <a:endParaRPr lang="ru-RU"/>
        </a:p>
      </dgm:t>
    </dgm:pt>
    <dgm:pt modelId="{1C8670F9-1688-4EB7-B5BB-EF20066DF75E}" type="pres">
      <dgm:prSet presAssocID="{2E5EE28E-AABF-476C-8431-25C98094294F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E26C82-F883-4188-B6C3-F19ED5581629}" type="pres">
      <dgm:prSet presAssocID="{2E5EE28E-AABF-476C-8431-25C98094294F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FA7210-66CC-463D-9017-C7214CB9585C}" type="pres">
      <dgm:prSet presAssocID="{5184925D-0DAE-488F-8BAE-73341E1CB387}" presName="sp" presStyleCnt="0"/>
      <dgm:spPr/>
      <dgm:t>
        <a:bodyPr/>
        <a:lstStyle/>
        <a:p>
          <a:endParaRPr lang="ru-RU"/>
        </a:p>
      </dgm:t>
    </dgm:pt>
    <dgm:pt modelId="{325D590A-C9CC-47BD-A309-E6ECF27BEB9B}" type="pres">
      <dgm:prSet presAssocID="{5D111349-EF2D-4A1E-BD69-A10CB7B0710A}" presName="composite" presStyleCnt="0"/>
      <dgm:spPr/>
      <dgm:t>
        <a:bodyPr/>
        <a:lstStyle/>
        <a:p>
          <a:endParaRPr lang="ru-RU"/>
        </a:p>
      </dgm:t>
    </dgm:pt>
    <dgm:pt modelId="{DE02059B-DD4E-46A7-B6AA-EC41DA3F3B19}" type="pres">
      <dgm:prSet presAssocID="{5D111349-EF2D-4A1E-BD69-A10CB7B0710A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A98655-2E02-4463-BBDB-E096659CF629}" type="pres">
      <dgm:prSet presAssocID="{5D111349-EF2D-4A1E-BD69-A10CB7B0710A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63382D-B695-44C4-B08A-4298542A747E}" type="pres">
      <dgm:prSet presAssocID="{A1F76DFE-9953-4450-BFB6-B4D1362733AF}" presName="sp" presStyleCnt="0"/>
      <dgm:spPr/>
      <dgm:t>
        <a:bodyPr/>
        <a:lstStyle/>
        <a:p>
          <a:endParaRPr lang="ru-RU"/>
        </a:p>
      </dgm:t>
    </dgm:pt>
    <dgm:pt modelId="{555E6B95-51C5-4319-A3C4-1B5479F7A628}" type="pres">
      <dgm:prSet presAssocID="{6A8AE151-E1BE-48A3-9CB7-91B887AF3538}" presName="composite" presStyleCnt="0"/>
      <dgm:spPr/>
      <dgm:t>
        <a:bodyPr/>
        <a:lstStyle/>
        <a:p>
          <a:endParaRPr lang="ru-RU"/>
        </a:p>
      </dgm:t>
    </dgm:pt>
    <dgm:pt modelId="{B3AD0A9B-11A0-416A-9674-73447E9E3A43}" type="pres">
      <dgm:prSet presAssocID="{6A8AE151-E1BE-48A3-9CB7-91B887AF3538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2CD047-373A-4896-BD47-740D8A851262}" type="pres">
      <dgm:prSet presAssocID="{6A8AE151-E1BE-48A3-9CB7-91B887AF3538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290AE1-93C8-4D3E-8986-01F10C65857C}" type="pres">
      <dgm:prSet presAssocID="{5CC256E7-F389-41CE-8C4A-0C1130784834}" presName="sp" presStyleCnt="0"/>
      <dgm:spPr/>
      <dgm:t>
        <a:bodyPr/>
        <a:lstStyle/>
        <a:p>
          <a:endParaRPr lang="ru-RU"/>
        </a:p>
      </dgm:t>
    </dgm:pt>
    <dgm:pt modelId="{996EE755-3377-49C8-A184-6E6B3E93A0C6}" type="pres">
      <dgm:prSet presAssocID="{D60D5073-6E53-42C4-A9CD-0B681FB03C6A}" presName="composite" presStyleCnt="0"/>
      <dgm:spPr/>
      <dgm:t>
        <a:bodyPr/>
        <a:lstStyle/>
        <a:p>
          <a:endParaRPr lang="ru-RU"/>
        </a:p>
      </dgm:t>
    </dgm:pt>
    <dgm:pt modelId="{65ECA0F9-B8C5-456C-A943-4C88ED662DCD}" type="pres">
      <dgm:prSet presAssocID="{D60D5073-6E53-42C4-A9CD-0B681FB03C6A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C192F3-5CF6-4490-BD68-5314D850A85D}" type="pres">
      <dgm:prSet presAssocID="{D60D5073-6E53-42C4-A9CD-0B681FB03C6A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77FC19-FDA6-4ED8-83AE-EEE8501065C2}" type="pres">
      <dgm:prSet presAssocID="{AECB38BA-095F-4061-83D3-E399599112F3}" presName="sp" presStyleCnt="0"/>
      <dgm:spPr/>
      <dgm:t>
        <a:bodyPr/>
        <a:lstStyle/>
        <a:p>
          <a:endParaRPr lang="ru-RU"/>
        </a:p>
      </dgm:t>
    </dgm:pt>
    <dgm:pt modelId="{FD149DBF-3C97-4917-9CC4-B1B5E2516160}" type="pres">
      <dgm:prSet presAssocID="{AB68F349-6B1E-4245-9825-27379014A215}" presName="composite" presStyleCnt="0"/>
      <dgm:spPr/>
      <dgm:t>
        <a:bodyPr/>
        <a:lstStyle/>
        <a:p>
          <a:endParaRPr lang="ru-RU"/>
        </a:p>
      </dgm:t>
    </dgm:pt>
    <dgm:pt modelId="{7A35FD18-AA18-45B4-836F-ACCB0246EFAE}" type="pres">
      <dgm:prSet presAssocID="{AB68F349-6B1E-4245-9825-27379014A215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88FE1D-898A-4C6F-9959-A71D30765E4A}" type="pres">
      <dgm:prSet presAssocID="{AB68F349-6B1E-4245-9825-27379014A215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0B94EC-CEAE-4FE7-8E5E-9AF170C3AD8A}" type="pres">
      <dgm:prSet presAssocID="{E509CE12-9B77-4FCE-915D-7B568A460F3F}" presName="sp" presStyleCnt="0"/>
      <dgm:spPr/>
      <dgm:t>
        <a:bodyPr/>
        <a:lstStyle/>
        <a:p>
          <a:endParaRPr lang="ru-RU"/>
        </a:p>
      </dgm:t>
    </dgm:pt>
    <dgm:pt modelId="{3E409B1D-1626-4142-B73D-B1BDD96F4CEC}" type="pres">
      <dgm:prSet presAssocID="{1D572C4E-7C4C-4686-92A3-E56F6C0B95F3}" presName="composite" presStyleCnt="0"/>
      <dgm:spPr/>
      <dgm:t>
        <a:bodyPr/>
        <a:lstStyle/>
        <a:p>
          <a:endParaRPr lang="ru-RU"/>
        </a:p>
      </dgm:t>
    </dgm:pt>
    <dgm:pt modelId="{EEF18E7C-2958-4B8D-879A-366CEC096D03}" type="pres">
      <dgm:prSet presAssocID="{1D572C4E-7C4C-4686-92A3-E56F6C0B95F3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E26B9C-37EC-4775-890E-08E9A27C06C4}" type="pres">
      <dgm:prSet presAssocID="{1D572C4E-7C4C-4686-92A3-E56F6C0B95F3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FD6A8A-2E25-4CAA-8DA8-5BD6C3CF45C7}" type="presOf" srcId="{248EC316-08BE-44CB-AA59-B447F5ABF9B8}" destId="{53DAB897-96C4-453F-B130-86952E41386D}" srcOrd="0" destOrd="0" presId="urn:microsoft.com/office/officeart/2005/8/layout/chevron2"/>
    <dgm:cxn modelId="{E146070D-6156-4B0A-82B6-BCC72AF78791}" srcId="{248EC316-08BE-44CB-AA59-B447F5ABF9B8}" destId="{5D111349-EF2D-4A1E-BD69-A10CB7B0710A}" srcOrd="2" destOrd="0" parTransId="{26FE5113-0621-4198-83BB-44C2EC69F364}" sibTransId="{A1F76DFE-9953-4450-BFB6-B4D1362733AF}"/>
    <dgm:cxn modelId="{81E32BE5-622C-4DA3-9D77-94CF9A4894D6}" type="presOf" srcId="{8DE4CA3B-6632-4FDC-928C-B235CACD83A9}" destId="{A888FE1D-898A-4C6F-9959-A71D30765E4A}" srcOrd="0" destOrd="0" presId="urn:microsoft.com/office/officeart/2005/8/layout/chevron2"/>
    <dgm:cxn modelId="{10A6A12F-222F-4CBD-9144-F94F10B79E0C}" type="presOf" srcId="{2A793379-6F88-4B16-B2E9-26BE0DD5A807}" destId="{D0A98655-2E02-4463-BBDB-E096659CF629}" srcOrd="0" destOrd="0" presId="urn:microsoft.com/office/officeart/2005/8/layout/chevron2"/>
    <dgm:cxn modelId="{BEFB83DE-0F31-4503-9151-990B4B6E06A7}" srcId="{5D111349-EF2D-4A1E-BD69-A10CB7B0710A}" destId="{2A793379-6F88-4B16-B2E9-26BE0DD5A807}" srcOrd="0" destOrd="0" parTransId="{F96E8844-722B-4824-8883-3585ED11EBDE}" sibTransId="{FAEBFCAF-CF48-43A9-B754-331A58442468}"/>
    <dgm:cxn modelId="{AF9A5329-827D-4B08-B4DF-A9A486D7FD3B}" type="presOf" srcId="{C6D75AAD-19AD-49AF-814B-7D9577F0E286}" destId="{E1465B53-3162-4261-BD9F-D6771ED7336B}" srcOrd="0" destOrd="0" presId="urn:microsoft.com/office/officeart/2005/8/layout/chevron2"/>
    <dgm:cxn modelId="{08C735E8-2E9A-4C24-A7E4-1011A7280239}" type="presOf" srcId="{74945783-4100-45BD-878E-4914B2CED3B0}" destId="{8658DCD4-2E62-48E2-8B45-3DDD4D6B174D}" srcOrd="0" destOrd="0" presId="urn:microsoft.com/office/officeart/2005/8/layout/chevron2"/>
    <dgm:cxn modelId="{1865A06F-DB3A-4CA5-AD96-9BB8B9764A2E}" srcId="{248EC316-08BE-44CB-AA59-B447F5ABF9B8}" destId="{D60D5073-6E53-42C4-A9CD-0B681FB03C6A}" srcOrd="4" destOrd="0" parTransId="{56616065-472D-4A8D-A736-D2A6296E4746}" sibTransId="{AECB38BA-095F-4061-83D3-E399599112F3}"/>
    <dgm:cxn modelId="{1ADC9570-CC86-43F9-9688-FCCBFF22CD3A}" srcId="{248EC316-08BE-44CB-AA59-B447F5ABF9B8}" destId="{74945783-4100-45BD-878E-4914B2CED3B0}" srcOrd="0" destOrd="0" parTransId="{C5990A6C-B520-4649-BD38-A11D2433E44C}" sibTransId="{A8CF10DB-8525-4CE5-AB24-5EF1BF56EF0E}"/>
    <dgm:cxn modelId="{76499766-3EB6-4131-BEDD-C43BA1C48080}" type="presOf" srcId="{1D572C4E-7C4C-4686-92A3-E56F6C0B95F3}" destId="{EEF18E7C-2958-4B8D-879A-366CEC096D03}" srcOrd="0" destOrd="0" presId="urn:microsoft.com/office/officeart/2005/8/layout/chevron2"/>
    <dgm:cxn modelId="{495D3CF7-1F9F-47A0-9E78-45A47DE17BA2}" srcId="{2E5EE28E-AABF-476C-8431-25C98094294F}" destId="{CF38086B-7701-42DD-9BB4-6D1D36F8B425}" srcOrd="0" destOrd="0" parTransId="{6D87ABF8-FD09-4FB7-89E3-52DFE487C4FA}" sibTransId="{47C94B96-9FD3-4996-AD18-62DFDC87AA10}"/>
    <dgm:cxn modelId="{885579F5-65AC-4885-944C-5839E8E6F1AA}" type="presOf" srcId="{6A8AE151-E1BE-48A3-9CB7-91B887AF3538}" destId="{B3AD0A9B-11A0-416A-9674-73447E9E3A43}" srcOrd="0" destOrd="0" presId="urn:microsoft.com/office/officeart/2005/8/layout/chevron2"/>
    <dgm:cxn modelId="{511B514C-EC45-4E63-BC02-0CCB67F2C5CD}" srcId="{6A8AE151-E1BE-48A3-9CB7-91B887AF3538}" destId="{DA589823-AC40-4387-8C5E-46DB15A9F7AB}" srcOrd="0" destOrd="0" parTransId="{328F9109-1C38-4DEC-A29E-C7BCA4C074D2}" sibTransId="{FED9ECA1-2EEF-4797-8128-FBD0657CFA3D}"/>
    <dgm:cxn modelId="{5A86B077-287E-44F1-BF75-E48629970D1F}" srcId="{248EC316-08BE-44CB-AA59-B447F5ABF9B8}" destId="{2E5EE28E-AABF-476C-8431-25C98094294F}" srcOrd="1" destOrd="0" parTransId="{997443B2-0DBC-43A5-90FD-3FDC83A9D581}" sibTransId="{5184925D-0DAE-488F-8BAE-73341E1CB387}"/>
    <dgm:cxn modelId="{FE7386D6-5A3F-428A-B5D5-C09B0A0872CF}" type="presOf" srcId="{E638BD1D-A3D7-4EA5-9EC2-76307E213D08}" destId="{9BE26B9C-37EC-4775-890E-08E9A27C06C4}" srcOrd="0" destOrd="0" presId="urn:microsoft.com/office/officeart/2005/8/layout/chevron2"/>
    <dgm:cxn modelId="{0B9EA896-CCF8-41CA-B670-CCF47CFBCCF4}" srcId="{248EC316-08BE-44CB-AA59-B447F5ABF9B8}" destId="{1D572C4E-7C4C-4686-92A3-E56F6C0B95F3}" srcOrd="6" destOrd="0" parTransId="{A11F70DF-F7BD-42EE-8179-37547F2ED1D7}" sibTransId="{E75D77DF-47CA-437E-AD49-1ACF1FBAD6DE}"/>
    <dgm:cxn modelId="{6A9960A7-4DA9-4F52-A8BB-4D4A9886DDEB}" type="presOf" srcId="{D60D5073-6E53-42C4-A9CD-0B681FB03C6A}" destId="{65ECA0F9-B8C5-456C-A943-4C88ED662DCD}" srcOrd="0" destOrd="0" presId="urn:microsoft.com/office/officeart/2005/8/layout/chevron2"/>
    <dgm:cxn modelId="{EC1B55E2-B1CA-43C0-A880-5988610070D1}" srcId="{D60D5073-6E53-42C4-A9CD-0B681FB03C6A}" destId="{9B07AA74-3027-4C28-BC6E-7208C06191B5}" srcOrd="0" destOrd="0" parTransId="{5F1B25E5-21C5-4A0C-A0D7-087F26F92EBE}" sibTransId="{2004DC96-44C2-4A9D-AB12-5A18075DB6B7}"/>
    <dgm:cxn modelId="{A0A02270-E26C-42CE-804A-C62A5F879263}" srcId="{1D572C4E-7C4C-4686-92A3-E56F6C0B95F3}" destId="{E638BD1D-A3D7-4EA5-9EC2-76307E213D08}" srcOrd="0" destOrd="0" parTransId="{EB866CCD-DFFC-40FC-A60F-52A961963671}" sibTransId="{A5C1E16E-E485-4212-8B33-E63744A5E53A}"/>
    <dgm:cxn modelId="{372DE789-E546-40CE-A2FA-538BC69CB253}" type="presOf" srcId="{AB68F349-6B1E-4245-9825-27379014A215}" destId="{7A35FD18-AA18-45B4-836F-ACCB0246EFAE}" srcOrd="0" destOrd="0" presId="urn:microsoft.com/office/officeart/2005/8/layout/chevron2"/>
    <dgm:cxn modelId="{C3AE3DDB-2E75-437C-9A80-A8B41BBB8828}" type="presOf" srcId="{DA589823-AC40-4387-8C5E-46DB15A9F7AB}" destId="{452CD047-373A-4896-BD47-740D8A851262}" srcOrd="0" destOrd="0" presId="urn:microsoft.com/office/officeart/2005/8/layout/chevron2"/>
    <dgm:cxn modelId="{32EB6390-8600-4639-BBA5-96FD4587F1FB}" srcId="{AB68F349-6B1E-4245-9825-27379014A215}" destId="{8DE4CA3B-6632-4FDC-928C-B235CACD83A9}" srcOrd="0" destOrd="0" parTransId="{7EB46137-7CAE-4E0C-9E1E-6B4041147A69}" sibTransId="{4EB52714-89DE-4CB3-BED8-7D872F58C0F0}"/>
    <dgm:cxn modelId="{C6A037D4-1D65-4CBF-940B-7FA83B5DC7AF}" srcId="{74945783-4100-45BD-878E-4914B2CED3B0}" destId="{C6D75AAD-19AD-49AF-814B-7D9577F0E286}" srcOrd="0" destOrd="0" parTransId="{6D5BDE8B-E101-4681-8BB4-EE94CE3C24F8}" sibTransId="{F518D3ED-812A-499E-ADC8-275B6959131B}"/>
    <dgm:cxn modelId="{EF14DAC1-13EB-4FA9-BE8B-270F69784E5F}" srcId="{248EC316-08BE-44CB-AA59-B447F5ABF9B8}" destId="{AB68F349-6B1E-4245-9825-27379014A215}" srcOrd="5" destOrd="0" parTransId="{3BBF7935-9C84-4549-A7D9-16413CF344E0}" sibTransId="{E509CE12-9B77-4FCE-915D-7B568A460F3F}"/>
    <dgm:cxn modelId="{0595CE7C-44D7-4FB2-BFAD-5A2DA1408138}" type="presOf" srcId="{5D111349-EF2D-4A1E-BD69-A10CB7B0710A}" destId="{DE02059B-DD4E-46A7-B6AA-EC41DA3F3B19}" srcOrd="0" destOrd="0" presId="urn:microsoft.com/office/officeart/2005/8/layout/chevron2"/>
    <dgm:cxn modelId="{76D30E96-0A5A-4A8B-8FEA-33AFC0458FDB}" srcId="{248EC316-08BE-44CB-AA59-B447F5ABF9B8}" destId="{6A8AE151-E1BE-48A3-9CB7-91B887AF3538}" srcOrd="3" destOrd="0" parTransId="{B3A3FFA3-AD2F-48F8-B4A4-7E611D2D770C}" sibTransId="{5CC256E7-F389-41CE-8C4A-0C1130784834}"/>
    <dgm:cxn modelId="{CB7D67AF-35D6-4FB6-8C19-BBB0EC3B331D}" type="presOf" srcId="{CF38086B-7701-42DD-9BB4-6D1D36F8B425}" destId="{6CE26C82-F883-4188-B6C3-F19ED5581629}" srcOrd="0" destOrd="0" presId="urn:microsoft.com/office/officeart/2005/8/layout/chevron2"/>
    <dgm:cxn modelId="{C96E45ED-0E01-4B60-945A-99B7A3083C8F}" type="presOf" srcId="{9B07AA74-3027-4C28-BC6E-7208C06191B5}" destId="{2CC192F3-5CF6-4490-BD68-5314D850A85D}" srcOrd="0" destOrd="0" presId="urn:microsoft.com/office/officeart/2005/8/layout/chevron2"/>
    <dgm:cxn modelId="{89094894-F83E-479E-B967-958B0D0E7310}" type="presOf" srcId="{2E5EE28E-AABF-476C-8431-25C98094294F}" destId="{1C8670F9-1688-4EB7-B5BB-EF20066DF75E}" srcOrd="0" destOrd="0" presId="urn:microsoft.com/office/officeart/2005/8/layout/chevron2"/>
    <dgm:cxn modelId="{494FEDF0-B10A-4BCD-93D9-5BAC6EA1E179}" type="presParOf" srcId="{53DAB897-96C4-453F-B130-86952E41386D}" destId="{9B80D187-F5E3-478F-BF8E-CF2D4DEA8828}" srcOrd="0" destOrd="0" presId="urn:microsoft.com/office/officeart/2005/8/layout/chevron2"/>
    <dgm:cxn modelId="{23ADE088-5C96-4F18-8C8F-58976C9A5194}" type="presParOf" srcId="{9B80D187-F5E3-478F-BF8E-CF2D4DEA8828}" destId="{8658DCD4-2E62-48E2-8B45-3DDD4D6B174D}" srcOrd="0" destOrd="0" presId="urn:microsoft.com/office/officeart/2005/8/layout/chevron2"/>
    <dgm:cxn modelId="{BCB762EC-19AA-4A09-82FC-29C4D110BF81}" type="presParOf" srcId="{9B80D187-F5E3-478F-BF8E-CF2D4DEA8828}" destId="{E1465B53-3162-4261-BD9F-D6771ED7336B}" srcOrd="1" destOrd="0" presId="urn:microsoft.com/office/officeart/2005/8/layout/chevron2"/>
    <dgm:cxn modelId="{50555262-E70B-4C22-B101-E08EF3AE8AE6}" type="presParOf" srcId="{53DAB897-96C4-453F-B130-86952E41386D}" destId="{D441BFDC-4E27-4CAD-99BB-27487CEAC5EC}" srcOrd="1" destOrd="0" presId="urn:microsoft.com/office/officeart/2005/8/layout/chevron2"/>
    <dgm:cxn modelId="{7E6DF860-7106-425A-BF14-9DC5088584E6}" type="presParOf" srcId="{53DAB897-96C4-453F-B130-86952E41386D}" destId="{2A171696-256D-4D61-9951-9E5D4841907D}" srcOrd="2" destOrd="0" presId="urn:microsoft.com/office/officeart/2005/8/layout/chevron2"/>
    <dgm:cxn modelId="{0C31F802-3AFA-45DB-8DA8-ADBAE1B9ADF3}" type="presParOf" srcId="{2A171696-256D-4D61-9951-9E5D4841907D}" destId="{1C8670F9-1688-4EB7-B5BB-EF20066DF75E}" srcOrd="0" destOrd="0" presId="urn:microsoft.com/office/officeart/2005/8/layout/chevron2"/>
    <dgm:cxn modelId="{0F431778-6CB8-4A86-A28E-8BD916BDAF38}" type="presParOf" srcId="{2A171696-256D-4D61-9951-9E5D4841907D}" destId="{6CE26C82-F883-4188-B6C3-F19ED5581629}" srcOrd="1" destOrd="0" presId="urn:microsoft.com/office/officeart/2005/8/layout/chevron2"/>
    <dgm:cxn modelId="{DFCF44F4-CDEA-41D1-862A-DCAF07804D69}" type="presParOf" srcId="{53DAB897-96C4-453F-B130-86952E41386D}" destId="{B0FA7210-66CC-463D-9017-C7214CB9585C}" srcOrd="3" destOrd="0" presId="urn:microsoft.com/office/officeart/2005/8/layout/chevron2"/>
    <dgm:cxn modelId="{77FB565C-1FF8-49E8-BA4B-CF61B0F455A8}" type="presParOf" srcId="{53DAB897-96C4-453F-B130-86952E41386D}" destId="{325D590A-C9CC-47BD-A309-E6ECF27BEB9B}" srcOrd="4" destOrd="0" presId="urn:microsoft.com/office/officeart/2005/8/layout/chevron2"/>
    <dgm:cxn modelId="{BCFCE9DB-936F-47A0-8653-27CC586B070A}" type="presParOf" srcId="{325D590A-C9CC-47BD-A309-E6ECF27BEB9B}" destId="{DE02059B-DD4E-46A7-B6AA-EC41DA3F3B19}" srcOrd="0" destOrd="0" presId="urn:microsoft.com/office/officeart/2005/8/layout/chevron2"/>
    <dgm:cxn modelId="{3C409BB8-AE9C-4A88-A4D7-0A4D8AE6693D}" type="presParOf" srcId="{325D590A-C9CC-47BD-A309-E6ECF27BEB9B}" destId="{D0A98655-2E02-4463-BBDB-E096659CF629}" srcOrd="1" destOrd="0" presId="urn:microsoft.com/office/officeart/2005/8/layout/chevron2"/>
    <dgm:cxn modelId="{EA93BB65-FEF9-47AC-A758-D7538DA9F9DE}" type="presParOf" srcId="{53DAB897-96C4-453F-B130-86952E41386D}" destId="{AC63382D-B695-44C4-B08A-4298542A747E}" srcOrd="5" destOrd="0" presId="urn:microsoft.com/office/officeart/2005/8/layout/chevron2"/>
    <dgm:cxn modelId="{2D8ED039-03D4-4711-BA8A-0E54636292F3}" type="presParOf" srcId="{53DAB897-96C4-453F-B130-86952E41386D}" destId="{555E6B95-51C5-4319-A3C4-1B5479F7A628}" srcOrd="6" destOrd="0" presId="urn:microsoft.com/office/officeart/2005/8/layout/chevron2"/>
    <dgm:cxn modelId="{D18F7065-5F38-4A23-A41F-17CCE3F35288}" type="presParOf" srcId="{555E6B95-51C5-4319-A3C4-1B5479F7A628}" destId="{B3AD0A9B-11A0-416A-9674-73447E9E3A43}" srcOrd="0" destOrd="0" presId="urn:microsoft.com/office/officeart/2005/8/layout/chevron2"/>
    <dgm:cxn modelId="{144E31D8-107E-45AF-8563-B01AEE2D0DE2}" type="presParOf" srcId="{555E6B95-51C5-4319-A3C4-1B5479F7A628}" destId="{452CD047-373A-4896-BD47-740D8A851262}" srcOrd="1" destOrd="0" presId="urn:microsoft.com/office/officeart/2005/8/layout/chevron2"/>
    <dgm:cxn modelId="{849EDBE9-B183-4BA8-9C28-28ADA35B0545}" type="presParOf" srcId="{53DAB897-96C4-453F-B130-86952E41386D}" destId="{34290AE1-93C8-4D3E-8986-01F10C65857C}" srcOrd="7" destOrd="0" presId="urn:microsoft.com/office/officeart/2005/8/layout/chevron2"/>
    <dgm:cxn modelId="{BA48906A-0392-4EDC-842F-9E1A27962A92}" type="presParOf" srcId="{53DAB897-96C4-453F-B130-86952E41386D}" destId="{996EE755-3377-49C8-A184-6E6B3E93A0C6}" srcOrd="8" destOrd="0" presId="urn:microsoft.com/office/officeart/2005/8/layout/chevron2"/>
    <dgm:cxn modelId="{3238C8D8-48BB-4671-8020-44911F41D0BC}" type="presParOf" srcId="{996EE755-3377-49C8-A184-6E6B3E93A0C6}" destId="{65ECA0F9-B8C5-456C-A943-4C88ED662DCD}" srcOrd="0" destOrd="0" presId="urn:microsoft.com/office/officeart/2005/8/layout/chevron2"/>
    <dgm:cxn modelId="{776F9BA3-46A1-4A99-BCB6-ECED23336DFC}" type="presParOf" srcId="{996EE755-3377-49C8-A184-6E6B3E93A0C6}" destId="{2CC192F3-5CF6-4490-BD68-5314D850A85D}" srcOrd="1" destOrd="0" presId="urn:microsoft.com/office/officeart/2005/8/layout/chevron2"/>
    <dgm:cxn modelId="{DC2A15B7-82B2-4762-9129-FDE7853D18F2}" type="presParOf" srcId="{53DAB897-96C4-453F-B130-86952E41386D}" destId="{D777FC19-FDA6-4ED8-83AE-EEE8501065C2}" srcOrd="9" destOrd="0" presId="urn:microsoft.com/office/officeart/2005/8/layout/chevron2"/>
    <dgm:cxn modelId="{7818698C-CEA6-4422-B292-E24747E235C2}" type="presParOf" srcId="{53DAB897-96C4-453F-B130-86952E41386D}" destId="{FD149DBF-3C97-4917-9CC4-B1B5E2516160}" srcOrd="10" destOrd="0" presId="urn:microsoft.com/office/officeart/2005/8/layout/chevron2"/>
    <dgm:cxn modelId="{FFA81BAF-D684-4C1F-844F-5E7E8332F8AF}" type="presParOf" srcId="{FD149DBF-3C97-4917-9CC4-B1B5E2516160}" destId="{7A35FD18-AA18-45B4-836F-ACCB0246EFAE}" srcOrd="0" destOrd="0" presId="urn:microsoft.com/office/officeart/2005/8/layout/chevron2"/>
    <dgm:cxn modelId="{C4D9191C-F3E3-4D3E-B193-AEF7E3564E6A}" type="presParOf" srcId="{FD149DBF-3C97-4917-9CC4-B1B5E2516160}" destId="{A888FE1D-898A-4C6F-9959-A71D30765E4A}" srcOrd="1" destOrd="0" presId="urn:microsoft.com/office/officeart/2005/8/layout/chevron2"/>
    <dgm:cxn modelId="{D7E21EC4-61D4-4672-B2A0-B289701FC49C}" type="presParOf" srcId="{53DAB897-96C4-453F-B130-86952E41386D}" destId="{ED0B94EC-CEAE-4FE7-8E5E-9AF170C3AD8A}" srcOrd="11" destOrd="0" presId="urn:microsoft.com/office/officeart/2005/8/layout/chevron2"/>
    <dgm:cxn modelId="{7A600BBD-30F4-417D-9A59-86E556AD17F5}" type="presParOf" srcId="{53DAB897-96C4-453F-B130-86952E41386D}" destId="{3E409B1D-1626-4142-B73D-B1BDD96F4CEC}" srcOrd="12" destOrd="0" presId="urn:microsoft.com/office/officeart/2005/8/layout/chevron2"/>
    <dgm:cxn modelId="{E3FB2E8A-AEDF-41D8-8D4E-2520DDEFA2F1}" type="presParOf" srcId="{3E409B1D-1626-4142-B73D-B1BDD96F4CEC}" destId="{EEF18E7C-2958-4B8D-879A-366CEC096D03}" srcOrd="0" destOrd="0" presId="urn:microsoft.com/office/officeart/2005/8/layout/chevron2"/>
    <dgm:cxn modelId="{25B7954D-4809-468F-991E-D046FAFA8CC0}" type="presParOf" srcId="{3E409B1D-1626-4142-B73D-B1BDD96F4CEC}" destId="{9BE26B9C-37EC-4775-890E-08E9A27C06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D863F2-E5CB-4A94-BF56-AF75017A0F5C}" type="doc">
      <dgm:prSet loTypeId="urn:microsoft.com/office/officeart/2008/layout/RadialCluster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7CF4948-A02F-4DBF-B01D-2F165A444505}">
      <dgm:prSet phldrT="[Текст]"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boshqaruv-da inson omili 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969F6F-DF4A-4C88-A13F-E1072D7167B8}" type="parTrans" cxnId="{4A455EC8-72D7-44BD-A810-7BB386E10356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742ED4-9259-4070-8654-04385CCE24ED}" type="sibTrans" cxnId="{4A455EC8-72D7-44BD-A810-7BB386E10356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606406-BBDB-43A2-902D-F6BBDD09713B}">
      <dgm:prSet phldrT="[Текст]" custT="1"/>
      <dgm:spPr/>
      <dgm:t>
        <a:bodyPr/>
        <a:lstStyle/>
        <a:p>
          <a:r>
            <a:rPr lang="en-US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</a:t>
          </a:r>
          <a:r>
            <a:rPr lang="en-US" sz="1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endParaRPr lang="ru-RU" sz="18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CD0FF7-9673-47A2-A78A-807BFAC69259}" type="parTrans" cxnId="{D8A663DC-6E72-4FDF-99F1-DC615CD6D981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62CDA0-A337-4450-BCD3-C08E76607D2D}" type="sibTrans" cxnId="{D8A663DC-6E72-4FDF-99F1-DC615CD6D981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63555C-6372-43FD-9F3B-D089F28238EE}">
      <dgm:prSet phldrT="[Текст]"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Mashq qilish va moslashish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540293-3F59-4351-BD0A-C4CE40DAACCF}" type="parTrans" cxnId="{FD62D988-C5C5-4B8E-9E03-7039D76DE24E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87A65B-DADE-40EF-AD55-CEDDAAEEBF58}" type="sibTrans" cxnId="{FD62D988-C5C5-4B8E-9E03-7039D76DE24E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AA4BAD-FE33-4BD6-B953-A19CBBF6B6D7}">
      <dgm:prSet phldrT="[Текст]"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Etika va standartlar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B55062-D4EC-44C6-A2C0-B4F56C2A7DB2}" type="parTrans" cxnId="{EC0D1241-811C-4A06-8BC5-7537D9F6F244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E9745-5078-4AE0-B969-34AD9346E1E7}" type="sibTrans" cxnId="{EC0D1241-811C-4A06-8BC5-7537D9F6F244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74FF7D-A8DF-4E9E-8B38-243387CC6A78}">
      <dgm:prSet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 parametr-larini sozlash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42F8EE-F0E9-4995-A1A9-AC73B392E8F2}" type="parTrans" cxnId="{C743707E-2B07-44FA-AEDD-FB5A41794C96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56A20-F060-4633-9BAE-434102303543}" type="sibTrans" cxnId="{C743707E-2B07-44FA-AEDD-FB5A41794C96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2E9B61-7298-4C55-B4E4-07699A7156C7}">
      <dgm:prSet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Nostandart vaziyatlar-da ishlash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89E30-D171-4823-9611-B47E5AAFC814}" type="parTrans" cxnId="{37260963-5796-45DC-839F-04523C02848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91A012-EAA6-463B-B8B6-F372D710BE93}" type="sibTrans" cxnId="{37260963-5796-45DC-839F-04523C02848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33E553-75AB-48A1-A1CD-32ACDDAFFF28}">
      <dgm:prSet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 bilan muloqot qilish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07D784-6351-48B1-993A-9435360B601D}" type="parTrans" cxnId="{FC83747C-562E-457F-95B5-96EEE6417BC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CEEEFA-798B-4239-AA2E-27D29FD236FA}" type="sibTrans" cxnId="{FC83747C-562E-457F-95B5-96EEE6417BC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245471-C092-4F0A-A65B-AEDC40A9C391}">
      <dgm:prSet custT="1"/>
      <dgm:spPr/>
      <dgm:t>
        <a:bodyPr/>
        <a:lstStyle/>
        <a:p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Inson kontekstini tushunish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8B0F3B-280F-45A7-99B0-E0EE1E20A294}" type="parTrans" cxnId="{DCD30DE9-350E-49E0-88D9-B8AC3EE959D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8C374A-4E85-4AE1-BD1A-1C4BBBE69D63}" type="sibTrans" cxnId="{DCD30DE9-350E-49E0-88D9-B8AC3EE959DD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9A25D9-5320-4502-9804-F0F2B2EC2ECB}" type="pres">
      <dgm:prSet presAssocID="{77D863F2-E5CB-4A94-BF56-AF75017A0F5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57914AF-E6CD-4AAD-A31D-639030A82551}" type="pres">
      <dgm:prSet presAssocID="{07CF4948-A02F-4DBF-B01D-2F165A444505}" presName="singleCycle" presStyleCnt="0"/>
      <dgm:spPr/>
    </dgm:pt>
    <dgm:pt modelId="{3D0680A3-CD99-4859-9D00-C4BED7762E46}" type="pres">
      <dgm:prSet presAssocID="{07CF4948-A02F-4DBF-B01D-2F165A444505}" presName="singleCenter" presStyleLbl="node1" presStyleIdx="0" presStyleCnt="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33DCFFAF-210D-4EB5-AE7F-B2984565990C}" type="pres">
      <dgm:prSet presAssocID="{F8CD0FF7-9673-47A2-A78A-807BFAC69259}" presName="Name56" presStyleLbl="parChTrans1D2" presStyleIdx="0" presStyleCnt="7"/>
      <dgm:spPr/>
      <dgm:t>
        <a:bodyPr/>
        <a:lstStyle/>
        <a:p>
          <a:endParaRPr lang="ru-RU"/>
        </a:p>
      </dgm:t>
    </dgm:pt>
    <dgm:pt modelId="{F9C1130E-AF35-4246-AFE4-C2A835C90005}" type="pres">
      <dgm:prSet presAssocID="{FF606406-BBDB-43A2-902D-F6BBDD09713B}" presName="text0" presStyleLbl="node1" presStyleIdx="1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6847A5-F7AA-4D35-B997-37E66A512BDB}" type="pres">
      <dgm:prSet presAssocID="{A942F8EE-F0E9-4995-A1A9-AC73B392E8F2}" presName="Name56" presStyleLbl="parChTrans1D2" presStyleIdx="1" presStyleCnt="7"/>
      <dgm:spPr/>
      <dgm:t>
        <a:bodyPr/>
        <a:lstStyle/>
        <a:p>
          <a:endParaRPr lang="ru-RU"/>
        </a:p>
      </dgm:t>
    </dgm:pt>
    <dgm:pt modelId="{10611117-CFC1-4E51-884B-1C2398F82628}" type="pres">
      <dgm:prSet presAssocID="{CE74FF7D-A8DF-4E9E-8B38-243387CC6A78}" presName="text0" presStyleLbl="node1" presStyleIdx="2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8D9F4-466B-4C4F-B9DD-8BBA2D28B7D4}" type="pres">
      <dgm:prSet presAssocID="{E8540293-3F59-4351-BD0A-C4CE40DAACCF}" presName="Name56" presStyleLbl="parChTrans1D2" presStyleIdx="2" presStyleCnt="7"/>
      <dgm:spPr/>
      <dgm:t>
        <a:bodyPr/>
        <a:lstStyle/>
        <a:p>
          <a:endParaRPr lang="ru-RU"/>
        </a:p>
      </dgm:t>
    </dgm:pt>
    <dgm:pt modelId="{D0E9EF9B-2F7A-407D-951F-981B6B905E9B}" type="pres">
      <dgm:prSet presAssocID="{0363555C-6372-43FD-9F3B-D089F28238EE}" presName="text0" presStyleLbl="node1" presStyleIdx="3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5CC215-ACDF-409A-AD4B-77E6EFC9032D}" type="pres">
      <dgm:prSet presAssocID="{93089E30-D171-4823-9611-B47E5AAFC814}" presName="Name56" presStyleLbl="parChTrans1D2" presStyleIdx="3" presStyleCnt="7"/>
      <dgm:spPr/>
      <dgm:t>
        <a:bodyPr/>
        <a:lstStyle/>
        <a:p>
          <a:endParaRPr lang="ru-RU"/>
        </a:p>
      </dgm:t>
    </dgm:pt>
    <dgm:pt modelId="{0FDC7A3A-6C90-4982-A8A1-DBFF8F8A1C9B}" type="pres">
      <dgm:prSet presAssocID="{562E9B61-7298-4C55-B4E4-07699A7156C7}" presName="text0" presStyleLbl="node1" presStyleIdx="4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EDBF4-8DB7-44D9-882C-58C029285F3E}" type="pres">
      <dgm:prSet presAssocID="{C5B55062-D4EC-44C6-A2C0-B4F56C2A7DB2}" presName="Name56" presStyleLbl="parChTrans1D2" presStyleIdx="4" presStyleCnt="7"/>
      <dgm:spPr/>
      <dgm:t>
        <a:bodyPr/>
        <a:lstStyle/>
        <a:p>
          <a:endParaRPr lang="ru-RU"/>
        </a:p>
      </dgm:t>
    </dgm:pt>
    <dgm:pt modelId="{43D31778-2B9D-4431-ADD9-88A642C679F1}" type="pres">
      <dgm:prSet presAssocID="{E5AA4BAD-FE33-4BD6-B953-A19CBBF6B6D7}" presName="text0" presStyleLbl="node1" presStyleIdx="5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C83D7B-3265-4401-B62E-2CCA2ABA1797}" type="pres">
      <dgm:prSet presAssocID="{1507D784-6351-48B1-993A-9435360B601D}" presName="Name56" presStyleLbl="parChTrans1D2" presStyleIdx="5" presStyleCnt="7"/>
      <dgm:spPr/>
      <dgm:t>
        <a:bodyPr/>
        <a:lstStyle/>
        <a:p>
          <a:endParaRPr lang="ru-RU"/>
        </a:p>
      </dgm:t>
    </dgm:pt>
    <dgm:pt modelId="{0FB3E95E-88FC-4C96-BC19-C6B39279D5DB}" type="pres">
      <dgm:prSet presAssocID="{F933E553-75AB-48A1-A1CD-32ACDDAFFF28}" presName="text0" presStyleLbl="node1" presStyleIdx="6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F47F47-540C-4DF5-92D8-1E77927C611A}" type="pres">
      <dgm:prSet presAssocID="{0B8B0F3B-280F-45A7-99B0-E0EE1E20A294}" presName="Name56" presStyleLbl="parChTrans1D2" presStyleIdx="6" presStyleCnt="7"/>
      <dgm:spPr/>
      <dgm:t>
        <a:bodyPr/>
        <a:lstStyle/>
        <a:p>
          <a:endParaRPr lang="ru-RU"/>
        </a:p>
      </dgm:t>
    </dgm:pt>
    <dgm:pt modelId="{CD837F74-9C3D-4CDB-8088-E4D693D65E15}" type="pres">
      <dgm:prSet presAssocID="{0E245471-C092-4F0A-A65B-AEDC40A9C391}" presName="text0" presStyleLbl="node1" presStyleIdx="7" presStyleCnt="8" custScaleX="139908" custScaleY="139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43707E-2B07-44FA-AEDD-FB5A41794C96}" srcId="{07CF4948-A02F-4DBF-B01D-2F165A444505}" destId="{CE74FF7D-A8DF-4E9E-8B38-243387CC6A78}" srcOrd="1" destOrd="0" parTransId="{A942F8EE-F0E9-4995-A1A9-AC73B392E8F2}" sibTransId="{E5456A20-F060-4633-9BAE-434102303543}"/>
    <dgm:cxn modelId="{BDE3233C-59EF-44C1-B143-497A45D4068B}" type="presOf" srcId="{0E245471-C092-4F0A-A65B-AEDC40A9C391}" destId="{CD837F74-9C3D-4CDB-8088-E4D693D65E15}" srcOrd="0" destOrd="0" presId="urn:microsoft.com/office/officeart/2008/layout/RadialCluster"/>
    <dgm:cxn modelId="{4A455EC8-72D7-44BD-A810-7BB386E10356}" srcId="{77D863F2-E5CB-4A94-BF56-AF75017A0F5C}" destId="{07CF4948-A02F-4DBF-B01D-2F165A444505}" srcOrd="0" destOrd="0" parTransId="{F0969F6F-DF4A-4C88-A13F-E1072D7167B8}" sibTransId="{58742ED4-9259-4070-8654-04385CCE24ED}"/>
    <dgm:cxn modelId="{FD62D988-C5C5-4B8E-9E03-7039D76DE24E}" srcId="{07CF4948-A02F-4DBF-B01D-2F165A444505}" destId="{0363555C-6372-43FD-9F3B-D089F28238EE}" srcOrd="2" destOrd="0" parTransId="{E8540293-3F59-4351-BD0A-C4CE40DAACCF}" sibTransId="{BF87A65B-DADE-40EF-AD55-CEDDAAEEBF58}"/>
    <dgm:cxn modelId="{EC0D1241-811C-4A06-8BC5-7537D9F6F244}" srcId="{07CF4948-A02F-4DBF-B01D-2F165A444505}" destId="{E5AA4BAD-FE33-4BD6-B953-A19CBBF6B6D7}" srcOrd="4" destOrd="0" parTransId="{C5B55062-D4EC-44C6-A2C0-B4F56C2A7DB2}" sibTransId="{B45E9745-5078-4AE0-B969-34AD9346E1E7}"/>
    <dgm:cxn modelId="{A5EDFC34-B012-40F0-83AA-EBC4E2A8F410}" type="presOf" srcId="{E8540293-3F59-4351-BD0A-C4CE40DAACCF}" destId="{ABC8D9F4-466B-4C4F-B9DD-8BBA2D28B7D4}" srcOrd="0" destOrd="0" presId="urn:microsoft.com/office/officeart/2008/layout/RadialCluster"/>
    <dgm:cxn modelId="{71932BB9-4532-43FF-8249-2F62DA4AB36B}" type="presOf" srcId="{F8CD0FF7-9673-47A2-A78A-807BFAC69259}" destId="{33DCFFAF-210D-4EB5-AE7F-B2984565990C}" srcOrd="0" destOrd="0" presId="urn:microsoft.com/office/officeart/2008/layout/RadialCluster"/>
    <dgm:cxn modelId="{8F568365-B26C-47ED-A2B2-2EAF3489B867}" type="presOf" srcId="{1507D784-6351-48B1-993A-9435360B601D}" destId="{2CC83D7B-3265-4401-B62E-2CCA2ABA1797}" srcOrd="0" destOrd="0" presId="urn:microsoft.com/office/officeart/2008/layout/RadialCluster"/>
    <dgm:cxn modelId="{861C7034-9AA3-46A7-992F-49EAF64561E7}" type="presOf" srcId="{A942F8EE-F0E9-4995-A1A9-AC73B392E8F2}" destId="{4F6847A5-F7AA-4D35-B997-37E66A512BDB}" srcOrd="0" destOrd="0" presId="urn:microsoft.com/office/officeart/2008/layout/RadialCluster"/>
    <dgm:cxn modelId="{77E199CE-D10B-4FD1-832A-BE548E5FE36B}" type="presOf" srcId="{562E9B61-7298-4C55-B4E4-07699A7156C7}" destId="{0FDC7A3A-6C90-4982-A8A1-DBFF8F8A1C9B}" srcOrd="0" destOrd="0" presId="urn:microsoft.com/office/officeart/2008/layout/RadialCluster"/>
    <dgm:cxn modelId="{F376BF4F-2B3C-4A23-A591-DBF812AC92E0}" type="presOf" srcId="{C5B55062-D4EC-44C6-A2C0-B4F56C2A7DB2}" destId="{201EDBF4-8DB7-44D9-882C-58C029285F3E}" srcOrd="0" destOrd="0" presId="urn:microsoft.com/office/officeart/2008/layout/RadialCluster"/>
    <dgm:cxn modelId="{DD8F6BCF-B5B5-4151-AA0E-FE7632E9964E}" type="presOf" srcId="{E5AA4BAD-FE33-4BD6-B953-A19CBBF6B6D7}" destId="{43D31778-2B9D-4431-ADD9-88A642C679F1}" srcOrd="0" destOrd="0" presId="urn:microsoft.com/office/officeart/2008/layout/RadialCluster"/>
    <dgm:cxn modelId="{6901C3AE-9C76-4E29-B7DD-624F6AA6C8A9}" type="presOf" srcId="{0363555C-6372-43FD-9F3B-D089F28238EE}" destId="{D0E9EF9B-2F7A-407D-951F-981B6B905E9B}" srcOrd="0" destOrd="0" presId="urn:microsoft.com/office/officeart/2008/layout/RadialCluster"/>
    <dgm:cxn modelId="{37260963-5796-45DC-839F-04523C02848D}" srcId="{07CF4948-A02F-4DBF-B01D-2F165A444505}" destId="{562E9B61-7298-4C55-B4E4-07699A7156C7}" srcOrd="3" destOrd="0" parTransId="{93089E30-D171-4823-9611-B47E5AAFC814}" sibTransId="{9B91A012-EAA6-463B-B8B6-F372D710BE93}"/>
    <dgm:cxn modelId="{0563C41D-B529-42F5-A263-4974B2F25B8A}" type="presOf" srcId="{CE74FF7D-A8DF-4E9E-8B38-243387CC6A78}" destId="{10611117-CFC1-4E51-884B-1C2398F82628}" srcOrd="0" destOrd="0" presId="urn:microsoft.com/office/officeart/2008/layout/RadialCluster"/>
    <dgm:cxn modelId="{FC83747C-562E-457F-95B5-96EEE6417BCD}" srcId="{07CF4948-A02F-4DBF-B01D-2F165A444505}" destId="{F933E553-75AB-48A1-A1CD-32ACDDAFFF28}" srcOrd="5" destOrd="0" parTransId="{1507D784-6351-48B1-993A-9435360B601D}" sibTransId="{B7CEEEFA-798B-4239-AA2E-27D29FD236FA}"/>
    <dgm:cxn modelId="{645A506A-3F33-41D9-AC74-F93CD0C96798}" type="presOf" srcId="{07CF4948-A02F-4DBF-B01D-2F165A444505}" destId="{3D0680A3-CD99-4859-9D00-C4BED7762E46}" srcOrd="0" destOrd="0" presId="urn:microsoft.com/office/officeart/2008/layout/RadialCluster"/>
    <dgm:cxn modelId="{B53F6038-E0AB-4EB3-B853-57974A0851D6}" type="presOf" srcId="{FF606406-BBDB-43A2-902D-F6BBDD09713B}" destId="{F9C1130E-AF35-4246-AFE4-C2A835C90005}" srcOrd="0" destOrd="0" presId="urn:microsoft.com/office/officeart/2008/layout/RadialCluster"/>
    <dgm:cxn modelId="{3236CCC9-6DD3-4F4C-A099-6BF5B9DEB350}" type="presOf" srcId="{77D863F2-E5CB-4A94-BF56-AF75017A0F5C}" destId="{C09A25D9-5320-4502-9804-F0F2B2EC2ECB}" srcOrd="0" destOrd="0" presId="urn:microsoft.com/office/officeart/2008/layout/RadialCluster"/>
    <dgm:cxn modelId="{D8A663DC-6E72-4FDF-99F1-DC615CD6D981}" srcId="{07CF4948-A02F-4DBF-B01D-2F165A444505}" destId="{FF606406-BBDB-43A2-902D-F6BBDD09713B}" srcOrd="0" destOrd="0" parTransId="{F8CD0FF7-9673-47A2-A78A-807BFAC69259}" sibTransId="{DC62CDA0-A337-4450-BCD3-C08E76607D2D}"/>
    <dgm:cxn modelId="{460BA599-5F00-4B8E-8D50-B1C8AC2D0738}" type="presOf" srcId="{93089E30-D171-4823-9611-B47E5AAFC814}" destId="{955CC215-ACDF-409A-AD4B-77E6EFC9032D}" srcOrd="0" destOrd="0" presId="urn:microsoft.com/office/officeart/2008/layout/RadialCluster"/>
    <dgm:cxn modelId="{5B5B23A9-0642-4D67-9D2B-EE4511F95441}" type="presOf" srcId="{0B8B0F3B-280F-45A7-99B0-E0EE1E20A294}" destId="{2DF47F47-540C-4DF5-92D8-1E77927C611A}" srcOrd="0" destOrd="0" presId="urn:microsoft.com/office/officeart/2008/layout/RadialCluster"/>
    <dgm:cxn modelId="{DCD30DE9-350E-49E0-88D9-B8AC3EE959DD}" srcId="{07CF4948-A02F-4DBF-B01D-2F165A444505}" destId="{0E245471-C092-4F0A-A65B-AEDC40A9C391}" srcOrd="6" destOrd="0" parTransId="{0B8B0F3B-280F-45A7-99B0-E0EE1E20A294}" sibTransId="{C58C374A-4E85-4AE1-BD1A-1C4BBBE69D63}"/>
    <dgm:cxn modelId="{B8B0D54C-EAB0-4A85-A7C9-BE33A2E11E2D}" type="presOf" srcId="{F933E553-75AB-48A1-A1CD-32ACDDAFFF28}" destId="{0FB3E95E-88FC-4C96-BC19-C6B39279D5DB}" srcOrd="0" destOrd="0" presId="urn:microsoft.com/office/officeart/2008/layout/RadialCluster"/>
    <dgm:cxn modelId="{72894204-4C7F-4869-A273-3595EA56EE4C}" type="presParOf" srcId="{C09A25D9-5320-4502-9804-F0F2B2EC2ECB}" destId="{957914AF-E6CD-4AAD-A31D-639030A82551}" srcOrd="0" destOrd="0" presId="urn:microsoft.com/office/officeart/2008/layout/RadialCluster"/>
    <dgm:cxn modelId="{CB28EFA2-00A5-487D-B712-63BDB0E19DE2}" type="presParOf" srcId="{957914AF-E6CD-4AAD-A31D-639030A82551}" destId="{3D0680A3-CD99-4859-9D00-C4BED7762E46}" srcOrd="0" destOrd="0" presId="urn:microsoft.com/office/officeart/2008/layout/RadialCluster"/>
    <dgm:cxn modelId="{594A5773-1B1C-49DB-B0C9-5270C6350DEB}" type="presParOf" srcId="{957914AF-E6CD-4AAD-A31D-639030A82551}" destId="{33DCFFAF-210D-4EB5-AE7F-B2984565990C}" srcOrd="1" destOrd="0" presId="urn:microsoft.com/office/officeart/2008/layout/RadialCluster"/>
    <dgm:cxn modelId="{303C74BD-373F-4F82-823A-0C570DB22766}" type="presParOf" srcId="{957914AF-E6CD-4AAD-A31D-639030A82551}" destId="{F9C1130E-AF35-4246-AFE4-C2A835C90005}" srcOrd="2" destOrd="0" presId="urn:microsoft.com/office/officeart/2008/layout/RadialCluster"/>
    <dgm:cxn modelId="{3B2023D4-2355-4C84-B206-BD46B4B55014}" type="presParOf" srcId="{957914AF-E6CD-4AAD-A31D-639030A82551}" destId="{4F6847A5-F7AA-4D35-B997-37E66A512BDB}" srcOrd="3" destOrd="0" presId="urn:microsoft.com/office/officeart/2008/layout/RadialCluster"/>
    <dgm:cxn modelId="{9CF007A5-DCF9-44CD-9806-61F25A5B62F5}" type="presParOf" srcId="{957914AF-E6CD-4AAD-A31D-639030A82551}" destId="{10611117-CFC1-4E51-884B-1C2398F82628}" srcOrd="4" destOrd="0" presId="urn:microsoft.com/office/officeart/2008/layout/RadialCluster"/>
    <dgm:cxn modelId="{D3BDEDC2-AB16-4B0C-A807-A79F6DDFD4FE}" type="presParOf" srcId="{957914AF-E6CD-4AAD-A31D-639030A82551}" destId="{ABC8D9F4-466B-4C4F-B9DD-8BBA2D28B7D4}" srcOrd="5" destOrd="0" presId="urn:microsoft.com/office/officeart/2008/layout/RadialCluster"/>
    <dgm:cxn modelId="{F6E6DF3D-78CE-4802-841E-92A1E9197A16}" type="presParOf" srcId="{957914AF-E6CD-4AAD-A31D-639030A82551}" destId="{D0E9EF9B-2F7A-407D-951F-981B6B905E9B}" srcOrd="6" destOrd="0" presId="urn:microsoft.com/office/officeart/2008/layout/RadialCluster"/>
    <dgm:cxn modelId="{B7885250-F037-4F31-AF40-2FE668BB654B}" type="presParOf" srcId="{957914AF-E6CD-4AAD-A31D-639030A82551}" destId="{955CC215-ACDF-409A-AD4B-77E6EFC9032D}" srcOrd="7" destOrd="0" presId="urn:microsoft.com/office/officeart/2008/layout/RadialCluster"/>
    <dgm:cxn modelId="{B482AAE8-BD2F-4B5F-B5F6-9A0DDF61984C}" type="presParOf" srcId="{957914AF-E6CD-4AAD-A31D-639030A82551}" destId="{0FDC7A3A-6C90-4982-A8A1-DBFF8F8A1C9B}" srcOrd="8" destOrd="0" presId="urn:microsoft.com/office/officeart/2008/layout/RadialCluster"/>
    <dgm:cxn modelId="{5FACEADD-C3FF-4A82-BE37-B48C43DB2C42}" type="presParOf" srcId="{957914AF-E6CD-4AAD-A31D-639030A82551}" destId="{201EDBF4-8DB7-44D9-882C-58C029285F3E}" srcOrd="9" destOrd="0" presId="urn:microsoft.com/office/officeart/2008/layout/RadialCluster"/>
    <dgm:cxn modelId="{0881DB97-6468-435F-A72B-F5E0882B0B8B}" type="presParOf" srcId="{957914AF-E6CD-4AAD-A31D-639030A82551}" destId="{43D31778-2B9D-4431-ADD9-88A642C679F1}" srcOrd="10" destOrd="0" presId="urn:microsoft.com/office/officeart/2008/layout/RadialCluster"/>
    <dgm:cxn modelId="{C3A2144D-7B6E-4847-915B-BCA186A8742A}" type="presParOf" srcId="{957914AF-E6CD-4AAD-A31D-639030A82551}" destId="{2CC83D7B-3265-4401-B62E-2CCA2ABA1797}" srcOrd="11" destOrd="0" presId="urn:microsoft.com/office/officeart/2008/layout/RadialCluster"/>
    <dgm:cxn modelId="{7A668461-7129-4545-BCA4-A0629E3BC846}" type="presParOf" srcId="{957914AF-E6CD-4AAD-A31D-639030A82551}" destId="{0FB3E95E-88FC-4C96-BC19-C6B39279D5DB}" srcOrd="12" destOrd="0" presId="urn:microsoft.com/office/officeart/2008/layout/RadialCluster"/>
    <dgm:cxn modelId="{7357908E-9575-4B43-B46B-7C7B6D02A7F7}" type="presParOf" srcId="{957914AF-E6CD-4AAD-A31D-639030A82551}" destId="{2DF47F47-540C-4DF5-92D8-1E77927C611A}" srcOrd="13" destOrd="0" presId="urn:microsoft.com/office/officeart/2008/layout/RadialCluster"/>
    <dgm:cxn modelId="{E899A7C8-E0FE-4643-9513-BAEC46B1EBAB}" type="presParOf" srcId="{957914AF-E6CD-4AAD-A31D-639030A82551}" destId="{CD837F74-9C3D-4CDB-8088-E4D693D65E15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32ADF-9C03-4A4F-8234-97D66B1C879D}">
      <dsp:nvSpPr>
        <dsp:cNvPr id="0" name=""/>
        <dsp:cNvSpPr/>
      </dsp:nvSpPr>
      <dsp:spPr>
        <a:xfrm>
          <a:off x="2327427" y="1828454"/>
          <a:ext cx="1991427" cy="161251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SIda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qilishning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</a:t>
          </a:r>
          <a:endParaRPr lang="ru-RU" sz="20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9065" y="2064601"/>
        <a:ext cx="1408151" cy="1140219"/>
      </dsp:txXfrm>
    </dsp:sp>
    <dsp:sp modelId="{2658C927-6D2C-4ABE-ABCF-D777A7EF1DF8}">
      <dsp:nvSpPr>
        <dsp:cNvPr id="0" name=""/>
        <dsp:cNvSpPr/>
      </dsp:nvSpPr>
      <dsp:spPr>
        <a:xfrm rot="16200000">
          <a:off x="3258581" y="1474870"/>
          <a:ext cx="129119" cy="4708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77949" y="1588409"/>
        <a:ext cx="90383" cy="282513"/>
      </dsp:txXfrm>
    </dsp:sp>
    <dsp:sp modelId="{86E9BA86-76D6-4459-91FF-5DC9D865AEFB}">
      <dsp:nvSpPr>
        <dsp:cNvPr id="0" name=""/>
        <dsp:cNvSpPr/>
      </dsp:nvSpPr>
      <dsp:spPr>
        <a:xfrm>
          <a:off x="2009392" y="-193228"/>
          <a:ext cx="2627497" cy="1778060"/>
        </a:xfrm>
        <a:prstGeom prst="flowChartPrepa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O‘qituvchi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(Supervised Learning)</a:t>
          </a:r>
          <a:endParaRPr lang="ru-RU" sz="20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34891" y="-193228"/>
        <a:ext cx="1576499" cy="1778060"/>
      </dsp:txXfrm>
    </dsp:sp>
    <dsp:sp modelId="{209A4893-9B57-44D9-99E6-297942F0F7E8}">
      <dsp:nvSpPr>
        <dsp:cNvPr id="0" name=""/>
        <dsp:cNvSpPr/>
      </dsp:nvSpPr>
      <dsp:spPr>
        <a:xfrm rot="21581454">
          <a:off x="4337603" y="2393689"/>
          <a:ext cx="45221" cy="4708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37603" y="2487897"/>
        <a:ext cx="31655" cy="282513"/>
      </dsp:txXfrm>
    </dsp:sp>
    <dsp:sp modelId="{8C744F49-4F52-4ECD-922B-289477DC79F9}">
      <dsp:nvSpPr>
        <dsp:cNvPr id="0" name=""/>
        <dsp:cNvSpPr/>
      </dsp:nvSpPr>
      <dsp:spPr>
        <a:xfrm>
          <a:off x="4404146" y="1155013"/>
          <a:ext cx="2161156" cy="2936073"/>
        </a:xfrm>
        <a:prstGeom prst="flowChartPreparation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O‘qituv-chisiz</a:t>
          </a:r>
          <a:r>
            <a:rPr lang="en-US" sz="2000" b="1" i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o‘rganish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Unsupervi-sed</a:t>
          </a:r>
          <a:r>
            <a:rPr lang="en-US" sz="2000" b="1" i="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Learning)</a:t>
          </a:r>
          <a:endParaRPr lang="ru-RU" sz="20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36377" y="1155013"/>
        <a:ext cx="1296694" cy="2936073"/>
      </dsp:txXfrm>
    </dsp:sp>
    <dsp:sp modelId="{81C35D4E-A5B1-4D1B-90B1-5CF5ABCB1CFB}">
      <dsp:nvSpPr>
        <dsp:cNvPr id="0" name=""/>
        <dsp:cNvSpPr/>
      </dsp:nvSpPr>
      <dsp:spPr>
        <a:xfrm rot="5400000">
          <a:off x="3258581" y="3323697"/>
          <a:ext cx="129119" cy="4708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77949" y="3398500"/>
        <a:ext cx="90383" cy="282513"/>
      </dsp:txXfrm>
    </dsp:sp>
    <dsp:sp modelId="{C76EDE5A-88DE-4DF6-A042-99581679A783}">
      <dsp:nvSpPr>
        <dsp:cNvPr id="0" name=""/>
        <dsp:cNvSpPr/>
      </dsp:nvSpPr>
      <dsp:spPr>
        <a:xfrm>
          <a:off x="1993432" y="3684590"/>
          <a:ext cx="2659418" cy="1778060"/>
        </a:xfrm>
        <a:prstGeom prst="hexagon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O'rganishni kuchaytirish (Reinforcement Learning)</a:t>
          </a:r>
          <a:endParaRPr lang="ru-RU" sz="2000" b="1" i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63222" y="3931828"/>
        <a:ext cx="1919838" cy="1283584"/>
      </dsp:txXfrm>
    </dsp:sp>
    <dsp:sp modelId="{072AB1EA-B8FA-433B-A97F-4E7816D6D5CD}">
      <dsp:nvSpPr>
        <dsp:cNvPr id="0" name=""/>
        <dsp:cNvSpPr/>
      </dsp:nvSpPr>
      <dsp:spPr>
        <a:xfrm rot="10843911">
          <a:off x="2324182" y="2386538"/>
          <a:ext cx="2381" cy="4708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i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324896" y="2480714"/>
        <a:ext cx="1667" cy="282513"/>
      </dsp:txXfrm>
    </dsp:sp>
    <dsp:sp modelId="{6B32CF98-2B69-4DBF-8D2D-136F723B4AA1}">
      <dsp:nvSpPr>
        <dsp:cNvPr id="0" name=""/>
        <dsp:cNvSpPr/>
      </dsp:nvSpPr>
      <dsp:spPr>
        <a:xfrm>
          <a:off x="0" y="1123102"/>
          <a:ext cx="2323117" cy="2967994"/>
        </a:xfrm>
        <a:prstGeom prst="hexag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Qoidaga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asoslangan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000" b="1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(Rule-Based Decision Making)</a:t>
          </a:r>
          <a:endParaRPr lang="ru-RU" sz="2000" b="1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7186" y="1617768"/>
        <a:ext cx="1548745" cy="19786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26172-3177-4200-A468-AB1455302A4D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94205-6314-4FE3-BAA3-9F36B7F1D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94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D94205-6314-4FE3-BAA3-9F36B7F1DD4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44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D94205-6314-4FE3-BAA3-9F36B7F1DD40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730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D94205-6314-4FE3-BAA3-9F36B7F1DD40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702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11C2CA-ADEC-485F-BA88-62AB81C78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CDFACE-BF98-4054-9776-03DB053F4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3AE53BE-AF42-4E06-9ED9-5609019C0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37B7578-C344-4F4F-8910-82C2CBEC4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F77B36-C9F6-4632-BE93-ABE10E302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599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1B625F-D3EB-487C-9070-F8AD8B861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B69CE3-5AC2-4FA4-8421-99676A7A2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169D0CD-169E-4224-8C38-C9A0A4D5E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2850A83-6899-47B9-AF99-F47542D80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069FA89-9FAE-4CCA-ABB0-EFB3BBC0A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29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FFCCD6-789A-4CE6-8B58-B474E9D66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BD5C52-35F5-4CE2-AED4-4C0F1F772D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64BD7E-89D8-41EB-85D1-E3BF2DD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FAB0985-3998-4D45-B85D-1F26C55A8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AC2F5D4-BF97-42D2-A10F-7DE83FA43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237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9DBA70-75E3-44DC-8621-0FD90FB1E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44447B7-299E-42AC-8FF3-4EAB3B96C8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5BA0644-0F65-4DB1-8CC6-3B98E02E4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5023539-ABE6-42BC-B4D1-5EDA5BAF1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BD70E3-0C3B-4B48-AE20-132E3F4B9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67961CF-5132-4E63-89DC-9725062F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0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B1C3C8-4866-42B8-801C-7F9123609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35ABB7-DEC3-4F87-9E6E-4632D1141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28DDC80-22C2-44CC-87B4-64AFF7661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8181353-2D31-4C69-AD60-28EB58842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8B1B380-E3B9-449E-954F-63ED00912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4C3C47F-EFF4-4AB5-8BAD-78F56A93D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6702593-5FA7-4187-8538-7702F5672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D3583A7-9823-4201-931D-D6418A84F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38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18FA7A-3DD1-4E0C-9EFF-E9AA5FCE3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A61E9B5-B6E6-403D-967B-3906CBC6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4256C9F-C938-476A-A795-AB6751F62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0E5A650-FD12-4D98-A361-2E5294022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93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E1B4886-FB2D-45A7-B548-163003A35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858A30-8C45-4E2B-BD2D-BEB1E071A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4A00D77-0364-4269-B594-2F8D8BAC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2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3A5447-038C-442F-BD92-CE202082D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C600FB3-8373-4B76-8531-51DD6B1E1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B221938-5DE5-4B3A-A937-05E7511C0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EB3A0E7-5020-44E6-B106-437CB7032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1B0752C-D002-45B8-8208-173B351C8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04D0045-6D2F-455A-8F5D-8BCEDC45B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8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B3944E-8A7B-4655-A126-1E4D9F169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BC71D5E-9235-47C6-95F6-E45EA6926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3D6C638-0113-48E8-95A8-4F11AFED4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BE47C88-4C06-45CD-9A7B-E8F01A89C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58CF61C-FDDD-4926-A4BE-4F9E1CC4E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AE6285A-BD9E-41C5-AB7D-CE20338E3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612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4BAF0A-CC8E-4EB7-A634-4F3C70C9C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DE80DB2-47C8-4A25-9420-405E0AE73E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0449F9-6557-488D-B174-3A9251211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2212DE8-9735-4209-8FD4-DFBF5E35D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165D66B-B371-4B10-9C84-98904A981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546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5654F89-847E-4002-89DD-714BA20558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4639666-5FBF-43F6-B207-3072D28D5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5A7070F-DDD5-4F80-8A27-5F22B4ED8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24AA43-0573-4FBE-BF1D-BF02A1607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42919A-9C4D-421F-99B5-85B6E380F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10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AE88A5-8669-4866-8EC1-F7DD2C471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D957DED-DFF7-4DD5-938A-B6BC79BFF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5CE040-67A4-4DA4-971A-7607C9477C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4E6C5-4C2F-4A1B-ADD7-9B7E827525D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29797B-402E-4B13-BDD0-9039D972C4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311FC3-2A24-4DD8-86B6-E00E4A88E7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918A4-F602-461C-ADB8-9190984CE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62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ask-on.com/blog/sbor-dannih-parsi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racle-patches.com/is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tadviser.ru/index.php/%D0%A1%D1%82%D0%B0%D1%82%D1%8C%D1%8F:%D0%9C%D0%B0%D1%88%D0%B8%D0%BD%D0%BD%D0%BE%D0%B5_%D0%BE%D0%B1%D1%83%D1%87%D0%B5%D0%BD%D0%B8%D0%B5_(Machine_Learning)" TargetMode="External"/><Relationship Id="rId4" Type="http://schemas.openxmlformats.org/officeDocument/2006/relationships/hyperlink" Target="https://hsbi.hse.ru/articles/tekhnologii-iskusstvennogo-intellekta-i-mashinnogo-obucheniya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habr.com/ru/companies/ods/articles/359188/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adviser.ru/index.php" TargetMode="External"/><Relationship Id="rId3" Type="http://schemas.openxmlformats.org/officeDocument/2006/relationships/diagramLayout" Target="../diagrams/layout4.xml"/><Relationship Id="rId7" Type="http://schemas.openxmlformats.org/officeDocument/2006/relationships/image" Target="../media/image1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xponenta.ru/events/AI-v-promishlennosti-2022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aisimple.ru/6-methody-ai.html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-world.ru/cionews/business/151653.html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mql5.com/ru/articles/7447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centre.hse.ru/news/287855306.html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4brain.ru/blog/izvestnye-evoljucionnye-teorii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-ilibrary.org/science-and-technology/artificial-intelligence-in-society_eedfee77-en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us.lsm.lv/statja/novosti/analitika/05.08.2023-iskusstvennyi-intellekt-drug-ili-ugroza.a518672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adviser.ru/index.php" TargetMode="External"/><Relationship Id="rId3" Type="http://schemas.openxmlformats.org/officeDocument/2006/relationships/hyperlink" Target="https://task-on.com/blog/sbor-dannih-parsing" TargetMode="External"/><Relationship Id="rId7" Type="http://schemas.openxmlformats.org/officeDocument/2006/relationships/hyperlink" Target="https://habr.com/ru/companies/ods/articles/359188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tadviser.ru/index.php/%D0%A1%D1%82%D0%B0%D1%82%D1%8C%D1%8F:%D0%9C%D0%B0%D1%88%D0%B8%D0%BD%D0%BD%D0%BE%D0%B5_%D0%BE%D0%B1%D1%83%D1%87%D0%B5%D0%BD%D0%B8%D0%B5_(Machine_Learning)" TargetMode="External"/><Relationship Id="rId5" Type="http://schemas.openxmlformats.org/officeDocument/2006/relationships/hyperlink" Target="https://hsbi.hse.ru/articles/tekhnologii-iskusstvennogo-intellekta-i-mashinnogo-obucheniya/" TargetMode="External"/><Relationship Id="rId4" Type="http://schemas.openxmlformats.org/officeDocument/2006/relationships/hyperlink" Target="https://oracle-patches.com/is/" TargetMode="External"/><Relationship Id="rId9" Type="http://schemas.openxmlformats.org/officeDocument/2006/relationships/hyperlink" Target="https://exponenta.ru/events/AI-v-promishlennosti-2022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4brain.ru/blog/izvestnye-evoljucionnye-teorii/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www.habarov.spb.ru/new_es/exp_sys/es01/es1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it-world.ru/cionews/business/151653.html" TargetMode="External"/><Relationship Id="rId11" Type="http://schemas.openxmlformats.org/officeDocument/2006/relationships/hyperlink" Target="https://rus.lsm.lv/statja/novosti/analitika/05.08.2023-iskusstvennyi-intellekt-drug-ili-ugroza.a518672/" TargetMode="External"/><Relationship Id="rId5" Type="http://schemas.openxmlformats.org/officeDocument/2006/relationships/hyperlink" Target="https://www.mql5.com/ru/articles/7447" TargetMode="External"/><Relationship Id="rId10" Type="http://schemas.openxmlformats.org/officeDocument/2006/relationships/hyperlink" Target="https://www.oecd-ilibrary.org/science-and-technology/artificial-intelligence-in-society_eedfee77-en" TargetMode="External"/><Relationship Id="rId4" Type="http://schemas.openxmlformats.org/officeDocument/2006/relationships/hyperlink" Target="https://aisimple.ru/6-methody-ai.html" TargetMode="External"/><Relationship Id="rId9" Type="http://schemas.openxmlformats.org/officeDocument/2006/relationships/hyperlink" Target="https://globalcentre.hse.ru/news/287855306.html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97">
            <a:extLst>
              <a:ext uri="{FF2B5EF4-FFF2-40B4-BE49-F238E27FC236}">
                <a16:creationId xmlns:a16="http://schemas.microsoft.com/office/drawing/2014/main" xmlns="" id="{B164D969-46F1-44FC-B488-3FA68C6775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707"/>
            <a:ext cx="12188952" cy="6656293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5" name="Picture 99">
            <a:extLst>
              <a:ext uri="{FF2B5EF4-FFF2-40B4-BE49-F238E27FC236}">
                <a16:creationId xmlns:a16="http://schemas.microsoft.com/office/drawing/2014/main" xmlns="" id="{F3003D4E-E9FF-4669-90E7-7CED081587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0008" r="8214" b="57101"/>
          <a:stretch/>
        </p:blipFill>
        <p:spPr>
          <a:xfrm flipV="1">
            <a:off x="2" y="1"/>
            <a:ext cx="12191999" cy="1878950"/>
          </a:xfrm>
          <a:custGeom>
            <a:avLst/>
            <a:gdLst>
              <a:gd name="connsiteX0" fmla="*/ 0 w 12191999"/>
              <a:gd name="connsiteY0" fmla="*/ 1878950 h 1878950"/>
              <a:gd name="connsiteX1" fmla="*/ 12191999 w 12191999"/>
              <a:gd name="connsiteY1" fmla="*/ 1878950 h 1878950"/>
              <a:gd name="connsiteX2" fmla="*/ 12191999 w 12191999"/>
              <a:gd name="connsiteY2" fmla="*/ 0 h 1878950"/>
              <a:gd name="connsiteX3" fmla="*/ 0 w 12191999"/>
              <a:gd name="connsiteY3" fmla="*/ 0 h 187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878950">
                <a:moveTo>
                  <a:pt x="0" y="1878950"/>
                </a:moveTo>
                <a:lnTo>
                  <a:pt x="12191999" y="187895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xmlns="" id="{A7D98261-3895-4FB5-B9CE-26FAF6357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-1" r="8214" b="80325"/>
          <a:stretch/>
        </p:blipFill>
        <p:spPr>
          <a:xfrm flipV="1">
            <a:off x="0" y="4914024"/>
            <a:ext cx="12191999" cy="1614974"/>
          </a:xfrm>
          <a:custGeom>
            <a:avLst/>
            <a:gdLst>
              <a:gd name="connsiteX0" fmla="*/ 0 w 12191999"/>
              <a:gd name="connsiteY0" fmla="*/ 1614974 h 1614974"/>
              <a:gd name="connsiteX1" fmla="*/ 12191999 w 12191999"/>
              <a:gd name="connsiteY1" fmla="*/ 1614974 h 1614974"/>
              <a:gd name="connsiteX2" fmla="*/ 12191999 w 12191999"/>
              <a:gd name="connsiteY2" fmla="*/ 0 h 1614974"/>
              <a:gd name="connsiteX3" fmla="*/ 0 w 12191999"/>
              <a:gd name="connsiteY3" fmla="*/ 0 h 161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614974">
                <a:moveTo>
                  <a:pt x="0" y="1614974"/>
                </a:moveTo>
                <a:lnTo>
                  <a:pt x="12191999" y="1614974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233" y="1134205"/>
            <a:ext cx="10043410" cy="335211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Week-1. Introduction to 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ntelligent control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b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1-ma’ruza</a:t>
            </a:r>
            <a:b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boshqaruvga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endParaRPr lang="en-US" sz="4000" b="1" kern="1200" dirty="0"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37886C-09EF-42A9-A7E6-AB3CBE53A1B9}"/>
              </a:ext>
            </a:extLst>
          </p:cNvPr>
          <p:cNvSpPr txBox="1"/>
          <p:nvPr/>
        </p:nvSpPr>
        <p:spPr>
          <a:xfrm>
            <a:off x="5257800" y="1553134"/>
            <a:ext cx="6128539" cy="3751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endParaRPr lang="en-US" sz="1500" dirty="0">
              <a:solidFill>
                <a:srgbClr val="FFFFFF"/>
              </a:solidFill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xmlns="" id="{9E0A01E6-95B9-424D-93AE-19F4928DFD4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044454"/>
            <a:ext cx="12188952" cy="8135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2730" y="6416637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DCE87BB-6A5A-4160-88C9-9256BF47627E}"/>
              </a:ext>
            </a:extLst>
          </p:cNvPr>
          <p:cNvSpPr txBox="1"/>
          <p:nvPr/>
        </p:nvSpPr>
        <p:spPr>
          <a:xfrm>
            <a:off x="1986447" y="4786728"/>
            <a:ext cx="84089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	</a:t>
            </a:r>
            <a:r>
              <a:rPr lang="en-US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S.B.Atajonova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78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ectangle 90">
            <a:extLst>
              <a:ext uri="{FF2B5EF4-FFF2-40B4-BE49-F238E27FC236}">
                <a16:creationId xmlns:a16="http://schemas.microsoft.com/office/drawing/2014/main" xmlns="" id="{4351DFE5-F63D-4BE0-BDA9-E3EB88F01A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xmlns="" id="{3AA16612-ACD2-4A16-8F2B-4514FD6BF2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904504"/>
            <a:ext cx="983354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14300" algn="ctr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37886C-09EF-42A9-A7E6-AB3CBE53A1B9}"/>
              </a:ext>
            </a:extLst>
          </p:cNvPr>
          <p:cNvSpPr txBox="1"/>
          <p:nvPr/>
        </p:nvSpPr>
        <p:spPr>
          <a:xfrm>
            <a:off x="759417" y="2907242"/>
            <a:ext cx="8963424" cy="31631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endParaRPr lang="en-US" sz="3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omili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3862" y="6307164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4487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65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6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  <a:effectLst>
            <a:glow rad="127000">
              <a:schemeClr val="bg1"/>
            </a:glow>
          </a:effectLst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9335" y="813709"/>
            <a:ext cx="366916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25930" y="622370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9260" y="418945"/>
            <a:ext cx="6381364" cy="602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rivojlanayotgan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biznes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sanoatdan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hukumat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tibbiyotgacha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sohadir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ilg'or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oʻzgaruvchan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optimallashtiradigan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qoʻllashdan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fanning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3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effectLst>
            <a:outerShdw blurRad="50800" dist="50800" dir="5400000" algn="ctr" rotWithShape="0">
              <a:schemeClr val="bg1"/>
            </a:outerShdw>
          </a:effectLst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2593" y="1121591"/>
            <a:ext cx="4552340" cy="310685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8474507"/>
              </p:ext>
            </p:extLst>
          </p:nvPr>
        </p:nvGraphicFramePr>
        <p:xfrm>
          <a:off x="121086" y="719665"/>
          <a:ext cx="650756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25930" y="622370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4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2007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8966" y="935488"/>
            <a:ext cx="4202268" cy="310712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chalari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7141" y="113525"/>
            <a:ext cx="74546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/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Intellektual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real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o'zgarishlarga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javob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aqlli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jumladan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sun'iy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intellekt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avtomatlashtirilgan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algoritmlardan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sohasidir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U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tushunchalarga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tayanadi</a:t>
            </a:r>
            <a:endParaRPr lang="ru-RU" sz="24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57931445"/>
              </p:ext>
            </p:extLst>
          </p:nvPr>
        </p:nvGraphicFramePr>
        <p:xfrm>
          <a:off x="781171" y="2287820"/>
          <a:ext cx="5466550" cy="3701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88728" y="6044113"/>
            <a:ext cx="5179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1.1-rasm.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Intellektual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tushunchalari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70037" y="6228779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5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2005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0073" y="873795"/>
            <a:ext cx="5104417" cy="382338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0716" y="448110"/>
            <a:ext cx="5544443" cy="5526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manbalardan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to'plash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bazalaridan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matnli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tasvirlar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sensorlardan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3028" y="6177207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uz-Cyrl-UZ" sz="1000" dirty="0">
                <a:solidFill>
                  <a:srgbClr val="898989"/>
                </a:solidFill>
              </a:rPr>
              <a:t>6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97827" y="4697182"/>
            <a:ext cx="5408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204470" algn="l"/>
              </a:tabLst>
            </a:pP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ARTproject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Sbor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obrabotka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dannyh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18.03.2016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task-on.com/blog/sbor-dannih-parsing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09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1988" y="2382247"/>
            <a:ext cx="63979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o'zgartirish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oʻrganish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sunʼiy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Анализ данных Data Mining обнаружит вирусы, атаки и угроз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778" y="322533"/>
            <a:ext cx="4265210" cy="268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710766" y="3003523"/>
            <a:ext cx="5481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Patches IT Community “</a:t>
            </a:r>
            <a:r>
              <a:rPr lang="ru-RU" sz="1200" dirty="0" smtClean="0"/>
              <a:t>Выбор </a:t>
            </a:r>
            <a:r>
              <a:rPr lang="ru-RU" sz="1200" dirty="0"/>
              <a:t>технологий </a:t>
            </a:r>
            <a:r>
              <a:rPr lang="ru-RU" sz="1200" dirty="0" err="1"/>
              <a:t>Data</a:t>
            </a:r>
            <a:r>
              <a:rPr lang="ru-RU" sz="1200" dirty="0"/>
              <a:t> </a:t>
            </a:r>
            <a:r>
              <a:rPr lang="ru-RU" sz="1200" dirty="0" err="1"/>
              <a:t>Mining</a:t>
            </a:r>
            <a:r>
              <a:rPr lang="ru-RU" sz="1200" dirty="0"/>
              <a:t> для систем обнаружения вторжений в корпоративную </a:t>
            </a:r>
            <a:r>
              <a:rPr lang="ru-RU" sz="1200" dirty="0" smtClean="0"/>
              <a:t>сеть</a:t>
            </a:r>
            <a:r>
              <a:rPr lang="en-US" sz="1200" dirty="0" smtClean="0"/>
              <a:t>” accessed 01.04.2018 </a:t>
            </a:r>
            <a:r>
              <a:rPr lang="en-US" sz="1200" dirty="0">
                <a:hlinkClick r:id="rId3"/>
              </a:rPr>
              <a:t>https://oracle-patches.com/is</a:t>
            </a:r>
            <a:r>
              <a:rPr lang="en-US" sz="1200" dirty="0" smtClean="0">
                <a:hlinkClick r:id="rId3"/>
              </a:rPr>
              <a:t>/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1988" y="322533"/>
            <a:ext cx="10420026" cy="16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manbalarini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(Internet of Things)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AutoNum type="arabicPeriod"/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yigʻish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015" y="6211868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7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4010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920" y="121418"/>
            <a:ext cx="5935579" cy="6489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3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Mashinali</a:t>
            </a:r>
            <a:r>
              <a:rPr lang="en-US" sz="3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o‘qitish</a:t>
            </a:r>
            <a:r>
              <a:rPr lang="en-US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boshqaruvning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elementlaridan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o‘qitishdir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o'qitish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ma'lumotlardan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naqshlarni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3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3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Latn-UZ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 o'rganish (ML) - bu to'g'ridan-to'g'ri ko'rsatmalardan foydalanmasdan ko'plab shunga o'xshash vazifalarni bajaradigan kompyuterga asoslangan 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uz-Latn-UZ" sz="3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 </a:t>
            </a:r>
            <a:r>
              <a:rPr lang="uz-Latn-UZ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 sohalaridan </a:t>
            </a:r>
            <a:r>
              <a:rPr lang="uz-Latn-UZ" sz="3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3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</a:t>
            </a:r>
            <a:r>
              <a:rPr lang="uz-Latn-UZ" sz="3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811" y="121418"/>
            <a:ext cx="4448901" cy="2324910"/>
          </a:xfrm>
          <a:prstGeom prst="rect">
            <a:avLst/>
          </a:prstGeom>
        </p:spPr>
      </p:pic>
      <p:pic>
        <p:nvPicPr>
          <p:cNvPr id="1026" name="Picture 2" descr="Машинное обучение (Machine Learning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532" y="3630461"/>
            <a:ext cx="2877673" cy="216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825532" y="2446328"/>
            <a:ext cx="52234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“TECHNOLOGIES OF ARTIFICIAL INTELLIGENCE AND MACHINE LEARNING”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accessed 05.03.2021 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uz-Latn-UZ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hsbi.hse.ru/articles/tekhnologii-iskusstvennogo-intellekta-i-mashinnogo-obucheniya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063500" y="5844846"/>
            <a:ext cx="43488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 smtClean="0"/>
              <a:t>Tadviser</a:t>
            </a:r>
            <a:r>
              <a:rPr lang="en-US" sz="1200" dirty="0" smtClean="0"/>
              <a:t> “</a:t>
            </a:r>
            <a:r>
              <a:rPr lang="uz-Latn-UZ" sz="1200" dirty="0" smtClean="0"/>
              <a:t>Machine Learning</a:t>
            </a:r>
            <a:r>
              <a:rPr lang="en-US" sz="1200" dirty="0" smtClean="0"/>
              <a:t>” accessed 04.04.2022</a:t>
            </a:r>
            <a:endParaRPr lang="uz-Latn-UZ" sz="1200" dirty="0" smtClean="0"/>
          </a:p>
          <a:p>
            <a:pPr lvl="0" algn="just">
              <a:spcAft>
                <a:spcPts val="0"/>
              </a:spcAft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https://www.tadviser.ru/index.php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/%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D0%A1%D1%82%D0%B0%D1%82%D1%8C%D1%8F</a:t>
            </a:r>
            <a:r>
              <a:rPr lang="uz-Latn-UZ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:%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D0%9C%D0%B0%D1%88%D0%B8%D0%BD%D0%BD%D0%BE%D0%B5_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/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8161" y="6454109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8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6191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4447"/>
            <a:ext cx="6710766" cy="573436"/>
          </a:xfrm>
        </p:spPr>
        <p:txBody>
          <a:bodyPr>
            <a:noAutofit/>
          </a:bodyPr>
          <a:lstStyle/>
          <a:p>
            <a:pPr indent="357188" algn="ctr"/>
            <a:r>
              <a:rPr lang="uz-Latn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Latn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o‘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qitish</a:t>
            </a:r>
            <a:r>
              <a:rPr lang="uz-Latn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uchta asosiy tushunchaga asoslanadi</a:t>
            </a:r>
            <a:r>
              <a:rPr lang="uz-Latn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26312271"/>
              </p:ext>
            </p:extLst>
          </p:nvPr>
        </p:nvGraphicFramePr>
        <p:xfrm>
          <a:off x="5914195" y="193450"/>
          <a:ext cx="5632041" cy="4597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49816" y="1308268"/>
            <a:ext cx="6096000" cy="49398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Latn-UZ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bu kompyuterga qaysi ma'lumot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manbasidan foydalanishni "aytib beradigan" maxsus dasturlar. Har bir vazifa uchun ma'lumotlarni qayta ishlashni tezlashtirish va aniq natijalarni olish uchun mo'ljallangan alohida algoritmlar tanlanadi;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Latn-UZ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(xususiyatlar, o'lchovlar,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fich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features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kuzatilgan hodisalarning individual o'lchanadigan parametrlari, ularning to'g'ri tanlanishi mashinani o'rganishning muvaffaqiyati va tezligini belgilaydi;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Latn-UZ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 to'plamlari (</a:t>
            </a:r>
            <a:r>
              <a:rPr lang="en-US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dataset</a:t>
            </a:r>
            <a:r>
              <a:rPr lang="uz-Latn-UZ" sz="2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Latn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matn, grafik, video fayllar ko'rinishidagi ma'lumotlar (ma'lumotlar namunalari), mashina o'rganish jarayonida tajriba to'plash uchun foydalanadi. Shu bilan birga, har bir muayyan turdagi muammolarni hal qilish uchun tizimga noyob ma'lumotlar yuklanishi kerak.</a:t>
            </a:r>
            <a:endParaRPr lang="ru-RU" sz="2100" dirty="0"/>
          </a:p>
        </p:txBody>
      </p:sp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6052" y="6444400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uz-Cyrl-UZ" sz="1000" dirty="0">
                <a:solidFill>
                  <a:srgbClr val="898989"/>
                </a:solidFill>
              </a:rPr>
              <a:t>9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3845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569" y="361007"/>
            <a:ext cx="6096000" cy="586269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Maʼlumotlarni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oʻqitilgan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transport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8507" y="506744"/>
            <a:ext cx="4785988" cy="248503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995098" y="3199967"/>
            <a:ext cx="39933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McKenzy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поддержки 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принятия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решений — краткий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 accessed 28.05.2018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https://habr.com/ru/companies/ods/articles/359188/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530" y="6378685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10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932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54493369"/>
              </p:ext>
            </p:extLst>
          </p:nvPr>
        </p:nvGraphicFramePr>
        <p:xfrm>
          <a:off x="36974" y="619932"/>
          <a:ext cx="6565303" cy="5269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7186" y="244223"/>
            <a:ext cx="5060588" cy="240610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40901" y="2787995"/>
            <a:ext cx="50462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TADVISER. “”</a:t>
            </a:r>
            <a:r>
              <a:rPr lang="uz-Latn-UZ" sz="1200" dirty="0"/>
              <a:t> AI in decision making: can a computer </a:t>
            </a:r>
            <a:r>
              <a:rPr lang="uz-Latn-UZ" sz="1200" dirty="0" smtClean="0"/>
              <a:t>replace </a:t>
            </a:r>
            <a:r>
              <a:rPr lang="uz-Latn-UZ" sz="1200" dirty="0"/>
              <a:t>a person</a:t>
            </a:r>
            <a:r>
              <a:rPr lang="uz-Latn-UZ" sz="1200" dirty="0" smtClean="0"/>
              <a:t>?</a:t>
            </a:r>
            <a:r>
              <a:rPr lang="en-US" sz="1200" dirty="0" smtClean="0"/>
              <a:t>” accessed 17.08.2020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</a:t>
            </a:r>
            <a:r>
              <a:rPr lang="en-US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www.tadviser.ru/index.php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3544" y="6363187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11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8824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671661" y="102407"/>
            <a:ext cx="4045057" cy="33382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245" y="102407"/>
            <a:ext cx="6833461" cy="79724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ru-RU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972926156"/>
              </p:ext>
            </p:extLst>
          </p:nvPr>
        </p:nvGraphicFramePr>
        <p:xfrm>
          <a:off x="474149" y="1162374"/>
          <a:ext cx="6190122" cy="514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803396" y="410340"/>
            <a:ext cx="378158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vaziyatda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maqbul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dir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18459" y="6285696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8177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5840" y="357173"/>
            <a:ext cx="5759116" cy="6020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intiladi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liniyalarini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logistika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binolarni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ИИ в промышленности 2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969" y="357173"/>
            <a:ext cx="4644288" cy="260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366922" y="3136459"/>
            <a:ext cx="4106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EXPONENTA. “AI IN INDUSTRY 2022” </a:t>
            </a:r>
            <a:r>
              <a:rPr lang="en-US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accesed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06.10.2022 </a:t>
            </a:r>
          </a:p>
          <a:p>
            <a:pPr lvl="0" algn="just">
              <a:spcAft>
                <a:spcPts val="0"/>
              </a:spcAft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https://exponenta.ru/events/AI-v-promishlennosti-2022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200" dirty="0"/>
          </a:p>
        </p:txBody>
      </p:sp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530" y="637741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4309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0265" y="565153"/>
            <a:ext cx="6096000" cy="480881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samaradorlikni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samaradorlikni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etmoqda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iqtisodiyot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jamiyatga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bo'lmoqda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530" y="637741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4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5456" y="252353"/>
            <a:ext cx="4827527" cy="27172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925618" y="3098736"/>
            <a:ext cx="5053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MZTA “Examples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artificial intelligence in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⁠⁠” accessed 07.08.2023</a:t>
            </a:r>
          </a:p>
          <a:p>
            <a:pPr algn="ctr"/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z-Latn-UZ" sz="1200" u="sng" dirty="0">
                <a:solidFill>
                  <a:schemeClr val="accent1"/>
                </a:solidFill>
              </a:rPr>
              <a:t>https://</a:t>
            </a:r>
            <a:r>
              <a:rPr lang="uz-Latn-UZ" sz="1200" u="sng" dirty="0" smtClean="0">
                <a:solidFill>
                  <a:schemeClr val="accent1"/>
                </a:solidFill>
              </a:rPr>
              <a:t>pikabu.ru/story/primeryi_primeneniya_iskusstvennogo_intellekta_</a:t>
            </a:r>
            <a:endParaRPr lang="en-US" sz="1200" u="sng" dirty="0" smtClean="0">
              <a:solidFill>
                <a:schemeClr val="accent1"/>
              </a:solidFill>
            </a:endParaRPr>
          </a:p>
          <a:p>
            <a:pPr algn="ctr"/>
            <a:r>
              <a:rPr lang="uz-Latn-UZ" sz="1200" u="sng" dirty="0" smtClean="0">
                <a:solidFill>
                  <a:schemeClr val="accent1"/>
                </a:solidFill>
              </a:rPr>
              <a:t>na_proizvodstve_10538612?utm_source=linkshare&amp;utm_medium=sharing</a:t>
            </a:r>
            <a:r>
              <a:rPr lang="en-US" sz="1200" u="sng" dirty="0" smtClean="0">
                <a:solidFill>
                  <a:schemeClr val="accent1"/>
                </a:solidFill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11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9178" y="149799"/>
            <a:ext cx="5309938" cy="6415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samaradorlikni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574" y="360143"/>
            <a:ext cx="5610387" cy="374025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459803" y="4254973"/>
            <a:ext cx="5283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NAUMEN “How 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is improving: main trends and 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obstacles” accessed 30.11.2018 [</a:t>
            </a:r>
            <a:r>
              <a:rPr lang="uz-Latn-UZ" sz="1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https://blog.naumen.ru/kak-soviershienstvuietsia-iskusstviennyi-intielliekt-ghlavnyie-tiendientsii-i-priepiatstviia/</a:t>
            </a:r>
            <a:r>
              <a:rPr 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9404" y="6408367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5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7938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592" y="508417"/>
            <a:ext cx="6538993" cy="5651751"/>
          </a:xfrm>
        </p:spPr>
        <p:txBody>
          <a:bodyPr>
            <a:noAutofit/>
          </a:bodyPr>
          <a:lstStyle/>
          <a:p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avtonomiya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Real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optimal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integratsiyasi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Maxfiylik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End-to-End.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(IS)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to'plash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o'ynaydi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asosdir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ko'rinishi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3267" y="203617"/>
            <a:ext cx="4209404" cy="31529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423267" y="3488479"/>
            <a:ext cx="43191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Valentin 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Averbukh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“Intellectual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Property and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Business” accessed 12.07.2021 </a:t>
            </a:r>
            <a:r>
              <a:rPr lang="uz-Latn-UZ" sz="1200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uz-Latn-UZ" sz="12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uz-Latn-UZ" sz="1200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internationalwealth.info/trade-marks-offshore</a:t>
            </a:r>
            <a:r>
              <a:rPr lang="en-US" sz="1200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9404" y="6319953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6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314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65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6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5239" y="1393689"/>
            <a:ext cx="4556760" cy="226391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sz="4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4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omili</a:t>
            </a:r>
            <a:endParaRPr lang="en-US" sz="4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9403" y="6319954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5753" y="267980"/>
            <a:ext cx="752948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o'ynaydi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qolmoqda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680179929"/>
              </p:ext>
            </p:extLst>
          </p:nvPr>
        </p:nvGraphicFramePr>
        <p:xfrm>
          <a:off x="-54228" y="1962832"/>
          <a:ext cx="6364875" cy="4537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057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6732" y="210026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etikasi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asosidagi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odamlarga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vaziyatlarda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AIning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axloqini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etikasidan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tubdan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https://d-russia.ru/wp-content/uploads/2020/11/babelia-696x45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632" y="337242"/>
            <a:ext cx="4807952" cy="315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195018" y="3494188"/>
            <a:ext cx="43011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Fedorov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Yuri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Tsvetkov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“Ethical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 artificial 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 technologies–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avoid the fate of the 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Tower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Babel” accessed 12.11.2020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z-Latn-UZ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d-russia.ru/jeticheskie-voprosy-tehnologij-iskusstvennogo-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algn="ctr">
              <a:tabLst>
                <a:tab pos="204470" algn="l"/>
              </a:tabLst>
            </a:pP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intellekta-kak-izbezhat-sudby-vavilonskoj-bashni.html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dirty="0"/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9" y="6396335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r>
              <a:rPr lang="ru-RU" sz="1000" dirty="0">
                <a:solidFill>
                  <a:srgbClr val="898989"/>
                </a:solidFill>
              </a:rPr>
              <a:t>8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516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65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6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4169" y="668902"/>
            <a:ext cx="450783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 algn="ctr"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4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un’iy</a:t>
            </a:r>
            <a:r>
              <a:rPr lang="en-US" sz="4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endParaRPr lang="en-US" sz="4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327" y="6154095"/>
            <a:ext cx="570728" cy="314067"/>
          </a:xfrm>
          <a:scene3d>
            <a:camera prst="orthographicFront">
              <a:rot lat="0" lon="0" rev="0"/>
            </a:camera>
            <a:lightRig rig="threePt" dir="t"/>
          </a:scene3d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9024" y="404401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biologiya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kibernetika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to'plami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dasturlarni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kompyuterlarni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o'rgatish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intellektning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aqli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taqlid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qilishdir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092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930" y="935135"/>
            <a:ext cx="516610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prognozlarda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aniqroq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odamlardan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o'laroq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xolis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tarafkashlikka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bo'ysunmaydi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takrorlanadi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3134" y="129359"/>
            <a:ext cx="4717447" cy="35282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27032" y="36576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vc.ru "Human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factor" and artificial intelligence: confrontation or cooperation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18.03.2020 [</a:t>
            </a:r>
            <a:r>
              <a:rPr lang="uz-Latn-UZ" sz="12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uz-Latn-UZ" sz="1200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economictimes.indiatimes.com/magazines/panache/ai-in-the-times-of-corona-robots-can-reduce-human-contact-transmission-of-covid-19/articleshow/75645277.cms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5446" y="630391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20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6853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779" y="432747"/>
            <a:ext cx="6096000" cy="47992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>
              <a:lnSpc>
                <a:spcPct val="107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ta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neyron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tarmog'i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en-US" sz="32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mantig'i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Evolyutsion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541" y="6047239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21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4050" y="160030"/>
            <a:ext cx="5511644" cy="367705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501583" y="3978750"/>
            <a:ext cx="56060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Alexander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Bashkirov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“Artificial </a:t>
            </a:r>
            <a:r>
              <a:rPr lang="en-US" sz="1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intelligence:areas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application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accessed 01.03.2020 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www.it-world.ru/cionews/business/151653.html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24835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0177" y="209892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tarmog'i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xayoliy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reaktsiyalarini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o'xshash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ob'ektlarni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ob'ektlarni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semantik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263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klasterlash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naqshni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prognozlash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2" descr="Метод ИИ - искусственные нейронные сети (иконка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631" y="20989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27374" y="4019892"/>
            <a:ext cx="39648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AI.Simple.ru “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uz-Latn-U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 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21.06.2023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2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-US" sz="1200" u="sng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aisimple.ru/6-methody-ai.html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1277" y="6287870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22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7345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1" y="336231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 algn="just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o'z-o'zini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qit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263" algn="just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Noaniq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bo'layotgan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6" name="Picture 2" descr="Пример простой нейросе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706" y="217916"/>
            <a:ext cx="3419475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Нейрон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7" b="22479"/>
          <a:stretch/>
        </p:blipFill>
        <p:spPr bwMode="auto">
          <a:xfrm>
            <a:off x="7711155" y="2593883"/>
            <a:ext cx="3838575" cy="89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79769" y="3601803"/>
            <a:ext cx="52539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Dmitriy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Gizlyk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</a:t>
            </a:r>
            <a:r>
              <a:rPr lang="uz-Latn-U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networks 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easy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accessed 15.01.2020 [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www.mql5.com/ru/articles/7447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520" y="603772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 smtClean="0">
                <a:solidFill>
                  <a:srgbClr val="898989"/>
                </a:solidFill>
              </a:rPr>
              <a:t>2</a:t>
            </a:r>
            <a:r>
              <a:rPr lang="ru-RU" sz="1000" dirty="0" smtClean="0">
                <a:solidFill>
                  <a:srgbClr val="898989"/>
                </a:solidFill>
              </a:rPr>
              <a:t>3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3909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8030" y="752548"/>
            <a:ext cx="58882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/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kspert</a:t>
            </a: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ru-RU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insonlar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samaradorlik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jihatidan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echimlardan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chiqishdir</a:t>
            </a:r>
            <a:r>
              <a:rPr lang="ru-RU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http://www.habarov.spb.ru/new_es/exp_sys/es01/tema4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773" y="398867"/>
            <a:ext cx="497205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40825" y="3153205"/>
            <a:ext cx="55726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Khabarov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P.Intelligent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information systems.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PROLOG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language for developing </a:t>
            </a:r>
            <a:endParaRPr 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intelligent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expert systems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Petersburg: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SPbGLTU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- 140 p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www.habarov.spb.ru/new_es/exp_sys/es01/es1.html]</a:t>
            </a:r>
          </a:p>
          <a:p>
            <a:pPr algn="just">
              <a:tabLst>
                <a:tab pos="204470" algn="l"/>
              </a:tabLst>
            </a:pP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17" y="6006726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94D3E1C5-9A48-401C-9A08-049B843F5EBF}" type="slidenum">
              <a:rPr kumimoji="0" lang="en-US" sz="1000" b="0" i="0" u="none" strike="noStrike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2313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22143" y="356461"/>
            <a:ext cx="6096000" cy="56018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8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Evolyutsion</a:t>
            </a:r>
            <a:r>
              <a:rPr lang="en-US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(AI)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mutatsiya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evolyutsiya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ilhomlangan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Evolyutsion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an'anaviy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optimal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echimlarni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Известные эволюционные теории | Блог 4b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296" y="356461"/>
            <a:ext cx="5384370" cy="269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06965" y="3157388"/>
            <a:ext cx="52692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204470" algn="l"/>
              </a:tabLst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Natalya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Trotsevich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4BRAIN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Famous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evolutionary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theories” accessed 07.05.2020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://4brain.ru/blog/izvestnye-evoljucionnye-teorii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/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4204" y="6223702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5</a:t>
            </a:r>
            <a:endParaRPr kumimoji="0" lang="uz-Cyrl-UZ" sz="1000" b="0" i="0" u="none" strike="noStrike" cap="none" spc="0" normalizeH="0" baseline="0" noProof="0" dirty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290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6896746" y="1249517"/>
            <a:ext cx="4633993" cy="47023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19554" y="444957"/>
            <a:ext cx="7484741" cy="5837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1776" y="1145496"/>
            <a:ext cx="6096000" cy="491038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263"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Analytics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Logic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naqshlar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vizualizatsiya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263"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03053" y="1523194"/>
            <a:ext cx="411919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ru-RU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ru-RU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savollari</a:t>
            </a:r>
            <a:endParaRPr lang="en-US" sz="24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Mashinali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7407" y="621493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26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0839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686582"/>
              </p:ext>
            </p:extLst>
          </p:nvPr>
        </p:nvGraphicFramePr>
        <p:xfrm>
          <a:off x="273071" y="572552"/>
          <a:ext cx="11474643" cy="5598021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442578"/>
                <a:gridCol w="9032065"/>
              </a:tblGrid>
              <a:tr h="1403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jihatlarning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nomlanishi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 jihatlarning mazmuni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4210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qilishning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o'ziga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xos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maqsadini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tekshiriladigan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savollarni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tuzi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9825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yig'ish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Turli manbalardan ma'lumotlarni olish va tahlil qilish uchun tayyorlash. </a:t>
                      </a: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Ushbu bosqich xatolar va chetlab o'tishlarni olib tashlash, etishmayotgan qiymatlarni to'ldirish va ma'lumotlarni kerakli formatga aylantirishni o'z ichiga oladi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5614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vizualizatsiya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taqsimoti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tendentsiyalari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korrelyatsiyalarini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vizual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ko'rsatish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ma'lumotlarning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grafiklari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vizual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tasvirlarini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yaratish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4210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 tarkibi va naqshlarini aniqlash uchun statistik va analitik usullardan foydalanish.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5614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o‘rganish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modellashtirish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Mashinani o‘rganish algoritmlarini bashorat qilish yoki ma’lumotlarni tasniflash imkonini beruvchi modellarni yaratish uchun qo‘llash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5614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Talqin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yetkazish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Olingan ma'lumotlarni tahlil qilish natijalarini tushuntirish va talqin qilish, shuningdek ularni mijozlar yoki manfaatdor tomonlarga taqdim etish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  <a:tr h="701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Biznes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ilmiy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tadqiqotlar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sog'liqni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sohalarda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ma'lumotlarni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natijasida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olingan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ma'lumotlardan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8" marR="42168" marT="0" marB="0"/>
                </a:tc>
              </a:tr>
            </a:tbl>
          </a:graphicData>
        </a:graphic>
      </p:graphicFrame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7407" y="621493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 smtClean="0">
                <a:solidFill>
                  <a:srgbClr val="898989"/>
                </a:solidFill>
              </a:rPr>
              <a:t>27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1576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27309" y="380246"/>
            <a:ext cx="6096000" cy="600048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hayajonli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Biz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transport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aniqladik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4887" y="146946"/>
            <a:ext cx="5669544" cy="37815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284887" y="4098225"/>
            <a:ext cx="57671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204470" algn="l"/>
              </a:tabLst>
            </a:pPr>
            <a:r>
              <a:rPr lang="uz-Latn-UZ" sz="1200" dirty="0"/>
              <a:t>OECD iLibrary 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“Artificial 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Intelligence in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Society” accessed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11.07.2019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200" dirty="0">
                <a:hlinkClick r:id="rId3"/>
              </a:rPr>
              <a:t>https://www.oecd-ilibrary.org/science-and-technology/artificial-intelligence-in-society_eedfee77-en</a:t>
            </a:r>
            <a:r>
              <a:rPr lang="en-US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 </a:t>
            </a:r>
            <a:endParaRPr lang="ru-RU" sz="1200" dirty="0"/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498" y="6380735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8</a:t>
            </a:r>
            <a:endParaRPr kumimoji="0" lang="uz-Cyrl-UZ" sz="1000" b="0" i="0" u="none" strike="noStrike" cap="none" spc="0" normalizeH="0" baseline="0" noProof="0" dirty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883387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45918"/>
            <a:ext cx="6096000" cy="65955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avtonom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axloq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mas'uliyat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07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dunyomizda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etmoqda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Umid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qilamizki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kelajakda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chuqurroq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boshlang'ich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Иллюстративное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98" y="145918"/>
            <a:ext cx="5060627" cy="360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81019" y="3752238"/>
            <a:ext cx="5207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Antra Sprēde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“Artificial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intelligence. Friend or threat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05.08.2023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rus.lsm.lv/statja/novosti/analitika/05.08.2023-</a:t>
            </a:r>
          </a:p>
          <a:p>
            <a:pPr algn="ctr">
              <a:tabLst>
                <a:tab pos="204470" algn="l"/>
              </a:tabLst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iskusstvennyi-intellekt-drug-ili-ugroza.a518672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88787" y="6427374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2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9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3689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8700" y="862430"/>
            <a:ext cx="3158289" cy="1800559"/>
          </a:xfrm>
        </p:spPr>
        <p:txBody>
          <a:bodyPr>
            <a:noAutofit/>
          </a:bodyPr>
          <a:lstStyle/>
          <a:p>
            <a:pPr algn="ctr"/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4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4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sz="4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09215" y="6239744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30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2645" y="145768"/>
            <a:ext cx="6573253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tuzilishiga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algoritmlardan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tamoyillaridan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7416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3" name="Прямоугольник 2"/>
          <p:cNvSpPr/>
          <p:nvPr/>
        </p:nvSpPr>
        <p:spPr>
          <a:xfrm>
            <a:off x="661261" y="276542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boshqaruvdan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cheklovlari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bog'lanishi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boshqaruvdan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foydalanishga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Kelgusi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istiqbollari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tendentsiyalarini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ko'rasiz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648700" y="862430"/>
            <a:ext cx="3158289" cy="1800559"/>
          </a:xfrm>
        </p:spPr>
        <p:txBody>
          <a:bodyPr>
            <a:noAutofit/>
          </a:bodyPr>
          <a:lstStyle/>
          <a:p>
            <a:pPr algn="ctr"/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4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4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sz="4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7407" y="621493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</a:t>
            </a: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1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211336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30071" y="6171973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32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4130" y="541609"/>
            <a:ext cx="3687991" cy="22906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 algn="ctr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3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3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3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3315" y="239054"/>
            <a:ext cx="6817897" cy="5693866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ARTproject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Sbor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obrabotka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dannyh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accessed 18.03.2016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task-on.com/blog/sbor-dannih-parsing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Patches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Community “</a:t>
            </a:r>
            <a:r>
              <a:rPr lang="ru-RU" sz="1400" dirty="0"/>
              <a:t>Выбор технологий </a:t>
            </a:r>
            <a:r>
              <a:rPr lang="ru-RU" sz="1400" dirty="0" err="1"/>
              <a:t>Data</a:t>
            </a:r>
            <a:r>
              <a:rPr lang="ru-RU" sz="1400" dirty="0"/>
              <a:t> </a:t>
            </a:r>
            <a:r>
              <a:rPr lang="ru-RU" sz="1400" dirty="0" err="1"/>
              <a:t>Mining</a:t>
            </a:r>
            <a:r>
              <a:rPr lang="ru-RU" sz="1400" dirty="0"/>
              <a:t> для систем обнаружения вторжений в корпоративную сеть</a:t>
            </a:r>
            <a:r>
              <a:rPr lang="en-US" sz="1400" dirty="0"/>
              <a:t>” accessed 01.04.2018 </a:t>
            </a:r>
            <a:r>
              <a:rPr lang="en-US" sz="1400" dirty="0">
                <a:hlinkClick r:id="rId4"/>
              </a:rPr>
              <a:t>https://oracle-patches.com/is/</a:t>
            </a:r>
            <a:r>
              <a:rPr lang="en-US" sz="1400" dirty="0"/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400" dirty="0"/>
          </a:p>
          <a:p>
            <a:pPr marL="342900" indent="-342900" algn="just">
              <a:buFont typeface="+mj-lt"/>
              <a:buAutoNum type="arabicPeriod"/>
              <a:tabLst>
                <a:tab pos="204470" algn="l"/>
              </a:tabLst>
            </a:pPr>
            <a:r>
              <a:rPr lang="en-US" sz="1400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14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 OF ARTIFICIAL INTELLIGENCE AND MACHINE LEARNING” 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</a:t>
            </a: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05.03.2021 </a:t>
            </a:r>
            <a:r>
              <a:rPr lang="uz-Latn-UZ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uz-Latn-UZ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</a:t>
            </a:r>
            <a:r>
              <a:rPr lang="uz-Latn-UZ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hsbi.hse.ru/articles/tekhnologii-iskusstvennogo-intellekta-i-mashinnogo-obucheniya/</a:t>
            </a:r>
            <a:endParaRPr lang="en-US" sz="1400" dirty="0" smtClean="0"/>
          </a:p>
          <a:p>
            <a:pPr marL="342900" indent="-342900" algn="just"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err="1" smtClean="0"/>
              <a:t>Tadviser</a:t>
            </a:r>
            <a:r>
              <a:rPr lang="en-US" sz="1400" dirty="0" smtClean="0"/>
              <a:t> </a:t>
            </a:r>
            <a:r>
              <a:rPr lang="en-US" sz="1400" dirty="0"/>
              <a:t>“</a:t>
            </a:r>
            <a:r>
              <a:rPr lang="uz-Latn-UZ" sz="1400" dirty="0"/>
              <a:t>Machine Learning</a:t>
            </a:r>
            <a:r>
              <a:rPr lang="en-US" sz="1400" dirty="0"/>
              <a:t>” accessed </a:t>
            </a:r>
            <a:r>
              <a:rPr lang="en-US" sz="1400" dirty="0" smtClean="0"/>
              <a:t>04.04.2022 </a:t>
            </a: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https://www.tadviser.ru/index.php/%</a:t>
            </a:r>
            <a:r>
              <a:rPr lang="uz-Latn-UZ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D0%A1%D1%82%D0%B0%D1%82%D1%8C%D1%8F</a:t>
            </a:r>
            <a:r>
              <a:rPr lang="uz-Latn-UZ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:%D0%9C%D0%B0%D1%88%D0%B8%D0%BD%D0%BD%D0%BE%D0%B5_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400" dirty="0"/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McKenzy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Интеллектуальные системы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решений — краткий обзор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 accessed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28.05.2018 </a:t>
            </a: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uz-Latn-UZ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https://habr.com/ru/companies/ods/articles/359188/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smtClean="0"/>
              <a:t>TADVISER</a:t>
            </a:r>
            <a:r>
              <a:rPr lang="en-US" sz="1400" dirty="0"/>
              <a:t>. “”</a:t>
            </a:r>
            <a:r>
              <a:rPr lang="uz-Latn-UZ" sz="1400" dirty="0"/>
              <a:t> AI in decision making: can a </a:t>
            </a:r>
            <a:r>
              <a:rPr lang="uz-Latn-UZ" sz="1400" dirty="0" smtClean="0"/>
              <a:t>computer</a:t>
            </a:r>
            <a:r>
              <a:rPr lang="en-US" sz="1400" dirty="0" smtClean="0"/>
              <a:t> </a:t>
            </a:r>
            <a:r>
              <a:rPr lang="uz-Latn-UZ" sz="1400" dirty="0" smtClean="0"/>
              <a:t>replace </a:t>
            </a:r>
            <a:r>
              <a:rPr lang="uz-Latn-UZ" sz="1400" dirty="0"/>
              <a:t>a person?</a:t>
            </a:r>
            <a:r>
              <a:rPr lang="en-US" sz="1400" dirty="0"/>
              <a:t>” accessed 17.08.2020 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https://www.tadviser.ru/index.php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EXPONENTA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“AI IN INDUSTRY 2022”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accesed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06.10.2022 [</a:t>
            </a:r>
            <a:r>
              <a:rPr lang="uz-Latn-UZ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https://exponenta.ru/events/AI-v-promishlennosti-2022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endParaRPr lang="ru-RU" sz="1400" dirty="0"/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MZTA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“Examples of artificial intelligence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production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⁠⁠” accessed 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07.08.2023</a:t>
            </a:r>
            <a:r>
              <a:rPr lang="uz-Latn-UZ" sz="1400" u="sng" dirty="0" smtClean="0">
                <a:solidFill>
                  <a:schemeClr val="accent1"/>
                </a:solidFill>
              </a:rPr>
              <a:t>https</a:t>
            </a:r>
            <a:r>
              <a:rPr lang="uz-Latn-UZ" sz="1400" u="sng" dirty="0">
                <a:solidFill>
                  <a:schemeClr val="accent1"/>
                </a:solidFill>
              </a:rPr>
              <a:t>://</a:t>
            </a:r>
            <a:r>
              <a:rPr lang="uz-Latn-UZ" sz="1400" u="sng" dirty="0" smtClean="0">
                <a:solidFill>
                  <a:schemeClr val="accent1"/>
                </a:solidFill>
              </a:rPr>
              <a:t>pikabu.ru/story/primeryi_primeneniya_iskusstvennogo_intellekta_na_proizvodstve_10538612?utm_source=linkshare&amp;utm_medium=sharing</a:t>
            </a:r>
            <a:r>
              <a:rPr lang="en-US" sz="1400" u="sng" dirty="0" smtClean="0">
                <a:solidFill>
                  <a:schemeClr val="accent1"/>
                </a:solidFill>
              </a:rPr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204470" algn="l"/>
              </a:tabLst>
            </a:pP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NAUMEN </a:t>
            </a:r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“How artificial intelligence is improving: main trends and obstacles” accessed 30.11.2018 [</a:t>
            </a:r>
            <a:r>
              <a:rPr lang="uz-Latn-UZ" sz="14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https://blog.naumen.ru/kak-soviershienstvuietsia-iskusstviennyi-intielliekt-ghlavnyie-tiendientsii-i-priepiatstviia</a:t>
            </a:r>
            <a:r>
              <a:rPr lang="uz-Latn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204470" algn="l"/>
              </a:tabLst>
            </a:pPr>
            <a:r>
              <a:rPr lang="uz-Latn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Valentin </a:t>
            </a:r>
            <a:r>
              <a:rPr lang="uz-Latn-U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Averbukh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“Intellectual Property and Business” accessed 12.07.2021 </a:t>
            </a:r>
            <a:r>
              <a:rPr lang="uz-Latn-UZ" sz="14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https://internationalwealth.info/trade-marks-offshore</a:t>
            </a:r>
            <a:r>
              <a:rPr lang="en-US" sz="14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7767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65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67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cene3d>
            <a:camera prst="orthographicFront">
              <a:rot lat="10800000" lon="10800000" rev="0"/>
            </a:camera>
            <a:lightRig rig="threePt" dir="t"/>
          </a:scene3d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7968" y="821197"/>
            <a:ext cx="3687991" cy="22906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 algn="ctr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sz="3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3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3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8372" y="6279128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33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7458" y="-147112"/>
            <a:ext cx="676258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AI.Simple.ru “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 Methods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</a:p>
          <a:p>
            <a:pPr>
              <a:tabLst>
                <a:tab pos="204470" algn="l"/>
              </a:tabLst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21.06.2023 [</a:t>
            </a:r>
            <a:r>
              <a:rPr lang="en-US" sz="1600" u="sng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https://aisimple.ru/6-methody-ai.html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Maxim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Fedorov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Yuri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Tsvetkov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“Ethical issues in artificial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technologies– how to avoid the fate of the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Tower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Babel” accessed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12.11.2020 [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d-russia.ru/jeticheskie-voprosy-tehnologij-iskusstvennogo-intellekta-kak-izbezhat-sudby-vavilonskoj-bashni.html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Dmitriy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Gizlyk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networks are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easy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accessed 15.01.2020 [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https://www.mql5.com/ru/articles/7447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vc.ru "Human factor" and artificial intelligence: confrontation or cooperation?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18.03.2020 [</a:t>
            </a:r>
            <a:r>
              <a:rPr lang="uz-Latn-UZ" sz="1600" u="sng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https://economictimes.indiatimes.com/magazines/panache/ai-in-the-times-of-corona-robots-can-reduce-human-contact-transmission-of-covid-19/articleshow/75645277.cms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Alexander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Bashkirov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“Artificial intelligence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areas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application” accessed 01.03.2020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[https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www.it-world.ru/cionews/business/151653.html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Khabarov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P.Intelligent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information systems.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PROLOG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language for developing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intelligent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expert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systems.St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Petersburg: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SPbGLTU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- 140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p. [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www.habarov.spb.ru/new_es/exp_sys/es01/es1.html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Natalya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Trotsevich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4BRAIN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Famous evolutionary theories” accessed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07.05.2020 [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://4brain.ru/blog/izvestnye-evoljucionnye-teorii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600" dirty="0"/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18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OECD 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iLibrary 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“Artificial Intelligence in Society” accessed 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11.07.2019 [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://www.oecd-ilibrary.org/science-and-technology/artificial-intelligence-in-society_eedfee77-en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 </a:t>
            </a:r>
          </a:p>
          <a:p>
            <a:pPr>
              <a:tabLst>
                <a:tab pos="204470" algn="l"/>
              </a:tabLst>
            </a:pP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19. </a:t>
            </a:r>
            <a:r>
              <a:rPr lang="uz-Latn-U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Antra </a:t>
            </a:r>
            <a:r>
              <a:rPr lang="uz-Latn-U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Sprēde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“Artificial intelligence. Friend or threat? 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accessed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05.08.2023 [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https://rus.lsm.lv/statja/novosti/analitika/05.08.2023-</a:t>
            </a:r>
          </a:p>
          <a:p>
            <a:pPr>
              <a:tabLst>
                <a:tab pos="204470" algn="l"/>
              </a:tabLst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iskusstvennyi-intellekt-drug-ili-ugroza.a518672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406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97">
            <a:extLst>
              <a:ext uri="{FF2B5EF4-FFF2-40B4-BE49-F238E27FC236}">
                <a16:creationId xmlns:a16="http://schemas.microsoft.com/office/drawing/2014/main" xmlns="" id="{B164D969-46F1-44FC-B488-3FA68C6775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707"/>
            <a:ext cx="12188952" cy="6656293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5" name="Picture 99">
            <a:extLst>
              <a:ext uri="{FF2B5EF4-FFF2-40B4-BE49-F238E27FC236}">
                <a16:creationId xmlns:a16="http://schemas.microsoft.com/office/drawing/2014/main" xmlns="" id="{F3003D4E-E9FF-4669-90E7-7CED081587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0008" r="8214" b="57101"/>
          <a:stretch/>
        </p:blipFill>
        <p:spPr>
          <a:xfrm flipV="1">
            <a:off x="2" y="1"/>
            <a:ext cx="12191999" cy="1878950"/>
          </a:xfrm>
          <a:custGeom>
            <a:avLst/>
            <a:gdLst>
              <a:gd name="connsiteX0" fmla="*/ 0 w 12191999"/>
              <a:gd name="connsiteY0" fmla="*/ 1878950 h 1878950"/>
              <a:gd name="connsiteX1" fmla="*/ 12191999 w 12191999"/>
              <a:gd name="connsiteY1" fmla="*/ 1878950 h 1878950"/>
              <a:gd name="connsiteX2" fmla="*/ 12191999 w 12191999"/>
              <a:gd name="connsiteY2" fmla="*/ 0 h 1878950"/>
              <a:gd name="connsiteX3" fmla="*/ 0 w 12191999"/>
              <a:gd name="connsiteY3" fmla="*/ 0 h 187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878950">
                <a:moveTo>
                  <a:pt x="0" y="1878950"/>
                </a:moveTo>
                <a:lnTo>
                  <a:pt x="12191999" y="187895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xmlns="" id="{A7D98261-3895-4FB5-B9CE-26FAF6357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-1" r="8214" b="80325"/>
          <a:stretch/>
        </p:blipFill>
        <p:spPr>
          <a:xfrm flipV="1">
            <a:off x="0" y="4914024"/>
            <a:ext cx="12191999" cy="1614974"/>
          </a:xfrm>
          <a:custGeom>
            <a:avLst/>
            <a:gdLst>
              <a:gd name="connsiteX0" fmla="*/ 0 w 12191999"/>
              <a:gd name="connsiteY0" fmla="*/ 1614974 h 1614974"/>
              <a:gd name="connsiteX1" fmla="*/ 12191999 w 12191999"/>
              <a:gd name="connsiteY1" fmla="*/ 1614974 h 1614974"/>
              <a:gd name="connsiteX2" fmla="*/ 12191999 w 12191999"/>
              <a:gd name="connsiteY2" fmla="*/ 0 h 1614974"/>
              <a:gd name="connsiteX3" fmla="*/ 0 w 12191999"/>
              <a:gd name="connsiteY3" fmla="*/ 0 h 161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614974">
                <a:moveTo>
                  <a:pt x="0" y="1614974"/>
                </a:moveTo>
                <a:lnTo>
                  <a:pt x="12191999" y="1614974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xmlns="" id="{EBA5F730-8492-4031-9500-38C04F2C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2771" y="2322062"/>
            <a:ext cx="10043410" cy="19914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endParaRPr lang="en-US" sz="4000" b="1" kern="1200" dirty="0"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37886C-09EF-42A9-A7E6-AB3CBE53A1B9}"/>
              </a:ext>
            </a:extLst>
          </p:cNvPr>
          <p:cNvSpPr txBox="1"/>
          <p:nvPr/>
        </p:nvSpPr>
        <p:spPr>
          <a:xfrm>
            <a:off x="5257800" y="1553134"/>
            <a:ext cx="6128539" cy="3751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</a:pPr>
            <a:endParaRPr lang="en-US" sz="1500" dirty="0">
              <a:solidFill>
                <a:srgbClr val="FFFFFF"/>
              </a:solidFill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xmlns="" id="{9E0A01E6-95B9-424D-93AE-19F4928DFD4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044454"/>
            <a:ext cx="12188952" cy="81354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251DEAFA-A718-4CBF-9CDE-E66D0B39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7407" y="6214931"/>
            <a:ext cx="570728" cy="314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000" b="0" i="0" u="none" strike="noStrike" cap="none" spc="0" normalizeH="0" baseline="0" noProof="0" dirty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</a:rPr>
              <a:t>3</a:t>
            </a:r>
            <a:r>
              <a:rPr lang="en-US" sz="1000" noProof="0" dirty="0">
                <a:solidFill>
                  <a:srgbClr val="898989"/>
                </a:solidFill>
              </a:rPr>
              <a:t>4</a:t>
            </a:r>
            <a:endParaRPr kumimoji="0" lang="en-US" sz="1000" b="0" i="0" u="none" strike="noStrike" cap="none" spc="0" normalizeH="0" baseline="0" noProof="0" dirty="0">
              <a:ln>
                <a:noFill/>
              </a:ln>
              <a:solidFill>
                <a:srgbClr val="898989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25350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9403</TotalTime>
  <Words>2389</Words>
  <Application>Microsoft Office PowerPoint</Application>
  <PresentationFormat>Широкоэкранный</PresentationFormat>
  <Paragraphs>237</Paragraphs>
  <Slides>34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Office Theme</vt:lpstr>
      <vt:lpstr>“Theory of intelligent control”  Week-1. Introduction to intelligent control  “Intellektual boshqarish nazariyasi”  fanidan 1-ma’ruza Mavzu: Intellektual boshqaruvga kirish</vt:lpstr>
      <vt:lpstr>Reja:</vt:lpstr>
      <vt:lpstr>Kirish. Intellektual boshqaruv tushunchasi</vt:lpstr>
      <vt:lpstr>«Intellektual boshqarish nazariyasi” fanining muhim maqsad va vazifalari</vt:lpstr>
      <vt:lpstr>Boshqarish asoslari. Boshqarishning asosiy tushun-chalari va tamoyillari</vt:lpstr>
      <vt:lpstr>Презентация PowerPoint</vt:lpstr>
      <vt:lpstr>Презентация PowerPoint</vt:lpstr>
      <vt:lpstr>Презентация PowerPoint</vt:lpstr>
      <vt:lpstr>Mashinali o‘qitish uchta asosiy tushunchaga asoslanadi:</vt:lpstr>
      <vt:lpstr>Презентация PowerPoint</vt:lpstr>
      <vt:lpstr>Презентация PowerPoint</vt:lpstr>
      <vt:lpstr>Qaror qabul qilish bosqichlari</vt:lpstr>
      <vt:lpstr>Презентация PowerPoint</vt:lpstr>
      <vt:lpstr>Презентация PowerPoint</vt:lpstr>
      <vt:lpstr>Презентация PowerPoint</vt:lpstr>
      <vt:lpstr>Intellektual boshqaruvning asosiy tamoyillari: 1. Avtomatlashtirish va avtonomiya: 2. Moslashuvchanlik va o‘rganish: 3. Real vaqtda javob 4. Resurslarni optimallashtirish va optimal foydalanish: 5. Maʼlumotlar va tizimlar integratsiyasi: 6. Xavfsizlik va Maxfiylik: 7. End-to-End.   Intellektual tizimlarda (IS) ma'lumotlarni to'plash va qayta ishlash muhim rol o'ynaydi, chunki ular bunday tizimlarning ishlashi uchun asosdir. Bu erda aqlli tizimlarda ma'lumotlarni yig'ish va qayta ishlash jarayonining umumiy ko'rinishi:</vt:lpstr>
      <vt:lpstr>Boshqarishda inson omili</vt:lpstr>
      <vt:lpstr>Презентация PowerPoint</vt:lpstr>
      <vt:lpstr>Intellektual tizimlar va sun’iy intellekt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Nazorat  savollari</vt:lpstr>
      <vt:lpstr>Nazorat  savollari</vt:lpstr>
      <vt:lpstr>Foydalanilgan adabiyotlar</vt:lpstr>
      <vt:lpstr>Foydalanilgan adabiyotlar</vt:lpstr>
      <vt:lpstr>E’tiboringiz uchun rahmat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MechaUZ 4th Project Meeting</dc:title>
  <dc:creator>Anastasios Dabizas</dc:creator>
  <cp:lastModifiedBy>Пользователь Windows</cp:lastModifiedBy>
  <cp:revision>201</cp:revision>
  <dcterms:created xsi:type="dcterms:W3CDTF">2020-09-22T07:20:26Z</dcterms:created>
  <dcterms:modified xsi:type="dcterms:W3CDTF">2023-09-18T12:11:38Z</dcterms:modified>
</cp:coreProperties>
</file>