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5" r:id="rId16"/>
    <p:sldId id="276" r:id="rId17"/>
    <p:sldId id="272" r:id="rId18"/>
    <p:sldId id="277" r:id="rId19"/>
    <p:sldId id="278" r:id="rId20"/>
    <p:sldId id="279" r:id="rId21"/>
    <p:sldId id="280" r:id="rId22"/>
    <p:sldId id="281" r:id="rId23"/>
    <p:sldId id="282" r:id="rId24"/>
    <p:sldId id="283" r:id="rId25"/>
    <p:sldId id="284" r:id="rId26"/>
    <p:sldId id="285" r:id="rId27"/>
    <p:sldId id="286" r:id="rId28"/>
    <p:sldId id="287" r:id="rId29"/>
    <p:sldId id="289" r:id="rId30"/>
    <p:sldId id="274" r:id="rId31"/>
    <p:sldId id="288"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549445-EE1A-4FE4-B0A2-238BE78B9AC9}" type="doc">
      <dgm:prSet loTypeId="urn:microsoft.com/office/officeart/2005/8/layout/hList1" loCatId="list" qsTypeId="urn:microsoft.com/office/officeart/2005/8/quickstyle/simple1" qsCatId="simple" csTypeId="urn:microsoft.com/office/officeart/2005/8/colors/accent4_2" csCatId="accent4" phldr="1"/>
      <dgm:spPr/>
      <dgm:t>
        <a:bodyPr/>
        <a:lstStyle/>
        <a:p>
          <a:endParaRPr lang="ru-RU"/>
        </a:p>
      </dgm:t>
    </dgm:pt>
    <dgm:pt modelId="{ACC13606-121C-4DAA-ACC9-1F94ACF99BCB}">
      <dgm:prSet phldrT="[Текст]"/>
      <dgm:spPr/>
      <dgm:t>
        <a:bodyPr/>
        <a:lstStyle/>
        <a:p>
          <a:pPr>
            <a:buNone/>
          </a:pPr>
          <a:r>
            <a:rPr lang="ru-RU" b="1" dirty="0">
              <a:solidFill>
                <a:schemeClr val="tx1"/>
              </a:solidFill>
              <a:latin typeface="Times New Roman" panose="02020603050405020304" pitchFamily="18" charset="0"/>
              <a:cs typeface="Times New Roman" panose="02020603050405020304" pitchFamily="18" charset="0"/>
            </a:rPr>
            <a:t>Sun'iy </a:t>
          </a:r>
          <a:r>
            <a:rPr lang="ru-RU" b="1" dirty="0" err="1">
              <a:solidFill>
                <a:schemeClr val="tx1"/>
              </a:solidFill>
              <a:latin typeface="Times New Roman" panose="02020603050405020304" pitchFamily="18" charset="0"/>
              <a:cs typeface="Times New Roman" panose="02020603050405020304" pitchFamily="18" charset="0"/>
            </a:rPr>
            <a:t>intellektning</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maqsadi</a:t>
          </a:r>
          <a:endParaRPr lang="ru-RU" b="1" dirty="0">
            <a:solidFill>
              <a:schemeClr val="tx1"/>
            </a:solidFill>
            <a:latin typeface="Times New Roman" panose="02020603050405020304" pitchFamily="18" charset="0"/>
            <a:cs typeface="Times New Roman" panose="02020603050405020304" pitchFamily="18" charset="0"/>
          </a:endParaRPr>
        </a:p>
      </dgm:t>
    </dgm:pt>
    <dgm:pt modelId="{41679855-4317-4640-BE27-699164306453}" type="parTrans" cxnId="{20C3D8C2-2ECB-4A82-8A9E-3FC8155A1F3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E1C9495-BA64-41AD-819F-2BE089A99CAC}" type="sibTrans" cxnId="{20C3D8C2-2ECB-4A82-8A9E-3FC8155A1F3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DFDE5FA-D3E1-4F8A-8E40-A36692815A95}">
      <dgm:prSet phldrT="[Текст]"/>
      <dgm:spPr/>
      <dgm:t>
        <a:bodyPr/>
        <a:lstStyle/>
        <a:p>
          <a:r>
            <a:rPr lang="ru-RU" dirty="0" err="1">
              <a:solidFill>
                <a:schemeClr val="tx1"/>
              </a:solidFill>
              <a:latin typeface="Times New Roman" panose="02020603050405020304" pitchFamily="18" charset="0"/>
              <a:cs typeface="Times New Roman" panose="02020603050405020304" pitchFamily="18" charset="0"/>
            </a:rPr>
            <a:t>Murakkab</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muammolarni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hal</a:t>
          </a:r>
          <a:r>
            <a:rPr lang="ru-RU" dirty="0">
              <a:solidFill>
                <a:schemeClr val="tx1"/>
              </a:solidFill>
              <a:latin typeface="Times New Roman" panose="02020603050405020304" pitchFamily="18" charset="0"/>
              <a:cs typeface="Times New Roman" panose="02020603050405020304" pitchFamily="18" charset="0"/>
            </a:rPr>
            <a:t> qilish;</a:t>
          </a:r>
        </a:p>
      </dgm:t>
    </dgm:pt>
    <dgm:pt modelId="{B3D6F036-B003-427F-AEEB-49DD240862F1}" type="parTrans" cxnId="{486A1C2C-E370-4828-9453-B3FB9A4D8F3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1D11B34-99C5-4855-A252-6B7C49A46BB3}" type="sibTrans" cxnId="{486A1C2C-E370-4828-9453-B3FB9A4D8F3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8B52005-E317-4709-9EBC-DDCC3AD69A8F}">
      <dgm:prSet phldrT="[Текст]"/>
      <dgm:spPr/>
      <dgm:t>
        <a:bodyPr/>
        <a:lstStyle/>
        <a:p>
          <a:r>
            <a:rPr lang="ru-RU" b="1" dirty="0">
              <a:solidFill>
                <a:schemeClr val="tx1"/>
              </a:solidFill>
              <a:latin typeface="Times New Roman" panose="02020603050405020304" pitchFamily="18" charset="0"/>
              <a:cs typeface="Times New Roman" panose="02020603050405020304" pitchFamily="18" charset="0"/>
            </a:rPr>
            <a:t>Sun'iy </a:t>
          </a:r>
          <a:r>
            <a:rPr lang="ru-RU" b="1" dirty="0" err="1">
              <a:solidFill>
                <a:schemeClr val="tx1"/>
              </a:solidFill>
              <a:latin typeface="Times New Roman" panose="02020603050405020304" pitchFamily="18" charset="0"/>
              <a:cs typeface="Times New Roman" panose="02020603050405020304" pitchFamily="18" charset="0"/>
            </a:rPr>
            <a:t>intellektning</a:t>
          </a:r>
          <a:r>
            <a:rPr lang="ru-RU"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vazifa</a:t>
          </a:r>
          <a:r>
            <a:rPr lang="ru-RU" b="1" dirty="0" err="1">
              <a:solidFill>
                <a:schemeClr val="tx1"/>
              </a:solidFill>
              <a:latin typeface="Times New Roman" panose="02020603050405020304" pitchFamily="18" charset="0"/>
              <a:cs typeface="Times New Roman" panose="02020603050405020304" pitchFamily="18" charset="0"/>
            </a:rPr>
            <a:t>lari</a:t>
          </a:r>
          <a:endParaRPr lang="ru-RU" b="1" dirty="0">
            <a:solidFill>
              <a:schemeClr val="tx1"/>
            </a:solidFill>
            <a:latin typeface="Times New Roman" panose="02020603050405020304" pitchFamily="18" charset="0"/>
            <a:cs typeface="Times New Roman" panose="02020603050405020304" pitchFamily="18" charset="0"/>
          </a:endParaRPr>
        </a:p>
      </dgm:t>
    </dgm:pt>
    <dgm:pt modelId="{6C965616-4517-4697-A0E4-26658A5C03B3}" type="parTrans" cxnId="{41CB613C-0E34-474C-AF5C-CAE55AA6EEB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2E5AFA0-2AC1-4922-9F59-1689D736348B}" type="sibTrans" cxnId="{41CB613C-0E34-474C-AF5C-CAE55AA6EEB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131B225-FE28-40A6-B178-588A820C3913}">
      <dgm:prSet phldrT="[Текст]"/>
      <dgm:spPr/>
      <dgm:t>
        <a:bodyPr/>
        <a:lstStyle/>
        <a:p>
          <a:r>
            <a:rPr lang="ru-RU">
              <a:solidFill>
                <a:schemeClr val="tx1"/>
              </a:solidFill>
              <a:latin typeface="Times New Roman" panose="02020603050405020304" pitchFamily="18" charset="0"/>
              <a:cs typeface="Times New Roman" panose="02020603050405020304" pitchFamily="18" charset="0"/>
            </a:rPr>
            <a:t>Mashinani o'rganish</a:t>
          </a:r>
          <a:r>
            <a:rPr lang="en-US">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080A3742-4CCC-4107-8F4A-E6D37B052FAF}" type="parTrans" cxnId="{ACDC2C2C-D63E-4D8B-B132-418ABA5CF8A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1124821-2BA8-40E4-B74F-6F8420F46262}" type="sibTrans" cxnId="{ACDC2C2C-D63E-4D8B-B132-418ABA5CF8A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A3E832A-7340-4CAC-BE8C-F95517E02F3B}">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Kompyuterni ko‘rish;</a:t>
          </a:r>
          <a:endParaRPr lang="ru-RU" dirty="0">
            <a:solidFill>
              <a:schemeClr val="tx1"/>
            </a:solidFill>
            <a:latin typeface="Times New Roman" panose="02020603050405020304" pitchFamily="18" charset="0"/>
            <a:cs typeface="Times New Roman" panose="02020603050405020304" pitchFamily="18" charset="0"/>
          </a:endParaRPr>
        </a:p>
      </dgm:t>
    </dgm:pt>
    <dgm:pt modelId="{43CD4708-A56A-411B-8F5F-2D740606D734}" type="parTrans" cxnId="{7E071921-0EEF-481A-A548-B37457CFADD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DB4C85B-9C98-4432-B6D3-082971B7DA44}" type="sibTrans" cxnId="{7E071921-0EEF-481A-A548-B37457CFADD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5E5B431-4482-4B27-B4D3-DA6A341A7E65}">
      <dgm:prSet phldrT="[Текст]"/>
      <dgm:spPr/>
      <dgm:t>
        <a:bodyPr/>
        <a:lstStyle/>
        <a:p>
          <a:r>
            <a:rPr lang="ru-RU" dirty="0" err="1">
              <a:solidFill>
                <a:schemeClr val="tx1"/>
              </a:solidFill>
              <a:latin typeface="Times New Roman" panose="02020603050405020304" pitchFamily="18" charset="0"/>
              <a:cs typeface="Times New Roman" panose="02020603050405020304" pitchFamily="18" charset="0"/>
            </a:rPr>
            <a:t>Vazifalarni</a:t>
          </a:r>
          <a:r>
            <a:rPr lang="ru-RU" dirty="0">
              <a:solidFill>
                <a:schemeClr val="tx1"/>
              </a:solidFill>
              <a:latin typeface="Times New Roman" panose="02020603050405020304" pitchFamily="18" charset="0"/>
              <a:cs typeface="Times New Roman" panose="02020603050405020304" pitchFamily="18" charset="0"/>
            </a:rPr>
            <a:t> avtomatlashtirish;</a:t>
          </a:r>
        </a:p>
      </dgm:t>
    </dgm:pt>
    <dgm:pt modelId="{DD4806F7-598C-4DBE-A1A7-5F97C686A56E}" type="parTrans" cxnId="{A491DDF3-7629-4017-8F97-B157458E8C2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9AA48FF-0E5E-4818-8C44-72EBB816AA71}" type="sibTrans" cxnId="{A491DDF3-7629-4017-8F97-B157458E8C2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E07E80C-E869-478F-A2B1-A9F80656ABDD}">
      <dgm:prSet phldrT="[Текст]"/>
      <dgm:spPr/>
      <dgm:t>
        <a:bodyPr/>
        <a:lstStyle/>
        <a:p>
          <a:r>
            <a:rPr lang="ru-RU">
              <a:solidFill>
                <a:schemeClr val="tx1"/>
              </a:solidFill>
              <a:latin typeface="Times New Roman" panose="02020603050405020304" pitchFamily="18" charset="0"/>
              <a:cs typeface="Times New Roman" panose="02020603050405020304" pitchFamily="18" charset="0"/>
            </a:rPr>
            <a:t>Prognozlash;</a:t>
          </a:r>
          <a:endParaRPr lang="ru-RU" dirty="0">
            <a:solidFill>
              <a:schemeClr val="tx1"/>
            </a:solidFill>
            <a:latin typeface="Times New Roman" panose="02020603050405020304" pitchFamily="18" charset="0"/>
            <a:cs typeface="Times New Roman" panose="02020603050405020304" pitchFamily="18" charset="0"/>
          </a:endParaRPr>
        </a:p>
      </dgm:t>
    </dgm:pt>
    <dgm:pt modelId="{7BD60442-4BE2-4196-8307-09D43138378F}" type="parTrans" cxnId="{61778000-F312-44F5-9EB3-1F5D100CD44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797649C-8F78-40D9-84A4-3242E807EB70}" type="sibTrans" cxnId="{61778000-F312-44F5-9EB3-1F5D100CD44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5BE7F01-F8AF-4F98-A52D-9B755A83A22C}">
      <dgm:prSet phldrT="[Текст]"/>
      <dgm:spPr/>
      <dgm:t>
        <a:bodyPr/>
        <a:lstStyle/>
        <a:p>
          <a:r>
            <a:rPr lang="ru-RU">
              <a:solidFill>
                <a:schemeClr val="tx1"/>
              </a:solidFill>
              <a:latin typeface="Times New Roman" panose="02020603050405020304" pitchFamily="18" charset="0"/>
              <a:cs typeface="Times New Roman" panose="02020603050405020304" pitchFamily="18" charset="0"/>
            </a:rPr>
            <a:t>Qarorlarni qo‘llab-quvvatlash;</a:t>
          </a:r>
          <a:endParaRPr lang="ru-RU" dirty="0">
            <a:solidFill>
              <a:schemeClr val="tx1"/>
            </a:solidFill>
            <a:latin typeface="Times New Roman" panose="02020603050405020304" pitchFamily="18" charset="0"/>
            <a:cs typeface="Times New Roman" panose="02020603050405020304" pitchFamily="18" charset="0"/>
          </a:endParaRPr>
        </a:p>
      </dgm:t>
    </dgm:pt>
    <dgm:pt modelId="{C46AC8C3-7808-4C96-B8B8-98A09724C550}" type="parTrans" cxnId="{024A4283-8D5A-40BD-B3AA-8B4A39CC4D6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2F3AC78-E4BB-4005-856C-319FC6035307}" type="sibTrans" cxnId="{024A4283-8D5A-40BD-B3AA-8B4A39CC4D6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E4E64B1-F404-4B3E-BA7D-46A96882B29F}">
      <dgm:prSet phldrT="[Текст]"/>
      <dgm:spPr/>
      <dgm:t>
        <a:bodyPr/>
        <a:lstStyle/>
        <a:p>
          <a:r>
            <a:rPr lang="ru-RU" dirty="0" err="1">
              <a:solidFill>
                <a:schemeClr val="tx1"/>
              </a:solidFill>
              <a:latin typeface="Times New Roman" panose="02020603050405020304" pitchFamily="18" charset="0"/>
              <a:cs typeface="Times New Roman" panose="02020603050405020304" pitchFamily="18" charset="0"/>
            </a:rPr>
            <a:t>Avtonom</a:t>
          </a:r>
          <a:r>
            <a:rPr lang="ru-RU" dirty="0">
              <a:solidFill>
                <a:schemeClr val="tx1"/>
              </a:solidFill>
              <a:latin typeface="Times New Roman" panose="02020603050405020304" pitchFamily="18" charset="0"/>
              <a:cs typeface="Times New Roman" panose="02020603050405020304" pitchFamily="18" charset="0"/>
            </a:rPr>
            <a:t> tizimlar</a:t>
          </a:r>
          <a:r>
            <a:rPr lang="en-US" dirty="0" err="1">
              <a:solidFill>
                <a:schemeClr val="tx1"/>
              </a:solidFill>
              <a:latin typeface="Times New Roman" panose="02020603050405020304" pitchFamily="18" charset="0"/>
              <a:cs typeface="Times New Roman" panose="02020603050405020304" pitchFamily="18" charset="0"/>
            </a:rPr>
            <a:t>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qurish</a:t>
          </a:r>
          <a:r>
            <a:rPr lang="en-US"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dgm:t>
    </dgm:pt>
    <dgm:pt modelId="{23B95518-E591-473D-BCD7-1387F0346862}" type="parTrans" cxnId="{D0B4D2E8-C0B7-4BC8-8D6B-E4B01887B3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B0A2BC4-3762-4357-9F92-7EF2F081CCEC}" type="sibTrans" cxnId="{D0B4D2E8-C0B7-4BC8-8D6B-E4B01887B3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CA110C4-597A-4473-A544-66EF257C12FA}">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Natural Language Processing (NLP);</a:t>
          </a:r>
          <a:endParaRPr lang="ru-RU" dirty="0">
            <a:solidFill>
              <a:schemeClr val="tx1"/>
            </a:solidFill>
            <a:latin typeface="Times New Roman" panose="02020603050405020304" pitchFamily="18" charset="0"/>
            <a:cs typeface="Times New Roman" panose="02020603050405020304" pitchFamily="18" charset="0"/>
          </a:endParaRPr>
        </a:p>
      </dgm:t>
    </dgm:pt>
    <dgm:pt modelId="{ACDAE5AA-7F7B-4910-BC10-ECA5A3B9564F}" type="parTrans" cxnId="{80D079D0-37FB-463A-9579-866376832DC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7BD843E-99A7-4397-827F-B19F7F5ACACC}" type="sibTrans" cxnId="{80D079D0-37FB-463A-9579-866376832DC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752E74F-2AA5-47E3-88C6-8CB5E150FD79}">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Robotexnika;</a:t>
          </a:r>
          <a:endParaRPr lang="ru-RU" dirty="0">
            <a:solidFill>
              <a:schemeClr val="tx1"/>
            </a:solidFill>
            <a:latin typeface="Times New Roman" panose="02020603050405020304" pitchFamily="18" charset="0"/>
            <a:cs typeface="Times New Roman" panose="02020603050405020304" pitchFamily="18" charset="0"/>
          </a:endParaRPr>
        </a:p>
      </dgm:t>
    </dgm:pt>
    <dgm:pt modelId="{D0141A0D-E95D-4D59-87C5-1542C0885720}" type="parTrans" cxnId="{BF5CA3A5-3AC7-483F-9EA8-20FD9527620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437E759-93B9-424B-AD0B-26B109D7ED67}" type="sibTrans" cxnId="{BF5CA3A5-3AC7-483F-9EA8-20FD9527620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E7122AC-CFB1-497C-87FE-03138CC4E20A}">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Avtomatik </a:t>
          </a:r>
          <a:r>
            <a:rPr lang="en-US" dirty="0" err="1">
              <a:solidFill>
                <a:schemeClr val="tx1"/>
              </a:solidFill>
              <a:latin typeface="Times New Roman" panose="02020603050405020304" pitchFamily="18" charset="0"/>
              <a:cs typeface="Times New Roman" panose="02020603050405020304" pitchFamily="18" charset="0"/>
            </a:rPr>
            <a:t>qaror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qabul</a:t>
          </a:r>
          <a:r>
            <a:rPr lang="en-US" dirty="0">
              <a:solidFill>
                <a:schemeClr val="tx1"/>
              </a:solidFill>
              <a:latin typeface="Times New Roman" panose="02020603050405020304" pitchFamily="18" charset="0"/>
              <a:cs typeface="Times New Roman" panose="02020603050405020304" pitchFamily="18" charset="0"/>
            </a:rPr>
            <a:t> qilish;</a:t>
          </a:r>
          <a:endParaRPr lang="ru-RU" dirty="0">
            <a:solidFill>
              <a:schemeClr val="tx1"/>
            </a:solidFill>
            <a:latin typeface="Times New Roman" panose="02020603050405020304" pitchFamily="18" charset="0"/>
            <a:cs typeface="Times New Roman" panose="02020603050405020304" pitchFamily="18" charset="0"/>
          </a:endParaRPr>
        </a:p>
      </dgm:t>
    </dgm:pt>
    <dgm:pt modelId="{7BA3AE5D-F07C-49D2-AAB2-32CC0C8567D5}" type="parTrans" cxnId="{94A97B19-B256-4CCC-A63D-E4128D0D9A3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2E15F29-5940-439B-9F74-DFB4311BF4F4}" type="sibTrans" cxnId="{94A97B19-B256-4CCC-A63D-E4128D0D9A3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BD3A2F8-1868-49DD-9DAD-0A509BCE520D}">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Naqsh</a:t>
          </a:r>
          <a:r>
            <a:rPr lang="en-US" dirty="0">
              <a:solidFill>
                <a:schemeClr val="tx1"/>
              </a:solidFill>
              <a:latin typeface="Times New Roman" panose="02020603050405020304" pitchFamily="18" charset="0"/>
              <a:cs typeface="Times New Roman" panose="02020603050405020304" pitchFamily="18" charset="0"/>
            </a:rPr>
            <a:t> va </a:t>
          </a:r>
          <a:r>
            <a:rPr lang="en-US" dirty="0" err="1">
              <a:solidFill>
                <a:schemeClr val="tx1"/>
              </a:solidFill>
              <a:latin typeface="Times New Roman" panose="02020603050405020304" pitchFamily="18" charset="0"/>
              <a:cs typeface="Times New Roman" panose="02020603050405020304" pitchFamily="18" charset="0"/>
            </a:rPr>
            <a:t>tovushni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aniqlash</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E838CADB-D1D2-4A27-95F1-666416E3EA50}" type="parTrans" cxnId="{49B45192-EE53-47C9-B548-87DE4A8F1A8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3C813B9-9C09-494F-8840-EF629486A45E}" type="sibTrans" cxnId="{49B45192-EE53-47C9-B548-87DE4A8F1A8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C14A936-9932-42BA-8166-45F1919FAE94}">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Simulyatsiya</a:t>
          </a:r>
          <a:r>
            <a:rPr lang="en-US" dirty="0">
              <a:solidFill>
                <a:schemeClr val="tx1"/>
              </a:solidFill>
              <a:latin typeface="Times New Roman" panose="02020603050405020304" pitchFamily="18" charset="0"/>
              <a:cs typeface="Times New Roman" panose="02020603050405020304" pitchFamily="18" charset="0"/>
            </a:rPr>
            <a:t> va </a:t>
          </a:r>
          <a:r>
            <a:rPr lang="en-US" dirty="0" err="1">
              <a:solidFill>
                <a:schemeClr val="tx1"/>
              </a:solidFill>
              <a:latin typeface="Times New Roman" panose="02020603050405020304" pitchFamily="18" charset="0"/>
              <a:cs typeface="Times New Roman" panose="02020603050405020304" pitchFamily="18" charset="0"/>
            </a:rPr>
            <a:t>modellashtirish</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B789F075-BC34-4209-AB2F-E445783E9816}" type="parTrans" cxnId="{C9BE8916-4B7C-4873-8C85-F5567B2AAF9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31BB74C-FF1B-4D63-A96C-BDDB72EB9ABE}" type="sibTrans" cxnId="{C9BE8916-4B7C-4873-8C85-F5567B2AAF9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DA17780-44C1-436E-BF82-CB6D4EBFB969}">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Avtomatik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va </a:t>
          </a:r>
          <a:r>
            <a:rPr lang="en-US" dirty="0" err="1">
              <a:solidFill>
                <a:schemeClr val="tx1"/>
              </a:solidFill>
              <a:latin typeface="Times New Roman" panose="02020603050405020304" pitchFamily="18" charset="0"/>
              <a:cs typeface="Times New Roman" panose="02020603050405020304" pitchFamily="18" charset="0"/>
            </a:rPr>
            <a:t>optimallashtirish</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77FB39B1-730D-480C-BF93-A52AB34AE4C5}" type="parTrans" cxnId="{77A91C49-4308-42BA-B03A-F2143889431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E083B47-C673-4723-B03D-5E812DE712F3}" type="sibTrans" cxnId="{77A91C49-4308-42BA-B03A-F2143889431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A1D2712-0601-47F6-AAE7-EB60FD5CD40E}" type="pres">
      <dgm:prSet presAssocID="{6A549445-EE1A-4FE4-B0A2-238BE78B9AC9}" presName="Name0" presStyleCnt="0">
        <dgm:presLayoutVars>
          <dgm:dir/>
          <dgm:animLvl val="lvl"/>
          <dgm:resizeHandles val="exact"/>
        </dgm:presLayoutVars>
      </dgm:prSet>
      <dgm:spPr/>
    </dgm:pt>
    <dgm:pt modelId="{BD68A7AC-DD2B-4366-B623-75D5131B0D41}" type="pres">
      <dgm:prSet presAssocID="{ACC13606-121C-4DAA-ACC9-1F94ACF99BCB}" presName="composite" presStyleCnt="0"/>
      <dgm:spPr/>
    </dgm:pt>
    <dgm:pt modelId="{2422C764-DBC4-421A-8BCA-52001CFE55BF}" type="pres">
      <dgm:prSet presAssocID="{ACC13606-121C-4DAA-ACC9-1F94ACF99BCB}" presName="parTx" presStyleLbl="alignNode1" presStyleIdx="0" presStyleCnt="2" custScaleX="57840">
        <dgm:presLayoutVars>
          <dgm:chMax val="0"/>
          <dgm:chPref val="0"/>
          <dgm:bulletEnabled val="1"/>
        </dgm:presLayoutVars>
      </dgm:prSet>
      <dgm:spPr/>
    </dgm:pt>
    <dgm:pt modelId="{304697B5-F19F-4789-A74C-A1280478AA22}" type="pres">
      <dgm:prSet presAssocID="{ACC13606-121C-4DAA-ACC9-1F94ACF99BCB}" presName="desTx" presStyleLbl="alignAccFollowNode1" presStyleIdx="0" presStyleCnt="2" custScaleX="57615">
        <dgm:presLayoutVars>
          <dgm:bulletEnabled val="1"/>
        </dgm:presLayoutVars>
      </dgm:prSet>
      <dgm:spPr/>
    </dgm:pt>
    <dgm:pt modelId="{BBB048ED-BAF9-4364-ADAF-503950750330}" type="pres">
      <dgm:prSet presAssocID="{9E1C9495-BA64-41AD-819F-2BE089A99CAC}" presName="space" presStyleCnt="0"/>
      <dgm:spPr/>
    </dgm:pt>
    <dgm:pt modelId="{09FB90AF-8CA7-483E-BBFF-2C495114C8AE}" type="pres">
      <dgm:prSet presAssocID="{B8B52005-E317-4709-9EBC-DDCC3AD69A8F}" presName="composite" presStyleCnt="0"/>
      <dgm:spPr/>
    </dgm:pt>
    <dgm:pt modelId="{4DCE5261-7AA4-4E14-8181-1D12A5C32A79}" type="pres">
      <dgm:prSet presAssocID="{B8B52005-E317-4709-9EBC-DDCC3AD69A8F}" presName="parTx" presStyleLbl="alignNode1" presStyleIdx="1" presStyleCnt="2">
        <dgm:presLayoutVars>
          <dgm:chMax val="0"/>
          <dgm:chPref val="0"/>
          <dgm:bulletEnabled val="1"/>
        </dgm:presLayoutVars>
      </dgm:prSet>
      <dgm:spPr/>
    </dgm:pt>
    <dgm:pt modelId="{6D5B7199-68BB-4D8C-B8FB-E33EBECCB84C}" type="pres">
      <dgm:prSet presAssocID="{B8B52005-E317-4709-9EBC-DDCC3AD69A8F}" presName="desTx" presStyleLbl="alignAccFollowNode1" presStyleIdx="1" presStyleCnt="2">
        <dgm:presLayoutVars>
          <dgm:bulletEnabled val="1"/>
        </dgm:presLayoutVars>
      </dgm:prSet>
      <dgm:spPr/>
    </dgm:pt>
  </dgm:ptLst>
  <dgm:cxnLst>
    <dgm:cxn modelId="{61778000-F312-44F5-9EB3-1F5D100CD440}" srcId="{ACC13606-121C-4DAA-ACC9-1F94ACF99BCB}" destId="{AE07E80C-E869-478F-A2B1-A9F80656ABDD}" srcOrd="2" destOrd="0" parTransId="{7BD60442-4BE2-4196-8307-09D43138378F}" sibTransId="{A797649C-8F78-40D9-84A4-3242E807EB70}"/>
    <dgm:cxn modelId="{E2CE5901-AB9C-4E56-B5AC-86BCABD86C9F}" type="presOf" srcId="{BA3E832A-7340-4CAC-BE8C-F95517E02F3B}" destId="{6D5B7199-68BB-4D8C-B8FB-E33EBECCB84C}" srcOrd="0" destOrd="2" presId="urn:microsoft.com/office/officeart/2005/8/layout/hList1"/>
    <dgm:cxn modelId="{F8D48A13-C046-4351-A806-B9536FCBB472}" type="presOf" srcId="{6A549445-EE1A-4FE4-B0A2-238BE78B9AC9}" destId="{FA1D2712-0601-47F6-AAE7-EB60FD5CD40E}" srcOrd="0" destOrd="0" presId="urn:microsoft.com/office/officeart/2005/8/layout/hList1"/>
    <dgm:cxn modelId="{C9BE8916-4B7C-4873-8C85-F5567B2AAF9A}" srcId="{B8B52005-E317-4709-9EBC-DDCC3AD69A8F}" destId="{0C14A936-9932-42BA-8166-45F1919FAE94}" srcOrd="6" destOrd="0" parTransId="{B789F075-BC34-4209-AB2F-E445783E9816}" sibTransId="{C31BB74C-FF1B-4D63-A96C-BDDB72EB9ABE}"/>
    <dgm:cxn modelId="{94A97B19-B256-4CCC-A63D-E4128D0D9A30}" srcId="{B8B52005-E317-4709-9EBC-DDCC3AD69A8F}" destId="{FE7122AC-CFB1-497C-87FE-03138CC4E20A}" srcOrd="4" destOrd="0" parTransId="{7BA3AE5D-F07C-49D2-AAB2-32CC0C8567D5}" sibTransId="{32E15F29-5940-439B-9F74-DFB4311BF4F4}"/>
    <dgm:cxn modelId="{F42CC61B-1FEA-4826-8D90-421725A60EC5}" type="presOf" srcId="{9BD3A2F8-1868-49DD-9DAD-0A509BCE520D}" destId="{6D5B7199-68BB-4D8C-B8FB-E33EBECCB84C}" srcOrd="0" destOrd="5" presId="urn:microsoft.com/office/officeart/2005/8/layout/hList1"/>
    <dgm:cxn modelId="{271ACF1E-E1C3-4450-85E1-8CB825AC5A15}" type="presOf" srcId="{B131B225-FE28-40A6-B178-588A820C3913}" destId="{6D5B7199-68BB-4D8C-B8FB-E33EBECCB84C}" srcOrd="0" destOrd="0" presId="urn:microsoft.com/office/officeart/2005/8/layout/hList1"/>
    <dgm:cxn modelId="{7E071921-0EEF-481A-A548-B37457CFADDF}" srcId="{B8B52005-E317-4709-9EBC-DDCC3AD69A8F}" destId="{BA3E832A-7340-4CAC-BE8C-F95517E02F3B}" srcOrd="2" destOrd="0" parTransId="{43CD4708-A56A-411B-8F5F-2D740606D734}" sibTransId="{CDB4C85B-9C98-4432-B6D3-082971B7DA44}"/>
    <dgm:cxn modelId="{A0A1B123-3E36-484B-9327-AEF5A2A7CF0E}" type="presOf" srcId="{B8B52005-E317-4709-9EBC-DDCC3AD69A8F}" destId="{4DCE5261-7AA4-4E14-8181-1D12A5C32A79}" srcOrd="0" destOrd="0" presId="urn:microsoft.com/office/officeart/2005/8/layout/hList1"/>
    <dgm:cxn modelId="{5BD43525-FA80-45C3-B6E9-ABD752F7BD10}" type="presOf" srcId="{FE4E64B1-F404-4B3E-BA7D-46A96882B29F}" destId="{304697B5-F19F-4789-A74C-A1280478AA22}" srcOrd="0" destOrd="4" presId="urn:microsoft.com/office/officeart/2005/8/layout/hList1"/>
    <dgm:cxn modelId="{486A1C2C-E370-4828-9453-B3FB9A4D8F3E}" srcId="{ACC13606-121C-4DAA-ACC9-1F94ACF99BCB}" destId="{CDFDE5FA-D3E1-4F8A-8E40-A36692815A95}" srcOrd="0" destOrd="0" parTransId="{B3D6F036-B003-427F-AEEB-49DD240862F1}" sibTransId="{A1D11B34-99C5-4855-A252-6B7C49A46BB3}"/>
    <dgm:cxn modelId="{ACDC2C2C-D63E-4D8B-B132-418ABA5CF8A4}" srcId="{B8B52005-E317-4709-9EBC-DDCC3AD69A8F}" destId="{B131B225-FE28-40A6-B178-588A820C3913}" srcOrd="0" destOrd="0" parTransId="{080A3742-4CCC-4107-8F4A-E6D37B052FAF}" sibTransId="{61124821-2BA8-40E4-B74F-6F8420F46262}"/>
    <dgm:cxn modelId="{CAE76335-0571-4BEA-9F99-168EE5C36AE6}" type="presOf" srcId="{6752E74F-2AA5-47E3-88C6-8CB5E150FD79}" destId="{6D5B7199-68BB-4D8C-B8FB-E33EBECCB84C}" srcOrd="0" destOrd="3" presId="urn:microsoft.com/office/officeart/2005/8/layout/hList1"/>
    <dgm:cxn modelId="{8E675A3A-95AB-42BE-808D-8C258CA05051}" type="presOf" srcId="{ACC13606-121C-4DAA-ACC9-1F94ACF99BCB}" destId="{2422C764-DBC4-421A-8BCA-52001CFE55BF}" srcOrd="0" destOrd="0" presId="urn:microsoft.com/office/officeart/2005/8/layout/hList1"/>
    <dgm:cxn modelId="{41CB613C-0E34-474C-AF5C-CAE55AA6EEBD}" srcId="{6A549445-EE1A-4FE4-B0A2-238BE78B9AC9}" destId="{B8B52005-E317-4709-9EBC-DDCC3AD69A8F}" srcOrd="1" destOrd="0" parTransId="{6C965616-4517-4697-A0E4-26658A5C03B3}" sibTransId="{82E5AFA0-2AC1-4922-9F59-1689D736348B}"/>
    <dgm:cxn modelId="{7ABD4941-44D0-4288-BF40-FF317AC647BD}" type="presOf" srcId="{95BE7F01-F8AF-4F98-A52D-9B755A83A22C}" destId="{304697B5-F19F-4789-A74C-A1280478AA22}" srcOrd="0" destOrd="3" presId="urn:microsoft.com/office/officeart/2005/8/layout/hList1"/>
    <dgm:cxn modelId="{77A91C49-4308-42BA-B03A-F2143889431B}" srcId="{B8B52005-E317-4709-9EBC-DDCC3AD69A8F}" destId="{DDA17780-44C1-436E-BF82-CB6D4EBFB969}" srcOrd="7" destOrd="0" parTransId="{77FB39B1-730D-480C-BF93-A52AB34AE4C5}" sibTransId="{9E083B47-C673-4723-B03D-5E812DE712F3}"/>
    <dgm:cxn modelId="{2C3EC472-A732-491D-B448-AEED2837953B}" type="presOf" srcId="{DDA17780-44C1-436E-BF82-CB6D4EBFB969}" destId="{6D5B7199-68BB-4D8C-B8FB-E33EBECCB84C}" srcOrd="0" destOrd="7" presId="urn:microsoft.com/office/officeart/2005/8/layout/hList1"/>
    <dgm:cxn modelId="{8EB12157-6A97-4B34-A5B4-E2E6875620B6}" type="presOf" srcId="{0C14A936-9932-42BA-8166-45F1919FAE94}" destId="{6D5B7199-68BB-4D8C-B8FB-E33EBECCB84C}" srcOrd="0" destOrd="6" presId="urn:microsoft.com/office/officeart/2005/8/layout/hList1"/>
    <dgm:cxn modelId="{50CF217B-119F-44B7-8FF0-CDEB655E0EC9}" type="presOf" srcId="{05E5B431-4482-4B27-B4D3-DA6A341A7E65}" destId="{304697B5-F19F-4789-A74C-A1280478AA22}" srcOrd="0" destOrd="1" presId="urn:microsoft.com/office/officeart/2005/8/layout/hList1"/>
    <dgm:cxn modelId="{024A4283-8D5A-40BD-B3AA-8B4A39CC4D6F}" srcId="{ACC13606-121C-4DAA-ACC9-1F94ACF99BCB}" destId="{95BE7F01-F8AF-4F98-A52D-9B755A83A22C}" srcOrd="3" destOrd="0" parTransId="{C46AC8C3-7808-4C96-B8B8-98A09724C550}" sibTransId="{B2F3AC78-E4BB-4005-856C-319FC6035307}"/>
    <dgm:cxn modelId="{49B45192-EE53-47C9-B548-87DE4A8F1A8A}" srcId="{B8B52005-E317-4709-9EBC-DDCC3AD69A8F}" destId="{9BD3A2F8-1868-49DD-9DAD-0A509BCE520D}" srcOrd="5" destOrd="0" parTransId="{E838CADB-D1D2-4A27-95F1-666416E3EA50}" sibTransId="{23C813B9-9C09-494F-8840-EF629486A45E}"/>
    <dgm:cxn modelId="{E4879E93-22A3-4F31-9EFB-ED8593F010AA}" type="presOf" srcId="{6CA110C4-597A-4473-A544-66EF257C12FA}" destId="{6D5B7199-68BB-4D8C-B8FB-E33EBECCB84C}" srcOrd="0" destOrd="1" presId="urn:microsoft.com/office/officeart/2005/8/layout/hList1"/>
    <dgm:cxn modelId="{CFA905A2-72C9-48AC-8AB5-5BDF596DB0A6}" type="presOf" srcId="{FE7122AC-CFB1-497C-87FE-03138CC4E20A}" destId="{6D5B7199-68BB-4D8C-B8FB-E33EBECCB84C}" srcOrd="0" destOrd="4" presId="urn:microsoft.com/office/officeart/2005/8/layout/hList1"/>
    <dgm:cxn modelId="{BF5CA3A5-3AC7-483F-9EA8-20FD95276206}" srcId="{B8B52005-E317-4709-9EBC-DDCC3AD69A8F}" destId="{6752E74F-2AA5-47E3-88C6-8CB5E150FD79}" srcOrd="3" destOrd="0" parTransId="{D0141A0D-E95D-4D59-87C5-1542C0885720}" sibTransId="{E437E759-93B9-424B-AD0B-26B109D7ED67}"/>
    <dgm:cxn modelId="{07561CB7-63FB-47E0-88BF-EF4FEEACAED8}" type="presOf" srcId="{AE07E80C-E869-478F-A2B1-A9F80656ABDD}" destId="{304697B5-F19F-4789-A74C-A1280478AA22}" srcOrd="0" destOrd="2" presId="urn:microsoft.com/office/officeart/2005/8/layout/hList1"/>
    <dgm:cxn modelId="{44CF4BBF-D075-46BD-89B3-95F047FC7F6A}" type="presOf" srcId="{CDFDE5FA-D3E1-4F8A-8E40-A36692815A95}" destId="{304697B5-F19F-4789-A74C-A1280478AA22}" srcOrd="0" destOrd="0" presId="urn:microsoft.com/office/officeart/2005/8/layout/hList1"/>
    <dgm:cxn modelId="{20C3D8C2-2ECB-4A82-8A9E-3FC8155A1F31}" srcId="{6A549445-EE1A-4FE4-B0A2-238BE78B9AC9}" destId="{ACC13606-121C-4DAA-ACC9-1F94ACF99BCB}" srcOrd="0" destOrd="0" parTransId="{41679855-4317-4640-BE27-699164306453}" sibTransId="{9E1C9495-BA64-41AD-819F-2BE089A99CAC}"/>
    <dgm:cxn modelId="{80D079D0-37FB-463A-9579-866376832DCF}" srcId="{B8B52005-E317-4709-9EBC-DDCC3AD69A8F}" destId="{6CA110C4-597A-4473-A544-66EF257C12FA}" srcOrd="1" destOrd="0" parTransId="{ACDAE5AA-7F7B-4910-BC10-ECA5A3B9564F}" sibTransId="{37BD843E-99A7-4397-827F-B19F7F5ACACC}"/>
    <dgm:cxn modelId="{D0B4D2E8-C0B7-4BC8-8D6B-E4B01887B3E3}" srcId="{ACC13606-121C-4DAA-ACC9-1F94ACF99BCB}" destId="{FE4E64B1-F404-4B3E-BA7D-46A96882B29F}" srcOrd="4" destOrd="0" parTransId="{23B95518-E591-473D-BCD7-1387F0346862}" sibTransId="{CB0A2BC4-3762-4357-9F92-7EF2F081CCEC}"/>
    <dgm:cxn modelId="{A491DDF3-7629-4017-8F97-B157458E8C24}" srcId="{ACC13606-121C-4DAA-ACC9-1F94ACF99BCB}" destId="{05E5B431-4482-4B27-B4D3-DA6A341A7E65}" srcOrd="1" destOrd="0" parTransId="{DD4806F7-598C-4DBE-A1A7-5F97C686A56E}" sibTransId="{99AA48FF-0E5E-4818-8C44-72EBB816AA71}"/>
    <dgm:cxn modelId="{7CD6F6CA-AA2F-41F7-99C7-77137EABF69B}" type="presParOf" srcId="{FA1D2712-0601-47F6-AAE7-EB60FD5CD40E}" destId="{BD68A7AC-DD2B-4366-B623-75D5131B0D41}" srcOrd="0" destOrd="0" presId="urn:microsoft.com/office/officeart/2005/8/layout/hList1"/>
    <dgm:cxn modelId="{F299A171-CE46-454E-BBA6-10A4AC16D909}" type="presParOf" srcId="{BD68A7AC-DD2B-4366-B623-75D5131B0D41}" destId="{2422C764-DBC4-421A-8BCA-52001CFE55BF}" srcOrd="0" destOrd="0" presId="urn:microsoft.com/office/officeart/2005/8/layout/hList1"/>
    <dgm:cxn modelId="{86DE53E3-2CB6-43FC-83A2-2ECF3B84B4FE}" type="presParOf" srcId="{BD68A7AC-DD2B-4366-B623-75D5131B0D41}" destId="{304697B5-F19F-4789-A74C-A1280478AA22}" srcOrd="1" destOrd="0" presId="urn:microsoft.com/office/officeart/2005/8/layout/hList1"/>
    <dgm:cxn modelId="{82384299-8293-47D2-9B9C-A17EB5AB7C75}" type="presParOf" srcId="{FA1D2712-0601-47F6-AAE7-EB60FD5CD40E}" destId="{BBB048ED-BAF9-4364-ADAF-503950750330}" srcOrd="1" destOrd="0" presId="urn:microsoft.com/office/officeart/2005/8/layout/hList1"/>
    <dgm:cxn modelId="{DB2043D2-EAC2-4177-B3DB-9E6EEA459396}" type="presParOf" srcId="{FA1D2712-0601-47F6-AAE7-EB60FD5CD40E}" destId="{09FB90AF-8CA7-483E-BBFF-2C495114C8AE}" srcOrd="2" destOrd="0" presId="urn:microsoft.com/office/officeart/2005/8/layout/hList1"/>
    <dgm:cxn modelId="{E660F6DC-5BE5-4554-B5A5-6BCD0812AD80}" type="presParOf" srcId="{09FB90AF-8CA7-483E-BBFF-2C495114C8AE}" destId="{4DCE5261-7AA4-4E14-8181-1D12A5C32A79}" srcOrd="0" destOrd="0" presId="urn:microsoft.com/office/officeart/2005/8/layout/hList1"/>
    <dgm:cxn modelId="{2F95572A-E6F0-4D2E-AF7C-23A11BAD7247}" type="presParOf" srcId="{09FB90AF-8CA7-483E-BBFF-2C495114C8AE}" destId="{6D5B7199-68BB-4D8C-B8FB-E33EBECCB84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357CD063-C5E6-468E-9B18-407D83478D35}" type="doc">
      <dgm:prSet loTypeId="urn:microsoft.com/office/officeart/2005/8/layout/radial1" loCatId="cycle" qsTypeId="urn:microsoft.com/office/officeart/2005/8/quickstyle/simple1" qsCatId="simple" csTypeId="urn:microsoft.com/office/officeart/2005/8/colors/colorful4" csCatId="colorful" phldr="1"/>
      <dgm:spPr/>
      <dgm:t>
        <a:bodyPr/>
        <a:lstStyle/>
        <a:p>
          <a:endParaRPr lang="ru-RU"/>
        </a:p>
      </dgm:t>
    </dgm:pt>
    <dgm:pt modelId="{B63DBD5D-F042-451D-94C1-84FF5932007D}">
      <dgm:prSet phldrT="[Текст]" custT="1"/>
      <dgm:spPr/>
      <dgm:t>
        <a:bodyPr/>
        <a:lstStyle/>
        <a:p>
          <a:r>
            <a:rPr lang="en-US" sz="1600" b="0" i="0">
              <a:solidFill>
                <a:schemeClr val="tx1"/>
              </a:solidFill>
              <a:latin typeface="Times New Roman" panose="02020603050405020304" pitchFamily="18" charset="0"/>
              <a:cs typeface="Times New Roman" panose="02020603050405020304" pitchFamily="18" charset="0"/>
            </a:rPr>
            <a:t>Sun'iy</a:t>
          </a:r>
          <a:r>
            <a:rPr lang="en-US" sz="1600" b="0" i="0" dirty="0">
              <a:solidFill>
                <a:schemeClr val="tx1"/>
              </a:solidFill>
              <a:latin typeface="Times New Roman" panose="02020603050405020304" pitchFamily="18" charset="0"/>
              <a:cs typeface="Times New Roman" panose="02020603050405020304" pitchFamily="18" charset="0"/>
            </a:rPr>
            <a:t> </a:t>
          </a:r>
          <a:r>
            <a:rPr lang="en-US" sz="1600" b="0" i="0" dirty="0" err="1">
              <a:solidFill>
                <a:schemeClr val="tx1"/>
              </a:solidFill>
              <a:latin typeface="Times New Roman" panose="02020603050405020304" pitchFamily="18" charset="0"/>
              <a:cs typeface="Times New Roman" panose="02020603050405020304" pitchFamily="18" charset="0"/>
            </a:rPr>
            <a:t>neyron</a:t>
          </a:r>
          <a:r>
            <a:rPr lang="en-US" sz="1600" b="0" i="0" dirty="0">
              <a:solidFill>
                <a:schemeClr val="tx1"/>
              </a:solidFill>
              <a:latin typeface="Times New Roman" panose="02020603050405020304" pitchFamily="18" charset="0"/>
              <a:cs typeface="Times New Roman" panose="02020603050405020304" pitchFamily="18" charset="0"/>
            </a:rPr>
            <a:t> </a:t>
          </a:r>
          <a:r>
            <a:rPr lang="en-US" sz="1600" b="0" i="0" dirty="0" err="1">
              <a:solidFill>
                <a:schemeClr val="tx1"/>
              </a:solidFill>
              <a:latin typeface="Times New Roman" panose="02020603050405020304" pitchFamily="18" charset="0"/>
              <a:cs typeface="Times New Roman" panose="02020603050405020304" pitchFamily="18" charset="0"/>
            </a:rPr>
            <a:t>tarmoqlari</a:t>
          </a:r>
          <a:endParaRPr lang="ru-RU" sz="1600" b="0" i="0" dirty="0">
            <a:solidFill>
              <a:schemeClr val="tx1"/>
            </a:solidFill>
            <a:latin typeface="Times New Roman" panose="02020603050405020304" pitchFamily="18" charset="0"/>
            <a:cs typeface="Times New Roman" panose="02020603050405020304" pitchFamily="18" charset="0"/>
          </a:endParaRPr>
        </a:p>
      </dgm:t>
    </dgm:pt>
    <dgm:pt modelId="{57A558DF-94D5-4954-BF83-3F15306DDB99}" type="parTrans" cxnId="{7DAB8A00-E2FC-456E-9B8B-F76C6964D224}">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A44F75DB-C3E7-4DE8-B028-585D48EF9245}" type="sibTrans" cxnId="{7DAB8A00-E2FC-456E-9B8B-F76C6964D224}">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C8AB6BD6-D0D0-4F95-BBB0-3753B7E53EE1}">
      <dgm:prSet phldrT="[Текст]" custT="1"/>
      <dgm:spPr/>
      <dgm:t>
        <a:bodyPr/>
        <a:lstStyle/>
        <a:p>
          <a:r>
            <a:rPr lang="en-US" sz="1600" b="0" i="0" dirty="0" err="1">
              <a:solidFill>
                <a:schemeClr val="tx1"/>
              </a:solidFill>
              <a:latin typeface="Times New Roman" panose="02020603050405020304" pitchFamily="18" charset="0"/>
              <a:cs typeface="Times New Roman" panose="02020603050405020304" pitchFamily="18" charset="0"/>
            </a:rPr>
            <a:t>Neyronlar</a:t>
          </a:r>
          <a:r>
            <a:rPr lang="en-US" sz="1600" b="0" i="0" dirty="0">
              <a:solidFill>
                <a:schemeClr val="tx1"/>
              </a:solidFill>
              <a:latin typeface="Times New Roman" panose="02020603050405020304" pitchFamily="18" charset="0"/>
              <a:cs typeface="Times New Roman" panose="02020603050405020304" pitchFamily="18" charset="0"/>
            </a:rPr>
            <a:t> va </a:t>
          </a:r>
          <a:r>
            <a:rPr lang="en-US" sz="1600" b="0" i="0" dirty="0" err="1">
              <a:solidFill>
                <a:schemeClr val="tx1"/>
              </a:solidFill>
              <a:latin typeface="Times New Roman" panose="02020603050405020304" pitchFamily="18" charset="0"/>
              <a:cs typeface="Times New Roman" panose="02020603050405020304" pitchFamily="18" charset="0"/>
            </a:rPr>
            <a:t>qatlamlar</a:t>
          </a:r>
          <a:endParaRPr lang="ru-RU" sz="1600" b="0" i="0" dirty="0">
            <a:solidFill>
              <a:schemeClr val="tx1"/>
            </a:solidFill>
            <a:latin typeface="Times New Roman" panose="02020603050405020304" pitchFamily="18" charset="0"/>
            <a:cs typeface="Times New Roman" panose="02020603050405020304" pitchFamily="18" charset="0"/>
          </a:endParaRPr>
        </a:p>
      </dgm:t>
    </dgm:pt>
    <dgm:pt modelId="{723FBBD9-178B-4BEA-97EA-83A06C0835BC}" type="parTrans" cxnId="{AA99C032-E050-4C7E-98D3-5B3ADF0F27E4}">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73445BAE-AA3A-4061-AB44-A0B87FD99CA6}" type="sibTrans" cxnId="{AA99C032-E050-4C7E-98D3-5B3ADF0F27E4}">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47481546-9F21-4360-A1D7-0BE9703AC36C}">
      <dgm:prSet phldrT="[Текст]" custT="1"/>
      <dgm:spPr/>
      <dgm:t>
        <a:bodyPr/>
        <a:lstStyle/>
        <a:p>
          <a:r>
            <a:rPr lang="en-US" sz="1600" b="0" i="0" dirty="0" err="1">
              <a:solidFill>
                <a:schemeClr val="tx1"/>
              </a:solidFill>
              <a:latin typeface="Times New Roman" panose="02020603050405020304" pitchFamily="18" charset="0"/>
              <a:cs typeface="Times New Roman" panose="02020603050405020304" pitchFamily="18" charset="0"/>
            </a:rPr>
            <a:t>Og'irliklar</a:t>
          </a:r>
          <a:r>
            <a:rPr lang="en-US" sz="1600" b="0" i="0" dirty="0">
              <a:solidFill>
                <a:schemeClr val="tx1"/>
              </a:solidFill>
              <a:latin typeface="Times New Roman" panose="02020603050405020304" pitchFamily="18" charset="0"/>
              <a:cs typeface="Times New Roman" panose="02020603050405020304" pitchFamily="18" charset="0"/>
            </a:rPr>
            <a:t> va </a:t>
          </a:r>
          <a:r>
            <a:rPr lang="en-US" sz="1600" b="0" i="0" dirty="0" err="1">
              <a:solidFill>
                <a:schemeClr val="tx1"/>
              </a:solidFill>
              <a:latin typeface="Times New Roman" panose="02020603050405020304" pitchFamily="18" charset="0"/>
              <a:cs typeface="Times New Roman" panose="02020603050405020304" pitchFamily="18" charset="0"/>
            </a:rPr>
            <a:t>bog'lanish</a:t>
          </a:r>
          <a:r>
            <a:rPr lang="en-US" sz="1600" b="0" i="0" dirty="0">
              <a:solidFill>
                <a:schemeClr val="tx1"/>
              </a:solidFill>
              <a:latin typeface="Times New Roman" panose="02020603050405020304" pitchFamily="18" charset="0"/>
              <a:cs typeface="Times New Roman" panose="02020603050405020304" pitchFamily="18" charset="0"/>
            </a:rPr>
            <a:t>-lar</a:t>
          </a:r>
          <a:endParaRPr lang="ru-RU" sz="1600" b="0" i="0" dirty="0">
            <a:solidFill>
              <a:schemeClr val="tx1"/>
            </a:solidFill>
            <a:latin typeface="Times New Roman" panose="02020603050405020304" pitchFamily="18" charset="0"/>
            <a:cs typeface="Times New Roman" panose="02020603050405020304" pitchFamily="18" charset="0"/>
          </a:endParaRPr>
        </a:p>
      </dgm:t>
    </dgm:pt>
    <dgm:pt modelId="{F268E2D5-9EDE-4B35-9F9B-1429BDF7A07F}" type="parTrans" cxnId="{C3C7228F-0A8F-4498-9349-FE1CC0E7F4B5}">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8811FFB5-D435-4CBB-8B44-EAF56394FCDD}" type="sibTrans" cxnId="{C3C7228F-0A8F-4498-9349-FE1CC0E7F4B5}">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92E933A9-BBE5-42E3-BC65-7AFADA19857E}">
      <dgm:prSet phldrT="[Текст]" custT="1"/>
      <dgm:spPr/>
      <dgm:t>
        <a:bodyPr/>
        <a:lstStyle/>
        <a:p>
          <a:r>
            <a:rPr lang="en-US" sz="1600" b="0" i="0">
              <a:solidFill>
                <a:schemeClr val="tx1"/>
              </a:solidFill>
              <a:latin typeface="Times New Roman" panose="02020603050405020304" pitchFamily="18" charset="0"/>
              <a:cs typeface="Times New Roman" panose="02020603050405020304" pitchFamily="18" charset="0"/>
            </a:rPr>
            <a:t>Chuqur neyron tarmoqlari (ChNT)</a:t>
          </a:r>
          <a:endParaRPr lang="ru-RU" sz="1600" b="0" i="0">
            <a:solidFill>
              <a:schemeClr val="tx1"/>
            </a:solidFill>
            <a:latin typeface="Times New Roman" panose="02020603050405020304" pitchFamily="18" charset="0"/>
            <a:cs typeface="Times New Roman" panose="02020603050405020304" pitchFamily="18" charset="0"/>
          </a:endParaRPr>
        </a:p>
      </dgm:t>
    </dgm:pt>
    <dgm:pt modelId="{5AE2F9BA-373E-41BE-B3C9-0B2420952856}" type="parTrans" cxnId="{EEC76B87-54F9-4DAC-AA74-43CF7DDB7677}">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AE1577DC-7FBF-4B9D-94C8-C4A38A522B43}" type="sibTrans" cxnId="{EEC76B87-54F9-4DAC-AA74-43CF7DDB7677}">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AAE04C37-B713-4613-A5D6-86F7C1B9B452}">
      <dgm:prSet custT="1"/>
      <dgm:spPr/>
      <dgm:t>
        <a:bodyPr/>
        <a:lstStyle/>
        <a:p>
          <a:r>
            <a:rPr lang="en-US" sz="1600" b="0" i="0">
              <a:solidFill>
                <a:schemeClr val="tx1"/>
              </a:solidFill>
              <a:latin typeface="Times New Roman" panose="02020603050405020304" pitchFamily="18" charset="0"/>
              <a:cs typeface="Times New Roman" panose="02020603050405020304" pitchFamily="18" charset="0"/>
            </a:rPr>
            <a:t>Oldinga uzatish</a:t>
          </a:r>
          <a:endParaRPr lang="ru-RU" sz="1600" b="0" i="0">
            <a:solidFill>
              <a:schemeClr val="tx1"/>
            </a:solidFill>
            <a:latin typeface="Times New Roman" panose="02020603050405020304" pitchFamily="18" charset="0"/>
            <a:cs typeface="Times New Roman" panose="02020603050405020304" pitchFamily="18" charset="0"/>
          </a:endParaRPr>
        </a:p>
      </dgm:t>
    </dgm:pt>
    <dgm:pt modelId="{6A9BE182-3180-426B-B94B-DD738BECCB3E}" type="parTrans" cxnId="{6E1253F5-2158-4F4A-9A59-2537524584FE}">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88728DA4-CB43-453A-A0B1-96704ADA1366}" type="sibTrans" cxnId="{6E1253F5-2158-4F4A-9A59-2537524584FE}">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A0F8D221-4A68-45F4-B074-687F79CFA239}">
      <dgm:prSet custT="1"/>
      <dgm:spPr/>
      <dgm:t>
        <a:bodyPr/>
        <a:lstStyle/>
        <a:p>
          <a:r>
            <a:rPr lang="en-US" sz="1600" b="0" i="0">
              <a:solidFill>
                <a:schemeClr val="tx1"/>
              </a:solidFill>
              <a:latin typeface="Times New Roman" panose="02020603050405020304" pitchFamily="18" charset="0"/>
              <a:cs typeface="Times New Roman" panose="02020603050405020304" pitchFamily="18" charset="0"/>
            </a:rPr>
            <a:t>Teskari bog’lanish</a:t>
          </a:r>
          <a:endParaRPr lang="ru-RU" sz="1600" b="0" i="0">
            <a:solidFill>
              <a:schemeClr val="tx1"/>
            </a:solidFill>
            <a:latin typeface="Times New Roman" panose="02020603050405020304" pitchFamily="18" charset="0"/>
            <a:cs typeface="Times New Roman" panose="02020603050405020304" pitchFamily="18" charset="0"/>
          </a:endParaRPr>
        </a:p>
      </dgm:t>
    </dgm:pt>
    <dgm:pt modelId="{EA2AD014-0211-4316-9B84-A8F773C9155F}" type="parTrans" cxnId="{75CBBCBA-0AD0-4F14-BF1B-50CA4336B00C}">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BE2A36CD-5B08-4FCB-B381-83C5A2186E21}" type="sibTrans" cxnId="{75CBBCBA-0AD0-4F14-BF1B-50CA4336B00C}">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B0D06A1F-7873-46ED-913D-5C8335605372}">
      <dgm:prSet phldrT="[Текст]" custT="1"/>
      <dgm:spPr/>
      <dgm:t>
        <a:bodyPr/>
        <a:lstStyle/>
        <a:p>
          <a:r>
            <a:rPr lang="en-US" sz="1600" b="0" i="0" dirty="0" err="1">
              <a:solidFill>
                <a:schemeClr val="tx1"/>
              </a:solidFill>
              <a:latin typeface="Times New Roman" panose="02020603050405020304" pitchFamily="18" charset="0"/>
              <a:cs typeface="Times New Roman" panose="02020603050405020304" pitchFamily="18" charset="0"/>
            </a:rPr>
            <a:t>Faollash-tirish</a:t>
          </a:r>
          <a:r>
            <a:rPr lang="en-US" sz="1600" b="0" i="0" dirty="0">
              <a:solidFill>
                <a:schemeClr val="tx1"/>
              </a:solidFill>
              <a:latin typeface="Times New Roman" panose="02020603050405020304" pitchFamily="18" charset="0"/>
              <a:cs typeface="Times New Roman" panose="02020603050405020304" pitchFamily="18" charset="0"/>
            </a:rPr>
            <a:t> </a:t>
          </a:r>
          <a:r>
            <a:rPr lang="en-US" sz="1600" b="0" i="0" dirty="0" err="1">
              <a:solidFill>
                <a:schemeClr val="tx1"/>
              </a:solidFill>
              <a:latin typeface="Times New Roman" panose="02020603050405020304" pitchFamily="18" charset="0"/>
              <a:cs typeface="Times New Roman" panose="02020603050405020304" pitchFamily="18" charset="0"/>
            </a:rPr>
            <a:t>funktsiya-lari</a:t>
          </a:r>
          <a:endParaRPr lang="ru-RU" sz="1600" b="0" i="0" dirty="0">
            <a:solidFill>
              <a:schemeClr val="tx1"/>
            </a:solidFill>
            <a:latin typeface="Times New Roman" panose="02020603050405020304" pitchFamily="18" charset="0"/>
            <a:cs typeface="Times New Roman" panose="02020603050405020304" pitchFamily="18" charset="0"/>
          </a:endParaRPr>
        </a:p>
      </dgm:t>
    </dgm:pt>
    <dgm:pt modelId="{2771C86F-C4E9-4B6C-8F00-00B883154A1D}" type="sibTrans" cxnId="{B77D6693-65F3-4559-B32B-317C8C55F715}">
      <dgm:prSet/>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CF424E8A-5E72-4644-B58F-3F98E9AB2627}" type="parTrans" cxnId="{B77D6693-65F3-4559-B32B-317C8C55F715}">
      <dgm:prSet custT="1"/>
      <dgm:spPr/>
      <dgm:t>
        <a:bodyPr/>
        <a:lstStyle/>
        <a:p>
          <a:endParaRPr lang="ru-RU" sz="1600" b="0" i="0">
            <a:solidFill>
              <a:schemeClr val="tx1"/>
            </a:solidFill>
            <a:latin typeface="Times New Roman" panose="02020603050405020304" pitchFamily="18" charset="0"/>
            <a:cs typeface="Times New Roman" panose="02020603050405020304" pitchFamily="18" charset="0"/>
          </a:endParaRPr>
        </a:p>
      </dgm:t>
    </dgm:pt>
    <dgm:pt modelId="{FF99628E-8B7E-4D79-9B62-8D78F4AC0CE9}" type="pres">
      <dgm:prSet presAssocID="{357CD063-C5E6-468E-9B18-407D83478D35}" presName="cycle" presStyleCnt="0">
        <dgm:presLayoutVars>
          <dgm:chMax val="1"/>
          <dgm:dir/>
          <dgm:animLvl val="ctr"/>
          <dgm:resizeHandles val="exact"/>
        </dgm:presLayoutVars>
      </dgm:prSet>
      <dgm:spPr/>
    </dgm:pt>
    <dgm:pt modelId="{A2D76382-8800-4758-A284-EB005CD0CD01}" type="pres">
      <dgm:prSet presAssocID="{B63DBD5D-F042-451D-94C1-84FF5932007D}" presName="centerShape" presStyleLbl="node0" presStyleIdx="0" presStyleCnt="1" custScaleX="111747" custScaleY="96266"/>
      <dgm:spPr/>
    </dgm:pt>
    <dgm:pt modelId="{8BA64DE7-B358-49E4-819F-24E6669B0EA1}" type="pres">
      <dgm:prSet presAssocID="{723FBBD9-178B-4BEA-97EA-83A06C0835BC}" presName="Name9" presStyleLbl="parChTrans1D2" presStyleIdx="0" presStyleCnt="6"/>
      <dgm:spPr/>
    </dgm:pt>
    <dgm:pt modelId="{D52FFFF6-1614-4A88-964E-A4DF4128857E}" type="pres">
      <dgm:prSet presAssocID="{723FBBD9-178B-4BEA-97EA-83A06C0835BC}" presName="connTx" presStyleLbl="parChTrans1D2" presStyleIdx="0" presStyleCnt="6"/>
      <dgm:spPr/>
    </dgm:pt>
    <dgm:pt modelId="{8E161483-85F4-44B8-9B48-676969992117}" type="pres">
      <dgm:prSet presAssocID="{C8AB6BD6-D0D0-4F95-BBB0-3753B7E53EE1}" presName="node" presStyleLbl="node1" presStyleIdx="0" presStyleCnt="6">
        <dgm:presLayoutVars>
          <dgm:bulletEnabled val="1"/>
        </dgm:presLayoutVars>
      </dgm:prSet>
      <dgm:spPr/>
    </dgm:pt>
    <dgm:pt modelId="{423661E0-1AAB-4E01-BA12-B971AD5EA9D8}" type="pres">
      <dgm:prSet presAssocID="{F268E2D5-9EDE-4B35-9F9B-1429BDF7A07F}" presName="Name9" presStyleLbl="parChTrans1D2" presStyleIdx="1" presStyleCnt="6"/>
      <dgm:spPr/>
    </dgm:pt>
    <dgm:pt modelId="{4B68DEAA-1922-44BE-BA4C-E17D85ABFC0F}" type="pres">
      <dgm:prSet presAssocID="{F268E2D5-9EDE-4B35-9F9B-1429BDF7A07F}" presName="connTx" presStyleLbl="parChTrans1D2" presStyleIdx="1" presStyleCnt="6"/>
      <dgm:spPr/>
    </dgm:pt>
    <dgm:pt modelId="{4A7AA20B-34E7-4E78-BE3C-034094F8E40D}" type="pres">
      <dgm:prSet presAssocID="{47481546-9F21-4360-A1D7-0BE9703AC36C}" presName="node" presStyleLbl="node1" presStyleIdx="1" presStyleCnt="6">
        <dgm:presLayoutVars>
          <dgm:bulletEnabled val="1"/>
        </dgm:presLayoutVars>
      </dgm:prSet>
      <dgm:spPr/>
    </dgm:pt>
    <dgm:pt modelId="{0F33F38E-910A-4406-89B0-2B67AC45458B}" type="pres">
      <dgm:prSet presAssocID="{CF424E8A-5E72-4644-B58F-3F98E9AB2627}" presName="Name9" presStyleLbl="parChTrans1D2" presStyleIdx="2" presStyleCnt="6"/>
      <dgm:spPr/>
    </dgm:pt>
    <dgm:pt modelId="{96F883DE-30F5-44F7-B3DA-95C1CC7DAF1D}" type="pres">
      <dgm:prSet presAssocID="{CF424E8A-5E72-4644-B58F-3F98E9AB2627}" presName="connTx" presStyleLbl="parChTrans1D2" presStyleIdx="2" presStyleCnt="6"/>
      <dgm:spPr/>
    </dgm:pt>
    <dgm:pt modelId="{0E47D433-73F9-4358-80CA-45F28ECA120C}" type="pres">
      <dgm:prSet presAssocID="{B0D06A1F-7873-46ED-913D-5C8335605372}" presName="node" presStyleLbl="node1" presStyleIdx="2" presStyleCnt="6" custScaleX="103495" custScaleY="106076">
        <dgm:presLayoutVars>
          <dgm:bulletEnabled val="1"/>
        </dgm:presLayoutVars>
      </dgm:prSet>
      <dgm:spPr/>
    </dgm:pt>
    <dgm:pt modelId="{DBDE4D92-34C1-4E34-A9BF-B9742F99717F}" type="pres">
      <dgm:prSet presAssocID="{6A9BE182-3180-426B-B94B-DD738BECCB3E}" presName="Name9" presStyleLbl="parChTrans1D2" presStyleIdx="3" presStyleCnt="6"/>
      <dgm:spPr/>
    </dgm:pt>
    <dgm:pt modelId="{579750E8-4443-411D-904F-D7EF543F2263}" type="pres">
      <dgm:prSet presAssocID="{6A9BE182-3180-426B-B94B-DD738BECCB3E}" presName="connTx" presStyleLbl="parChTrans1D2" presStyleIdx="3" presStyleCnt="6"/>
      <dgm:spPr/>
    </dgm:pt>
    <dgm:pt modelId="{6A8CC602-ABEA-473B-A4DA-1F3E4FAE71BB}" type="pres">
      <dgm:prSet presAssocID="{AAE04C37-B713-4613-A5D6-86F7C1B9B452}" presName="node" presStyleLbl="node1" presStyleIdx="3" presStyleCnt="6">
        <dgm:presLayoutVars>
          <dgm:bulletEnabled val="1"/>
        </dgm:presLayoutVars>
      </dgm:prSet>
      <dgm:spPr/>
    </dgm:pt>
    <dgm:pt modelId="{1C35B918-E58D-4312-A975-021783D91C00}" type="pres">
      <dgm:prSet presAssocID="{EA2AD014-0211-4316-9B84-A8F773C9155F}" presName="Name9" presStyleLbl="parChTrans1D2" presStyleIdx="4" presStyleCnt="6"/>
      <dgm:spPr/>
    </dgm:pt>
    <dgm:pt modelId="{1F5068C2-77ED-4509-972B-D0E98511263B}" type="pres">
      <dgm:prSet presAssocID="{EA2AD014-0211-4316-9B84-A8F773C9155F}" presName="connTx" presStyleLbl="parChTrans1D2" presStyleIdx="4" presStyleCnt="6"/>
      <dgm:spPr/>
    </dgm:pt>
    <dgm:pt modelId="{3BCD578A-B914-4C91-9461-07C06E38EF21}" type="pres">
      <dgm:prSet presAssocID="{A0F8D221-4A68-45F4-B074-687F79CFA239}" presName="node" presStyleLbl="node1" presStyleIdx="4" presStyleCnt="6">
        <dgm:presLayoutVars>
          <dgm:bulletEnabled val="1"/>
        </dgm:presLayoutVars>
      </dgm:prSet>
      <dgm:spPr/>
    </dgm:pt>
    <dgm:pt modelId="{2691E568-ECF6-4265-B067-79DC27FC77B9}" type="pres">
      <dgm:prSet presAssocID="{5AE2F9BA-373E-41BE-B3C9-0B2420952856}" presName="Name9" presStyleLbl="parChTrans1D2" presStyleIdx="5" presStyleCnt="6"/>
      <dgm:spPr/>
    </dgm:pt>
    <dgm:pt modelId="{1B8F80C5-828B-4DBD-A947-0FF78499EDA0}" type="pres">
      <dgm:prSet presAssocID="{5AE2F9BA-373E-41BE-B3C9-0B2420952856}" presName="connTx" presStyleLbl="parChTrans1D2" presStyleIdx="5" presStyleCnt="6"/>
      <dgm:spPr/>
    </dgm:pt>
    <dgm:pt modelId="{5021B15D-B9BD-4010-ACAC-416059AD7D9E}" type="pres">
      <dgm:prSet presAssocID="{92E933A9-BBE5-42E3-BC65-7AFADA19857E}" presName="node" presStyleLbl="node1" presStyleIdx="5" presStyleCnt="6">
        <dgm:presLayoutVars>
          <dgm:bulletEnabled val="1"/>
        </dgm:presLayoutVars>
      </dgm:prSet>
      <dgm:spPr/>
    </dgm:pt>
  </dgm:ptLst>
  <dgm:cxnLst>
    <dgm:cxn modelId="{7DAB8A00-E2FC-456E-9B8B-F76C6964D224}" srcId="{357CD063-C5E6-468E-9B18-407D83478D35}" destId="{B63DBD5D-F042-451D-94C1-84FF5932007D}" srcOrd="0" destOrd="0" parTransId="{57A558DF-94D5-4954-BF83-3F15306DDB99}" sibTransId="{A44F75DB-C3E7-4DE8-B028-585D48EF9245}"/>
    <dgm:cxn modelId="{9B3D8601-D967-4B2A-8175-218D88A9E089}" type="presOf" srcId="{EA2AD014-0211-4316-9B84-A8F773C9155F}" destId="{1C35B918-E58D-4312-A975-021783D91C00}" srcOrd="0" destOrd="0" presId="urn:microsoft.com/office/officeart/2005/8/layout/radial1"/>
    <dgm:cxn modelId="{B3A1F606-2065-4A9A-A8AB-967AA5FDBC0A}" type="presOf" srcId="{5AE2F9BA-373E-41BE-B3C9-0B2420952856}" destId="{2691E568-ECF6-4265-B067-79DC27FC77B9}" srcOrd="0" destOrd="0" presId="urn:microsoft.com/office/officeart/2005/8/layout/radial1"/>
    <dgm:cxn modelId="{95B40A08-654A-4757-992E-2E222E5BF69A}" type="presOf" srcId="{6A9BE182-3180-426B-B94B-DD738BECCB3E}" destId="{DBDE4D92-34C1-4E34-A9BF-B9742F99717F}" srcOrd="0" destOrd="0" presId="urn:microsoft.com/office/officeart/2005/8/layout/radial1"/>
    <dgm:cxn modelId="{34AE931A-600B-4926-AAF7-5630E6305ACA}" type="presOf" srcId="{6A9BE182-3180-426B-B94B-DD738BECCB3E}" destId="{579750E8-4443-411D-904F-D7EF543F2263}" srcOrd="1" destOrd="0" presId="urn:microsoft.com/office/officeart/2005/8/layout/radial1"/>
    <dgm:cxn modelId="{CBE96220-5F31-4683-AEED-6B52184D8AE6}" type="presOf" srcId="{723FBBD9-178B-4BEA-97EA-83A06C0835BC}" destId="{8BA64DE7-B358-49E4-819F-24E6669B0EA1}" srcOrd="0" destOrd="0" presId="urn:microsoft.com/office/officeart/2005/8/layout/radial1"/>
    <dgm:cxn modelId="{AA99C032-E050-4C7E-98D3-5B3ADF0F27E4}" srcId="{B63DBD5D-F042-451D-94C1-84FF5932007D}" destId="{C8AB6BD6-D0D0-4F95-BBB0-3753B7E53EE1}" srcOrd="0" destOrd="0" parTransId="{723FBBD9-178B-4BEA-97EA-83A06C0835BC}" sibTransId="{73445BAE-AA3A-4061-AB44-A0B87FD99CA6}"/>
    <dgm:cxn modelId="{EBF5BD37-6969-4F04-816A-5AF33DCACA37}" type="presOf" srcId="{EA2AD014-0211-4316-9B84-A8F773C9155F}" destId="{1F5068C2-77ED-4509-972B-D0E98511263B}" srcOrd="1" destOrd="0" presId="urn:microsoft.com/office/officeart/2005/8/layout/radial1"/>
    <dgm:cxn modelId="{4A85CB5B-6EA9-4F11-9991-BEBB95378414}" type="presOf" srcId="{C8AB6BD6-D0D0-4F95-BBB0-3753B7E53EE1}" destId="{8E161483-85F4-44B8-9B48-676969992117}" srcOrd="0" destOrd="0" presId="urn:microsoft.com/office/officeart/2005/8/layout/radial1"/>
    <dgm:cxn modelId="{2FF56048-7FC2-42E9-A322-A172AF47AC37}" type="presOf" srcId="{F268E2D5-9EDE-4B35-9F9B-1429BDF7A07F}" destId="{4B68DEAA-1922-44BE-BA4C-E17D85ABFC0F}" srcOrd="1" destOrd="0" presId="urn:microsoft.com/office/officeart/2005/8/layout/radial1"/>
    <dgm:cxn modelId="{8CA6D376-1EE0-4085-9636-ACD2C3F43E23}" type="presOf" srcId="{CF424E8A-5E72-4644-B58F-3F98E9AB2627}" destId="{96F883DE-30F5-44F7-B3DA-95C1CC7DAF1D}" srcOrd="1" destOrd="0" presId="urn:microsoft.com/office/officeart/2005/8/layout/radial1"/>
    <dgm:cxn modelId="{99C34E58-97E1-40A9-A763-742414D29B69}" type="presOf" srcId="{B0D06A1F-7873-46ED-913D-5C8335605372}" destId="{0E47D433-73F9-4358-80CA-45F28ECA120C}" srcOrd="0" destOrd="0" presId="urn:microsoft.com/office/officeart/2005/8/layout/radial1"/>
    <dgm:cxn modelId="{0FB20E80-F6E5-471D-A708-9FD93D3E04AB}" type="presOf" srcId="{357CD063-C5E6-468E-9B18-407D83478D35}" destId="{FF99628E-8B7E-4D79-9B62-8D78F4AC0CE9}" srcOrd="0" destOrd="0" presId="urn:microsoft.com/office/officeart/2005/8/layout/radial1"/>
    <dgm:cxn modelId="{4D16D381-26E0-414C-AAD1-64EC1308F7EB}" type="presOf" srcId="{92E933A9-BBE5-42E3-BC65-7AFADA19857E}" destId="{5021B15D-B9BD-4010-ACAC-416059AD7D9E}" srcOrd="0" destOrd="0" presId="urn:microsoft.com/office/officeart/2005/8/layout/radial1"/>
    <dgm:cxn modelId="{EEC76B87-54F9-4DAC-AA74-43CF7DDB7677}" srcId="{B63DBD5D-F042-451D-94C1-84FF5932007D}" destId="{92E933A9-BBE5-42E3-BC65-7AFADA19857E}" srcOrd="5" destOrd="0" parTransId="{5AE2F9BA-373E-41BE-B3C9-0B2420952856}" sibTransId="{AE1577DC-7FBF-4B9D-94C8-C4A38A522B43}"/>
    <dgm:cxn modelId="{C3C7228F-0A8F-4498-9349-FE1CC0E7F4B5}" srcId="{B63DBD5D-F042-451D-94C1-84FF5932007D}" destId="{47481546-9F21-4360-A1D7-0BE9703AC36C}" srcOrd="1" destOrd="0" parTransId="{F268E2D5-9EDE-4B35-9F9B-1429BDF7A07F}" sibTransId="{8811FFB5-D435-4CBB-8B44-EAF56394FCDD}"/>
    <dgm:cxn modelId="{B77D6693-65F3-4559-B32B-317C8C55F715}" srcId="{B63DBD5D-F042-451D-94C1-84FF5932007D}" destId="{B0D06A1F-7873-46ED-913D-5C8335605372}" srcOrd="2" destOrd="0" parTransId="{CF424E8A-5E72-4644-B58F-3F98E9AB2627}" sibTransId="{2771C86F-C4E9-4B6C-8F00-00B883154A1D}"/>
    <dgm:cxn modelId="{FB355595-58E2-4673-9A8B-9E5A73F5A75E}" type="presOf" srcId="{F268E2D5-9EDE-4B35-9F9B-1429BDF7A07F}" destId="{423661E0-1AAB-4E01-BA12-B971AD5EA9D8}" srcOrd="0" destOrd="0" presId="urn:microsoft.com/office/officeart/2005/8/layout/radial1"/>
    <dgm:cxn modelId="{BBFBB9A6-21FF-4CFB-A258-CA154A685448}" type="presOf" srcId="{47481546-9F21-4360-A1D7-0BE9703AC36C}" destId="{4A7AA20B-34E7-4E78-BE3C-034094F8E40D}" srcOrd="0" destOrd="0" presId="urn:microsoft.com/office/officeart/2005/8/layout/radial1"/>
    <dgm:cxn modelId="{C2F2EDB7-A240-4591-802C-2D500510E945}" type="presOf" srcId="{AAE04C37-B713-4613-A5D6-86F7C1B9B452}" destId="{6A8CC602-ABEA-473B-A4DA-1F3E4FAE71BB}" srcOrd="0" destOrd="0" presId="urn:microsoft.com/office/officeart/2005/8/layout/radial1"/>
    <dgm:cxn modelId="{75CBBCBA-0AD0-4F14-BF1B-50CA4336B00C}" srcId="{B63DBD5D-F042-451D-94C1-84FF5932007D}" destId="{A0F8D221-4A68-45F4-B074-687F79CFA239}" srcOrd="4" destOrd="0" parTransId="{EA2AD014-0211-4316-9B84-A8F773C9155F}" sibTransId="{BE2A36CD-5B08-4FCB-B381-83C5A2186E21}"/>
    <dgm:cxn modelId="{F3A2AAC8-483A-4874-BAEF-3B62334E52B7}" type="presOf" srcId="{A0F8D221-4A68-45F4-B074-687F79CFA239}" destId="{3BCD578A-B914-4C91-9461-07C06E38EF21}" srcOrd="0" destOrd="0" presId="urn:microsoft.com/office/officeart/2005/8/layout/radial1"/>
    <dgm:cxn modelId="{5B5CBCDB-F30E-4BE0-8EFC-ACD3F3A016DA}" type="presOf" srcId="{B63DBD5D-F042-451D-94C1-84FF5932007D}" destId="{A2D76382-8800-4758-A284-EB005CD0CD01}" srcOrd="0" destOrd="0" presId="urn:microsoft.com/office/officeart/2005/8/layout/radial1"/>
    <dgm:cxn modelId="{93F843E7-C4CB-4A24-9281-539C1756EDD4}" type="presOf" srcId="{CF424E8A-5E72-4644-B58F-3F98E9AB2627}" destId="{0F33F38E-910A-4406-89B0-2B67AC45458B}" srcOrd="0" destOrd="0" presId="urn:microsoft.com/office/officeart/2005/8/layout/radial1"/>
    <dgm:cxn modelId="{6E1253F5-2158-4F4A-9A59-2537524584FE}" srcId="{B63DBD5D-F042-451D-94C1-84FF5932007D}" destId="{AAE04C37-B713-4613-A5D6-86F7C1B9B452}" srcOrd="3" destOrd="0" parTransId="{6A9BE182-3180-426B-B94B-DD738BECCB3E}" sibTransId="{88728DA4-CB43-453A-A0B1-96704ADA1366}"/>
    <dgm:cxn modelId="{C42122F8-675A-4239-A3BA-5C0F749BB215}" type="presOf" srcId="{723FBBD9-178B-4BEA-97EA-83A06C0835BC}" destId="{D52FFFF6-1614-4A88-964E-A4DF4128857E}" srcOrd="1" destOrd="0" presId="urn:microsoft.com/office/officeart/2005/8/layout/radial1"/>
    <dgm:cxn modelId="{A30F34FF-4DB4-4462-86FC-5E73D5985FBD}" type="presOf" srcId="{5AE2F9BA-373E-41BE-B3C9-0B2420952856}" destId="{1B8F80C5-828B-4DBD-A947-0FF78499EDA0}" srcOrd="1" destOrd="0" presId="urn:microsoft.com/office/officeart/2005/8/layout/radial1"/>
    <dgm:cxn modelId="{4057E921-8C0F-458C-B32F-02627816E135}" type="presParOf" srcId="{FF99628E-8B7E-4D79-9B62-8D78F4AC0CE9}" destId="{A2D76382-8800-4758-A284-EB005CD0CD01}" srcOrd="0" destOrd="0" presId="urn:microsoft.com/office/officeart/2005/8/layout/radial1"/>
    <dgm:cxn modelId="{F24C9376-83BA-493A-8FA2-841C0BC9577D}" type="presParOf" srcId="{FF99628E-8B7E-4D79-9B62-8D78F4AC0CE9}" destId="{8BA64DE7-B358-49E4-819F-24E6669B0EA1}" srcOrd="1" destOrd="0" presId="urn:microsoft.com/office/officeart/2005/8/layout/radial1"/>
    <dgm:cxn modelId="{8619D80F-E62B-4E79-B551-E402336D6AA8}" type="presParOf" srcId="{8BA64DE7-B358-49E4-819F-24E6669B0EA1}" destId="{D52FFFF6-1614-4A88-964E-A4DF4128857E}" srcOrd="0" destOrd="0" presId="urn:microsoft.com/office/officeart/2005/8/layout/radial1"/>
    <dgm:cxn modelId="{17D092D6-5DF2-44B4-A585-D869F29040FA}" type="presParOf" srcId="{FF99628E-8B7E-4D79-9B62-8D78F4AC0CE9}" destId="{8E161483-85F4-44B8-9B48-676969992117}" srcOrd="2" destOrd="0" presId="urn:microsoft.com/office/officeart/2005/8/layout/radial1"/>
    <dgm:cxn modelId="{5BDC468A-75E4-42FE-AF17-E8E413349D56}" type="presParOf" srcId="{FF99628E-8B7E-4D79-9B62-8D78F4AC0CE9}" destId="{423661E0-1AAB-4E01-BA12-B971AD5EA9D8}" srcOrd="3" destOrd="0" presId="urn:microsoft.com/office/officeart/2005/8/layout/radial1"/>
    <dgm:cxn modelId="{82BC61E8-E5F2-45A5-8445-C412572EC1A7}" type="presParOf" srcId="{423661E0-1AAB-4E01-BA12-B971AD5EA9D8}" destId="{4B68DEAA-1922-44BE-BA4C-E17D85ABFC0F}" srcOrd="0" destOrd="0" presId="urn:microsoft.com/office/officeart/2005/8/layout/radial1"/>
    <dgm:cxn modelId="{2CCF64E6-EA32-4F9F-8C22-172E1D9AC166}" type="presParOf" srcId="{FF99628E-8B7E-4D79-9B62-8D78F4AC0CE9}" destId="{4A7AA20B-34E7-4E78-BE3C-034094F8E40D}" srcOrd="4" destOrd="0" presId="urn:microsoft.com/office/officeart/2005/8/layout/radial1"/>
    <dgm:cxn modelId="{4BAFBEA4-AF91-4E67-8AFD-C123BBA20EC6}" type="presParOf" srcId="{FF99628E-8B7E-4D79-9B62-8D78F4AC0CE9}" destId="{0F33F38E-910A-4406-89B0-2B67AC45458B}" srcOrd="5" destOrd="0" presId="urn:microsoft.com/office/officeart/2005/8/layout/radial1"/>
    <dgm:cxn modelId="{5043256F-8D19-4B5C-B7E0-8C0CBF393AED}" type="presParOf" srcId="{0F33F38E-910A-4406-89B0-2B67AC45458B}" destId="{96F883DE-30F5-44F7-B3DA-95C1CC7DAF1D}" srcOrd="0" destOrd="0" presId="urn:microsoft.com/office/officeart/2005/8/layout/radial1"/>
    <dgm:cxn modelId="{FE8B4C3F-707D-4634-855C-AE0276A3E7E0}" type="presParOf" srcId="{FF99628E-8B7E-4D79-9B62-8D78F4AC0CE9}" destId="{0E47D433-73F9-4358-80CA-45F28ECA120C}" srcOrd="6" destOrd="0" presId="urn:microsoft.com/office/officeart/2005/8/layout/radial1"/>
    <dgm:cxn modelId="{0B7B01B0-3A43-466E-9EBB-B825E00C9577}" type="presParOf" srcId="{FF99628E-8B7E-4D79-9B62-8D78F4AC0CE9}" destId="{DBDE4D92-34C1-4E34-A9BF-B9742F99717F}" srcOrd="7" destOrd="0" presId="urn:microsoft.com/office/officeart/2005/8/layout/radial1"/>
    <dgm:cxn modelId="{B23C13FE-A121-4029-B25C-3F87A31B5E74}" type="presParOf" srcId="{DBDE4D92-34C1-4E34-A9BF-B9742F99717F}" destId="{579750E8-4443-411D-904F-D7EF543F2263}" srcOrd="0" destOrd="0" presId="urn:microsoft.com/office/officeart/2005/8/layout/radial1"/>
    <dgm:cxn modelId="{5AB3066C-77B8-4FE6-B668-9E612D9F8855}" type="presParOf" srcId="{FF99628E-8B7E-4D79-9B62-8D78F4AC0CE9}" destId="{6A8CC602-ABEA-473B-A4DA-1F3E4FAE71BB}" srcOrd="8" destOrd="0" presId="urn:microsoft.com/office/officeart/2005/8/layout/radial1"/>
    <dgm:cxn modelId="{9676E6D7-4EAB-4007-BEF8-A2C20A190DAC}" type="presParOf" srcId="{FF99628E-8B7E-4D79-9B62-8D78F4AC0CE9}" destId="{1C35B918-E58D-4312-A975-021783D91C00}" srcOrd="9" destOrd="0" presId="urn:microsoft.com/office/officeart/2005/8/layout/radial1"/>
    <dgm:cxn modelId="{2968A5D0-B943-479E-B929-B69693C09E7E}" type="presParOf" srcId="{1C35B918-E58D-4312-A975-021783D91C00}" destId="{1F5068C2-77ED-4509-972B-D0E98511263B}" srcOrd="0" destOrd="0" presId="urn:microsoft.com/office/officeart/2005/8/layout/radial1"/>
    <dgm:cxn modelId="{DCA1DE47-EA03-4A7C-8585-7005C9FAE260}" type="presParOf" srcId="{FF99628E-8B7E-4D79-9B62-8D78F4AC0CE9}" destId="{3BCD578A-B914-4C91-9461-07C06E38EF21}" srcOrd="10" destOrd="0" presId="urn:microsoft.com/office/officeart/2005/8/layout/radial1"/>
    <dgm:cxn modelId="{8F0F2455-14F5-4FEC-B555-B143C2B18CBE}" type="presParOf" srcId="{FF99628E-8B7E-4D79-9B62-8D78F4AC0CE9}" destId="{2691E568-ECF6-4265-B067-79DC27FC77B9}" srcOrd="11" destOrd="0" presId="urn:microsoft.com/office/officeart/2005/8/layout/radial1"/>
    <dgm:cxn modelId="{66EF0122-6637-483B-9DE3-DD3635BD7CFB}" type="presParOf" srcId="{2691E568-ECF6-4265-B067-79DC27FC77B9}" destId="{1B8F80C5-828B-4DBD-A947-0FF78499EDA0}" srcOrd="0" destOrd="0" presId="urn:microsoft.com/office/officeart/2005/8/layout/radial1"/>
    <dgm:cxn modelId="{A8069505-2AF8-4788-9B2D-3719C3C43B19}" type="presParOf" srcId="{FF99628E-8B7E-4D79-9B62-8D78F4AC0CE9}" destId="{5021B15D-B9BD-4010-ACAC-416059AD7D9E}"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E819F4-385B-4DDA-B599-63947E8A93A6}"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ru-RU"/>
        </a:p>
      </dgm:t>
    </dgm:pt>
    <dgm:pt modelId="{DE02FA42-4648-411A-A2ED-1CEDA1D51CFD}">
      <dgm:prSet phldrT="[Текст]" custT="1"/>
      <dgm:spPr/>
      <dgm:t>
        <a:bodyPr/>
        <a:lstStyle/>
        <a:p>
          <a:r>
            <a:rPr lang="ru-RU" sz="2400" b="1" dirty="0" err="1">
              <a:solidFill>
                <a:schemeClr val="tx1"/>
              </a:solidFill>
              <a:latin typeface="Times New Roman" panose="02020603050405020304" pitchFamily="18" charset="0"/>
              <a:cs typeface="Times New Roman" panose="02020603050405020304" pitchFamily="18" charset="0"/>
            </a:rPr>
            <a:t>Noqat’iy</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mantiq</a:t>
          </a:r>
          <a:r>
            <a:rPr lang="ru-RU" sz="2400" b="1" dirty="0">
              <a:solidFill>
                <a:schemeClr val="tx1"/>
              </a:solidFill>
              <a:latin typeface="Times New Roman" panose="02020603050405020304" pitchFamily="18" charset="0"/>
              <a:cs typeface="Times New Roman" panose="02020603050405020304" pitchFamily="18" charset="0"/>
            </a:rPr>
            <a:t> va </a:t>
          </a:r>
          <a:r>
            <a:rPr lang="ru-RU" sz="2400" b="1" dirty="0" err="1">
              <a:solidFill>
                <a:schemeClr val="tx1"/>
              </a:solidFill>
              <a:latin typeface="Times New Roman" panose="02020603050405020304" pitchFamily="18" charset="0"/>
              <a:cs typeface="Times New Roman" panose="02020603050405020304" pitchFamily="18" charset="0"/>
            </a:rPr>
            <a:t>noqat’iy</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to'plamlar</a:t>
          </a:r>
          <a:r>
            <a:rPr lang="ru-RU" sz="2400" b="1" dirty="0">
              <a:solidFill>
                <a:schemeClr val="tx1"/>
              </a:solidFill>
              <a:latin typeface="Times New Roman" panose="02020603050405020304" pitchFamily="18" charset="0"/>
              <a:cs typeface="Times New Roman" panose="02020603050405020304" pitchFamily="18" charset="0"/>
            </a:rPr>
            <a:t> </a:t>
          </a:r>
        </a:p>
      </dgm:t>
    </dgm:pt>
    <dgm:pt modelId="{20693856-C7E2-47A7-ADB6-D58D2128385E}" type="parTrans" cxnId="{1F211737-C702-45F8-B81D-ADD0B1BD6FCF}">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FD6595BA-0B71-407D-BDA9-3BD07257A2CF}" type="sibTrans" cxnId="{1F211737-C702-45F8-B81D-ADD0B1BD6FCF}">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71FA32D3-8B94-4432-8022-BFD309EDF093}">
      <dgm:prSet phldrT="[Текст]" custT="1"/>
      <dgm:spPr/>
      <dgm:t>
        <a:bodyPr/>
        <a:lstStyle/>
        <a:p>
          <a:r>
            <a:rPr lang="ru-RU" sz="1600" b="1">
              <a:solidFill>
                <a:schemeClr val="tx1"/>
              </a:solidFill>
              <a:latin typeface="Times New Roman" panose="02020603050405020304" pitchFamily="18" charset="0"/>
              <a:cs typeface="Times New Roman" panose="02020603050405020304" pitchFamily="18" charset="0"/>
            </a:rPr>
            <a:t>Noqat’iy</a:t>
          </a:r>
          <a:r>
            <a:rPr lang="en-US" sz="1600" b="1">
              <a:solidFill>
                <a:schemeClr val="tx1"/>
              </a:solidFill>
              <a:latin typeface="Times New Roman" panose="02020603050405020304" pitchFamily="18" charset="0"/>
              <a:cs typeface="Times New Roman" panose="02020603050405020304" pitchFamily="18" charset="0"/>
            </a:rPr>
            <a:t>lik</a:t>
          </a:r>
          <a:endParaRPr lang="ru-RU" sz="1600" b="1">
            <a:solidFill>
              <a:schemeClr val="tx1"/>
            </a:solidFill>
            <a:latin typeface="Times New Roman" panose="02020603050405020304" pitchFamily="18" charset="0"/>
            <a:cs typeface="Times New Roman" panose="02020603050405020304" pitchFamily="18" charset="0"/>
          </a:endParaRPr>
        </a:p>
      </dgm:t>
    </dgm:pt>
    <dgm:pt modelId="{76CFDFF2-476D-49F5-81C5-E6C04CFD826E}" type="parTrans" cxnId="{62FFC701-61B0-4222-A54B-7BAD1A05F511}">
      <dgm:prSet custT="1"/>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E92CB106-8B94-46C0-B09F-CC7C5F4A55CD}" type="sibTrans" cxnId="{62FFC701-61B0-4222-A54B-7BAD1A05F511}">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9BD2D27E-C5E6-40D5-AAC7-6F900AE86FF9}">
      <dgm:prSet phldrT="[Текст]" custT="1"/>
      <dgm:spPr/>
      <dgm:t>
        <a:bodyPr/>
        <a:lstStyle/>
        <a:p>
          <a:r>
            <a:rPr lang="en-US" sz="1600" b="1">
              <a:solidFill>
                <a:schemeClr val="tx1"/>
              </a:solidFill>
              <a:latin typeface="Times New Roman" panose="02020603050405020304" pitchFamily="18" charset="0"/>
              <a:cs typeface="Times New Roman" panose="02020603050405020304" pitchFamily="18" charset="0"/>
            </a:rPr>
            <a:t>Noqat’iy to'plam </a:t>
          </a:r>
          <a:endParaRPr lang="ru-RU" sz="1600" b="1">
            <a:solidFill>
              <a:schemeClr val="tx1"/>
            </a:solidFill>
            <a:latin typeface="Times New Roman" panose="02020603050405020304" pitchFamily="18" charset="0"/>
            <a:cs typeface="Times New Roman" panose="02020603050405020304" pitchFamily="18" charset="0"/>
          </a:endParaRPr>
        </a:p>
      </dgm:t>
    </dgm:pt>
    <dgm:pt modelId="{5780900B-2172-4F0C-8E2F-8422CE29C391}" type="parTrans" cxnId="{CFDFE74A-6119-4576-99DC-7F2261EAE8F6}">
      <dgm:prSet custT="1"/>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1EF3BFF8-EC54-46B2-975D-488AAB46B0E4}" type="sibTrans" cxnId="{CFDFE74A-6119-4576-99DC-7F2261EAE8F6}">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C13CA0B0-A4A8-4C65-B9C4-A79E1856D973}">
      <dgm:prSet custT="1"/>
      <dgm:spPr/>
      <dgm:t>
        <a:bodyPr/>
        <a:lstStyle/>
        <a:p>
          <a:r>
            <a:rPr lang="en-US" sz="1600" b="1" dirty="0" err="1">
              <a:solidFill>
                <a:schemeClr val="tx1"/>
              </a:solidFill>
              <a:latin typeface="Times New Roman" panose="02020603050405020304" pitchFamily="18" charset="0"/>
              <a:cs typeface="Times New Roman" panose="02020603050405020304" pitchFamily="18" charset="0"/>
            </a:rPr>
            <a:t>Noqat’iy</a:t>
          </a:r>
          <a:r>
            <a:rPr lang="en-US" sz="1600" b="1" dirty="0">
              <a:solidFill>
                <a:schemeClr val="tx1"/>
              </a:solidFill>
              <a:latin typeface="Times New Roman" panose="02020603050405020304" pitchFamily="18" charset="0"/>
              <a:cs typeface="Times New Roman" panose="02020603050405020304" pitchFamily="18" charset="0"/>
            </a:rPr>
            <a:t> </a:t>
          </a:r>
          <a:r>
            <a:rPr lang="en-US" sz="1600" b="1" dirty="0" err="1">
              <a:solidFill>
                <a:schemeClr val="tx1"/>
              </a:solidFill>
              <a:latin typeface="Times New Roman" panose="02020603050405020304" pitchFamily="18" charset="0"/>
              <a:cs typeface="Times New Roman" panose="02020603050405020304" pitchFamily="18" charset="0"/>
            </a:rPr>
            <a:t>qoidalar</a:t>
          </a:r>
          <a:endParaRPr lang="ru-RU" sz="1600" b="1" dirty="0">
            <a:solidFill>
              <a:schemeClr val="tx1"/>
            </a:solidFill>
            <a:latin typeface="Times New Roman" panose="02020603050405020304" pitchFamily="18" charset="0"/>
            <a:cs typeface="Times New Roman" panose="02020603050405020304" pitchFamily="18" charset="0"/>
          </a:endParaRPr>
        </a:p>
      </dgm:t>
    </dgm:pt>
    <dgm:pt modelId="{E05306C6-77D8-47E9-AF2F-11EE55C07F9F}" type="parTrans" cxnId="{6383A4D7-6DEE-49AB-87BF-DFA0236E506F}">
      <dgm:prSet custT="1"/>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812A9CFC-AC9B-4A48-B970-7BC6A216FB24}" type="sibTrans" cxnId="{6383A4D7-6DEE-49AB-87BF-DFA0236E506F}">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24F108CF-C8C9-443B-86C2-9403BE5CF5F2}">
      <dgm:prSet custT="1"/>
      <dgm:spPr/>
      <dgm:t>
        <a:bodyPr/>
        <a:lstStyle/>
        <a:p>
          <a:r>
            <a:rPr lang="en-US" sz="1600" b="1">
              <a:solidFill>
                <a:schemeClr val="tx1"/>
              </a:solidFill>
              <a:latin typeface="Times New Roman" panose="02020603050405020304" pitchFamily="18" charset="0"/>
              <a:cs typeface="Times New Roman" panose="02020603050405020304" pitchFamily="18" charset="0"/>
            </a:rPr>
            <a:t>Noqat’iy operatorlar</a:t>
          </a:r>
          <a:endParaRPr lang="ru-RU" sz="1600" b="1">
            <a:solidFill>
              <a:schemeClr val="tx1"/>
            </a:solidFill>
            <a:latin typeface="Times New Roman" panose="02020603050405020304" pitchFamily="18" charset="0"/>
            <a:cs typeface="Times New Roman" panose="02020603050405020304" pitchFamily="18" charset="0"/>
          </a:endParaRPr>
        </a:p>
      </dgm:t>
    </dgm:pt>
    <dgm:pt modelId="{184936D9-D11A-4CC5-A309-935F8AD79A38}" type="parTrans" cxnId="{C99136CA-6124-482F-8FAB-DA53258FF463}">
      <dgm:prSet custT="1"/>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13D596E8-4FF2-40F9-91DF-CEF3EB140117}" type="sibTrans" cxnId="{C99136CA-6124-482F-8FAB-DA53258FF463}">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0F539EE0-4A71-4795-874C-B1BADAB66D5A}">
      <dgm:prSet custT="1"/>
      <dgm:spPr/>
      <dgm:t>
        <a:bodyPr/>
        <a:lstStyle/>
        <a:p>
          <a:r>
            <a:rPr lang="en-US" sz="1600" b="1" dirty="0" err="1">
              <a:solidFill>
                <a:schemeClr val="tx1"/>
              </a:solidFill>
              <a:latin typeface="Times New Roman" panose="02020603050405020304" pitchFamily="18" charset="0"/>
              <a:cs typeface="Times New Roman" panose="02020603050405020304" pitchFamily="18" charset="0"/>
            </a:rPr>
            <a:t>Interpretatsiya</a:t>
          </a:r>
          <a:r>
            <a:rPr lang="en-US" sz="1600" b="1" dirty="0">
              <a:solidFill>
                <a:schemeClr val="tx1"/>
              </a:solidFill>
              <a:latin typeface="Times New Roman" panose="02020603050405020304" pitchFamily="18" charset="0"/>
              <a:cs typeface="Times New Roman" panose="02020603050405020304" pitchFamily="18" charset="0"/>
            </a:rPr>
            <a:t> va </a:t>
          </a:r>
          <a:r>
            <a:rPr lang="en-US" sz="1600" b="1" dirty="0" err="1">
              <a:solidFill>
                <a:schemeClr val="tx1"/>
              </a:solidFill>
              <a:latin typeface="Times New Roman" panose="02020603050405020304" pitchFamily="18" charset="0"/>
              <a:cs typeface="Times New Roman" panose="02020603050405020304" pitchFamily="18" charset="0"/>
            </a:rPr>
            <a:t>xulosa</a:t>
          </a:r>
          <a:endParaRPr lang="ru-RU" sz="1600" b="1" dirty="0">
            <a:solidFill>
              <a:schemeClr val="tx1"/>
            </a:solidFill>
            <a:latin typeface="Times New Roman" panose="02020603050405020304" pitchFamily="18" charset="0"/>
            <a:cs typeface="Times New Roman" panose="02020603050405020304" pitchFamily="18" charset="0"/>
          </a:endParaRPr>
        </a:p>
      </dgm:t>
    </dgm:pt>
    <dgm:pt modelId="{FE75AF49-707A-43E0-AE19-4BA0DE74E553}" type="parTrans" cxnId="{1CFF46AE-5BD5-47C1-AFFC-2E27E2547A3D}">
      <dgm:prSet custT="1"/>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D1B67EF0-1B9F-45BB-B1C3-22D46ADBBAD1}" type="sibTrans" cxnId="{1CFF46AE-5BD5-47C1-AFFC-2E27E2547A3D}">
      <dgm:prSet/>
      <dgm:spPr/>
      <dgm:t>
        <a:bodyPr/>
        <a:lstStyle/>
        <a:p>
          <a:endParaRPr lang="ru-RU" sz="1600" b="1">
            <a:solidFill>
              <a:schemeClr val="tx1"/>
            </a:solidFill>
            <a:latin typeface="Times New Roman" panose="02020603050405020304" pitchFamily="18" charset="0"/>
            <a:cs typeface="Times New Roman" panose="02020603050405020304" pitchFamily="18" charset="0"/>
          </a:endParaRPr>
        </a:p>
      </dgm:t>
    </dgm:pt>
    <dgm:pt modelId="{62CB8A69-1FB9-4661-904B-6A763980AFDC}" type="pres">
      <dgm:prSet presAssocID="{99E819F4-385B-4DDA-B599-63947E8A93A6}" presName="diagram" presStyleCnt="0">
        <dgm:presLayoutVars>
          <dgm:chPref val="1"/>
          <dgm:dir/>
          <dgm:animOne val="branch"/>
          <dgm:animLvl val="lvl"/>
          <dgm:resizeHandles val="exact"/>
        </dgm:presLayoutVars>
      </dgm:prSet>
      <dgm:spPr/>
    </dgm:pt>
    <dgm:pt modelId="{6C4F0A2B-C374-4A91-ABD0-0E0A58BA7A7E}" type="pres">
      <dgm:prSet presAssocID="{DE02FA42-4648-411A-A2ED-1CEDA1D51CFD}" presName="root1" presStyleCnt="0"/>
      <dgm:spPr/>
    </dgm:pt>
    <dgm:pt modelId="{8A46D8F3-500A-463F-BCD5-097EC696FE85}" type="pres">
      <dgm:prSet presAssocID="{DE02FA42-4648-411A-A2ED-1CEDA1D51CFD}" presName="LevelOneTextNode" presStyleLbl="node0" presStyleIdx="0" presStyleCnt="1" custScaleY="213927">
        <dgm:presLayoutVars>
          <dgm:chPref val="3"/>
        </dgm:presLayoutVars>
      </dgm:prSet>
      <dgm:spPr/>
    </dgm:pt>
    <dgm:pt modelId="{E64BCC76-B5A2-4F78-867E-CAC8A236D2EA}" type="pres">
      <dgm:prSet presAssocID="{DE02FA42-4648-411A-A2ED-1CEDA1D51CFD}" presName="level2hierChild" presStyleCnt="0"/>
      <dgm:spPr/>
    </dgm:pt>
    <dgm:pt modelId="{BBE93CF3-E2AD-496E-85EA-BD32E9191711}" type="pres">
      <dgm:prSet presAssocID="{76CFDFF2-476D-49F5-81C5-E6C04CFD826E}" presName="conn2-1" presStyleLbl="parChTrans1D2" presStyleIdx="0" presStyleCnt="5"/>
      <dgm:spPr/>
    </dgm:pt>
    <dgm:pt modelId="{94F4E95D-1C68-400B-90FA-D92884941DD2}" type="pres">
      <dgm:prSet presAssocID="{76CFDFF2-476D-49F5-81C5-E6C04CFD826E}" presName="connTx" presStyleLbl="parChTrans1D2" presStyleIdx="0" presStyleCnt="5"/>
      <dgm:spPr/>
    </dgm:pt>
    <dgm:pt modelId="{D18A2D4B-730B-4FBC-80C2-25E372FA2B57}" type="pres">
      <dgm:prSet presAssocID="{71FA32D3-8B94-4432-8022-BFD309EDF093}" presName="root2" presStyleCnt="0"/>
      <dgm:spPr/>
    </dgm:pt>
    <dgm:pt modelId="{F71AC15B-0647-4E1F-BF93-1A31DD09561D}" type="pres">
      <dgm:prSet presAssocID="{71FA32D3-8B94-4432-8022-BFD309EDF093}" presName="LevelTwoTextNode" presStyleLbl="node2" presStyleIdx="0" presStyleCnt="5" custScaleX="154393">
        <dgm:presLayoutVars>
          <dgm:chPref val="3"/>
        </dgm:presLayoutVars>
      </dgm:prSet>
      <dgm:spPr/>
    </dgm:pt>
    <dgm:pt modelId="{F3DE47B7-26E4-4683-8B97-58EA78BE44E6}" type="pres">
      <dgm:prSet presAssocID="{71FA32D3-8B94-4432-8022-BFD309EDF093}" presName="level3hierChild" presStyleCnt="0"/>
      <dgm:spPr/>
    </dgm:pt>
    <dgm:pt modelId="{16EBA180-20D6-47FA-A57A-499C87CE76D5}" type="pres">
      <dgm:prSet presAssocID="{5780900B-2172-4F0C-8E2F-8422CE29C391}" presName="conn2-1" presStyleLbl="parChTrans1D2" presStyleIdx="1" presStyleCnt="5"/>
      <dgm:spPr/>
    </dgm:pt>
    <dgm:pt modelId="{905EFD3B-3E6A-4467-A059-3E91A840D6CD}" type="pres">
      <dgm:prSet presAssocID="{5780900B-2172-4F0C-8E2F-8422CE29C391}" presName="connTx" presStyleLbl="parChTrans1D2" presStyleIdx="1" presStyleCnt="5"/>
      <dgm:spPr/>
    </dgm:pt>
    <dgm:pt modelId="{11D62E69-2860-4C60-BDA2-5D38F40892B2}" type="pres">
      <dgm:prSet presAssocID="{9BD2D27E-C5E6-40D5-AAC7-6F900AE86FF9}" presName="root2" presStyleCnt="0"/>
      <dgm:spPr/>
    </dgm:pt>
    <dgm:pt modelId="{5CFF18BD-DEA0-4F72-B1DE-DA983992E125}" type="pres">
      <dgm:prSet presAssocID="{9BD2D27E-C5E6-40D5-AAC7-6F900AE86FF9}" presName="LevelTwoTextNode" presStyleLbl="node2" presStyleIdx="1" presStyleCnt="5" custScaleX="154393">
        <dgm:presLayoutVars>
          <dgm:chPref val="3"/>
        </dgm:presLayoutVars>
      </dgm:prSet>
      <dgm:spPr/>
    </dgm:pt>
    <dgm:pt modelId="{61703D3F-E717-423E-AB35-5EA44C6FFEEA}" type="pres">
      <dgm:prSet presAssocID="{9BD2D27E-C5E6-40D5-AAC7-6F900AE86FF9}" presName="level3hierChild" presStyleCnt="0"/>
      <dgm:spPr/>
    </dgm:pt>
    <dgm:pt modelId="{BE40A3D9-0E7C-495F-86ED-A625A031F488}" type="pres">
      <dgm:prSet presAssocID="{E05306C6-77D8-47E9-AF2F-11EE55C07F9F}" presName="conn2-1" presStyleLbl="parChTrans1D2" presStyleIdx="2" presStyleCnt="5"/>
      <dgm:spPr/>
    </dgm:pt>
    <dgm:pt modelId="{5623EC61-37D2-46AA-8FB4-4C7E76E340A0}" type="pres">
      <dgm:prSet presAssocID="{E05306C6-77D8-47E9-AF2F-11EE55C07F9F}" presName="connTx" presStyleLbl="parChTrans1D2" presStyleIdx="2" presStyleCnt="5"/>
      <dgm:spPr/>
    </dgm:pt>
    <dgm:pt modelId="{E810C89C-6EA0-42EE-B3C7-1E87A2DBC8C5}" type="pres">
      <dgm:prSet presAssocID="{C13CA0B0-A4A8-4C65-B9C4-A79E1856D973}" presName="root2" presStyleCnt="0"/>
      <dgm:spPr/>
    </dgm:pt>
    <dgm:pt modelId="{0C240E58-611C-406C-B25A-6EB0C82B7A2F}" type="pres">
      <dgm:prSet presAssocID="{C13CA0B0-A4A8-4C65-B9C4-A79E1856D973}" presName="LevelTwoTextNode" presStyleLbl="node2" presStyleIdx="2" presStyleCnt="5" custScaleX="154393">
        <dgm:presLayoutVars>
          <dgm:chPref val="3"/>
        </dgm:presLayoutVars>
      </dgm:prSet>
      <dgm:spPr/>
    </dgm:pt>
    <dgm:pt modelId="{F8F8BC66-607F-423E-B17B-BFADA2DF7F66}" type="pres">
      <dgm:prSet presAssocID="{C13CA0B0-A4A8-4C65-B9C4-A79E1856D973}" presName="level3hierChild" presStyleCnt="0"/>
      <dgm:spPr/>
    </dgm:pt>
    <dgm:pt modelId="{B0A5C1FF-7311-49E3-9886-ADADC9F19E13}" type="pres">
      <dgm:prSet presAssocID="{184936D9-D11A-4CC5-A309-935F8AD79A38}" presName="conn2-1" presStyleLbl="parChTrans1D2" presStyleIdx="3" presStyleCnt="5"/>
      <dgm:spPr/>
    </dgm:pt>
    <dgm:pt modelId="{E48DC7A5-6FB3-4035-9EF0-63B8795F32AF}" type="pres">
      <dgm:prSet presAssocID="{184936D9-D11A-4CC5-A309-935F8AD79A38}" presName="connTx" presStyleLbl="parChTrans1D2" presStyleIdx="3" presStyleCnt="5"/>
      <dgm:spPr/>
    </dgm:pt>
    <dgm:pt modelId="{D087D47A-780B-4F85-BB0A-D350DD6D182A}" type="pres">
      <dgm:prSet presAssocID="{24F108CF-C8C9-443B-86C2-9403BE5CF5F2}" presName="root2" presStyleCnt="0"/>
      <dgm:spPr/>
    </dgm:pt>
    <dgm:pt modelId="{46575043-31F6-4EBC-A11C-F1F8AFF091DD}" type="pres">
      <dgm:prSet presAssocID="{24F108CF-C8C9-443B-86C2-9403BE5CF5F2}" presName="LevelTwoTextNode" presStyleLbl="node2" presStyleIdx="3" presStyleCnt="5" custScaleX="154393">
        <dgm:presLayoutVars>
          <dgm:chPref val="3"/>
        </dgm:presLayoutVars>
      </dgm:prSet>
      <dgm:spPr/>
    </dgm:pt>
    <dgm:pt modelId="{13A81098-214B-49EF-BFE4-FEDA13F03DA3}" type="pres">
      <dgm:prSet presAssocID="{24F108CF-C8C9-443B-86C2-9403BE5CF5F2}" presName="level3hierChild" presStyleCnt="0"/>
      <dgm:spPr/>
    </dgm:pt>
    <dgm:pt modelId="{61B21EE2-1B69-426B-811D-AAC0F3F55807}" type="pres">
      <dgm:prSet presAssocID="{FE75AF49-707A-43E0-AE19-4BA0DE74E553}" presName="conn2-1" presStyleLbl="parChTrans1D2" presStyleIdx="4" presStyleCnt="5"/>
      <dgm:spPr/>
    </dgm:pt>
    <dgm:pt modelId="{3A43C8C6-7546-4E59-B750-56B3949FBC1B}" type="pres">
      <dgm:prSet presAssocID="{FE75AF49-707A-43E0-AE19-4BA0DE74E553}" presName="connTx" presStyleLbl="parChTrans1D2" presStyleIdx="4" presStyleCnt="5"/>
      <dgm:spPr/>
    </dgm:pt>
    <dgm:pt modelId="{72F1F790-C0F1-4302-A72A-FC34F034943F}" type="pres">
      <dgm:prSet presAssocID="{0F539EE0-4A71-4795-874C-B1BADAB66D5A}" presName="root2" presStyleCnt="0"/>
      <dgm:spPr/>
    </dgm:pt>
    <dgm:pt modelId="{78F4E877-6C4E-4764-8CC3-7357A5EB22E6}" type="pres">
      <dgm:prSet presAssocID="{0F539EE0-4A71-4795-874C-B1BADAB66D5A}" presName="LevelTwoTextNode" presStyleLbl="node2" presStyleIdx="4" presStyleCnt="5" custScaleX="154393">
        <dgm:presLayoutVars>
          <dgm:chPref val="3"/>
        </dgm:presLayoutVars>
      </dgm:prSet>
      <dgm:spPr/>
    </dgm:pt>
    <dgm:pt modelId="{21279599-3918-48AB-B4E3-AD02F400C834}" type="pres">
      <dgm:prSet presAssocID="{0F539EE0-4A71-4795-874C-B1BADAB66D5A}" presName="level3hierChild" presStyleCnt="0"/>
      <dgm:spPr/>
    </dgm:pt>
  </dgm:ptLst>
  <dgm:cxnLst>
    <dgm:cxn modelId="{62FFC701-61B0-4222-A54B-7BAD1A05F511}" srcId="{DE02FA42-4648-411A-A2ED-1CEDA1D51CFD}" destId="{71FA32D3-8B94-4432-8022-BFD309EDF093}" srcOrd="0" destOrd="0" parTransId="{76CFDFF2-476D-49F5-81C5-E6C04CFD826E}" sibTransId="{E92CB106-8B94-46C0-B09F-CC7C5F4A55CD}"/>
    <dgm:cxn modelId="{1E15B005-E46D-455B-BDB2-BC263F6BD6AB}" type="presOf" srcId="{FE75AF49-707A-43E0-AE19-4BA0DE74E553}" destId="{3A43C8C6-7546-4E59-B750-56B3949FBC1B}" srcOrd="1" destOrd="0" presId="urn:microsoft.com/office/officeart/2005/8/layout/hierarchy2"/>
    <dgm:cxn modelId="{63E20115-2B69-407B-82BE-066ED10BD7B1}" type="presOf" srcId="{0F539EE0-4A71-4795-874C-B1BADAB66D5A}" destId="{78F4E877-6C4E-4764-8CC3-7357A5EB22E6}" srcOrd="0" destOrd="0" presId="urn:microsoft.com/office/officeart/2005/8/layout/hierarchy2"/>
    <dgm:cxn modelId="{93D3281A-3429-49F0-8A0C-69A37B69892A}" type="presOf" srcId="{C13CA0B0-A4A8-4C65-B9C4-A79E1856D973}" destId="{0C240E58-611C-406C-B25A-6EB0C82B7A2F}" srcOrd="0" destOrd="0" presId="urn:microsoft.com/office/officeart/2005/8/layout/hierarchy2"/>
    <dgm:cxn modelId="{7A6A5735-4E47-40CE-9003-E3DC8269F229}" type="presOf" srcId="{5780900B-2172-4F0C-8E2F-8422CE29C391}" destId="{16EBA180-20D6-47FA-A57A-499C87CE76D5}" srcOrd="0" destOrd="0" presId="urn:microsoft.com/office/officeart/2005/8/layout/hierarchy2"/>
    <dgm:cxn modelId="{1F211737-C702-45F8-B81D-ADD0B1BD6FCF}" srcId="{99E819F4-385B-4DDA-B599-63947E8A93A6}" destId="{DE02FA42-4648-411A-A2ED-1CEDA1D51CFD}" srcOrd="0" destOrd="0" parTransId="{20693856-C7E2-47A7-ADB6-D58D2128385E}" sibTransId="{FD6595BA-0B71-407D-BDA9-3BD07257A2CF}"/>
    <dgm:cxn modelId="{CD19E83C-20E4-4FFD-AA4E-21A5DA8A01A4}" type="presOf" srcId="{FE75AF49-707A-43E0-AE19-4BA0DE74E553}" destId="{61B21EE2-1B69-426B-811D-AAC0F3F55807}" srcOrd="0" destOrd="0" presId="urn:microsoft.com/office/officeart/2005/8/layout/hierarchy2"/>
    <dgm:cxn modelId="{EF26FE40-E560-4964-8C79-5EE1242E964C}" type="presOf" srcId="{E05306C6-77D8-47E9-AF2F-11EE55C07F9F}" destId="{BE40A3D9-0E7C-495F-86ED-A625A031F488}" srcOrd="0" destOrd="0" presId="urn:microsoft.com/office/officeart/2005/8/layout/hierarchy2"/>
    <dgm:cxn modelId="{0E41D55E-9A37-4DAF-A5F3-CC9E63D38B58}" type="presOf" srcId="{71FA32D3-8B94-4432-8022-BFD309EDF093}" destId="{F71AC15B-0647-4E1F-BF93-1A31DD09561D}" srcOrd="0" destOrd="0" presId="urn:microsoft.com/office/officeart/2005/8/layout/hierarchy2"/>
    <dgm:cxn modelId="{CFDFE74A-6119-4576-99DC-7F2261EAE8F6}" srcId="{DE02FA42-4648-411A-A2ED-1CEDA1D51CFD}" destId="{9BD2D27E-C5E6-40D5-AAC7-6F900AE86FF9}" srcOrd="1" destOrd="0" parTransId="{5780900B-2172-4F0C-8E2F-8422CE29C391}" sibTransId="{1EF3BFF8-EC54-46B2-975D-488AAB46B0E4}"/>
    <dgm:cxn modelId="{06EB0E52-05C7-486C-8064-1C29F2F7EEA3}" type="presOf" srcId="{5780900B-2172-4F0C-8E2F-8422CE29C391}" destId="{905EFD3B-3E6A-4467-A059-3E91A840D6CD}" srcOrd="1" destOrd="0" presId="urn:microsoft.com/office/officeart/2005/8/layout/hierarchy2"/>
    <dgm:cxn modelId="{A7E43753-FCD6-4EA0-BC59-F2AD00FB1113}" type="presOf" srcId="{9BD2D27E-C5E6-40D5-AAC7-6F900AE86FF9}" destId="{5CFF18BD-DEA0-4F72-B1DE-DA983992E125}" srcOrd="0" destOrd="0" presId="urn:microsoft.com/office/officeart/2005/8/layout/hierarchy2"/>
    <dgm:cxn modelId="{0B04A784-7719-480C-8768-49A0DB967196}" type="presOf" srcId="{E05306C6-77D8-47E9-AF2F-11EE55C07F9F}" destId="{5623EC61-37D2-46AA-8FB4-4C7E76E340A0}" srcOrd="1" destOrd="0" presId="urn:microsoft.com/office/officeart/2005/8/layout/hierarchy2"/>
    <dgm:cxn modelId="{1614D388-8A06-4AAD-BEA6-AFA30B470702}" type="presOf" srcId="{DE02FA42-4648-411A-A2ED-1CEDA1D51CFD}" destId="{8A46D8F3-500A-463F-BCD5-097EC696FE85}" srcOrd="0" destOrd="0" presId="urn:microsoft.com/office/officeart/2005/8/layout/hierarchy2"/>
    <dgm:cxn modelId="{8D4E029E-47C4-442E-B56B-E52ADC1D3DC1}" type="presOf" srcId="{184936D9-D11A-4CC5-A309-935F8AD79A38}" destId="{E48DC7A5-6FB3-4035-9EF0-63B8795F32AF}" srcOrd="1" destOrd="0" presId="urn:microsoft.com/office/officeart/2005/8/layout/hierarchy2"/>
    <dgm:cxn modelId="{1CFF46AE-5BD5-47C1-AFFC-2E27E2547A3D}" srcId="{DE02FA42-4648-411A-A2ED-1CEDA1D51CFD}" destId="{0F539EE0-4A71-4795-874C-B1BADAB66D5A}" srcOrd="4" destOrd="0" parTransId="{FE75AF49-707A-43E0-AE19-4BA0DE74E553}" sibTransId="{D1B67EF0-1B9F-45BB-B1C3-22D46ADBBAD1}"/>
    <dgm:cxn modelId="{4FFD5CB1-5763-4075-A693-BBFB93FF5659}" type="presOf" srcId="{24F108CF-C8C9-443B-86C2-9403BE5CF5F2}" destId="{46575043-31F6-4EBC-A11C-F1F8AFF091DD}" srcOrd="0" destOrd="0" presId="urn:microsoft.com/office/officeart/2005/8/layout/hierarchy2"/>
    <dgm:cxn modelId="{12C730B7-B0A4-4F88-A09E-03F4DE2A073B}" type="presOf" srcId="{76CFDFF2-476D-49F5-81C5-E6C04CFD826E}" destId="{BBE93CF3-E2AD-496E-85EA-BD32E9191711}" srcOrd="0" destOrd="0" presId="urn:microsoft.com/office/officeart/2005/8/layout/hierarchy2"/>
    <dgm:cxn modelId="{872B3DBB-DB0B-4E69-BB2C-2A410D4CF7EF}" type="presOf" srcId="{76CFDFF2-476D-49F5-81C5-E6C04CFD826E}" destId="{94F4E95D-1C68-400B-90FA-D92884941DD2}" srcOrd="1" destOrd="0" presId="urn:microsoft.com/office/officeart/2005/8/layout/hierarchy2"/>
    <dgm:cxn modelId="{C99136CA-6124-482F-8FAB-DA53258FF463}" srcId="{DE02FA42-4648-411A-A2ED-1CEDA1D51CFD}" destId="{24F108CF-C8C9-443B-86C2-9403BE5CF5F2}" srcOrd="3" destOrd="0" parTransId="{184936D9-D11A-4CC5-A309-935F8AD79A38}" sibTransId="{13D596E8-4FF2-40F9-91DF-CEF3EB140117}"/>
    <dgm:cxn modelId="{6383A4D7-6DEE-49AB-87BF-DFA0236E506F}" srcId="{DE02FA42-4648-411A-A2ED-1CEDA1D51CFD}" destId="{C13CA0B0-A4A8-4C65-B9C4-A79E1856D973}" srcOrd="2" destOrd="0" parTransId="{E05306C6-77D8-47E9-AF2F-11EE55C07F9F}" sibTransId="{812A9CFC-AC9B-4A48-B970-7BC6A216FB24}"/>
    <dgm:cxn modelId="{AFE3B3DA-4675-4E32-87FB-E064F431B1E6}" type="presOf" srcId="{184936D9-D11A-4CC5-A309-935F8AD79A38}" destId="{B0A5C1FF-7311-49E3-9886-ADADC9F19E13}" srcOrd="0" destOrd="0" presId="urn:microsoft.com/office/officeart/2005/8/layout/hierarchy2"/>
    <dgm:cxn modelId="{AEF8CEFE-73B6-43EF-AD4E-142678AFA307}" type="presOf" srcId="{99E819F4-385B-4DDA-B599-63947E8A93A6}" destId="{62CB8A69-1FB9-4661-904B-6A763980AFDC}" srcOrd="0" destOrd="0" presId="urn:microsoft.com/office/officeart/2005/8/layout/hierarchy2"/>
    <dgm:cxn modelId="{CD148078-27B3-4C65-96A0-292FD3DC4F72}" type="presParOf" srcId="{62CB8A69-1FB9-4661-904B-6A763980AFDC}" destId="{6C4F0A2B-C374-4A91-ABD0-0E0A58BA7A7E}" srcOrd="0" destOrd="0" presId="urn:microsoft.com/office/officeart/2005/8/layout/hierarchy2"/>
    <dgm:cxn modelId="{1A9942A2-476B-4277-AA27-D73DDEE261E3}" type="presParOf" srcId="{6C4F0A2B-C374-4A91-ABD0-0E0A58BA7A7E}" destId="{8A46D8F3-500A-463F-BCD5-097EC696FE85}" srcOrd="0" destOrd="0" presId="urn:microsoft.com/office/officeart/2005/8/layout/hierarchy2"/>
    <dgm:cxn modelId="{23595436-D35A-4B63-83CF-EEFB1F299A0A}" type="presParOf" srcId="{6C4F0A2B-C374-4A91-ABD0-0E0A58BA7A7E}" destId="{E64BCC76-B5A2-4F78-867E-CAC8A236D2EA}" srcOrd="1" destOrd="0" presId="urn:microsoft.com/office/officeart/2005/8/layout/hierarchy2"/>
    <dgm:cxn modelId="{2D6068FC-CFB1-492D-91B1-664E0A8D10ED}" type="presParOf" srcId="{E64BCC76-B5A2-4F78-867E-CAC8A236D2EA}" destId="{BBE93CF3-E2AD-496E-85EA-BD32E9191711}" srcOrd="0" destOrd="0" presId="urn:microsoft.com/office/officeart/2005/8/layout/hierarchy2"/>
    <dgm:cxn modelId="{2E8A11B7-6FA4-40F7-A427-DE581B3D819F}" type="presParOf" srcId="{BBE93CF3-E2AD-496E-85EA-BD32E9191711}" destId="{94F4E95D-1C68-400B-90FA-D92884941DD2}" srcOrd="0" destOrd="0" presId="urn:microsoft.com/office/officeart/2005/8/layout/hierarchy2"/>
    <dgm:cxn modelId="{E342A785-9CC7-48C9-945C-92F2FF0EE76D}" type="presParOf" srcId="{E64BCC76-B5A2-4F78-867E-CAC8A236D2EA}" destId="{D18A2D4B-730B-4FBC-80C2-25E372FA2B57}" srcOrd="1" destOrd="0" presId="urn:microsoft.com/office/officeart/2005/8/layout/hierarchy2"/>
    <dgm:cxn modelId="{1509CB05-932A-4FFF-8040-BE4F693B9F19}" type="presParOf" srcId="{D18A2D4B-730B-4FBC-80C2-25E372FA2B57}" destId="{F71AC15B-0647-4E1F-BF93-1A31DD09561D}" srcOrd="0" destOrd="0" presId="urn:microsoft.com/office/officeart/2005/8/layout/hierarchy2"/>
    <dgm:cxn modelId="{07865DAE-64A8-4533-8F4B-BAF7CF24C402}" type="presParOf" srcId="{D18A2D4B-730B-4FBC-80C2-25E372FA2B57}" destId="{F3DE47B7-26E4-4683-8B97-58EA78BE44E6}" srcOrd="1" destOrd="0" presId="urn:microsoft.com/office/officeart/2005/8/layout/hierarchy2"/>
    <dgm:cxn modelId="{F70CAFF4-CF3B-4402-A7E4-185E26743733}" type="presParOf" srcId="{E64BCC76-B5A2-4F78-867E-CAC8A236D2EA}" destId="{16EBA180-20D6-47FA-A57A-499C87CE76D5}" srcOrd="2" destOrd="0" presId="urn:microsoft.com/office/officeart/2005/8/layout/hierarchy2"/>
    <dgm:cxn modelId="{178A88A0-F6C4-4768-ADFB-A3926C06E312}" type="presParOf" srcId="{16EBA180-20D6-47FA-A57A-499C87CE76D5}" destId="{905EFD3B-3E6A-4467-A059-3E91A840D6CD}" srcOrd="0" destOrd="0" presId="urn:microsoft.com/office/officeart/2005/8/layout/hierarchy2"/>
    <dgm:cxn modelId="{0C9A4EC2-68DC-4D80-BC85-C1AAD0985079}" type="presParOf" srcId="{E64BCC76-B5A2-4F78-867E-CAC8A236D2EA}" destId="{11D62E69-2860-4C60-BDA2-5D38F40892B2}" srcOrd="3" destOrd="0" presId="urn:microsoft.com/office/officeart/2005/8/layout/hierarchy2"/>
    <dgm:cxn modelId="{D9ED0415-9113-48E0-A5F8-B0A82ADE8561}" type="presParOf" srcId="{11D62E69-2860-4C60-BDA2-5D38F40892B2}" destId="{5CFF18BD-DEA0-4F72-B1DE-DA983992E125}" srcOrd="0" destOrd="0" presId="urn:microsoft.com/office/officeart/2005/8/layout/hierarchy2"/>
    <dgm:cxn modelId="{6BEC2F96-A58A-4481-B782-6A5A66ACE07E}" type="presParOf" srcId="{11D62E69-2860-4C60-BDA2-5D38F40892B2}" destId="{61703D3F-E717-423E-AB35-5EA44C6FFEEA}" srcOrd="1" destOrd="0" presId="urn:microsoft.com/office/officeart/2005/8/layout/hierarchy2"/>
    <dgm:cxn modelId="{2DB15EE4-8445-480E-A9B7-7B474E72A498}" type="presParOf" srcId="{E64BCC76-B5A2-4F78-867E-CAC8A236D2EA}" destId="{BE40A3D9-0E7C-495F-86ED-A625A031F488}" srcOrd="4" destOrd="0" presId="urn:microsoft.com/office/officeart/2005/8/layout/hierarchy2"/>
    <dgm:cxn modelId="{EB8B60C4-947B-4DF6-BCF3-2FE2DAF0C49E}" type="presParOf" srcId="{BE40A3D9-0E7C-495F-86ED-A625A031F488}" destId="{5623EC61-37D2-46AA-8FB4-4C7E76E340A0}" srcOrd="0" destOrd="0" presId="urn:microsoft.com/office/officeart/2005/8/layout/hierarchy2"/>
    <dgm:cxn modelId="{37EC9065-4660-4764-AFDC-F47DC8EB20EB}" type="presParOf" srcId="{E64BCC76-B5A2-4F78-867E-CAC8A236D2EA}" destId="{E810C89C-6EA0-42EE-B3C7-1E87A2DBC8C5}" srcOrd="5" destOrd="0" presId="urn:microsoft.com/office/officeart/2005/8/layout/hierarchy2"/>
    <dgm:cxn modelId="{5609AD65-D2F5-40EC-B200-9DECA78322A8}" type="presParOf" srcId="{E810C89C-6EA0-42EE-B3C7-1E87A2DBC8C5}" destId="{0C240E58-611C-406C-B25A-6EB0C82B7A2F}" srcOrd="0" destOrd="0" presId="urn:microsoft.com/office/officeart/2005/8/layout/hierarchy2"/>
    <dgm:cxn modelId="{8A6A316B-329E-494B-AA92-F081DF30156C}" type="presParOf" srcId="{E810C89C-6EA0-42EE-B3C7-1E87A2DBC8C5}" destId="{F8F8BC66-607F-423E-B17B-BFADA2DF7F66}" srcOrd="1" destOrd="0" presId="urn:microsoft.com/office/officeart/2005/8/layout/hierarchy2"/>
    <dgm:cxn modelId="{AA50CD54-7543-4890-8048-2742785E0F36}" type="presParOf" srcId="{E64BCC76-B5A2-4F78-867E-CAC8A236D2EA}" destId="{B0A5C1FF-7311-49E3-9886-ADADC9F19E13}" srcOrd="6" destOrd="0" presId="urn:microsoft.com/office/officeart/2005/8/layout/hierarchy2"/>
    <dgm:cxn modelId="{B831707B-85D1-4CD2-B220-099DCD5445A7}" type="presParOf" srcId="{B0A5C1FF-7311-49E3-9886-ADADC9F19E13}" destId="{E48DC7A5-6FB3-4035-9EF0-63B8795F32AF}" srcOrd="0" destOrd="0" presId="urn:microsoft.com/office/officeart/2005/8/layout/hierarchy2"/>
    <dgm:cxn modelId="{016CAC3C-85C7-4C1D-865D-5480853099AE}" type="presParOf" srcId="{E64BCC76-B5A2-4F78-867E-CAC8A236D2EA}" destId="{D087D47A-780B-4F85-BB0A-D350DD6D182A}" srcOrd="7" destOrd="0" presId="urn:microsoft.com/office/officeart/2005/8/layout/hierarchy2"/>
    <dgm:cxn modelId="{1B8A069D-7C51-4861-87D9-E72829AF6A27}" type="presParOf" srcId="{D087D47A-780B-4F85-BB0A-D350DD6D182A}" destId="{46575043-31F6-4EBC-A11C-F1F8AFF091DD}" srcOrd="0" destOrd="0" presId="urn:microsoft.com/office/officeart/2005/8/layout/hierarchy2"/>
    <dgm:cxn modelId="{997E92D1-5698-42B5-8ED9-5A032104C858}" type="presParOf" srcId="{D087D47A-780B-4F85-BB0A-D350DD6D182A}" destId="{13A81098-214B-49EF-BFE4-FEDA13F03DA3}" srcOrd="1" destOrd="0" presId="urn:microsoft.com/office/officeart/2005/8/layout/hierarchy2"/>
    <dgm:cxn modelId="{55708813-80F4-4CC2-9B8E-EF0941201275}" type="presParOf" srcId="{E64BCC76-B5A2-4F78-867E-CAC8A236D2EA}" destId="{61B21EE2-1B69-426B-811D-AAC0F3F55807}" srcOrd="8" destOrd="0" presId="urn:microsoft.com/office/officeart/2005/8/layout/hierarchy2"/>
    <dgm:cxn modelId="{B697469A-08C1-4440-B46F-BEC8ED1E6A63}" type="presParOf" srcId="{61B21EE2-1B69-426B-811D-AAC0F3F55807}" destId="{3A43C8C6-7546-4E59-B750-56B3949FBC1B}" srcOrd="0" destOrd="0" presId="urn:microsoft.com/office/officeart/2005/8/layout/hierarchy2"/>
    <dgm:cxn modelId="{771568E2-F56F-4359-9E15-858B3C08D035}" type="presParOf" srcId="{E64BCC76-B5A2-4F78-867E-CAC8A236D2EA}" destId="{72F1F790-C0F1-4302-A72A-FC34F034943F}" srcOrd="9" destOrd="0" presId="urn:microsoft.com/office/officeart/2005/8/layout/hierarchy2"/>
    <dgm:cxn modelId="{A2757BC7-F5EC-4863-8D1C-6940ED590154}" type="presParOf" srcId="{72F1F790-C0F1-4302-A72A-FC34F034943F}" destId="{78F4E877-6C4E-4764-8CC3-7357A5EB22E6}" srcOrd="0" destOrd="0" presId="urn:microsoft.com/office/officeart/2005/8/layout/hierarchy2"/>
    <dgm:cxn modelId="{5B94E30A-6BA2-4014-AC2E-741A880FDFD4}" type="presParOf" srcId="{72F1F790-C0F1-4302-A72A-FC34F034943F}" destId="{21279599-3918-48AB-B4E3-AD02F400C83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19C732D-00CD-4667-8AF8-0ECB8495DF74}" type="doc">
      <dgm:prSet loTypeId="urn:microsoft.com/office/officeart/2005/8/layout/cycle3" loCatId="cycle" qsTypeId="urn:microsoft.com/office/officeart/2005/8/quickstyle/simple1" qsCatId="simple" csTypeId="urn:microsoft.com/office/officeart/2005/8/colors/colorful1" csCatId="colorful" phldr="1"/>
      <dgm:spPr/>
      <dgm:t>
        <a:bodyPr/>
        <a:lstStyle/>
        <a:p>
          <a:endParaRPr lang="ru-RU"/>
        </a:p>
      </dgm:t>
    </dgm:pt>
    <dgm:pt modelId="{42F2E855-66C8-45F0-8DD9-E80171D534D1}">
      <dgm:prSet phldrT="[Текст]"/>
      <dgm:spPr/>
      <dgm:t>
        <a:bodyPr/>
        <a:lstStyle/>
        <a:p>
          <a:r>
            <a:rPr lang="en-US" b="1" i="0">
              <a:solidFill>
                <a:schemeClr val="tx1"/>
              </a:solidFill>
              <a:latin typeface="Times New Roman" panose="02020603050405020304" pitchFamily="18" charset="0"/>
              <a:cs typeface="Times New Roman" panose="02020603050405020304" pitchFamily="18" charset="0"/>
            </a:rPr>
            <a:t>Harakat</a:t>
          </a:r>
          <a:endParaRPr lang="ru-RU" i="0">
            <a:solidFill>
              <a:schemeClr val="tx1"/>
            </a:solidFill>
            <a:latin typeface="Times New Roman" panose="02020603050405020304" pitchFamily="18" charset="0"/>
            <a:cs typeface="Times New Roman" panose="02020603050405020304" pitchFamily="18" charset="0"/>
          </a:endParaRPr>
        </a:p>
      </dgm:t>
    </dgm:pt>
    <dgm:pt modelId="{0B570A4C-B3DC-49A5-B595-B18B6230E657}" type="parTrans" cxnId="{FCAC94B7-BC41-44CE-9B19-5DE619C1A281}">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40770EB3-BC5C-4C1B-89B8-3B07D57AADF7}" type="sibTrans" cxnId="{FCAC94B7-BC41-44CE-9B19-5DE619C1A281}">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CEB77AC7-A4EF-47CD-AEAC-F0B4E25C008A}">
      <dgm:prSet phldrT="[Текст]"/>
      <dgm:spPr/>
      <dgm:t>
        <a:bodyPr/>
        <a:lstStyle/>
        <a:p>
          <a:r>
            <a:rPr lang="en-US" b="1" i="0" dirty="0" err="1">
              <a:solidFill>
                <a:schemeClr val="tx1"/>
              </a:solidFill>
              <a:latin typeface="Times New Roman" panose="02020603050405020304" pitchFamily="18" charset="0"/>
              <a:cs typeface="Times New Roman" panose="02020603050405020304" pitchFamily="18" charset="0"/>
            </a:rPr>
            <a:t>Qaror</a:t>
          </a:r>
          <a:r>
            <a:rPr lang="en-US" b="1" i="0" dirty="0">
              <a:solidFill>
                <a:schemeClr val="tx1"/>
              </a:solidFill>
              <a:latin typeface="Times New Roman" panose="02020603050405020304" pitchFamily="18" charset="0"/>
              <a:cs typeface="Times New Roman" panose="02020603050405020304" pitchFamily="18" charset="0"/>
            </a:rPr>
            <a:t> </a:t>
          </a:r>
          <a:r>
            <a:rPr lang="en-US" b="1" i="0" dirty="0" err="1">
              <a:solidFill>
                <a:schemeClr val="tx1"/>
              </a:solidFill>
              <a:latin typeface="Times New Roman" panose="02020603050405020304" pitchFamily="18" charset="0"/>
              <a:cs typeface="Times New Roman" panose="02020603050405020304" pitchFamily="18" charset="0"/>
            </a:rPr>
            <a:t>qabul</a:t>
          </a:r>
          <a:r>
            <a:rPr lang="en-US" b="1" i="0" dirty="0">
              <a:solidFill>
                <a:schemeClr val="tx1"/>
              </a:solidFill>
              <a:latin typeface="Times New Roman" panose="02020603050405020304" pitchFamily="18" charset="0"/>
              <a:cs typeface="Times New Roman" panose="02020603050405020304" pitchFamily="18" charset="0"/>
            </a:rPr>
            <a:t> qilish</a:t>
          </a:r>
          <a:endParaRPr lang="ru-RU" i="0" dirty="0">
            <a:solidFill>
              <a:schemeClr val="tx1"/>
            </a:solidFill>
            <a:latin typeface="Times New Roman" panose="02020603050405020304" pitchFamily="18" charset="0"/>
            <a:cs typeface="Times New Roman" panose="02020603050405020304" pitchFamily="18" charset="0"/>
          </a:endParaRPr>
        </a:p>
      </dgm:t>
    </dgm:pt>
    <dgm:pt modelId="{96AA3B5D-CD05-41A6-9355-8E326A695798}" type="parTrans" cxnId="{4DFE17BE-B051-486C-88B0-25563F51044B}">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156953CB-ADAB-4859-8445-27E093A3BA00}" type="sibTrans" cxnId="{4DFE17BE-B051-486C-88B0-25563F51044B}">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AA681AC9-3FBB-4005-997A-E0531603384A}">
      <dgm:prSet phldrT="[Текст]"/>
      <dgm:spPr/>
      <dgm:t>
        <a:bodyPr/>
        <a:lstStyle/>
        <a:p>
          <a:r>
            <a:rPr lang="en-US" b="1" i="0">
              <a:solidFill>
                <a:schemeClr val="tx1"/>
              </a:solidFill>
              <a:latin typeface="Times New Roman" panose="02020603050405020304" pitchFamily="18" charset="0"/>
              <a:cs typeface="Times New Roman" panose="02020603050405020304" pitchFamily="18" charset="0"/>
            </a:rPr>
            <a:t>Idrok</a:t>
          </a:r>
          <a:endParaRPr lang="ru-RU" i="0">
            <a:solidFill>
              <a:schemeClr val="tx1"/>
            </a:solidFill>
            <a:latin typeface="Times New Roman" panose="02020603050405020304" pitchFamily="18" charset="0"/>
            <a:cs typeface="Times New Roman" panose="02020603050405020304" pitchFamily="18" charset="0"/>
          </a:endParaRPr>
        </a:p>
      </dgm:t>
    </dgm:pt>
    <dgm:pt modelId="{2D781530-AD71-4E02-B3D5-C2C4D512510C}" type="parTrans" cxnId="{005E0BD2-CB9A-4A53-B53B-B49969A9C08D}">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74245BFC-C7D8-4DC0-A527-03FEF1A19F22}" type="sibTrans" cxnId="{005E0BD2-CB9A-4A53-B53B-B49969A9C08D}">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D0955D56-7F18-4236-B8E8-349B662113B8}">
      <dgm:prSet/>
      <dgm:spPr/>
      <dgm:t>
        <a:bodyPr/>
        <a:lstStyle/>
        <a:p>
          <a:r>
            <a:rPr lang="en-US" b="1" i="0">
              <a:solidFill>
                <a:schemeClr val="tx1"/>
              </a:solidFill>
              <a:latin typeface="Times New Roman" panose="02020603050405020304" pitchFamily="18" charset="0"/>
              <a:cs typeface="Times New Roman" panose="02020603050405020304" pitchFamily="18" charset="0"/>
            </a:rPr>
            <a:t>Mulohaza yuritish</a:t>
          </a:r>
          <a:endParaRPr lang="ru-RU" i="0">
            <a:solidFill>
              <a:schemeClr val="tx1"/>
            </a:solidFill>
            <a:latin typeface="Times New Roman" panose="02020603050405020304" pitchFamily="18" charset="0"/>
            <a:cs typeface="Times New Roman" panose="02020603050405020304" pitchFamily="18" charset="0"/>
          </a:endParaRPr>
        </a:p>
      </dgm:t>
    </dgm:pt>
    <dgm:pt modelId="{DAE98657-E835-4724-823C-8DDD690B126C}" type="parTrans" cxnId="{FE8FAFE3-C8D4-4D6A-B036-18B45A64AD57}">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E76BDD3B-38B4-4EA0-8189-792D951C2781}" type="sibTrans" cxnId="{FE8FAFE3-C8D4-4D6A-B036-18B45A64AD57}">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92448FCB-ED6B-4AD1-8867-FE2C98652970}">
      <dgm:prSet/>
      <dgm:spPr/>
      <dgm:t>
        <a:bodyPr/>
        <a:lstStyle/>
        <a:p>
          <a:r>
            <a:rPr lang="en-US" b="1" i="0">
              <a:solidFill>
                <a:schemeClr val="tx1"/>
              </a:solidFill>
              <a:latin typeface="Times New Roman" panose="02020603050405020304" pitchFamily="18" charset="0"/>
              <a:cs typeface="Times New Roman" panose="02020603050405020304" pitchFamily="18" charset="0"/>
            </a:rPr>
            <a:t>Muloqot</a:t>
          </a:r>
          <a:endParaRPr lang="ru-RU" i="0">
            <a:solidFill>
              <a:schemeClr val="tx1"/>
            </a:solidFill>
            <a:latin typeface="Times New Roman" panose="02020603050405020304" pitchFamily="18" charset="0"/>
            <a:cs typeface="Times New Roman" panose="02020603050405020304" pitchFamily="18" charset="0"/>
          </a:endParaRPr>
        </a:p>
      </dgm:t>
    </dgm:pt>
    <dgm:pt modelId="{FEC18A48-AC65-47AB-9B7B-51EB1CD7AFC7}" type="parTrans" cxnId="{BA77EFE5-6D9D-4E60-B7B7-D5E85343FD65}">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387594BE-F37A-4D95-87CD-D7C0E79CA4F4}" type="sibTrans" cxnId="{BA77EFE5-6D9D-4E60-B7B7-D5E85343FD65}">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5714E09F-960A-4236-9B8F-33D9EB377092}">
      <dgm:prSet/>
      <dgm:spPr/>
      <dgm:t>
        <a:bodyPr/>
        <a:lstStyle/>
        <a:p>
          <a:r>
            <a:rPr lang="en-US" b="1" i="0">
              <a:solidFill>
                <a:schemeClr val="tx1"/>
              </a:solidFill>
              <a:latin typeface="Times New Roman" panose="02020603050405020304" pitchFamily="18" charset="0"/>
              <a:cs typeface="Times New Roman" panose="02020603050405020304" pitchFamily="18" charset="0"/>
            </a:rPr>
            <a:t>Avtonomiya</a:t>
          </a:r>
          <a:endParaRPr lang="ru-RU" i="0">
            <a:solidFill>
              <a:schemeClr val="tx1"/>
            </a:solidFill>
            <a:latin typeface="Times New Roman" panose="02020603050405020304" pitchFamily="18" charset="0"/>
            <a:cs typeface="Times New Roman" panose="02020603050405020304" pitchFamily="18" charset="0"/>
          </a:endParaRPr>
        </a:p>
      </dgm:t>
    </dgm:pt>
    <dgm:pt modelId="{2E74EF97-7072-4E8A-B02D-9808966DE09F}" type="parTrans" cxnId="{38D76AF5-1531-4D98-BE26-4654E4624AD3}">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7E501963-6795-4380-B94D-624D3DCBC06D}" type="sibTrans" cxnId="{38D76AF5-1531-4D98-BE26-4654E4624AD3}">
      <dgm:prSet/>
      <dgm:spPr/>
      <dgm:t>
        <a:bodyPr/>
        <a:lstStyle/>
        <a:p>
          <a:endParaRPr lang="ru-RU" i="0">
            <a:solidFill>
              <a:schemeClr val="tx1"/>
            </a:solidFill>
            <a:latin typeface="Times New Roman" panose="02020603050405020304" pitchFamily="18" charset="0"/>
            <a:cs typeface="Times New Roman" panose="02020603050405020304" pitchFamily="18" charset="0"/>
          </a:endParaRPr>
        </a:p>
      </dgm:t>
    </dgm:pt>
    <dgm:pt modelId="{DB6D97A6-F66E-44E6-8697-B7DCC6C48F56}" type="pres">
      <dgm:prSet presAssocID="{F19C732D-00CD-4667-8AF8-0ECB8495DF74}" presName="Name0" presStyleCnt="0">
        <dgm:presLayoutVars>
          <dgm:dir/>
          <dgm:resizeHandles val="exact"/>
        </dgm:presLayoutVars>
      </dgm:prSet>
      <dgm:spPr/>
    </dgm:pt>
    <dgm:pt modelId="{058CB926-85E5-4C40-97A6-9531F8611B7F}" type="pres">
      <dgm:prSet presAssocID="{F19C732D-00CD-4667-8AF8-0ECB8495DF74}" presName="cycle" presStyleCnt="0"/>
      <dgm:spPr/>
    </dgm:pt>
    <dgm:pt modelId="{A6AF2469-AC1C-4E2C-917D-4A2EA3EBBE9C}" type="pres">
      <dgm:prSet presAssocID="{42F2E855-66C8-45F0-8DD9-E80171D534D1}" presName="nodeFirstNode" presStyleLbl="node1" presStyleIdx="0" presStyleCnt="6">
        <dgm:presLayoutVars>
          <dgm:bulletEnabled val="1"/>
        </dgm:presLayoutVars>
      </dgm:prSet>
      <dgm:spPr/>
    </dgm:pt>
    <dgm:pt modelId="{52781A54-BB59-4B4B-9C59-F9B8556B1934}" type="pres">
      <dgm:prSet presAssocID="{40770EB3-BC5C-4C1B-89B8-3B07D57AADF7}" presName="sibTransFirstNode" presStyleLbl="bgShp" presStyleIdx="0" presStyleCnt="1"/>
      <dgm:spPr/>
    </dgm:pt>
    <dgm:pt modelId="{5ADBB9E0-BCD8-487F-A23E-CAD94F479C51}" type="pres">
      <dgm:prSet presAssocID="{5714E09F-960A-4236-9B8F-33D9EB377092}" presName="nodeFollowingNodes" presStyleLbl="node1" presStyleIdx="1" presStyleCnt="6">
        <dgm:presLayoutVars>
          <dgm:bulletEnabled val="1"/>
        </dgm:presLayoutVars>
      </dgm:prSet>
      <dgm:spPr/>
    </dgm:pt>
    <dgm:pt modelId="{BFE10584-EE54-4D2F-A859-138F7F8524BB}" type="pres">
      <dgm:prSet presAssocID="{CEB77AC7-A4EF-47CD-AEAC-F0B4E25C008A}" presName="nodeFollowingNodes" presStyleLbl="node1" presStyleIdx="2" presStyleCnt="6">
        <dgm:presLayoutVars>
          <dgm:bulletEnabled val="1"/>
        </dgm:presLayoutVars>
      </dgm:prSet>
      <dgm:spPr/>
    </dgm:pt>
    <dgm:pt modelId="{39D9C025-32BD-4DAF-AF29-06E644B9F967}" type="pres">
      <dgm:prSet presAssocID="{92448FCB-ED6B-4AD1-8867-FE2C98652970}" presName="nodeFollowingNodes" presStyleLbl="node1" presStyleIdx="3" presStyleCnt="6">
        <dgm:presLayoutVars>
          <dgm:bulletEnabled val="1"/>
        </dgm:presLayoutVars>
      </dgm:prSet>
      <dgm:spPr/>
    </dgm:pt>
    <dgm:pt modelId="{652D510D-4267-4837-9771-D3BD67D40162}" type="pres">
      <dgm:prSet presAssocID="{AA681AC9-3FBB-4005-997A-E0531603384A}" presName="nodeFollowingNodes" presStyleLbl="node1" presStyleIdx="4" presStyleCnt="6">
        <dgm:presLayoutVars>
          <dgm:bulletEnabled val="1"/>
        </dgm:presLayoutVars>
      </dgm:prSet>
      <dgm:spPr/>
    </dgm:pt>
    <dgm:pt modelId="{5F751487-B923-48DA-91E5-55653F859209}" type="pres">
      <dgm:prSet presAssocID="{D0955D56-7F18-4236-B8E8-349B662113B8}" presName="nodeFollowingNodes" presStyleLbl="node1" presStyleIdx="5" presStyleCnt="6">
        <dgm:presLayoutVars>
          <dgm:bulletEnabled val="1"/>
        </dgm:presLayoutVars>
      </dgm:prSet>
      <dgm:spPr/>
    </dgm:pt>
  </dgm:ptLst>
  <dgm:cxnLst>
    <dgm:cxn modelId="{AB5D0505-71E9-483C-8975-91515E52D907}" type="presOf" srcId="{F19C732D-00CD-4667-8AF8-0ECB8495DF74}" destId="{DB6D97A6-F66E-44E6-8697-B7DCC6C48F56}" srcOrd="0" destOrd="0" presId="urn:microsoft.com/office/officeart/2005/8/layout/cycle3"/>
    <dgm:cxn modelId="{0C288211-7E55-4DFA-80C3-A9A673CEEAAE}" type="presOf" srcId="{CEB77AC7-A4EF-47CD-AEAC-F0B4E25C008A}" destId="{BFE10584-EE54-4D2F-A859-138F7F8524BB}" srcOrd="0" destOrd="0" presId="urn:microsoft.com/office/officeart/2005/8/layout/cycle3"/>
    <dgm:cxn modelId="{9A15831C-C437-45F1-B810-AD22658A42A8}" type="presOf" srcId="{40770EB3-BC5C-4C1B-89B8-3B07D57AADF7}" destId="{52781A54-BB59-4B4B-9C59-F9B8556B1934}" srcOrd="0" destOrd="0" presId="urn:microsoft.com/office/officeart/2005/8/layout/cycle3"/>
    <dgm:cxn modelId="{1444FC63-BEF8-42F1-8FB0-DAFF12BEFCC0}" type="presOf" srcId="{D0955D56-7F18-4236-B8E8-349B662113B8}" destId="{5F751487-B923-48DA-91E5-55653F859209}" srcOrd="0" destOrd="0" presId="urn:microsoft.com/office/officeart/2005/8/layout/cycle3"/>
    <dgm:cxn modelId="{7E655371-C3F7-4A01-8A5E-F607DA8D8F7C}" type="presOf" srcId="{AA681AC9-3FBB-4005-997A-E0531603384A}" destId="{652D510D-4267-4837-9771-D3BD67D40162}" srcOrd="0" destOrd="0" presId="urn:microsoft.com/office/officeart/2005/8/layout/cycle3"/>
    <dgm:cxn modelId="{C2B3A3B3-33C2-4E88-824D-19D27D4C217C}" type="presOf" srcId="{42F2E855-66C8-45F0-8DD9-E80171D534D1}" destId="{A6AF2469-AC1C-4E2C-917D-4A2EA3EBBE9C}" srcOrd="0" destOrd="0" presId="urn:microsoft.com/office/officeart/2005/8/layout/cycle3"/>
    <dgm:cxn modelId="{FCAC94B7-BC41-44CE-9B19-5DE619C1A281}" srcId="{F19C732D-00CD-4667-8AF8-0ECB8495DF74}" destId="{42F2E855-66C8-45F0-8DD9-E80171D534D1}" srcOrd="0" destOrd="0" parTransId="{0B570A4C-B3DC-49A5-B595-B18B6230E657}" sibTransId="{40770EB3-BC5C-4C1B-89B8-3B07D57AADF7}"/>
    <dgm:cxn modelId="{4DFE17BE-B051-486C-88B0-25563F51044B}" srcId="{F19C732D-00CD-4667-8AF8-0ECB8495DF74}" destId="{CEB77AC7-A4EF-47CD-AEAC-F0B4E25C008A}" srcOrd="2" destOrd="0" parTransId="{96AA3B5D-CD05-41A6-9355-8E326A695798}" sibTransId="{156953CB-ADAB-4859-8445-27E093A3BA00}"/>
    <dgm:cxn modelId="{005E0BD2-CB9A-4A53-B53B-B49969A9C08D}" srcId="{F19C732D-00CD-4667-8AF8-0ECB8495DF74}" destId="{AA681AC9-3FBB-4005-997A-E0531603384A}" srcOrd="4" destOrd="0" parTransId="{2D781530-AD71-4E02-B3D5-C2C4D512510C}" sibTransId="{74245BFC-C7D8-4DC0-A527-03FEF1A19F22}"/>
    <dgm:cxn modelId="{82C16CDB-0EB3-40E2-B9A9-E510D9E270EF}" type="presOf" srcId="{5714E09F-960A-4236-9B8F-33D9EB377092}" destId="{5ADBB9E0-BCD8-487F-A23E-CAD94F479C51}" srcOrd="0" destOrd="0" presId="urn:microsoft.com/office/officeart/2005/8/layout/cycle3"/>
    <dgm:cxn modelId="{FE8FAFE3-C8D4-4D6A-B036-18B45A64AD57}" srcId="{F19C732D-00CD-4667-8AF8-0ECB8495DF74}" destId="{D0955D56-7F18-4236-B8E8-349B662113B8}" srcOrd="5" destOrd="0" parTransId="{DAE98657-E835-4724-823C-8DDD690B126C}" sibTransId="{E76BDD3B-38B4-4EA0-8189-792D951C2781}"/>
    <dgm:cxn modelId="{BA77EFE5-6D9D-4E60-B7B7-D5E85343FD65}" srcId="{F19C732D-00CD-4667-8AF8-0ECB8495DF74}" destId="{92448FCB-ED6B-4AD1-8867-FE2C98652970}" srcOrd="3" destOrd="0" parTransId="{FEC18A48-AC65-47AB-9B7B-51EB1CD7AFC7}" sibTransId="{387594BE-F37A-4D95-87CD-D7C0E79CA4F4}"/>
    <dgm:cxn modelId="{38D76AF5-1531-4D98-BE26-4654E4624AD3}" srcId="{F19C732D-00CD-4667-8AF8-0ECB8495DF74}" destId="{5714E09F-960A-4236-9B8F-33D9EB377092}" srcOrd="1" destOrd="0" parTransId="{2E74EF97-7072-4E8A-B02D-9808966DE09F}" sibTransId="{7E501963-6795-4380-B94D-624D3DCBC06D}"/>
    <dgm:cxn modelId="{8FAE66FE-8C1C-41F5-B27E-380F3E913F5C}" type="presOf" srcId="{92448FCB-ED6B-4AD1-8867-FE2C98652970}" destId="{39D9C025-32BD-4DAF-AF29-06E644B9F967}" srcOrd="0" destOrd="0" presId="urn:microsoft.com/office/officeart/2005/8/layout/cycle3"/>
    <dgm:cxn modelId="{F8FF353E-297F-46AD-A51B-BB31027AE03E}" type="presParOf" srcId="{DB6D97A6-F66E-44E6-8697-B7DCC6C48F56}" destId="{058CB926-85E5-4C40-97A6-9531F8611B7F}" srcOrd="0" destOrd="0" presId="urn:microsoft.com/office/officeart/2005/8/layout/cycle3"/>
    <dgm:cxn modelId="{9E6F023F-E4E2-4735-95BA-B57FC25E2AA0}" type="presParOf" srcId="{058CB926-85E5-4C40-97A6-9531F8611B7F}" destId="{A6AF2469-AC1C-4E2C-917D-4A2EA3EBBE9C}" srcOrd="0" destOrd="0" presId="urn:microsoft.com/office/officeart/2005/8/layout/cycle3"/>
    <dgm:cxn modelId="{CDBBC5F3-C44D-45FE-B005-604873116F83}" type="presParOf" srcId="{058CB926-85E5-4C40-97A6-9531F8611B7F}" destId="{52781A54-BB59-4B4B-9C59-F9B8556B1934}" srcOrd="1" destOrd="0" presId="urn:microsoft.com/office/officeart/2005/8/layout/cycle3"/>
    <dgm:cxn modelId="{A378F126-910B-4CBD-A854-9234BE1DF91A}" type="presParOf" srcId="{058CB926-85E5-4C40-97A6-9531F8611B7F}" destId="{5ADBB9E0-BCD8-487F-A23E-CAD94F479C51}" srcOrd="2" destOrd="0" presId="urn:microsoft.com/office/officeart/2005/8/layout/cycle3"/>
    <dgm:cxn modelId="{4FDFA6B3-3766-498B-B605-EA0D7C202DAA}" type="presParOf" srcId="{058CB926-85E5-4C40-97A6-9531F8611B7F}" destId="{BFE10584-EE54-4D2F-A859-138F7F8524BB}" srcOrd="3" destOrd="0" presId="urn:microsoft.com/office/officeart/2005/8/layout/cycle3"/>
    <dgm:cxn modelId="{F2685394-F238-4511-B823-982AF5102258}" type="presParOf" srcId="{058CB926-85E5-4C40-97A6-9531F8611B7F}" destId="{39D9C025-32BD-4DAF-AF29-06E644B9F967}" srcOrd="4" destOrd="0" presId="urn:microsoft.com/office/officeart/2005/8/layout/cycle3"/>
    <dgm:cxn modelId="{DF360F52-D9B1-47D0-9967-AA6B6BD7554D}" type="presParOf" srcId="{058CB926-85E5-4C40-97A6-9531F8611B7F}" destId="{652D510D-4267-4837-9771-D3BD67D40162}" srcOrd="5" destOrd="0" presId="urn:microsoft.com/office/officeart/2005/8/layout/cycle3"/>
    <dgm:cxn modelId="{C0D8547C-F147-401D-94D5-2D73A3AF8EC6}" type="presParOf" srcId="{058CB926-85E5-4C40-97A6-9531F8611B7F}" destId="{5F751487-B923-48DA-91E5-55653F859209}"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A0FCF1-5220-4665-BCF5-AD5E31DFDD89}" type="doc">
      <dgm:prSet loTypeId="urn:microsoft.com/office/officeart/2005/8/layout/pyramid2" loCatId="list" qsTypeId="urn:microsoft.com/office/officeart/2005/8/quickstyle/simple1" qsCatId="simple" csTypeId="urn:microsoft.com/office/officeart/2005/8/colors/accent1_2" csCatId="accent1" phldr="1"/>
      <dgm:spPr/>
    </dgm:pt>
    <dgm:pt modelId="{D2DB64DF-6576-49FB-9093-A2F4F4AE2C56}">
      <dgm:prSet phldrT="[Текст]"/>
      <dgm:spPr/>
      <dgm:t>
        <a:bodyPr/>
        <a:lstStyle/>
        <a:p>
          <a:r>
            <a:rPr lang="ru-RU">
              <a:latin typeface="Times New Roman" panose="02020603050405020304" pitchFamily="18" charset="0"/>
              <a:cs typeface="Times New Roman" panose="02020603050405020304" pitchFamily="18" charset="0"/>
            </a:rPr>
            <a:t>Xulosa</a:t>
          </a:r>
        </a:p>
      </dgm:t>
    </dgm:pt>
    <dgm:pt modelId="{E59025CD-6EC2-468C-90A4-D709FD85D572}" type="parTrans" cxnId="{84BA9C5E-A684-45E0-ACD1-F4FC1D7E0431}">
      <dgm:prSet/>
      <dgm:spPr/>
      <dgm:t>
        <a:bodyPr/>
        <a:lstStyle/>
        <a:p>
          <a:endParaRPr lang="ru-RU">
            <a:latin typeface="Times New Roman" panose="02020603050405020304" pitchFamily="18" charset="0"/>
            <a:cs typeface="Times New Roman" panose="02020603050405020304" pitchFamily="18" charset="0"/>
          </a:endParaRPr>
        </a:p>
      </dgm:t>
    </dgm:pt>
    <dgm:pt modelId="{7F0F5F11-19B8-4099-B2F7-ECFC7E5D418E}" type="sibTrans" cxnId="{84BA9C5E-A684-45E0-ACD1-F4FC1D7E0431}">
      <dgm:prSet/>
      <dgm:spPr/>
      <dgm:t>
        <a:bodyPr/>
        <a:lstStyle/>
        <a:p>
          <a:endParaRPr lang="ru-RU">
            <a:latin typeface="Times New Roman" panose="02020603050405020304" pitchFamily="18" charset="0"/>
            <a:cs typeface="Times New Roman" panose="02020603050405020304" pitchFamily="18" charset="0"/>
          </a:endParaRPr>
        </a:p>
      </dgm:t>
    </dgm:pt>
    <dgm:pt modelId="{F74A82D3-74DC-4378-BC24-F9693518598D}">
      <dgm:prSet phldrT="[Текст]"/>
      <dgm:spPr/>
      <dgm:t>
        <a:bodyPr/>
        <a:lstStyle/>
        <a:p>
          <a:r>
            <a:rPr lang="ru-RU">
              <a:latin typeface="Times New Roman" panose="02020603050405020304" pitchFamily="18" charset="0"/>
              <a:cs typeface="Times New Roman" panose="02020603050405020304" pitchFamily="18" charset="0"/>
            </a:rPr>
            <a:t>Tushuntirish mexanizmi</a:t>
          </a:r>
        </a:p>
      </dgm:t>
    </dgm:pt>
    <dgm:pt modelId="{FC67B638-76F5-4FCD-8122-F5A4E84245A9}" type="parTrans" cxnId="{101C1CBB-A24F-4EE0-A1E1-1A5F6D186B4A}">
      <dgm:prSet/>
      <dgm:spPr/>
      <dgm:t>
        <a:bodyPr/>
        <a:lstStyle/>
        <a:p>
          <a:endParaRPr lang="ru-RU">
            <a:latin typeface="Times New Roman" panose="02020603050405020304" pitchFamily="18" charset="0"/>
            <a:cs typeface="Times New Roman" panose="02020603050405020304" pitchFamily="18" charset="0"/>
          </a:endParaRPr>
        </a:p>
      </dgm:t>
    </dgm:pt>
    <dgm:pt modelId="{CAA40C78-1736-4FDB-831D-80B008F915A1}" type="sibTrans" cxnId="{101C1CBB-A24F-4EE0-A1E1-1A5F6D186B4A}">
      <dgm:prSet/>
      <dgm:spPr/>
      <dgm:t>
        <a:bodyPr/>
        <a:lstStyle/>
        <a:p>
          <a:endParaRPr lang="ru-RU">
            <a:latin typeface="Times New Roman" panose="02020603050405020304" pitchFamily="18" charset="0"/>
            <a:cs typeface="Times New Roman" panose="02020603050405020304" pitchFamily="18" charset="0"/>
          </a:endParaRPr>
        </a:p>
      </dgm:t>
    </dgm:pt>
    <dgm:pt modelId="{D91CC967-B9D0-4EAE-B98D-DB0C0B69FD32}">
      <dgm:prSet phldrT="[Текст]"/>
      <dgm:spPr/>
      <dgm:t>
        <a:bodyPr/>
        <a:lstStyle/>
        <a:p>
          <a:r>
            <a:rPr lang="ru-RU" dirty="0" err="1">
              <a:latin typeface="Times New Roman" panose="02020603050405020304" pitchFamily="18" charset="0"/>
              <a:cs typeface="Times New Roman" panose="02020603050405020304" pitchFamily="18" charset="0"/>
            </a:rPr>
            <a:t>Bilimlar</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bilimlar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bazasi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B3F566A-DE19-4479-A5F1-DB9F37A16491}" type="parTrans" cxnId="{01FF4C81-B774-472D-A673-9BCFEE5AECE4}">
      <dgm:prSet/>
      <dgm:spPr/>
      <dgm:t>
        <a:bodyPr/>
        <a:lstStyle/>
        <a:p>
          <a:endParaRPr lang="ru-RU">
            <a:latin typeface="Times New Roman" panose="02020603050405020304" pitchFamily="18" charset="0"/>
            <a:cs typeface="Times New Roman" panose="02020603050405020304" pitchFamily="18" charset="0"/>
          </a:endParaRPr>
        </a:p>
      </dgm:t>
    </dgm:pt>
    <dgm:pt modelId="{0EE8C3DE-F63C-4BDE-BD04-F9B615772F6A}" type="sibTrans" cxnId="{01FF4C81-B774-472D-A673-9BCFEE5AECE4}">
      <dgm:prSet/>
      <dgm:spPr/>
      <dgm:t>
        <a:bodyPr/>
        <a:lstStyle/>
        <a:p>
          <a:endParaRPr lang="ru-RU">
            <a:latin typeface="Times New Roman" panose="02020603050405020304" pitchFamily="18" charset="0"/>
            <a:cs typeface="Times New Roman" panose="02020603050405020304" pitchFamily="18" charset="0"/>
          </a:endParaRPr>
        </a:p>
      </dgm:t>
    </dgm:pt>
    <dgm:pt modelId="{ACE5BD79-5875-42F6-884B-FDDB01F3A10E}">
      <dgm:prSet/>
      <dgm:spPr/>
      <dgm:t>
        <a:bodyPr/>
        <a:lstStyle/>
        <a:p>
          <a:r>
            <a:rPr lang="en-US" dirty="0" err="1">
              <a:latin typeface="Times New Roman" panose="02020603050405020304" pitchFamily="18" charset="0"/>
              <a:cs typeface="Times New Roman" panose="02020603050405020304" pitchFamily="18" charset="0"/>
            </a:rPr>
            <a:t>So'rovlar</a:t>
          </a:r>
          <a:r>
            <a:rPr lang="en-US" dirty="0">
              <a:latin typeface="Times New Roman" panose="02020603050405020304" pitchFamily="18" charset="0"/>
              <a:cs typeface="Times New Roman" panose="02020603050405020304" pitchFamily="18" charset="0"/>
            </a:rPr>
            <a:t> va </a:t>
          </a:r>
          <a:r>
            <a:rPr lang="en-US" dirty="0" err="1">
              <a:latin typeface="Times New Roman" panose="02020603050405020304" pitchFamily="18" charset="0"/>
              <a:cs typeface="Times New Roman" panose="02020603050405020304" pitchFamily="18" charset="0"/>
            </a:rPr>
            <a:t>suhbat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interfeysi</a:t>
          </a:r>
          <a:endParaRPr lang="ru-RU" dirty="0">
            <a:latin typeface="Times New Roman" panose="02020603050405020304" pitchFamily="18" charset="0"/>
            <a:cs typeface="Times New Roman" panose="02020603050405020304" pitchFamily="18" charset="0"/>
          </a:endParaRPr>
        </a:p>
      </dgm:t>
    </dgm:pt>
    <dgm:pt modelId="{7547C2DE-913B-4A13-9A40-614250D3BE0A}" type="parTrans" cxnId="{7ED8252A-42BC-4ACB-8D40-48C11CE07FBB}">
      <dgm:prSet/>
      <dgm:spPr/>
      <dgm:t>
        <a:bodyPr/>
        <a:lstStyle/>
        <a:p>
          <a:endParaRPr lang="ru-RU">
            <a:latin typeface="Times New Roman" panose="02020603050405020304" pitchFamily="18" charset="0"/>
            <a:cs typeface="Times New Roman" panose="02020603050405020304" pitchFamily="18" charset="0"/>
          </a:endParaRPr>
        </a:p>
      </dgm:t>
    </dgm:pt>
    <dgm:pt modelId="{89967BA9-AE6B-4FFE-84FC-AA9CFAD42C73}" type="sibTrans" cxnId="{7ED8252A-42BC-4ACB-8D40-48C11CE07FBB}">
      <dgm:prSet/>
      <dgm:spPr/>
      <dgm:t>
        <a:bodyPr/>
        <a:lstStyle/>
        <a:p>
          <a:endParaRPr lang="ru-RU">
            <a:latin typeface="Times New Roman" panose="02020603050405020304" pitchFamily="18" charset="0"/>
            <a:cs typeface="Times New Roman" panose="02020603050405020304" pitchFamily="18" charset="0"/>
          </a:endParaRPr>
        </a:p>
      </dgm:t>
    </dgm:pt>
    <dgm:pt modelId="{5536F4A8-09F2-4BF5-91E4-B16B26A1508D}">
      <dgm:prSet/>
      <dgm:spPr/>
      <dgm:t>
        <a:bodyPr/>
        <a:lstStyle/>
        <a:p>
          <a:r>
            <a:rPr lang="en-US" dirty="0" err="1">
              <a:latin typeface="Times New Roman" panose="02020603050405020304" pitchFamily="18" charset="0"/>
              <a:cs typeface="Times New Roman" panose="02020603050405020304" pitchFamily="18" charset="0"/>
            </a:rPr>
            <a:t>Yangilanish</a:t>
          </a:r>
          <a:r>
            <a:rPr lang="en-US" dirty="0">
              <a:latin typeface="Times New Roman" panose="02020603050405020304" pitchFamily="18" charset="0"/>
              <a:cs typeface="Times New Roman" panose="02020603050405020304" pitchFamily="18" charset="0"/>
            </a:rPr>
            <a:t> va </a:t>
          </a:r>
          <a:r>
            <a:rPr lang="en-US" dirty="0" err="1">
              <a:latin typeface="Times New Roman" panose="02020603050405020304" pitchFamily="18" charset="0"/>
              <a:cs typeface="Times New Roman" panose="02020603050405020304" pitchFamily="18" charset="0"/>
            </a:rPr>
            <a:t>o‘rganish</a:t>
          </a:r>
          <a:endParaRPr lang="ru-RU" dirty="0">
            <a:latin typeface="Times New Roman" panose="02020603050405020304" pitchFamily="18" charset="0"/>
            <a:cs typeface="Times New Roman" panose="02020603050405020304" pitchFamily="18" charset="0"/>
          </a:endParaRPr>
        </a:p>
      </dgm:t>
    </dgm:pt>
    <dgm:pt modelId="{12B643CF-E040-43F4-ADD4-BCFE24B31FF9}" type="parTrans" cxnId="{808D3E3B-F099-434F-A31D-A88E357C5976}">
      <dgm:prSet/>
      <dgm:spPr/>
      <dgm:t>
        <a:bodyPr/>
        <a:lstStyle/>
        <a:p>
          <a:endParaRPr lang="ru-RU">
            <a:latin typeface="Times New Roman" panose="02020603050405020304" pitchFamily="18" charset="0"/>
            <a:cs typeface="Times New Roman" panose="02020603050405020304" pitchFamily="18" charset="0"/>
          </a:endParaRPr>
        </a:p>
      </dgm:t>
    </dgm:pt>
    <dgm:pt modelId="{A1C4F951-1AAD-4FAB-872A-08FD9357E48F}" type="sibTrans" cxnId="{808D3E3B-F099-434F-A31D-A88E357C5976}">
      <dgm:prSet/>
      <dgm:spPr/>
      <dgm:t>
        <a:bodyPr/>
        <a:lstStyle/>
        <a:p>
          <a:endParaRPr lang="ru-RU">
            <a:latin typeface="Times New Roman" panose="02020603050405020304" pitchFamily="18" charset="0"/>
            <a:cs typeface="Times New Roman" panose="02020603050405020304" pitchFamily="18" charset="0"/>
          </a:endParaRPr>
        </a:p>
      </dgm:t>
    </dgm:pt>
    <dgm:pt modelId="{DA2182CA-EA1E-4716-9D63-1718C187443B}" type="pres">
      <dgm:prSet presAssocID="{AEA0FCF1-5220-4665-BCF5-AD5E31DFDD89}" presName="compositeShape" presStyleCnt="0">
        <dgm:presLayoutVars>
          <dgm:dir/>
          <dgm:resizeHandles/>
        </dgm:presLayoutVars>
      </dgm:prSet>
      <dgm:spPr/>
    </dgm:pt>
    <dgm:pt modelId="{E98DD3EC-0E1E-4CAD-B80F-C2905DD94883}" type="pres">
      <dgm:prSet presAssocID="{AEA0FCF1-5220-4665-BCF5-AD5E31DFDD89}" presName="pyramid" presStyleLbl="node1" presStyleIdx="0" presStyleCnt="1"/>
      <dgm:spPr/>
    </dgm:pt>
    <dgm:pt modelId="{76CAE3F3-7E4B-43D6-9705-4137E55E0C84}" type="pres">
      <dgm:prSet presAssocID="{AEA0FCF1-5220-4665-BCF5-AD5E31DFDD89}" presName="theList" presStyleCnt="0"/>
      <dgm:spPr/>
    </dgm:pt>
    <dgm:pt modelId="{E01F9AAA-1259-4A64-A82A-1B4E3F7CCF46}" type="pres">
      <dgm:prSet presAssocID="{D2DB64DF-6576-49FB-9093-A2F4F4AE2C56}" presName="aNode" presStyleLbl="fgAcc1" presStyleIdx="0" presStyleCnt="5">
        <dgm:presLayoutVars>
          <dgm:bulletEnabled val="1"/>
        </dgm:presLayoutVars>
      </dgm:prSet>
      <dgm:spPr/>
    </dgm:pt>
    <dgm:pt modelId="{56439FBD-23E3-4B1B-9881-711EF5B8E121}" type="pres">
      <dgm:prSet presAssocID="{D2DB64DF-6576-49FB-9093-A2F4F4AE2C56}" presName="aSpace" presStyleCnt="0"/>
      <dgm:spPr/>
    </dgm:pt>
    <dgm:pt modelId="{3C212D2E-A7EF-4B1A-AB60-BB8D6828ADB4}" type="pres">
      <dgm:prSet presAssocID="{F74A82D3-74DC-4378-BC24-F9693518598D}" presName="aNode" presStyleLbl="fgAcc1" presStyleIdx="1" presStyleCnt="5">
        <dgm:presLayoutVars>
          <dgm:bulletEnabled val="1"/>
        </dgm:presLayoutVars>
      </dgm:prSet>
      <dgm:spPr/>
    </dgm:pt>
    <dgm:pt modelId="{A92D1D64-91F2-4933-8F6A-C1BFCC89D287}" type="pres">
      <dgm:prSet presAssocID="{F74A82D3-74DC-4378-BC24-F9693518598D}" presName="aSpace" presStyleCnt="0"/>
      <dgm:spPr/>
    </dgm:pt>
    <dgm:pt modelId="{CC0C8B55-F503-407D-865A-33C169010C51}" type="pres">
      <dgm:prSet presAssocID="{5536F4A8-09F2-4BF5-91E4-B16B26A1508D}" presName="aNode" presStyleLbl="fgAcc1" presStyleIdx="2" presStyleCnt="5">
        <dgm:presLayoutVars>
          <dgm:bulletEnabled val="1"/>
        </dgm:presLayoutVars>
      </dgm:prSet>
      <dgm:spPr/>
    </dgm:pt>
    <dgm:pt modelId="{1C3BEBD6-9FE3-4E50-B33F-C3F0EAEDA9B7}" type="pres">
      <dgm:prSet presAssocID="{5536F4A8-09F2-4BF5-91E4-B16B26A1508D}" presName="aSpace" presStyleCnt="0"/>
      <dgm:spPr/>
    </dgm:pt>
    <dgm:pt modelId="{6F374B60-BE99-49FC-AE9E-3E4BC5ACAC4E}" type="pres">
      <dgm:prSet presAssocID="{ACE5BD79-5875-42F6-884B-FDDB01F3A10E}" presName="aNode" presStyleLbl="fgAcc1" presStyleIdx="3" presStyleCnt="5">
        <dgm:presLayoutVars>
          <dgm:bulletEnabled val="1"/>
        </dgm:presLayoutVars>
      </dgm:prSet>
      <dgm:spPr/>
    </dgm:pt>
    <dgm:pt modelId="{A2E04ADF-5A47-46DD-82E2-61DA5CA9B90E}" type="pres">
      <dgm:prSet presAssocID="{ACE5BD79-5875-42F6-884B-FDDB01F3A10E}" presName="aSpace" presStyleCnt="0"/>
      <dgm:spPr/>
    </dgm:pt>
    <dgm:pt modelId="{A572C942-854C-4341-8343-32F79044B8B4}" type="pres">
      <dgm:prSet presAssocID="{D91CC967-B9D0-4EAE-B98D-DB0C0B69FD32}" presName="aNode" presStyleLbl="fgAcc1" presStyleIdx="4" presStyleCnt="5">
        <dgm:presLayoutVars>
          <dgm:bulletEnabled val="1"/>
        </dgm:presLayoutVars>
      </dgm:prSet>
      <dgm:spPr/>
    </dgm:pt>
    <dgm:pt modelId="{DECAB796-AE5A-4AD6-8E5C-CAF7FC62E0C2}" type="pres">
      <dgm:prSet presAssocID="{D91CC967-B9D0-4EAE-B98D-DB0C0B69FD32}" presName="aSpace" presStyleCnt="0"/>
      <dgm:spPr/>
    </dgm:pt>
  </dgm:ptLst>
  <dgm:cxnLst>
    <dgm:cxn modelId="{7ED8252A-42BC-4ACB-8D40-48C11CE07FBB}" srcId="{AEA0FCF1-5220-4665-BCF5-AD5E31DFDD89}" destId="{ACE5BD79-5875-42F6-884B-FDDB01F3A10E}" srcOrd="3" destOrd="0" parTransId="{7547C2DE-913B-4A13-9A40-614250D3BE0A}" sibTransId="{89967BA9-AE6B-4FFE-84FC-AA9CFAD42C73}"/>
    <dgm:cxn modelId="{808D3E3B-F099-434F-A31D-A88E357C5976}" srcId="{AEA0FCF1-5220-4665-BCF5-AD5E31DFDD89}" destId="{5536F4A8-09F2-4BF5-91E4-B16B26A1508D}" srcOrd="2" destOrd="0" parTransId="{12B643CF-E040-43F4-ADD4-BCFE24B31FF9}" sibTransId="{A1C4F951-1AAD-4FAB-872A-08FD9357E48F}"/>
    <dgm:cxn modelId="{84BA9C5E-A684-45E0-ACD1-F4FC1D7E0431}" srcId="{AEA0FCF1-5220-4665-BCF5-AD5E31DFDD89}" destId="{D2DB64DF-6576-49FB-9093-A2F4F4AE2C56}" srcOrd="0" destOrd="0" parTransId="{E59025CD-6EC2-468C-90A4-D709FD85D572}" sibTransId="{7F0F5F11-19B8-4099-B2F7-ECFC7E5D418E}"/>
    <dgm:cxn modelId="{90633666-1F1E-4561-8582-C69DB2789CE7}" type="presOf" srcId="{AEA0FCF1-5220-4665-BCF5-AD5E31DFDD89}" destId="{DA2182CA-EA1E-4716-9D63-1718C187443B}" srcOrd="0" destOrd="0" presId="urn:microsoft.com/office/officeart/2005/8/layout/pyramid2"/>
    <dgm:cxn modelId="{3C1A0355-9306-4F76-BCBB-763BC7522EAA}" type="presOf" srcId="{D91CC967-B9D0-4EAE-B98D-DB0C0B69FD32}" destId="{A572C942-854C-4341-8343-32F79044B8B4}" srcOrd="0" destOrd="0" presId="urn:microsoft.com/office/officeart/2005/8/layout/pyramid2"/>
    <dgm:cxn modelId="{01FF4C81-B774-472D-A673-9BCFEE5AECE4}" srcId="{AEA0FCF1-5220-4665-BCF5-AD5E31DFDD89}" destId="{D91CC967-B9D0-4EAE-B98D-DB0C0B69FD32}" srcOrd="4" destOrd="0" parTransId="{1B3F566A-DE19-4479-A5F1-DB9F37A16491}" sibTransId="{0EE8C3DE-F63C-4BDE-BD04-F9B615772F6A}"/>
    <dgm:cxn modelId="{6A04619D-30D8-4E1E-836A-4583EFC4BC0E}" type="presOf" srcId="{ACE5BD79-5875-42F6-884B-FDDB01F3A10E}" destId="{6F374B60-BE99-49FC-AE9E-3E4BC5ACAC4E}" srcOrd="0" destOrd="0" presId="urn:microsoft.com/office/officeart/2005/8/layout/pyramid2"/>
    <dgm:cxn modelId="{9E2BFCB2-C7B7-45CC-8D27-D1A65C0FBAB4}" type="presOf" srcId="{D2DB64DF-6576-49FB-9093-A2F4F4AE2C56}" destId="{E01F9AAA-1259-4A64-A82A-1B4E3F7CCF46}" srcOrd="0" destOrd="0" presId="urn:microsoft.com/office/officeart/2005/8/layout/pyramid2"/>
    <dgm:cxn modelId="{101C1CBB-A24F-4EE0-A1E1-1A5F6D186B4A}" srcId="{AEA0FCF1-5220-4665-BCF5-AD5E31DFDD89}" destId="{F74A82D3-74DC-4378-BC24-F9693518598D}" srcOrd="1" destOrd="0" parTransId="{FC67B638-76F5-4FCD-8122-F5A4E84245A9}" sibTransId="{CAA40C78-1736-4FDB-831D-80B008F915A1}"/>
    <dgm:cxn modelId="{752365E4-2331-479E-9B66-6EA5030E828F}" type="presOf" srcId="{5536F4A8-09F2-4BF5-91E4-B16B26A1508D}" destId="{CC0C8B55-F503-407D-865A-33C169010C51}" srcOrd="0" destOrd="0" presId="urn:microsoft.com/office/officeart/2005/8/layout/pyramid2"/>
    <dgm:cxn modelId="{EAA939EE-4440-47ED-A641-F1F0ED4783A1}" type="presOf" srcId="{F74A82D3-74DC-4378-BC24-F9693518598D}" destId="{3C212D2E-A7EF-4B1A-AB60-BB8D6828ADB4}" srcOrd="0" destOrd="0" presId="urn:microsoft.com/office/officeart/2005/8/layout/pyramid2"/>
    <dgm:cxn modelId="{3D261121-ED7B-4846-89CE-BD955A2F9FE2}" type="presParOf" srcId="{DA2182CA-EA1E-4716-9D63-1718C187443B}" destId="{E98DD3EC-0E1E-4CAD-B80F-C2905DD94883}" srcOrd="0" destOrd="0" presId="urn:microsoft.com/office/officeart/2005/8/layout/pyramid2"/>
    <dgm:cxn modelId="{00A54253-5849-44ED-AED4-043835F1B726}" type="presParOf" srcId="{DA2182CA-EA1E-4716-9D63-1718C187443B}" destId="{76CAE3F3-7E4B-43D6-9705-4137E55E0C84}" srcOrd="1" destOrd="0" presId="urn:microsoft.com/office/officeart/2005/8/layout/pyramid2"/>
    <dgm:cxn modelId="{0F9E721A-5186-4452-9D7B-1587E3FC0194}" type="presParOf" srcId="{76CAE3F3-7E4B-43D6-9705-4137E55E0C84}" destId="{E01F9AAA-1259-4A64-A82A-1B4E3F7CCF46}" srcOrd="0" destOrd="0" presId="urn:microsoft.com/office/officeart/2005/8/layout/pyramid2"/>
    <dgm:cxn modelId="{79411D31-B3F9-4E06-AB09-636E154DD5BD}" type="presParOf" srcId="{76CAE3F3-7E4B-43D6-9705-4137E55E0C84}" destId="{56439FBD-23E3-4B1B-9881-711EF5B8E121}" srcOrd="1" destOrd="0" presId="urn:microsoft.com/office/officeart/2005/8/layout/pyramid2"/>
    <dgm:cxn modelId="{E0551A71-5672-45C0-81A8-FA1651892085}" type="presParOf" srcId="{76CAE3F3-7E4B-43D6-9705-4137E55E0C84}" destId="{3C212D2E-A7EF-4B1A-AB60-BB8D6828ADB4}" srcOrd="2" destOrd="0" presId="urn:microsoft.com/office/officeart/2005/8/layout/pyramid2"/>
    <dgm:cxn modelId="{2B46688C-C090-4C3A-A306-99ADA03B3A85}" type="presParOf" srcId="{76CAE3F3-7E4B-43D6-9705-4137E55E0C84}" destId="{A92D1D64-91F2-4933-8F6A-C1BFCC89D287}" srcOrd="3" destOrd="0" presId="urn:microsoft.com/office/officeart/2005/8/layout/pyramid2"/>
    <dgm:cxn modelId="{06711903-A0F3-4C28-BC6B-BCE379E59320}" type="presParOf" srcId="{76CAE3F3-7E4B-43D6-9705-4137E55E0C84}" destId="{CC0C8B55-F503-407D-865A-33C169010C51}" srcOrd="4" destOrd="0" presId="urn:microsoft.com/office/officeart/2005/8/layout/pyramid2"/>
    <dgm:cxn modelId="{3665D64A-81AA-4A4F-BC31-FF68C9838938}" type="presParOf" srcId="{76CAE3F3-7E4B-43D6-9705-4137E55E0C84}" destId="{1C3BEBD6-9FE3-4E50-B33F-C3F0EAEDA9B7}" srcOrd="5" destOrd="0" presId="urn:microsoft.com/office/officeart/2005/8/layout/pyramid2"/>
    <dgm:cxn modelId="{1C432223-3537-47D2-B109-82A64E6DFDE5}" type="presParOf" srcId="{76CAE3F3-7E4B-43D6-9705-4137E55E0C84}" destId="{6F374B60-BE99-49FC-AE9E-3E4BC5ACAC4E}" srcOrd="6" destOrd="0" presId="urn:microsoft.com/office/officeart/2005/8/layout/pyramid2"/>
    <dgm:cxn modelId="{DC85F5BA-1236-428C-AEE4-608CD2F61375}" type="presParOf" srcId="{76CAE3F3-7E4B-43D6-9705-4137E55E0C84}" destId="{A2E04ADF-5A47-46DD-82E2-61DA5CA9B90E}" srcOrd="7" destOrd="0" presId="urn:microsoft.com/office/officeart/2005/8/layout/pyramid2"/>
    <dgm:cxn modelId="{D6B99D97-666B-4C68-8A5D-52900A46AAA7}" type="presParOf" srcId="{76CAE3F3-7E4B-43D6-9705-4137E55E0C84}" destId="{A572C942-854C-4341-8343-32F79044B8B4}" srcOrd="8" destOrd="0" presId="urn:microsoft.com/office/officeart/2005/8/layout/pyramid2"/>
    <dgm:cxn modelId="{7583BD0C-3BA5-4736-9B55-D03D1A44B488}" type="presParOf" srcId="{76CAE3F3-7E4B-43D6-9705-4137E55E0C84}" destId="{DECAB796-AE5A-4AD6-8E5C-CAF7FC62E0C2}"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1E20AC1-76AF-4019-823B-BD713291B8DE}" type="doc">
      <dgm:prSet loTypeId="urn:microsoft.com/office/officeart/2005/8/layout/process5" loCatId="process" qsTypeId="urn:microsoft.com/office/officeart/2005/8/quickstyle/simple1" qsCatId="simple" csTypeId="urn:microsoft.com/office/officeart/2005/8/colors/colorful5" csCatId="colorful" phldr="1"/>
      <dgm:spPr/>
      <dgm:t>
        <a:bodyPr/>
        <a:lstStyle/>
        <a:p>
          <a:endParaRPr lang="ru-RU"/>
        </a:p>
      </dgm:t>
    </dgm:pt>
    <dgm:pt modelId="{37B676FC-D4BD-4995-8031-7C702A7331D3}">
      <dgm:prSet phldrT="[Текст]" custT="1"/>
      <dgm:spPr/>
      <dgm:t>
        <a:bodyPr/>
        <a:lstStyle/>
        <a:p>
          <a:r>
            <a:rPr lang="en-US" sz="1800" b="1" dirty="0" err="1">
              <a:solidFill>
                <a:schemeClr val="tx1"/>
              </a:solidFill>
              <a:latin typeface="Times New Roman" panose="02020603050405020304" pitchFamily="18" charset="0"/>
              <a:cs typeface="Times New Roman" panose="02020603050405020304" pitchFamily="18" charset="0"/>
            </a:rPr>
            <a:t>Populyat-siya</a:t>
          </a:r>
          <a:endParaRPr lang="ru-RU" sz="1800" b="1" dirty="0">
            <a:solidFill>
              <a:schemeClr val="tx1"/>
            </a:solidFill>
            <a:latin typeface="Times New Roman" panose="02020603050405020304" pitchFamily="18" charset="0"/>
            <a:cs typeface="Times New Roman" panose="02020603050405020304" pitchFamily="18" charset="0"/>
          </a:endParaRPr>
        </a:p>
      </dgm:t>
    </dgm:pt>
    <dgm:pt modelId="{68879E03-A3BD-442A-813E-2ED0C8AFF7F7}" type="parTrans" cxnId="{D835A309-154A-4DBF-9DEF-BFBD87AE70B4}">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13E482BA-AC1D-421D-9C55-175D59CE9805}" type="sibTrans" cxnId="{D835A309-154A-4DBF-9DEF-BFBD87AE70B4}">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E753867D-391C-4DEE-B56C-43F0E6EAB26D}">
      <dgm:prSet phldrT="[Текст]" custT="1"/>
      <dgm:spPr/>
      <dgm:t>
        <a:bodyPr/>
        <a:lstStyle/>
        <a:p>
          <a:r>
            <a:rPr lang="en-US" sz="1800" b="1" dirty="0" err="1">
              <a:solidFill>
                <a:schemeClr val="tx1"/>
              </a:solidFill>
              <a:latin typeface="Times New Roman" panose="02020603050405020304" pitchFamily="18" charset="0"/>
              <a:cs typeface="Times New Roman" panose="02020603050405020304" pitchFamily="18" charset="0"/>
            </a:rPr>
            <a:t>Moslashuv-chanlik</a:t>
          </a:r>
          <a:r>
            <a:rPr lang="en-US" sz="1800" b="1" dirty="0">
              <a:solidFill>
                <a:schemeClr val="tx1"/>
              </a:solidFill>
              <a:latin typeface="Times New Roman" panose="02020603050405020304" pitchFamily="18" charset="0"/>
              <a:cs typeface="Times New Roman" panose="02020603050405020304" pitchFamily="18" charset="0"/>
            </a:rPr>
            <a:t> </a:t>
          </a:r>
          <a:r>
            <a:rPr lang="en-US" sz="1800" b="1" dirty="0" err="1">
              <a:solidFill>
                <a:schemeClr val="tx1"/>
              </a:solidFill>
              <a:latin typeface="Times New Roman" panose="02020603050405020304" pitchFamily="18" charset="0"/>
              <a:cs typeface="Times New Roman" panose="02020603050405020304" pitchFamily="18" charset="0"/>
            </a:rPr>
            <a:t>funktsiyasi</a:t>
          </a:r>
          <a:endParaRPr lang="ru-RU" sz="1800" b="1" dirty="0">
            <a:solidFill>
              <a:schemeClr val="tx1"/>
            </a:solidFill>
            <a:latin typeface="Times New Roman" panose="02020603050405020304" pitchFamily="18" charset="0"/>
            <a:cs typeface="Times New Roman" panose="02020603050405020304" pitchFamily="18" charset="0"/>
          </a:endParaRPr>
        </a:p>
      </dgm:t>
    </dgm:pt>
    <dgm:pt modelId="{0E886E04-D4C5-4D94-B5E4-C42A32C446E4}" type="parTrans" cxnId="{7B36163D-77B4-4F2D-B42C-EB95AD841041}">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EA86225E-E9DA-422E-B57F-B581A6DF65DB}" type="sibTrans" cxnId="{7B36163D-77B4-4F2D-B42C-EB95AD841041}">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88F1FCB3-77B5-4AAB-BEA0-8DFB08BCDE44}">
      <dgm:prSet phldrT="[Текст]" custT="1"/>
      <dgm:spPr/>
      <dgm:t>
        <a:bodyPr/>
        <a:lstStyle/>
        <a:p>
          <a:r>
            <a:rPr lang="en-US" sz="1800" b="1">
              <a:solidFill>
                <a:schemeClr val="tx1"/>
              </a:solidFill>
              <a:latin typeface="Times New Roman" panose="02020603050405020304" pitchFamily="18" charset="0"/>
              <a:cs typeface="Times New Roman" panose="02020603050405020304" pitchFamily="18" charset="0"/>
            </a:rPr>
            <a:t>Tanlash</a:t>
          </a:r>
          <a:endParaRPr lang="ru-RU" sz="1800" b="1">
            <a:solidFill>
              <a:schemeClr val="tx1"/>
            </a:solidFill>
            <a:latin typeface="Times New Roman" panose="02020603050405020304" pitchFamily="18" charset="0"/>
            <a:cs typeface="Times New Roman" panose="02020603050405020304" pitchFamily="18" charset="0"/>
          </a:endParaRPr>
        </a:p>
      </dgm:t>
    </dgm:pt>
    <dgm:pt modelId="{C0BD058B-1653-4E1C-B472-421AB66F626A}" type="parTrans" cxnId="{AEDEAC9B-B613-416C-947E-F5B0CD739F82}">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ED03A66B-F4D7-4253-841E-1E0B05F892CE}" type="sibTrans" cxnId="{AEDEAC9B-B613-416C-947E-F5B0CD739F82}">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024495BA-850B-47D5-9B82-9293BF3073C1}">
      <dgm:prSet phldrT="[Текст]" custT="1"/>
      <dgm:spPr/>
      <dgm:t>
        <a:bodyPr/>
        <a:lstStyle/>
        <a:p>
          <a:r>
            <a:rPr lang="en-US" sz="1800" b="1" dirty="0" err="1">
              <a:solidFill>
                <a:schemeClr val="tx1"/>
              </a:solidFill>
              <a:latin typeface="Times New Roman" panose="02020603050405020304" pitchFamily="18" charset="0"/>
              <a:cs typeface="Times New Roman" panose="02020603050405020304" pitchFamily="18" charset="0"/>
            </a:rPr>
            <a:t>Chatish-tirish</a:t>
          </a:r>
          <a:endParaRPr lang="ru-RU" sz="1800" b="1" dirty="0">
            <a:solidFill>
              <a:schemeClr val="tx1"/>
            </a:solidFill>
            <a:latin typeface="Times New Roman" panose="02020603050405020304" pitchFamily="18" charset="0"/>
            <a:cs typeface="Times New Roman" panose="02020603050405020304" pitchFamily="18" charset="0"/>
          </a:endParaRPr>
        </a:p>
      </dgm:t>
    </dgm:pt>
    <dgm:pt modelId="{FB960E5A-B520-44DC-8EC1-561BEA088502}" type="parTrans" cxnId="{13C1D47E-E823-4AC2-B000-C5163C792A79}">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C9F64EB7-ADF2-4822-B571-A5C3D322A53C}" type="sibTrans" cxnId="{13C1D47E-E823-4AC2-B000-C5163C792A79}">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857025B6-BE3B-4E81-9A27-89FB6F0B1C42}">
      <dgm:prSet phldrT="[Текст]" custT="1"/>
      <dgm:spPr/>
      <dgm:t>
        <a:bodyPr/>
        <a:lstStyle/>
        <a:p>
          <a:r>
            <a:rPr lang="en-US" sz="1800" b="1">
              <a:solidFill>
                <a:schemeClr val="tx1"/>
              </a:solidFill>
              <a:latin typeface="Times New Roman" panose="02020603050405020304" pitchFamily="18" charset="0"/>
              <a:cs typeface="Times New Roman" panose="02020603050405020304" pitchFamily="18" charset="0"/>
            </a:rPr>
            <a:t>Mutatsiya</a:t>
          </a:r>
          <a:endParaRPr lang="ru-RU" sz="1800" b="1">
            <a:solidFill>
              <a:schemeClr val="tx1"/>
            </a:solidFill>
            <a:latin typeface="Times New Roman" panose="02020603050405020304" pitchFamily="18" charset="0"/>
            <a:cs typeface="Times New Roman" panose="02020603050405020304" pitchFamily="18" charset="0"/>
          </a:endParaRPr>
        </a:p>
      </dgm:t>
    </dgm:pt>
    <dgm:pt modelId="{8A544725-A6F0-4D1E-B998-7DDDBCB9C45E}" type="parTrans" cxnId="{1DEE4438-3399-4DA9-897E-B8639C9C7661}">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3436F4A9-68EE-4233-99F8-C19700C15AE1}" type="sibTrans" cxnId="{1DEE4438-3399-4DA9-897E-B8639C9C7661}">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5D557E50-869E-4071-8F67-4876E67ABBD0}">
      <dgm:prSet custT="1"/>
      <dgm:spPr/>
      <dgm:t>
        <a:bodyPr/>
        <a:lstStyle/>
        <a:p>
          <a:r>
            <a:rPr lang="en-US" sz="1800" b="1" dirty="0" err="1">
              <a:solidFill>
                <a:schemeClr val="tx1"/>
              </a:solidFill>
              <a:latin typeface="Times New Roman" panose="02020603050405020304" pitchFamily="18" charset="0"/>
              <a:cs typeface="Times New Roman" panose="02020603050405020304" pitchFamily="18" charset="0"/>
            </a:rPr>
            <a:t>Baholash</a:t>
          </a:r>
          <a:r>
            <a:rPr lang="en-US" sz="1800" b="1" dirty="0">
              <a:solidFill>
                <a:schemeClr val="tx1"/>
              </a:solidFill>
              <a:latin typeface="Times New Roman" panose="02020603050405020304" pitchFamily="18" charset="0"/>
              <a:cs typeface="Times New Roman" panose="02020603050405020304" pitchFamily="18" charset="0"/>
            </a:rPr>
            <a:t> va </a:t>
          </a:r>
          <a:r>
            <a:rPr lang="en-US" sz="1800" b="1" dirty="0" err="1">
              <a:solidFill>
                <a:schemeClr val="tx1"/>
              </a:solidFill>
              <a:latin typeface="Times New Roman" panose="02020603050405020304" pitchFamily="18" charset="0"/>
              <a:cs typeface="Times New Roman" panose="02020603050405020304" pitchFamily="18" charset="0"/>
            </a:rPr>
            <a:t>almashtirish</a:t>
          </a:r>
          <a:endParaRPr lang="ru-RU" sz="1800" b="1" dirty="0">
            <a:solidFill>
              <a:schemeClr val="tx1"/>
            </a:solidFill>
            <a:latin typeface="Times New Roman" panose="02020603050405020304" pitchFamily="18" charset="0"/>
            <a:cs typeface="Times New Roman" panose="02020603050405020304" pitchFamily="18" charset="0"/>
          </a:endParaRPr>
        </a:p>
      </dgm:t>
    </dgm:pt>
    <dgm:pt modelId="{08BB2FE7-4E48-4A80-AFC5-0127CB9DB04D}" type="parTrans" cxnId="{D44EFDB8-92E7-4DE1-8E84-1CE91BCFAFBD}">
      <dgm:prSet/>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5C58FD5A-5996-4D58-9A79-ED20CEE3C9AF}" type="sibTrans" cxnId="{D44EFDB8-92E7-4DE1-8E84-1CE91BCFAFBD}">
      <dgm:prSet custT="1"/>
      <dgm:spPr/>
      <dgm:t>
        <a:bodyPr/>
        <a:lstStyle/>
        <a:p>
          <a:endParaRPr lang="ru-RU" sz="1800" b="1">
            <a:solidFill>
              <a:schemeClr val="tx1"/>
            </a:solidFill>
            <a:latin typeface="Times New Roman" panose="02020603050405020304" pitchFamily="18" charset="0"/>
            <a:cs typeface="Times New Roman" panose="02020603050405020304" pitchFamily="18" charset="0"/>
          </a:endParaRPr>
        </a:p>
      </dgm:t>
    </dgm:pt>
    <dgm:pt modelId="{3347459C-18CE-4179-8734-EFD2F11B57CB}">
      <dgm:prSet custT="1"/>
      <dgm:spPr/>
      <dgm:t>
        <a:bodyPr/>
        <a:lstStyle/>
        <a:p>
          <a:r>
            <a:rPr lang="en-US" sz="1800" b="1" dirty="0" err="1">
              <a:solidFill>
                <a:schemeClr val="tx1"/>
              </a:solidFill>
              <a:latin typeface="Times New Roman" panose="02020603050405020304" pitchFamily="18" charset="0"/>
              <a:cs typeface="Times New Roman" panose="02020603050405020304" pitchFamily="18" charset="0"/>
            </a:rPr>
            <a:t>Iteratsiya</a:t>
          </a:r>
          <a:endParaRPr lang="ru-RU" sz="1800" b="1" dirty="0">
            <a:solidFill>
              <a:schemeClr val="tx1"/>
            </a:solidFill>
            <a:latin typeface="Times New Roman" panose="02020603050405020304" pitchFamily="18" charset="0"/>
            <a:cs typeface="Times New Roman" panose="02020603050405020304" pitchFamily="18" charset="0"/>
          </a:endParaRPr>
        </a:p>
      </dgm:t>
    </dgm:pt>
    <dgm:pt modelId="{2D82351E-6A03-496A-A0E8-B37F3212F638}" type="parTrans" cxnId="{4133B6EB-1EAB-4CA8-9CD8-DB90DAB534D1}">
      <dgm:prSet/>
      <dgm:spPr/>
      <dgm:t>
        <a:bodyPr/>
        <a:lstStyle/>
        <a:p>
          <a:endParaRPr lang="ru-RU" sz="1800"/>
        </a:p>
      </dgm:t>
    </dgm:pt>
    <dgm:pt modelId="{D566D1C7-795A-4C84-9230-BB2A8311D94C}" type="sibTrans" cxnId="{4133B6EB-1EAB-4CA8-9CD8-DB90DAB534D1}">
      <dgm:prSet/>
      <dgm:spPr/>
      <dgm:t>
        <a:bodyPr/>
        <a:lstStyle/>
        <a:p>
          <a:endParaRPr lang="ru-RU" sz="1800"/>
        </a:p>
      </dgm:t>
    </dgm:pt>
    <dgm:pt modelId="{F5333554-3FE7-4481-BA24-992F97ECDC30}" type="pres">
      <dgm:prSet presAssocID="{21E20AC1-76AF-4019-823B-BD713291B8DE}" presName="diagram" presStyleCnt="0">
        <dgm:presLayoutVars>
          <dgm:dir/>
          <dgm:resizeHandles val="exact"/>
        </dgm:presLayoutVars>
      </dgm:prSet>
      <dgm:spPr/>
    </dgm:pt>
    <dgm:pt modelId="{A787FD4E-390B-46D2-958C-AC4BC70C452E}" type="pres">
      <dgm:prSet presAssocID="{37B676FC-D4BD-4995-8031-7C702A7331D3}" presName="node" presStyleLbl="node1" presStyleIdx="0" presStyleCnt="7">
        <dgm:presLayoutVars>
          <dgm:bulletEnabled val="1"/>
        </dgm:presLayoutVars>
      </dgm:prSet>
      <dgm:spPr/>
    </dgm:pt>
    <dgm:pt modelId="{B4D0573C-347B-4209-840C-56DE8906FFE7}" type="pres">
      <dgm:prSet presAssocID="{13E482BA-AC1D-421D-9C55-175D59CE9805}" presName="sibTrans" presStyleLbl="sibTrans2D1" presStyleIdx="0" presStyleCnt="6"/>
      <dgm:spPr/>
    </dgm:pt>
    <dgm:pt modelId="{54EB3174-806D-491D-9B1B-8D8137A08E7C}" type="pres">
      <dgm:prSet presAssocID="{13E482BA-AC1D-421D-9C55-175D59CE9805}" presName="connectorText" presStyleLbl="sibTrans2D1" presStyleIdx="0" presStyleCnt="6"/>
      <dgm:spPr/>
    </dgm:pt>
    <dgm:pt modelId="{D9E564A5-4C39-4D4D-B966-D81B4AD32A5F}" type="pres">
      <dgm:prSet presAssocID="{E753867D-391C-4DEE-B56C-43F0E6EAB26D}" presName="node" presStyleLbl="node1" presStyleIdx="1" presStyleCnt="7">
        <dgm:presLayoutVars>
          <dgm:bulletEnabled val="1"/>
        </dgm:presLayoutVars>
      </dgm:prSet>
      <dgm:spPr/>
    </dgm:pt>
    <dgm:pt modelId="{55D1D12C-D7DF-4055-B728-4DE778703B5E}" type="pres">
      <dgm:prSet presAssocID="{EA86225E-E9DA-422E-B57F-B581A6DF65DB}" presName="sibTrans" presStyleLbl="sibTrans2D1" presStyleIdx="1" presStyleCnt="6"/>
      <dgm:spPr/>
    </dgm:pt>
    <dgm:pt modelId="{550A51BD-003C-4873-953B-75C4830D84AE}" type="pres">
      <dgm:prSet presAssocID="{EA86225E-E9DA-422E-B57F-B581A6DF65DB}" presName="connectorText" presStyleLbl="sibTrans2D1" presStyleIdx="1" presStyleCnt="6"/>
      <dgm:spPr/>
    </dgm:pt>
    <dgm:pt modelId="{A5E398F8-F781-4D92-8EC3-1A40C20370B5}" type="pres">
      <dgm:prSet presAssocID="{88F1FCB3-77B5-4AAB-BEA0-8DFB08BCDE44}" presName="node" presStyleLbl="node1" presStyleIdx="2" presStyleCnt="7">
        <dgm:presLayoutVars>
          <dgm:bulletEnabled val="1"/>
        </dgm:presLayoutVars>
      </dgm:prSet>
      <dgm:spPr/>
    </dgm:pt>
    <dgm:pt modelId="{C780E48F-32E9-483F-9DD0-283991698110}" type="pres">
      <dgm:prSet presAssocID="{ED03A66B-F4D7-4253-841E-1E0B05F892CE}" presName="sibTrans" presStyleLbl="sibTrans2D1" presStyleIdx="2" presStyleCnt="6"/>
      <dgm:spPr/>
    </dgm:pt>
    <dgm:pt modelId="{4FA8A8A9-BD6D-4A4E-A127-FB4069AEE6B2}" type="pres">
      <dgm:prSet presAssocID="{ED03A66B-F4D7-4253-841E-1E0B05F892CE}" presName="connectorText" presStyleLbl="sibTrans2D1" presStyleIdx="2" presStyleCnt="6"/>
      <dgm:spPr/>
    </dgm:pt>
    <dgm:pt modelId="{88009446-CFD9-4D67-84F8-E642961F140E}" type="pres">
      <dgm:prSet presAssocID="{024495BA-850B-47D5-9B82-9293BF3073C1}" presName="node" presStyleLbl="node1" presStyleIdx="3" presStyleCnt="7">
        <dgm:presLayoutVars>
          <dgm:bulletEnabled val="1"/>
        </dgm:presLayoutVars>
      </dgm:prSet>
      <dgm:spPr/>
    </dgm:pt>
    <dgm:pt modelId="{ACA0B79C-67BE-45E7-95B4-D0B1902B2D3A}" type="pres">
      <dgm:prSet presAssocID="{C9F64EB7-ADF2-4822-B571-A5C3D322A53C}" presName="sibTrans" presStyleLbl="sibTrans2D1" presStyleIdx="3" presStyleCnt="6"/>
      <dgm:spPr/>
    </dgm:pt>
    <dgm:pt modelId="{77BDE152-1BEE-49BB-9344-D441A422863E}" type="pres">
      <dgm:prSet presAssocID="{C9F64EB7-ADF2-4822-B571-A5C3D322A53C}" presName="connectorText" presStyleLbl="sibTrans2D1" presStyleIdx="3" presStyleCnt="6"/>
      <dgm:spPr/>
    </dgm:pt>
    <dgm:pt modelId="{C7826CAD-A700-4A63-AE69-A8823B50342A}" type="pres">
      <dgm:prSet presAssocID="{857025B6-BE3B-4E81-9A27-89FB6F0B1C42}" presName="node" presStyleLbl="node1" presStyleIdx="4" presStyleCnt="7">
        <dgm:presLayoutVars>
          <dgm:bulletEnabled val="1"/>
        </dgm:presLayoutVars>
      </dgm:prSet>
      <dgm:spPr/>
    </dgm:pt>
    <dgm:pt modelId="{871D10AC-EA1C-4862-9444-D93F18CC2444}" type="pres">
      <dgm:prSet presAssocID="{3436F4A9-68EE-4233-99F8-C19700C15AE1}" presName="sibTrans" presStyleLbl="sibTrans2D1" presStyleIdx="4" presStyleCnt="6"/>
      <dgm:spPr/>
    </dgm:pt>
    <dgm:pt modelId="{2F3A7168-C27B-4E0E-8DAC-2D20A30A762F}" type="pres">
      <dgm:prSet presAssocID="{3436F4A9-68EE-4233-99F8-C19700C15AE1}" presName="connectorText" presStyleLbl="sibTrans2D1" presStyleIdx="4" presStyleCnt="6"/>
      <dgm:spPr/>
    </dgm:pt>
    <dgm:pt modelId="{345509E5-CE7A-4A44-808D-43BD98B6FDD3}" type="pres">
      <dgm:prSet presAssocID="{5D557E50-869E-4071-8F67-4876E67ABBD0}" presName="node" presStyleLbl="node1" presStyleIdx="5" presStyleCnt="7">
        <dgm:presLayoutVars>
          <dgm:bulletEnabled val="1"/>
        </dgm:presLayoutVars>
      </dgm:prSet>
      <dgm:spPr/>
    </dgm:pt>
    <dgm:pt modelId="{5BEAC1C0-8873-426F-B27E-20B4200C2981}" type="pres">
      <dgm:prSet presAssocID="{5C58FD5A-5996-4D58-9A79-ED20CEE3C9AF}" presName="sibTrans" presStyleLbl="sibTrans2D1" presStyleIdx="5" presStyleCnt="6"/>
      <dgm:spPr/>
    </dgm:pt>
    <dgm:pt modelId="{A2FCB2A1-5A86-4D64-8D48-5C3E7BDBBCC4}" type="pres">
      <dgm:prSet presAssocID="{5C58FD5A-5996-4D58-9A79-ED20CEE3C9AF}" presName="connectorText" presStyleLbl="sibTrans2D1" presStyleIdx="5" presStyleCnt="6"/>
      <dgm:spPr/>
    </dgm:pt>
    <dgm:pt modelId="{08232886-A3B5-4FFC-AF59-7E78C1A55480}" type="pres">
      <dgm:prSet presAssocID="{3347459C-18CE-4179-8734-EFD2F11B57CB}" presName="node" presStyleLbl="node1" presStyleIdx="6" presStyleCnt="7">
        <dgm:presLayoutVars>
          <dgm:bulletEnabled val="1"/>
        </dgm:presLayoutVars>
      </dgm:prSet>
      <dgm:spPr/>
    </dgm:pt>
  </dgm:ptLst>
  <dgm:cxnLst>
    <dgm:cxn modelId="{D835A309-154A-4DBF-9DEF-BFBD87AE70B4}" srcId="{21E20AC1-76AF-4019-823B-BD713291B8DE}" destId="{37B676FC-D4BD-4995-8031-7C702A7331D3}" srcOrd="0" destOrd="0" parTransId="{68879E03-A3BD-442A-813E-2ED0C8AFF7F7}" sibTransId="{13E482BA-AC1D-421D-9C55-175D59CE9805}"/>
    <dgm:cxn modelId="{9ACEEF09-1D9D-4DFF-B01F-70240A6AA75C}" type="presOf" srcId="{88F1FCB3-77B5-4AAB-BEA0-8DFB08BCDE44}" destId="{A5E398F8-F781-4D92-8EC3-1A40C20370B5}" srcOrd="0" destOrd="0" presId="urn:microsoft.com/office/officeart/2005/8/layout/process5"/>
    <dgm:cxn modelId="{3A88C511-3E6E-4ED7-B2E1-AE66E311F9C8}" type="presOf" srcId="{E753867D-391C-4DEE-B56C-43F0E6EAB26D}" destId="{D9E564A5-4C39-4D4D-B966-D81B4AD32A5F}" srcOrd="0" destOrd="0" presId="urn:microsoft.com/office/officeart/2005/8/layout/process5"/>
    <dgm:cxn modelId="{63A42819-A060-4A61-9964-26278509A84F}" type="presOf" srcId="{ED03A66B-F4D7-4253-841E-1E0B05F892CE}" destId="{C780E48F-32E9-483F-9DD0-283991698110}" srcOrd="0" destOrd="0" presId="urn:microsoft.com/office/officeart/2005/8/layout/process5"/>
    <dgm:cxn modelId="{3A329226-5497-47AC-9407-1049B3573F2E}" type="presOf" srcId="{EA86225E-E9DA-422E-B57F-B581A6DF65DB}" destId="{550A51BD-003C-4873-953B-75C4830D84AE}" srcOrd="1" destOrd="0" presId="urn:microsoft.com/office/officeart/2005/8/layout/process5"/>
    <dgm:cxn modelId="{1DEE4438-3399-4DA9-897E-B8639C9C7661}" srcId="{21E20AC1-76AF-4019-823B-BD713291B8DE}" destId="{857025B6-BE3B-4E81-9A27-89FB6F0B1C42}" srcOrd="4" destOrd="0" parTransId="{8A544725-A6F0-4D1E-B998-7DDDBCB9C45E}" sibTransId="{3436F4A9-68EE-4233-99F8-C19700C15AE1}"/>
    <dgm:cxn modelId="{16263F3A-1BDF-49B2-9D6D-D6E0EE88FD83}" type="presOf" srcId="{857025B6-BE3B-4E81-9A27-89FB6F0B1C42}" destId="{C7826CAD-A700-4A63-AE69-A8823B50342A}" srcOrd="0" destOrd="0" presId="urn:microsoft.com/office/officeart/2005/8/layout/process5"/>
    <dgm:cxn modelId="{3B88A83A-A40C-4377-8F89-D267B41825C1}" type="presOf" srcId="{ED03A66B-F4D7-4253-841E-1E0B05F892CE}" destId="{4FA8A8A9-BD6D-4A4E-A127-FB4069AEE6B2}" srcOrd="1" destOrd="0" presId="urn:microsoft.com/office/officeart/2005/8/layout/process5"/>
    <dgm:cxn modelId="{7B36163D-77B4-4F2D-B42C-EB95AD841041}" srcId="{21E20AC1-76AF-4019-823B-BD713291B8DE}" destId="{E753867D-391C-4DEE-B56C-43F0E6EAB26D}" srcOrd="1" destOrd="0" parTransId="{0E886E04-D4C5-4D94-B5E4-C42A32C446E4}" sibTransId="{EA86225E-E9DA-422E-B57F-B581A6DF65DB}"/>
    <dgm:cxn modelId="{E414BA61-BE28-4BF4-9740-8258B8449798}" type="presOf" srcId="{C9F64EB7-ADF2-4822-B571-A5C3D322A53C}" destId="{77BDE152-1BEE-49BB-9344-D441A422863E}" srcOrd="1" destOrd="0" presId="urn:microsoft.com/office/officeart/2005/8/layout/process5"/>
    <dgm:cxn modelId="{8CF5AE47-E133-4D0E-A175-2A05C31AE7CD}" type="presOf" srcId="{EA86225E-E9DA-422E-B57F-B581A6DF65DB}" destId="{55D1D12C-D7DF-4055-B728-4DE778703B5E}" srcOrd="0" destOrd="0" presId="urn:microsoft.com/office/officeart/2005/8/layout/process5"/>
    <dgm:cxn modelId="{95CBA273-324C-4030-895B-27406484D7A6}" type="presOf" srcId="{024495BA-850B-47D5-9B82-9293BF3073C1}" destId="{88009446-CFD9-4D67-84F8-E642961F140E}" srcOrd="0" destOrd="0" presId="urn:microsoft.com/office/officeart/2005/8/layout/process5"/>
    <dgm:cxn modelId="{B9685A57-DA1F-4E8A-8DD2-EB21F9464F7A}" type="presOf" srcId="{13E482BA-AC1D-421D-9C55-175D59CE9805}" destId="{54EB3174-806D-491D-9B1B-8D8137A08E7C}" srcOrd="1" destOrd="0" presId="urn:microsoft.com/office/officeart/2005/8/layout/process5"/>
    <dgm:cxn modelId="{35B0CF7E-EF05-4A2D-93CF-A8354D431A1D}" type="presOf" srcId="{37B676FC-D4BD-4995-8031-7C702A7331D3}" destId="{A787FD4E-390B-46D2-958C-AC4BC70C452E}" srcOrd="0" destOrd="0" presId="urn:microsoft.com/office/officeart/2005/8/layout/process5"/>
    <dgm:cxn modelId="{13C1D47E-E823-4AC2-B000-C5163C792A79}" srcId="{21E20AC1-76AF-4019-823B-BD713291B8DE}" destId="{024495BA-850B-47D5-9B82-9293BF3073C1}" srcOrd="3" destOrd="0" parTransId="{FB960E5A-B520-44DC-8EC1-561BEA088502}" sibTransId="{C9F64EB7-ADF2-4822-B571-A5C3D322A53C}"/>
    <dgm:cxn modelId="{08D1D07F-1559-464D-A279-5E694205B41E}" type="presOf" srcId="{C9F64EB7-ADF2-4822-B571-A5C3D322A53C}" destId="{ACA0B79C-67BE-45E7-95B4-D0B1902B2D3A}" srcOrd="0" destOrd="0" presId="urn:microsoft.com/office/officeart/2005/8/layout/process5"/>
    <dgm:cxn modelId="{ACC2A585-CB10-4057-B55E-5530E57E30AA}" type="presOf" srcId="{3436F4A9-68EE-4233-99F8-C19700C15AE1}" destId="{2F3A7168-C27B-4E0E-8DAC-2D20A30A762F}" srcOrd="1" destOrd="0" presId="urn:microsoft.com/office/officeart/2005/8/layout/process5"/>
    <dgm:cxn modelId="{EA2ECD87-D21B-45A4-9B89-12696513AB35}" type="presOf" srcId="{5D557E50-869E-4071-8F67-4876E67ABBD0}" destId="{345509E5-CE7A-4A44-808D-43BD98B6FDD3}" srcOrd="0" destOrd="0" presId="urn:microsoft.com/office/officeart/2005/8/layout/process5"/>
    <dgm:cxn modelId="{EC122D8C-6E68-4D3A-B09A-F768AA075723}" type="presOf" srcId="{3347459C-18CE-4179-8734-EFD2F11B57CB}" destId="{08232886-A3B5-4FFC-AF59-7E78C1A55480}" srcOrd="0" destOrd="0" presId="urn:microsoft.com/office/officeart/2005/8/layout/process5"/>
    <dgm:cxn modelId="{AEDEAC9B-B613-416C-947E-F5B0CD739F82}" srcId="{21E20AC1-76AF-4019-823B-BD713291B8DE}" destId="{88F1FCB3-77B5-4AAB-BEA0-8DFB08BCDE44}" srcOrd="2" destOrd="0" parTransId="{C0BD058B-1653-4E1C-B472-421AB66F626A}" sibTransId="{ED03A66B-F4D7-4253-841E-1E0B05F892CE}"/>
    <dgm:cxn modelId="{631ED6A1-6800-4F40-831B-D0CE1D7C8023}" type="presOf" srcId="{3436F4A9-68EE-4233-99F8-C19700C15AE1}" destId="{871D10AC-EA1C-4862-9444-D93F18CC2444}" srcOrd="0" destOrd="0" presId="urn:microsoft.com/office/officeart/2005/8/layout/process5"/>
    <dgm:cxn modelId="{99DA18AC-99CC-4066-9132-9CBC9919CD11}" type="presOf" srcId="{5C58FD5A-5996-4D58-9A79-ED20CEE3C9AF}" destId="{A2FCB2A1-5A86-4D64-8D48-5C3E7BDBBCC4}" srcOrd="1" destOrd="0" presId="urn:microsoft.com/office/officeart/2005/8/layout/process5"/>
    <dgm:cxn modelId="{D44EFDB8-92E7-4DE1-8E84-1CE91BCFAFBD}" srcId="{21E20AC1-76AF-4019-823B-BD713291B8DE}" destId="{5D557E50-869E-4071-8F67-4876E67ABBD0}" srcOrd="5" destOrd="0" parTransId="{08BB2FE7-4E48-4A80-AFC5-0127CB9DB04D}" sibTransId="{5C58FD5A-5996-4D58-9A79-ED20CEE3C9AF}"/>
    <dgm:cxn modelId="{AA60C3C7-6868-48E1-89C5-214B51866C63}" type="presOf" srcId="{5C58FD5A-5996-4D58-9A79-ED20CEE3C9AF}" destId="{5BEAC1C0-8873-426F-B27E-20B4200C2981}" srcOrd="0" destOrd="0" presId="urn:microsoft.com/office/officeart/2005/8/layout/process5"/>
    <dgm:cxn modelId="{104B0ED8-8DED-487F-BA1F-66E2777AE52F}" type="presOf" srcId="{13E482BA-AC1D-421D-9C55-175D59CE9805}" destId="{B4D0573C-347B-4209-840C-56DE8906FFE7}" srcOrd="0" destOrd="0" presId="urn:microsoft.com/office/officeart/2005/8/layout/process5"/>
    <dgm:cxn modelId="{D1E5AEDC-A271-4F9C-9955-6E11EF5FF573}" type="presOf" srcId="{21E20AC1-76AF-4019-823B-BD713291B8DE}" destId="{F5333554-3FE7-4481-BA24-992F97ECDC30}" srcOrd="0" destOrd="0" presId="urn:microsoft.com/office/officeart/2005/8/layout/process5"/>
    <dgm:cxn modelId="{4133B6EB-1EAB-4CA8-9CD8-DB90DAB534D1}" srcId="{21E20AC1-76AF-4019-823B-BD713291B8DE}" destId="{3347459C-18CE-4179-8734-EFD2F11B57CB}" srcOrd="6" destOrd="0" parTransId="{2D82351E-6A03-496A-A0E8-B37F3212F638}" sibTransId="{D566D1C7-795A-4C84-9230-BB2A8311D94C}"/>
    <dgm:cxn modelId="{A8E231AF-6FA3-4D65-A5F5-76AD32E87677}" type="presParOf" srcId="{F5333554-3FE7-4481-BA24-992F97ECDC30}" destId="{A787FD4E-390B-46D2-958C-AC4BC70C452E}" srcOrd="0" destOrd="0" presId="urn:microsoft.com/office/officeart/2005/8/layout/process5"/>
    <dgm:cxn modelId="{7B0ED703-E355-47F2-8262-A8576B73F666}" type="presParOf" srcId="{F5333554-3FE7-4481-BA24-992F97ECDC30}" destId="{B4D0573C-347B-4209-840C-56DE8906FFE7}" srcOrd="1" destOrd="0" presId="urn:microsoft.com/office/officeart/2005/8/layout/process5"/>
    <dgm:cxn modelId="{232889A5-0008-4803-9CB5-5E588A6B60E8}" type="presParOf" srcId="{B4D0573C-347B-4209-840C-56DE8906FFE7}" destId="{54EB3174-806D-491D-9B1B-8D8137A08E7C}" srcOrd="0" destOrd="0" presId="urn:microsoft.com/office/officeart/2005/8/layout/process5"/>
    <dgm:cxn modelId="{59577EC9-F0EA-40AB-9D2F-360A798A1F5F}" type="presParOf" srcId="{F5333554-3FE7-4481-BA24-992F97ECDC30}" destId="{D9E564A5-4C39-4D4D-B966-D81B4AD32A5F}" srcOrd="2" destOrd="0" presId="urn:microsoft.com/office/officeart/2005/8/layout/process5"/>
    <dgm:cxn modelId="{D4F1D10F-5179-414F-9D97-43A9D8A081DB}" type="presParOf" srcId="{F5333554-3FE7-4481-BA24-992F97ECDC30}" destId="{55D1D12C-D7DF-4055-B728-4DE778703B5E}" srcOrd="3" destOrd="0" presId="urn:microsoft.com/office/officeart/2005/8/layout/process5"/>
    <dgm:cxn modelId="{CABD63BA-B7B8-4E92-BBE2-D39554EEB9FE}" type="presParOf" srcId="{55D1D12C-D7DF-4055-B728-4DE778703B5E}" destId="{550A51BD-003C-4873-953B-75C4830D84AE}" srcOrd="0" destOrd="0" presId="urn:microsoft.com/office/officeart/2005/8/layout/process5"/>
    <dgm:cxn modelId="{9F6EEEBB-49FF-4AD2-97BB-CBC628FBCDCF}" type="presParOf" srcId="{F5333554-3FE7-4481-BA24-992F97ECDC30}" destId="{A5E398F8-F781-4D92-8EC3-1A40C20370B5}" srcOrd="4" destOrd="0" presId="urn:microsoft.com/office/officeart/2005/8/layout/process5"/>
    <dgm:cxn modelId="{A9821310-2A16-4FE2-971F-18E360CE2B7C}" type="presParOf" srcId="{F5333554-3FE7-4481-BA24-992F97ECDC30}" destId="{C780E48F-32E9-483F-9DD0-283991698110}" srcOrd="5" destOrd="0" presId="urn:microsoft.com/office/officeart/2005/8/layout/process5"/>
    <dgm:cxn modelId="{B8A58931-305A-449D-B693-AA283F4F350F}" type="presParOf" srcId="{C780E48F-32E9-483F-9DD0-283991698110}" destId="{4FA8A8A9-BD6D-4A4E-A127-FB4069AEE6B2}" srcOrd="0" destOrd="0" presId="urn:microsoft.com/office/officeart/2005/8/layout/process5"/>
    <dgm:cxn modelId="{8C79232C-E6A9-4102-B2B4-3DE973C1AAE1}" type="presParOf" srcId="{F5333554-3FE7-4481-BA24-992F97ECDC30}" destId="{88009446-CFD9-4D67-84F8-E642961F140E}" srcOrd="6" destOrd="0" presId="urn:microsoft.com/office/officeart/2005/8/layout/process5"/>
    <dgm:cxn modelId="{B42A4654-C910-4249-8581-7448B0A7FC3C}" type="presParOf" srcId="{F5333554-3FE7-4481-BA24-992F97ECDC30}" destId="{ACA0B79C-67BE-45E7-95B4-D0B1902B2D3A}" srcOrd="7" destOrd="0" presId="urn:microsoft.com/office/officeart/2005/8/layout/process5"/>
    <dgm:cxn modelId="{A980F58D-09A6-46A7-8CB2-92BF48ED6864}" type="presParOf" srcId="{ACA0B79C-67BE-45E7-95B4-D0B1902B2D3A}" destId="{77BDE152-1BEE-49BB-9344-D441A422863E}" srcOrd="0" destOrd="0" presId="urn:microsoft.com/office/officeart/2005/8/layout/process5"/>
    <dgm:cxn modelId="{FDAA3906-4847-4B0D-B2A5-5A785C3DE724}" type="presParOf" srcId="{F5333554-3FE7-4481-BA24-992F97ECDC30}" destId="{C7826CAD-A700-4A63-AE69-A8823B50342A}" srcOrd="8" destOrd="0" presId="urn:microsoft.com/office/officeart/2005/8/layout/process5"/>
    <dgm:cxn modelId="{C6A373CD-599F-4E04-AA35-D74A6CAD52E3}" type="presParOf" srcId="{F5333554-3FE7-4481-BA24-992F97ECDC30}" destId="{871D10AC-EA1C-4862-9444-D93F18CC2444}" srcOrd="9" destOrd="0" presId="urn:microsoft.com/office/officeart/2005/8/layout/process5"/>
    <dgm:cxn modelId="{EDDC2396-EA3D-4FA2-AAF0-AC95031352A9}" type="presParOf" srcId="{871D10AC-EA1C-4862-9444-D93F18CC2444}" destId="{2F3A7168-C27B-4E0E-8DAC-2D20A30A762F}" srcOrd="0" destOrd="0" presId="urn:microsoft.com/office/officeart/2005/8/layout/process5"/>
    <dgm:cxn modelId="{C9CFE354-B2AE-4FA4-8D52-7931DDB9A832}" type="presParOf" srcId="{F5333554-3FE7-4481-BA24-992F97ECDC30}" destId="{345509E5-CE7A-4A44-808D-43BD98B6FDD3}" srcOrd="10" destOrd="0" presId="urn:microsoft.com/office/officeart/2005/8/layout/process5"/>
    <dgm:cxn modelId="{DE3AA32F-C932-4CC7-8188-A702CD209D6D}" type="presParOf" srcId="{F5333554-3FE7-4481-BA24-992F97ECDC30}" destId="{5BEAC1C0-8873-426F-B27E-20B4200C2981}" srcOrd="11" destOrd="0" presId="urn:microsoft.com/office/officeart/2005/8/layout/process5"/>
    <dgm:cxn modelId="{28FEB906-1124-48CA-A045-FEF03EB6FCB6}" type="presParOf" srcId="{5BEAC1C0-8873-426F-B27E-20B4200C2981}" destId="{A2FCB2A1-5A86-4D64-8D48-5C3E7BDBBCC4}" srcOrd="0" destOrd="0" presId="urn:microsoft.com/office/officeart/2005/8/layout/process5"/>
    <dgm:cxn modelId="{057ABEFD-7522-48D4-AEE8-990187BF14E4}" type="presParOf" srcId="{F5333554-3FE7-4481-BA24-992F97ECDC30}" destId="{08232886-A3B5-4FFC-AF59-7E78C1A55480}" srcOrd="12"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9E3D7E5-D093-4879-B093-FEE8F0A93A3E}"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ru-RU"/>
        </a:p>
      </dgm:t>
    </dgm:pt>
    <dgm:pt modelId="{607B3127-C6A9-465B-9D78-8A58D536279C}">
      <dgm:prSet phldrT="[Текст]" custT="1"/>
      <dgm:spPr/>
      <dgm:t>
        <a:bodyPr/>
        <a:lstStyle/>
        <a:p>
          <a:r>
            <a:rPr lang="en-US" sz="1800" dirty="0" err="1">
              <a:latin typeface="Times New Roman" panose="02020603050405020304" pitchFamily="18" charset="0"/>
              <a:cs typeface="Times New Roman" panose="02020603050405020304" pitchFamily="18" charset="0"/>
            </a:rPr>
            <a:t>Ramzlar</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tuzilmalar</a:t>
          </a:r>
          <a:endParaRPr lang="ru-RU" sz="1800" dirty="0">
            <a:latin typeface="Times New Roman" panose="02020603050405020304" pitchFamily="18" charset="0"/>
            <a:cs typeface="Times New Roman" panose="02020603050405020304" pitchFamily="18" charset="0"/>
          </a:endParaRPr>
        </a:p>
      </dgm:t>
    </dgm:pt>
    <dgm:pt modelId="{8BE55792-70C9-46D1-9CF4-B6C8895F2C83}" type="parTrans" cxnId="{66790B6D-8F19-4BB0-88C4-EE6A773A1783}">
      <dgm:prSet/>
      <dgm:spPr/>
      <dgm:t>
        <a:bodyPr/>
        <a:lstStyle/>
        <a:p>
          <a:endParaRPr lang="ru-RU" sz="1800">
            <a:latin typeface="Times New Roman" panose="02020603050405020304" pitchFamily="18" charset="0"/>
            <a:cs typeface="Times New Roman" panose="02020603050405020304" pitchFamily="18" charset="0"/>
          </a:endParaRPr>
        </a:p>
      </dgm:t>
    </dgm:pt>
    <dgm:pt modelId="{D21B279A-2293-4CC7-A580-3045D868B03A}" type="sibTrans" cxnId="{66790B6D-8F19-4BB0-88C4-EE6A773A1783}">
      <dgm:prSet/>
      <dgm:spPr/>
      <dgm:t>
        <a:bodyPr/>
        <a:lstStyle/>
        <a:p>
          <a:endParaRPr lang="ru-RU" sz="1800">
            <a:latin typeface="Times New Roman" panose="02020603050405020304" pitchFamily="18" charset="0"/>
            <a:cs typeface="Times New Roman" panose="02020603050405020304" pitchFamily="18" charset="0"/>
          </a:endParaRPr>
        </a:p>
      </dgm:t>
    </dgm:pt>
    <dgm:pt modelId="{8B85F298-14B7-4D5A-B4F2-E03436DBE1F7}">
      <dgm:prSet phldrT="[Текст]" custT="1"/>
      <dgm:spPr/>
      <dgm:t>
        <a:bodyPr/>
        <a:lstStyle/>
        <a:p>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modellashtirishda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axborot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belgilar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ko‘rinishida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ifodalanadi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harflar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raqamlar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mantiqiy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ifodalar</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boshqa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mavhum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belgilar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endParaRPr lang="ru-RU" sz="1800" dirty="0">
            <a:latin typeface="Times New Roman" panose="02020603050405020304" pitchFamily="18" charset="0"/>
            <a:cs typeface="Times New Roman" panose="02020603050405020304" pitchFamily="18" charset="0"/>
          </a:endParaRPr>
        </a:p>
      </dgm:t>
    </dgm:pt>
    <dgm:pt modelId="{C87ADA4B-CBFE-4D7D-B9BA-2B713D112AA9}" type="parTrans" cxnId="{5A4B6FD8-3BD9-44A9-A1B8-C1B560CB2B3E}">
      <dgm:prSet/>
      <dgm:spPr/>
      <dgm:t>
        <a:bodyPr/>
        <a:lstStyle/>
        <a:p>
          <a:endParaRPr lang="ru-RU" sz="1800">
            <a:latin typeface="Times New Roman" panose="02020603050405020304" pitchFamily="18" charset="0"/>
            <a:cs typeface="Times New Roman" panose="02020603050405020304" pitchFamily="18" charset="0"/>
          </a:endParaRPr>
        </a:p>
      </dgm:t>
    </dgm:pt>
    <dgm:pt modelId="{760F81F9-B5C2-4265-9610-F5F7290AB585}" type="sibTrans" cxnId="{5A4B6FD8-3BD9-44A9-A1B8-C1B560CB2B3E}">
      <dgm:prSet/>
      <dgm:spPr/>
      <dgm:t>
        <a:bodyPr/>
        <a:lstStyle/>
        <a:p>
          <a:endParaRPr lang="ru-RU" sz="1800">
            <a:latin typeface="Times New Roman" panose="02020603050405020304" pitchFamily="18" charset="0"/>
            <a:cs typeface="Times New Roman" panose="02020603050405020304" pitchFamily="18" charset="0"/>
          </a:endParaRPr>
        </a:p>
      </dgm:t>
    </dgm:pt>
    <dgm:pt modelId="{25F77B4D-5B8A-434F-994E-A7CC1A97295F}">
      <dgm:prSet phldrT="[Текст]" custT="1"/>
      <dgm:spPr/>
      <dgm:t>
        <a:bodyPr/>
        <a:lstStyle/>
        <a:p>
          <a:r>
            <a:rPr lang="en-US" sz="1800" dirty="0" err="1">
              <a:latin typeface="Times New Roman" panose="02020603050405020304" pitchFamily="18" charset="0"/>
              <a:cs typeface="Times New Roman" panose="02020603050405020304" pitchFamily="18" charset="0"/>
            </a:rPr>
            <a:t>Xulosa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chiqarish</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masalani</a:t>
          </a:r>
          <a:r>
            <a:rPr lang="en-US" sz="1800" dirty="0">
              <a:latin typeface="Times New Roman" panose="02020603050405020304" pitchFamily="18" charset="0"/>
              <a:cs typeface="Times New Roman" panose="02020603050405020304" pitchFamily="18" charset="0"/>
            </a:rPr>
            <a:t> yechish</a:t>
          </a:r>
          <a:endParaRPr lang="ru-RU" sz="1800" dirty="0">
            <a:latin typeface="Times New Roman" panose="02020603050405020304" pitchFamily="18" charset="0"/>
            <a:cs typeface="Times New Roman" panose="02020603050405020304" pitchFamily="18" charset="0"/>
          </a:endParaRPr>
        </a:p>
      </dgm:t>
    </dgm:pt>
    <dgm:pt modelId="{E3130B73-1C20-40D2-9635-3CC10FA30A78}" type="parTrans" cxnId="{7C30857B-69E4-4050-B499-736AEC80F118}">
      <dgm:prSet/>
      <dgm:spPr/>
      <dgm:t>
        <a:bodyPr/>
        <a:lstStyle/>
        <a:p>
          <a:endParaRPr lang="ru-RU" sz="1800">
            <a:latin typeface="Times New Roman" panose="02020603050405020304" pitchFamily="18" charset="0"/>
            <a:cs typeface="Times New Roman" panose="02020603050405020304" pitchFamily="18" charset="0"/>
          </a:endParaRPr>
        </a:p>
      </dgm:t>
    </dgm:pt>
    <dgm:pt modelId="{7C4D7EE5-CA22-40C1-99F9-7F3819370C56}" type="sibTrans" cxnId="{7C30857B-69E4-4050-B499-736AEC80F118}">
      <dgm:prSet/>
      <dgm:spPr/>
      <dgm:t>
        <a:bodyPr/>
        <a:lstStyle/>
        <a:p>
          <a:endParaRPr lang="ru-RU" sz="1800">
            <a:latin typeface="Times New Roman" panose="02020603050405020304" pitchFamily="18" charset="0"/>
            <a:cs typeface="Times New Roman" panose="02020603050405020304" pitchFamily="18" charset="0"/>
          </a:endParaRPr>
        </a:p>
      </dgm:t>
    </dgm:pt>
    <dgm:pt modelId="{5083C2A3-65E7-47A5-B129-D8EB62D9737F}">
      <dgm:prSet phldrT="[Текст]" custT="1"/>
      <dgm:spPr/>
      <dgm:t>
        <a:bodyPr/>
        <a:lstStyle/>
        <a:p>
          <a:r>
            <a:rPr lang="en-US" sz="1800" dirty="0" err="1">
              <a:latin typeface="Times New Roman" panose="02020603050405020304" pitchFamily="18" charset="0"/>
              <a:cs typeface="Times New Roman" panose="02020603050405020304" pitchFamily="18" charset="0"/>
            </a:rPr>
            <a:t>Simvolik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tizimlar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masalani</a:t>
          </a:r>
          <a:r>
            <a:rPr lang="en-US" sz="1800" dirty="0">
              <a:latin typeface="Times New Roman" panose="02020603050405020304" pitchFamily="18" charset="0"/>
              <a:cs typeface="Times New Roman" panose="02020603050405020304" pitchFamily="18" charset="0"/>
            </a:rPr>
            <a:t> yechish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xulosa</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qoidalardan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foydalanishi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endParaRPr lang="ru-RU" sz="1800" dirty="0">
            <a:latin typeface="Times New Roman" panose="02020603050405020304" pitchFamily="18" charset="0"/>
            <a:cs typeface="Times New Roman" panose="02020603050405020304" pitchFamily="18" charset="0"/>
          </a:endParaRPr>
        </a:p>
      </dgm:t>
    </dgm:pt>
    <dgm:pt modelId="{2A27CBCF-44B5-4F94-B6CE-71741EB7CA4D}" type="parTrans" cxnId="{AA0C92F1-D049-476F-8358-9B4E0FA1D0B4}">
      <dgm:prSet/>
      <dgm:spPr/>
      <dgm:t>
        <a:bodyPr/>
        <a:lstStyle/>
        <a:p>
          <a:endParaRPr lang="ru-RU" sz="1800">
            <a:latin typeface="Times New Roman" panose="02020603050405020304" pitchFamily="18" charset="0"/>
            <a:cs typeface="Times New Roman" panose="02020603050405020304" pitchFamily="18" charset="0"/>
          </a:endParaRPr>
        </a:p>
      </dgm:t>
    </dgm:pt>
    <dgm:pt modelId="{7C9EACAF-E683-4BE0-9CE3-EE7EE5ABA1CF}" type="sibTrans" cxnId="{AA0C92F1-D049-476F-8358-9B4E0FA1D0B4}">
      <dgm:prSet/>
      <dgm:spPr/>
      <dgm:t>
        <a:bodyPr/>
        <a:lstStyle/>
        <a:p>
          <a:endParaRPr lang="ru-RU" sz="1800">
            <a:latin typeface="Times New Roman" panose="02020603050405020304" pitchFamily="18" charset="0"/>
            <a:cs typeface="Times New Roman" panose="02020603050405020304" pitchFamily="18" charset="0"/>
          </a:endParaRPr>
        </a:p>
      </dgm:t>
    </dgm:pt>
    <dgm:pt modelId="{C7698A2A-2B21-4698-9321-A9F4D9108B63}">
      <dgm:prSet custT="1"/>
      <dgm:spPr/>
      <dgm:t>
        <a:bodyPr/>
        <a:lstStyle/>
        <a:p>
          <a:r>
            <a:rPr lang="en-US" sz="1800">
              <a:latin typeface="Times New Roman" panose="02020603050405020304" pitchFamily="18" charset="0"/>
              <a:cs typeface="Times New Roman" panose="02020603050405020304" pitchFamily="18" charset="0"/>
            </a:rPr>
            <a:t>Bilimlarni ifodalash</a:t>
          </a:r>
          <a:endParaRPr lang="ru-RU" sz="1800">
            <a:latin typeface="Times New Roman" panose="02020603050405020304" pitchFamily="18" charset="0"/>
            <a:cs typeface="Times New Roman" panose="02020603050405020304" pitchFamily="18" charset="0"/>
          </a:endParaRPr>
        </a:p>
      </dgm:t>
    </dgm:pt>
    <dgm:pt modelId="{F4B5C436-FBE3-4861-9750-C185631F9789}" type="parTrans" cxnId="{261EE6AD-2A12-45EF-A551-01078CFAAACF}">
      <dgm:prSet/>
      <dgm:spPr/>
      <dgm:t>
        <a:bodyPr/>
        <a:lstStyle/>
        <a:p>
          <a:endParaRPr lang="ru-RU" sz="1800">
            <a:latin typeface="Times New Roman" panose="02020603050405020304" pitchFamily="18" charset="0"/>
            <a:cs typeface="Times New Roman" panose="02020603050405020304" pitchFamily="18" charset="0"/>
          </a:endParaRPr>
        </a:p>
      </dgm:t>
    </dgm:pt>
    <dgm:pt modelId="{0371260E-206F-4CD2-B15F-D90EBB5E282F}" type="sibTrans" cxnId="{261EE6AD-2A12-45EF-A551-01078CFAAACF}">
      <dgm:prSet/>
      <dgm:spPr/>
      <dgm:t>
        <a:bodyPr/>
        <a:lstStyle/>
        <a:p>
          <a:endParaRPr lang="ru-RU" sz="1800">
            <a:latin typeface="Times New Roman" panose="02020603050405020304" pitchFamily="18" charset="0"/>
            <a:cs typeface="Times New Roman" panose="02020603050405020304" pitchFamily="18" charset="0"/>
          </a:endParaRPr>
        </a:p>
      </dgm:t>
    </dgm:pt>
    <dgm:pt modelId="{E0D62609-B1A8-42E8-B507-B4FFAD7DDE6C}">
      <dgm:prSet custT="1"/>
      <dgm:spPr/>
      <dgm:t>
        <a:bodyPr/>
        <a:lstStyle/>
        <a:p>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modellashtirish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bilimlarni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shaklda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saqlash</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tartibga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imkonini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beradi</a:t>
          </a:r>
          <a:r>
            <a:rPr lang="en-US" sz="1800" dirty="0">
              <a:latin typeface="Times New Roman" panose="02020603050405020304" pitchFamily="18" charset="0"/>
              <a:cs typeface="Times New Roman" panose="02020603050405020304" pitchFamily="18" charset="0"/>
            </a:rPr>
            <a:t>. </a:t>
          </a:r>
          <a:endParaRPr lang="ru-RU" sz="1800" dirty="0">
            <a:latin typeface="Times New Roman" panose="02020603050405020304" pitchFamily="18" charset="0"/>
            <a:cs typeface="Times New Roman" panose="02020603050405020304" pitchFamily="18" charset="0"/>
          </a:endParaRPr>
        </a:p>
      </dgm:t>
    </dgm:pt>
    <dgm:pt modelId="{60E963DC-0478-4C40-BD40-E77B8095300F}" type="parTrans" cxnId="{458D20B7-B972-4E3D-8F76-D7EE1BDC6AA6}">
      <dgm:prSet/>
      <dgm:spPr/>
      <dgm:t>
        <a:bodyPr/>
        <a:lstStyle/>
        <a:p>
          <a:endParaRPr lang="ru-RU" sz="1800">
            <a:latin typeface="Times New Roman" panose="02020603050405020304" pitchFamily="18" charset="0"/>
            <a:cs typeface="Times New Roman" panose="02020603050405020304" pitchFamily="18" charset="0"/>
          </a:endParaRPr>
        </a:p>
      </dgm:t>
    </dgm:pt>
    <dgm:pt modelId="{11700DBF-323B-47C0-9E7A-F95178B2748B}" type="sibTrans" cxnId="{458D20B7-B972-4E3D-8F76-D7EE1BDC6AA6}">
      <dgm:prSet/>
      <dgm:spPr/>
      <dgm:t>
        <a:bodyPr/>
        <a:lstStyle/>
        <a:p>
          <a:endParaRPr lang="ru-RU" sz="1800">
            <a:latin typeface="Times New Roman" panose="02020603050405020304" pitchFamily="18" charset="0"/>
            <a:cs typeface="Times New Roman" panose="02020603050405020304" pitchFamily="18" charset="0"/>
          </a:endParaRPr>
        </a:p>
      </dgm:t>
    </dgm:pt>
    <dgm:pt modelId="{74F1340B-284A-44DB-9A19-AEECC66B4E5F}">
      <dgm:prSet custT="1"/>
      <dgm:spPr/>
      <dgm:t>
        <a:bodyPr/>
        <a:lstStyle/>
        <a:p>
          <a:r>
            <a:rPr lang="en-US" sz="1800">
              <a:latin typeface="Times New Roman" panose="02020603050405020304" pitchFamily="18" charset="0"/>
              <a:cs typeface="Times New Roman" panose="02020603050405020304" pitchFamily="18" charset="0"/>
            </a:rPr>
            <a:t>Ramziy manipulyatsiya</a:t>
          </a:r>
          <a:endParaRPr lang="ru-RU" sz="1800">
            <a:latin typeface="Times New Roman" panose="02020603050405020304" pitchFamily="18" charset="0"/>
            <a:cs typeface="Times New Roman" panose="02020603050405020304" pitchFamily="18" charset="0"/>
          </a:endParaRPr>
        </a:p>
      </dgm:t>
    </dgm:pt>
    <dgm:pt modelId="{7691F070-2E28-4286-A646-BF3BFB2CC83B}" type="parTrans" cxnId="{62289864-EE38-421D-8221-80602C9173EC}">
      <dgm:prSet/>
      <dgm:spPr/>
      <dgm:t>
        <a:bodyPr/>
        <a:lstStyle/>
        <a:p>
          <a:endParaRPr lang="ru-RU" sz="1800">
            <a:latin typeface="Times New Roman" panose="02020603050405020304" pitchFamily="18" charset="0"/>
            <a:cs typeface="Times New Roman" panose="02020603050405020304" pitchFamily="18" charset="0"/>
          </a:endParaRPr>
        </a:p>
      </dgm:t>
    </dgm:pt>
    <dgm:pt modelId="{E1A437E1-D080-41C2-9B07-33DA24198E90}" type="sibTrans" cxnId="{62289864-EE38-421D-8221-80602C9173EC}">
      <dgm:prSet/>
      <dgm:spPr/>
      <dgm:t>
        <a:bodyPr/>
        <a:lstStyle/>
        <a:p>
          <a:endParaRPr lang="ru-RU" sz="1800">
            <a:latin typeface="Times New Roman" panose="02020603050405020304" pitchFamily="18" charset="0"/>
            <a:cs typeface="Times New Roman" panose="02020603050405020304" pitchFamily="18" charset="0"/>
          </a:endParaRPr>
        </a:p>
      </dgm:t>
    </dgm:pt>
    <dgm:pt modelId="{5470371E-8149-4249-9F20-BF147BD37190}">
      <dgm:prSet custT="1"/>
      <dgm:spPr/>
      <dgm:t>
        <a:bodyPr/>
        <a:lstStyle/>
        <a:p>
          <a:r>
            <a:rPr lang="en-US" sz="1800" dirty="0" err="1">
              <a:latin typeface="Times New Roman" panose="02020603050405020304" pitchFamily="18" charset="0"/>
              <a:cs typeface="Times New Roman" panose="02020603050405020304" pitchFamily="18" charset="0"/>
            </a:rPr>
            <a:t>Simvolik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tizimlar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manipulyatsiyaga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jumladan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belgilarni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o‘zgartirish</a:t>
          </a:r>
          <a:r>
            <a:rPr lang="en-US" sz="1800" dirty="0">
              <a:latin typeface="Times New Roman" panose="02020603050405020304" pitchFamily="18" charset="0"/>
              <a:cs typeface="Times New Roman" panose="02020603050405020304" pitchFamily="18" charset="0"/>
            </a:rPr>
            <a:t>, algebraik </a:t>
          </a:r>
          <a:r>
            <a:rPr lang="en-US" sz="1800" dirty="0" err="1">
              <a:latin typeface="Times New Roman" panose="02020603050405020304" pitchFamily="18" charset="0"/>
              <a:cs typeface="Times New Roman" panose="02020603050405020304" pitchFamily="18" charset="0"/>
            </a:rPr>
            <a:t>amallar</a:t>
          </a:r>
          <a:r>
            <a:rPr lang="en-US" sz="1800" dirty="0">
              <a:latin typeface="Times New Roman" panose="02020603050405020304" pitchFamily="18" charset="0"/>
              <a:cs typeface="Times New Roman" panose="02020603050405020304" pitchFamily="18" charset="0"/>
            </a:rPr>
            <a:t>, tenglamalarni yechish va boshqalar.</a:t>
          </a:r>
          <a:endParaRPr lang="ru-RU" sz="1800" dirty="0">
            <a:latin typeface="Times New Roman" panose="02020603050405020304" pitchFamily="18" charset="0"/>
            <a:cs typeface="Times New Roman" panose="02020603050405020304" pitchFamily="18" charset="0"/>
          </a:endParaRPr>
        </a:p>
      </dgm:t>
    </dgm:pt>
    <dgm:pt modelId="{E615B434-5AC3-4483-9E4F-3D1ACBCA7BE6}" type="parTrans" cxnId="{D32CE399-28E0-4046-8964-8E442924817B}">
      <dgm:prSet/>
      <dgm:spPr/>
      <dgm:t>
        <a:bodyPr/>
        <a:lstStyle/>
        <a:p>
          <a:endParaRPr lang="ru-RU" sz="1800">
            <a:latin typeface="Times New Roman" panose="02020603050405020304" pitchFamily="18" charset="0"/>
            <a:cs typeface="Times New Roman" panose="02020603050405020304" pitchFamily="18" charset="0"/>
          </a:endParaRPr>
        </a:p>
      </dgm:t>
    </dgm:pt>
    <dgm:pt modelId="{6769B801-C666-4577-B0A6-6D54FE89BC25}" type="sibTrans" cxnId="{D32CE399-28E0-4046-8964-8E442924817B}">
      <dgm:prSet/>
      <dgm:spPr/>
      <dgm:t>
        <a:bodyPr/>
        <a:lstStyle/>
        <a:p>
          <a:endParaRPr lang="ru-RU" sz="1800">
            <a:latin typeface="Times New Roman" panose="02020603050405020304" pitchFamily="18" charset="0"/>
            <a:cs typeface="Times New Roman" panose="02020603050405020304" pitchFamily="18" charset="0"/>
          </a:endParaRPr>
        </a:p>
      </dgm:t>
    </dgm:pt>
    <dgm:pt modelId="{26A293C7-094E-4E99-B72D-0D8FF07D2D14}">
      <dgm:prSet custT="1"/>
      <dgm:spPr/>
      <dgm:t>
        <a:bodyPr/>
        <a:lstStyle/>
        <a:p>
          <a:r>
            <a:rPr lang="en-US" sz="1800">
              <a:latin typeface="Times New Roman" panose="02020603050405020304" pitchFamily="18" charset="0"/>
              <a:cs typeface="Times New Roman" panose="02020603050405020304" pitchFamily="18" charset="0"/>
            </a:rPr>
            <a:t>Dasturlash tillari</a:t>
          </a:r>
          <a:endParaRPr lang="ru-RU" sz="1800">
            <a:latin typeface="Times New Roman" panose="02020603050405020304" pitchFamily="18" charset="0"/>
            <a:cs typeface="Times New Roman" panose="02020603050405020304" pitchFamily="18" charset="0"/>
          </a:endParaRPr>
        </a:p>
      </dgm:t>
    </dgm:pt>
    <dgm:pt modelId="{31886E78-1851-4909-9D17-79C66ABEE5C9}" type="parTrans" cxnId="{B5BEF1E6-9585-42A1-960D-25B5FC849707}">
      <dgm:prSet/>
      <dgm:spPr/>
      <dgm:t>
        <a:bodyPr/>
        <a:lstStyle/>
        <a:p>
          <a:endParaRPr lang="ru-RU" sz="1800">
            <a:latin typeface="Times New Roman" panose="02020603050405020304" pitchFamily="18" charset="0"/>
            <a:cs typeface="Times New Roman" panose="02020603050405020304" pitchFamily="18" charset="0"/>
          </a:endParaRPr>
        </a:p>
      </dgm:t>
    </dgm:pt>
    <dgm:pt modelId="{FB9DD533-207A-48F1-A536-5D91DE3458CA}" type="sibTrans" cxnId="{B5BEF1E6-9585-42A1-960D-25B5FC849707}">
      <dgm:prSet/>
      <dgm:spPr/>
      <dgm:t>
        <a:bodyPr/>
        <a:lstStyle/>
        <a:p>
          <a:endParaRPr lang="ru-RU" sz="1800">
            <a:latin typeface="Times New Roman" panose="02020603050405020304" pitchFamily="18" charset="0"/>
            <a:cs typeface="Times New Roman" panose="02020603050405020304" pitchFamily="18" charset="0"/>
          </a:endParaRPr>
        </a:p>
      </dgm:t>
    </dgm:pt>
    <dgm:pt modelId="{EAF25D08-2917-4A57-942F-E970606B14E7}">
      <dgm:prSet custT="1"/>
      <dgm:spPr/>
      <dgm:t>
        <a:bodyPr/>
        <a:lstStyle/>
        <a:p>
          <a:r>
            <a:rPr lang="en-US" sz="1800" dirty="0" err="1">
              <a:latin typeface="Times New Roman" panose="02020603050405020304" pitchFamily="18" charset="0"/>
              <a:cs typeface="Times New Roman" panose="02020603050405020304" pitchFamily="18" charset="0"/>
            </a:rPr>
            <a:t>Simvolik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modellashtirishda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ko‘pincha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ramziy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manipulyatsiya</a:t>
          </a:r>
          <a:r>
            <a:rPr lang="en-US" sz="1800" dirty="0">
              <a:latin typeface="Times New Roman" panose="02020603050405020304" pitchFamily="18" charset="0"/>
              <a:cs typeface="Times New Roman" panose="02020603050405020304" pitchFamily="18" charset="0"/>
            </a:rPr>
            <a:t> va </a:t>
          </a:r>
          <a:r>
            <a:rPr lang="en-US" sz="1800" dirty="0" err="1">
              <a:latin typeface="Times New Roman" panose="02020603050405020304" pitchFamily="18" charset="0"/>
              <a:cs typeface="Times New Roman" panose="02020603050405020304" pitchFamily="18" charset="0"/>
            </a:rPr>
            <a:t>mantiqiy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dasturlashni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qo‘llab-quvvatlaydigan</a:t>
          </a:r>
          <a:r>
            <a:rPr lang="en-US" sz="1800" dirty="0">
              <a:latin typeface="Times New Roman" panose="02020603050405020304" pitchFamily="18" charset="0"/>
              <a:cs typeface="Times New Roman" panose="02020603050405020304" pitchFamily="18" charset="0"/>
            </a:rPr>
            <a:t> Lisp va Prolog </a:t>
          </a:r>
          <a:r>
            <a:rPr lang="en-US" sz="1800" dirty="0" err="1">
              <a:latin typeface="Times New Roman" panose="02020603050405020304" pitchFamily="18" charset="0"/>
              <a:cs typeface="Times New Roman" panose="02020603050405020304" pitchFamily="18" charset="0"/>
            </a:rPr>
            <a:t>kabi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maxsus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dasturlash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tillaridan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foydalaniladi</a:t>
          </a:r>
          <a:endParaRPr lang="ru-RU" sz="1800" dirty="0">
            <a:latin typeface="Times New Roman" panose="02020603050405020304" pitchFamily="18" charset="0"/>
            <a:cs typeface="Times New Roman" panose="02020603050405020304" pitchFamily="18" charset="0"/>
          </a:endParaRPr>
        </a:p>
      </dgm:t>
    </dgm:pt>
    <dgm:pt modelId="{6BBE1C23-8801-4443-AA7F-6CE08A09BD90}" type="parTrans" cxnId="{FCB86606-CC93-4AA1-A803-08AABD7A4C00}">
      <dgm:prSet/>
      <dgm:spPr/>
      <dgm:t>
        <a:bodyPr/>
        <a:lstStyle/>
        <a:p>
          <a:endParaRPr lang="ru-RU" sz="1800">
            <a:latin typeface="Times New Roman" panose="02020603050405020304" pitchFamily="18" charset="0"/>
            <a:cs typeface="Times New Roman" panose="02020603050405020304" pitchFamily="18" charset="0"/>
          </a:endParaRPr>
        </a:p>
      </dgm:t>
    </dgm:pt>
    <dgm:pt modelId="{B07EE4BE-98CA-4CD8-AD49-DF74AEF58D62}" type="sibTrans" cxnId="{FCB86606-CC93-4AA1-A803-08AABD7A4C00}">
      <dgm:prSet/>
      <dgm:spPr/>
      <dgm:t>
        <a:bodyPr/>
        <a:lstStyle/>
        <a:p>
          <a:endParaRPr lang="ru-RU" sz="1800">
            <a:latin typeface="Times New Roman" panose="02020603050405020304" pitchFamily="18" charset="0"/>
            <a:cs typeface="Times New Roman" panose="02020603050405020304" pitchFamily="18" charset="0"/>
          </a:endParaRPr>
        </a:p>
      </dgm:t>
    </dgm:pt>
    <dgm:pt modelId="{8F4185E4-912E-441A-82F2-2EC53F502D1B}" type="pres">
      <dgm:prSet presAssocID="{E9E3D7E5-D093-4879-B093-FEE8F0A93A3E}" presName="Name0" presStyleCnt="0">
        <dgm:presLayoutVars>
          <dgm:dir/>
          <dgm:animLvl val="lvl"/>
          <dgm:resizeHandles/>
        </dgm:presLayoutVars>
      </dgm:prSet>
      <dgm:spPr/>
    </dgm:pt>
    <dgm:pt modelId="{58AA8627-B933-4505-AC48-19F795E17674}" type="pres">
      <dgm:prSet presAssocID="{607B3127-C6A9-465B-9D78-8A58D536279C}" presName="linNode" presStyleCnt="0"/>
      <dgm:spPr/>
    </dgm:pt>
    <dgm:pt modelId="{3D3DB9F1-973D-4F05-998B-FDC2892BEE86}" type="pres">
      <dgm:prSet presAssocID="{607B3127-C6A9-465B-9D78-8A58D536279C}" presName="parentShp" presStyleLbl="node1" presStyleIdx="0" presStyleCnt="5" custScaleX="64063">
        <dgm:presLayoutVars>
          <dgm:bulletEnabled val="1"/>
        </dgm:presLayoutVars>
      </dgm:prSet>
      <dgm:spPr/>
    </dgm:pt>
    <dgm:pt modelId="{3F4EC477-71AC-4C41-AC49-72210F564349}" type="pres">
      <dgm:prSet presAssocID="{607B3127-C6A9-465B-9D78-8A58D536279C}" presName="childShp" presStyleLbl="bgAccFollowNode1" presStyleIdx="0" presStyleCnt="5" custScaleX="121065" custScaleY="90061">
        <dgm:presLayoutVars>
          <dgm:bulletEnabled val="1"/>
        </dgm:presLayoutVars>
      </dgm:prSet>
      <dgm:spPr/>
    </dgm:pt>
    <dgm:pt modelId="{90DAEE9A-F885-410E-968F-AEF4D4E394D9}" type="pres">
      <dgm:prSet presAssocID="{D21B279A-2293-4CC7-A580-3045D868B03A}" presName="spacing" presStyleCnt="0"/>
      <dgm:spPr/>
    </dgm:pt>
    <dgm:pt modelId="{BCDA5147-47EF-4C89-B9B1-3F8ABE5063CA}" type="pres">
      <dgm:prSet presAssocID="{25F77B4D-5B8A-434F-994E-A7CC1A97295F}" presName="linNode" presStyleCnt="0"/>
      <dgm:spPr/>
    </dgm:pt>
    <dgm:pt modelId="{965DBC9E-B1AC-4722-B550-44A93A8F1CAA}" type="pres">
      <dgm:prSet presAssocID="{25F77B4D-5B8A-434F-994E-A7CC1A97295F}" presName="parentShp" presStyleLbl="node1" presStyleIdx="1" presStyleCnt="5" custScaleX="64063">
        <dgm:presLayoutVars>
          <dgm:bulletEnabled val="1"/>
        </dgm:presLayoutVars>
      </dgm:prSet>
      <dgm:spPr/>
    </dgm:pt>
    <dgm:pt modelId="{4B4B01AC-AC34-46E5-A2DD-D9611BD77EB1}" type="pres">
      <dgm:prSet presAssocID="{25F77B4D-5B8A-434F-994E-A7CC1A97295F}" presName="childShp" presStyleLbl="bgAccFollowNode1" presStyleIdx="1" presStyleCnt="5" custScaleX="121065" custScaleY="90061">
        <dgm:presLayoutVars>
          <dgm:bulletEnabled val="1"/>
        </dgm:presLayoutVars>
      </dgm:prSet>
      <dgm:spPr/>
    </dgm:pt>
    <dgm:pt modelId="{EA384EB8-03E6-496D-9F22-AE2D63570E2E}" type="pres">
      <dgm:prSet presAssocID="{7C4D7EE5-CA22-40C1-99F9-7F3819370C56}" presName="spacing" presStyleCnt="0"/>
      <dgm:spPr/>
    </dgm:pt>
    <dgm:pt modelId="{B54E5778-1DB9-4AA1-AE9B-2EC64A509548}" type="pres">
      <dgm:prSet presAssocID="{C7698A2A-2B21-4698-9321-A9F4D9108B63}" presName="linNode" presStyleCnt="0"/>
      <dgm:spPr/>
    </dgm:pt>
    <dgm:pt modelId="{6C636919-BB68-4E06-8216-73EA1FCE4ABC}" type="pres">
      <dgm:prSet presAssocID="{C7698A2A-2B21-4698-9321-A9F4D9108B63}" presName="parentShp" presStyleLbl="node1" presStyleIdx="2" presStyleCnt="5" custScaleX="64063">
        <dgm:presLayoutVars>
          <dgm:bulletEnabled val="1"/>
        </dgm:presLayoutVars>
      </dgm:prSet>
      <dgm:spPr/>
    </dgm:pt>
    <dgm:pt modelId="{98266D78-89D5-485F-A7F0-53493152F48D}" type="pres">
      <dgm:prSet presAssocID="{C7698A2A-2B21-4698-9321-A9F4D9108B63}" presName="childShp" presStyleLbl="bgAccFollowNode1" presStyleIdx="2" presStyleCnt="5" custScaleX="121065" custScaleY="90061">
        <dgm:presLayoutVars>
          <dgm:bulletEnabled val="1"/>
        </dgm:presLayoutVars>
      </dgm:prSet>
      <dgm:spPr/>
    </dgm:pt>
    <dgm:pt modelId="{DE1FFF64-933E-4DD5-9A99-C1543427C26C}" type="pres">
      <dgm:prSet presAssocID="{0371260E-206F-4CD2-B15F-D90EBB5E282F}" presName="spacing" presStyleCnt="0"/>
      <dgm:spPr/>
    </dgm:pt>
    <dgm:pt modelId="{857220A3-E1DA-4DF3-AD2D-6A85B9B15C72}" type="pres">
      <dgm:prSet presAssocID="{74F1340B-284A-44DB-9A19-AEECC66B4E5F}" presName="linNode" presStyleCnt="0"/>
      <dgm:spPr/>
    </dgm:pt>
    <dgm:pt modelId="{96252D2A-6164-427E-A465-FEC9AB268E5C}" type="pres">
      <dgm:prSet presAssocID="{74F1340B-284A-44DB-9A19-AEECC66B4E5F}" presName="parentShp" presStyleLbl="node1" presStyleIdx="3" presStyleCnt="5" custScaleX="64063">
        <dgm:presLayoutVars>
          <dgm:bulletEnabled val="1"/>
        </dgm:presLayoutVars>
      </dgm:prSet>
      <dgm:spPr/>
    </dgm:pt>
    <dgm:pt modelId="{884D9A9C-AEC9-4A05-8C69-5E6FF7EE663F}" type="pres">
      <dgm:prSet presAssocID="{74F1340B-284A-44DB-9A19-AEECC66B4E5F}" presName="childShp" presStyleLbl="bgAccFollowNode1" presStyleIdx="3" presStyleCnt="5" custScaleX="121065" custScaleY="90061">
        <dgm:presLayoutVars>
          <dgm:bulletEnabled val="1"/>
        </dgm:presLayoutVars>
      </dgm:prSet>
      <dgm:spPr/>
    </dgm:pt>
    <dgm:pt modelId="{29D86DC3-7E21-4595-9133-9C3142633ED6}" type="pres">
      <dgm:prSet presAssocID="{E1A437E1-D080-41C2-9B07-33DA24198E90}" presName="spacing" presStyleCnt="0"/>
      <dgm:spPr/>
    </dgm:pt>
    <dgm:pt modelId="{DB90C65D-6DFE-49C9-A075-068D62CB64C9}" type="pres">
      <dgm:prSet presAssocID="{26A293C7-094E-4E99-B72D-0D8FF07D2D14}" presName="linNode" presStyleCnt="0"/>
      <dgm:spPr/>
    </dgm:pt>
    <dgm:pt modelId="{D593D3A9-D5F4-45D3-ACDD-D3CCF67B16BB}" type="pres">
      <dgm:prSet presAssocID="{26A293C7-094E-4E99-B72D-0D8FF07D2D14}" presName="parentShp" presStyleLbl="node1" presStyleIdx="4" presStyleCnt="5" custScaleX="64063">
        <dgm:presLayoutVars>
          <dgm:bulletEnabled val="1"/>
        </dgm:presLayoutVars>
      </dgm:prSet>
      <dgm:spPr/>
    </dgm:pt>
    <dgm:pt modelId="{F6929FCD-7792-4810-BADF-5124F5859DC2}" type="pres">
      <dgm:prSet presAssocID="{26A293C7-094E-4E99-B72D-0D8FF07D2D14}" presName="childShp" presStyleLbl="bgAccFollowNode1" presStyleIdx="4" presStyleCnt="5" custScaleX="121065" custScaleY="135385">
        <dgm:presLayoutVars>
          <dgm:bulletEnabled val="1"/>
        </dgm:presLayoutVars>
      </dgm:prSet>
      <dgm:spPr/>
    </dgm:pt>
  </dgm:ptLst>
  <dgm:cxnLst>
    <dgm:cxn modelId="{0694D801-D7F5-44C9-ADE1-4958EFEAFD5D}" type="presOf" srcId="{EAF25D08-2917-4A57-942F-E970606B14E7}" destId="{F6929FCD-7792-4810-BADF-5124F5859DC2}" srcOrd="0" destOrd="0" presId="urn:microsoft.com/office/officeart/2005/8/layout/vList6"/>
    <dgm:cxn modelId="{FCB86606-CC93-4AA1-A803-08AABD7A4C00}" srcId="{26A293C7-094E-4E99-B72D-0D8FF07D2D14}" destId="{EAF25D08-2917-4A57-942F-E970606B14E7}" srcOrd="0" destOrd="0" parTransId="{6BBE1C23-8801-4443-AA7F-6CE08A09BD90}" sibTransId="{B07EE4BE-98CA-4CD8-AD49-DF74AEF58D62}"/>
    <dgm:cxn modelId="{FB556709-4369-472C-99D7-2475E19DB842}" type="presOf" srcId="{5470371E-8149-4249-9F20-BF147BD37190}" destId="{884D9A9C-AEC9-4A05-8C69-5E6FF7EE663F}" srcOrd="0" destOrd="0" presId="urn:microsoft.com/office/officeart/2005/8/layout/vList6"/>
    <dgm:cxn modelId="{C806360A-D96D-4731-91EB-32874AA369FA}" type="presOf" srcId="{E9E3D7E5-D093-4879-B093-FEE8F0A93A3E}" destId="{8F4185E4-912E-441A-82F2-2EC53F502D1B}" srcOrd="0" destOrd="0" presId="urn:microsoft.com/office/officeart/2005/8/layout/vList6"/>
    <dgm:cxn modelId="{3BF2D00D-7CF5-4957-8B20-DF04B309EEB1}" type="presOf" srcId="{607B3127-C6A9-465B-9D78-8A58D536279C}" destId="{3D3DB9F1-973D-4F05-998B-FDC2892BEE86}" srcOrd="0" destOrd="0" presId="urn:microsoft.com/office/officeart/2005/8/layout/vList6"/>
    <dgm:cxn modelId="{F2F7952F-0C42-4C99-823A-9D81A21C7935}" type="presOf" srcId="{C7698A2A-2B21-4698-9321-A9F4D9108B63}" destId="{6C636919-BB68-4E06-8216-73EA1FCE4ABC}" srcOrd="0" destOrd="0" presId="urn:microsoft.com/office/officeart/2005/8/layout/vList6"/>
    <dgm:cxn modelId="{B2777930-0AD7-42E0-86C8-AB38572D3321}" type="presOf" srcId="{8B85F298-14B7-4D5A-B4F2-E03436DBE1F7}" destId="{3F4EC477-71AC-4C41-AC49-72210F564349}" srcOrd="0" destOrd="0" presId="urn:microsoft.com/office/officeart/2005/8/layout/vList6"/>
    <dgm:cxn modelId="{62289864-EE38-421D-8221-80602C9173EC}" srcId="{E9E3D7E5-D093-4879-B093-FEE8F0A93A3E}" destId="{74F1340B-284A-44DB-9A19-AEECC66B4E5F}" srcOrd="3" destOrd="0" parTransId="{7691F070-2E28-4286-A646-BF3BFB2CC83B}" sibTransId="{E1A437E1-D080-41C2-9B07-33DA24198E90}"/>
    <dgm:cxn modelId="{5D2AE04C-C650-407C-8523-B0F0668CCA59}" type="presOf" srcId="{E0D62609-B1A8-42E8-B507-B4FFAD7DDE6C}" destId="{98266D78-89D5-485F-A7F0-53493152F48D}" srcOrd="0" destOrd="0" presId="urn:microsoft.com/office/officeart/2005/8/layout/vList6"/>
    <dgm:cxn modelId="{66790B6D-8F19-4BB0-88C4-EE6A773A1783}" srcId="{E9E3D7E5-D093-4879-B093-FEE8F0A93A3E}" destId="{607B3127-C6A9-465B-9D78-8A58D536279C}" srcOrd="0" destOrd="0" parTransId="{8BE55792-70C9-46D1-9CF4-B6C8895F2C83}" sibTransId="{D21B279A-2293-4CC7-A580-3045D868B03A}"/>
    <dgm:cxn modelId="{7C30857B-69E4-4050-B499-736AEC80F118}" srcId="{E9E3D7E5-D093-4879-B093-FEE8F0A93A3E}" destId="{25F77B4D-5B8A-434F-994E-A7CC1A97295F}" srcOrd="1" destOrd="0" parTransId="{E3130B73-1C20-40D2-9635-3CC10FA30A78}" sibTransId="{7C4D7EE5-CA22-40C1-99F9-7F3819370C56}"/>
    <dgm:cxn modelId="{D32CE399-28E0-4046-8964-8E442924817B}" srcId="{74F1340B-284A-44DB-9A19-AEECC66B4E5F}" destId="{5470371E-8149-4249-9F20-BF147BD37190}" srcOrd="0" destOrd="0" parTransId="{E615B434-5AC3-4483-9E4F-3D1ACBCA7BE6}" sibTransId="{6769B801-C666-4577-B0A6-6D54FE89BC25}"/>
    <dgm:cxn modelId="{261EE6AD-2A12-45EF-A551-01078CFAAACF}" srcId="{E9E3D7E5-D093-4879-B093-FEE8F0A93A3E}" destId="{C7698A2A-2B21-4698-9321-A9F4D9108B63}" srcOrd="2" destOrd="0" parTransId="{F4B5C436-FBE3-4861-9750-C185631F9789}" sibTransId="{0371260E-206F-4CD2-B15F-D90EBB5E282F}"/>
    <dgm:cxn modelId="{458D20B7-B972-4E3D-8F76-D7EE1BDC6AA6}" srcId="{C7698A2A-2B21-4698-9321-A9F4D9108B63}" destId="{E0D62609-B1A8-42E8-B507-B4FFAD7DDE6C}" srcOrd="0" destOrd="0" parTransId="{60E963DC-0478-4C40-BD40-E77B8095300F}" sibTransId="{11700DBF-323B-47C0-9E7A-F95178B2748B}"/>
    <dgm:cxn modelId="{FD73DCB7-065F-4C26-82E0-76F79C8A1685}" type="presOf" srcId="{5083C2A3-65E7-47A5-B129-D8EB62D9737F}" destId="{4B4B01AC-AC34-46E5-A2DD-D9611BD77EB1}" srcOrd="0" destOrd="0" presId="urn:microsoft.com/office/officeart/2005/8/layout/vList6"/>
    <dgm:cxn modelId="{5A4B6FD8-3BD9-44A9-A1B8-C1B560CB2B3E}" srcId="{607B3127-C6A9-465B-9D78-8A58D536279C}" destId="{8B85F298-14B7-4D5A-B4F2-E03436DBE1F7}" srcOrd="0" destOrd="0" parTransId="{C87ADA4B-CBFE-4D7D-B9BA-2B713D112AA9}" sibTransId="{760F81F9-B5C2-4265-9610-F5F7290AB585}"/>
    <dgm:cxn modelId="{3AB77ADD-19EC-4815-8876-D5785F6CD346}" type="presOf" srcId="{26A293C7-094E-4E99-B72D-0D8FF07D2D14}" destId="{D593D3A9-D5F4-45D3-ACDD-D3CCF67B16BB}" srcOrd="0" destOrd="0" presId="urn:microsoft.com/office/officeart/2005/8/layout/vList6"/>
    <dgm:cxn modelId="{05236CE4-37BC-42E5-B553-E8C868185B37}" type="presOf" srcId="{25F77B4D-5B8A-434F-994E-A7CC1A97295F}" destId="{965DBC9E-B1AC-4722-B550-44A93A8F1CAA}" srcOrd="0" destOrd="0" presId="urn:microsoft.com/office/officeart/2005/8/layout/vList6"/>
    <dgm:cxn modelId="{B5BEF1E6-9585-42A1-960D-25B5FC849707}" srcId="{E9E3D7E5-D093-4879-B093-FEE8F0A93A3E}" destId="{26A293C7-094E-4E99-B72D-0D8FF07D2D14}" srcOrd="4" destOrd="0" parTransId="{31886E78-1851-4909-9D17-79C66ABEE5C9}" sibTransId="{FB9DD533-207A-48F1-A536-5D91DE3458CA}"/>
    <dgm:cxn modelId="{AA0C92F1-D049-476F-8358-9B4E0FA1D0B4}" srcId="{25F77B4D-5B8A-434F-994E-A7CC1A97295F}" destId="{5083C2A3-65E7-47A5-B129-D8EB62D9737F}" srcOrd="0" destOrd="0" parTransId="{2A27CBCF-44B5-4F94-B6CE-71741EB7CA4D}" sibTransId="{7C9EACAF-E683-4BE0-9CE3-EE7EE5ABA1CF}"/>
    <dgm:cxn modelId="{39CD2BF2-73F2-41BB-A088-8144B6CD32EF}" type="presOf" srcId="{74F1340B-284A-44DB-9A19-AEECC66B4E5F}" destId="{96252D2A-6164-427E-A465-FEC9AB268E5C}" srcOrd="0" destOrd="0" presId="urn:microsoft.com/office/officeart/2005/8/layout/vList6"/>
    <dgm:cxn modelId="{5F6820C4-5CDE-4726-967F-A669C0E4CB23}" type="presParOf" srcId="{8F4185E4-912E-441A-82F2-2EC53F502D1B}" destId="{58AA8627-B933-4505-AC48-19F795E17674}" srcOrd="0" destOrd="0" presId="urn:microsoft.com/office/officeart/2005/8/layout/vList6"/>
    <dgm:cxn modelId="{47C930A7-81DE-497D-A124-35FC1BA50D1C}" type="presParOf" srcId="{58AA8627-B933-4505-AC48-19F795E17674}" destId="{3D3DB9F1-973D-4F05-998B-FDC2892BEE86}" srcOrd="0" destOrd="0" presId="urn:microsoft.com/office/officeart/2005/8/layout/vList6"/>
    <dgm:cxn modelId="{DB29131F-6666-464C-85EC-CD417348241E}" type="presParOf" srcId="{58AA8627-B933-4505-AC48-19F795E17674}" destId="{3F4EC477-71AC-4C41-AC49-72210F564349}" srcOrd="1" destOrd="0" presId="urn:microsoft.com/office/officeart/2005/8/layout/vList6"/>
    <dgm:cxn modelId="{8FD5FBB7-FB28-419D-BD0B-1D7FED5CABDC}" type="presParOf" srcId="{8F4185E4-912E-441A-82F2-2EC53F502D1B}" destId="{90DAEE9A-F885-410E-968F-AEF4D4E394D9}" srcOrd="1" destOrd="0" presId="urn:microsoft.com/office/officeart/2005/8/layout/vList6"/>
    <dgm:cxn modelId="{754C607E-C856-4647-8A47-BA3B2EE27254}" type="presParOf" srcId="{8F4185E4-912E-441A-82F2-2EC53F502D1B}" destId="{BCDA5147-47EF-4C89-B9B1-3F8ABE5063CA}" srcOrd="2" destOrd="0" presId="urn:microsoft.com/office/officeart/2005/8/layout/vList6"/>
    <dgm:cxn modelId="{CFD93568-7467-48BF-B648-925F275CFE06}" type="presParOf" srcId="{BCDA5147-47EF-4C89-B9B1-3F8ABE5063CA}" destId="{965DBC9E-B1AC-4722-B550-44A93A8F1CAA}" srcOrd="0" destOrd="0" presId="urn:microsoft.com/office/officeart/2005/8/layout/vList6"/>
    <dgm:cxn modelId="{603E075A-3BE1-4ED7-8EED-083CD97B26F0}" type="presParOf" srcId="{BCDA5147-47EF-4C89-B9B1-3F8ABE5063CA}" destId="{4B4B01AC-AC34-46E5-A2DD-D9611BD77EB1}" srcOrd="1" destOrd="0" presId="urn:microsoft.com/office/officeart/2005/8/layout/vList6"/>
    <dgm:cxn modelId="{2D180B7F-7288-487B-87CB-641651720398}" type="presParOf" srcId="{8F4185E4-912E-441A-82F2-2EC53F502D1B}" destId="{EA384EB8-03E6-496D-9F22-AE2D63570E2E}" srcOrd="3" destOrd="0" presId="urn:microsoft.com/office/officeart/2005/8/layout/vList6"/>
    <dgm:cxn modelId="{20391B42-DB04-4456-97FB-62FBBE851AB5}" type="presParOf" srcId="{8F4185E4-912E-441A-82F2-2EC53F502D1B}" destId="{B54E5778-1DB9-4AA1-AE9B-2EC64A509548}" srcOrd="4" destOrd="0" presId="urn:microsoft.com/office/officeart/2005/8/layout/vList6"/>
    <dgm:cxn modelId="{EEA3D315-CEFA-4AF4-9951-CAEB72A24E50}" type="presParOf" srcId="{B54E5778-1DB9-4AA1-AE9B-2EC64A509548}" destId="{6C636919-BB68-4E06-8216-73EA1FCE4ABC}" srcOrd="0" destOrd="0" presId="urn:microsoft.com/office/officeart/2005/8/layout/vList6"/>
    <dgm:cxn modelId="{0C4E3F18-869F-4AE5-AFD5-0F38FF535F04}" type="presParOf" srcId="{B54E5778-1DB9-4AA1-AE9B-2EC64A509548}" destId="{98266D78-89D5-485F-A7F0-53493152F48D}" srcOrd="1" destOrd="0" presId="urn:microsoft.com/office/officeart/2005/8/layout/vList6"/>
    <dgm:cxn modelId="{02C428F0-6051-4E16-9B46-919DA6DB4FA8}" type="presParOf" srcId="{8F4185E4-912E-441A-82F2-2EC53F502D1B}" destId="{DE1FFF64-933E-4DD5-9A99-C1543427C26C}" srcOrd="5" destOrd="0" presId="urn:microsoft.com/office/officeart/2005/8/layout/vList6"/>
    <dgm:cxn modelId="{E5E4DF8C-4D64-4C4A-8334-E80BDF5098F4}" type="presParOf" srcId="{8F4185E4-912E-441A-82F2-2EC53F502D1B}" destId="{857220A3-E1DA-4DF3-AD2D-6A85B9B15C72}" srcOrd="6" destOrd="0" presId="urn:microsoft.com/office/officeart/2005/8/layout/vList6"/>
    <dgm:cxn modelId="{DB198800-5791-4977-B889-6C65B4D88E40}" type="presParOf" srcId="{857220A3-E1DA-4DF3-AD2D-6A85B9B15C72}" destId="{96252D2A-6164-427E-A465-FEC9AB268E5C}" srcOrd="0" destOrd="0" presId="urn:microsoft.com/office/officeart/2005/8/layout/vList6"/>
    <dgm:cxn modelId="{48E486DD-9E5A-4FD3-B3DD-F76953F70687}" type="presParOf" srcId="{857220A3-E1DA-4DF3-AD2D-6A85B9B15C72}" destId="{884D9A9C-AEC9-4A05-8C69-5E6FF7EE663F}" srcOrd="1" destOrd="0" presId="urn:microsoft.com/office/officeart/2005/8/layout/vList6"/>
    <dgm:cxn modelId="{4EEC7052-CFB2-44C7-BE86-5F9B31D683AA}" type="presParOf" srcId="{8F4185E4-912E-441A-82F2-2EC53F502D1B}" destId="{29D86DC3-7E21-4595-9133-9C3142633ED6}" srcOrd="7" destOrd="0" presId="urn:microsoft.com/office/officeart/2005/8/layout/vList6"/>
    <dgm:cxn modelId="{C6C3E007-E0CE-4100-AEAD-DAFEEFD710CC}" type="presParOf" srcId="{8F4185E4-912E-441A-82F2-2EC53F502D1B}" destId="{DB90C65D-6DFE-49C9-A075-068D62CB64C9}" srcOrd="8" destOrd="0" presId="urn:microsoft.com/office/officeart/2005/8/layout/vList6"/>
    <dgm:cxn modelId="{8DB8372D-E7C3-4E37-AD16-6CA2C303F3DA}" type="presParOf" srcId="{DB90C65D-6DFE-49C9-A075-068D62CB64C9}" destId="{D593D3A9-D5F4-45D3-ACDD-D3CCF67B16BB}" srcOrd="0" destOrd="0" presId="urn:microsoft.com/office/officeart/2005/8/layout/vList6"/>
    <dgm:cxn modelId="{C9C3EEA0-62EC-414A-ABD1-91670CB7093F}" type="presParOf" srcId="{DB90C65D-6DFE-49C9-A075-068D62CB64C9}" destId="{F6929FCD-7792-4810-BADF-5124F5859DC2}"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61D3BC-4090-4C70-990C-B5C4CF1732FA}" type="doc">
      <dgm:prSet loTypeId="urn:microsoft.com/office/officeart/2005/8/layout/radial1" loCatId="relationship" qsTypeId="urn:microsoft.com/office/officeart/2005/8/quickstyle/simple1" qsCatId="simple" csTypeId="urn:microsoft.com/office/officeart/2005/8/colors/colorful4" csCatId="colorful" phldr="1"/>
      <dgm:spPr/>
      <dgm:t>
        <a:bodyPr/>
        <a:lstStyle/>
        <a:p>
          <a:endParaRPr lang="ru-RU"/>
        </a:p>
      </dgm:t>
    </dgm:pt>
    <dgm:pt modelId="{E0E57F05-DC40-4585-8D56-23DDC85F8732}">
      <dgm:prSet phldrT="[Текст]" custT="1"/>
      <dgm:spPr/>
      <dgm:t>
        <a:bodyPr/>
        <a:lstStyle/>
        <a:p>
          <a:r>
            <a:rPr lang="en-US" sz="1200">
              <a:solidFill>
                <a:schemeClr val="tx1"/>
              </a:solidFill>
              <a:latin typeface="Times New Roman" panose="02020603050405020304" pitchFamily="18" charset="0"/>
              <a:cs typeface="Times New Roman" panose="02020603050405020304" pitchFamily="18" charset="0"/>
            </a:rPr>
            <a:t>NLP</a:t>
          </a:r>
          <a:endParaRPr lang="ru-RU" sz="1200">
            <a:solidFill>
              <a:schemeClr val="tx1"/>
            </a:solidFill>
            <a:latin typeface="Times New Roman" panose="02020603050405020304" pitchFamily="18" charset="0"/>
            <a:cs typeface="Times New Roman" panose="02020603050405020304" pitchFamily="18" charset="0"/>
          </a:endParaRPr>
        </a:p>
      </dgm:t>
    </dgm:pt>
    <dgm:pt modelId="{95C81F0A-CA70-42FB-9F43-B14C58F03FD4}" type="parTrans" cxnId="{61910961-2C5B-4D1A-9C4E-25B6BE0CFF39}">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9D030D11-6001-4707-B2E4-3A814EAB2434}" type="sibTrans" cxnId="{61910961-2C5B-4D1A-9C4E-25B6BE0CFF39}">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7CD955FD-95B4-4FA8-BF4E-883BB70C6ED5}">
      <dgm:prSet phldrT="[Текст]" custT="1"/>
      <dgm:spPr/>
      <dgm:t>
        <a:bodyPr/>
        <a:lstStyle/>
        <a:p>
          <a:r>
            <a:rPr lang="en-US" sz="1200">
              <a:solidFill>
                <a:schemeClr val="tx1"/>
              </a:solidFill>
              <a:latin typeface="Times New Roman" panose="02020603050405020304" pitchFamily="18" charset="0"/>
              <a:cs typeface="Times New Roman" panose="02020603050405020304" pitchFamily="18" charset="0"/>
            </a:rPr>
            <a:t>Nutq qismini teglash</a:t>
          </a:r>
          <a:endParaRPr lang="ru-RU" sz="1200">
            <a:solidFill>
              <a:schemeClr val="tx1"/>
            </a:solidFill>
            <a:latin typeface="Times New Roman" panose="02020603050405020304" pitchFamily="18" charset="0"/>
            <a:cs typeface="Times New Roman" panose="02020603050405020304" pitchFamily="18" charset="0"/>
          </a:endParaRPr>
        </a:p>
      </dgm:t>
    </dgm:pt>
    <dgm:pt modelId="{42AF3FAC-12E2-4A11-995F-C899547CCF67}" type="parTrans" cxnId="{08C94002-4964-4C41-9601-4A1CD5B4B561}">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F58FE0E0-3BDF-4FD6-8BFE-74487A5D21D7}" type="sibTrans" cxnId="{08C94002-4964-4C41-9601-4A1CD5B4B561}">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27D2E2D2-8A06-42A4-95DC-D90E9416FCCB}">
      <dgm:prSet phldrT="[Текст]" custT="1"/>
      <dgm:spPr/>
      <dgm:t>
        <a:bodyPr/>
        <a:lstStyle/>
        <a:p>
          <a:r>
            <a:rPr lang="en-US" sz="1200">
              <a:solidFill>
                <a:schemeClr val="tx1"/>
              </a:solidFill>
              <a:latin typeface="Times New Roman" panose="02020603050405020304" pitchFamily="18" charset="0"/>
              <a:cs typeface="Times New Roman" panose="02020603050405020304" pitchFamily="18" charset="0"/>
            </a:rPr>
            <a:t>Axborot olish</a:t>
          </a:r>
          <a:endParaRPr lang="ru-RU" sz="1200">
            <a:solidFill>
              <a:schemeClr val="tx1"/>
            </a:solidFill>
            <a:latin typeface="Times New Roman" panose="02020603050405020304" pitchFamily="18" charset="0"/>
            <a:cs typeface="Times New Roman" panose="02020603050405020304" pitchFamily="18" charset="0"/>
          </a:endParaRPr>
        </a:p>
      </dgm:t>
    </dgm:pt>
    <dgm:pt modelId="{6B5D1B3B-B320-4E0B-9E63-A9E8E7142B2E}" type="parTrans" cxnId="{4D1C356B-6C7F-4CA1-82A9-35B306FC3E65}">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FA52E04D-2B14-4DC3-A893-897521606752}" type="sibTrans" cxnId="{4D1C356B-6C7F-4CA1-82A9-35B306FC3E65}">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19FDA961-F9E0-41DB-B0FE-746A496B227E}">
      <dgm:prSet phldrT="[Текст]" custT="1"/>
      <dgm:spPr/>
      <dgm:t>
        <a:bodyPr/>
        <a:lstStyle/>
        <a:p>
          <a:r>
            <a:rPr lang="en-US" sz="1200">
              <a:solidFill>
                <a:schemeClr val="tx1"/>
              </a:solidFill>
              <a:latin typeface="Times New Roman" panose="02020603050405020304" pitchFamily="18" charset="0"/>
              <a:cs typeface="Times New Roman" panose="02020603050405020304" pitchFamily="18" charset="0"/>
            </a:rPr>
            <a:t>Sentiment tahlili</a:t>
          </a:r>
          <a:endParaRPr lang="ru-RU" sz="1200">
            <a:solidFill>
              <a:schemeClr val="tx1"/>
            </a:solidFill>
            <a:latin typeface="Times New Roman" panose="02020603050405020304" pitchFamily="18" charset="0"/>
            <a:cs typeface="Times New Roman" panose="02020603050405020304" pitchFamily="18" charset="0"/>
          </a:endParaRPr>
        </a:p>
      </dgm:t>
    </dgm:pt>
    <dgm:pt modelId="{28A91170-EF38-467A-AB87-BC5C69E6903E}" type="parTrans" cxnId="{BAB5ED5B-4E93-4F6A-A597-50EEE6F0260D}">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696FD407-A861-4D10-9C94-59CCA2BD1D91}" type="sibTrans" cxnId="{BAB5ED5B-4E93-4F6A-A597-50EEE6F0260D}">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5BC6E545-8C0E-4E48-976A-BA05B5E22463}">
      <dgm:prSet custT="1"/>
      <dgm:spPr/>
      <dgm:t>
        <a:bodyPr/>
        <a:lstStyle/>
        <a:p>
          <a:r>
            <a:rPr lang="en-US" sz="1200">
              <a:solidFill>
                <a:schemeClr val="tx1"/>
              </a:solidFill>
              <a:latin typeface="Times New Roman" panose="02020603050405020304" pitchFamily="18" charset="0"/>
              <a:cs typeface="Times New Roman" panose="02020603050405020304" pitchFamily="18" charset="0"/>
            </a:rPr>
            <a:t>Sintaktik tahlil</a:t>
          </a:r>
          <a:endParaRPr lang="ru-RU" sz="1200">
            <a:solidFill>
              <a:schemeClr val="tx1"/>
            </a:solidFill>
            <a:latin typeface="Times New Roman" panose="02020603050405020304" pitchFamily="18" charset="0"/>
            <a:cs typeface="Times New Roman" panose="02020603050405020304" pitchFamily="18" charset="0"/>
          </a:endParaRPr>
        </a:p>
      </dgm:t>
    </dgm:pt>
    <dgm:pt modelId="{AB9C6C01-3164-421D-98AB-E3B6D3FE0C52}" type="parTrans" cxnId="{CB5E8E92-1536-4C4F-A0E1-21B5780EFBCD}">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2F91FB0E-A198-4A40-9C01-21DA4C42F8CD}" type="sibTrans" cxnId="{CB5E8E92-1536-4C4F-A0E1-21B5780EFBCD}">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49F66781-3AC3-4351-922A-746FDF566DB3}">
      <dgm:prSet custT="1"/>
      <dgm:spPr/>
      <dgm:t>
        <a:bodyPr/>
        <a:lstStyle/>
        <a:p>
          <a:r>
            <a:rPr lang="en-US" sz="1200">
              <a:solidFill>
                <a:schemeClr val="tx1"/>
              </a:solidFill>
              <a:latin typeface="Times New Roman" panose="02020603050405020304" pitchFamily="18" charset="0"/>
              <a:cs typeface="Times New Roman" panose="02020603050405020304" pitchFamily="18" charset="0"/>
            </a:rPr>
            <a:t>Semantik tahlil</a:t>
          </a:r>
          <a:endParaRPr lang="ru-RU" sz="1200">
            <a:solidFill>
              <a:schemeClr val="tx1"/>
            </a:solidFill>
            <a:latin typeface="Times New Roman" panose="02020603050405020304" pitchFamily="18" charset="0"/>
            <a:cs typeface="Times New Roman" panose="02020603050405020304" pitchFamily="18" charset="0"/>
          </a:endParaRPr>
        </a:p>
      </dgm:t>
    </dgm:pt>
    <dgm:pt modelId="{8E2384F9-86D4-4744-B171-6BC600F139DD}" type="parTrans" cxnId="{C2E4F19B-E2DC-420A-83B8-B903C0BB1D8C}">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73E48012-9500-46B6-BE82-F7F2413DC498}" type="sibTrans" cxnId="{C2E4F19B-E2DC-420A-83B8-B903C0BB1D8C}">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47E7CA3F-9F63-4E80-A356-1609C4673957}">
      <dgm:prSet custT="1"/>
      <dgm:spPr/>
      <dgm:t>
        <a:bodyPr/>
        <a:lstStyle/>
        <a:p>
          <a:r>
            <a:rPr lang="en-US" sz="1200">
              <a:solidFill>
                <a:schemeClr val="tx1"/>
              </a:solidFill>
              <a:latin typeface="Times New Roman" panose="02020603050405020304" pitchFamily="18" charset="0"/>
              <a:cs typeface="Times New Roman" panose="02020603050405020304" pitchFamily="18" charset="0"/>
            </a:rPr>
            <a:t>Mashina tarjimasi</a:t>
          </a:r>
          <a:endParaRPr lang="ru-RU" sz="1200">
            <a:solidFill>
              <a:schemeClr val="tx1"/>
            </a:solidFill>
            <a:latin typeface="Times New Roman" panose="02020603050405020304" pitchFamily="18" charset="0"/>
            <a:cs typeface="Times New Roman" panose="02020603050405020304" pitchFamily="18" charset="0"/>
          </a:endParaRPr>
        </a:p>
      </dgm:t>
    </dgm:pt>
    <dgm:pt modelId="{3926149A-A02C-4717-8E05-2540E4D9432A}" type="parTrans" cxnId="{CDBA1A35-7A3A-481D-84B2-E963E4EB8E9D}">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3C715EE2-6200-47B0-A9FA-BB7E3B19B703}" type="sibTrans" cxnId="{CDBA1A35-7A3A-481D-84B2-E963E4EB8E9D}">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658E3337-7D44-4FE1-8CB2-E7A3F15B3897}">
      <dgm:prSet custT="1"/>
      <dgm:spPr/>
      <dgm:t>
        <a:bodyPr/>
        <a:lstStyle/>
        <a:p>
          <a:r>
            <a:rPr lang="en-US" sz="1200" dirty="0" err="1">
              <a:solidFill>
                <a:schemeClr val="tx1"/>
              </a:solidFill>
              <a:latin typeface="Times New Roman" panose="02020603050405020304" pitchFamily="18" charset="0"/>
              <a:cs typeface="Times New Roman" panose="02020603050405020304" pitchFamily="18" charset="0"/>
            </a:rPr>
            <a:t>Suhbat</a:t>
          </a:r>
          <a:r>
            <a:rPr lang="en-US" sz="1200" dirty="0">
              <a:solidFill>
                <a:schemeClr val="tx1"/>
              </a:solidFill>
              <a:latin typeface="Times New Roman" panose="02020603050405020304" pitchFamily="18" charset="0"/>
              <a:cs typeface="Times New Roman" panose="02020603050405020304" pitchFamily="18" charset="0"/>
            </a:rPr>
            <a:t> </a:t>
          </a:r>
          <a:r>
            <a:rPr lang="en-US" sz="1200" dirty="0" err="1">
              <a:solidFill>
                <a:schemeClr val="tx1"/>
              </a:solidFill>
              <a:latin typeface="Times New Roman" panose="02020603050405020304" pitchFamily="18" charset="0"/>
              <a:cs typeface="Times New Roman" panose="02020603050405020304" pitchFamily="18" charset="0"/>
            </a:rPr>
            <a:t>tizimlari</a:t>
          </a:r>
          <a:r>
            <a:rPr lang="en-US" sz="1200" dirty="0">
              <a:solidFill>
                <a:schemeClr val="tx1"/>
              </a:solidFill>
              <a:latin typeface="Times New Roman" panose="02020603050405020304" pitchFamily="18" charset="0"/>
              <a:cs typeface="Times New Roman" panose="02020603050405020304" pitchFamily="18" charset="0"/>
            </a:rPr>
            <a:t> (Chatbot)</a:t>
          </a:r>
          <a:endParaRPr lang="ru-RU" sz="1200" dirty="0">
            <a:solidFill>
              <a:schemeClr val="tx1"/>
            </a:solidFill>
            <a:latin typeface="Times New Roman" panose="02020603050405020304" pitchFamily="18" charset="0"/>
            <a:cs typeface="Times New Roman" panose="02020603050405020304" pitchFamily="18" charset="0"/>
          </a:endParaRPr>
        </a:p>
      </dgm:t>
    </dgm:pt>
    <dgm:pt modelId="{0F60899C-28E0-49A2-9919-A205E805DA4C}" type="parTrans" cxnId="{B75F3CB9-4057-428A-9A12-0AB54ABFA842}">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EC6DEA2C-1D16-4164-8A38-859315F2255D}" type="sibTrans" cxnId="{B75F3CB9-4057-428A-9A12-0AB54ABFA842}">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23F9D714-BF85-4150-8166-15C46AA5A171}">
      <dgm:prSet custT="1"/>
      <dgm:spPr/>
      <dgm:t>
        <a:bodyPr/>
        <a:lstStyle/>
        <a:p>
          <a:r>
            <a:rPr lang="en-US" sz="1200" dirty="0">
              <a:solidFill>
                <a:schemeClr val="tx1"/>
              </a:solidFill>
              <a:latin typeface="Times New Roman" panose="02020603050405020304" pitchFamily="18" charset="0"/>
              <a:cs typeface="Times New Roman" panose="02020603050405020304" pitchFamily="18" charset="0"/>
            </a:rPr>
            <a:t>Matn </a:t>
          </a:r>
          <a:r>
            <a:rPr lang="en-US" sz="1200" dirty="0" err="1">
              <a:solidFill>
                <a:schemeClr val="tx1"/>
              </a:solidFill>
              <a:latin typeface="Times New Roman" panose="02020603050405020304" pitchFamily="18" charset="0"/>
              <a:cs typeface="Times New Roman" panose="02020603050405020304" pitchFamily="18" charset="0"/>
            </a:rPr>
            <a:t>yaratish</a:t>
          </a:r>
          <a:endParaRPr lang="ru-RU" sz="1200" dirty="0">
            <a:solidFill>
              <a:schemeClr val="tx1"/>
            </a:solidFill>
            <a:latin typeface="Times New Roman" panose="02020603050405020304" pitchFamily="18" charset="0"/>
            <a:cs typeface="Times New Roman" panose="02020603050405020304" pitchFamily="18" charset="0"/>
          </a:endParaRPr>
        </a:p>
      </dgm:t>
    </dgm:pt>
    <dgm:pt modelId="{FE17A0BC-827C-42BF-AA82-01200439FD02}" type="parTrans" cxnId="{EADD3684-DCEC-4EBA-BF2A-75CCEB8A3E47}">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9FA720D1-5D43-4D57-A55C-7B5E4E11410D}" type="sibTrans" cxnId="{EADD3684-DCEC-4EBA-BF2A-75CCEB8A3E47}">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602E3DFE-EB45-41D8-A991-1AE0276E93FC}">
      <dgm:prSet custT="1"/>
      <dgm:spPr/>
      <dgm:t>
        <a:bodyPr/>
        <a:lstStyle/>
        <a:p>
          <a:r>
            <a:rPr lang="en-US" sz="1200" dirty="0">
              <a:solidFill>
                <a:schemeClr val="tx1"/>
              </a:solidFill>
              <a:latin typeface="Times New Roman" panose="02020603050405020304" pitchFamily="18" charset="0"/>
              <a:cs typeface="Times New Roman" panose="02020603050405020304" pitchFamily="18" charset="0"/>
            </a:rPr>
            <a:t>Katta </a:t>
          </a:r>
          <a:r>
            <a:rPr lang="en-US" sz="1200" dirty="0" err="1">
              <a:solidFill>
                <a:schemeClr val="tx1"/>
              </a:solidFill>
              <a:latin typeface="Times New Roman" panose="02020603050405020304" pitchFamily="18" charset="0"/>
              <a:cs typeface="Times New Roman" panose="02020603050405020304" pitchFamily="18" charset="0"/>
            </a:rPr>
            <a:t>matnli</a:t>
          </a:r>
          <a:r>
            <a:rPr lang="en-US" sz="1200" dirty="0">
              <a:solidFill>
                <a:schemeClr val="tx1"/>
              </a:solidFill>
              <a:latin typeface="Times New Roman" panose="02020603050405020304" pitchFamily="18" charset="0"/>
              <a:cs typeface="Times New Roman" panose="02020603050405020304" pitchFamily="18" charset="0"/>
            </a:rPr>
            <a:t> </a:t>
          </a:r>
          <a:r>
            <a:rPr lang="en-US" sz="1200" dirty="0" err="1">
              <a:solidFill>
                <a:schemeClr val="tx1"/>
              </a:solidFill>
              <a:latin typeface="Times New Roman" panose="02020603050405020304" pitchFamily="18" charset="0"/>
              <a:cs typeface="Times New Roman" panose="02020603050405020304" pitchFamily="18" charset="0"/>
            </a:rPr>
            <a:t>ma'lumotni</a:t>
          </a:r>
          <a:r>
            <a:rPr lang="en-US" sz="1200" dirty="0">
              <a:solidFill>
                <a:schemeClr val="tx1"/>
              </a:solidFill>
              <a:latin typeface="Times New Roman" panose="02020603050405020304" pitchFamily="18" charset="0"/>
              <a:cs typeface="Times New Roman" panose="02020603050405020304" pitchFamily="18" charset="0"/>
            </a:rPr>
            <a:t> </a:t>
          </a:r>
          <a:r>
            <a:rPr lang="en-US" sz="1200" dirty="0" err="1">
              <a:solidFill>
                <a:schemeClr val="tx1"/>
              </a:solidFill>
              <a:latin typeface="Times New Roman" panose="02020603050405020304" pitchFamily="18" charset="0"/>
              <a:cs typeface="Times New Roman" panose="02020603050405020304" pitchFamily="18" charset="0"/>
            </a:rPr>
            <a:t>qayta</a:t>
          </a:r>
          <a:r>
            <a:rPr lang="en-US" sz="1200" dirty="0">
              <a:solidFill>
                <a:schemeClr val="tx1"/>
              </a:solidFill>
              <a:latin typeface="Times New Roman" panose="02020603050405020304" pitchFamily="18" charset="0"/>
              <a:cs typeface="Times New Roman" panose="02020603050405020304" pitchFamily="18" charset="0"/>
            </a:rPr>
            <a:t> </a:t>
          </a:r>
          <a:r>
            <a:rPr lang="en-US" sz="1200" dirty="0" err="1">
              <a:solidFill>
                <a:schemeClr val="tx1"/>
              </a:solidFill>
              <a:latin typeface="Times New Roman" panose="02020603050405020304" pitchFamily="18" charset="0"/>
              <a:cs typeface="Times New Roman" panose="02020603050405020304" pitchFamily="18" charset="0"/>
            </a:rPr>
            <a:t>ishlash</a:t>
          </a:r>
          <a:endParaRPr lang="ru-RU" sz="1200" dirty="0">
            <a:solidFill>
              <a:schemeClr val="tx1"/>
            </a:solidFill>
            <a:latin typeface="Times New Roman" panose="02020603050405020304" pitchFamily="18" charset="0"/>
            <a:cs typeface="Times New Roman" panose="02020603050405020304" pitchFamily="18" charset="0"/>
          </a:endParaRPr>
        </a:p>
      </dgm:t>
    </dgm:pt>
    <dgm:pt modelId="{36020A79-870F-419E-8DD6-6650F2517D7D}" type="parTrans" cxnId="{D1C02C63-B768-42BF-84D5-053F56054D92}">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F9A2AD83-F9BE-47AE-99ED-680BCB4789EB}" type="sibTrans" cxnId="{D1C02C63-B768-42BF-84D5-053F56054D92}">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1013292F-8D51-4CA2-9FFA-539D42929FED}">
      <dgm:prSet phldrT="[Текст]" custT="1"/>
      <dgm:spPr/>
      <dgm:t>
        <a:bodyPr/>
        <a:lstStyle/>
        <a:p>
          <a:r>
            <a:rPr lang="en-US" sz="1200">
              <a:solidFill>
                <a:schemeClr val="tx1"/>
              </a:solidFill>
              <a:latin typeface="Times New Roman" panose="02020603050405020304" pitchFamily="18" charset="0"/>
              <a:cs typeface="Times New Roman" panose="02020603050405020304" pitchFamily="18" charset="0"/>
            </a:rPr>
            <a:t>Tokenizat-siya</a:t>
          </a:r>
          <a:endParaRPr lang="ru-RU" sz="1200" dirty="0">
            <a:solidFill>
              <a:schemeClr val="tx1"/>
            </a:solidFill>
            <a:latin typeface="Times New Roman" panose="02020603050405020304" pitchFamily="18" charset="0"/>
            <a:cs typeface="Times New Roman" panose="02020603050405020304" pitchFamily="18" charset="0"/>
          </a:endParaRPr>
        </a:p>
      </dgm:t>
    </dgm:pt>
    <dgm:pt modelId="{0A792958-9F7F-4FB2-B32D-AFA860C4978D}" type="sibTrans" cxnId="{AE919F3A-0719-437C-91D8-F84670B7BAFA}">
      <dgm:prSet/>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EA2E99BF-02D4-4691-BCAA-624467422E81}" type="parTrans" cxnId="{AE919F3A-0719-437C-91D8-F84670B7BAFA}">
      <dgm:prSet custT="1"/>
      <dgm:spPr/>
      <dgm:t>
        <a:bodyPr/>
        <a:lstStyle/>
        <a:p>
          <a:endParaRPr lang="ru-RU" sz="1200">
            <a:solidFill>
              <a:schemeClr val="tx1"/>
            </a:solidFill>
            <a:latin typeface="Times New Roman" panose="02020603050405020304" pitchFamily="18" charset="0"/>
            <a:cs typeface="Times New Roman" panose="02020603050405020304" pitchFamily="18" charset="0"/>
          </a:endParaRPr>
        </a:p>
      </dgm:t>
    </dgm:pt>
    <dgm:pt modelId="{83D52A96-E6DE-40B6-AC1D-6FB488ED0352}" type="pres">
      <dgm:prSet presAssocID="{9B61D3BC-4090-4C70-990C-B5C4CF1732FA}" presName="cycle" presStyleCnt="0">
        <dgm:presLayoutVars>
          <dgm:chMax val="1"/>
          <dgm:dir/>
          <dgm:animLvl val="ctr"/>
          <dgm:resizeHandles val="exact"/>
        </dgm:presLayoutVars>
      </dgm:prSet>
      <dgm:spPr/>
    </dgm:pt>
    <dgm:pt modelId="{D236AA49-9F65-4077-85BC-0F48954A8110}" type="pres">
      <dgm:prSet presAssocID="{E0E57F05-DC40-4585-8D56-23DDC85F8732}" presName="centerShape" presStyleLbl="node0" presStyleIdx="0" presStyleCnt="1"/>
      <dgm:spPr/>
    </dgm:pt>
    <dgm:pt modelId="{39E535BB-F6F5-4E93-AA52-E652B0694A89}" type="pres">
      <dgm:prSet presAssocID="{EA2E99BF-02D4-4691-BCAA-624467422E81}" presName="Name9" presStyleLbl="parChTrans1D2" presStyleIdx="0" presStyleCnt="10"/>
      <dgm:spPr/>
    </dgm:pt>
    <dgm:pt modelId="{BBCBCBB5-F8B7-4123-A63F-C75A1205EF27}" type="pres">
      <dgm:prSet presAssocID="{EA2E99BF-02D4-4691-BCAA-624467422E81}" presName="connTx" presStyleLbl="parChTrans1D2" presStyleIdx="0" presStyleCnt="10"/>
      <dgm:spPr/>
    </dgm:pt>
    <dgm:pt modelId="{7603EDBD-B972-4F64-9331-13D7308BBEA0}" type="pres">
      <dgm:prSet presAssocID="{1013292F-8D51-4CA2-9FFA-539D42929FED}" presName="node" presStyleLbl="node1" presStyleIdx="0" presStyleCnt="10">
        <dgm:presLayoutVars>
          <dgm:bulletEnabled val="1"/>
        </dgm:presLayoutVars>
      </dgm:prSet>
      <dgm:spPr/>
    </dgm:pt>
    <dgm:pt modelId="{D51A8F62-97F9-4A42-B220-5A64592F0B91}" type="pres">
      <dgm:prSet presAssocID="{42AF3FAC-12E2-4A11-995F-C899547CCF67}" presName="Name9" presStyleLbl="parChTrans1D2" presStyleIdx="1" presStyleCnt="10"/>
      <dgm:spPr/>
    </dgm:pt>
    <dgm:pt modelId="{1FEE14CE-16F8-45E2-9C48-EC008097B3D8}" type="pres">
      <dgm:prSet presAssocID="{42AF3FAC-12E2-4A11-995F-C899547CCF67}" presName="connTx" presStyleLbl="parChTrans1D2" presStyleIdx="1" presStyleCnt="10"/>
      <dgm:spPr/>
    </dgm:pt>
    <dgm:pt modelId="{0C124AD4-97E9-4921-931C-7B1420245956}" type="pres">
      <dgm:prSet presAssocID="{7CD955FD-95B4-4FA8-BF4E-883BB70C6ED5}" presName="node" presStyleLbl="node1" presStyleIdx="1" presStyleCnt="10">
        <dgm:presLayoutVars>
          <dgm:bulletEnabled val="1"/>
        </dgm:presLayoutVars>
      </dgm:prSet>
      <dgm:spPr/>
    </dgm:pt>
    <dgm:pt modelId="{1FC2264A-68C7-4DCE-AC8F-343E459612FF}" type="pres">
      <dgm:prSet presAssocID="{AB9C6C01-3164-421D-98AB-E3B6D3FE0C52}" presName="Name9" presStyleLbl="parChTrans1D2" presStyleIdx="2" presStyleCnt="10"/>
      <dgm:spPr/>
    </dgm:pt>
    <dgm:pt modelId="{ACDE68E6-02BF-46BD-AF18-EAAC90080218}" type="pres">
      <dgm:prSet presAssocID="{AB9C6C01-3164-421D-98AB-E3B6D3FE0C52}" presName="connTx" presStyleLbl="parChTrans1D2" presStyleIdx="2" presStyleCnt="10"/>
      <dgm:spPr/>
    </dgm:pt>
    <dgm:pt modelId="{1BDD64A4-9F10-44E0-B32D-B13B12E3B967}" type="pres">
      <dgm:prSet presAssocID="{5BC6E545-8C0E-4E48-976A-BA05B5E22463}" presName="node" presStyleLbl="node1" presStyleIdx="2" presStyleCnt="10">
        <dgm:presLayoutVars>
          <dgm:bulletEnabled val="1"/>
        </dgm:presLayoutVars>
      </dgm:prSet>
      <dgm:spPr/>
    </dgm:pt>
    <dgm:pt modelId="{3F78616B-AA70-4743-9509-92BDD92945AB}" type="pres">
      <dgm:prSet presAssocID="{8E2384F9-86D4-4744-B171-6BC600F139DD}" presName="Name9" presStyleLbl="parChTrans1D2" presStyleIdx="3" presStyleCnt="10"/>
      <dgm:spPr/>
    </dgm:pt>
    <dgm:pt modelId="{54EC59BF-6471-49F8-BD91-0C192C7E5534}" type="pres">
      <dgm:prSet presAssocID="{8E2384F9-86D4-4744-B171-6BC600F139DD}" presName="connTx" presStyleLbl="parChTrans1D2" presStyleIdx="3" presStyleCnt="10"/>
      <dgm:spPr/>
    </dgm:pt>
    <dgm:pt modelId="{264E9748-5E61-41B7-9330-38C3BA48FCED}" type="pres">
      <dgm:prSet presAssocID="{49F66781-3AC3-4351-922A-746FDF566DB3}" presName="node" presStyleLbl="node1" presStyleIdx="3" presStyleCnt="10">
        <dgm:presLayoutVars>
          <dgm:bulletEnabled val="1"/>
        </dgm:presLayoutVars>
      </dgm:prSet>
      <dgm:spPr/>
    </dgm:pt>
    <dgm:pt modelId="{213097AD-0A51-4EEB-933B-EBEA33D30A82}" type="pres">
      <dgm:prSet presAssocID="{6B5D1B3B-B320-4E0B-9E63-A9E8E7142B2E}" presName="Name9" presStyleLbl="parChTrans1D2" presStyleIdx="4" presStyleCnt="10"/>
      <dgm:spPr/>
    </dgm:pt>
    <dgm:pt modelId="{72F4FE63-7036-42F0-B8C3-D3AC4FAB5228}" type="pres">
      <dgm:prSet presAssocID="{6B5D1B3B-B320-4E0B-9E63-A9E8E7142B2E}" presName="connTx" presStyleLbl="parChTrans1D2" presStyleIdx="4" presStyleCnt="10"/>
      <dgm:spPr/>
    </dgm:pt>
    <dgm:pt modelId="{1F73FA98-12FF-4552-8870-5AD96F87C724}" type="pres">
      <dgm:prSet presAssocID="{27D2E2D2-8A06-42A4-95DC-D90E9416FCCB}" presName="node" presStyleLbl="node1" presStyleIdx="4" presStyleCnt="10">
        <dgm:presLayoutVars>
          <dgm:bulletEnabled val="1"/>
        </dgm:presLayoutVars>
      </dgm:prSet>
      <dgm:spPr/>
    </dgm:pt>
    <dgm:pt modelId="{0AEE7334-5136-4F6D-8AA4-B8BCDE2CD2FE}" type="pres">
      <dgm:prSet presAssocID="{28A91170-EF38-467A-AB87-BC5C69E6903E}" presName="Name9" presStyleLbl="parChTrans1D2" presStyleIdx="5" presStyleCnt="10"/>
      <dgm:spPr/>
    </dgm:pt>
    <dgm:pt modelId="{B3C01783-0D3B-4149-A0A9-5D2A6BC1F1D5}" type="pres">
      <dgm:prSet presAssocID="{28A91170-EF38-467A-AB87-BC5C69E6903E}" presName="connTx" presStyleLbl="parChTrans1D2" presStyleIdx="5" presStyleCnt="10"/>
      <dgm:spPr/>
    </dgm:pt>
    <dgm:pt modelId="{0BB9EBF5-FEC8-4883-B45F-F78A5251F4DB}" type="pres">
      <dgm:prSet presAssocID="{19FDA961-F9E0-41DB-B0FE-746A496B227E}" presName="node" presStyleLbl="node1" presStyleIdx="5" presStyleCnt="10">
        <dgm:presLayoutVars>
          <dgm:bulletEnabled val="1"/>
        </dgm:presLayoutVars>
      </dgm:prSet>
      <dgm:spPr/>
    </dgm:pt>
    <dgm:pt modelId="{0668D7E5-5084-461E-B77C-98E4752963C7}" type="pres">
      <dgm:prSet presAssocID="{3926149A-A02C-4717-8E05-2540E4D9432A}" presName="Name9" presStyleLbl="parChTrans1D2" presStyleIdx="6" presStyleCnt="10"/>
      <dgm:spPr/>
    </dgm:pt>
    <dgm:pt modelId="{32B2E605-6FEB-4376-81B0-A32DB648403A}" type="pres">
      <dgm:prSet presAssocID="{3926149A-A02C-4717-8E05-2540E4D9432A}" presName="connTx" presStyleLbl="parChTrans1D2" presStyleIdx="6" presStyleCnt="10"/>
      <dgm:spPr/>
    </dgm:pt>
    <dgm:pt modelId="{B5409F02-4287-4B65-BEB4-A975061CBA00}" type="pres">
      <dgm:prSet presAssocID="{47E7CA3F-9F63-4E80-A356-1609C4673957}" presName="node" presStyleLbl="node1" presStyleIdx="6" presStyleCnt="10">
        <dgm:presLayoutVars>
          <dgm:bulletEnabled val="1"/>
        </dgm:presLayoutVars>
      </dgm:prSet>
      <dgm:spPr/>
    </dgm:pt>
    <dgm:pt modelId="{FFA4FBE2-8897-4527-ACDF-5BC275A67D64}" type="pres">
      <dgm:prSet presAssocID="{0F60899C-28E0-49A2-9919-A205E805DA4C}" presName="Name9" presStyleLbl="parChTrans1D2" presStyleIdx="7" presStyleCnt="10"/>
      <dgm:spPr/>
    </dgm:pt>
    <dgm:pt modelId="{4F68C15E-537B-48DE-99A1-EF69319C5950}" type="pres">
      <dgm:prSet presAssocID="{0F60899C-28E0-49A2-9919-A205E805DA4C}" presName="connTx" presStyleLbl="parChTrans1D2" presStyleIdx="7" presStyleCnt="10"/>
      <dgm:spPr/>
    </dgm:pt>
    <dgm:pt modelId="{8FC45EE3-9711-4A27-9B48-8208326BF276}" type="pres">
      <dgm:prSet presAssocID="{658E3337-7D44-4FE1-8CB2-E7A3F15B3897}" presName="node" presStyleLbl="node1" presStyleIdx="7" presStyleCnt="10">
        <dgm:presLayoutVars>
          <dgm:bulletEnabled val="1"/>
        </dgm:presLayoutVars>
      </dgm:prSet>
      <dgm:spPr/>
    </dgm:pt>
    <dgm:pt modelId="{AED8DEF4-2F3C-4577-9641-78E45FB88E07}" type="pres">
      <dgm:prSet presAssocID="{FE17A0BC-827C-42BF-AA82-01200439FD02}" presName="Name9" presStyleLbl="parChTrans1D2" presStyleIdx="8" presStyleCnt="10"/>
      <dgm:spPr/>
    </dgm:pt>
    <dgm:pt modelId="{ED7E3C4D-81F6-4E36-BC8F-47155CFE951B}" type="pres">
      <dgm:prSet presAssocID="{FE17A0BC-827C-42BF-AA82-01200439FD02}" presName="connTx" presStyleLbl="parChTrans1D2" presStyleIdx="8" presStyleCnt="10"/>
      <dgm:spPr/>
    </dgm:pt>
    <dgm:pt modelId="{84652118-3748-4F72-9AD6-5C71A7B3E8F1}" type="pres">
      <dgm:prSet presAssocID="{23F9D714-BF85-4150-8166-15C46AA5A171}" presName="node" presStyleLbl="node1" presStyleIdx="8" presStyleCnt="10">
        <dgm:presLayoutVars>
          <dgm:bulletEnabled val="1"/>
        </dgm:presLayoutVars>
      </dgm:prSet>
      <dgm:spPr/>
    </dgm:pt>
    <dgm:pt modelId="{EC0FCBB2-A417-417F-89ED-00ED0E676DA0}" type="pres">
      <dgm:prSet presAssocID="{36020A79-870F-419E-8DD6-6650F2517D7D}" presName="Name9" presStyleLbl="parChTrans1D2" presStyleIdx="9" presStyleCnt="10"/>
      <dgm:spPr/>
    </dgm:pt>
    <dgm:pt modelId="{C00B869C-EA64-4922-9A1C-7AA61A79FF56}" type="pres">
      <dgm:prSet presAssocID="{36020A79-870F-419E-8DD6-6650F2517D7D}" presName="connTx" presStyleLbl="parChTrans1D2" presStyleIdx="9" presStyleCnt="10"/>
      <dgm:spPr/>
    </dgm:pt>
    <dgm:pt modelId="{EB005739-5716-406C-8B06-F3C20E13B87D}" type="pres">
      <dgm:prSet presAssocID="{602E3DFE-EB45-41D8-A991-1AE0276E93FC}" presName="node" presStyleLbl="node1" presStyleIdx="9" presStyleCnt="10">
        <dgm:presLayoutVars>
          <dgm:bulletEnabled val="1"/>
        </dgm:presLayoutVars>
      </dgm:prSet>
      <dgm:spPr/>
    </dgm:pt>
  </dgm:ptLst>
  <dgm:cxnLst>
    <dgm:cxn modelId="{08C94002-4964-4C41-9601-4A1CD5B4B561}" srcId="{E0E57F05-DC40-4585-8D56-23DDC85F8732}" destId="{7CD955FD-95B4-4FA8-BF4E-883BB70C6ED5}" srcOrd="1" destOrd="0" parTransId="{42AF3FAC-12E2-4A11-995F-C899547CCF67}" sibTransId="{F58FE0E0-3BDF-4FD6-8BFE-74487A5D21D7}"/>
    <dgm:cxn modelId="{3D839302-C814-421F-BF60-387D9A70EA2A}" type="presOf" srcId="{FE17A0BC-827C-42BF-AA82-01200439FD02}" destId="{ED7E3C4D-81F6-4E36-BC8F-47155CFE951B}" srcOrd="1" destOrd="0" presId="urn:microsoft.com/office/officeart/2005/8/layout/radial1"/>
    <dgm:cxn modelId="{308ACE03-51DA-40FB-B2B4-58B357455EFD}" type="presOf" srcId="{3926149A-A02C-4717-8E05-2540E4D9432A}" destId="{0668D7E5-5084-461E-B77C-98E4752963C7}" srcOrd="0" destOrd="0" presId="urn:microsoft.com/office/officeart/2005/8/layout/radial1"/>
    <dgm:cxn modelId="{8F76A119-A737-4EB4-87E0-3A75B5E703B9}" type="presOf" srcId="{5BC6E545-8C0E-4E48-976A-BA05B5E22463}" destId="{1BDD64A4-9F10-44E0-B32D-B13B12E3B967}" srcOrd="0" destOrd="0" presId="urn:microsoft.com/office/officeart/2005/8/layout/radial1"/>
    <dgm:cxn modelId="{FD682C29-1774-4498-8D25-4DC8A5EA5007}" type="presOf" srcId="{E0E57F05-DC40-4585-8D56-23DDC85F8732}" destId="{D236AA49-9F65-4077-85BC-0F48954A8110}" srcOrd="0" destOrd="0" presId="urn:microsoft.com/office/officeart/2005/8/layout/radial1"/>
    <dgm:cxn modelId="{F7ABAD29-DBFC-499E-9D00-239CEAFA0267}" type="presOf" srcId="{42AF3FAC-12E2-4A11-995F-C899547CCF67}" destId="{1FEE14CE-16F8-45E2-9C48-EC008097B3D8}" srcOrd="1" destOrd="0" presId="urn:microsoft.com/office/officeart/2005/8/layout/radial1"/>
    <dgm:cxn modelId="{CDBA1A35-7A3A-481D-84B2-E963E4EB8E9D}" srcId="{E0E57F05-DC40-4585-8D56-23DDC85F8732}" destId="{47E7CA3F-9F63-4E80-A356-1609C4673957}" srcOrd="6" destOrd="0" parTransId="{3926149A-A02C-4717-8E05-2540E4D9432A}" sibTransId="{3C715EE2-6200-47B0-A9FA-BB7E3B19B703}"/>
    <dgm:cxn modelId="{F21F5035-56E0-4C90-81A5-B755F60F8C99}" type="presOf" srcId="{AB9C6C01-3164-421D-98AB-E3B6D3FE0C52}" destId="{ACDE68E6-02BF-46BD-AF18-EAAC90080218}" srcOrd="1" destOrd="0" presId="urn:microsoft.com/office/officeart/2005/8/layout/radial1"/>
    <dgm:cxn modelId="{465C043A-438E-483F-920E-FB72F6FDB59A}" type="presOf" srcId="{23F9D714-BF85-4150-8166-15C46AA5A171}" destId="{84652118-3748-4F72-9AD6-5C71A7B3E8F1}" srcOrd="0" destOrd="0" presId="urn:microsoft.com/office/officeart/2005/8/layout/radial1"/>
    <dgm:cxn modelId="{AE919F3A-0719-437C-91D8-F84670B7BAFA}" srcId="{E0E57F05-DC40-4585-8D56-23DDC85F8732}" destId="{1013292F-8D51-4CA2-9FFA-539D42929FED}" srcOrd="0" destOrd="0" parTransId="{EA2E99BF-02D4-4691-BCAA-624467422E81}" sibTransId="{0A792958-9F7F-4FB2-B32D-AFA860C4978D}"/>
    <dgm:cxn modelId="{6E7B393F-CD6C-4ADB-86A3-A6C9B76F965C}" type="presOf" srcId="{658E3337-7D44-4FE1-8CB2-E7A3F15B3897}" destId="{8FC45EE3-9711-4A27-9B48-8208326BF276}" srcOrd="0" destOrd="0" presId="urn:microsoft.com/office/officeart/2005/8/layout/radial1"/>
    <dgm:cxn modelId="{BAB5ED5B-4E93-4F6A-A597-50EEE6F0260D}" srcId="{E0E57F05-DC40-4585-8D56-23DDC85F8732}" destId="{19FDA961-F9E0-41DB-B0FE-746A496B227E}" srcOrd="5" destOrd="0" parTransId="{28A91170-EF38-467A-AB87-BC5C69E6903E}" sibTransId="{696FD407-A861-4D10-9C94-59CCA2BD1D91}"/>
    <dgm:cxn modelId="{61910961-2C5B-4D1A-9C4E-25B6BE0CFF39}" srcId="{9B61D3BC-4090-4C70-990C-B5C4CF1732FA}" destId="{E0E57F05-DC40-4585-8D56-23DDC85F8732}" srcOrd="0" destOrd="0" parTransId="{95C81F0A-CA70-42FB-9F43-B14C58F03FD4}" sibTransId="{9D030D11-6001-4707-B2E4-3A814EAB2434}"/>
    <dgm:cxn modelId="{D1C02C63-B768-42BF-84D5-053F56054D92}" srcId="{E0E57F05-DC40-4585-8D56-23DDC85F8732}" destId="{602E3DFE-EB45-41D8-A991-1AE0276E93FC}" srcOrd="9" destOrd="0" parTransId="{36020A79-870F-419E-8DD6-6650F2517D7D}" sibTransId="{F9A2AD83-F9BE-47AE-99ED-680BCB4789EB}"/>
    <dgm:cxn modelId="{13EE7B63-F725-468B-B358-F0053A4DD348}" type="presOf" srcId="{47E7CA3F-9F63-4E80-A356-1609C4673957}" destId="{B5409F02-4287-4B65-BEB4-A975061CBA00}" srcOrd="0" destOrd="0" presId="urn:microsoft.com/office/officeart/2005/8/layout/radial1"/>
    <dgm:cxn modelId="{FB0BCD64-3671-4254-B52B-E04B2BC11702}" type="presOf" srcId="{EA2E99BF-02D4-4691-BCAA-624467422E81}" destId="{39E535BB-F6F5-4E93-AA52-E652B0694A89}" srcOrd="0" destOrd="0" presId="urn:microsoft.com/office/officeart/2005/8/layout/radial1"/>
    <dgm:cxn modelId="{9C469465-EB46-4DBA-ACD0-0B3AF75329F4}" type="presOf" srcId="{6B5D1B3B-B320-4E0B-9E63-A9E8E7142B2E}" destId="{72F4FE63-7036-42F0-B8C3-D3AC4FAB5228}" srcOrd="1" destOrd="0" presId="urn:microsoft.com/office/officeart/2005/8/layout/radial1"/>
    <dgm:cxn modelId="{01644367-10AA-4CB4-B623-CA3725EC474F}" type="presOf" srcId="{28A91170-EF38-467A-AB87-BC5C69E6903E}" destId="{B3C01783-0D3B-4149-A0A9-5D2A6BC1F1D5}" srcOrd="1" destOrd="0" presId="urn:microsoft.com/office/officeart/2005/8/layout/radial1"/>
    <dgm:cxn modelId="{0ABE3F6A-DFD3-4C22-BDBB-440237F4E497}" type="presOf" srcId="{1013292F-8D51-4CA2-9FFA-539D42929FED}" destId="{7603EDBD-B972-4F64-9331-13D7308BBEA0}" srcOrd="0" destOrd="0" presId="urn:microsoft.com/office/officeart/2005/8/layout/radial1"/>
    <dgm:cxn modelId="{4D1C356B-6C7F-4CA1-82A9-35B306FC3E65}" srcId="{E0E57F05-DC40-4585-8D56-23DDC85F8732}" destId="{27D2E2D2-8A06-42A4-95DC-D90E9416FCCB}" srcOrd="4" destOrd="0" parTransId="{6B5D1B3B-B320-4E0B-9E63-A9E8E7142B2E}" sibTransId="{FA52E04D-2B14-4DC3-A893-897521606752}"/>
    <dgm:cxn modelId="{4908EA4E-265B-4C03-85E2-DEFDA5FE6B33}" type="presOf" srcId="{8E2384F9-86D4-4744-B171-6BC600F139DD}" destId="{3F78616B-AA70-4743-9509-92BDD92945AB}" srcOrd="0" destOrd="0" presId="urn:microsoft.com/office/officeart/2005/8/layout/radial1"/>
    <dgm:cxn modelId="{F7BADF4F-81E1-43F9-9840-576009D6F538}" type="presOf" srcId="{602E3DFE-EB45-41D8-A991-1AE0276E93FC}" destId="{EB005739-5716-406C-8B06-F3C20E13B87D}" srcOrd="0" destOrd="0" presId="urn:microsoft.com/office/officeart/2005/8/layout/radial1"/>
    <dgm:cxn modelId="{0CAF1571-A2B8-46E0-AB19-20F1163DF365}" type="presOf" srcId="{0F60899C-28E0-49A2-9919-A205E805DA4C}" destId="{4F68C15E-537B-48DE-99A1-EF69319C5950}" srcOrd="1" destOrd="0" presId="urn:microsoft.com/office/officeart/2005/8/layout/radial1"/>
    <dgm:cxn modelId="{F8DBDA71-24BC-49D6-A948-FF11DA47E143}" type="presOf" srcId="{0F60899C-28E0-49A2-9919-A205E805DA4C}" destId="{FFA4FBE2-8897-4527-ACDF-5BC275A67D64}" srcOrd="0" destOrd="0" presId="urn:microsoft.com/office/officeart/2005/8/layout/radial1"/>
    <dgm:cxn modelId="{9BE7F574-6533-4691-AE80-D9B14D6900ED}" type="presOf" srcId="{28A91170-EF38-467A-AB87-BC5C69E6903E}" destId="{0AEE7334-5136-4F6D-8AA4-B8BCDE2CD2FE}" srcOrd="0" destOrd="0" presId="urn:microsoft.com/office/officeart/2005/8/layout/radial1"/>
    <dgm:cxn modelId="{E4B63878-6329-4C1A-8491-DBD01B4B6175}" type="presOf" srcId="{EA2E99BF-02D4-4691-BCAA-624467422E81}" destId="{BBCBCBB5-F8B7-4123-A63F-C75A1205EF27}" srcOrd="1" destOrd="0" presId="urn:microsoft.com/office/officeart/2005/8/layout/radial1"/>
    <dgm:cxn modelId="{C80FDF78-AEE8-495D-BF36-28D7A8CCB070}" type="presOf" srcId="{36020A79-870F-419E-8DD6-6650F2517D7D}" destId="{EC0FCBB2-A417-417F-89ED-00ED0E676DA0}" srcOrd="0" destOrd="0" presId="urn:microsoft.com/office/officeart/2005/8/layout/radial1"/>
    <dgm:cxn modelId="{4826FD7D-7DB3-45B4-A0AD-4117509FE712}" type="presOf" srcId="{49F66781-3AC3-4351-922A-746FDF566DB3}" destId="{264E9748-5E61-41B7-9330-38C3BA48FCED}" srcOrd="0" destOrd="0" presId="urn:microsoft.com/office/officeart/2005/8/layout/radial1"/>
    <dgm:cxn modelId="{EADD3684-DCEC-4EBA-BF2A-75CCEB8A3E47}" srcId="{E0E57F05-DC40-4585-8D56-23DDC85F8732}" destId="{23F9D714-BF85-4150-8166-15C46AA5A171}" srcOrd="8" destOrd="0" parTransId="{FE17A0BC-827C-42BF-AA82-01200439FD02}" sibTransId="{9FA720D1-5D43-4D57-A55C-7B5E4E11410D}"/>
    <dgm:cxn modelId="{176C9B85-3524-4550-B0E4-CB103E4553CA}" type="presOf" srcId="{FE17A0BC-827C-42BF-AA82-01200439FD02}" destId="{AED8DEF4-2F3C-4577-9641-78E45FB88E07}" srcOrd="0" destOrd="0" presId="urn:microsoft.com/office/officeart/2005/8/layout/radial1"/>
    <dgm:cxn modelId="{F3FBCE86-E828-49DD-B369-464A974A48E7}" type="presOf" srcId="{9B61D3BC-4090-4C70-990C-B5C4CF1732FA}" destId="{83D52A96-E6DE-40B6-AC1D-6FB488ED0352}" srcOrd="0" destOrd="0" presId="urn:microsoft.com/office/officeart/2005/8/layout/radial1"/>
    <dgm:cxn modelId="{CB5E8E92-1536-4C4F-A0E1-21B5780EFBCD}" srcId="{E0E57F05-DC40-4585-8D56-23DDC85F8732}" destId="{5BC6E545-8C0E-4E48-976A-BA05B5E22463}" srcOrd="2" destOrd="0" parTransId="{AB9C6C01-3164-421D-98AB-E3B6D3FE0C52}" sibTransId="{2F91FB0E-A198-4A40-9C01-21DA4C42F8CD}"/>
    <dgm:cxn modelId="{173FAA9A-96C3-4633-A9A3-6F4900622AC9}" type="presOf" srcId="{3926149A-A02C-4717-8E05-2540E4D9432A}" destId="{32B2E605-6FEB-4376-81B0-A32DB648403A}" srcOrd="1" destOrd="0" presId="urn:microsoft.com/office/officeart/2005/8/layout/radial1"/>
    <dgm:cxn modelId="{C2E4F19B-E2DC-420A-83B8-B903C0BB1D8C}" srcId="{E0E57F05-DC40-4585-8D56-23DDC85F8732}" destId="{49F66781-3AC3-4351-922A-746FDF566DB3}" srcOrd="3" destOrd="0" parTransId="{8E2384F9-86D4-4744-B171-6BC600F139DD}" sibTransId="{73E48012-9500-46B6-BE82-F7F2413DC498}"/>
    <dgm:cxn modelId="{0F5202A8-34AC-4267-8885-3A83756A397D}" type="presOf" srcId="{19FDA961-F9E0-41DB-B0FE-746A496B227E}" destId="{0BB9EBF5-FEC8-4883-B45F-F78A5251F4DB}" srcOrd="0" destOrd="0" presId="urn:microsoft.com/office/officeart/2005/8/layout/radial1"/>
    <dgm:cxn modelId="{D0C86AAC-55AA-46BF-824E-636F78D9B061}" type="presOf" srcId="{7CD955FD-95B4-4FA8-BF4E-883BB70C6ED5}" destId="{0C124AD4-97E9-4921-931C-7B1420245956}" srcOrd="0" destOrd="0" presId="urn:microsoft.com/office/officeart/2005/8/layout/radial1"/>
    <dgm:cxn modelId="{32CE8EB0-5BD0-4775-A2D8-385778B4FD3F}" type="presOf" srcId="{AB9C6C01-3164-421D-98AB-E3B6D3FE0C52}" destId="{1FC2264A-68C7-4DCE-AC8F-343E459612FF}" srcOrd="0" destOrd="0" presId="urn:microsoft.com/office/officeart/2005/8/layout/radial1"/>
    <dgm:cxn modelId="{B75F3CB9-4057-428A-9A12-0AB54ABFA842}" srcId="{E0E57F05-DC40-4585-8D56-23DDC85F8732}" destId="{658E3337-7D44-4FE1-8CB2-E7A3F15B3897}" srcOrd="7" destOrd="0" parTransId="{0F60899C-28E0-49A2-9919-A205E805DA4C}" sibTransId="{EC6DEA2C-1D16-4164-8A38-859315F2255D}"/>
    <dgm:cxn modelId="{99EAD7CF-8575-4C82-88EC-D855ED2C04A1}" type="presOf" srcId="{6B5D1B3B-B320-4E0B-9E63-A9E8E7142B2E}" destId="{213097AD-0A51-4EEB-933B-EBEA33D30A82}" srcOrd="0" destOrd="0" presId="urn:microsoft.com/office/officeart/2005/8/layout/radial1"/>
    <dgm:cxn modelId="{609370D3-ADB1-459D-9E83-876030B471DC}" type="presOf" srcId="{36020A79-870F-419E-8DD6-6650F2517D7D}" destId="{C00B869C-EA64-4922-9A1C-7AA61A79FF56}" srcOrd="1" destOrd="0" presId="urn:microsoft.com/office/officeart/2005/8/layout/radial1"/>
    <dgm:cxn modelId="{69363FE9-9E10-44DE-893A-632466AFC62F}" type="presOf" srcId="{27D2E2D2-8A06-42A4-95DC-D90E9416FCCB}" destId="{1F73FA98-12FF-4552-8870-5AD96F87C724}" srcOrd="0" destOrd="0" presId="urn:microsoft.com/office/officeart/2005/8/layout/radial1"/>
    <dgm:cxn modelId="{D6A0D4ED-FDBB-4A12-8ED0-6C44E71500B1}" type="presOf" srcId="{8E2384F9-86D4-4744-B171-6BC600F139DD}" destId="{54EC59BF-6471-49F8-BD91-0C192C7E5534}" srcOrd="1" destOrd="0" presId="urn:microsoft.com/office/officeart/2005/8/layout/radial1"/>
    <dgm:cxn modelId="{15EFBAFA-1018-41B0-BDAA-8B500D3C6F2A}" type="presOf" srcId="{42AF3FAC-12E2-4A11-995F-C899547CCF67}" destId="{D51A8F62-97F9-4A42-B220-5A64592F0B91}" srcOrd="0" destOrd="0" presId="urn:microsoft.com/office/officeart/2005/8/layout/radial1"/>
    <dgm:cxn modelId="{E3646DE7-B3EB-4938-9FD2-600194BB16AC}" type="presParOf" srcId="{83D52A96-E6DE-40B6-AC1D-6FB488ED0352}" destId="{D236AA49-9F65-4077-85BC-0F48954A8110}" srcOrd="0" destOrd="0" presId="urn:microsoft.com/office/officeart/2005/8/layout/radial1"/>
    <dgm:cxn modelId="{E2896A40-B0C6-426B-B145-FC0DB968DA9D}" type="presParOf" srcId="{83D52A96-E6DE-40B6-AC1D-6FB488ED0352}" destId="{39E535BB-F6F5-4E93-AA52-E652B0694A89}" srcOrd="1" destOrd="0" presId="urn:microsoft.com/office/officeart/2005/8/layout/radial1"/>
    <dgm:cxn modelId="{18B77017-BAD9-41E9-90F5-5C2EE345BE29}" type="presParOf" srcId="{39E535BB-F6F5-4E93-AA52-E652B0694A89}" destId="{BBCBCBB5-F8B7-4123-A63F-C75A1205EF27}" srcOrd="0" destOrd="0" presId="urn:microsoft.com/office/officeart/2005/8/layout/radial1"/>
    <dgm:cxn modelId="{6A58F177-2986-41A2-9031-12A8C4AB1B95}" type="presParOf" srcId="{83D52A96-E6DE-40B6-AC1D-6FB488ED0352}" destId="{7603EDBD-B972-4F64-9331-13D7308BBEA0}" srcOrd="2" destOrd="0" presId="urn:microsoft.com/office/officeart/2005/8/layout/radial1"/>
    <dgm:cxn modelId="{74747D86-B8AF-4B0F-86D1-F5B33E493AFA}" type="presParOf" srcId="{83D52A96-E6DE-40B6-AC1D-6FB488ED0352}" destId="{D51A8F62-97F9-4A42-B220-5A64592F0B91}" srcOrd="3" destOrd="0" presId="urn:microsoft.com/office/officeart/2005/8/layout/radial1"/>
    <dgm:cxn modelId="{6D82A234-2B01-40A7-A700-4CFC009B42CA}" type="presParOf" srcId="{D51A8F62-97F9-4A42-B220-5A64592F0B91}" destId="{1FEE14CE-16F8-45E2-9C48-EC008097B3D8}" srcOrd="0" destOrd="0" presId="urn:microsoft.com/office/officeart/2005/8/layout/radial1"/>
    <dgm:cxn modelId="{CCB1BA39-8A75-4EC9-B18F-CCD4F62CB333}" type="presParOf" srcId="{83D52A96-E6DE-40B6-AC1D-6FB488ED0352}" destId="{0C124AD4-97E9-4921-931C-7B1420245956}" srcOrd="4" destOrd="0" presId="urn:microsoft.com/office/officeart/2005/8/layout/radial1"/>
    <dgm:cxn modelId="{7520856E-DEE9-41BE-9581-97AC502DEB29}" type="presParOf" srcId="{83D52A96-E6DE-40B6-AC1D-6FB488ED0352}" destId="{1FC2264A-68C7-4DCE-AC8F-343E459612FF}" srcOrd="5" destOrd="0" presId="urn:microsoft.com/office/officeart/2005/8/layout/radial1"/>
    <dgm:cxn modelId="{017E0EEC-7192-4B00-B73A-45227153CC18}" type="presParOf" srcId="{1FC2264A-68C7-4DCE-AC8F-343E459612FF}" destId="{ACDE68E6-02BF-46BD-AF18-EAAC90080218}" srcOrd="0" destOrd="0" presId="urn:microsoft.com/office/officeart/2005/8/layout/radial1"/>
    <dgm:cxn modelId="{66340083-8A25-4461-848D-2CF23D43B874}" type="presParOf" srcId="{83D52A96-E6DE-40B6-AC1D-6FB488ED0352}" destId="{1BDD64A4-9F10-44E0-B32D-B13B12E3B967}" srcOrd="6" destOrd="0" presId="urn:microsoft.com/office/officeart/2005/8/layout/radial1"/>
    <dgm:cxn modelId="{FA543FB8-CCBF-42B8-AD88-6044A638C113}" type="presParOf" srcId="{83D52A96-E6DE-40B6-AC1D-6FB488ED0352}" destId="{3F78616B-AA70-4743-9509-92BDD92945AB}" srcOrd="7" destOrd="0" presId="urn:microsoft.com/office/officeart/2005/8/layout/radial1"/>
    <dgm:cxn modelId="{0C97D2CF-6834-4E1C-9B24-FD3187F4FEB3}" type="presParOf" srcId="{3F78616B-AA70-4743-9509-92BDD92945AB}" destId="{54EC59BF-6471-49F8-BD91-0C192C7E5534}" srcOrd="0" destOrd="0" presId="urn:microsoft.com/office/officeart/2005/8/layout/radial1"/>
    <dgm:cxn modelId="{F17E797E-A8CD-46F2-ABF3-1EBC943D18D5}" type="presParOf" srcId="{83D52A96-E6DE-40B6-AC1D-6FB488ED0352}" destId="{264E9748-5E61-41B7-9330-38C3BA48FCED}" srcOrd="8" destOrd="0" presId="urn:microsoft.com/office/officeart/2005/8/layout/radial1"/>
    <dgm:cxn modelId="{EE1614E4-85C7-4B77-B1CC-0DF50127E976}" type="presParOf" srcId="{83D52A96-E6DE-40B6-AC1D-6FB488ED0352}" destId="{213097AD-0A51-4EEB-933B-EBEA33D30A82}" srcOrd="9" destOrd="0" presId="urn:microsoft.com/office/officeart/2005/8/layout/radial1"/>
    <dgm:cxn modelId="{5CDD2AB2-2EFB-47E9-8711-17671D4F465D}" type="presParOf" srcId="{213097AD-0A51-4EEB-933B-EBEA33D30A82}" destId="{72F4FE63-7036-42F0-B8C3-D3AC4FAB5228}" srcOrd="0" destOrd="0" presId="urn:microsoft.com/office/officeart/2005/8/layout/radial1"/>
    <dgm:cxn modelId="{ABBC2EE7-FE0A-43F3-8AED-CDE4F50441AD}" type="presParOf" srcId="{83D52A96-E6DE-40B6-AC1D-6FB488ED0352}" destId="{1F73FA98-12FF-4552-8870-5AD96F87C724}" srcOrd="10" destOrd="0" presId="urn:microsoft.com/office/officeart/2005/8/layout/radial1"/>
    <dgm:cxn modelId="{F101E0BB-27DC-4EFF-AD35-23B1BFA06DF5}" type="presParOf" srcId="{83D52A96-E6DE-40B6-AC1D-6FB488ED0352}" destId="{0AEE7334-5136-4F6D-8AA4-B8BCDE2CD2FE}" srcOrd="11" destOrd="0" presId="urn:microsoft.com/office/officeart/2005/8/layout/radial1"/>
    <dgm:cxn modelId="{34DFEC14-585A-4A8A-A9D1-E1AB01D057EB}" type="presParOf" srcId="{0AEE7334-5136-4F6D-8AA4-B8BCDE2CD2FE}" destId="{B3C01783-0D3B-4149-A0A9-5D2A6BC1F1D5}" srcOrd="0" destOrd="0" presId="urn:microsoft.com/office/officeart/2005/8/layout/radial1"/>
    <dgm:cxn modelId="{B13CB35C-76FA-4D43-83C0-40072F9B96CB}" type="presParOf" srcId="{83D52A96-E6DE-40B6-AC1D-6FB488ED0352}" destId="{0BB9EBF5-FEC8-4883-B45F-F78A5251F4DB}" srcOrd="12" destOrd="0" presId="urn:microsoft.com/office/officeart/2005/8/layout/radial1"/>
    <dgm:cxn modelId="{048D7936-3F3A-4C51-8E9F-926A942A7CC6}" type="presParOf" srcId="{83D52A96-E6DE-40B6-AC1D-6FB488ED0352}" destId="{0668D7E5-5084-461E-B77C-98E4752963C7}" srcOrd="13" destOrd="0" presId="urn:microsoft.com/office/officeart/2005/8/layout/radial1"/>
    <dgm:cxn modelId="{3B31D9CB-799D-44A9-9D42-1D9731556DC0}" type="presParOf" srcId="{0668D7E5-5084-461E-B77C-98E4752963C7}" destId="{32B2E605-6FEB-4376-81B0-A32DB648403A}" srcOrd="0" destOrd="0" presId="urn:microsoft.com/office/officeart/2005/8/layout/radial1"/>
    <dgm:cxn modelId="{EF09A099-DA77-44CD-8566-561BBC412946}" type="presParOf" srcId="{83D52A96-E6DE-40B6-AC1D-6FB488ED0352}" destId="{B5409F02-4287-4B65-BEB4-A975061CBA00}" srcOrd="14" destOrd="0" presId="urn:microsoft.com/office/officeart/2005/8/layout/radial1"/>
    <dgm:cxn modelId="{F640EAC4-4A52-442E-83C4-1D1629B30252}" type="presParOf" srcId="{83D52A96-E6DE-40B6-AC1D-6FB488ED0352}" destId="{FFA4FBE2-8897-4527-ACDF-5BC275A67D64}" srcOrd="15" destOrd="0" presId="urn:microsoft.com/office/officeart/2005/8/layout/radial1"/>
    <dgm:cxn modelId="{70045E2A-550B-483B-9A8A-D391AE36ECDD}" type="presParOf" srcId="{FFA4FBE2-8897-4527-ACDF-5BC275A67D64}" destId="{4F68C15E-537B-48DE-99A1-EF69319C5950}" srcOrd="0" destOrd="0" presId="urn:microsoft.com/office/officeart/2005/8/layout/radial1"/>
    <dgm:cxn modelId="{60471543-1DCA-48B4-BBD4-9E86F2DBF168}" type="presParOf" srcId="{83D52A96-E6DE-40B6-AC1D-6FB488ED0352}" destId="{8FC45EE3-9711-4A27-9B48-8208326BF276}" srcOrd="16" destOrd="0" presId="urn:microsoft.com/office/officeart/2005/8/layout/radial1"/>
    <dgm:cxn modelId="{CD6A5D68-F983-419D-9D8B-536867D3F771}" type="presParOf" srcId="{83D52A96-E6DE-40B6-AC1D-6FB488ED0352}" destId="{AED8DEF4-2F3C-4577-9641-78E45FB88E07}" srcOrd="17" destOrd="0" presId="urn:microsoft.com/office/officeart/2005/8/layout/radial1"/>
    <dgm:cxn modelId="{FE593BDD-D7DF-4DBE-B2A9-E16B63868CEF}" type="presParOf" srcId="{AED8DEF4-2F3C-4577-9641-78E45FB88E07}" destId="{ED7E3C4D-81F6-4E36-BC8F-47155CFE951B}" srcOrd="0" destOrd="0" presId="urn:microsoft.com/office/officeart/2005/8/layout/radial1"/>
    <dgm:cxn modelId="{5F06BBF7-11BD-4864-9EB5-D46271760D96}" type="presParOf" srcId="{83D52A96-E6DE-40B6-AC1D-6FB488ED0352}" destId="{84652118-3748-4F72-9AD6-5C71A7B3E8F1}" srcOrd="18" destOrd="0" presId="urn:microsoft.com/office/officeart/2005/8/layout/radial1"/>
    <dgm:cxn modelId="{17FD1117-A050-4996-8DA9-34C42DFF6C34}" type="presParOf" srcId="{83D52A96-E6DE-40B6-AC1D-6FB488ED0352}" destId="{EC0FCBB2-A417-417F-89ED-00ED0E676DA0}" srcOrd="19" destOrd="0" presId="urn:microsoft.com/office/officeart/2005/8/layout/radial1"/>
    <dgm:cxn modelId="{2907D2E3-5237-44E3-9AD6-56A18308297E}" type="presParOf" srcId="{EC0FCBB2-A417-417F-89ED-00ED0E676DA0}" destId="{C00B869C-EA64-4922-9A1C-7AA61A79FF56}" srcOrd="0" destOrd="0" presId="urn:microsoft.com/office/officeart/2005/8/layout/radial1"/>
    <dgm:cxn modelId="{2D7A8859-F2B4-4719-85C6-A7EDA69E5FA7}" type="presParOf" srcId="{83D52A96-E6DE-40B6-AC1D-6FB488ED0352}" destId="{EB005739-5716-406C-8B06-F3C20E13B87D}" srcOrd="2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7AEB577-B0F6-45A4-84B4-83B322F8EC25}" type="doc">
      <dgm:prSet loTypeId="urn:microsoft.com/office/officeart/2005/8/layout/gear1" loCatId="relationship" qsTypeId="urn:microsoft.com/office/officeart/2005/8/quickstyle/simple1" qsCatId="simple" csTypeId="urn:microsoft.com/office/officeart/2005/8/colors/colorful4" csCatId="colorful" phldr="1"/>
      <dgm:spPr/>
    </dgm:pt>
    <dgm:pt modelId="{80927DC7-1AB1-49DC-A0BE-955E3C5FB4CB}">
      <dgm:prSet phldrT="[Текст]" custT="1"/>
      <dgm:spPr/>
      <dgm:t>
        <a:bodyPr/>
        <a:lstStyle/>
        <a:p>
          <a:r>
            <a:rPr lang="en-US" sz="1400" dirty="0">
              <a:solidFill>
                <a:schemeClr val="tx1"/>
              </a:solidFill>
              <a:latin typeface="Times New Roman" panose="02020603050405020304" pitchFamily="18" charset="0"/>
              <a:cs typeface="Times New Roman" panose="02020603050405020304" pitchFamily="18" charset="0"/>
            </a:rPr>
            <a:t>Empirik ma'lumotlarni yaqinlashtirish muammolari va boshqalar</a:t>
          </a:r>
          <a:endParaRPr lang="ru-RU" sz="1400" dirty="0">
            <a:solidFill>
              <a:schemeClr val="tx1"/>
            </a:solidFill>
            <a:latin typeface="Times New Roman" panose="02020603050405020304" pitchFamily="18" charset="0"/>
            <a:cs typeface="Times New Roman" panose="02020603050405020304" pitchFamily="18" charset="0"/>
          </a:endParaRPr>
        </a:p>
      </dgm:t>
    </dgm:pt>
    <dgm:pt modelId="{B178E7E4-0648-42B8-BFE7-430416FA0DF5}" type="parTrans" cxnId="{CCB773B3-934B-4E3B-9A20-53B4768A106F}">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864C9138-608A-4049-9311-07DF421A3B79}" type="sibTrans" cxnId="{CCB773B3-934B-4E3B-9A20-53B4768A106F}">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0119F997-E4F6-41C2-8BD6-5715F57CFD1B}">
      <dgm:prSet phldrT="[Текст]" custT="1"/>
      <dgm:spPr/>
      <dgm:t>
        <a:bodyPr/>
        <a:lstStyle/>
        <a:p>
          <a:r>
            <a:rPr lang="en-US" sz="1400" dirty="0">
              <a:solidFill>
                <a:schemeClr val="tx1"/>
              </a:solidFill>
              <a:latin typeface="Times New Roman" panose="02020603050405020304" pitchFamily="18" charset="0"/>
              <a:cs typeface="Times New Roman" panose="02020603050405020304" pitchFamily="18" charset="0"/>
            </a:rPr>
            <a:t>Differential tenglamalarni sonli </a:t>
          </a:r>
          <a:r>
            <a:rPr lang="uz-Latn-UZ" sz="1400" noProof="0" dirty="0">
              <a:solidFill>
                <a:schemeClr val="tx1"/>
              </a:solidFill>
              <a:latin typeface="Times New Roman" panose="02020603050405020304" pitchFamily="18" charset="0"/>
              <a:cs typeface="Times New Roman" panose="02020603050405020304" pitchFamily="18" charset="0"/>
            </a:rPr>
            <a:t>integrallash</a:t>
          </a:r>
        </a:p>
      </dgm:t>
    </dgm:pt>
    <dgm:pt modelId="{7E8E9D5F-03F5-4050-9F3F-F3F779CBBA00}" type="parTrans" cxnId="{94D9450F-B283-4F0F-8843-A4BABC049DEB}">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73CC6C3E-9A6D-49FC-9399-C1D9C3F9E699}" type="sibTrans" cxnId="{94D9450F-B283-4F0F-8843-A4BABC049DEB}">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6BEBEFCA-9EF4-4B34-A72C-A76AE5AEAD8E}">
      <dgm:prSet phldrT="[Текст]" custT="1"/>
      <dgm:spPr/>
      <dgm:t>
        <a:bodyPr/>
        <a:lstStyle/>
        <a:p>
          <a:r>
            <a:rPr lang="en-US" sz="1400" dirty="0">
              <a:solidFill>
                <a:schemeClr val="tx1"/>
              </a:solidFill>
              <a:latin typeface="Times New Roman" panose="02020603050405020304" pitchFamily="18" charset="0"/>
              <a:cs typeface="Times New Roman" panose="02020603050405020304" pitchFamily="18" charset="0"/>
            </a:rPr>
            <a:t>Chiziqli algebraik tenglamalar tizimini yechish</a:t>
          </a:r>
          <a:endParaRPr lang="ru-RU" sz="1400" dirty="0">
            <a:solidFill>
              <a:schemeClr val="tx1"/>
            </a:solidFill>
            <a:latin typeface="Times New Roman" panose="02020603050405020304" pitchFamily="18" charset="0"/>
            <a:cs typeface="Times New Roman" panose="02020603050405020304" pitchFamily="18" charset="0"/>
          </a:endParaRPr>
        </a:p>
      </dgm:t>
    </dgm:pt>
    <dgm:pt modelId="{B154BCE0-F32B-425D-A39E-62CDC644A38B}" type="parTrans" cxnId="{98F8C197-0AAB-4846-84F9-259DEE2ED719}">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137CC314-16AF-4211-A59C-B42DB9BD61AD}" type="sibTrans" cxnId="{98F8C197-0AAB-4846-84F9-259DEE2ED719}">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6B65E4ED-50E1-449C-8887-B1B1118B227A}" type="pres">
      <dgm:prSet presAssocID="{07AEB577-B0F6-45A4-84B4-83B322F8EC25}" presName="composite" presStyleCnt="0">
        <dgm:presLayoutVars>
          <dgm:chMax val="3"/>
          <dgm:animLvl val="lvl"/>
          <dgm:resizeHandles val="exact"/>
        </dgm:presLayoutVars>
      </dgm:prSet>
      <dgm:spPr/>
    </dgm:pt>
    <dgm:pt modelId="{F84D24F1-B8D5-4354-A0D0-EA3F75378F94}" type="pres">
      <dgm:prSet presAssocID="{80927DC7-1AB1-49DC-A0BE-955E3C5FB4CB}" presName="gear1" presStyleLbl="node1" presStyleIdx="0" presStyleCnt="3">
        <dgm:presLayoutVars>
          <dgm:chMax val="1"/>
          <dgm:bulletEnabled val="1"/>
        </dgm:presLayoutVars>
      </dgm:prSet>
      <dgm:spPr/>
    </dgm:pt>
    <dgm:pt modelId="{021D5F76-DA92-4222-95CD-0CFA78E3BA02}" type="pres">
      <dgm:prSet presAssocID="{80927DC7-1AB1-49DC-A0BE-955E3C5FB4CB}" presName="gear1srcNode" presStyleLbl="node1" presStyleIdx="0" presStyleCnt="3"/>
      <dgm:spPr/>
    </dgm:pt>
    <dgm:pt modelId="{B851913B-B279-4D0F-A872-44BE0F267942}" type="pres">
      <dgm:prSet presAssocID="{80927DC7-1AB1-49DC-A0BE-955E3C5FB4CB}" presName="gear1dstNode" presStyleLbl="node1" presStyleIdx="0" presStyleCnt="3"/>
      <dgm:spPr/>
    </dgm:pt>
    <dgm:pt modelId="{02EC3026-3D2D-4A26-A1C2-8C61697C1153}" type="pres">
      <dgm:prSet presAssocID="{0119F997-E4F6-41C2-8BD6-5715F57CFD1B}" presName="gear2" presStyleLbl="node1" presStyleIdx="1" presStyleCnt="3" custScaleX="122683" custScaleY="112118">
        <dgm:presLayoutVars>
          <dgm:chMax val="1"/>
          <dgm:bulletEnabled val="1"/>
        </dgm:presLayoutVars>
      </dgm:prSet>
      <dgm:spPr/>
    </dgm:pt>
    <dgm:pt modelId="{50CC8174-0952-46CA-9AC4-DAEFDB12F990}" type="pres">
      <dgm:prSet presAssocID="{0119F997-E4F6-41C2-8BD6-5715F57CFD1B}" presName="gear2srcNode" presStyleLbl="node1" presStyleIdx="1" presStyleCnt="3"/>
      <dgm:spPr/>
    </dgm:pt>
    <dgm:pt modelId="{B4B0AFFB-EB6C-411F-8AA5-2C67EE1C9AD1}" type="pres">
      <dgm:prSet presAssocID="{0119F997-E4F6-41C2-8BD6-5715F57CFD1B}" presName="gear2dstNode" presStyleLbl="node1" presStyleIdx="1" presStyleCnt="3"/>
      <dgm:spPr/>
    </dgm:pt>
    <dgm:pt modelId="{DA6EC855-20A0-4A90-97D8-00E3B2F1ED25}" type="pres">
      <dgm:prSet presAssocID="{6BEBEFCA-9EF4-4B34-A72C-A76AE5AEAD8E}" presName="gear3" presStyleLbl="node1" presStyleIdx="2" presStyleCnt="3" custScaleX="111540"/>
      <dgm:spPr/>
    </dgm:pt>
    <dgm:pt modelId="{BCD404F8-552B-4A6E-A4A9-59F4909C4F9B}" type="pres">
      <dgm:prSet presAssocID="{6BEBEFCA-9EF4-4B34-A72C-A76AE5AEAD8E}" presName="gear3tx" presStyleLbl="node1" presStyleIdx="2" presStyleCnt="3">
        <dgm:presLayoutVars>
          <dgm:chMax val="1"/>
          <dgm:bulletEnabled val="1"/>
        </dgm:presLayoutVars>
      </dgm:prSet>
      <dgm:spPr/>
    </dgm:pt>
    <dgm:pt modelId="{3D0D0145-BB41-4164-B9CB-EB6793EF1219}" type="pres">
      <dgm:prSet presAssocID="{6BEBEFCA-9EF4-4B34-A72C-A76AE5AEAD8E}" presName="gear3srcNode" presStyleLbl="node1" presStyleIdx="2" presStyleCnt="3"/>
      <dgm:spPr/>
    </dgm:pt>
    <dgm:pt modelId="{750DA724-6F37-4B04-B497-92C6B94E80DE}" type="pres">
      <dgm:prSet presAssocID="{6BEBEFCA-9EF4-4B34-A72C-A76AE5AEAD8E}" presName="gear3dstNode" presStyleLbl="node1" presStyleIdx="2" presStyleCnt="3"/>
      <dgm:spPr/>
    </dgm:pt>
    <dgm:pt modelId="{99A5EDCF-0D51-4373-8B99-AE8C6982D420}" type="pres">
      <dgm:prSet presAssocID="{864C9138-608A-4049-9311-07DF421A3B79}" presName="connector1" presStyleLbl="sibTrans2D1" presStyleIdx="0" presStyleCnt="3"/>
      <dgm:spPr/>
    </dgm:pt>
    <dgm:pt modelId="{D6719527-68E8-4BB5-BC41-63750EADFC4C}" type="pres">
      <dgm:prSet presAssocID="{73CC6C3E-9A6D-49FC-9399-C1D9C3F9E699}" presName="connector2" presStyleLbl="sibTrans2D1" presStyleIdx="1" presStyleCnt="3" custLinFactNeighborX="-7843"/>
      <dgm:spPr/>
    </dgm:pt>
    <dgm:pt modelId="{1A7C40F1-EADA-49CC-84A8-641526229549}" type="pres">
      <dgm:prSet presAssocID="{137CC314-16AF-4211-A59C-B42DB9BD61AD}" presName="connector3" presStyleLbl="sibTrans2D1" presStyleIdx="2" presStyleCnt="3"/>
      <dgm:spPr/>
    </dgm:pt>
  </dgm:ptLst>
  <dgm:cxnLst>
    <dgm:cxn modelId="{94D9450F-B283-4F0F-8843-A4BABC049DEB}" srcId="{07AEB577-B0F6-45A4-84B4-83B322F8EC25}" destId="{0119F997-E4F6-41C2-8BD6-5715F57CFD1B}" srcOrd="1" destOrd="0" parTransId="{7E8E9D5F-03F5-4050-9F3F-F3F779CBBA00}" sibTransId="{73CC6C3E-9A6D-49FC-9399-C1D9C3F9E699}"/>
    <dgm:cxn modelId="{FA72A53C-C26E-4B73-8715-AB0D0B1D0769}" type="presOf" srcId="{80927DC7-1AB1-49DC-A0BE-955E3C5FB4CB}" destId="{021D5F76-DA92-4222-95CD-0CFA78E3BA02}" srcOrd="1" destOrd="0" presId="urn:microsoft.com/office/officeart/2005/8/layout/gear1"/>
    <dgm:cxn modelId="{EA15A063-1C25-427F-8B86-FD750917EA17}" type="presOf" srcId="{0119F997-E4F6-41C2-8BD6-5715F57CFD1B}" destId="{B4B0AFFB-EB6C-411F-8AA5-2C67EE1C9AD1}" srcOrd="2" destOrd="0" presId="urn:microsoft.com/office/officeart/2005/8/layout/gear1"/>
    <dgm:cxn modelId="{BBB29745-41B8-4DEA-BA0D-31BE0ABF8A1D}" type="presOf" srcId="{6BEBEFCA-9EF4-4B34-A72C-A76AE5AEAD8E}" destId="{DA6EC855-20A0-4A90-97D8-00E3B2F1ED25}" srcOrd="0" destOrd="0" presId="urn:microsoft.com/office/officeart/2005/8/layout/gear1"/>
    <dgm:cxn modelId="{0B25C46C-7189-405A-8D73-37E8805BF53F}" type="presOf" srcId="{6BEBEFCA-9EF4-4B34-A72C-A76AE5AEAD8E}" destId="{BCD404F8-552B-4A6E-A4A9-59F4909C4F9B}" srcOrd="1" destOrd="0" presId="urn:microsoft.com/office/officeart/2005/8/layout/gear1"/>
    <dgm:cxn modelId="{A1B0626F-6555-4C2E-BDFD-D11D2A372442}" type="presOf" srcId="{73CC6C3E-9A6D-49FC-9399-C1D9C3F9E699}" destId="{D6719527-68E8-4BB5-BC41-63750EADFC4C}" srcOrd="0" destOrd="0" presId="urn:microsoft.com/office/officeart/2005/8/layout/gear1"/>
    <dgm:cxn modelId="{60962473-1F04-47F1-947E-53568B5F0B1E}" type="presOf" srcId="{6BEBEFCA-9EF4-4B34-A72C-A76AE5AEAD8E}" destId="{750DA724-6F37-4B04-B497-92C6B94E80DE}" srcOrd="3" destOrd="0" presId="urn:microsoft.com/office/officeart/2005/8/layout/gear1"/>
    <dgm:cxn modelId="{8F597B81-61CA-4F64-A610-976B70A38053}" type="presOf" srcId="{0119F997-E4F6-41C2-8BD6-5715F57CFD1B}" destId="{02EC3026-3D2D-4A26-A1C2-8C61697C1153}" srcOrd="0" destOrd="0" presId="urn:microsoft.com/office/officeart/2005/8/layout/gear1"/>
    <dgm:cxn modelId="{EB1B8D83-FE09-432D-BA8F-E8B6535F7295}" type="presOf" srcId="{80927DC7-1AB1-49DC-A0BE-955E3C5FB4CB}" destId="{B851913B-B279-4D0F-A872-44BE0F267942}" srcOrd="2" destOrd="0" presId="urn:microsoft.com/office/officeart/2005/8/layout/gear1"/>
    <dgm:cxn modelId="{AAF2BF8A-3B63-492A-989E-4210D88B3BF9}" type="presOf" srcId="{137CC314-16AF-4211-A59C-B42DB9BD61AD}" destId="{1A7C40F1-EADA-49CC-84A8-641526229549}" srcOrd="0" destOrd="0" presId="urn:microsoft.com/office/officeart/2005/8/layout/gear1"/>
    <dgm:cxn modelId="{98F8C197-0AAB-4846-84F9-259DEE2ED719}" srcId="{07AEB577-B0F6-45A4-84B4-83B322F8EC25}" destId="{6BEBEFCA-9EF4-4B34-A72C-A76AE5AEAD8E}" srcOrd="2" destOrd="0" parTransId="{B154BCE0-F32B-425D-A39E-62CDC644A38B}" sibTransId="{137CC314-16AF-4211-A59C-B42DB9BD61AD}"/>
    <dgm:cxn modelId="{260751A9-E845-42AD-9381-5AE4AC2A7C85}" type="presOf" srcId="{07AEB577-B0F6-45A4-84B4-83B322F8EC25}" destId="{6B65E4ED-50E1-449C-8887-B1B1118B227A}" srcOrd="0" destOrd="0" presId="urn:microsoft.com/office/officeart/2005/8/layout/gear1"/>
    <dgm:cxn modelId="{CCB773B3-934B-4E3B-9A20-53B4768A106F}" srcId="{07AEB577-B0F6-45A4-84B4-83B322F8EC25}" destId="{80927DC7-1AB1-49DC-A0BE-955E3C5FB4CB}" srcOrd="0" destOrd="0" parTransId="{B178E7E4-0648-42B8-BFE7-430416FA0DF5}" sibTransId="{864C9138-608A-4049-9311-07DF421A3B79}"/>
    <dgm:cxn modelId="{2397E3C7-F92E-4045-95CE-054E382C899E}" type="presOf" srcId="{864C9138-608A-4049-9311-07DF421A3B79}" destId="{99A5EDCF-0D51-4373-8B99-AE8C6982D420}" srcOrd="0" destOrd="0" presId="urn:microsoft.com/office/officeart/2005/8/layout/gear1"/>
    <dgm:cxn modelId="{086CD2C9-8205-40A0-8DFF-07A3552F01D6}" type="presOf" srcId="{80927DC7-1AB1-49DC-A0BE-955E3C5FB4CB}" destId="{F84D24F1-B8D5-4354-A0D0-EA3F75378F94}" srcOrd="0" destOrd="0" presId="urn:microsoft.com/office/officeart/2005/8/layout/gear1"/>
    <dgm:cxn modelId="{81FEFBDF-179C-4010-ABA3-9A0381FB7DDF}" type="presOf" srcId="{0119F997-E4F6-41C2-8BD6-5715F57CFD1B}" destId="{50CC8174-0952-46CA-9AC4-DAEFDB12F990}" srcOrd="1" destOrd="0" presId="urn:microsoft.com/office/officeart/2005/8/layout/gear1"/>
    <dgm:cxn modelId="{031E77E6-E85B-4F68-BD26-15ED900CEE96}" type="presOf" srcId="{6BEBEFCA-9EF4-4B34-A72C-A76AE5AEAD8E}" destId="{3D0D0145-BB41-4164-B9CB-EB6793EF1219}" srcOrd="2" destOrd="0" presId="urn:microsoft.com/office/officeart/2005/8/layout/gear1"/>
    <dgm:cxn modelId="{2D49CAC6-679E-46FB-A6F5-3F5C4FE260E3}" type="presParOf" srcId="{6B65E4ED-50E1-449C-8887-B1B1118B227A}" destId="{F84D24F1-B8D5-4354-A0D0-EA3F75378F94}" srcOrd="0" destOrd="0" presId="urn:microsoft.com/office/officeart/2005/8/layout/gear1"/>
    <dgm:cxn modelId="{C0C73E11-A181-43CF-91B0-D0FAF74A4EC0}" type="presParOf" srcId="{6B65E4ED-50E1-449C-8887-B1B1118B227A}" destId="{021D5F76-DA92-4222-95CD-0CFA78E3BA02}" srcOrd="1" destOrd="0" presId="urn:microsoft.com/office/officeart/2005/8/layout/gear1"/>
    <dgm:cxn modelId="{AE41CAA1-E7A6-41AB-9D39-EF02AE05A042}" type="presParOf" srcId="{6B65E4ED-50E1-449C-8887-B1B1118B227A}" destId="{B851913B-B279-4D0F-A872-44BE0F267942}" srcOrd="2" destOrd="0" presId="urn:microsoft.com/office/officeart/2005/8/layout/gear1"/>
    <dgm:cxn modelId="{9108E7A0-75B1-49E3-A57D-6BF9C1D122FE}" type="presParOf" srcId="{6B65E4ED-50E1-449C-8887-B1B1118B227A}" destId="{02EC3026-3D2D-4A26-A1C2-8C61697C1153}" srcOrd="3" destOrd="0" presId="urn:microsoft.com/office/officeart/2005/8/layout/gear1"/>
    <dgm:cxn modelId="{F9A0EDEC-DA06-43DC-A7B1-C99932852DE4}" type="presParOf" srcId="{6B65E4ED-50E1-449C-8887-B1B1118B227A}" destId="{50CC8174-0952-46CA-9AC4-DAEFDB12F990}" srcOrd="4" destOrd="0" presId="urn:microsoft.com/office/officeart/2005/8/layout/gear1"/>
    <dgm:cxn modelId="{58815ACC-AC06-4C1C-966E-FB0D9E1D1BE7}" type="presParOf" srcId="{6B65E4ED-50E1-449C-8887-B1B1118B227A}" destId="{B4B0AFFB-EB6C-411F-8AA5-2C67EE1C9AD1}" srcOrd="5" destOrd="0" presId="urn:microsoft.com/office/officeart/2005/8/layout/gear1"/>
    <dgm:cxn modelId="{B200D6D5-8486-40CF-83F2-40BD89FB3CD0}" type="presParOf" srcId="{6B65E4ED-50E1-449C-8887-B1B1118B227A}" destId="{DA6EC855-20A0-4A90-97D8-00E3B2F1ED25}" srcOrd="6" destOrd="0" presId="urn:microsoft.com/office/officeart/2005/8/layout/gear1"/>
    <dgm:cxn modelId="{55D70682-EC69-4541-B00A-E738F00CEA6A}" type="presParOf" srcId="{6B65E4ED-50E1-449C-8887-B1B1118B227A}" destId="{BCD404F8-552B-4A6E-A4A9-59F4909C4F9B}" srcOrd="7" destOrd="0" presId="urn:microsoft.com/office/officeart/2005/8/layout/gear1"/>
    <dgm:cxn modelId="{A1B9A9C3-9F75-437A-B81E-171345BF7387}" type="presParOf" srcId="{6B65E4ED-50E1-449C-8887-B1B1118B227A}" destId="{3D0D0145-BB41-4164-B9CB-EB6793EF1219}" srcOrd="8" destOrd="0" presId="urn:microsoft.com/office/officeart/2005/8/layout/gear1"/>
    <dgm:cxn modelId="{E25D42E4-2A45-4A45-8D04-7C092868389C}" type="presParOf" srcId="{6B65E4ED-50E1-449C-8887-B1B1118B227A}" destId="{750DA724-6F37-4B04-B497-92C6B94E80DE}" srcOrd="9" destOrd="0" presId="urn:microsoft.com/office/officeart/2005/8/layout/gear1"/>
    <dgm:cxn modelId="{438C9B1E-D304-498A-8A07-935A920CBF7D}" type="presParOf" srcId="{6B65E4ED-50E1-449C-8887-B1B1118B227A}" destId="{99A5EDCF-0D51-4373-8B99-AE8C6982D420}" srcOrd="10" destOrd="0" presId="urn:microsoft.com/office/officeart/2005/8/layout/gear1"/>
    <dgm:cxn modelId="{C2366A89-F6AF-4D41-93C9-DAAAA456DF00}" type="presParOf" srcId="{6B65E4ED-50E1-449C-8887-B1B1118B227A}" destId="{D6719527-68E8-4BB5-BC41-63750EADFC4C}" srcOrd="11" destOrd="0" presId="urn:microsoft.com/office/officeart/2005/8/layout/gear1"/>
    <dgm:cxn modelId="{CE50AD27-F809-4FC4-A43F-7331FF45F13D}" type="presParOf" srcId="{6B65E4ED-50E1-449C-8887-B1B1118B227A}" destId="{1A7C40F1-EADA-49CC-84A8-641526229549}"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3405E36-B337-44EB-8FAA-4D01D573761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5C3940F8-D4EE-4589-93D6-50DB6F1399D9}">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Algoritmlar va ko'rsatmalar</a:t>
          </a:r>
          <a:endParaRPr lang="ru-RU" b="1">
            <a:solidFill>
              <a:schemeClr val="tx1"/>
            </a:solidFill>
            <a:latin typeface="Times New Roman" panose="02020603050405020304" pitchFamily="18" charset="0"/>
            <a:cs typeface="Times New Roman" panose="02020603050405020304" pitchFamily="18" charset="0"/>
          </a:endParaRPr>
        </a:p>
      </dgm:t>
    </dgm:pt>
    <dgm:pt modelId="{8851597B-05F8-49BE-9E17-FCB27D0A4DA7}" type="parTrans" cxnId="{1312E5DA-5A40-4F56-8A9D-8690FD485CFB}">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C429D023-0EB4-4AC1-927F-00B1644A561C}" type="sibTrans" cxnId="{1312E5DA-5A40-4F56-8A9D-8690FD485CFB}">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2B9B30DE-61BA-47F3-8C25-41C283DA7DB2}">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Dasturlash</a:t>
          </a:r>
          <a:endParaRPr lang="ru-RU" b="1">
            <a:solidFill>
              <a:schemeClr val="tx1"/>
            </a:solidFill>
            <a:latin typeface="Times New Roman" panose="02020603050405020304" pitchFamily="18" charset="0"/>
            <a:cs typeface="Times New Roman" panose="02020603050405020304" pitchFamily="18" charset="0"/>
          </a:endParaRPr>
        </a:p>
      </dgm:t>
    </dgm:pt>
    <dgm:pt modelId="{68913AC0-4F99-4F50-94FA-F6CD401E25BA}" type="parTrans" cxnId="{DA9E981F-FC2C-4CBC-B63A-4DD74CC374F0}">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2477C772-0970-426C-932A-FED9B5B028D9}" type="sibTrans" cxnId="{DA9E981F-FC2C-4CBC-B63A-4DD74CC374F0}">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078409B8-EDD0-43AB-9C74-A51798555BA6}">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Universallik</a:t>
          </a:r>
          <a:endParaRPr lang="ru-RU" b="1">
            <a:solidFill>
              <a:schemeClr val="tx1"/>
            </a:solidFill>
            <a:latin typeface="Times New Roman" panose="02020603050405020304" pitchFamily="18" charset="0"/>
            <a:cs typeface="Times New Roman" panose="02020603050405020304" pitchFamily="18" charset="0"/>
          </a:endParaRPr>
        </a:p>
      </dgm:t>
    </dgm:pt>
    <dgm:pt modelId="{7E1BB746-23C4-42BE-B409-687FDEEA3D76}" type="parTrans" cxnId="{9D5CA38E-A2E7-4BD2-94B3-09DB9482C9AE}">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0B42BBA9-10D4-4634-B154-BC8221D12867}" type="sibTrans" cxnId="{9D5CA38E-A2E7-4BD2-94B3-09DB9482C9AE}">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891F7546-CE1B-4F05-BC89-3C55A4FBBE56}">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Tyuring mashinasi</a:t>
          </a:r>
          <a:endParaRPr lang="ru-RU" b="1">
            <a:solidFill>
              <a:schemeClr val="tx1"/>
            </a:solidFill>
            <a:latin typeface="Times New Roman" panose="02020603050405020304" pitchFamily="18" charset="0"/>
            <a:cs typeface="Times New Roman" panose="02020603050405020304" pitchFamily="18" charset="0"/>
          </a:endParaRPr>
        </a:p>
      </dgm:t>
    </dgm:pt>
    <dgm:pt modelId="{B3A3CD92-1E57-41F5-8F1A-E2D8F4191D26}" type="parTrans" cxnId="{9D191020-9665-4928-896E-E429EE2FE8E4}">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49EF6BC7-6973-41B2-B14C-58473B495BAB}" type="sibTrans" cxnId="{9D191020-9665-4928-896E-E429EE2FE8E4}">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73D20019-5D2E-4DB0-B6BD-FB0AA279FE99}">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Universal dasturlar</a:t>
          </a:r>
          <a:endParaRPr lang="ru-RU" b="1">
            <a:solidFill>
              <a:schemeClr val="tx1"/>
            </a:solidFill>
            <a:latin typeface="Times New Roman" panose="02020603050405020304" pitchFamily="18" charset="0"/>
            <a:cs typeface="Times New Roman" panose="02020603050405020304" pitchFamily="18" charset="0"/>
          </a:endParaRPr>
        </a:p>
      </dgm:t>
    </dgm:pt>
    <dgm:pt modelId="{72DECCF6-CDA3-4A51-9276-1F1E8D9CFC11}" type="parTrans" cxnId="{318CAECD-E231-4D53-A528-65FEF74A012C}">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E2122EB2-EE0F-477D-A8E6-C84371326C66}" type="sibTrans" cxnId="{318CAECD-E231-4D53-A528-65FEF74A012C}">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CC595340-F911-4370-9789-A0213745518A}" type="pres">
      <dgm:prSet presAssocID="{73405E36-B337-44EB-8FAA-4D01D573761F}" presName="diagram" presStyleCnt="0">
        <dgm:presLayoutVars>
          <dgm:dir/>
          <dgm:resizeHandles val="exact"/>
        </dgm:presLayoutVars>
      </dgm:prSet>
      <dgm:spPr/>
    </dgm:pt>
    <dgm:pt modelId="{D260433E-6BED-427B-BEBD-BA757B980A1D}" type="pres">
      <dgm:prSet presAssocID="{5C3940F8-D4EE-4589-93D6-50DB6F1399D9}" presName="node" presStyleLbl="node1" presStyleIdx="0" presStyleCnt="5">
        <dgm:presLayoutVars>
          <dgm:bulletEnabled val="1"/>
        </dgm:presLayoutVars>
      </dgm:prSet>
      <dgm:spPr/>
    </dgm:pt>
    <dgm:pt modelId="{B7DA4CC1-B910-486C-B289-9C27311BA91C}" type="pres">
      <dgm:prSet presAssocID="{C429D023-0EB4-4AC1-927F-00B1644A561C}" presName="sibTrans" presStyleCnt="0"/>
      <dgm:spPr/>
    </dgm:pt>
    <dgm:pt modelId="{EE117924-FCFF-477F-813E-A0A67F8CEC50}" type="pres">
      <dgm:prSet presAssocID="{2B9B30DE-61BA-47F3-8C25-41C283DA7DB2}" presName="node" presStyleLbl="node1" presStyleIdx="1" presStyleCnt="5">
        <dgm:presLayoutVars>
          <dgm:bulletEnabled val="1"/>
        </dgm:presLayoutVars>
      </dgm:prSet>
      <dgm:spPr/>
    </dgm:pt>
    <dgm:pt modelId="{23B80758-9F40-4671-BED9-639A6347C5A3}" type="pres">
      <dgm:prSet presAssocID="{2477C772-0970-426C-932A-FED9B5B028D9}" presName="sibTrans" presStyleCnt="0"/>
      <dgm:spPr/>
    </dgm:pt>
    <dgm:pt modelId="{6B085928-BFB8-428D-94A2-ED034CEBB5A8}" type="pres">
      <dgm:prSet presAssocID="{078409B8-EDD0-43AB-9C74-A51798555BA6}" presName="node" presStyleLbl="node1" presStyleIdx="2" presStyleCnt="5">
        <dgm:presLayoutVars>
          <dgm:bulletEnabled val="1"/>
        </dgm:presLayoutVars>
      </dgm:prSet>
      <dgm:spPr/>
    </dgm:pt>
    <dgm:pt modelId="{2C1FCA9C-C6F0-4E29-9B31-883345AFDEA7}" type="pres">
      <dgm:prSet presAssocID="{0B42BBA9-10D4-4634-B154-BC8221D12867}" presName="sibTrans" presStyleCnt="0"/>
      <dgm:spPr/>
    </dgm:pt>
    <dgm:pt modelId="{42269296-6DFD-4C64-BAA7-8E5521E93A1E}" type="pres">
      <dgm:prSet presAssocID="{891F7546-CE1B-4F05-BC89-3C55A4FBBE56}" presName="node" presStyleLbl="node1" presStyleIdx="3" presStyleCnt="5">
        <dgm:presLayoutVars>
          <dgm:bulletEnabled val="1"/>
        </dgm:presLayoutVars>
      </dgm:prSet>
      <dgm:spPr/>
    </dgm:pt>
    <dgm:pt modelId="{52A0F9A7-B635-4F2C-A079-2857007E7619}" type="pres">
      <dgm:prSet presAssocID="{49EF6BC7-6973-41B2-B14C-58473B495BAB}" presName="sibTrans" presStyleCnt="0"/>
      <dgm:spPr/>
    </dgm:pt>
    <dgm:pt modelId="{98B8FC70-08E7-4DFD-AAFD-063EC1CE20F0}" type="pres">
      <dgm:prSet presAssocID="{73D20019-5D2E-4DB0-B6BD-FB0AA279FE99}" presName="node" presStyleLbl="node1" presStyleIdx="4" presStyleCnt="5">
        <dgm:presLayoutVars>
          <dgm:bulletEnabled val="1"/>
        </dgm:presLayoutVars>
      </dgm:prSet>
      <dgm:spPr/>
    </dgm:pt>
  </dgm:ptLst>
  <dgm:cxnLst>
    <dgm:cxn modelId="{DA9E981F-FC2C-4CBC-B63A-4DD74CC374F0}" srcId="{73405E36-B337-44EB-8FAA-4D01D573761F}" destId="{2B9B30DE-61BA-47F3-8C25-41C283DA7DB2}" srcOrd="1" destOrd="0" parTransId="{68913AC0-4F99-4F50-94FA-F6CD401E25BA}" sibTransId="{2477C772-0970-426C-932A-FED9B5B028D9}"/>
    <dgm:cxn modelId="{9D191020-9665-4928-896E-E429EE2FE8E4}" srcId="{73405E36-B337-44EB-8FAA-4D01D573761F}" destId="{891F7546-CE1B-4F05-BC89-3C55A4FBBE56}" srcOrd="3" destOrd="0" parTransId="{B3A3CD92-1E57-41F5-8F1A-E2D8F4191D26}" sibTransId="{49EF6BC7-6973-41B2-B14C-58473B495BAB}"/>
    <dgm:cxn modelId="{D962592A-6967-4CF7-A479-4E462369A878}" type="presOf" srcId="{5C3940F8-D4EE-4589-93D6-50DB6F1399D9}" destId="{D260433E-6BED-427B-BEBD-BA757B980A1D}" srcOrd="0" destOrd="0" presId="urn:microsoft.com/office/officeart/2005/8/layout/default"/>
    <dgm:cxn modelId="{9D5CA38E-A2E7-4BD2-94B3-09DB9482C9AE}" srcId="{73405E36-B337-44EB-8FAA-4D01D573761F}" destId="{078409B8-EDD0-43AB-9C74-A51798555BA6}" srcOrd="2" destOrd="0" parTransId="{7E1BB746-23C4-42BE-B409-687FDEEA3D76}" sibTransId="{0B42BBA9-10D4-4634-B154-BC8221D12867}"/>
    <dgm:cxn modelId="{037A6594-561A-4B62-8959-C99CD2E4465A}" type="presOf" srcId="{891F7546-CE1B-4F05-BC89-3C55A4FBBE56}" destId="{42269296-6DFD-4C64-BAA7-8E5521E93A1E}" srcOrd="0" destOrd="0" presId="urn:microsoft.com/office/officeart/2005/8/layout/default"/>
    <dgm:cxn modelId="{9A3A609F-84A0-4F25-B8C5-4D82A39B5705}" type="presOf" srcId="{73D20019-5D2E-4DB0-B6BD-FB0AA279FE99}" destId="{98B8FC70-08E7-4DFD-AAFD-063EC1CE20F0}" srcOrd="0" destOrd="0" presId="urn:microsoft.com/office/officeart/2005/8/layout/default"/>
    <dgm:cxn modelId="{D78126BB-1B02-43CB-B5E2-7EF7DE149683}" type="presOf" srcId="{078409B8-EDD0-43AB-9C74-A51798555BA6}" destId="{6B085928-BFB8-428D-94A2-ED034CEBB5A8}" srcOrd="0" destOrd="0" presId="urn:microsoft.com/office/officeart/2005/8/layout/default"/>
    <dgm:cxn modelId="{318CAECD-E231-4D53-A528-65FEF74A012C}" srcId="{73405E36-B337-44EB-8FAA-4D01D573761F}" destId="{73D20019-5D2E-4DB0-B6BD-FB0AA279FE99}" srcOrd="4" destOrd="0" parTransId="{72DECCF6-CDA3-4A51-9276-1F1E8D9CFC11}" sibTransId="{E2122EB2-EE0F-477D-A8E6-C84371326C66}"/>
    <dgm:cxn modelId="{BC0343DA-8DD7-4272-9AD1-29D91BD88CDD}" type="presOf" srcId="{73405E36-B337-44EB-8FAA-4D01D573761F}" destId="{CC595340-F911-4370-9789-A0213745518A}" srcOrd="0" destOrd="0" presId="urn:microsoft.com/office/officeart/2005/8/layout/default"/>
    <dgm:cxn modelId="{1312E5DA-5A40-4F56-8A9D-8690FD485CFB}" srcId="{73405E36-B337-44EB-8FAA-4D01D573761F}" destId="{5C3940F8-D4EE-4589-93D6-50DB6F1399D9}" srcOrd="0" destOrd="0" parTransId="{8851597B-05F8-49BE-9E17-FCB27D0A4DA7}" sibTransId="{C429D023-0EB4-4AC1-927F-00B1644A561C}"/>
    <dgm:cxn modelId="{2CEF7CEB-9843-407E-A076-CF92BBB598A0}" type="presOf" srcId="{2B9B30DE-61BA-47F3-8C25-41C283DA7DB2}" destId="{EE117924-FCFF-477F-813E-A0A67F8CEC50}" srcOrd="0" destOrd="0" presId="urn:microsoft.com/office/officeart/2005/8/layout/default"/>
    <dgm:cxn modelId="{ED1CE0FF-03F6-40CF-9B5B-45CF92572CE4}" type="presParOf" srcId="{CC595340-F911-4370-9789-A0213745518A}" destId="{D260433E-6BED-427B-BEBD-BA757B980A1D}" srcOrd="0" destOrd="0" presId="urn:microsoft.com/office/officeart/2005/8/layout/default"/>
    <dgm:cxn modelId="{8756DF28-0B7F-4441-BA7D-2D4F6393F0C0}" type="presParOf" srcId="{CC595340-F911-4370-9789-A0213745518A}" destId="{B7DA4CC1-B910-486C-B289-9C27311BA91C}" srcOrd="1" destOrd="0" presId="urn:microsoft.com/office/officeart/2005/8/layout/default"/>
    <dgm:cxn modelId="{AA4D934D-B4AE-4E8B-8CCA-98D3D988F603}" type="presParOf" srcId="{CC595340-F911-4370-9789-A0213745518A}" destId="{EE117924-FCFF-477F-813E-A0A67F8CEC50}" srcOrd="2" destOrd="0" presId="urn:microsoft.com/office/officeart/2005/8/layout/default"/>
    <dgm:cxn modelId="{5AFC92C8-8C46-4EF7-8374-0497BBDD2472}" type="presParOf" srcId="{CC595340-F911-4370-9789-A0213745518A}" destId="{23B80758-9F40-4671-BED9-639A6347C5A3}" srcOrd="3" destOrd="0" presId="urn:microsoft.com/office/officeart/2005/8/layout/default"/>
    <dgm:cxn modelId="{1ADC09E9-0992-4294-8DDA-818007763FC1}" type="presParOf" srcId="{CC595340-F911-4370-9789-A0213745518A}" destId="{6B085928-BFB8-428D-94A2-ED034CEBB5A8}" srcOrd="4" destOrd="0" presId="urn:microsoft.com/office/officeart/2005/8/layout/default"/>
    <dgm:cxn modelId="{05E04459-5AF6-4E02-8F30-BB8DC36DEADE}" type="presParOf" srcId="{CC595340-F911-4370-9789-A0213745518A}" destId="{2C1FCA9C-C6F0-4E29-9B31-883345AFDEA7}" srcOrd="5" destOrd="0" presId="urn:microsoft.com/office/officeart/2005/8/layout/default"/>
    <dgm:cxn modelId="{D11A70D6-ED7D-4CA9-8C8B-830F05A44E15}" type="presParOf" srcId="{CC595340-F911-4370-9789-A0213745518A}" destId="{42269296-6DFD-4C64-BAA7-8E5521E93A1E}" srcOrd="6" destOrd="0" presId="urn:microsoft.com/office/officeart/2005/8/layout/default"/>
    <dgm:cxn modelId="{1ECF9DC9-F190-4270-AFE4-F393EF26148D}" type="presParOf" srcId="{CC595340-F911-4370-9789-A0213745518A}" destId="{52A0F9A7-B635-4F2C-A079-2857007E7619}" srcOrd="7" destOrd="0" presId="urn:microsoft.com/office/officeart/2005/8/layout/default"/>
    <dgm:cxn modelId="{90EE74DB-9934-4142-A22A-48DFD95577B2}" type="presParOf" srcId="{CC595340-F911-4370-9789-A0213745518A}" destId="{98B8FC70-08E7-4DFD-AAFD-063EC1CE20F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B9D50BB-5ACF-4FB4-AE86-32CBC974FE3C}" type="doc">
      <dgm:prSet loTypeId="urn:microsoft.com/office/officeart/2005/8/layout/arrow1" loCatId="relationship" qsTypeId="urn:microsoft.com/office/officeart/2005/8/quickstyle/simple1" qsCatId="simple" csTypeId="urn:microsoft.com/office/officeart/2005/8/colors/colorful4" csCatId="colorful" phldr="1"/>
      <dgm:spPr/>
      <dgm:t>
        <a:bodyPr/>
        <a:lstStyle/>
        <a:p>
          <a:endParaRPr lang="ru-RU"/>
        </a:p>
      </dgm:t>
    </dgm:pt>
    <dgm:pt modelId="{141B4D54-54DF-45EE-B3BD-BE4473412F56}">
      <dgm:prSet phldrT="[Текст]"/>
      <dgm:spPr/>
      <dgm:t>
        <a:bodyPr/>
        <a:lstStyle/>
        <a:p>
          <a:r>
            <a:rPr lang="en-US" b="1">
              <a:solidFill>
                <a:schemeClr val="tx1"/>
              </a:solidFill>
              <a:latin typeface="Times New Roman" panose="02020603050405020304" pitchFamily="18" charset="0"/>
              <a:cs typeface="Times New Roman" panose="02020603050405020304" pitchFamily="18" charset="0"/>
            </a:rPr>
            <a:t>matn va nutqni bir tabiiy tildan ikkinchisiga avtomatik tarjima qilish muammosi </a:t>
          </a:r>
          <a:endParaRPr lang="ru-RU" b="1" dirty="0">
            <a:solidFill>
              <a:schemeClr val="tx1"/>
            </a:solidFill>
            <a:latin typeface="Times New Roman" panose="02020603050405020304" pitchFamily="18" charset="0"/>
            <a:cs typeface="Times New Roman" panose="02020603050405020304" pitchFamily="18" charset="0"/>
          </a:endParaRPr>
        </a:p>
      </dgm:t>
    </dgm:pt>
    <dgm:pt modelId="{F5967BBF-5196-476B-95EE-AD33EE712613}" type="parTrans" cxnId="{C27EA7F1-F0CE-4D4C-BB7C-9FAD5D42FE4B}">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DA13F921-3323-4F49-86AB-7C7F23316A17}" type="sibTrans" cxnId="{C27EA7F1-F0CE-4D4C-BB7C-9FAD5D42FE4B}">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1020D0C8-7773-4729-81B0-0B3A552EA69D}">
      <dgm:prSet phldrT="[Текст]"/>
      <dgm:spPr/>
      <dgm:t>
        <a:bodyPr/>
        <a:lstStyle/>
        <a:p>
          <a:r>
            <a:rPr lang="en-US" b="1" dirty="0">
              <a:solidFill>
                <a:schemeClr val="tx1"/>
              </a:solidFill>
              <a:latin typeface="Times New Roman" panose="02020603050405020304" pitchFamily="18" charset="0"/>
              <a:cs typeface="Times New Roman" panose="02020603050405020304" pitchFamily="18" charset="0"/>
            </a:rPr>
            <a:t>mashinani odamning tabiiy tilini tushunishga o'rgatish muammosi</a:t>
          </a:r>
          <a:endParaRPr lang="ru-RU" b="1" dirty="0">
            <a:solidFill>
              <a:schemeClr val="tx1"/>
            </a:solidFill>
            <a:latin typeface="Times New Roman" panose="02020603050405020304" pitchFamily="18" charset="0"/>
            <a:cs typeface="Times New Roman" panose="02020603050405020304" pitchFamily="18" charset="0"/>
          </a:endParaRPr>
        </a:p>
      </dgm:t>
    </dgm:pt>
    <dgm:pt modelId="{9228E22A-3A2C-45FE-8AEC-198061CB7E80}" type="parTrans" cxnId="{F549E39C-2F59-4F66-AFBD-647B89DAB706}">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53483322-2E97-4F7D-A758-5110D8FB386A}" type="sibTrans" cxnId="{F549E39C-2F59-4F66-AFBD-647B89DAB706}">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2A89C662-39F0-4CA8-B080-654FB0E3C5F8}" type="pres">
      <dgm:prSet presAssocID="{1B9D50BB-5ACF-4FB4-AE86-32CBC974FE3C}" presName="cycle" presStyleCnt="0">
        <dgm:presLayoutVars>
          <dgm:dir/>
          <dgm:resizeHandles val="exact"/>
        </dgm:presLayoutVars>
      </dgm:prSet>
      <dgm:spPr/>
    </dgm:pt>
    <dgm:pt modelId="{0E1717F0-A2A9-48A3-B018-5949CD6C9DFB}" type="pres">
      <dgm:prSet presAssocID="{141B4D54-54DF-45EE-B3BD-BE4473412F56}" presName="arrow" presStyleLbl="node1" presStyleIdx="0" presStyleCnt="2">
        <dgm:presLayoutVars>
          <dgm:bulletEnabled val="1"/>
        </dgm:presLayoutVars>
      </dgm:prSet>
      <dgm:spPr/>
    </dgm:pt>
    <dgm:pt modelId="{2EAD2668-DB6A-4A4A-A7DF-F84D72149F28}" type="pres">
      <dgm:prSet presAssocID="{1020D0C8-7773-4729-81B0-0B3A552EA69D}" presName="arrow" presStyleLbl="node1" presStyleIdx="1" presStyleCnt="2">
        <dgm:presLayoutVars>
          <dgm:bulletEnabled val="1"/>
        </dgm:presLayoutVars>
      </dgm:prSet>
      <dgm:spPr/>
    </dgm:pt>
  </dgm:ptLst>
  <dgm:cxnLst>
    <dgm:cxn modelId="{F99C3C2C-94F0-4194-9E35-F5336FBC7FAE}" type="presOf" srcId="{1B9D50BB-5ACF-4FB4-AE86-32CBC974FE3C}" destId="{2A89C662-39F0-4CA8-B080-654FB0E3C5F8}" srcOrd="0" destOrd="0" presId="urn:microsoft.com/office/officeart/2005/8/layout/arrow1"/>
    <dgm:cxn modelId="{425F429C-C237-48B3-8C20-70A229E2CD7A}" type="presOf" srcId="{1020D0C8-7773-4729-81B0-0B3A552EA69D}" destId="{2EAD2668-DB6A-4A4A-A7DF-F84D72149F28}" srcOrd="0" destOrd="0" presId="urn:microsoft.com/office/officeart/2005/8/layout/arrow1"/>
    <dgm:cxn modelId="{F549E39C-2F59-4F66-AFBD-647B89DAB706}" srcId="{1B9D50BB-5ACF-4FB4-AE86-32CBC974FE3C}" destId="{1020D0C8-7773-4729-81B0-0B3A552EA69D}" srcOrd="1" destOrd="0" parTransId="{9228E22A-3A2C-45FE-8AEC-198061CB7E80}" sibTransId="{53483322-2E97-4F7D-A758-5110D8FB386A}"/>
    <dgm:cxn modelId="{4CBB49B6-4558-4CC8-96DB-845E585E3FE3}" type="presOf" srcId="{141B4D54-54DF-45EE-B3BD-BE4473412F56}" destId="{0E1717F0-A2A9-48A3-B018-5949CD6C9DFB}" srcOrd="0" destOrd="0" presId="urn:microsoft.com/office/officeart/2005/8/layout/arrow1"/>
    <dgm:cxn modelId="{C27EA7F1-F0CE-4D4C-BB7C-9FAD5D42FE4B}" srcId="{1B9D50BB-5ACF-4FB4-AE86-32CBC974FE3C}" destId="{141B4D54-54DF-45EE-B3BD-BE4473412F56}" srcOrd="0" destOrd="0" parTransId="{F5967BBF-5196-476B-95EE-AD33EE712613}" sibTransId="{DA13F921-3323-4F49-86AB-7C7F23316A17}"/>
    <dgm:cxn modelId="{25EC2D6F-20C2-4630-9D0A-B3E60598A3DA}" type="presParOf" srcId="{2A89C662-39F0-4CA8-B080-654FB0E3C5F8}" destId="{0E1717F0-A2A9-48A3-B018-5949CD6C9DFB}" srcOrd="0" destOrd="0" presId="urn:microsoft.com/office/officeart/2005/8/layout/arrow1"/>
    <dgm:cxn modelId="{23B94496-079C-43D1-8E63-3CEF1DECB464}" type="presParOf" srcId="{2A89C662-39F0-4CA8-B080-654FB0E3C5F8}" destId="{2EAD2668-DB6A-4A4A-A7DF-F84D72149F28}"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1A8EFC7-73BE-4806-B56C-2B7FA0DE6AEC}" type="doc">
      <dgm:prSet loTypeId="urn:microsoft.com/office/officeart/2005/8/layout/funnel1" loCatId="process" qsTypeId="urn:microsoft.com/office/officeart/2005/8/quickstyle/simple1" qsCatId="simple" csTypeId="urn:microsoft.com/office/officeart/2005/8/colors/colorful4" csCatId="colorful" phldr="1"/>
      <dgm:spPr/>
      <dgm:t>
        <a:bodyPr/>
        <a:lstStyle/>
        <a:p>
          <a:endParaRPr lang="ru-RU"/>
        </a:p>
      </dgm:t>
    </dgm:pt>
    <dgm:pt modelId="{FC1FAEAC-9096-4B0F-9253-4C2AE440EBF8}">
      <dgm:prSet phldrT="[Текст]"/>
      <dgm:spPr/>
      <dgm:t>
        <a:bodyPr/>
        <a:lstStyle/>
        <a:p>
          <a:r>
            <a:rPr lang="en-US" b="1" i="1" dirty="0">
              <a:solidFill>
                <a:schemeClr val="tx1"/>
              </a:solidFill>
              <a:latin typeface="Times New Roman" panose="02020603050405020304" pitchFamily="18" charset="0"/>
              <a:cs typeface="Times New Roman" panose="02020603050405020304" pitchFamily="18" charset="0"/>
            </a:rPr>
            <a:t>TUSHUNCHALAR</a:t>
          </a:r>
          <a:endParaRPr lang="ru-RU" b="1" i="1" dirty="0">
            <a:solidFill>
              <a:schemeClr val="tx1"/>
            </a:solidFill>
            <a:latin typeface="Times New Roman" panose="02020603050405020304" pitchFamily="18" charset="0"/>
            <a:cs typeface="Times New Roman" panose="02020603050405020304" pitchFamily="18" charset="0"/>
          </a:endParaRPr>
        </a:p>
      </dgm:t>
    </dgm:pt>
    <dgm:pt modelId="{DFB76339-19B1-4FA6-A3E5-CDFF68ACFD34}" type="parTrans" cxnId="{E95F2B0E-B1E6-4482-8141-086FED53AAD7}">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16524A4A-9992-4D1E-BD9E-B6860C07948B}" type="sibTrans" cxnId="{E95F2B0E-B1E6-4482-8141-086FED53AAD7}">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02FFF0F3-DD62-42E7-8FF3-A5458B32A52A}">
      <dgm:prSet phldrT="[Текст]"/>
      <dgm:spPr/>
      <dgm:t>
        <a:bodyPr/>
        <a:lstStyle/>
        <a:p>
          <a:r>
            <a:rPr lang="en-US" b="1" i="1" dirty="0">
              <a:solidFill>
                <a:schemeClr val="tx1"/>
              </a:solidFill>
              <a:latin typeface="Times New Roman" panose="02020603050405020304" pitchFamily="18" charset="0"/>
              <a:cs typeface="Times New Roman" panose="02020603050405020304" pitchFamily="18" charset="0"/>
            </a:rPr>
            <a:t>HODISALAR</a:t>
          </a:r>
          <a:endParaRPr lang="ru-RU" b="1" i="1" dirty="0">
            <a:solidFill>
              <a:schemeClr val="tx1"/>
            </a:solidFill>
            <a:latin typeface="Times New Roman" panose="02020603050405020304" pitchFamily="18" charset="0"/>
            <a:cs typeface="Times New Roman" panose="02020603050405020304" pitchFamily="18" charset="0"/>
          </a:endParaRPr>
        </a:p>
      </dgm:t>
    </dgm:pt>
    <dgm:pt modelId="{6221B356-F549-4C1C-BF0B-9D1C01BCB768}" type="parTrans" cxnId="{8A2B22BB-680A-4510-A0FA-15C6E011FD04}">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C54D37BF-5FAD-43D0-81B5-BCE68E64DA8C}" type="sibTrans" cxnId="{8A2B22BB-680A-4510-A0FA-15C6E011FD04}">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4A88B30F-9621-4AC7-8756-A4A3895072FD}">
      <dgm:prSet phldrT="[Текст]"/>
      <dgm:spPr/>
      <dgm:t>
        <a:bodyPr/>
        <a:lstStyle/>
        <a:p>
          <a:r>
            <a:rPr lang="en-US" b="1" i="1" dirty="0">
              <a:solidFill>
                <a:schemeClr val="tx1"/>
              </a:solidFill>
              <a:latin typeface="Times New Roman" panose="02020603050405020304" pitchFamily="18" charset="0"/>
              <a:cs typeface="Times New Roman" panose="02020603050405020304" pitchFamily="18" charset="0"/>
            </a:rPr>
            <a:t>XUSUSIYATLAR</a:t>
          </a:r>
          <a:endParaRPr lang="ru-RU" b="1" i="1" dirty="0">
            <a:solidFill>
              <a:schemeClr val="tx1"/>
            </a:solidFill>
            <a:latin typeface="Times New Roman" panose="02020603050405020304" pitchFamily="18" charset="0"/>
            <a:cs typeface="Times New Roman" panose="02020603050405020304" pitchFamily="18" charset="0"/>
          </a:endParaRPr>
        </a:p>
      </dgm:t>
    </dgm:pt>
    <dgm:pt modelId="{0CB08250-E219-422D-A2C5-18ABDAFC9C90}" type="parTrans" cxnId="{29EACB13-74FC-4A80-AA99-6C41180EF773}">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F150288F-F18B-4CBC-8062-AB61B042C8E5}" type="sibTrans" cxnId="{29EACB13-74FC-4A80-AA99-6C41180EF773}">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52CEB83B-930C-45DA-9C42-11F586FF42C9}">
      <dgm:prSet phldrT="[Текст]"/>
      <dgm:spPr/>
      <dgm:t>
        <a:bodyPr/>
        <a:lstStyle/>
        <a:p>
          <a:r>
            <a:rPr lang="en-US" b="1" i="1" dirty="0" err="1">
              <a:solidFill>
                <a:schemeClr val="tx1"/>
              </a:solidFill>
              <a:latin typeface="Times New Roman" panose="02020603050405020304" pitchFamily="18" charset="0"/>
              <a:cs typeface="Times New Roman" panose="02020603050405020304" pitchFamily="18" charset="0"/>
            </a:rPr>
            <a:t>Bilim</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elementlari</a:t>
          </a:r>
          <a:endParaRPr lang="ru-RU" b="1" i="1" dirty="0">
            <a:solidFill>
              <a:schemeClr val="tx1"/>
            </a:solidFill>
            <a:latin typeface="Times New Roman" panose="02020603050405020304" pitchFamily="18" charset="0"/>
            <a:cs typeface="Times New Roman" panose="02020603050405020304" pitchFamily="18" charset="0"/>
          </a:endParaRPr>
        </a:p>
      </dgm:t>
    </dgm:pt>
    <dgm:pt modelId="{26F85FCA-5736-40B6-9553-18163297CF98}" type="parTrans" cxnId="{4EAA177B-6CA9-4380-A7EB-2D79FAD2B949}">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4F10B909-7EBD-46A4-8815-4C4647685AE0}" type="sibTrans" cxnId="{4EAA177B-6CA9-4380-A7EB-2D79FAD2B949}">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F8CA45B2-12F9-424E-B1A0-897BDA13DF5B}">
      <dgm:prSet/>
      <dgm:spPr/>
    </dgm:pt>
    <dgm:pt modelId="{36AE0AB9-462A-414E-9405-CCBA312A0342}" type="parTrans" cxnId="{75A27A88-E525-4755-930F-DD2F5AC41BA5}">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B972E488-B916-436C-8DEE-E0FB55FB29C2}" type="sibTrans" cxnId="{75A27A88-E525-4755-930F-DD2F5AC41BA5}">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9BD2A972-5A6D-4596-AC5C-F618B01A461E}">
      <dgm:prSet phldrT="[Текст]"/>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DC539867-EC64-47F8-8ECB-4B70215EE4C1}" type="parTrans" cxnId="{CC5D0BDA-0B11-4048-A611-7B3CD0484D5A}">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23064020-E4FA-4A72-B42F-D035F10C7CBE}" type="sibTrans" cxnId="{CC5D0BDA-0B11-4048-A611-7B3CD0484D5A}">
      <dgm:prSet/>
      <dgm:spPr/>
      <dgm:t>
        <a:bodyPr/>
        <a:lstStyle/>
        <a:p>
          <a:endParaRPr lang="ru-RU" b="1" i="1" dirty="0">
            <a:solidFill>
              <a:schemeClr val="tx1"/>
            </a:solidFill>
            <a:latin typeface="Times New Roman" panose="02020603050405020304" pitchFamily="18" charset="0"/>
            <a:cs typeface="Times New Roman" panose="02020603050405020304" pitchFamily="18" charset="0"/>
          </a:endParaRPr>
        </a:p>
      </dgm:t>
    </dgm:pt>
    <dgm:pt modelId="{4D1481F8-15AC-44B1-8984-DCA4A985DA1A}" type="pres">
      <dgm:prSet presAssocID="{71A8EFC7-73BE-4806-B56C-2B7FA0DE6AEC}" presName="Name0" presStyleCnt="0">
        <dgm:presLayoutVars>
          <dgm:chMax val="4"/>
          <dgm:resizeHandles val="exact"/>
        </dgm:presLayoutVars>
      </dgm:prSet>
      <dgm:spPr/>
    </dgm:pt>
    <dgm:pt modelId="{32218351-2CFA-437F-97A2-8EBF560D395F}" type="pres">
      <dgm:prSet presAssocID="{71A8EFC7-73BE-4806-B56C-2B7FA0DE6AEC}" presName="ellipse" presStyleLbl="trBgShp" presStyleIdx="0" presStyleCnt="1"/>
      <dgm:spPr/>
    </dgm:pt>
    <dgm:pt modelId="{54879366-5AA4-4DD6-933B-DEB7786CB1F9}" type="pres">
      <dgm:prSet presAssocID="{71A8EFC7-73BE-4806-B56C-2B7FA0DE6AEC}" presName="arrow1" presStyleLbl="fgShp" presStyleIdx="0" presStyleCnt="1"/>
      <dgm:spPr/>
    </dgm:pt>
    <dgm:pt modelId="{03CE38F3-8FA8-4CB3-B49B-CA557626D141}" type="pres">
      <dgm:prSet presAssocID="{71A8EFC7-73BE-4806-B56C-2B7FA0DE6AEC}" presName="rectangle" presStyleLbl="revTx" presStyleIdx="0" presStyleCnt="1">
        <dgm:presLayoutVars>
          <dgm:bulletEnabled val="1"/>
        </dgm:presLayoutVars>
      </dgm:prSet>
      <dgm:spPr/>
    </dgm:pt>
    <dgm:pt modelId="{6F058AEC-5709-493D-9CDD-701A165C8D1E}" type="pres">
      <dgm:prSet presAssocID="{02FFF0F3-DD62-42E7-8FF3-A5458B32A52A}" presName="item1" presStyleLbl="node1" presStyleIdx="0" presStyleCnt="3">
        <dgm:presLayoutVars>
          <dgm:bulletEnabled val="1"/>
        </dgm:presLayoutVars>
      </dgm:prSet>
      <dgm:spPr/>
    </dgm:pt>
    <dgm:pt modelId="{97D308F2-A7DB-4540-A8EE-FBF525D8CD2F}" type="pres">
      <dgm:prSet presAssocID="{4A88B30F-9621-4AC7-8756-A4A3895072FD}" presName="item2" presStyleLbl="node1" presStyleIdx="1" presStyleCnt="3">
        <dgm:presLayoutVars>
          <dgm:bulletEnabled val="1"/>
        </dgm:presLayoutVars>
      </dgm:prSet>
      <dgm:spPr/>
    </dgm:pt>
    <dgm:pt modelId="{AA60BB55-E033-4BA2-8584-090D84AB229B}" type="pres">
      <dgm:prSet presAssocID="{52CEB83B-930C-45DA-9C42-11F586FF42C9}" presName="item3" presStyleLbl="node1" presStyleIdx="2" presStyleCnt="3">
        <dgm:presLayoutVars>
          <dgm:bulletEnabled val="1"/>
        </dgm:presLayoutVars>
      </dgm:prSet>
      <dgm:spPr/>
    </dgm:pt>
    <dgm:pt modelId="{0B403A28-5CB2-4229-8060-3B461CD8402B}" type="pres">
      <dgm:prSet presAssocID="{71A8EFC7-73BE-4806-B56C-2B7FA0DE6AEC}" presName="funnel" presStyleLbl="trAlignAcc1" presStyleIdx="0" presStyleCnt="1"/>
      <dgm:spPr/>
    </dgm:pt>
  </dgm:ptLst>
  <dgm:cxnLst>
    <dgm:cxn modelId="{E95F2B0E-B1E6-4482-8141-086FED53AAD7}" srcId="{71A8EFC7-73BE-4806-B56C-2B7FA0DE6AEC}" destId="{FC1FAEAC-9096-4B0F-9253-4C2AE440EBF8}" srcOrd="0" destOrd="0" parTransId="{DFB76339-19B1-4FA6-A3E5-CDFF68ACFD34}" sibTransId="{16524A4A-9992-4D1E-BD9E-B6860C07948B}"/>
    <dgm:cxn modelId="{29EACB13-74FC-4A80-AA99-6C41180EF773}" srcId="{71A8EFC7-73BE-4806-B56C-2B7FA0DE6AEC}" destId="{4A88B30F-9621-4AC7-8756-A4A3895072FD}" srcOrd="2" destOrd="0" parTransId="{0CB08250-E219-422D-A2C5-18ABDAFC9C90}" sibTransId="{F150288F-F18B-4CBC-8062-AB61B042C8E5}"/>
    <dgm:cxn modelId="{19D39C18-4291-4B58-9818-7BEDE49F5004}" type="presOf" srcId="{4A88B30F-9621-4AC7-8756-A4A3895072FD}" destId="{6F058AEC-5709-493D-9CDD-701A165C8D1E}" srcOrd="0" destOrd="0" presId="urn:microsoft.com/office/officeart/2005/8/layout/funnel1"/>
    <dgm:cxn modelId="{A0487772-8330-4A33-BD45-917D59B9AB9C}" type="presOf" srcId="{71A8EFC7-73BE-4806-B56C-2B7FA0DE6AEC}" destId="{4D1481F8-15AC-44B1-8984-DCA4A985DA1A}" srcOrd="0" destOrd="0" presId="urn:microsoft.com/office/officeart/2005/8/layout/funnel1"/>
    <dgm:cxn modelId="{0A428356-0BD5-4C2D-B1FD-5B1655A6E739}" type="presOf" srcId="{02FFF0F3-DD62-42E7-8FF3-A5458B32A52A}" destId="{97D308F2-A7DB-4540-A8EE-FBF525D8CD2F}" srcOrd="0" destOrd="0" presId="urn:microsoft.com/office/officeart/2005/8/layout/funnel1"/>
    <dgm:cxn modelId="{4EAA177B-6CA9-4380-A7EB-2D79FAD2B949}" srcId="{71A8EFC7-73BE-4806-B56C-2B7FA0DE6AEC}" destId="{52CEB83B-930C-45DA-9C42-11F586FF42C9}" srcOrd="3" destOrd="0" parTransId="{26F85FCA-5736-40B6-9553-18163297CF98}" sibTransId="{4F10B909-7EBD-46A4-8815-4C4647685AE0}"/>
    <dgm:cxn modelId="{75A27A88-E525-4755-930F-DD2F5AC41BA5}" srcId="{71A8EFC7-73BE-4806-B56C-2B7FA0DE6AEC}" destId="{F8CA45B2-12F9-424E-B1A0-897BDA13DF5B}" srcOrd="5" destOrd="0" parTransId="{36AE0AB9-462A-414E-9405-CCBA312A0342}" sibTransId="{B972E488-B916-436C-8DEE-E0FB55FB29C2}"/>
    <dgm:cxn modelId="{8A2B22BB-680A-4510-A0FA-15C6E011FD04}" srcId="{71A8EFC7-73BE-4806-B56C-2B7FA0DE6AEC}" destId="{02FFF0F3-DD62-42E7-8FF3-A5458B32A52A}" srcOrd="1" destOrd="0" parTransId="{6221B356-F549-4C1C-BF0B-9D1C01BCB768}" sibTransId="{C54D37BF-5FAD-43D0-81B5-BCE68E64DA8C}"/>
    <dgm:cxn modelId="{CC5D0BDA-0B11-4048-A611-7B3CD0484D5A}" srcId="{71A8EFC7-73BE-4806-B56C-2B7FA0DE6AEC}" destId="{9BD2A972-5A6D-4596-AC5C-F618B01A461E}" srcOrd="4" destOrd="0" parTransId="{DC539867-EC64-47F8-8ECB-4B70215EE4C1}" sibTransId="{23064020-E4FA-4A72-B42F-D035F10C7CBE}"/>
    <dgm:cxn modelId="{6952ADDC-6751-4923-9B77-283B23EE875A}" type="presOf" srcId="{FC1FAEAC-9096-4B0F-9253-4C2AE440EBF8}" destId="{AA60BB55-E033-4BA2-8584-090D84AB229B}" srcOrd="0" destOrd="0" presId="urn:microsoft.com/office/officeart/2005/8/layout/funnel1"/>
    <dgm:cxn modelId="{8A036AEE-22DA-4E49-9579-1423747EC2FA}" type="presOf" srcId="{52CEB83B-930C-45DA-9C42-11F586FF42C9}" destId="{03CE38F3-8FA8-4CB3-B49B-CA557626D141}" srcOrd="0" destOrd="0" presId="urn:microsoft.com/office/officeart/2005/8/layout/funnel1"/>
    <dgm:cxn modelId="{0D5FCDEB-57AF-48F8-A5EC-E5F48F19E06F}" type="presParOf" srcId="{4D1481F8-15AC-44B1-8984-DCA4A985DA1A}" destId="{32218351-2CFA-437F-97A2-8EBF560D395F}" srcOrd="0" destOrd="0" presId="urn:microsoft.com/office/officeart/2005/8/layout/funnel1"/>
    <dgm:cxn modelId="{EFE76C7B-BB23-4AAE-8254-695392E84420}" type="presParOf" srcId="{4D1481F8-15AC-44B1-8984-DCA4A985DA1A}" destId="{54879366-5AA4-4DD6-933B-DEB7786CB1F9}" srcOrd="1" destOrd="0" presId="urn:microsoft.com/office/officeart/2005/8/layout/funnel1"/>
    <dgm:cxn modelId="{D86771AD-90C8-45A0-8E3C-8AEFFF1B11E1}" type="presParOf" srcId="{4D1481F8-15AC-44B1-8984-DCA4A985DA1A}" destId="{03CE38F3-8FA8-4CB3-B49B-CA557626D141}" srcOrd="2" destOrd="0" presId="urn:microsoft.com/office/officeart/2005/8/layout/funnel1"/>
    <dgm:cxn modelId="{ACF3A27A-0701-4582-8219-BCA1451E7C5F}" type="presParOf" srcId="{4D1481F8-15AC-44B1-8984-DCA4A985DA1A}" destId="{6F058AEC-5709-493D-9CDD-701A165C8D1E}" srcOrd="3" destOrd="0" presId="urn:microsoft.com/office/officeart/2005/8/layout/funnel1"/>
    <dgm:cxn modelId="{AAD5CB55-AC25-41AC-9B3A-938E25A98BCA}" type="presParOf" srcId="{4D1481F8-15AC-44B1-8984-DCA4A985DA1A}" destId="{97D308F2-A7DB-4540-A8EE-FBF525D8CD2F}" srcOrd="4" destOrd="0" presId="urn:microsoft.com/office/officeart/2005/8/layout/funnel1"/>
    <dgm:cxn modelId="{6334BBE2-BED2-4F92-B74F-EC7D881A2A18}" type="presParOf" srcId="{4D1481F8-15AC-44B1-8984-DCA4A985DA1A}" destId="{AA60BB55-E033-4BA2-8584-090D84AB229B}" srcOrd="5" destOrd="0" presId="urn:microsoft.com/office/officeart/2005/8/layout/funnel1"/>
    <dgm:cxn modelId="{63F97CD0-C69A-46C5-9986-446E8B6B3B0F}" type="presParOf" srcId="{4D1481F8-15AC-44B1-8984-DCA4A985DA1A}" destId="{0B403A28-5CB2-4229-8060-3B461CD8402B}"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22C764-DBC4-421A-8BCA-52001CFE55BF}">
      <dsp:nvSpPr>
        <dsp:cNvPr id="0" name=""/>
        <dsp:cNvSpPr/>
      </dsp:nvSpPr>
      <dsp:spPr>
        <a:xfrm>
          <a:off x="7075" y="39964"/>
          <a:ext cx="3138067" cy="80640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ru-RU" sz="2300" b="1" kern="1200" dirty="0">
              <a:solidFill>
                <a:schemeClr val="tx1"/>
              </a:solidFill>
              <a:latin typeface="Times New Roman" panose="02020603050405020304" pitchFamily="18" charset="0"/>
              <a:cs typeface="Times New Roman" panose="02020603050405020304" pitchFamily="18" charset="0"/>
            </a:rPr>
            <a:t>Sun'iy </a:t>
          </a:r>
          <a:r>
            <a:rPr lang="ru-RU" sz="2300" b="1" kern="1200" dirty="0" err="1">
              <a:solidFill>
                <a:schemeClr val="tx1"/>
              </a:solidFill>
              <a:latin typeface="Times New Roman" panose="02020603050405020304" pitchFamily="18" charset="0"/>
              <a:cs typeface="Times New Roman" panose="02020603050405020304" pitchFamily="18" charset="0"/>
            </a:rPr>
            <a:t>intellektning</a:t>
          </a:r>
          <a:r>
            <a:rPr lang="ru-RU" sz="2300" b="1" kern="1200" dirty="0">
              <a:solidFill>
                <a:schemeClr val="tx1"/>
              </a:solidFill>
              <a:latin typeface="Times New Roman" panose="02020603050405020304" pitchFamily="18" charset="0"/>
              <a:cs typeface="Times New Roman" panose="02020603050405020304" pitchFamily="18" charset="0"/>
            </a:rPr>
            <a:t> </a:t>
          </a:r>
          <a:r>
            <a:rPr lang="ru-RU" sz="2300" b="1" kern="1200" dirty="0" err="1">
              <a:solidFill>
                <a:schemeClr val="tx1"/>
              </a:solidFill>
              <a:latin typeface="Times New Roman" panose="02020603050405020304" pitchFamily="18" charset="0"/>
              <a:cs typeface="Times New Roman" panose="02020603050405020304" pitchFamily="18" charset="0"/>
            </a:rPr>
            <a:t>maqsadi</a:t>
          </a:r>
          <a:endParaRPr lang="ru-RU" sz="2300" b="1" kern="1200" dirty="0">
            <a:solidFill>
              <a:schemeClr val="tx1"/>
            </a:solidFill>
            <a:latin typeface="Times New Roman" panose="02020603050405020304" pitchFamily="18" charset="0"/>
            <a:cs typeface="Times New Roman" panose="02020603050405020304" pitchFamily="18" charset="0"/>
          </a:endParaRPr>
        </a:p>
      </dsp:txBody>
      <dsp:txXfrm>
        <a:off x="7075" y="39964"/>
        <a:ext cx="3138067" cy="806400"/>
      </dsp:txXfrm>
    </dsp:sp>
    <dsp:sp modelId="{304697B5-F19F-4789-A74C-A1280478AA22}">
      <dsp:nvSpPr>
        <dsp:cNvPr id="0" name=""/>
        <dsp:cNvSpPr/>
      </dsp:nvSpPr>
      <dsp:spPr>
        <a:xfrm>
          <a:off x="13179" y="846364"/>
          <a:ext cx="3125860" cy="45323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ru-RU" sz="2300" kern="1200" dirty="0" err="1">
              <a:solidFill>
                <a:schemeClr val="tx1"/>
              </a:solidFill>
              <a:latin typeface="Times New Roman" panose="02020603050405020304" pitchFamily="18" charset="0"/>
              <a:cs typeface="Times New Roman" panose="02020603050405020304" pitchFamily="18" charset="0"/>
            </a:rPr>
            <a:t>Murakkab</a:t>
          </a:r>
          <a:r>
            <a:rPr lang="ru-RU" sz="2300" kern="1200" dirty="0">
              <a:solidFill>
                <a:schemeClr val="tx1"/>
              </a:solidFill>
              <a:latin typeface="Times New Roman" panose="02020603050405020304" pitchFamily="18" charset="0"/>
              <a:cs typeface="Times New Roman" panose="02020603050405020304" pitchFamily="18" charset="0"/>
            </a:rPr>
            <a:t> </a:t>
          </a:r>
          <a:r>
            <a:rPr lang="ru-RU" sz="2300" kern="1200" dirty="0" err="1">
              <a:solidFill>
                <a:schemeClr val="tx1"/>
              </a:solidFill>
              <a:latin typeface="Times New Roman" panose="02020603050405020304" pitchFamily="18" charset="0"/>
              <a:cs typeface="Times New Roman" panose="02020603050405020304" pitchFamily="18" charset="0"/>
            </a:rPr>
            <a:t>muammolarni</a:t>
          </a:r>
          <a:r>
            <a:rPr lang="ru-RU" sz="2300" kern="1200" dirty="0">
              <a:solidFill>
                <a:schemeClr val="tx1"/>
              </a:solidFill>
              <a:latin typeface="Times New Roman" panose="02020603050405020304" pitchFamily="18" charset="0"/>
              <a:cs typeface="Times New Roman" panose="02020603050405020304" pitchFamily="18" charset="0"/>
            </a:rPr>
            <a:t> </a:t>
          </a:r>
          <a:r>
            <a:rPr lang="ru-RU" sz="2300" kern="1200" dirty="0" err="1">
              <a:solidFill>
                <a:schemeClr val="tx1"/>
              </a:solidFill>
              <a:latin typeface="Times New Roman" panose="02020603050405020304" pitchFamily="18" charset="0"/>
              <a:cs typeface="Times New Roman" panose="02020603050405020304" pitchFamily="18" charset="0"/>
            </a:rPr>
            <a:t>hal</a:t>
          </a:r>
          <a:r>
            <a:rPr lang="ru-RU" sz="2300" kern="1200" dirty="0">
              <a:solidFill>
                <a:schemeClr val="tx1"/>
              </a:solidFill>
              <a:latin typeface="Times New Roman" panose="02020603050405020304" pitchFamily="18" charset="0"/>
              <a:cs typeface="Times New Roman" panose="02020603050405020304" pitchFamily="18" charset="0"/>
            </a:rPr>
            <a:t> qilish;</a:t>
          </a:r>
        </a:p>
        <a:p>
          <a:pPr marL="228600" lvl="1" indent="-228600" algn="l" defTabSz="1022350">
            <a:lnSpc>
              <a:spcPct val="90000"/>
            </a:lnSpc>
            <a:spcBef>
              <a:spcPct val="0"/>
            </a:spcBef>
            <a:spcAft>
              <a:spcPct val="15000"/>
            </a:spcAft>
            <a:buChar char="•"/>
          </a:pPr>
          <a:r>
            <a:rPr lang="ru-RU" sz="2300" kern="1200" dirty="0" err="1">
              <a:solidFill>
                <a:schemeClr val="tx1"/>
              </a:solidFill>
              <a:latin typeface="Times New Roman" panose="02020603050405020304" pitchFamily="18" charset="0"/>
              <a:cs typeface="Times New Roman" panose="02020603050405020304" pitchFamily="18" charset="0"/>
            </a:rPr>
            <a:t>Vazifalarni</a:t>
          </a:r>
          <a:r>
            <a:rPr lang="ru-RU" sz="2300" kern="1200" dirty="0">
              <a:solidFill>
                <a:schemeClr val="tx1"/>
              </a:solidFill>
              <a:latin typeface="Times New Roman" panose="02020603050405020304" pitchFamily="18" charset="0"/>
              <a:cs typeface="Times New Roman" panose="02020603050405020304" pitchFamily="18" charset="0"/>
            </a:rPr>
            <a:t> avtomatlashtirish;</a:t>
          </a:r>
        </a:p>
        <a:p>
          <a:pPr marL="228600" lvl="1" indent="-228600" algn="l" defTabSz="1022350">
            <a:lnSpc>
              <a:spcPct val="90000"/>
            </a:lnSpc>
            <a:spcBef>
              <a:spcPct val="0"/>
            </a:spcBef>
            <a:spcAft>
              <a:spcPct val="15000"/>
            </a:spcAft>
            <a:buChar char="•"/>
          </a:pPr>
          <a:r>
            <a:rPr lang="ru-RU" sz="2300" kern="1200">
              <a:solidFill>
                <a:schemeClr val="tx1"/>
              </a:solidFill>
              <a:latin typeface="Times New Roman" panose="02020603050405020304" pitchFamily="18" charset="0"/>
              <a:cs typeface="Times New Roman" panose="02020603050405020304" pitchFamily="18" charset="0"/>
            </a:rPr>
            <a:t>Prognozlash;</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ru-RU" sz="2300" kern="1200">
              <a:solidFill>
                <a:schemeClr val="tx1"/>
              </a:solidFill>
              <a:latin typeface="Times New Roman" panose="02020603050405020304" pitchFamily="18" charset="0"/>
              <a:cs typeface="Times New Roman" panose="02020603050405020304" pitchFamily="18" charset="0"/>
            </a:rPr>
            <a:t>Qarorlarni qo‘llab-quvvatlash;</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ru-RU" sz="2300" kern="1200" dirty="0" err="1">
              <a:solidFill>
                <a:schemeClr val="tx1"/>
              </a:solidFill>
              <a:latin typeface="Times New Roman" panose="02020603050405020304" pitchFamily="18" charset="0"/>
              <a:cs typeface="Times New Roman" panose="02020603050405020304" pitchFamily="18" charset="0"/>
            </a:rPr>
            <a:t>Avtonom</a:t>
          </a:r>
          <a:r>
            <a:rPr lang="ru-RU" sz="2300" kern="1200" dirty="0">
              <a:solidFill>
                <a:schemeClr val="tx1"/>
              </a:solidFill>
              <a:latin typeface="Times New Roman" panose="02020603050405020304" pitchFamily="18" charset="0"/>
              <a:cs typeface="Times New Roman" panose="02020603050405020304" pitchFamily="18" charset="0"/>
            </a:rPr>
            <a:t> tizimlar</a:t>
          </a:r>
          <a:r>
            <a:rPr lang="en-US" sz="2300" kern="1200" dirty="0" err="1">
              <a:solidFill>
                <a:schemeClr val="tx1"/>
              </a:solidFill>
              <a:latin typeface="Times New Roman" panose="02020603050405020304" pitchFamily="18" charset="0"/>
              <a:cs typeface="Times New Roman" panose="02020603050405020304" pitchFamily="18" charset="0"/>
            </a:rPr>
            <a:t>ni</a:t>
          </a:r>
          <a:r>
            <a:rPr lang="en-US" sz="2300" kern="1200" dirty="0">
              <a:solidFill>
                <a:schemeClr val="tx1"/>
              </a:solidFill>
              <a:latin typeface="Times New Roman" panose="02020603050405020304" pitchFamily="18" charset="0"/>
              <a:cs typeface="Times New Roman" panose="02020603050405020304" pitchFamily="18" charset="0"/>
            </a:rPr>
            <a:t> </a:t>
          </a:r>
          <a:r>
            <a:rPr lang="en-US" sz="2300" kern="1200" dirty="0" err="1">
              <a:solidFill>
                <a:schemeClr val="tx1"/>
              </a:solidFill>
              <a:latin typeface="Times New Roman" panose="02020603050405020304" pitchFamily="18" charset="0"/>
              <a:cs typeface="Times New Roman" panose="02020603050405020304" pitchFamily="18" charset="0"/>
            </a:rPr>
            <a:t>qurish</a:t>
          </a:r>
          <a:r>
            <a:rPr lang="en-US" sz="2300" kern="1200" dirty="0">
              <a:solidFill>
                <a:schemeClr val="tx1"/>
              </a:solidFill>
              <a:latin typeface="Times New Roman" panose="02020603050405020304" pitchFamily="18" charset="0"/>
              <a:cs typeface="Times New Roman" panose="02020603050405020304" pitchFamily="18" charset="0"/>
            </a:rPr>
            <a:t>.</a:t>
          </a:r>
          <a:r>
            <a:rPr lang="ru-RU" sz="2300" kern="1200" dirty="0">
              <a:solidFill>
                <a:schemeClr val="tx1"/>
              </a:solidFill>
              <a:latin typeface="Times New Roman" panose="02020603050405020304" pitchFamily="18" charset="0"/>
              <a:cs typeface="Times New Roman" panose="02020603050405020304" pitchFamily="18" charset="0"/>
            </a:rPr>
            <a:t> </a:t>
          </a:r>
        </a:p>
      </dsp:txBody>
      <dsp:txXfrm>
        <a:off x="13179" y="846364"/>
        <a:ext cx="3125860" cy="4532338"/>
      </dsp:txXfrm>
    </dsp:sp>
    <dsp:sp modelId="{4DCE5261-7AA4-4E14-8181-1D12A5C32A79}">
      <dsp:nvSpPr>
        <dsp:cNvPr id="0" name=""/>
        <dsp:cNvSpPr/>
      </dsp:nvSpPr>
      <dsp:spPr>
        <a:xfrm>
          <a:off x="3904703" y="39964"/>
          <a:ext cx="5425427" cy="80640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ru-RU" sz="2300" b="1" kern="1200" dirty="0">
              <a:solidFill>
                <a:schemeClr val="tx1"/>
              </a:solidFill>
              <a:latin typeface="Times New Roman" panose="02020603050405020304" pitchFamily="18" charset="0"/>
              <a:cs typeface="Times New Roman" panose="02020603050405020304" pitchFamily="18" charset="0"/>
            </a:rPr>
            <a:t>Sun'iy </a:t>
          </a:r>
          <a:r>
            <a:rPr lang="ru-RU" sz="2300" b="1" kern="1200" dirty="0" err="1">
              <a:solidFill>
                <a:schemeClr val="tx1"/>
              </a:solidFill>
              <a:latin typeface="Times New Roman" panose="02020603050405020304" pitchFamily="18" charset="0"/>
              <a:cs typeface="Times New Roman" panose="02020603050405020304" pitchFamily="18" charset="0"/>
            </a:rPr>
            <a:t>intellektning</a:t>
          </a:r>
          <a:r>
            <a:rPr lang="ru-RU" sz="2300" b="1" kern="1200" dirty="0">
              <a:solidFill>
                <a:schemeClr val="tx1"/>
              </a:solidFill>
              <a:latin typeface="Times New Roman" panose="02020603050405020304" pitchFamily="18" charset="0"/>
              <a:cs typeface="Times New Roman" panose="02020603050405020304" pitchFamily="18" charset="0"/>
            </a:rPr>
            <a:t> </a:t>
          </a:r>
          <a:r>
            <a:rPr lang="en-US" sz="2300" b="1" kern="1200" dirty="0" err="1">
              <a:solidFill>
                <a:schemeClr val="tx1"/>
              </a:solidFill>
              <a:latin typeface="Times New Roman" panose="02020603050405020304" pitchFamily="18" charset="0"/>
              <a:cs typeface="Times New Roman" panose="02020603050405020304" pitchFamily="18" charset="0"/>
            </a:rPr>
            <a:t>vazifa</a:t>
          </a:r>
          <a:r>
            <a:rPr lang="ru-RU" sz="2300" b="1" kern="1200" dirty="0" err="1">
              <a:solidFill>
                <a:schemeClr val="tx1"/>
              </a:solidFill>
              <a:latin typeface="Times New Roman" panose="02020603050405020304" pitchFamily="18" charset="0"/>
              <a:cs typeface="Times New Roman" panose="02020603050405020304" pitchFamily="18" charset="0"/>
            </a:rPr>
            <a:t>lari</a:t>
          </a:r>
          <a:endParaRPr lang="ru-RU" sz="2300" b="1" kern="1200" dirty="0">
            <a:solidFill>
              <a:schemeClr val="tx1"/>
            </a:solidFill>
            <a:latin typeface="Times New Roman" panose="02020603050405020304" pitchFamily="18" charset="0"/>
            <a:cs typeface="Times New Roman" panose="02020603050405020304" pitchFamily="18" charset="0"/>
          </a:endParaRPr>
        </a:p>
      </dsp:txBody>
      <dsp:txXfrm>
        <a:off x="3904703" y="39964"/>
        <a:ext cx="5425427" cy="806400"/>
      </dsp:txXfrm>
    </dsp:sp>
    <dsp:sp modelId="{6D5B7199-68BB-4D8C-B8FB-E33EBECCB84C}">
      <dsp:nvSpPr>
        <dsp:cNvPr id="0" name=""/>
        <dsp:cNvSpPr/>
      </dsp:nvSpPr>
      <dsp:spPr>
        <a:xfrm>
          <a:off x="3904703" y="846364"/>
          <a:ext cx="5425427" cy="45323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ru-RU" sz="2300" kern="1200">
              <a:solidFill>
                <a:schemeClr val="tx1"/>
              </a:solidFill>
              <a:latin typeface="Times New Roman" panose="02020603050405020304" pitchFamily="18" charset="0"/>
              <a:cs typeface="Times New Roman" panose="02020603050405020304" pitchFamily="18" charset="0"/>
            </a:rPr>
            <a:t>Mashinani o'rganish</a:t>
          </a:r>
          <a:r>
            <a:rPr lang="en-US" sz="2300" kern="1200">
              <a:solidFill>
                <a:schemeClr val="tx1"/>
              </a:solidFill>
              <a:latin typeface="Times New Roman" panose="02020603050405020304" pitchFamily="18" charset="0"/>
              <a:cs typeface="Times New Roman" panose="02020603050405020304" pitchFamily="18" charset="0"/>
            </a:rPr>
            <a:t>;</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a:solidFill>
                <a:schemeClr val="tx1"/>
              </a:solidFill>
              <a:latin typeface="Times New Roman" panose="02020603050405020304" pitchFamily="18" charset="0"/>
              <a:cs typeface="Times New Roman" panose="02020603050405020304" pitchFamily="18" charset="0"/>
            </a:rPr>
            <a:t>Natural Language Processing (NLP);</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a:solidFill>
                <a:schemeClr val="tx1"/>
              </a:solidFill>
              <a:latin typeface="Times New Roman" panose="02020603050405020304" pitchFamily="18" charset="0"/>
              <a:cs typeface="Times New Roman" panose="02020603050405020304" pitchFamily="18" charset="0"/>
            </a:rPr>
            <a:t>Kompyuterni ko‘rish;</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a:solidFill>
                <a:schemeClr val="tx1"/>
              </a:solidFill>
              <a:latin typeface="Times New Roman" panose="02020603050405020304" pitchFamily="18" charset="0"/>
              <a:cs typeface="Times New Roman" panose="02020603050405020304" pitchFamily="18" charset="0"/>
            </a:rPr>
            <a:t>Robotexnika;</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dirty="0">
              <a:solidFill>
                <a:schemeClr val="tx1"/>
              </a:solidFill>
              <a:latin typeface="Times New Roman" panose="02020603050405020304" pitchFamily="18" charset="0"/>
              <a:cs typeface="Times New Roman" panose="02020603050405020304" pitchFamily="18" charset="0"/>
            </a:rPr>
            <a:t>Avtomatik </a:t>
          </a:r>
          <a:r>
            <a:rPr lang="en-US" sz="2300" kern="1200" dirty="0" err="1">
              <a:solidFill>
                <a:schemeClr val="tx1"/>
              </a:solidFill>
              <a:latin typeface="Times New Roman" panose="02020603050405020304" pitchFamily="18" charset="0"/>
              <a:cs typeface="Times New Roman" panose="02020603050405020304" pitchFamily="18" charset="0"/>
            </a:rPr>
            <a:t>qaror</a:t>
          </a:r>
          <a:r>
            <a:rPr lang="en-US" sz="2300" kern="1200" dirty="0">
              <a:solidFill>
                <a:schemeClr val="tx1"/>
              </a:solidFill>
              <a:latin typeface="Times New Roman" panose="02020603050405020304" pitchFamily="18" charset="0"/>
              <a:cs typeface="Times New Roman" panose="02020603050405020304" pitchFamily="18" charset="0"/>
            </a:rPr>
            <a:t> </a:t>
          </a:r>
          <a:r>
            <a:rPr lang="en-US" sz="2300" kern="1200" dirty="0" err="1">
              <a:solidFill>
                <a:schemeClr val="tx1"/>
              </a:solidFill>
              <a:latin typeface="Times New Roman" panose="02020603050405020304" pitchFamily="18" charset="0"/>
              <a:cs typeface="Times New Roman" panose="02020603050405020304" pitchFamily="18" charset="0"/>
            </a:rPr>
            <a:t>qabul</a:t>
          </a:r>
          <a:r>
            <a:rPr lang="en-US" sz="2300" kern="1200" dirty="0">
              <a:solidFill>
                <a:schemeClr val="tx1"/>
              </a:solidFill>
              <a:latin typeface="Times New Roman" panose="02020603050405020304" pitchFamily="18" charset="0"/>
              <a:cs typeface="Times New Roman" panose="02020603050405020304" pitchFamily="18" charset="0"/>
            </a:rPr>
            <a:t> qilish;</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dirty="0" err="1">
              <a:solidFill>
                <a:schemeClr val="tx1"/>
              </a:solidFill>
              <a:latin typeface="Times New Roman" panose="02020603050405020304" pitchFamily="18" charset="0"/>
              <a:cs typeface="Times New Roman" panose="02020603050405020304" pitchFamily="18" charset="0"/>
            </a:rPr>
            <a:t>Naqsh</a:t>
          </a:r>
          <a:r>
            <a:rPr lang="en-US" sz="2300" kern="1200" dirty="0">
              <a:solidFill>
                <a:schemeClr val="tx1"/>
              </a:solidFill>
              <a:latin typeface="Times New Roman" panose="02020603050405020304" pitchFamily="18" charset="0"/>
              <a:cs typeface="Times New Roman" panose="02020603050405020304" pitchFamily="18" charset="0"/>
            </a:rPr>
            <a:t> va </a:t>
          </a:r>
          <a:r>
            <a:rPr lang="en-US" sz="2300" kern="1200" dirty="0" err="1">
              <a:solidFill>
                <a:schemeClr val="tx1"/>
              </a:solidFill>
              <a:latin typeface="Times New Roman" panose="02020603050405020304" pitchFamily="18" charset="0"/>
              <a:cs typeface="Times New Roman" panose="02020603050405020304" pitchFamily="18" charset="0"/>
            </a:rPr>
            <a:t>tovushni</a:t>
          </a:r>
          <a:r>
            <a:rPr lang="en-US" sz="2300" kern="1200" dirty="0">
              <a:solidFill>
                <a:schemeClr val="tx1"/>
              </a:solidFill>
              <a:latin typeface="Times New Roman" panose="02020603050405020304" pitchFamily="18" charset="0"/>
              <a:cs typeface="Times New Roman" panose="02020603050405020304" pitchFamily="18" charset="0"/>
            </a:rPr>
            <a:t> </a:t>
          </a:r>
          <a:r>
            <a:rPr lang="en-US" sz="2300" kern="1200" dirty="0" err="1">
              <a:solidFill>
                <a:schemeClr val="tx1"/>
              </a:solidFill>
              <a:latin typeface="Times New Roman" panose="02020603050405020304" pitchFamily="18" charset="0"/>
              <a:cs typeface="Times New Roman" panose="02020603050405020304" pitchFamily="18" charset="0"/>
            </a:rPr>
            <a:t>aniqlash</a:t>
          </a:r>
          <a:r>
            <a:rPr lang="en-US" sz="2300" kern="1200" dirty="0">
              <a:solidFill>
                <a:schemeClr val="tx1"/>
              </a:solidFill>
              <a:latin typeface="Times New Roman" panose="02020603050405020304" pitchFamily="18" charset="0"/>
              <a:cs typeface="Times New Roman" panose="02020603050405020304" pitchFamily="18" charset="0"/>
            </a:rPr>
            <a:t>;</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dirty="0" err="1">
              <a:solidFill>
                <a:schemeClr val="tx1"/>
              </a:solidFill>
              <a:latin typeface="Times New Roman" panose="02020603050405020304" pitchFamily="18" charset="0"/>
              <a:cs typeface="Times New Roman" panose="02020603050405020304" pitchFamily="18" charset="0"/>
            </a:rPr>
            <a:t>Simulyatsiya</a:t>
          </a:r>
          <a:r>
            <a:rPr lang="en-US" sz="2300" kern="1200" dirty="0">
              <a:solidFill>
                <a:schemeClr val="tx1"/>
              </a:solidFill>
              <a:latin typeface="Times New Roman" panose="02020603050405020304" pitchFamily="18" charset="0"/>
              <a:cs typeface="Times New Roman" panose="02020603050405020304" pitchFamily="18" charset="0"/>
            </a:rPr>
            <a:t> va </a:t>
          </a:r>
          <a:r>
            <a:rPr lang="en-US" sz="2300" kern="1200" dirty="0" err="1">
              <a:solidFill>
                <a:schemeClr val="tx1"/>
              </a:solidFill>
              <a:latin typeface="Times New Roman" panose="02020603050405020304" pitchFamily="18" charset="0"/>
              <a:cs typeface="Times New Roman" panose="02020603050405020304" pitchFamily="18" charset="0"/>
            </a:rPr>
            <a:t>modellashtirish</a:t>
          </a:r>
          <a:r>
            <a:rPr lang="en-US" sz="2300" kern="1200" dirty="0">
              <a:solidFill>
                <a:schemeClr val="tx1"/>
              </a:solidFill>
              <a:latin typeface="Times New Roman" panose="02020603050405020304" pitchFamily="18" charset="0"/>
              <a:cs typeface="Times New Roman" panose="02020603050405020304" pitchFamily="18" charset="0"/>
            </a:rPr>
            <a:t>;</a:t>
          </a:r>
          <a:endParaRPr lang="ru-RU"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en-US" sz="2300" kern="1200" dirty="0">
              <a:solidFill>
                <a:schemeClr val="tx1"/>
              </a:solidFill>
              <a:latin typeface="Times New Roman" panose="02020603050405020304" pitchFamily="18" charset="0"/>
              <a:cs typeface="Times New Roman" panose="02020603050405020304" pitchFamily="18" charset="0"/>
            </a:rPr>
            <a:t>Avtomatik </a:t>
          </a:r>
          <a:r>
            <a:rPr lang="en-US" sz="2300" kern="1200" dirty="0" err="1">
              <a:solidFill>
                <a:schemeClr val="tx1"/>
              </a:solidFill>
              <a:latin typeface="Times New Roman" panose="02020603050405020304" pitchFamily="18" charset="0"/>
              <a:cs typeface="Times New Roman" panose="02020603050405020304" pitchFamily="18" charset="0"/>
            </a:rPr>
            <a:t>boshqaruv</a:t>
          </a:r>
          <a:r>
            <a:rPr lang="en-US" sz="2300" kern="1200" dirty="0">
              <a:solidFill>
                <a:schemeClr val="tx1"/>
              </a:solidFill>
              <a:latin typeface="Times New Roman" panose="02020603050405020304" pitchFamily="18" charset="0"/>
              <a:cs typeface="Times New Roman" panose="02020603050405020304" pitchFamily="18" charset="0"/>
            </a:rPr>
            <a:t> va </a:t>
          </a:r>
          <a:r>
            <a:rPr lang="en-US" sz="2300" kern="1200" dirty="0" err="1">
              <a:solidFill>
                <a:schemeClr val="tx1"/>
              </a:solidFill>
              <a:latin typeface="Times New Roman" panose="02020603050405020304" pitchFamily="18" charset="0"/>
              <a:cs typeface="Times New Roman" panose="02020603050405020304" pitchFamily="18" charset="0"/>
            </a:rPr>
            <a:t>optimallashtirish</a:t>
          </a:r>
          <a:r>
            <a:rPr lang="en-US" sz="2300" kern="1200" dirty="0">
              <a:solidFill>
                <a:schemeClr val="tx1"/>
              </a:solidFill>
              <a:latin typeface="Times New Roman" panose="02020603050405020304" pitchFamily="18" charset="0"/>
              <a:cs typeface="Times New Roman" panose="02020603050405020304" pitchFamily="18" charset="0"/>
            </a:rPr>
            <a:t>;</a:t>
          </a:r>
          <a:endParaRPr lang="ru-RU" sz="2300" kern="1200" dirty="0">
            <a:solidFill>
              <a:schemeClr val="tx1"/>
            </a:solidFill>
            <a:latin typeface="Times New Roman" panose="02020603050405020304" pitchFamily="18" charset="0"/>
            <a:cs typeface="Times New Roman" panose="02020603050405020304" pitchFamily="18" charset="0"/>
          </a:endParaRPr>
        </a:p>
      </dsp:txBody>
      <dsp:txXfrm>
        <a:off x="3904703" y="846364"/>
        <a:ext cx="5425427" cy="45323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D76382-8800-4758-A284-EB005CD0CD01}">
      <dsp:nvSpPr>
        <dsp:cNvPr id="0" name=""/>
        <dsp:cNvSpPr/>
      </dsp:nvSpPr>
      <dsp:spPr>
        <a:xfrm>
          <a:off x="2028963" y="1907577"/>
          <a:ext cx="1613106" cy="138963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solidFill>
                <a:schemeClr val="tx1"/>
              </a:solidFill>
              <a:latin typeface="Times New Roman" panose="02020603050405020304" pitchFamily="18" charset="0"/>
              <a:cs typeface="Times New Roman" panose="02020603050405020304" pitchFamily="18" charset="0"/>
            </a:rPr>
            <a:t>Sun'iy</a:t>
          </a:r>
          <a:r>
            <a:rPr lang="en-US" sz="1600" b="0" i="0" kern="1200" dirty="0">
              <a:solidFill>
                <a:schemeClr val="tx1"/>
              </a:solidFill>
              <a:latin typeface="Times New Roman" panose="02020603050405020304" pitchFamily="18" charset="0"/>
              <a:cs typeface="Times New Roman" panose="02020603050405020304" pitchFamily="18" charset="0"/>
            </a:rPr>
            <a:t> </a:t>
          </a:r>
          <a:r>
            <a:rPr lang="en-US" sz="1600" b="0" i="0" kern="1200" dirty="0" err="1">
              <a:solidFill>
                <a:schemeClr val="tx1"/>
              </a:solidFill>
              <a:latin typeface="Times New Roman" panose="02020603050405020304" pitchFamily="18" charset="0"/>
              <a:cs typeface="Times New Roman" panose="02020603050405020304" pitchFamily="18" charset="0"/>
            </a:rPr>
            <a:t>neyron</a:t>
          </a:r>
          <a:r>
            <a:rPr lang="en-US" sz="1600" b="0" i="0" kern="1200" dirty="0">
              <a:solidFill>
                <a:schemeClr val="tx1"/>
              </a:solidFill>
              <a:latin typeface="Times New Roman" panose="02020603050405020304" pitchFamily="18" charset="0"/>
              <a:cs typeface="Times New Roman" panose="02020603050405020304" pitchFamily="18" charset="0"/>
            </a:rPr>
            <a:t> </a:t>
          </a:r>
          <a:r>
            <a:rPr lang="en-US" sz="1600" b="0" i="0" kern="1200" dirty="0" err="1">
              <a:solidFill>
                <a:schemeClr val="tx1"/>
              </a:solidFill>
              <a:latin typeface="Times New Roman" panose="02020603050405020304" pitchFamily="18" charset="0"/>
              <a:cs typeface="Times New Roman" panose="02020603050405020304" pitchFamily="18" charset="0"/>
            </a:rPr>
            <a:t>tarmoqlari</a:t>
          </a:r>
          <a:endParaRPr lang="ru-RU" sz="1600" b="0" i="0" kern="1200" dirty="0">
            <a:solidFill>
              <a:schemeClr val="tx1"/>
            </a:solidFill>
            <a:latin typeface="Times New Roman" panose="02020603050405020304" pitchFamily="18" charset="0"/>
            <a:cs typeface="Times New Roman" panose="02020603050405020304" pitchFamily="18" charset="0"/>
          </a:endParaRPr>
        </a:p>
      </dsp:txBody>
      <dsp:txXfrm>
        <a:off x="2265197" y="2111084"/>
        <a:ext cx="1140638" cy="982618"/>
      </dsp:txXfrm>
    </dsp:sp>
    <dsp:sp modelId="{8BA64DE7-B358-49E4-819F-24E6669B0EA1}">
      <dsp:nvSpPr>
        <dsp:cNvPr id="0" name=""/>
        <dsp:cNvSpPr/>
      </dsp:nvSpPr>
      <dsp:spPr>
        <a:xfrm rot="16200000">
          <a:off x="2605198" y="1654451"/>
          <a:ext cx="460636" cy="45615"/>
        </a:xfrm>
        <a:custGeom>
          <a:avLst/>
          <a:gdLst/>
          <a:ahLst/>
          <a:cxnLst/>
          <a:rect l="0" t="0" r="0" b="0"/>
          <a:pathLst>
            <a:path>
              <a:moveTo>
                <a:pt x="0" y="22807"/>
              </a:moveTo>
              <a:lnTo>
                <a:pt x="460636"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2824000" y="1665743"/>
        <a:ext cx="23031" cy="23031"/>
      </dsp:txXfrm>
    </dsp:sp>
    <dsp:sp modelId="{8E161483-85F4-44B8-9B48-676969992117}">
      <dsp:nvSpPr>
        <dsp:cNvPr id="0" name=""/>
        <dsp:cNvSpPr/>
      </dsp:nvSpPr>
      <dsp:spPr>
        <a:xfrm>
          <a:off x="2113749" y="3406"/>
          <a:ext cx="1443534" cy="144353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dirty="0" err="1">
              <a:solidFill>
                <a:schemeClr val="tx1"/>
              </a:solidFill>
              <a:latin typeface="Times New Roman" panose="02020603050405020304" pitchFamily="18" charset="0"/>
              <a:cs typeface="Times New Roman" panose="02020603050405020304" pitchFamily="18" charset="0"/>
            </a:rPr>
            <a:t>Neyronlar</a:t>
          </a:r>
          <a:r>
            <a:rPr lang="en-US" sz="1600" b="0" i="0" kern="1200" dirty="0">
              <a:solidFill>
                <a:schemeClr val="tx1"/>
              </a:solidFill>
              <a:latin typeface="Times New Roman" panose="02020603050405020304" pitchFamily="18" charset="0"/>
              <a:cs typeface="Times New Roman" panose="02020603050405020304" pitchFamily="18" charset="0"/>
            </a:rPr>
            <a:t> va </a:t>
          </a:r>
          <a:r>
            <a:rPr lang="en-US" sz="1600" b="0" i="0" kern="1200" dirty="0" err="1">
              <a:solidFill>
                <a:schemeClr val="tx1"/>
              </a:solidFill>
              <a:latin typeface="Times New Roman" panose="02020603050405020304" pitchFamily="18" charset="0"/>
              <a:cs typeface="Times New Roman" panose="02020603050405020304" pitchFamily="18" charset="0"/>
            </a:rPr>
            <a:t>qatlamlar</a:t>
          </a:r>
          <a:endParaRPr lang="ru-RU" sz="1600" b="0" i="0" kern="1200" dirty="0">
            <a:solidFill>
              <a:schemeClr val="tx1"/>
            </a:solidFill>
            <a:latin typeface="Times New Roman" panose="02020603050405020304" pitchFamily="18" charset="0"/>
            <a:cs typeface="Times New Roman" panose="02020603050405020304" pitchFamily="18" charset="0"/>
          </a:endParaRPr>
        </a:p>
      </dsp:txBody>
      <dsp:txXfrm>
        <a:off x="2325150" y="214807"/>
        <a:ext cx="1020732" cy="1020732"/>
      </dsp:txXfrm>
    </dsp:sp>
    <dsp:sp modelId="{423661E0-1AAB-4E01-BA12-B971AD5EA9D8}">
      <dsp:nvSpPr>
        <dsp:cNvPr id="0" name=""/>
        <dsp:cNvSpPr/>
      </dsp:nvSpPr>
      <dsp:spPr>
        <a:xfrm rot="19800000">
          <a:off x="3479939" y="2097311"/>
          <a:ext cx="381804" cy="45615"/>
        </a:xfrm>
        <a:custGeom>
          <a:avLst/>
          <a:gdLst/>
          <a:ahLst/>
          <a:cxnLst/>
          <a:rect l="0" t="0" r="0" b="0"/>
          <a:pathLst>
            <a:path>
              <a:moveTo>
                <a:pt x="0" y="22807"/>
              </a:moveTo>
              <a:lnTo>
                <a:pt x="381804"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3661296" y="2110573"/>
        <a:ext cx="19090" cy="19090"/>
      </dsp:txXfrm>
    </dsp:sp>
    <dsp:sp modelId="{4A7AA20B-34E7-4E78-BE3C-034094F8E40D}">
      <dsp:nvSpPr>
        <dsp:cNvPr id="0" name=""/>
        <dsp:cNvSpPr/>
      </dsp:nvSpPr>
      <dsp:spPr>
        <a:xfrm>
          <a:off x="3739469" y="942016"/>
          <a:ext cx="1443534" cy="1443534"/>
        </a:xfrm>
        <a:prstGeom prst="ellipse">
          <a:avLst/>
        </a:prstGeom>
        <a:solidFill>
          <a:schemeClr val="accent4">
            <a:hueOff val="1960178"/>
            <a:satOff val="-8155"/>
            <a:lumOff val="1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dirty="0" err="1">
              <a:solidFill>
                <a:schemeClr val="tx1"/>
              </a:solidFill>
              <a:latin typeface="Times New Roman" panose="02020603050405020304" pitchFamily="18" charset="0"/>
              <a:cs typeface="Times New Roman" panose="02020603050405020304" pitchFamily="18" charset="0"/>
            </a:rPr>
            <a:t>Og'irliklar</a:t>
          </a:r>
          <a:r>
            <a:rPr lang="en-US" sz="1600" b="0" i="0" kern="1200" dirty="0">
              <a:solidFill>
                <a:schemeClr val="tx1"/>
              </a:solidFill>
              <a:latin typeface="Times New Roman" panose="02020603050405020304" pitchFamily="18" charset="0"/>
              <a:cs typeface="Times New Roman" panose="02020603050405020304" pitchFamily="18" charset="0"/>
            </a:rPr>
            <a:t> va </a:t>
          </a:r>
          <a:r>
            <a:rPr lang="en-US" sz="1600" b="0" i="0" kern="1200" dirty="0" err="1">
              <a:solidFill>
                <a:schemeClr val="tx1"/>
              </a:solidFill>
              <a:latin typeface="Times New Roman" panose="02020603050405020304" pitchFamily="18" charset="0"/>
              <a:cs typeface="Times New Roman" panose="02020603050405020304" pitchFamily="18" charset="0"/>
            </a:rPr>
            <a:t>bog'lanish</a:t>
          </a:r>
          <a:r>
            <a:rPr lang="en-US" sz="1600" b="0" i="0" kern="1200" dirty="0">
              <a:solidFill>
                <a:schemeClr val="tx1"/>
              </a:solidFill>
              <a:latin typeface="Times New Roman" panose="02020603050405020304" pitchFamily="18" charset="0"/>
              <a:cs typeface="Times New Roman" panose="02020603050405020304" pitchFamily="18" charset="0"/>
            </a:rPr>
            <a:t>-lar</a:t>
          </a:r>
          <a:endParaRPr lang="ru-RU" sz="1600" b="0" i="0" kern="1200" dirty="0">
            <a:solidFill>
              <a:schemeClr val="tx1"/>
            </a:solidFill>
            <a:latin typeface="Times New Roman" panose="02020603050405020304" pitchFamily="18" charset="0"/>
            <a:cs typeface="Times New Roman" panose="02020603050405020304" pitchFamily="18" charset="0"/>
          </a:endParaRPr>
        </a:p>
      </dsp:txBody>
      <dsp:txXfrm>
        <a:off x="3950870" y="1153417"/>
        <a:ext cx="1020732" cy="1020732"/>
      </dsp:txXfrm>
    </dsp:sp>
    <dsp:sp modelId="{0F33F38E-910A-4406-89B0-2B67AC45458B}">
      <dsp:nvSpPr>
        <dsp:cNvPr id="0" name=""/>
        <dsp:cNvSpPr/>
      </dsp:nvSpPr>
      <dsp:spPr>
        <a:xfrm rot="1800000">
          <a:off x="3481933" y="3054422"/>
          <a:ext cx="352048" cy="45615"/>
        </a:xfrm>
        <a:custGeom>
          <a:avLst/>
          <a:gdLst/>
          <a:ahLst/>
          <a:cxnLst/>
          <a:rect l="0" t="0" r="0" b="0"/>
          <a:pathLst>
            <a:path>
              <a:moveTo>
                <a:pt x="0" y="22807"/>
              </a:moveTo>
              <a:lnTo>
                <a:pt x="352048"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3649156" y="3068429"/>
        <a:ext cx="17602" cy="17602"/>
      </dsp:txXfrm>
    </dsp:sp>
    <dsp:sp modelId="{0E47D433-73F9-4358-80CA-45F28ECA120C}">
      <dsp:nvSpPr>
        <dsp:cNvPr id="0" name=""/>
        <dsp:cNvSpPr/>
      </dsp:nvSpPr>
      <dsp:spPr>
        <a:xfrm>
          <a:off x="3714243" y="2775382"/>
          <a:ext cx="1493985" cy="1531243"/>
        </a:xfrm>
        <a:prstGeom prst="ellipse">
          <a:avLst/>
        </a:prstGeom>
        <a:solidFill>
          <a:schemeClr val="accent4">
            <a:hueOff val="3920356"/>
            <a:satOff val="-16311"/>
            <a:lumOff val="3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dirty="0" err="1">
              <a:solidFill>
                <a:schemeClr val="tx1"/>
              </a:solidFill>
              <a:latin typeface="Times New Roman" panose="02020603050405020304" pitchFamily="18" charset="0"/>
              <a:cs typeface="Times New Roman" panose="02020603050405020304" pitchFamily="18" charset="0"/>
            </a:rPr>
            <a:t>Faollash-tirish</a:t>
          </a:r>
          <a:r>
            <a:rPr lang="en-US" sz="1600" b="0" i="0" kern="1200" dirty="0">
              <a:solidFill>
                <a:schemeClr val="tx1"/>
              </a:solidFill>
              <a:latin typeface="Times New Roman" panose="02020603050405020304" pitchFamily="18" charset="0"/>
              <a:cs typeface="Times New Roman" panose="02020603050405020304" pitchFamily="18" charset="0"/>
            </a:rPr>
            <a:t> </a:t>
          </a:r>
          <a:r>
            <a:rPr lang="en-US" sz="1600" b="0" i="0" kern="1200" dirty="0" err="1">
              <a:solidFill>
                <a:schemeClr val="tx1"/>
              </a:solidFill>
              <a:latin typeface="Times New Roman" panose="02020603050405020304" pitchFamily="18" charset="0"/>
              <a:cs typeface="Times New Roman" panose="02020603050405020304" pitchFamily="18" charset="0"/>
            </a:rPr>
            <a:t>funktsiya-lari</a:t>
          </a:r>
          <a:endParaRPr lang="ru-RU" sz="1600" b="0" i="0" kern="1200" dirty="0">
            <a:solidFill>
              <a:schemeClr val="tx1"/>
            </a:solidFill>
            <a:latin typeface="Times New Roman" panose="02020603050405020304" pitchFamily="18" charset="0"/>
            <a:cs typeface="Times New Roman" panose="02020603050405020304" pitchFamily="18" charset="0"/>
          </a:endParaRPr>
        </a:p>
      </dsp:txBody>
      <dsp:txXfrm>
        <a:off x="3933032" y="2999627"/>
        <a:ext cx="1056407" cy="1082753"/>
      </dsp:txXfrm>
    </dsp:sp>
    <dsp:sp modelId="{DBDE4D92-34C1-4E34-A9BF-B9742F99717F}">
      <dsp:nvSpPr>
        <dsp:cNvPr id="0" name=""/>
        <dsp:cNvSpPr/>
      </dsp:nvSpPr>
      <dsp:spPr>
        <a:xfrm rot="5400000">
          <a:off x="2605198" y="3504720"/>
          <a:ext cx="460636" cy="45615"/>
        </a:xfrm>
        <a:custGeom>
          <a:avLst/>
          <a:gdLst/>
          <a:ahLst/>
          <a:cxnLst/>
          <a:rect l="0" t="0" r="0" b="0"/>
          <a:pathLst>
            <a:path>
              <a:moveTo>
                <a:pt x="0" y="22807"/>
              </a:moveTo>
              <a:lnTo>
                <a:pt x="460636"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2824000" y="3516012"/>
        <a:ext cx="23031" cy="23031"/>
      </dsp:txXfrm>
    </dsp:sp>
    <dsp:sp modelId="{6A8CC602-ABEA-473B-A4DA-1F3E4FAE71BB}">
      <dsp:nvSpPr>
        <dsp:cNvPr id="0" name=""/>
        <dsp:cNvSpPr/>
      </dsp:nvSpPr>
      <dsp:spPr>
        <a:xfrm>
          <a:off x="2113749" y="3757846"/>
          <a:ext cx="1443534" cy="1443534"/>
        </a:xfrm>
        <a:prstGeom prst="ellipse">
          <a:avLst/>
        </a:prstGeom>
        <a:solidFill>
          <a:schemeClr val="accent4">
            <a:hueOff val="5880535"/>
            <a:satOff val="-24466"/>
            <a:lumOff val="5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solidFill>
                <a:schemeClr val="tx1"/>
              </a:solidFill>
              <a:latin typeface="Times New Roman" panose="02020603050405020304" pitchFamily="18" charset="0"/>
              <a:cs typeface="Times New Roman" panose="02020603050405020304" pitchFamily="18" charset="0"/>
            </a:rPr>
            <a:t>Oldinga uzatish</a:t>
          </a: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2325150" y="3969247"/>
        <a:ext cx="1020732" cy="1020732"/>
      </dsp:txXfrm>
    </dsp:sp>
    <dsp:sp modelId="{1C35B918-E58D-4312-A975-021783D91C00}">
      <dsp:nvSpPr>
        <dsp:cNvPr id="0" name=""/>
        <dsp:cNvSpPr/>
      </dsp:nvSpPr>
      <dsp:spPr>
        <a:xfrm rot="9000000">
          <a:off x="1809289" y="3061861"/>
          <a:ext cx="381804" cy="45615"/>
        </a:xfrm>
        <a:custGeom>
          <a:avLst/>
          <a:gdLst/>
          <a:ahLst/>
          <a:cxnLst/>
          <a:rect l="0" t="0" r="0" b="0"/>
          <a:pathLst>
            <a:path>
              <a:moveTo>
                <a:pt x="0" y="22807"/>
              </a:moveTo>
              <a:lnTo>
                <a:pt x="381804"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rot="10800000">
        <a:off x="1990646" y="3075124"/>
        <a:ext cx="19090" cy="19090"/>
      </dsp:txXfrm>
    </dsp:sp>
    <dsp:sp modelId="{3BCD578A-B914-4C91-9461-07C06E38EF21}">
      <dsp:nvSpPr>
        <dsp:cNvPr id="0" name=""/>
        <dsp:cNvSpPr/>
      </dsp:nvSpPr>
      <dsp:spPr>
        <a:xfrm>
          <a:off x="488029" y="2819236"/>
          <a:ext cx="1443534" cy="1443534"/>
        </a:xfrm>
        <a:prstGeom prst="ellipse">
          <a:avLst/>
        </a:prstGeom>
        <a:solidFill>
          <a:schemeClr val="accent4">
            <a:hueOff val="7840713"/>
            <a:satOff val="-32622"/>
            <a:lumOff val="7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solidFill>
                <a:schemeClr val="tx1"/>
              </a:solidFill>
              <a:latin typeface="Times New Roman" panose="02020603050405020304" pitchFamily="18" charset="0"/>
              <a:cs typeface="Times New Roman" panose="02020603050405020304" pitchFamily="18" charset="0"/>
            </a:rPr>
            <a:t>Teskari bog’lanish</a:t>
          </a: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699430" y="3030637"/>
        <a:ext cx="1020732" cy="1020732"/>
      </dsp:txXfrm>
    </dsp:sp>
    <dsp:sp modelId="{2691E568-ECF6-4265-B067-79DC27FC77B9}">
      <dsp:nvSpPr>
        <dsp:cNvPr id="0" name=""/>
        <dsp:cNvSpPr/>
      </dsp:nvSpPr>
      <dsp:spPr>
        <a:xfrm rot="12600000">
          <a:off x="1809289" y="2097311"/>
          <a:ext cx="381804" cy="45615"/>
        </a:xfrm>
        <a:custGeom>
          <a:avLst/>
          <a:gdLst/>
          <a:ahLst/>
          <a:cxnLst/>
          <a:rect l="0" t="0" r="0" b="0"/>
          <a:pathLst>
            <a:path>
              <a:moveTo>
                <a:pt x="0" y="22807"/>
              </a:moveTo>
              <a:lnTo>
                <a:pt x="381804" y="228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0" i="0" kern="1200">
            <a:solidFill>
              <a:schemeClr val="tx1"/>
            </a:solidFill>
            <a:latin typeface="Times New Roman" panose="02020603050405020304" pitchFamily="18" charset="0"/>
            <a:cs typeface="Times New Roman" panose="02020603050405020304" pitchFamily="18" charset="0"/>
          </a:endParaRPr>
        </a:p>
      </dsp:txBody>
      <dsp:txXfrm rot="10800000">
        <a:off x="1990646" y="2110573"/>
        <a:ext cx="19090" cy="19090"/>
      </dsp:txXfrm>
    </dsp:sp>
    <dsp:sp modelId="{5021B15D-B9BD-4010-ACAC-416059AD7D9E}">
      <dsp:nvSpPr>
        <dsp:cNvPr id="0" name=""/>
        <dsp:cNvSpPr/>
      </dsp:nvSpPr>
      <dsp:spPr>
        <a:xfrm>
          <a:off x="488029" y="942016"/>
          <a:ext cx="1443534" cy="1443534"/>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solidFill>
                <a:schemeClr val="tx1"/>
              </a:solidFill>
              <a:latin typeface="Times New Roman" panose="02020603050405020304" pitchFamily="18" charset="0"/>
              <a:cs typeface="Times New Roman" panose="02020603050405020304" pitchFamily="18" charset="0"/>
            </a:rPr>
            <a:t>Chuqur neyron tarmoqlari (ChNT)</a:t>
          </a:r>
          <a:endParaRPr lang="ru-RU" sz="1600" b="0" i="0" kern="1200">
            <a:solidFill>
              <a:schemeClr val="tx1"/>
            </a:solidFill>
            <a:latin typeface="Times New Roman" panose="02020603050405020304" pitchFamily="18" charset="0"/>
            <a:cs typeface="Times New Roman" panose="02020603050405020304" pitchFamily="18" charset="0"/>
          </a:endParaRPr>
        </a:p>
      </dsp:txBody>
      <dsp:txXfrm>
        <a:off x="699430" y="1153417"/>
        <a:ext cx="1020732" cy="10207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46D8F3-500A-463F-BCD5-097EC696FE85}">
      <dsp:nvSpPr>
        <dsp:cNvPr id="0" name=""/>
        <dsp:cNvSpPr/>
      </dsp:nvSpPr>
      <dsp:spPr>
        <a:xfrm>
          <a:off x="706940" y="1451174"/>
          <a:ext cx="1673068" cy="17895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ru-RU" sz="2400" b="1" kern="1200" dirty="0" err="1">
              <a:solidFill>
                <a:schemeClr val="tx1"/>
              </a:solidFill>
              <a:latin typeface="Times New Roman" panose="02020603050405020304" pitchFamily="18" charset="0"/>
              <a:cs typeface="Times New Roman" panose="02020603050405020304" pitchFamily="18" charset="0"/>
            </a:rPr>
            <a:t>Noqat’iy</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mantiq</a:t>
          </a:r>
          <a:r>
            <a:rPr lang="ru-RU" sz="2400" b="1" kern="1200" dirty="0">
              <a:solidFill>
                <a:schemeClr val="tx1"/>
              </a:solidFill>
              <a:latin typeface="Times New Roman" panose="02020603050405020304" pitchFamily="18" charset="0"/>
              <a:cs typeface="Times New Roman" panose="02020603050405020304" pitchFamily="18" charset="0"/>
            </a:rPr>
            <a:t> va </a:t>
          </a:r>
          <a:r>
            <a:rPr lang="ru-RU" sz="2400" b="1" kern="1200" dirty="0" err="1">
              <a:solidFill>
                <a:schemeClr val="tx1"/>
              </a:solidFill>
              <a:latin typeface="Times New Roman" panose="02020603050405020304" pitchFamily="18" charset="0"/>
              <a:cs typeface="Times New Roman" panose="02020603050405020304" pitchFamily="18" charset="0"/>
            </a:rPr>
            <a:t>noqat’iy</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to'plamlar</a:t>
          </a:r>
          <a:r>
            <a:rPr lang="ru-RU" sz="2400" b="1" kern="1200" dirty="0">
              <a:solidFill>
                <a:schemeClr val="tx1"/>
              </a:solidFill>
              <a:latin typeface="Times New Roman" panose="02020603050405020304" pitchFamily="18" charset="0"/>
              <a:cs typeface="Times New Roman" panose="02020603050405020304" pitchFamily="18" charset="0"/>
            </a:rPr>
            <a:t> </a:t>
          </a:r>
        </a:p>
      </dsp:txBody>
      <dsp:txXfrm>
        <a:off x="755942" y="1500176"/>
        <a:ext cx="1575064" cy="1691568"/>
      </dsp:txXfrm>
    </dsp:sp>
    <dsp:sp modelId="{BBE93CF3-E2AD-496E-85EA-BD32E9191711}">
      <dsp:nvSpPr>
        <dsp:cNvPr id="0" name=""/>
        <dsp:cNvSpPr/>
      </dsp:nvSpPr>
      <dsp:spPr>
        <a:xfrm rot="17350740">
          <a:off x="1696075" y="1367899"/>
          <a:ext cx="2037094" cy="32092"/>
        </a:xfrm>
        <a:custGeom>
          <a:avLst/>
          <a:gdLst/>
          <a:ahLst/>
          <a:cxnLst/>
          <a:rect l="0" t="0" r="0" b="0"/>
          <a:pathLst>
            <a:path>
              <a:moveTo>
                <a:pt x="0" y="16046"/>
              </a:moveTo>
              <a:lnTo>
                <a:pt x="2037094" y="1604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2663695" y="1333018"/>
        <a:ext cx="101854" cy="101854"/>
      </dsp:txXfrm>
    </dsp:sp>
    <dsp:sp modelId="{F71AC15B-0647-4E1F-BF93-1A31DD09561D}">
      <dsp:nvSpPr>
        <dsp:cNvPr id="0" name=""/>
        <dsp:cNvSpPr/>
      </dsp:nvSpPr>
      <dsp:spPr>
        <a:xfrm>
          <a:off x="3049236" y="3664"/>
          <a:ext cx="2583101" cy="8365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ru-RU" sz="1600" b="1" kern="1200">
              <a:solidFill>
                <a:schemeClr val="tx1"/>
              </a:solidFill>
              <a:latin typeface="Times New Roman" panose="02020603050405020304" pitchFamily="18" charset="0"/>
              <a:cs typeface="Times New Roman" panose="02020603050405020304" pitchFamily="18" charset="0"/>
            </a:rPr>
            <a:t>Noqat’iy</a:t>
          </a:r>
          <a:r>
            <a:rPr lang="en-US" sz="1600" b="1" kern="1200">
              <a:solidFill>
                <a:schemeClr val="tx1"/>
              </a:solidFill>
              <a:latin typeface="Times New Roman" panose="02020603050405020304" pitchFamily="18" charset="0"/>
              <a:cs typeface="Times New Roman" panose="02020603050405020304" pitchFamily="18" charset="0"/>
            </a:rPr>
            <a:t>lik</a:t>
          </a: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3073737" y="28165"/>
        <a:ext cx="2534099" cy="787532"/>
      </dsp:txXfrm>
    </dsp:sp>
    <dsp:sp modelId="{16EBA180-20D6-47FA-A57A-499C87CE76D5}">
      <dsp:nvSpPr>
        <dsp:cNvPr id="0" name=""/>
        <dsp:cNvSpPr/>
      </dsp:nvSpPr>
      <dsp:spPr>
        <a:xfrm rot="18289469">
          <a:off x="2128675" y="1848906"/>
          <a:ext cx="1171894" cy="32092"/>
        </a:xfrm>
        <a:custGeom>
          <a:avLst/>
          <a:gdLst/>
          <a:ahLst/>
          <a:cxnLst/>
          <a:rect l="0" t="0" r="0" b="0"/>
          <a:pathLst>
            <a:path>
              <a:moveTo>
                <a:pt x="0" y="16046"/>
              </a:moveTo>
              <a:lnTo>
                <a:pt x="1171894" y="1604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2685325" y="1835655"/>
        <a:ext cx="58594" cy="58594"/>
      </dsp:txXfrm>
    </dsp:sp>
    <dsp:sp modelId="{5CFF18BD-DEA0-4F72-B1DE-DA983992E125}">
      <dsp:nvSpPr>
        <dsp:cNvPr id="0" name=""/>
        <dsp:cNvSpPr/>
      </dsp:nvSpPr>
      <dsp:spPr>
        <a:xfrm>
          <a:off x="3049236" y="965678"/>
          <a:ext cx="2583101" cy="8365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Noqat’iy to'plam </a:t>
          </a: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3073737" y="990179"/>
        <a:ext cx="2534099" cy="787532"/>
      </dsp:txXfrm>
    </dsp:sp>
    <dsp:sp modelId="{BE40A3D9-0E7C-495F-86ED-A625A031F488}">
      <dsp:nvSpPr>
        <dsp:cNvPr id="0" name=""/>
        <dsp:cNvSpPr/>
      </dsp:nvSpPr>
      <dsp:spPr>
        <a:xfrm>
          <a:off x="2380009" y="2329914"/>
          <a:ext cx="669227" cy="32092"/>
        </a:xfrm>
        <a:custGeom>
          <a:avLst/>
          <a:gdLst/>
          <a:ahLst/>
          <a:cxnLst/>
          <a:rect l="0" t="0" r="0" b="0"/>
          <a:pathLst>
            <a:path>
              <a:moveTo>
                <a:pt x="0" y="16046"/>
              </a:moveTo>
              <a:lnTo>
                <a:pt x="669227" y="1604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2697892" y="2329229"/>
        <a:ext cx="33461" cy="33461"/>
      </dsp:txXfrm>
    </dsp:sp>
    <dsp:sp modelId="{0C240E58-611C-406C-B25A-6EB0C82B7A2F}">
      <dsp:nvSpPr>
        <dsp:cNvPr id="0" name=""/>
        <dsp:cNvSpPr/>
      </dsp:nvSpPr>
      <dsp:spPr>
        <a:xfrm>
          <a:off x="3049236" y="1927693"/>
          <a:ext cx="2583101" cy="8365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latin typeface="Times New Roman" panose="02020603050405020304" pitchFamily="18" charset="0"/>
              <a:cs typeface="Times New Roman" panose="02020603050405020304" pitchFamily="18" charset="0"/>
            </a:rPr>
            <a:t>Noqat’iy</a:t>
          </a:r>
          <a:r>
            <a:rPr lang="en-US" sz="1600" b="1" kern="1200" dirty="0">
              <a:solidFill>
                <a:schemeClr val="tx1"/>
              </a:solidFill>
              <a:latin typeface="Times New Roman" panose="02020603050405020304" pitchFamily="18" charset="0"/>
              <a:cs typeface="Times New Roman" panose="02020603050405020304" pitchFamily="18" charset="0"/>
            </a:rPr>
            <a:t> </a:t>
          </a:r>
          <a:r>
            <a:rPr lang="en-US" sz="1600" b="1" kern="1200" dirty="0" err="1">
              <a:solidFill>
                <a:schemeClr val="tx1"/>
              </a:solidFill>
              <a:latin typeface="Times New Roman" panose="02020603050405020304" pitchFamily="18" charset="0"/>
              <a:cs typeface="Times New Roman" panose="02020603050405020304" pitchFamily="18" charset="0"/>
            </a:rPr>
            <a:t>qoidalar</a:t>
          </a:r>
          <a:endParaRPr lang="ru-RU" sz="1600" b="1" kern="1200" dirty="0">
            <a:solidFill>
              <a:schemeClr val="tx1"/>
            </a:solidFill>
            <a:latin typeface="Times New Roman" panose="02020603050405020304" pitchFamily="18" charset="0"/>
            <a:cs typeface="Times New Roman" panose="02020603050405020304" pitchFamily="18" charset="0"/>
          </a:endParaRPr>
        </a:p>
      </dsp:txBody>
      <dsp:txXfrm>
        <a:off x="3073737" y="1952194"/>
        <a:ext cx="2534099" cy="787532"/>
      </dsp:txXfrm>
    </dsp:sp>
    <dsp:sp modelId="{B0A5C1FF-7311-49E3-9886-ADADC9F19E13}">
      <dsp:nvSpPr>
        <dsp:cNvPr id="0" name=""/>
        <dsp:cNvSpPr/>
      </dsp:nvSpPr>
      <dsp:spPr>
        <a:xfrm rot="3310531">
          <a:off x="2128675" y="2810921"/>
          <a:ext cx="1171894" cy="32092"/>
        </a:xfrm>
        <a:custGeom>
          <a:avLst/>
          <a:gdLst/>
          <a:ahLst/>
          <a:cxnLst/>
          <a:rect l="0" t="0" r="0" b="0"/>
          <a:pathLst>
            <a:path>
              <a:moveTo>
                <a:pt x="0" y="16046"/>
              </a:moveTo>
              <a:lnTo>
                <a:pt x="1171894" y="1604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2685325" y="2797670"/>
        <a:ext cx="58594" cy="58594"/>
      </dsp:txXfrm>
    </dsp:sp>
    <dsp:sp modelId="{46575043-31F6-4EBC-A11C-F1F8AFF091DD}">
      <dsp:nvSpPr>
        <dsp:cNvPr id="0" name=""/>
        <dsp:cNvSpPr/>
      </dsp:nvSpPr>
      <dsp:spPr>
        <a:xfrm>
          <a:off x="3049236" y="2889707"/>
          <a:ext cx="2583101" cy="8365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Noqat’iy operatorlar</a:t>
          </a: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3073737" y="2914208"/>
        <a:ext cx="2534099" cy="787532"/>
      </dsp:txXfrm>
    </dsp:sp>
    <dsp:sp modelId="{61B21EE2-1B69-426B-811D-AAC0F3F55807}">
      <dsp:nvSpPr>
        <dsp:cNvPr id="0" name=""/>
        <dsp:cNvSpPr/>
      </dsp:nvSpPr>
      <dsp:spPr>
        <a:xfrm rot="4249260">
          <a:off x="1696075" y="3291928"/>
          <a:ext cx="2037094" cy="32092"/>
        </a:xfrm>
        <a:custGeom>
          <a:avLst/>
          <a:gdLst/>
          <a:ahLst/>
          <a:cxnLst/>
          <a:rect l="0" t="0" r="0" b="0"/>
          <a:pathLst>
            <a:path>
              <a:moveTo>
                <a:pt x="0" y="16046"/>
              </a:moveTo>
              <a:lnTo>
                <a:pt x="2037094" y="1604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dsp:txBody>
      <dsp:txXfrm>
        <a:off x="2663695" y="3257047"/>
        <a:ext cx="101854" cy="101854"/>
      </dsp:txXfrm>
    </dsp:sp>
    <dsp:sp modelId="{78F4E877-6C4E-4764-8CC3-7357A5EB22E6}">
      <dsp:nvSpPr>
        <dsp:cNvPr id="0" name=""/>
        <dsp:cNvSpPr/>
      </dsp:nvSpPr>
      <dsp:spPr>
        <a:xfrm>
          <a:off x="3049236" y="3851722"/>
          <a:ext cx="2583101" cy="83653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latin typeface="Times New Roman" panose="02020603050405020304" pitchFamily="18" charset="0"/>
              <a:cs typeface="Times New Roman" panose="02020603050405020304" pitchFamily="18" charset="0"/>
            </a:rPr>
            <a:t>Interpretatsiya</a:t>
          </a:r>
          <a:r>
            <a:rPr lang="en-US" sz="1600" b="1" kern="1200" dirty="0">
              <a:solidFill>
                <a:schemeClr val="tx1"/>
              </a:solidFill>
              <a:latin typeface="Times New Roman" panose="02020603050405020304" pitchFamily="18" charset="0"/>
              <a:cs typeface="Times New Roman" panose="02020603050405020304" pitchFamily="18" charset="0"/>
            </a:rPr>
            <a:t> va </a:t>
          </a:r>
          <a:r>
            <a:rPr lang="en-US" sz="1600" b="1" kern="1200" dirty="0" err="1">
              <a:solidFill>
                <a:schemeClr val="tx1"/>
              </a:solidFill>
              <a:latin typeface="Times New Roman" panose="02020603050405020304" pitchFamily="18" charset="0"/>
              <a:cs typeface="Times New Roman" panose="02020603050405020304" pitchFamily="18" charset="0"/>
            </a:rPr>
            <a:t>xulosa</a:t>
          </a:r>
          <a:endParaRPr lang="ru-RU" sz="1600" b="1" kern="1200" dirty="0">
            <a:solidFill>
              <a:schemeClr val="tx1"/>
            </a:solidFill>
            <a:latin typeface="Times New Roman" panose="02020603050405020304" pitchFamily="18" charset="0"/>
            <a:cs typeface="Times New Roman" panose="02020603050405020304" pitchFamily="18" charset="0"/>
          </a:endParaRPr>
        </a:p>
      </dsp:txBody>
      <dsp:txXfrm>
        <a:off x="3073737" y="3876223"/>
        <a:ext cx="2534099" cy="7875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81A54-BB59-4B4B-9C59-F9B8556B1934}">
      <dsp:nvSpPr>
        <dsp:cNvPr id="0" name=""/>
        <dsp:cNvSpPr/>
      </dsp:nvSpPr>
      <dsp:spPr>
        <a:xfrm>
          <a:off x="451667" y="-3657"/>
          <a:ext cx="4644562" cy="4644562"/>
        </a:xfrm>
        <a:prstGeom prst="circularArrow">
          <a:avLst>
            <a:gd name="adj1" fmla="val 5274"/>
            <a:gd name="adj2" fmla="val 312630"/>
            <a:gd name="adj3" fmla="val 14279035"/>
            <a:gd name="adj4" fmla="val 17097293"/>
            <a:gd name="adj5" fmla="val 547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AF2469-AC1C-4E2C-917D-4A2EA3EBBE9C}">
      <dsp:nvSpPr>
        <dsp:cNvPr id="0" name=""/>
        <dsp:cNvSpPr/>
      </dsp:nvSpPr>
      <dsp:spPr>
        <a:xfrm>
          <a:off x="1916570" y="2960"/>
          <a:ext cx="1714755" cy="85737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a:solidFill>
                <a:schemeClr val="tx1"/>
              </a:solidFill>
              <a:latin typeface="Times New Roman" panose="02020603050405020304" pitchFamily="18" charset="0"/>
              <a:cs typeface="Times New Roman" panose="02020603050405020304" pitchFamily="18" charset="0"/>
            </a:rPr>
            <a:t>Harakat</a:t>
          </a:r>
          <a:endParaRPr lang="ru-RU" sz="2200" i="0" kern="1200">
            <a:solidFill>
              <a:schemeClr val="tx1"/>
            </a:solidFill>
            <a:latin typeface="Times New Roman" panose="02020603050405020304" pitchFamily="18" charset="0"/>
            <a:cs typeface="Times New Roman" panose="02020603050405020304" pitchFamily="18" charset="0"/>
          </a:endParaRPr>
        </a:p>
      </dsp:txBody>
      <dsp:txXfrm>
        <a:off x="1958424" y="44814"/>
        <a:ext cx="1631047" cy="773669"/>
      </dsp:txXfrm>
    </dsp:sp>
    <dsp:sp modelId="{5ADBB9E0-BCD8-487F-A23E-CAD94F479C51}">
      <dsp:nvSpPr>
        <dsp:cNvPr id="0" name=""/>
        <dsp:cNvSpPr/>
      </dsp:nvSpPr>
      <dsp:spPr>
        <a:xfrm>
          <a:off x="3548339" y="945062"/>
          <a:ext cx="1714755" cy="85737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a:solidFill>
                <a:schemeClr val="tx1"/>
              </a:solidFill>
              <a:latin typeface="Times New Roman" panose="02020603050405020304" pitchFamily="18" charset="0"/>
              <a:cs typeface="Times New Roman" panose="02020603050405020304" pitchFamily="18" charset="0"/>
            </a:rPr>
            <a:t>Avtonomiya</a:t>
          </a:r>
          <a:endParaRPr lang="ru-RU" sz="2200" i="0" kern="1200">
            <a:solidFill>
              <a:schemeClr val="tx1"/>
            </a:solidFill>
            <a:latin typeface="Times New Roman" panose="02020603050405020304" pitchFamily="18" charset="0"/>
            <a:cs typeface="Times New Roman" panose="02020603050405020304" pitchFamily="18" charset="0"/>
          </a:endParaRPr>
        </a:p>
      </dsp:txBody>
      <dsp:txXfrm>
        <a:off x="3590193" y="986916"/>
        <a:ext cx="1631047" cy="773669"/>
      </dsp:txXfrm>
    </dsp:sp>
    <dsp:sp modelId="{BFE10584-EE54-4D2F-A859-138F7F8524BB}">
      <dsp:nvSpPr>
        <dsp:cNvPr id="0" name=""/>
        <dsp:cNvSpPr/>
      </dsp:nvSpPr>
      <dsp:spPr>
        <a:xfrm>
          <a:off x="3548339" y="2829266"/>
          <a:ext cx="1714755" cy="85737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dirty="0" err="1">
              <a:solidFill>
                <a:schemeClr val="tx1"/>
              </a:solidFill>
              <a:latin typeface="Times New Roman" panose="02020603050405020304" pitchFamily="18" charset="0"/>
              <a:cs typeface="Times New Roman" panose="02020603050405020304" pitchFamily="18" charset="0"/>
            </a:rPr>
            <a:t>Qaror</a:t>
          </a:r>
          <a:r>
            <a:rPr lang="en-US" sz="2200" b="1" i="0" kern="1200" dirty="0">
              <a:solidFill>
                <a:schemeClr val="tx1"/>
              </a:solidFill>
              <a:latin typeface="Times New Roman" panose="02020603050405020304" pitchFamily="18" charset="0"/>
              <a:cs typeface="Times New Roman" panose="02020603050405020304" pitchFamily="18" charset="0"/>
            </a:rPr>
            <a:t> </a:t>
          </a:r>
          <a:r>
            <a:rPr lang="en-US" sz="2200" b="1" i="0" kern="1200" dirty="0" err="1">
              <a:solidFill>
                <a:schemeClr val="tx1"/>
              </a:solidFill>
              <a:latin typeface="Times New Roman" panose="02020603050405020304" pitchFamily="18" charset="0"/>
              <a:cs typeface="Times New Roman" panose="02020603050405020304" pitchFamily="18" charset="0"/>
            </a:rPr>
            <a:t>qabul</a:t>
          </a:r>
          <a:r>
            <a:rPr lang="en-US" sz="2200" b="1" i="0" kern="1200" dirty="0">
              <a:solidFill>
                <a:schemeClr val="tx1"/>
              </a:solidFill>
              <a:latin typeface="Times New Roman" panose="02020603050405020304" pitchFamily="18" charset="0"/>
              <a:cs typeface="Times New Roman" panose="02020603050405020304" pitchFamily="18" charset="0"/>
            </a:rPr>
            <a:t> qilish</a:t>
          </a:r>
          <a:endParaRPr lang="ru-RU" sz="2200" i="0" kern="1200" dirty="0">
            <a:solidFill>
              <a:schemeClr val="tx1"/>
            </a:solidFill>
            <a:latin typeface="Times New Roman" panose="02020603050405020304" pitchFamily="18" charset="0"/>
            <a:cs typeface="Times New Roman" panose="02020603050405020304" pitchFamily="18" charset="0"/>
          </a:endParaRPr>
        </a:p>
      </dsp:txBody>
      <dsp:txXfrm>
        <a:off x="3590193" y="2871120"/>
        <a:ext cx="1631047" cy="773669"/>
      </dsp:txXfrm>
    </dsp:sp>
    <dsp:sp modelId="{39D9C025-32BD-4DAF-AF29-06E644B9F967}">
      <dsp:nvSpPr>
        <dsp:cNvPr id="0" name=""/>
        <dsp:cNvSpPr/>
      </dsp:nvSpPr>
      <dsp:spPr>
        <a:xfrm>
          <a:off x="1916570" y="3771368"/>
          <a:ext cx="1714755" cy="85737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a:solidFill>
                <a:schemeClr val="tx1"/>
              </a:solidFill>
              <a:latin typeface="Times New Roman" panose="02020603050405020304" pitchFamily="18" charset="0"/>
              <a:cs typeface="Times New Roman" panose="02020603050405020304" pitchFamily="18" charset="0"/>
            </a:rPr>
            <a:t>Muloqot</a:t>
          </a:r>
          <a:endParaRPr lang="ru-RU" sz="2200" i="0" kern="1200">
            <a:solidFill>
              <a:schemeClr val="tx1"/>
            </a:solidFill>
            <a:latin typeface="Times New Roman" panose="02020603050405020304" pitchFamily="18" charset="0"/>
            <a:cs typeface="Times New Roman" panose="02020603050405020304" pitchFamily="18" charset="0"/>
          </a:endParaRPr>
        </a:p>
      </dsp:txBody>
      <dsp:txXfrm>
        <a:off x="1958424" y="3813222"/>
        <a:ext cx="1631047" cy="773669"/>
      </dsp:txXfrm>
    </dsp:sp>
    <dsp:sp modelId="{652D510D-4267-4837-9771-D3BD67D40162}">
      <dsp:nvSpPr>
        <dsp:cNvPr id="0" name=""/>
        <dsp:cNvSpPr/>
      </dsp:nvSpPr>
      <dsp:spPr>
        <a:xfrm>
          <a:off x="284802" y="2829266"/>
          <a:ext cx="1714755" cy="857377"/>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a:solidFill>
                <a:schemeClr val="tx1"/>
              </a:solidFill>
              <a:latin typeface="Times New Roman" panose="02020603050405020304" pitchFamily="18" charset="0"/>
              <a:cs typeface="Times New Roman" panose="02020603050405020304" pitchFamily="18" charset="0"/>
            </a:rPr>
            <a:t>Idrok</a:t>
          </a:r>
          <a:endParaRPr lang="ru-RU" sz="2200" i="0" kern="1200">
            <a:solidFill>
              <a:schemeClr val="tx1"/>
            </a:solidFill>
            <a:latin typeface="Times New Roman" panose="02020603050405020304" pitchFamily="18" charset="0"/>
            <a:cs typeface="Times New Roman" panose="02020603050405020304" pitchFamily="18" charset="0"/>
          </a:endParaRPr>
        </a:p>
      </dsp:txBody>
      <dsp:txXfrm>
        <a:off x="326656" y="2871120"/>
        <a:ext cx="1631047" cy="773669"/>
      </dsp:txXfrm>
    </dsp:sp>
    <dsp:sp modelId="{5F751487-B923-48DA-91E5-55653F859209}">
      <dsp:nvSpPr>
        <dsp:cNvPr id="0" name=""/>
        <dsp:cNvSpPr/>
      </dsp:nvSpPr>
      <dsp:spPr>
        <a:xfrm>
          <a:off x="284802" y="945062"/>
          <a:ext cx="1714755" cy="85737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i="0" kern="1200">
              <a:solidFill>
                <a:schemeClr val="tx1"/>
              </a:solidFill>
              <a:latin typeface="Times New Roman" panose="02020603050405020304" pitchFamily="18" charset="0"/>
              <a:cs typeface="Times New Roman" panose="02020603050405020304" pitchFamily="18" charset="0"/>
            </a:rPr>
            <a:t>Mulohaza yuritish</a:t>
          </a:r>
          <a:endParaRPr lang="ru-RU" sz="2200" i="0" kern="1200">
            <a:solidFill>
              <a:schemeClr val="tx1"/>
            </a:solidFill>
            <a:latin typeface="Times New Roman" panose="02020603050405020304" pitchFamily="18" charset="0"/>
            <a:cs typeface="Times New Roman" panose="02020603050405020304" pitchFamily="18" charset="0"/>
          </a:endParaRPr>
        </a:p>
      </dsp:txBody>
      <dsp:txXfrm>
        <a:off x="326656" y="986916"/>
        <a:ext cx="1631047" cy="7736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DD3EC-0E1E-4CAD-B80F-C2905DD94883}">
      <dsp:nvSpPr>
        <dsp:cNvPr id="0" name=""/>
        <dsp:cNvSpPr/>
      </dsp:nvSpPr>
      <dsp:spPr>
        <a:xfrm>
          <a:off x="0" y="0"/>
          <a:ext cx="4497737" cy="5536311"/>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F9AAA-1259-4A64-A82A-1B4E3F7CCF46}">
      <dsp:nvSpPr>
        <dsp:cNvPr id="0" name=""/>
        <dsp:cNvSpPr/>
      </dsp:nvSpPr>
      <dsp:spPr>
        <a:xfrm>
          <a:off x="2248868" y="554171"/>
          <a:ext cx="2923529" cy="78719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kern="1200">
              <a:latin typeface="Times New Roman" panose="02020603050405020304" pitchFamily="18" charset="0"/>
              <a:cs typeface="Times New Roman" panose="02020603050405020304" pitchFamily="18" charset="0"/>
            </a:rPr>
            <a:t>Xulosa</a:t>
          </a:r>
        </a:p>
      </dsp:txBody>
      <dsp:txXfrm>
        <a:off x="2287296" y="592599"/>
        <a:ext cx="2846673" cy="710338"/>
      </dsp:txXfrm>
    </dsp:sp>
    <dsp:sp modelId="{3C212D2E-A7EF-4B1A-AB60-BB8D6828ADB4}">
      <dsp:nvSpPr>
        <dsp:cNvPr id="0" name=""/>
        <dsp:cNvSpPr/>
      </dsp:nvSpPr>
      <dsp:spPr>
        <a:xfrm>
          <a:off x="2248868" y="1439765"/>
          <a:ext cx="2923529" cy="78719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kern="1200">
              <a:latin typeface="Times New Roman" panose="02020603050405020304" pitchFamily="18" charset="0"/>
              <a:cs typeface="Times New Roman" panose="02020603050405020304" pitchFamily="18" charset="0"/>
            </a:rPr>
            <a:t>Tushuntirish mexanizmi</a:t>
          </a:r>
        </a:p>
      </dsp:txBody>
      <dsp:txXfrm>
        <a:off x="2287296" y="1478193"/>
        <a:ext cx="2846673" cy="710338"/>
      </dsp:txXfrm>
    </dsp:sp>
    <dsp:sp modelId="{CC0C8B55-F503-407D-865A-33C169010C51}">
      <dsp:nvSpPr>
        <dsp:cNvPr id="0" name=""/>
        <dsp:cNvSpPr/>
      </dsp:nvSpPr>
      <dsp:spPr>
        <a:xfrm>
          <a:off x="2248868" y="2325358"/>
          <a:ext cx="2923529" cy="78719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Yangilanish</a:t>
          </a:r>
          <a:r>
            <a:rPr lang="en-US" sz="2000" kern="1200" dirty="0">
              <a:latin typeface="Times New Roman" panose="02020603050405020304" pitchFamily="18" charset="0"/>
              <a:cs typeface="Times New Roman" panose="02020603050405020304" pitchFamily="18" charset="0"/>
            </a:rPr>
            <a:t> va </a:t>
          </a:r>
          <a:r>
            <a:rPr lang="en-US" sz="2000" kern="1200" dirty="0" err="1">
              <a:latin typeface="Times New Roman" panose="02020603050405020304" pitchFamily="18" charset="0"/>
              <a:cs typeface="Times New Roman" panose="02020603050405020304" pitchFamily="18" charset="0"/>
            </a:rPr>
            <a:t>o‘rganish</a:t>
          </a:r>
          <a:endParaRPr lang="ru-RU" sz="2000" kern="1200" dirty="0">
            <a:latin typeface="Times New Roman" panose="02020603050405020304" pitchFamily="18" charset="0"/>
            <a:cs typeface="Times New Roman" panose="02020603050405020304" pitchFamily="18" charset="0"/>
          </a:endParaRPr>
        </a:p>
      </dsp:txBody>
      <dsp:txXfrm>
        <a:off x="2287296" y="2363786"/>
        <a:ext cx="2846673" cy="710338"/>
      </dsp:txXfrm>
    </dsp:sp>
    <dsp:sp modelId="{6F374B60-BE99-49FC-AE9E-3E4BC5ACAC4E}">
      <dsp:nvSpPr>
        <dsp:cNvPr id="0" name=""/>
        <dsp:cNvSpPr/>
      </dsp:nvSpPr>
      <dsp:spPr>
        <a:xfrm>
          <a:off x="2248868" y="3210952"/>
          <a:ext cx="2923529" cy="78719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So'rovlar</a:t>
          </a:r>
          <a:r>
            <a:rPr lang="en-US" sz="2000" kern="1200" dirty="0">
              <a:latin typeface="Times New Roman" panose="02020603050405020304" pitchFamily="18" charset="0"/>
              <a:cs typeface="Times New Roman" panose="02020603050405020304" pitchFamily="18" charset="0"/>
            </a:rPr>
            <a:t> va </a:t>
          </a:r>
          <a:r>
            <a:rPr lang="en-US" sz="2000" kern="1200" dirty="0" err="1">
              <a:latin typeface="Times New Roman" panose="02020603050405020304" pitchFamily="18" charset="0"/>
              <a:cs typeface="Times New Roman" panose="02020603050405020304" pitchFamily="18" charset="0"/>
            </a:rPr>
            <a:t>suhbat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interfeysi</a:t>
          </a:r>
          <a:endParaRPr lang="ru-RU" sz="2000" kern="1200" dirty="0">
            <a:latin typeface="Times New Roman" panose="02020603050405020304" pitchFamily="18" charset="0"/>
            <a:cs typeface="Times New Roman" panose="02020603050405020304" pitchFamily="18" charset="0"/>
          </a:endParaRPr>
        </a:p>
      </dsp:txBody>
      <dsp:txXfrm>
        <a:off x="2287296" y="3249380"/>
        <a:ext cx="2846673" cy="710338"/>
      </dsp:txXfrm>
    </dsp:sp>
    <dsp:sp modelId="{A572C942-854C-4341-8343-32F79044B8B4}">
      <dsp:nvSpPr>
        <dsp:cNvPr id="0" name=""/>
        <dsp:cNvSpPr/>
      </dsp:nvSpPr>
      <dsp:spPr>
        <a:xfrm>
          <a:off x="2248868" y="4096545"/>
          <a:ext cx="2923529" cy="78719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kern="1200" dirty="0" err="1">
              <a:latin typeface="Times New Roman" panose="02020603050405020304" pitchFamily="18" charset="0"/>
              <a:cs typeface="Times New Roman" panose="02020603050405020304" pitchFamily="18" charset="0"/>
            </a:rPr>
            <a:t>Bilimlar</a:t>
          </a:r>
          <a:r>
            <a:rPr lang="ru-RU" sz="2000" kern="1200" dirty="0">
              <a:latin typeface="Times New Roman" panose="02020603050405020304" pitchFamily="18" charset="0"/>
              <a:cs typeface="Times New Roman" panose="02020603050405020304" pitchFamily="18" charset="0"/>
            </a:rPr>
            <a:t> va </a:t>
          </a:r>
          <a:r>
            <a:rPr lang="ru-RU" sz="2000" kern="1200" dirty="0" err="1">
              <a:latin typeface="Times New Roman" panose="02020603050405020304" pitchFamily="18" charset="0"/>
              <a:cs typeface="Times New Roman" panose="02020603050405020304" pitchFamily="18" charset="0"/>
            </a:rPr>
            <a:t>bilimlar</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bazasi</a:t>
          </a: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2287296" y="4134973"/>
        <a:ext cx="2846673" cy="7103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87FD4E-390B-46D2-958C-AC4BC70C452E}">
      <dsp:nvSpPr>
        <dsp:cNvPr id="0" name=""/>
        <dsp:cNvSpPr/>
      </dsp:nvSpPr>
      <dsp:spPr>
        <a:xfrm>
          <a:off x="928332" y="3731"/>
          <a:ext cx="1500147" cy="90008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tx1"/>
              </a:solidFill>
              <a:latin typeface="Times New Roman" panose="02020603050405020304" pitchFamily="18" charset="0"/>
              <a:cs typeface="Times New Roman" panose="02020603050405020304" pitchFamily="18" charset="0"/>
            </a:rPr>
            <a:t>Populyat-siya</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a:off x="954695" y="30094"/>
        <a:ext cx="1447421" cy="847362"/>
      </dsp:txXfrm>
    </dsp:sp>
    <dsp:sp modelId="{B4D0573C-347B-4209-840C-56DE8906FFE7}">
      <dsp:nvSpPr>
        <dsp:cNvPr id="0" name=""/>
        <dsp:cNvSpPr/>
      </dsp:nvSpPr>
      <dsp:spPr>
        <a:xfrm>
          <a:off x="2560492" y="267757"/>
          <a:ext cx="318031" cy="37203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a:off x="2560492" y="342164"/>
        <a:ext cx="222622" cy="223222"/>
      </dsp:txXfrm>
    </dsp:sp>
    <dsp:sp modelId="{D9E564A5-4C39-4D4D-B966-D81B4AD32A5F}">
      <dsp:nvSpPr>
        <dsp:cNvPr id="0" name=""/>
        <dsp:cNvSpPr/>
      </dsp:nvSpPr>
      <dsp:spPr>
        <a:xfrm>
          <a:off x="3028538" y="3731"/>
          <a:ext cx="1500147" cy="900088"/>
        </a:xfrm>
        <a:prstGeom prst="roundRect">
          <a:avLst>
            <a:gd name="adj" fmla="val 10000"/>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tx1"/>
              </a:solidFill>
              <a:latin typeface="Times New Roman" panose="02020603050405020304" pitchFamily="18" charset="0"/>
              <a:cs typeface="Times New Roman" panose="02020603050405020304" pitchFamily="18" charset="0"/>
            </a:rPr>
            <a:t>Moslashuv-chanlik</a:t>
          </a:r>
          <a:r>
            <a:rPr lang="en-US" sz="1800" b="1" kern="1200" dirty="0">
              <a:solidFill>
                <a:schemeClr val="tx1"/>
              </a:solidFill>
              <a:latin typeface="Times New Roman" panose="02020603050405020304" pitchFamily="18" charset="0"/>
              <a:cs typeface="Times New Roman" panose="02020603050405020304" pitchFamily="18" charset="0"/>
            </a:rPr>
            <a:t> </a:t>
          </a:r>
          <a:r>
            <a:rPr lang="en-US" sz="1800" b="1" kern="1200" dirty="0" err="1">
              <a:solidFill>
                <a:schemeClr val="tx1"/>
              </a:solidFill>
              <a:latin typeface="Times New Roman" panose="02020603050405020304" pitchFamily="18" charset="0"/>
              <a:cs typeface="Times New Roman" panose="02020603050405020304" pitchFamily="18" charset="0"/>
            </a:rPr>
            <a:t>funktsiyasi</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a:off x="3054901" y="30094"/>
        <a:ext cx="1447421" cy="847362"/>
      </dsp:txXfrm>
    </dsp:sp>
    <dsp:sp modelId="{55D1D12C-D7DF-4055-B728-4DE778703B5E}">
      <dsp:nvSpPr>
        <dsp:cNvPr id="0" name=""/>
        <dsp:cNvSpPr/>
      </dsp:nvSpPr>
      <dsp:spPr>
        <a:xfrm rot="5400000">
          <a:off x="3619596" y="1008830"/>
          <a:ext cx="318031" cy="372036"/>
        </a:xfrm>
        <a:prstGeom prst="rightArrow">
          <a:avLst>
            <a:gd name="adj1" fmla="val 60000"/>
            <a:gd name="adj2" fmla="val 50000"/>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rot="-5400000">
        <a:off x="3667001" y="1035833"/>
        <a:ext cx="223222" cy="222622"/>
      </dsp:txXfrm>
    </dsp:sp>
    <dsp:sp modelId="{A5E398F8-F781-4D92-8EC3-1A40C20370B5}">
      <dsp:nvSpPr>
        <dsp:cNvPr id="0" name=""/>
        <dsp:cNvSpPr/>
      </dsp:nvSpPr>
      <dsp:spPr>
        <a:xfrm>
          <a:off x="3028538" y="1503878"/>
          <a:ext cx="1500147" cy="900088"/>
        </a:xfrm>
        <a:prstGeom prst="roundRect">
          <a:avLst>
            <a:gd name="adj" fmla="val 10000"/>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tx1"/>
              </a:solidFill>
              <a:latin typeface="Times New Roman" panose="02020603050405020304" pitchFamily="18" charset="0"/>
              <a:cs typeface="Times New Roman" panose="02020603050405020304" pitchFamily="18" charset="0"/>
            </a:rPr>
            <a:t>Tanlash</a:t>
          </a:r>
          <a:endParaRPr lang="ru-RU" sz="1800" b="1" kern="1200">
            <a:solidFill>
              <a:schemeClr val="tx1"/>
            </a:solidFill>
            <a:latin typeface="Times New Roman" panose="02020603050405020304" pitchFamily="18" charset="0"/>
            <a:cs typeface="Times New Roman" panose="02020603050405020304" pitchFamily="18" charset="0"/>
          </a:endParaRPr>
        </a:p>
      </dsp:txBody>
      <dsp:txXfrm>
        <a:off x="3054901" y="1530241"/>
        <a:ext cx="1447421" cy="847362"/>
      </dsp:txXfrm>
    </dsp:sp>
    <dsp:sp modelId="{C780E48F-32E9-483F-9DD0-283991698110}">
      <dsp:nvSpPr>
        <dsp:cNvPr id="0" name=""/>
        <dsp:cNvSpPr/>
      </dsp:nvSpPr>
      <dsp:spPr>
        <a:xfrm rot="10800000">
          <a:off x="2578494" y="1767904"/>
          <a:ext cx="318031" cy="372036"/>
        </a:xfrm>
        <a:prstGeom prst="rightArrow">
          <a:avLst>
            <a:gd name="adj1" fmla="val 60000"/>
            <a:gd name="adj2" fmla="val 50000"/>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rot="10800000">
        <a:off x="2673903" y="1842311"/>
        <a:ext cx="222622" cy="223222"/>
      </dsp:txXfrm>
    </dsp:sp>
    <dsp:sp modelId="{88009446-CFD9-4D67-84F8-E642961F140E}">
      <dsp:nvSpPr>
        <dsp:cNvPr id="0" name=""/>
        <dsp:cNvSpPr/>
      </dsp:nvSpPr>
      <dsp:spPr>
        <a:xfrm>
          <a:off x="928332" y="1503878"/>
          <a:ext cx="1500147" cy="900088"/>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tx1"/>
              </a:solidFill>
              <a:latin typeface="Times New Roman" panose="02020603050405020304" pitchFamily="18" charset="0"/>
              <a:cs typeface="Times New Roman" panose="02020603050405020304" pitchFamily="18" charset="0"/>
            </a:rPr>
            <a:t>Chatish-tirish</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a:off x="954695" y="1530241"/>
        <a:ext cx="1447421" cy="847362"/>
      </dsp:txXfrm>
    </dsp:sp>
    <dsp:sp modelId="{ACA0B79C-67BE-45E7-95B4-D0B1902B2D3A}">
      <dsp:nvSpPr>
        <dsp:cNvPr id="0" name=""/>
        <dsp:cNvSpPr/>
      </dsp:nvSpPr>
      <dsp:spPr>
        <a:xfrm rot="5400000">
          <a:off x="1519390" y="2508977"/>
          <a:ext cx="318031" cy="372036"/>
        </a:xfrm>
        <a:prstGeom prst="rightArrow">
          <a:avLst>
            <a:gd name="adj1" fmla="val 60000"/>
            <a:gd name="adj2" fmla="val 50000"/>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rot="-5400000">
        <a:off x="1566795" y="2535980"/>
        <a:ext cx="223222" cy="222622"/>
      </dsp:txXfrm>
    </dsp:sp>
    <dsp:sp modelId="{C7826CAD-A700-4A63-AE69-A8823B50342A}">
      <dsp:nvSpPr>
        <dsp:cNvPr id="0" name=""/>
        <dsp:cNvSpPr/>
      </dsp:nvSpPr>
      <dsp:spPr>
        <a:xfrm>
          <a:off x="928332" y="3004025"/>
          <a:ext cx="1500147" cy="900088"/>
        </a:xfrm>
        <a:prstGeom prst="roundRect">
          <a:avLst>
            <a:gd name="adj" fmla="val 10000"/>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tx1"/>
              </a:solidFill>
              <a:latin typeface="Times New Roman" panose="02020603050405020304" pitchFamily="18" charset="0"/>
              <a:cs typeface="Times New Roman" panose="02020603050405020304" pitchFamily="18" charset="0"/>
            </a:rPr>
            <a:t>Mutatsiya</a:t>
          </a:r>
          <a:endParaRPr lang="ru-RU" sz="1800" b="1" kern="1200">
            <a:solidFill>
              <a:schemeClr val="tx1"/>
            </a:solidFill>
            <a:latin typeface="Times New Roman" panose="02020603050405020304" pitchFamily="18" charset="0"/>
            <a:cs typeface="Times New Roman" panose="02020603050405020304" pitchFamily="18" charset="0"/>
          </a:endParaRPr>
        </a:p>
      </dsp:txBody>
      <dsp:txXfrm>
        <a:off x="954695" y="3030388"/>
        <a:ext cx="1447421" cy="847362"/>
      </dsp:txXfrm>
    </dsp:sp>
    <dsp:sp modelId="{871D10AC-EA1C-4862-9444-D93F18CC2444}">
      <dsp:nvSpPr>
        <dsp:cNvPr id="0" name=""/>
        <dsp:cNvSpPr/>
      </dsp:nvSpPr>
      <dsp:spPr>
        <a:xfrm>
          <a:off x="2560492" y="3268051"/>
          <a:ext cx="318031" cy="372036"/>
        </a:xfrm>
        <a:prstGeom prst="rightArrow">
          <a:avLst>
            <a:gd name="adj1" fmla="val 60000"/>
            <a:gd name="adj2" fmla="val 50000"/>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a:off x="2560492" y="3342458"/>
        <a:ext cx="222622" cy="223222"/>
      </dsp:txXfrm>
    </dsp:sp>
    <dsp:sp modelId="{345509E5-CE7A-4A44-808D-43BD98B6FDD3}">
      <dsp:nvSpPr>
        <dsp:cNvPr id="0" name=""/>
        <dsp:cNvSpPr/>
      </dsp:nvSpPr>
      <dsp:spPr>
        <a:xfrm>
          <a:off x="3028538" y="3004025"/>
          <a:ext cx="1500147" cy="900088"/>
        </a:xfrm>
        <a:prstGeom prst="roundRect">
          <a:avLst>
            <a:gd name="adj" fmla="val 10000"/>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tx1"/>
              </a:solidFill>
              <a:latin typeface="Times New Roman" panose="02020603050405020304" pitchFamily="18" charset="0"/>
              <a:cs typeface="Times New Roman" panose="02020603050405020304" pitchFamily="18" charset="0"/>
            </a:rPr>
            <a:t>Baholash</a:t>
          </a:r>
          <a:r>
            <a:rPr lang="en-US" sz="1800" b="1" kern="1200" dirty="0">
              <a:solidFill>
                <a:schemeClr val="tx1"/>
              </a:solidFill>
              <a:latin typeface="Times New Roman" panose="02020603050405020304" pitchFamily="18" charset="0"/>
              <a:cs typeface="Times New Roman" panose="02020603050405020304" pitchFamily="18" charset="0"/>
            </a:rPr>
            <a:t> va </a:t>
          </a:r>
          <a:r>
            <a:rPr lang="en-US" sz="1800" b="1" kern="1200" dirty="0" err="1">
              <a:solidFill>
                <a:schemeClr val="tx1"/>
              </a:solidFill>
              <a:latin typeface="Times New Roman" panose="02020603050405020304" pitchFamily="18" charset="0"/>
              <a:cs typeface="Times New Roman" panose="02020603050405020304" pitchFamily="18" charset="0"/>
            </a:rPr>
            <a:t>almashtirish</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a:off x="3054901" y="3030388"/>
        <a:ext cx="1447421" cy="847362"/>
      </dsp:txXfrm>
    </dsp:sp>
    <dsp:sp modelId="{5BEAC1C0-8873-426F-B27E-20B4200C2981}">
      <dsp:nvSpPr>
        <dsp:cNvPr id="0" name=""/>
        <dsp:cNvSpPr/>
      </dsp:nvSpPr>
      <dsp:spPr>
        <a:xfrm rot="5400000">
          <a:off x="3619596" y="4009124"/>
          <a:ext cx="318031" cy="372036"/>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b="1" kern="1200">
            <a:solidFill>
              <a:schemeClr val="tx1"/>
            </a:solidFill>
            <a:latin typeface="Times New Roman" panose="02020603050405020304" pitchFamily="18" charset="0"/>
            <a:cs typeface="Times New Roman" panose="02020603050405020304" pitchFamily="18" charset="0"/>
          </a:endParaRPr>
        </a:p>
      </dsp:txBody>
      <dsp:txXfrm rot="-5400000">
        <a:off x="3667001" y="4036127"/>
        <a:ext cx="223222" cy="222622"/>
      </dsp:txXfrm>
    </dsp:sp>
    <dsp:sp modelId="{08232886-A3B5-4FFC-AF59-7E78C1A55480}">
      <dsp:nvSpPr>
        <dsp:cNvPr id="0" name=""/>
        <dsp:cNvSpPr/>
      </dsp:nvSpPr>
      <dsp:spPr>
        <a:xfrm>
          <a:off x="3028538" y="4504172"/>
          <a:ext cx="1500147" cy="90008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chemeClr val="tx1"/>
              </a:solidFill>
              <a:latin typeface="Times New Roman" panose="02020603050405020304" pitchFamily="18" charset="0"/>
              <a:cs typeface="Times New Roman" panose="02020603050405020304" pitchFamily="18" charset="0"/>
            </a:rPr>
            <a:t>Iteratsiya</a:t>
          </a:r>
          <a:endParaRPr lang="ru-RU" sz="1800" b="1" kern="1200" dirty="0">
            <a:solidFill>
              <a:schemeClr val="tx1"/>
            </a:solidFill>
            <a:latin typeface="Times New Roman" panose="02020603050405020304" pitchFamily="18" charset="0"/>
            <a:cs typeface="Times New Roman" panose="02020603050405020304" pitchFamily="18" charset="0"/>
          </a:endParaRPr>
        </a:p>
      </dsp:txBody>
      <dsp:txXfrm>
        <a:off x="3054901" y="4530535"/>
        <a:ext cx="1447421" cy="8473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4EC477-71AC-4C41-AC49-72210F564349}">
      <dsp:nvSpPr>
        <dsp:cNvPr id="0" name=""/>
        <dsp:cNvSpPr/>
      </dsp:nvSpPr>
      <dsp:spPr>
        <a:xfrm>
          <a:off x="2183946" y="51045"/>
          <a:ext cx="5987962" cy="86381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modellashtirishda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axborot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belgilar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ko‘rinishida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ifodalanadi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harflar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raqamlar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mantiqiy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ifodalar</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boshqa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mavhum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belgilar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endParaRPr lang="ru-RU" sz="1800" kern="1200" dirty="0">
            <a:latin typeface="Times New Roman" panose="02020603050405020304" pitchFamily="18" charset="0"/>
            <a:cs typeface="Times New Roman" panose="02020603050405020304" pitchFamily="18" charset="0"/>
          </a:endParaRPr>
        </a:p>
      </dsp:txBody>
      <dsp:txXfrm>
        <a:off x="2183946" y="159021"/>
        <a:ext cx="5664033" cy="647859"/>
      </dsp:txXfrm>
    </dsp:sp>
    <dsp:sp modelId="{3D3DB9F1-973D-4F05-998B-FDC2892BEE86}">
      <dsp:nvSpPr>
        <dsp:cNvPr id="0" name=""/>
        <dsp:cNvSpPr/>
      </dsp:nvSpPr>
      <dsp:spPr>
        <a:xfrm>
          <a:off x="71544" y="3381"/>
          <a:ext cx="2112401" cy="959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Ramzlar</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tuzilmalar</a:t>
          </a:r>
          <a:endParaRPr lang="ru-RU" sz="1800" kern="1200" dirty="0">
            <a:latin typeface="Times New Roman" panose="02020603050405020304" pitchFamily="18" charset="0"/>
            <a:cs typeface="Times New Roman" panose="02020603050405020304" pitchFamily="18" charset="0"/>
          </a:endParaRPr>
        </a:p>
      </dsp:txBody>
      <dsp:txXfrm>
        <a:off x="118365" y="50202"/>
        <a:ext cx="2018759" cy="865498"/>
      </dsp:txXfrm>
    </dsp:sp>
    <dsp:sp modelId="{4B4B01AC-AC34-46E5-A2DD-D9611BD77EB1}">
      <dsp:nvSpPr>
        <dsp:cNvPr id="0" name=""/>
        <dsp:cNvSpPr/>
      </dsp:nvSpPr>
      <dsp:spPr>
        <a:xfrm>
          <a:off x="2183946" y="1106099"/>
          <a:ext cx="5987962" cy="86381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Simvolik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tizimlar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masalani</a:t>
          </a:r>
          <a:r>
            <a:rPr lang="en-US" sz="1800" kern="1200" dirty="0">
              <a:latin typeface="Times New Roman" panose="02020603050405020304" pitchFamily="18" charset="0"/>
              <a:cs typeface="Times New Roman" panose="02020603050405020304" pitchFamily="18" charset="0"/>
            </a:rPr>
            <a:t> yechish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xulosa</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qoidalardan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foydalanishi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endParaRPr lang="ru-RU" sz="1800" kern="1200" dirty="0">
            <a:latin typeface="Times New Roman" panose="02020603050405020304" pitchFamily="18" charset="0"/>
            <a:cs typeface="Times New Roman" panose="02020603050405020304" pitchFamily="18" charset="0"/>
          </a:endParaRPr>
        </a:p>
      </dsp:txBody>
      <dsp:txXfrm>
        <a:off x="2183946" y="1214075"/>
        <a:ext cx="5664033" cy="647859"/>
      </dsp:txXfrm>
    </dsp:sp>
    <dsp:sp modelId="{965DBC9E-B1AC-4722-B550-44A93A8F1CAA}">
      <dsp:nvSpPr>
        <dsp:cNvPr id="0" name=""/>
        <dsp:cNvSpPr/>
      </dsp:nvSpPr>
      <dsp:spPr>
        <a:xfrm>
          <a:off x="71544" y="1058435"/>
          <a:ext cx="2112401" cy="959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Xulosa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chiqarish</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masalani</a:t>
          </a:r>
          <a:r>
            <a:rPr lang="en-US" sz="1800" kern="1200" dirty="0">
              <a:latin typeface="Times New Roman" panose="02020603050405020304" pitchFamily="18" charset="0"/>
              <a:cs typeface="Times New Roman" panose="02020603050405020304" pitchFamily="18" charset="0"/>
            </a:rPr>
            <a:t> yechish</a:t>
          </a:r>
          <a:endParaRPr lang="ru-RU" sz="1800" kern="1200" dirty="0">
            <a:latin typeface="Times New Roman" panose="02020603050405020304" pitchFamily="18" charset="0"/>
            <a:cs typeface="Times New Roman" panose="02020603050405020304" pitchFamily="18" charset="0"/>
          </a:endParaRPr>
        </a:p>
      </dsp:txBody>
      <dsp:txXfrm>
        <a:off x="118365" y="1105256"/>
        <a:ext cx="2018759" cy="865498"/>
      </dsp:txXfrm>
    </dsp:sp>
    <dsp:sp modelId="{98266D78-89D5-485F-A7F0-53493152F48D}">
      <dsp:nvSpPr>
        <dsp:cNvPr id="0" name=""/>
        <dsp:cNvSpPr/>
      </dsp:nvSpPr>
      <dsp:spPr>
        <a:xfrm>
          <a:off x="2183946" y="2161153"/>
          <a:ext cx="5987962" cy="86381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modellashtirish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bilimlarni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shaklda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saqlash</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tartibga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solish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imkonini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beradi</a:t>
          </a:r>
          <a:r>
            <a:rPr lang="en-US" sz="1800" kern="1200" dirty="0">
              <a:latin typeface="Times New Roman" panose="02020603050405020304" pitchFamily="18" charset="0"/>
              <a:cs typeface="Times New Roman" panose="02020603050405020304" pitchFamily="18" charset="0"/>
            </a:rPr>
            <a:t>. </a:t>
          </a:r>
          <a:endParaRPr lang="ru-RU" sz="1800" kern="1200" dirty="0">
            <a:latin typeface="Times New Roman" panose="02020603050405020304" pitchFamily="18" charset="0"/>
            <a:cs typeface="Times New Roman" panose="02020603050405020304" pitchFamily="18" charset="0"/>
          </a:endParaRPr>
        </a:p>
      </dsp:txBody>
      <dsp:txXfrm>
        <a:off x="2183946" y="2269129"/>
        <a:ext cx="5664033" cy="647859"/>
      </dsp:txXfrm>
    </dsp:sp>
    <dsp:sp modelId="{6C636919-BB68-4E06-8216-73EA1FCE4ABC}">
      <dsp:nvSpPr>
        <dsp:cNvPr id="0" name=""/>
        <dsp:cNvSpPr/>
      </dsp:nvSpPr>
      <dsp:spPr>
        <a:xfrm>
          <a:off x="71544" y="2113489"/>
          <a:ext cx="2112401" cy="959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Bilimlarni ifodalash</a:t>
          </a:r>
          <a:endParaRPr lang="ru-RU" sz="1800" kern="1200">
            <a:latin typeface="Times New Roman" panose="02020603050405020304" pitchFamily="18" charset="0"/>
            <a:cs typeface="Times New Roman" panose="02020603050405020304" pitchFamily="18" charset="0"/>
          </a:endParaRPr>
        </a:p>
      </dsp:txBody>
      <dsp:txXfrm>
        <a:off x="118365" y="2160310"/>
        <a:ext cx="2018759" cy="865498"/>
      </dsp:txXfrm>
    </dsp:sp>
    <dsp:sp modelId="{884D9A9C-AEC9-4A05-8C69-5E6FF7EE663F}">
      <dsp:nvSpPr>
        <dsp:cNvPr id="0" name=""/>
        <dsp:cNvSpPr/>
      </dsp:nvSpPr>
      <dsp:spPr>
        <a:xfrm>
          <a:off x="2183946" y="3216208"/>
          <a:ext cx="5987962" cy="86381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Simvolik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tizimlar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manipulyatsiyaga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qodir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jumladan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belgilarni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o‘zgartirish</a:t>
          </a:r>
          <a:r>
            <a:rPr lang="en-US" sz="1800" kern="1200" dirty="0">
              <a:latin typeface="Times New Roman" panose="02020603050405020304" pitchFamily="18" charset="0"/>
              <a:cs typeface="Times New Roman" panose="02020603050405020304" pitchFamily="18" charset="0"/>
            </a:rPr>
            <a:t>, algebraik </a:t>
          </a:r>
          <a:r>
            <a:rPr lang="en-US" sz="1800" kern="1200" dirty="0" err="1">
              <a:latin typeface="Times New Roman" panose="02020603050405020304" pitchFamily="18" charset="0"/>
              <a:cs typeface="Times New Roman" panose="02020603050405020304" pitchFamily="18" charset="0"/>
            </a:rPr>
            <a:t>amallar</a:t>
          </a:r>
          <a:r>
            <a:rPr lang="en-US" sz="1800" kern="1200" dirty="0">
              <a:latin typeface="Times New Roman" panose="02020603050405020304" pitchFamily="18" charset="0"/>
              <a:cs typeface="Times New Roman" panose="02020603050405020304" pitchFamily="18" charset="0"/>
            </a:rPr>
            <a:t>, tenglamalarni yechish va boshqalar.</a:t>
          </a:r>
          <a:endParaRPr lang="ru-RU" sz="1800" kern="1200" dirty="0">
            <a:latin typeface="Times New Roman" panose="02020603050405020304" pitchFamily="18" charset="0"/>
            <a:cs typeface="Times New Roman" panose="02020603050405020304" pitchFamily="18" charset="0"/>
          </a:endParaRPr>
        </a:p>
      </dsp:txBody>
      <dsp:txXfrm>
        <a:off x="2183946" y="3324184"/>
        <a:ext cx="5664033" cy="647859"/>
      </dsp:txXfrm>
    </dsp:sp>
    <dsp:sp modelId="{96252D2A-6164-427E-A465-FEC9AB268E5C}">
      <dsp:nvSpPr>
        <dsp:cNvPr id="0" name=""/>
        <dsp:cNvSpPr/>
      </dsp:nvSpPr>
      <dsp:spPr>
        <a:xfrm>
          <a:off x="71544" y="3168543"/>
          <a:ext cx="2112401" cy="959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Ramziy manipulyatsiya</a:t>
          </a:r>
          <a:endParaRPr lang="ru-RU" sz="1800" kern="1200">
            <a:latin typeface="Times New Roman" panose="02020603050405020304" pitchFamily="18" charset="0"/>
            <a:cs typeface="Times New Roman" panose="02020603050405020304" pitchFamily="18" charset="0"/>
          </a:endParaRPr>
        </a:p>
      </dsp:txBody>
      <dsp:txXfrm>
        <a:off x="118365" y="3215364"/>
        <a:ext cx="2018759" cy="865498"/>
      </dsp:txXfrm>
    </dsp:sp>
    <dsp:sp modelId="{F6929FCD-7792-4810-BADF-5124F5859DC2}">
      <dsp:nvSpPr>
        <dsp:cNvPr id="0" name=""/>
        <dsp:cNvSpPr/>
      </dsp:nvSpPr>
      <dsp:spPr>
        <a:xfrm>
          <a:off x="2185838" y="4223597"/>
          <a:ext cx="5982114" cy="129853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Simvolik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modellashtirishda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ko‘pincha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ramziy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manipulyatsiya</a:t>
          </a:r>
          <a:r>
            <a:rPr lang="en-US" sz="1800" kern="1200" dirty="0">
              <a:latin typeface="Times New Roman" panose="02020603050405020304" pitchFamily="18" charset="0"/>
              <a:cs typeface="Times New Roman" panose="02020603050405020304" pitchFamily="18" charset="0"/>
            </a:rPr>
            <a:t> va </a:t>
          </a:r>
          <a:r>
            <a:rPr lang="en-US" sz="1800" kern="1200" dirty="0" err="1">
              <a:latin typeface="Times New Roman" panose="02020603050405020304" pitchFamily="18" charset="0"/>
              <a:cs typeface="Times New Roman" panose="02020603050405020304" pitchFamily="18" charset="0"/>
            </a:rPr>
            <a:t>mantiqiy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dasturlashni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qo‘llab-quvvatlaydigan</a:t>
          </a:r>
          <a:r>
            <a:rPr lang="en-US" sz="1800" kern="1200" dirty="0">
              <a:latin typeface="Times New Roman" panose="02020603050405020304" pitchFamily="18" charset="0"/>
              <a:cs typeface="Times New Roman" panose="02020603050405020304" pitchFamily="18" charset="0"/>
            </a:rPr>
            <a:t> Lisp va Prolog </a:t>
          </a:r>
          <a:r>
            <a:rPr lang="en-US" sz="1800" kern="1200" dirty="0" err="1">
              <a:latin typeface="Times New Roman" panose="02020603050405020304" pitchFamily="18" charset="0"/>
              <a:cs typeface="Times New Roman" panose="02020603050405020304" pitchFamily="18" charset="0"/>
            </a:rPr>
            <a:t>kabi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maxsus</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dasturlash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tillaridan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foydalaniladi</a:t>
          </a:r>
          <a:endParaRPr lang="ru-RU" sz="1800" kern="1200" dirty="0">
            <a:latin typeface="Times New Roman" panose="02020603050405020304" pitchFamily="18" charset="0"/>
            <a:cs typeface="Times New Roman" panose="02020603050405020304" pitchFamily="18" charset="0"/>
          </a:endParaRPr>
        </a:p>
      </dsp:txBody>
      <dsp:txXfrm>
        <a:off x="2185838" y="4385913"/>
        <a:ext cx="5495165" cy="973899"/>
      </dsp:txXfrm>
    </dsp:sp>
    <dsp:sp modelId="{D593D3A9-D5F4-45D3-ACDD-D3CCF67B16BB}">
      <dsp:nvSpPr>
        <dsp:cNvPr id="0" name=""/>
        <dsp:cNvSpPr/>
      </dsp:nvSpPr>
      <dsp:spPr>
        <a:xfrm>
          <a:off x="75500" y="4393293"/>
          <a:ext cx="2110338" cy="959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Dasturlash tillari</a:t>
          </a:r>
          <a:endParaRPr lang="ru-RU" sz="1800" kern="1200">
            <a:latin typeface="Times New Roman" panose="02020603050405020304" pitchFamily="18" charset="0"/>
            <a:cs typeface="Times New Roman" panose="02020603050405020304" pitchFamily="18" charset="0"/>
          </a:endParaRPr>
        </a:p>
      </dsp:txBody>
      <dsp:txXfrm>
        <a:off x="122321" y="4440114"/>
        <a:ext cx="2016696" cy="8654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36AA49-9F65-4077-85BC-0F48954A8110}">
      <dsp:nvSpPr>
        <dsp:cNvPr id="0" name=""/>
        <dsp:cNvSpPr/>
      </dsp:nvSpPr>
      <dsp:spPr>
        <a:xfrm>
          <a:off x="2747597" y="2114762"/>
          <a:ext cx="1002587" cy="100258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NLP</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2894422" y="2261587"/>
        <a:ext cx="708937" cy="708937"/>
      </dsp:txXfrm>
    </dsp:sp>
    <dsp:sp modelId="{39E535BB-F6F5-4E93-AA52-E652B0694A89}">
      <dsp:nvSpPr>
        <dsp:cNvPr id="0" name=""/>
        <dsp:cNvSpPr/>
      </dsp:nvSpPr>
      <dsp:spPr>
        <a:xfrm rot="16200000">
          <a:off x="2695218" y="1547202"/>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3221207" y="1533405"/>
        <a:ext cx="55367" cy="55367"/>
      </dsp:txXfrm>
    </dsp:sp>
    <dsp:sp modelId="{7603EDBD-B972-4F64-9331-13D7308BBEA0}">
      <dsp:nvSpPr>
        <dsp:cNvPr id="0" name=""/>
        <dsp:cNvSpPr/>
      </dsp:nvSpPr>
      <dsp:spPr>
        <a:xfrm>
          <a:off x="2747597" y="4828"/>
          <a:ext cx="1002587" cy="100258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Tokenizat-siya</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2894422" y="151653"/>
        <a:ext cx="708937" cy="708937"/>
      </dsp:txXfrm>
    </dsp:sp>
    <dsp:sp modelId="{D51A8F62-97F9-4A42-B220-5A64592F0B91}">
      <dsp:nvSpPr>
        <dsp:cNvPr id="0" name=""/>
        <dsp:cNvSpPr/>
      </dsp:nvSpPr>
      <dsp:spPr>
        <a:xfrm rot="18360000">
          <a:off x="3315311" y="1748683"/>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3841301" y="1734886"/>
        <a:ext cx="55367" cy="55367"/>
      </dsp:txXfrm>
    </dsp:sp>
    <dsp:sp modelId="{0C124AD4-97E9-4921-931C-7B1420245956}">
      <dsp:nvSpPr>
        <dsp:cNvPr id="0" name=""/>
        <dsp:cNvSpPr/>
      </dsp:nvSpPr>
      <dsp:spPr>
        <a:xfrm>
          <a:off x="3987785" y="407790"/>
          <a:ext cx="1002587" cy="1002587"/>
        </a:xfrm>
        <a:prstGeom prst="ellipse">
          <a:avLst/>
        </a:prstGeom>
        <a:solidFill>
          <a:schemeClr val="accent4">
            <a:hueOff val="1088988"/>
            <a:satOff val="-4531"/>
            <a:lumOff val="10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Nutq qismini teglash</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134610" y="554615"/>
        <a:ext cx="708937" cy="708937"/>
      </dsp:txXfrm>
    </dsp:sp>
    <dsp:sp modelId="{1FC2264A-68C7-4DCE-AC8F-343E459612FF}">
      <dsp:nvSpPr>
        <dsp:cNvPr id="0" name=""/>
        <dsp:cNvSpPr/>
      </dsp:nvSpPr>
      <dsp:spPr>
        <a:xfrm rot="20520000">
          <a:off x="3698550" y="2276166"/>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224540" y="2262369"/>
        <a:ext cx="55367" cy="55367"/>
      </dsp:txXfrm>
    </dsp:sp>
    <dsp:sp modelId="{1BDD64A4-9F10-44E0-B32D-B13B12E3B967}">
      <dsp:nvSpPr>
        <dsp:cNvPr id="0" name=""/>
        <dsp:cNvSpPr/>
      </dsp:nvSpPr>
      <dsp:spPr>
        <a:xfrm>
          <a:off x="4754263" y="1462756"/>
          <a:ext cx="1002587" cy="1002587"/>
        </a:xfrm>
        <a:prstGeom prst="ellipse">
          <a:avLst/>
        </a:prstGeom>
        <a:solidFill>
          <a:schemeClr val="accent4">
            <a:hueOff val="2177976"/>
            <a:satOff val="-9062"/>
            <a:lumOff val="21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Sintaktik tahlil</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901088" y="1609581"/>
        <a:ext cx="708937" cy="708937"/>
      </dsp:txXfrm>
    </dsp:sp>
    <dsp:sp modelId="{3F78616B-AA70-4743-9509-92BDD92945AB}">
      <dsp:nvSpPr>
        <dsp:cNvPr id="0" name=""/>
        <dsp:cNvSpPr/>
      </dsp:nvSpPr>
      <dsp:spPr>
        <a:xfrm rot="1080000">
          <a:off x="3698550" y="2928171"/>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224540" y="2914374"/>
        <a:ext cx="55367" cy="55367"/>
      </dsp:txXfrm>
    </dsp:sp>
    <dsp:sp modelId="{264E9748-5E61-41B7-9330-38C3BA48FCED}">
      <dsp:nvSpPr>
        <dsp:cNvPr id="0" name=""/>
        <dsp:cNvSpPr/>
      </dsp:nvSpPr>
      <dsp:spPr>
        <a:xfrm>
          <a:off x="4754263" y="2766767"/>
          <a:ext cx="1002587" cy="1002587"/>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Semantik tahlil</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901088" y="2913592"/>
        <a:ext cx="708937" cy="708937"/>
      </dsp:txXfrm>
    </dsp:sp>
    <dsp:sp modelId="{213097AD-0A51-4EEB-933B-EBEA33D30A82}">
      <dsp:nvSpPr>
        <dsp:cNvPr id="0" name=""/>
        <dsp:cNvSpPr/>
      </dsp:nvSpPr>
      <dsp:spPr>
        <a:xfrm rot="3240000">
          <a:off x="3315311" y="3455655"/>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3841301" y="3441858"/>
        <a:ext cx="55367" cy="55367"/>
      </dsp:txXfrm>
    </dsp:sp>
    <dsp:sp modelId="{1F73FA98-12FF-4552-8870-5AD96F87C724}">
      <dsp:nvSpPr>
        <dsp:cNvPr id="0" name=""/>
        <dsp:cNvSpPr/>
      </dsp:nvSpPr>
      <dsp:spPr>
        <a:xfrm>
          <a:off x="3987785" y="3821734"/>
          <a:ext cx="1002587" cy="1002587"/>
        </a:xfrm>
        <a:prstGeom prst="ellipse">
          <a:avLst/>
        </a:prstGeom>
        <a:solidFill>
          <a:schemeClr val="accent4">
            <a:hueOff val="4355951"/>
            <a:satOff val="-18123"/>
            <a:lumOff val="42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Axborot olish</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134610" y="3968559"/>
        <a:ext cx="708937" cy="708937"/>
      </dsp:txXfrm>
    </dsp:sp>
    <dsp:sp modelId="{0AEE7334-5136-4F6D-8AA4-B8BCDE2CD2FE}">
      <dsp:nvSpPr>
        <dsp:cNvPr id="0" name=""/>
        <dsp:cNvSpPr/>
      </dsp:nvSpPr>
      <dsp:spPr>
        <a:xfrm rot="5400000">
          <a:off x="2695218" y="3657135"/>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a:off x="3221207" y="3643339"/>
        <a:ext cx="55367" cy="55367"/>
      </dsp:txXfrm>
    </dsp:sp>
    <dsp:sp modelId="{0BB9EBF5-FEC8-4883-B45F-F78A5251F4DB}">
      <dsp:nvSpPr>
        <dsp:cNvPr id="0" name=""/>
        <dsp:cNvSpPr/>
      </dsp:nvSpPr>
      <dsp:spPr>
        <a:xfrm>
          <a:off x="2747597" y="4224695"/>
          <a:ext cx="1002587" cy="1002587"/>
        </a:xfrm>
        <a:prstGeom prst="ellipse">
          <a:avLst/>
        </a:prstGeom>
        <a:solidFill>
          <a:schemeClr val="accent4">
            <a:hueOff val="5444940"/>
            <a:satOff val="-22654"/>
            <a:lumOff val="53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Sentiment tahlili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2894422" y="4371520"/>
        <a:ext cx="708937" cy="708937"/>
      </dsp:txXfrm>
    </dsp:sp>
    <dsp:sp modelId="{0668D7E5-5084-461E-B77C-98E4752963C7}">
      <dsp:nvSpPr>
        <dsp:cNvPr id="0" name=""/>
        <dsp:cNvSpPr/>
      </dsp:nvSpPr>
      <dsp:spPr>
        <a:xfrm rot="7560000">
          <a:off x="2075124" y="3455655"/>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rot="10800000">
        <a:off x="2601113" y="3441858"/>
        <a:ext cx="55367" cy="55367"/>
      </dsp:txXfrm>
    </dsp:sp>
    <dsp:sp modelId="{B5409F02-4287-4B65-BEB4-A975061CBA00}">
      <dsp:nvSpPr>
        <dsp:cNvPr id="0" name=""/>
        <dsp:cNvSpPr/>
      </dsp:nvSpPr>
      <dsp:spPr>
        <a:xfrm>
          <a:off x="1507409" y="3821734"/>
          <a:ext cx="1002587" cy="1002587"/>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Mashina tarjimasi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1654234" y="3968559"/>
        <a:ext cx="708937" cy="708937"/>
      </dsp:txXfrm>
    </dsp:sp>
    <dsp:sp modelId="{FFA4FBE2-8897-4527-ACDF-5BC275A67D64}">
      <dsp:nvSpPr>
        <dsp:cNvPr id="0" name=""/>
        <dsp:cNvSpPr/>
      </dsp:nvSpPr>
      <dsp:spPr>
        <a:xfrm rot="9720000">
          <a:off x="1691885" y="2928171"/>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rot="10800000">
        <a:off x="2217874" y="2914374"/>
        <a:ext cx="55367" cy="55367"/>
      </dsp:txXfrm>
    </dsp:sp>
    <dsp:sp modelId="{8FC45EE3-9711-4A27-9B48-8208326BF276}">
      <dsp:nvSpPr>
        <dsp:cNvPr id="0" name=""/>
        <dsp:cNvSpPr/>
      </dsp:nvSpPr>
      <dsp:spPr>
        <a:xfrm>
          <a:off x="740931" y="2766767"/>
          <a:ext cx="1002587" cy="1002587"/>
        </a:xfrm>
        <a:prstGeom prst="ellipse">
          <a:avLst/>
        </a:prstGeom>
        <a:solidFill>
          <a:schemeClr val="accent4">
            <a:hueOff val="7622915"/>
            <a:satOff val="-31715"/>
            <a:lumOff val="74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err="1">
              <a:solidFill>
                <a:schemeClr val="tx1"/>
              </a:solidFill>
              <a:latin typeface="Times New Roman" panose="02020603050405020304" pitchFamily="18" charset="0"/>
              <a:cs typeface="Times New Roman" panose="02020603050405020304" pitchFamily="18" charset="0"/>
            </a:rPr>
            <a:t>Suhbat</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tizimlari</a:t>
          </a:r>
          <a:r>
            <a:rPr lang="en-US" sz="1200" kern="1200" dirty="0">
              <a:solidFill>
                <a:schemeClr val="tx1"/>
              </a:solidFill>
              <a:latin typeface="Times New Roman" panose="02020603050405020304" pitchFamily="18" charset="0"/>
              <a:cs typeface="Times New Roman" panose="02020603050405020304" pitchFamily="18" charset="0"/>
            </a:rPr>
            <a:t> (Chatbot)</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887756" y="2913592"/>
        <a:ext cx="708937" cy="708937"/>
      </dsp:txXfrm>
    </dsp:sp>
    <dsp:sp modelId="{AED8DEF4-2F3C-4577-9641-78E45FB88E07}">
      <dsp:nvSpPr>
        <dsp:cNvPr id="0" name=""/>
        <dsp:cNvSpPr/>
      </dsp:nvSpPr>
      <dsp:spPr>
        <a:xfrm rot="11880000">
          <a:off x="1691885" y="2276166"/>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rot="10800000">
        <a:off x="2217874" y="2262369"/>
        <a:ext cx="55367" cy="55367"/>
      </dsp:txXfrm>
    </dsp:sp>
    <dsp:sp modelId="{84652118-3748-4F72-9AD6-5C71A7B3E8F1}">
      <dsp:nvSpPr>
        <dsp:cNvPr id="0" name=""/>
        <dsp:cNvSpPr/>
      </dsp:nvSpPr>
      <dsp:spPr>
        <a:xfrm>
          <a:off x="740931" y="1462756"/>
          <a:ext cx="1002587" cy="1002587"/>
        </a:xfrm>
        <a:prstGeom prst="ellipse">
          <a:avLst/>
        </a:prstGeom>
        <a:solidFill>
          <a:schemeClr val="accent4">
            <a:hueOff val="8711903"/>
            <a:satOff val="-36246"/>
            <a:lumOff val="85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Times New Roman" panose="02020603050405020304" pitchFamily="18" charset="0"/>
              <a:cs typeface="Times New Roman" panose="02020603050405020304" pitchFamily="18" charset="0"/>
            </a:rPr>
            <a:t>Matn </a:t>
          </a:r>
          <a:r>
            <a:rPr lang="en-US" sz="1200" kern="1200" dirty="0" err="1">
              <a:solidFill>
                <a:schemeClr val="tx1"/>
              </a:solidFill>
              <a:latin typeface="Times New Roman" panose="02020603050405020304" pitchFamily="18" charset="0"/>
              <a:cs typeface="Times New Roman" panose="02020603050405020304" pitchFamily="18" charset="0"/>
            </a:rPr>
            <a:t>yaratish</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887756" y="1609581"/>
        <a:ext cx="708937" cy="708937"/>
      </dsp:txXfrm>
    </dsp:sp>
    <dsp:sp modelId="{EC0FCBB2-A417-417F-89ED-00ED0E676DA0}">
      <dsp:nvSpPr>
        <dsp:cNvPr id="0" name=""/>
        <dsp:cNvSpPr/>
      </dsp:nvSpPr>
      <dsp:spPr>
        <a:xfrm rot="14040000">
          <a:off x="2075124" y="1748683"/>
          <a:ext cx="1107345" cy="27773"/>
        </a:xfrm>
        <a:custGeom>
          <a:avLst/>
          <a:gdLst/>
          <a:ahLst/>
          <a:cxnLst/>
          <a:rect l="0" t="0" r="0" b="0"/>
          <a:pathLst>
            <a:path>
              <a:moveTo>
                <a:pt x="0" y="13886"/>
              </a:moveTo>
              <a:lnTo>
                <a:pt x="1107345" y="138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solidFill>
              <a:schemeClr val="tx1"/>
            </a:solidFill>
            <a:latin typeface="Times New Roman" panose="02020603050405020304" pitchFamily="18" charset="0"/>
            <a:cs typeface="Times New Roman" panose="02020603050405020304" pitchFamily="18" charset="0"/>
          </a:endParaRPr>
        </a:p>
      </dsp:txBody>
      <dsp:txXfrm rot="10800000">
        <a:off x="2601113" y="1734886"/>
        <a:ext cx="55367" cy="55367"/>
      </dsp:txXfrm>
    </dsp:sp>
    <dsp:sp modelId="{EB005739-5716-406C-8B06-F3C20E13B87D}">
      <dsp:nvSpPr>
        <dsp:cNvPr id="0" name=""/>
        <dsp:cNvSpPr/>
      </dsp:nvSpPr>
      <dsp:spPr>
        <a:xfrm>
          <a:off x="1507409" y="407790"/>
          <a:ext cx="1002587" cy="100258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Times New Roman" panose="02020603050405020304" pitchFamily="18" charset="0"/>
              <a:cs typeface="Times New Roman" panose="02020603050405020304" pitchFamily="18" charset="0"/>
            </a:rPr>
            <a:t>Katta </a:t>
          </a:r>
          <a:r>
            <a:rPr lang="en-US" sz="1200" kern="1200" dirty="0" err="1">
              <a:solidFill>
                <a:schemeClr val="tx1"/>
              </a:solidFill>
              <a:latin typeface="Times New Roman" panose="02020603050405020304" pitchFamily="18" charset="0"/>
              <a:cs typeface="Times New Roman" panose="02020603050405020304" pitchFamily="18" charset="0"/>
            </a:rPr>
            <a:t>matnli</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ma'lumotni</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qayta</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ishlash</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1654234" y="554615"/>
        <a:ext cx="708937" cy="70893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4D24F1-B8D5-4354-A0D0-EA3F75378F94}">
      <dsp:nvSpPr>
        <dsp:cNvPr id="0" name=""/>
        <dsp:cNvSpPr/>
      </dsp:nvSpPr>
      <dsp:spPr>
        <a:xfrm>
          <a:off x="2043045" y="1708612"/>
          <a:ext cx="2088303" cy="2088303"/>
        </a:xfrm>
        <a:prstGeom prst="gear9">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Empirik ma'lumotlarni yaqinlashtirish muammolari va boshqalar</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2462887" y="2197787"/>
        <a:ext cx="1248619" cy="1073431"/>
      </dsp:txXfrm>
    </dsp:sp>
    <dsp:sp modelId="{02EC3026-3D2D-4A26-A1C2-8C61697C1153}">
      <dsp:nvSpPr>
        <dsp:cNvPr id="0" name=""/>
        <dsp:cNvSpPr/>
      </dsp:nvSpPr>
      <dsp:spPr>
        <a:xfrm>
          <a:off x="655781" y="1122991"/>
          <a:ext cx="1863268" cy="1702810"/>
        </a:xfrm>
        <a:prstGeom prst="gear6">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Differential tenglamalarni sonli </a:t>
          </a:r>
          <a:r>
            <a:rPr lang="uz-Latn-UZ" sz="1400" kern="1200" noProof="0" dirty="0">
              <a:solidFill>
                <a:schemeClr val="tx1"/>
              </a:solidFill>
              <a:latin typeface="Times New Roman" panose="02020603050405020304" pitchFamily="18" charset="0"/>
              <a:cs typeface="Times New Roman" panose="02020603050405020304" pitchFamily="18" charset="0"/>
            </a:rPr>
            <a:t>integrallash</a:t>
          </a:r>
        </a:p>
      </dsp:txBody>
      <dsp:txXfrm>
        <a:off x="1107793" y="1554269"/>
        <a:ext cx="959244" cy="840254"/>
      </dsp:txXfrm>
    </dsp:sp>
    <dsp:sp modelId="{DA6EC855-20A0-4A90-97D8-00E3B2F1ED25}">
      <dsp:nvSpPr>
        <dsp:cNvPr id="0" name=""/>
        <dsp:cNvSpPr/>
      </dsp:nvSpPr>
      <dsp:spPr>
        <a:xfrm rot="20700000">
          <a:off x="1561406" y="198647"/>
          <a:ext cx="1722661" cy="1425225"/>
        </a:xfrm>
        <a:prstGeom prst="gear6">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Chiziqli algebraik tenglamalar tizimini yechish</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rot="-20700000">
        <a:off x="1956877" y="493599"/>
        <a:ext cx="931717" cy="835321"/>
      </dsp:txXfrm>
    </dsp:sp>
    <dsp:sp modelId="{99A5EDCF-0D51-4373-8B99-AE8C6982D420}">
      <dsp:nvSpPr>
        <dsp:cNvPr id="0" name=""/>
        <dsp:cNvSpPr/>
      </dsp:nvSpPr>
      <dsp:spPr>
        <a:xfrm>
          <a:off x="1878157" y="1395935"/>
          <a:ext cx="2673028" cy="2673028"/>
        </a:xfrm>
        <a:prstGeom prst="circularArrow">
          <a:avLst>
            <a:gd name="adj1" fmla="val 4688"/>
            <a:gd name="adj2" fmla="val 299029"/>
            <a:gd name="adj3" fmla="val 2506018"/>
            <a:gd name="adj4" fmla="val 15883313"/>
            <a:gd name="adj5" fmla="val 5469"/>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719527-68E8-4BB5-BC41-63750EADFC4C}">
      <dsp:nvSpPr>
        <dsp:cNvPr id="0" name=""/>
        <dsp:cNvSpPr/>
      </dsp:nvSpPr>
      <dsp:spPr>
        <a:xfrm>
          <a:off x="406740" y="880672"/>
          <a:ext cx="1942122" cy="1942122"/>
        </a:xfrm>
        <a:prstGeom prst="leftCircularArrow">
          <a:avLst>
            <a:gd name="adj1" fmla="val 6452"/>
            <a:gd name="adj2" fmla="val 429999"/>
            <a:gd name="adj3" fmla="val 10489124"/>
            <a:gd name="adj4" fmla="val 14837806"/>
            <a:gd name="adj5" fmla="val 7527"/>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A7C40F1-EADA-49CC-84A8-641526229549}">
      <dsp:nvSpPr>
        <dsp:cNvPr id="0" name=""/>
        <dsp:cNvSpPr/>
      </dsp:nvSpPr>
      <dsp:spPr>
        <a:xfrm>
          <a:off x="1334487" y="-157021"/>
          <a:ext cx="2093999" cy="2093999"/>
        </a:xfrm>
        <a:prstGeom prst="circularArrow">
          <a:avLst>
            <a:gd name="adj1" fmla="val 5984"/>
            <a:gd name="adj2" fmla="val 394124"/>
            <a:gd name="adj3" fmla="val 13313824"/>
            <a:gd name="adj4" fmla="val 10508221"/>
            <a:gd name="adj5" fmla="val 6981"/>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0433E-6BED-427B-BEBD-BA757B980A1D}">
      <dsp:nvSpPr>
        <dsp:cNvPr id="0" name=""/>
        <dsp:cNvSpPr/>
      </dsp:nvSpPr>
      <dsp:spPr>
        <a:xfrm>
          <a:off x="0" y="485774"/>
          <a:ext cx="1714499" cy="10287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solidFill>
                <a:schemeClr val="tx1"/>
              </a:solidFill>
              <a:latin typeface="Times New Roman" panose="02020603050405020304" pitchFamily="18" charset="0"/>
              <a:cs typeface="Times New Roman" panose="02020603050405020304" pitchFamily="18" charset="0"/>
            </a:rPr>
            <a:t>Algoritmlar va ko'rsatmalar</a:t>
          </a:r>
          <a:endParaRPr lang="ru-RU" sz="2100" b="1" kern="1200">
            <a:solidFill>
              <a:schemeClr val="tx1"/>
            </a:solidFill>
            <a:latin typeface="Times New Roman" panose="02020603050405020304" pitchFamily="18" charset="0"/>
            <a:cs typeface="Times New Roman" panose="02020603050405020304" pitchFamily="18" charset="0"/>
          </a:endParaRPr>
        </a:p>
      </dsp:txBody>
      <dsp:txXfrm>
        <a:off x="0" y="485774"/>
        <a:ext cx="1714499" cy="1028700"/>
      </dsp:txXfrm>
    </dsp:sp>
    <dsp:sp modelId="{EE117924-FCFF-477F-813E-A0A67F8CEC50}">
      <dsp:nvSpPr>
        <dsp:cNvPr id="0" name=""/>
        <dsp:cNvSpPr/>
      </dsp:nvSpPr>
      <dsp:spPr>
        <a:xfrm>
          <a:off x="1885950" y="485774"/>
          <a:ext cx="1714499" cy="10287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solidFill>
                <a:schemeClr val="tx1"/>
              </a:solidFill>
              <a:latin typeface="Times New Roman" panose="02020603050405020304" pitchFamily="18" charset="0"/>
              <a:cs typeface="Times New Roman" panose="02020603050405020304" pitchFamily="18" charset="0"/>
            </a:rPr>
            <a:t>Dasturlash</a:t>
          </a:r>
          <a:endParaRPr lang="ru-RU" sz="2100" b="1" kern="1200">
            <a:solidFill>
              <a:schemeClr val="tx1"/>
            </a:solidFill>
            <a:latin typeface="Times New Roman" panose="02020603050405020304" pitchFamily="18" charset="0"/>
            <a:cs typeface="Times New Roman" panose="02020603050405020304" pitchFamily="18" charset="0"/>
          </a:endParaRPr>
        </a:p>
      </dsp:txBody>
      <dsp:txXfrm>
        <a:off x="1885950" y="485774"/>
        <a:ext cx="1714499" cy="1028700"/>
      </dsp:txXfrm>
    </dsp:sp>
    <dsp:sp modelId="{6B085928-BFB8-428D-94A2-ED034CEBB5A8}">
      <dsp:nvSpPr>
        <dsp:cNvPr id="0" name=""/>
        <dsp:cNvSpPr/>
      </dsp:nvSpPr>
      <dsp:spPr>
        <a:xfrm>
          <a:off x="3771900" y="485774"/>
          <a:ext cx="1714499" cy="10287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solidFill>
                <a:schemeClr val="tx1"/>
              </a:solidFill>
              <a:latin typeface="Times New Roman" panose="02020603050405020304" pitchFamily="18" charset="0"/>
              <a:cs typeface="Times New Roman" panose="02020603050405020304" pitchFamily="18" charset="0"/>
            </a:rPr>
            <a:t>Universallik</a:t>
          </a:r>
          <a:endParaRPr lang="ru-RU" sz="2100" b="1" kern="1200">
            <a:solidFill>
              <a:schemeClr val="tx1"/>
            </a:solidFill>
            <a:latin typeface="Times New Roman" panose="02020603050405020304" pitchFamily="18" charset="0"/>
            <a:cs typeface="Times New Roman" panose="02020603050405020304" pitchFamily="18" charset="0"/>
          </a:endParaRPr>
        </a:p>
      </dsp:txBody>
      <dsp:txXfrm>
        <a:off x="3771900" y="485774"/>
        <a:ext cx="1714499" cy="1028700"/>
      </dsp:txXfrm>
    </dsp:sp>
    <dsp:sp modelId="{42269296-6DFD-4C64-BAA7-8E5521E93A1E}">
      <dsp:nvSpPr>
        <dsp:cNvPr id="0" name=""/>
        <dsp:cNvSpPr/>
      </dsp:nvSpPr>
      <dsp:spPr>
        <a:xfrm>
          <a:off x="942975" y="1685925"/>
          <a:ext cx="1714499" cy="10287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solidFill>
                <a:schemeClr val="tx1"/>
              </a:solidFill>
              <a:latin typeface="Times New Roman" panose="02020603050405020304" pitchFamily="18" charset="0"/>
              <a:cs typeface="Times New Roman" panose="02020603050405020304" pitchFamily="18" charset="0"/>
            </a:rPr>
            <a:t>Tyuring mashinasi</a:t>
          </a:r>
          <a:endParaRPr lang="ru-RU" sz="2100" b="1" kern="1200">
            <a:solidFill>
              <a:schemeClr val="tx1"/>
            </a:solidFill>
            <a:latin typeface="Times New Roman" panose="02020603050405020304" pitchFamily="18" charset="0"/>
            <a:cs typeface="Times New Roman" panose="02020603050405020304" pitchFamily="18" charset="0"/>
          </a:endParaRPr>
        </a:p>
      </dsp:txBody>
      <dsp:txXfrm>
        <a:off x="942975" y="1685925"/>
        <a:ext cx="1714499" cy="1028700"/>
      </dsp:txXfrm>
    </dsp:sp>
    <dsp:sp modelId="{98B8FC70-08E7-4DFD-AAFD-063EC1CE20F0}">
      <dsp:nvSpPr>
        <dsp:cNvPr id="0" name=""/>
        <dsp:cNvSpPr/>
      </dsp:nvSpPr>
      <dsp:spPr>
        <a:xfrm>
          <a:off x="2828925" y="1685925"/>
          <a:ext cx="1714499" cy="10287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solidFill>
                <a:schemeClr val="tx1"/>
              </a:solidFill>
              <a:latin typeface="Times New Roman" panose="02020603050405020304" pitchFamily="18" charset="0"/>
              <a:cs typeface="Times New Roman" panose="02020603050405020304" pitchFamily="18" charset="0"/>
            </a:rPr>
            <a:t>Universal dasturlar</a:t>
          </a:r>
          <a:endParaRPr lang="ru-RU" sz="2100" b="1" kern="1200">
            <a:solidFill>
              <a:schemeClr val="tx1"/>
            </a:solidFill>
            <a:latin typeface="Times New Roman" panose="02020603050405020304" pitchFamily="18" charset="0"/>
            <a:cs typeface="Times New Roman" panose="02020603050405020304" pitchFamily="18" charset="0"/>
          </a:endParaRPr>
        </a:p>
      </dsp:txBody>
      <dsp:txXfrm>
        <a:off x="2828925" y="1685925"/>
        <a:ext cx="1714499" cy="10287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717F0-A2A9-48A3-B018-5949CD6C9DFB}">
      <dsp:nvSpPr>
        <dsp:cNvPr id="0" name=""/>
        <dsp:cNvSpPr/>
      </dsp:nvSpPr>
      <dsp:spPr>
        <a:xfrm rot="16200000">
          <a:off x="337" y="774567"/>
          <a:ext cx="3869531" cy="3869531"/>
        </a:xfrm>
        <a:prstGeom prst="upArrow">
          <a:avLst>
            <a:gd name="adj1" fmla="val 50000"/>
            <a:gd name="adj2" fmla="val 35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a:solidFill>
                <a:schemeClr val="tx1"/>
              </a:solidFill>
              <a:latin typeface="Times New Roman" panose="02020603050405020304" pitchFamily="18" charset="0"/>
              <a:cs typeface="Times New Roman" panose="02020603050405020304" pitchFamily="18" charset="0"/>
            </a:rPr>
            <a:t>matn va nutqni bir tabiiy tildan ikkinchisiga avtomatik tarjima qilish muammosi </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rot="5400000">
        <a:off x="677505" y="1741950"/>
        <a:ext cx="3192363" cy="1934765"/>
      </dsp:txXfrm>
    </dsp:sp>
    <dsp:sp modelId="{2EAD2668-DB6A-4A4A-A7DF-F84D72149F28}">
      <dsp:nvSpPr>
        <dsp:cNvPr id="0" name=""/>
        <dsp:cNvSpPr/>
      </dsp:nvSpPr>
      <dsp:spPr>
        <a:xfrm rot="5400000">
          <a:off x="4258130" y="774567"/>
          <a:ext cx="3869531" cy="3869531"/>
        </a:xfrm>
        <a:prstGeom prst="upArrow">
          <a:avLst>
            <a:gd name="adj1" fmla="val 50000"/>
            <a:gd name="adj2" fmla="val 35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latin typeface="Times New Roman" panose="02020603050405020304" pitchFamily="18" charset="0"/>
              <a:cs typeface="Times New Roman" panose="02020603050405020304" pitchFamily="18" charset="0"/>
            </a:rPr>
            <a:t>mashinani odamning tabiiy tilini tushunishga o'rgatish muammosi</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rot="-5400000">
        <a:off x="4258130" y="1741950"/>
        <a:ext cx="3192363" cy="193476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18351-2CFA-437F-97A2-8EBF560D395F}">
      <dsp:nvSpPr>
        <dsp:cNvPr id="0" name=""/>
        <dsp:cNvSpPr/>
      </dsp:nvSpPr>
      <dsp:spPr>
        <a:xfrm>
          <a:off x="951632" y="727888"/>
          <a:ext cx="3477638" cy="1207738"/>
        </a:xfrm>
        <a:prstGeom prst="ellipse">
          <a:avLst/>
        </a:prstGeom>
        <a:solidFill>
          <a:schemeClr val="accent4">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79366-5AA4-4DD6-933B-DEB7786CB1F9}">
      <dsp:nvSpPr>
        <dsp:cNvPr id="0" name=""/>
        <dsp:cNvSpPr/>
      </dsp:nvSpPr>
      <dsp:spPr>
        <a:xfrm>
          <a:off x="2358863" y="3685229"/>
          <a:ext cx="673961" cy="431335"/>
        </a:xfrm>
        <a:prstGeom prst="down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CE38F3-8FA8-4CB3-B49B-CA557626D141}">
      <dsp:nvSpPr>
        <dsp:cNvPr id="0" name=""/>
        <dsp:cNvSpPr/>
      </dsp:nvSpPr>
      <dsp:spPr>
        <a:xfrm>
          <a:off x="1078337" y="4030297"/>
          <a:ext cx="3235012" cy="808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b="1" i="1" kern="1200" dirty="0" err="1">
              <a:solidFill>
                <a:schemeClr val="tx1"/>
              </a:solidFill>
              <a:latin typeface="Times New Roman" panose="02020603050405020304" pitchFamily="18" charset="0"/>
              <a:cs typeface="Times New Roman" panose="02020603050405020304" pitchFamily="18" charset="0"/>
            </a:rPr>
            <a:t>Bilim</a:t>
          </a:r>
          <a:r>
            <a:rPr lang="en-US" sz="2900" b="1" i="1" kern="1200" dirty="0">
              <a:solidFill>
                <a:schemeClr val="tx1"/>
              </a:solidFill>
              <a:latin typeface="Times New Roman" panose="02020603050405020304" pitchFamily="18" charset="0"/>
              <a:cs typeface="Times New Roman" panose="02020603050405020304" pitchFamily="18" charset="0"/>
            </a:rPr>
            <a:t> </a:t>
          </a:r>
          <a:r>
            <a:rPr lang="en-US" sz="2900" b="1" i="1" kern="1200" dirty="0" err="1">
              <a:solidFill>
                <a:schemeClr val="tx1"/>
              </a:solidFill>
              <a:latin typeface="Times New Roman" panose="02020603050405020304" pitchFamily="18" charset="0"/>
              <a:cs typeface="Times New Roman" panose="02020603050405020304" pitchFamily="18" charset="0"/>
            </a:rPr>
            <a:t>elementlari</a:t>
          </a:r>
          <a:endParaRPr lang="ru-RU" sz="2900" b="1" i="1" kern="1200" dirty="0">
            <a:solidFill>
              <a:schemeClr val="tx1"/>
            </a:solidFill>
            <a:latin typeface="Times New Roman" panose="02020603050405020304" pitchFamily="18" charset="0"/>
            <a:cs typeface="Times New Roman" panose="02020603050405020304" pitchFamily="18" charset="0"/>
          </a:endParaRPr>
        </a:p>
      </dsp:txBody>
      <dsp:txXfrm>
        <a:off x="1078337" y="4030297"/>
        <a:ext cx="3235012" cy="808753"/>
      </dsp:txXfrm>
    </dsp:sp>
    <dsp:sp modelId="{6F058AEC-5709-493D-9CDD-701A165C8D1E}">
      <dsp:nvSpPr>
        <dsp:cNvPr id="0" name=""/>
        <dsp:cNvSpPr/>
      </dsp:nvSpPr>
      <dsp:spPr>
        <a:xfrm>
          <a:off x="2215983" y="2028902"/>
          <a:ext cx="1213129" cy="121312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b="1" i="1" kern="1200" dirty="0">
              <a:solidFill>
                <a:schemeClr val="tx1"/>
              </a:solidFill>
              <a:latin typeface="Times New Roman" panose="02020603050405020304" pitchFamily="18" charset="0"/>
              <a:cs typeface="Times New Roman" panose="02020603050405020304" pitchFamily="18" charset="0"/>
            </a:rPr>
            <a:t>XUSUSIYATLAR</a:t>
          </a:r>
          <a:endParaRPr lang="ru-RU" sz="800" b="1" i="1" kern="1200" dirty="0">
            <a:solidFill>
              <a:schemeClr val="tx1"/>
            </a:solidFill>
            <a:latin typeface="Times New Roman" panose="02020603050405020304" pitchFamily="18" charset="0"/>
            <a:cs typeface="Times New Roman" panose="02020603050405020304" pitchFamily="18" charset="0"/>
          </a:endParaRPr>
        </a:p>
      </dsp:txBody>
      <dsp:txXfrm>
        <a:off x="2393642" y="2206561"/>
        <a:ext cx="857811" cy="857811"/>
      </dsp:txXfrm>
    </dsp:sp>
    <dsp:sp modelId="{97D308F2-A7DB-4540-A8EE-FBF525D8CD2F}">
      <dsp:nvSpPr>
        <dsp:cNvPr id="0" name=""/>
        <dsp:cNvSpPr/>
      </dsp:nvSpPr>
      <dsp:spPr>
        <a:xfrm>
          <a:off x="1347922" y="1118785"/>
          <a:ext cx="1213129" cy="1213129"/>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b="1" i="1" kern="1200" dirty="0">
              <a:solidFill>
                <a:schemeClr val="tx1"/>
              </a:solidFill>
              <a:latin typeface="Times New Roman" panose="02020603050405020304" pitchFamily="18" charset="0"/>
              <a:cs typeface="Times New Roman" panose="02020603050405020304" pitchFamily="18" charset="0"/>
            </a:rPr>
            <a:t>HODISALAR</a:t>
          </a:r>
          <a:endParaRPr lang="ru-RU" sz="800" b="1" i="1" kern="1200" dirty="0">
            <a:solidFill>
              <a:schemeClr val="tx1"/>
            </a:solidFill>
            <a:latin typeface="Times New Roman" panose="02020603050405020304" pitchFamily="18" charset="0"/>
            <a:cs typeface="Times New Roman" panose="02020603050405020304" pitchFamily="18" charset="0"/>
          </a:endParaRPr>
        </a:p>
      </dsp:txBody>
      <dsp:txXfrm>
        <a:off x="1525581" y="1296444"/>
        <a:ext cx="857811" cy="857811"/>
      </dsp:txXfrm>
    </dsp:sp>
    <dsp:sp modelId="{AA60BB55-E033-4BA2-8584-090D84AB229B}">
      <dsp:nvSpPr>
        <dsp:cNvPr id="0" name=""/>
        <dsp:cNvSpPr/>
      </dsp:nvSpPr>
      <dsp:spPr>
        <a:xfrm>
          <a:off x="2588010" y="825477"/>
          <a:ext cx="1213129" cy="1213129"/>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b="1" i="1" kern="1200" dirty="0">
              <a:solidFill>
                <a:schemeClr val="tx1"/>
              </a:solidFill>
              <a:latin typeface="Times New Roman" panose="02020603050405020304" pitchFamily="18" charset="0"/>
              <a:cs typeface="Times New Roman" panose="02020603050405020304" pitchFamily="18" charset="0"/>
            </a:rPr>
            <a:t>TUSHUNCHALAR</a:t>
          </a:r>
          <a:endParaRPr lang="ru-RU" sz="800" b="1" i="1" kern="1200" dirty="0">
            <a:solidFill>
              <a:schemeClr val="tx1"/>
            </a:solidFill>
            <a:latin typeface="Times New Roman" panose="02020603050405020304" pitchFamily="18" charset="0"/>
            <a:cs typeface="Times New Roman" panose="02020603050405020304" pitchFamily="18" charset="0"/>
          </a:endParaRPr>
        </a:p>
      </dsp:txBody>
      <dsp:txXfrm>
        <a:off x="2765669" y="1003136"/>
        <a:ext cx="857811" cy="857811"/>
      </dsp:txXfrm>
    </dsp:sp>
    <dsp:sp modelId="{0B403A28-5CB2-4229-8060-3B461CD8402B}">
      <dsp:nvSpPr>
        <dsp:cNvPr id="0" name=""/>
        <dsp:cNvSpPr/>
      </dsp:nvSpPr>
      <dsp:spPr>
        <a:xfrm>
          <a:off x="808753" y="579616"/>
          <a:ext cx="3774181" cy="3019345"/>
        </a:xfrm>
        <a:prstGeom prst="funnel">
          <a:avLst/>
        </a:prstGeom>
        <a:solidFill>
          <a:schemeClr val="lt1">
            <a:alpha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169F0D-7577-4744-82AF-D58FDE6B5E5D}"/>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A33DC78-FDB7-480B-983D-06F7F0F8C3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50F0A339-5115-45FA-88DD-BC5894673607}"/>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0CC45642-63F3-43B1-8790-3A550F9948BD}"/>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8CE48F9A-050E-4783-ACD2-01E5CFB2A8C1}"/>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121216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4FD170-E2B2-4CF1-BADD-2DB26619BA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F31AA70-1927-459A-B8B0-F99B676502F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D9F67CD-8173-46D9-A805-128162343323}"/>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E6879ACC-7AC4-497F-BF0F-5293454764DF}"/>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52753655-0B37-46B4-94C8-EBD5CEEF6C56}"/>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266666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BBEDF9-DF5F-4361-9DC0-C5F92EA4B2D7}"/>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1A579117-B09B-4FCE-9EFE-9C3B16D998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0EB23492-DA6E-4633-A487-E5A5AC4D1722}"/>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2BFF27D2-2001-48F6-BDD5-C3582AF238C9}"/>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1B32D431-8E8D-4F00-A493-A63CBAE6923B}"/>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2683981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0ED3F5-9167-4966-ADE5-0404478FC86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8288574-7C10-458C-93B8-0F1CBB78B89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AB801417-EEC7-408B-B99E-2A01FBB64BE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F90C60F4-DBC6-4D55-B125-B55BBF7CEC3B}"/>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6" name="Нижний колонтитул 5">
            <a:extLst>
              <a:ext uri="{FF2B5EF4-FFF2-40B4-BE49-F238E27FC236}">
                <a16:creationId xmlns:a16="http://schemas.microsoft.com/office/drawing/2014/main" id="{E71FBA56-12A4-42FB-8340-BB556A9CF619}"/>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ED990E14-C542-4E21-9C70-529CD50DB6BC}"/>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1329667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0A7B20-6805-41C3-8E99-29FF917F2C16}"/>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80C568AA-E62F-4908-8C50-16C534EB1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FB45C01-427C-40AC-924E-68506D7E89A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473F6AA6-2C85-4B9B-96EA-8C5A9478D3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0BFD2C59-995E-49FB-9F0E-BE1A15B028B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1178D194-E010-4D7D-85F4-322C08522DE5}"/>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8" name="Нижний колонтитул 7">
            <a:extLst>
              <a:ext uri="{FF2B5EF4-FFF2-40B4-BE49-F238E27FC236}">
                <a16:creationId xmlns:a16="http://schemas.microsoft.com/office/drawing/2014/main" id="{EB7E9814-F568-481C-8226-49F98AE35B09}"/>
              </a:ext>
            </a:extLst>
          </p:cNvPr>
          <p:cNvSpPr>
            <a:spLocks noGrp="1"/>
          </p:cNvSpPr>
          <p:nvPr>
            <p:ph type="ftr" sz="quarter" idx="11"/>
          </p:nvPr>
        </p:nvSpPr>
        <p:spPr/>
        <p:txBody>
          <a:bodyPr/>
          <a:lstStyle/>
          <a:p>
            <a:endParaRPr lang="ru-RU" dirty="0"/>
          </a:p>
        </p:txBody>
      </p:sp>
      <p:sp>
        <p:nvSpPr>
          <p:cNvPr id="9" name="Номер слайда 8">
            <a:extLst>
              <a:ext uri="{FF2B5EF4-FFF2-40B4-BE49-F238E27FC236}">
                <a16:creationId xmlns:a16="http://schemas.microsoft.com/office/drawing/2014/main" id="{1F6F2CD3-AD7C-4E4E-8EC4-7E5BD1722350}"/>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4062995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99B21B-D3D6-4F60-A876-5F01993BAC2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A5866711-4B1A-4887-BE90-B4F1B0C62D77}"/>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4" name="Нижний колонтитул 3">
            <a:extLst>
              <a:ext uri="{FF2B5EF4-FFF2-40B4-BE49-F238E27FC236}">
                <a16:creationId xmlns:a16="http://schemas.microsoft.com/office/drawing/2014/main" id="{9627C1D3-6746-4131-8516-2EA19946D80A}"/>
              </a:ext>
            </a:extLst>
          </p:cNvPr>
          <p:cNvSpPr>
            <a:spLocks noGrp="1"/>
          </p:cNvSpPr>
          <p:nvPr>
            <p:ph type="ftr" sz="quarter" idx="11"/>
          </p:nvPr>
        </p:nvSpPr>
        <p:spPr/>
        <p:txBody>
          <a:bodyPr/>
          <a:lstStyle/>
          <a:p>
            <a:endParaRPr lang="ru-RU" dirty="0"/>
          </a:p>
        </p:txBody>
      </p:sp>
      <p:sp>
        <p:nvSpPr>
          <p:cNvPr id="5" name="Номер слайда 4">
            <a:extLst>
              <a:ext uri="{FF2B5EF4-FFF2-40B4-BE49-F238E27FC236}">
                <a16:creationId xmlns:a16="http://schemas.microsoft.com/office/drawing/2014/main" id="{06412D12-94D4-4B84-A526-7109FB68696E}"/>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310830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0794833-9013-43D3-AE8C-B6437513075E}"/>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3" name="Нижний колонтитул 2">
            <a:extLst>
              <a:ext uri="{FF2B5EF4-FFF2-40B4-BE49-F238E27FC236}">
                <a16:creationId xmlns:a16="http://schemas.microsoft.com/office/drawing/2014/main" id="{3DEFD942-EEA8-42CF-B1DE-9F7C0F1374F0}"/>
              </a:ext>
            </a:extLst>
          </p:cNvPr>
          <p:cNvSpPr>
            <a:spLocks noGrp="1"/>
          </p:cNvSpPr>
          <p:nvPr>
            <p:ph type="ftr" sz="quarter" idx="11"/>
          </p:nvPr>
        </p:nvSpPr>
        <p:spPr/>
        <p:txBody>
          <a:bodyPr/>
          <a:lstStyle/>
          <a:p>
            <a:endParaRPr lang="ru-RU" dirty="0"/>
          </a:p>
        </p:txBody>
      </p:sp>
      <p:sp>
        <p:nvSpPr>
          <p:cNvPr id="4" name="Номер слайда 3">
            <a:extLst>
              <a:ext uri="{FF2B5EF4-FFF2-40B4-BE49-F238E27FC236}">
                <a16:creationId xmlns:a16="http://schemas.microsoft.com/office/drawing/2014/main" id="{FF36E4C4-1648-43DA-AFAF-BD95A6C024E3}"/>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2122893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E91D27-5BC0-4361-B65A-84F7E56ECDF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A790FCA8-79A7-4162-BFEB-656ECD7B60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8D29B05-22E7-44C3-85C9-BE7186F893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4328126-ED65-4D97-A273-6CBDC4551561}"/>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6" name="Нижний колонтитул 5">
            <a:extLst>
              <a:ext uri="{FF2B5EF4-FFF2-40B4-BE49-F238E27FC236}">
                <a16:creationId xmlns:a16="http://schemas.microsoft.com/office/drawing/2014/main" id="{865BD696-A594-4ECF-A4B2-539CF52004CB}"/>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B7C1DF1D-1714-4CAC-BEAB-946156C772CA}"/>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1927852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AF2CDF-5A22-4AFF-AD7D-8F3A9E4174C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48E34795-8E8D-4A72-A9BC-9256CA86A2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a:extLst>
              <a:ext uri="{FF2B5EF4-FFF2-40B4-BE49-F238E27FC236}">
                <a16:creationId xmlns:a16="http://schemas.microsoft.com/office/drawing/2014/main" id="{3D1253D8-0D81-48E9-B28F-8F1847499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04BC45E-FA2D-4A6D-BE7F-86B666CB1707}"/>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6" name="Нижний колонтитул 5">
            <a:extLst>
              <a:ext uri="{FF2B5EF4-FFF2-40B4-BE49-F238E27FC236}">
                <a16:creationId xmlns:a16="http://schemas.microsoft.com/office/drawing/2014/main" id="{287E9C7A-B5A5-4530-B376-A9B8A7DBCBCD}"/>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a16="http://schemas.microsoft.com/office/drawing/2014/main" id="{98BC3517-B8BC-45D8-8F82-10723E56B210}"/>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2467633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04BA14-F9B8-4111-9838-73A0AE228028}"/>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F12299E-EB3D-4153-9E07-06C4D25AA91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33D665A-06A5-4030-9806-3EDB1EC4B137}"/>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D87DC115-2655-469A-AF20-E1D65B158541}"/>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7FDE497D-1C6C-47C5-8C1D-260C945786E0}"/>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187157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D91494F-7A65-4C5C-B0C5-D34F6FBE9CFE}"/>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6D0851-8538-40CB-B184-A7894CB46BE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7CAEB05-C93A-419D-8318-4790DC523F55}"/>
              </a:ext>
            </a:extLst>
          </p:cNvPr>
          <p:cNvSpPr>
            <a:spLocks noGrp="1"/>
          </p:cNvSpPr>
          <p:nvPr>
            <p:ph type="dt" sz="half" idx="10"/>
          </p:nvPr>
        </p:nvSpPr>
        <p:spPr/>
        <p:txBody>
          <a:body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D62B4FFF-AFA6-4598-90C0-25F2C58DEF4E}"/>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a16="http://schemas.microsoft.com/office/drawing/2014/main" id="{8F96532A-597C-4E30-A0CD-E8B9F5138905}"/>
              </a:ext>
            </a:extLst>
          </p:cNvPr>
          <p:cNvSpPr>
            <a:spLocks noGrp="1"/>
          </p:cNvSpPr>
          <p:nvPr>
            <p:ph type="sldNum" sz="quarter" idx="12"/>
          </p:nvPr>
        </p:nvSpPr>
        <p:spPr/>
        <p:txBody>
          <a:bodyPr/>
          <a:lstStyle/>
          <a:p>
            <a:fld id="{EBEFC7E3-8DE4-4FAD-81EF-46DA1CD8A6FD}" type="slidenum">
              <a:rPr lang="ru-RU" smtClean="0"/>
              <a:t>‹#›</a:t>
            </a:fld>
            <a:endParaRPr lang="ru-RU" dirty="0"/>
          </a:p>
        </p:txBody>
      </p:sp>
    </p:spTree>
    <p:extLst>
      <p:ext uri="{BB962C8B-B14F-4D97-AF65-F5344CB8AC3E}">
        <p14:creationId xmlns:p14="http://schemas.microsoft.com/office/powerpoint/2010/main" val="226932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hueOff val="0"/>
            <a:satOff val="0"/>
            <a:lumOff val="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851404-9906-416F-BF83-0B6C7A1E89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4A2E003F-DC7D-491C-823E-6CD2EEB986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6BC0C32-1FF6-443F-9539-F4BBC7400C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F97B62-0E7B-46DF-B02B-8F7FB21583C5}" type="datetimeFigureOut">
              <a:rPr lang="ru-RU" smtClean="0"/>
              <a:t>25.09.2023</a:t>
            </a:fld>
            <a:endParaRPr lang="ru-RU" dirty="0"/>
          </a:p>
        </p:txBody>
      </p:sp>
      <p:sp>
        <p:nvSpPr>
          <p:cNvPr id="5" name="Нижний колонтитул 4">
            <a:extLst>
              <a:ext uri="{FF2B5EF4-FFF2-40B4-BE49-F238E27FC236}">
                <a16:creationId xmlns:a16="http://schemas.microsoft.com/office/drawing/2014/main" id="{CF60417A-8C8E-4D0B-A603-0C9FAAFDC5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a:extLst>
              <a:ext uri="{FF2B5EF4-FFF2-40B4-BE49-F238E27FC236}">
                <a16:creationId xmlns:a16="http://schemas.microsoft.com/office/drawing/2014/main" id="{A9D4DEB0-13AA-4C4B-A97B-C3E984AA9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EFC7E3-8DE4-4FAD-81EF-46DA1CD8A6FD}" type="slidenum">
              <a:rPr lang="ru-RU" smtClean="0"/>
              <a:t>‹#›</a:t>
            </a:fld>
            <a:endParaRPr lang="ru-RU" dirty="0"/>
          </a:p>
        </p:txBody>
      </p:sp>
    </p:spTree>
    <p:extLst>
      <p:ext uri="{BB962C8B-B14F-4D97-AF65-F5344CB8AC3E}">
        <p14:creationId xmlns:p14="http://schemas.microsoft.com/office/powerpoint/2010/main" val="2878962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url?sa=i&amp;url=https%3A%2F%2Fos1.ru%2Farticle%2F9761-intellektualnye-sistemy-upravleniya-nivelirovaniem-i-planirovkoy-dlya-frontalnyh-pogruzchikov-rasshirit-granitsy-vozmojnog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helenkapatsa.ru/slabyi-iskusstviennyi-intielliek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integral-russia.ru/2017/07/12/super-intellekt-na-poroge-fantasticheskih-peremen/" TargetMode="External"/><Relationship Id="rId2" Type="http://schemas.openxmlformats.org/officeDocument/2006/relationships/hyperlink" Target="https://www.google.com/url?sa=i&amp;url=https%3A%2F%2Fos1.ru%2Farticle%2F9761-intellektualnye-sistemy-upravleniya-nivelirovaniem-i-planirovkoy-dlya-frontalnyh-pogruzchikov-rasshirit-granitsy-vozmojnogo" TargetMode="External"/><Relationship Id="rId1" Type="http://schemas.openxmlformats.org/officeDocument/2006/relationships/slideLayout" Target="../slideLayouts/slideLayout2.xml"/><Relationship Id="rId4" Type="http://schemas.openxmlformats.org/officeDocument/2006/relationships/hyperlink" Target="https://www.helenkapatsa.ru/slabyi-iskusstviennyi-intielliekt/"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B8015EA-458E-401E-9857-5EDE45B1D111}"/>
              </a:ext>
            </a:extLst>
          </p:cNvPr>
          <p:cNvSpPr>
            <a:spLocks noGrp="1"/>
          </p:cNvSpPr>
          <p:nvPr>
            <p:ph type="ctrTitle"/>
          </p:nvPr>
        </p:nvSpPr>
        <p:spPr>
          <a:xfrm>
            <a:off x="556591" y="374753"/>
            <a:ext cx="11078818" cy="4317168"/>
          </a:xfrm>
        </p:spPr>
        <p:txBody>
          <a:bodyPr>
            <a:noAutofit/>
          </a:bodyPr>
          <a:lstStyle/>
          <a:p>
            <a:pPr algn="ctr"/>
            <a:r>
              <a:rPr lang="en-US" sz="3000" b="1" cap="none" spc="0" dirty="0">
                <a:solidFill>
                  <a:srgbClr val="C00000"/>
                </a:solidFill>
                <a:latin typeface="Times New Roman" panose="02020603050405020304" pitchFamily="18" charset="0"/>
                <a:cs typeface="Times New Roman" panose="02020603050405020304" pitchFamily="18" charset="0"/>
              </a:rPr>
              <a:t>“THEORY OF INTELLIGENT CONTROL” </a:t>
            </a:r>
            <a:br>
              <a:rPr lang="en-US" sz="3000" b="1" cap="none" spc="0" dirty="0">
                <a:solidFill>
                  <a:srgbClr val="C00000"/>
                </a:solidFill>
                <a:latin typeface="Times New Roman" panose="02020603050405020304" pitchFamily="18" charset="0"/>
                <a:cs typeface="Times New Roman" panose="02020603050405020304" pitchFamily="18" charset="0"/>
              </a:rPr>
            </a:br>
            <a:r>
              <a:rPr lang="en-US" sz="3000" b="1" cap="none" spc="0" dirty="0">
                <a:solidFill>
                  <a:srgbClr val="C00000"/>
                </a:solidFill>
                <a:latin typeface="Times New Roman" panose="02020603050405020304" pitchFamily="18" charset="0"/>
                <a:cs typeface="Times New Roman" panose="02020603050405020304" pitchFamily="18" charset="0"/>
              </a:rPr>
              <a:t>WEEK-2. </a:t>
            </a:r>
            <a:br>
              <a:rPr lang="en-US" sz="3000" b="1" cap="none" spc="0" dirty="0">
                <a:solidFill>
                  <a:srgbClr val="C00000"/>
                </a:solidFill>
                <a:latin typeface="Times New Roman" panose="02020603050405020304" pitchFamily="18" charset="0"/>
                <a:cs typeface="Times New Roman" panose="02020603050405020304" pitchFamily="18" charset="0"/>
              </a:rPr>
            </a:br>
            <a:r>
              <a:rPr lang="en-US" sz="3000" b="1" cap="none" spc="0" dirty="0">
                <a:solidFill>
                  <a:srgbClr val="C00000"/>
                </a:solidFill>
                <a:latin typeface="Times New Roman" panose="02020603050405020304" pitchFamily="18" charset="0"/>
                <a:cs typeface="Times New Roman" panose="02020603050405020304" pitchFamily="18" charset="0"/>
              </a:rPr>
              <a:t>BASIC CONCEPTS OF ARTIFICIAL INTELLIGENCE AND DEFINITION OF INTELLIGENT CONTROL SYSTEM.</a:t>
            </a:r>
            <a:br>
              <a:rPr lang="ru-RU" sz="3000" b="1" cap="none" spc="0" dirty="0">
                <a:latin typeface="Times New Roman" panose="02020603050405020304" pitchFamily="18" charset="0"/>
                <a:cs typeface="Times New Roman" panose="02020603050405020304" pitchFamily="18" charset="0"/>
              </a:rPr>
            </a:br>
            <a:r>
              <a:rPr lang="en-US" sz="3000" b="1" cap="none" spc="0" dirty="0">
                <a:latin typeface="Times New Roman" panose="02020603050405020304" pitchFamily="18" charset="0"/>
                <a:cs typeface="Times New Roman" panose="02020603050405020304" pitchFamily="18" charset="0"/>
              </a:rPr>
              <a:t> </a:t>
            </a:r>
            <a:br>
              <a:rPr lang="ru-RU" sz="3000" b="1" dirty="0">
                <a:latin typeface="Times New Roman" panose="02020603050405020304" pitchFamily="18" charset="0"/>
                <a:cs typeface="Times New Roman" panose="02020603050405020304" pitchFamily="18" charset="0"/>
              </a:rPr>
            </a:br>
            <a:r>
              <a:rPr lang="en-US" sz="3000" b="1" cap="none" spc="0" dirty="0">
                <a:latin typeface="Times New Roman" panose="02020603050405020304" pitchFamily="18" charset="0"/>
                <a:cs typeface="Times New Roman" panose="02020603050405020304" pitchFamily="18" charset="0"/>
              </a:rPr>
              <a:t>“INTELLEKTUAL BOSHQARISH NAZARIYASI” FANIDAN </a:t>
            </a:r>
            <a:br>
              <a:rPr lang="ru-RU" sz="3000" b="1" cap="none" spc="0" dirty="0">
                <a:latin typeface="Times New Roman" panose="02020603050405020304" pitchFamily="18" charset="0"/>
                <a:cs typeface="Times New Roman" panose="02020603050405020304" pitchFamily="18" charset="0"/>
              </a:rPr>
            </a:br>
            <a:r>
              <a:rPr lang="uz-Cyrl-UZ" sz="3000" b="1" cap="none" spc="0" dirty="0">
                <a:latin typeface="Times New Roman" panose="02020603050405020304" pitchFamily="18" charset="0"/>
                <a:cs typeface="Times New Roman" panose="02020603050405020304" pitchFamily="18" charset="0"/>
              </a:rPr>
              <a:t>№ </a:t>
            </a:r>
            <a:r>
              <a:rPr lang="en-US" sz="3000" b="1" cap="none" spc="0" dirty="0">
                <a:latin typeface="Times New Roman" panose="02020603050405020304" pitchFamily="18" charset="0"/>
                <a:cs typeface="Times New Roman" panose="02020603050405020304" pitchFamily="18" charset="0"/>
              </a:rPr>
              <a:t>2-MA’RUZA</a:t>
            </a:r>
            <a:br>
              <a:rPr lang="en-US" sz="3000" b="1" cap="none" spc="0" dirty="0">
                <a:latin typeface="Times New Roman" panose="02020603050405020304" pitchFamily="18" charset="0"/>
                <a:cs typeface="Times New Roman" panose="02020603050405020304" pitchFamily="18" charset="0"/>
              </a:rPr>
            </a:br>
            <a:r>
              <a:rPr lang="en-US" sz="3000" b="1" cap="none" spc="0" dirty="0">
                <a:latin typeface="Times New Roman" panose="02020603050405020304" pitchFamily="18" charset="0"/>
                <a:cs typeface="Times New Roman" panose="02020603050405020304" pitchFamily="18" charset="0"/>
              </a:rPr>
              <a:t>MAVZU: SUN'IY INTELLEKTNING ASOSIY TUSHUNCHALARI VA INTELLEKTUAL BOSHQARUV TIZIMINING TA'RIFI.</a:t>
            </a:r>
            <a:endParaRPr lang="ru-RU" sz="3000" b="1" dirty="0">
              <a:latin typeface="Times New Roman" panose="02020603050405020304" pitchFamily="18" charset="0"/>
              <a:cs typeface="Times New Roman" panose="02020603050405020304" pitchFamily="18" charset="0"/>
            </a:endParaRPr>
          </a:p>
        </p:txBody>
      </p:sp>
      <p:sp>
        <p:nvSpPr>
          <p:cNvPr id="5" name="Подзаголовок 2">
            <a:extLst>
              <a:ext uri="{FF2B5EF4-FFF2-40B4-BE49-F238E27FC236}">
                <a16:creationId xmlns:a16="http://schemas.microsoft.com/office/drawing/2014/main" id="{93DDB4A3-9140-4A46-BEF7-678EC3290319}"/>
              </a:ext>
            </a:extLst>
          </p:cNvPr>
          <p:cNvSpPr>
            <a:spLocks noGrp="1"/>
          </p:cNvSpPr>
          <p:nvPr>
            <p:ph type="subTitle" idx="1"/>
          </p:nvPr>
        </p:nvSpPr>
        <p:spPr>
          <a:xfrm>
            <a:off x="556591" y="5345037"/>
            <a:ext cx="6845880" cy="718485"/>
          </a:xfrm>
        </p:spPr>
        <p:txBody>
          <a:bodyPr>
            <a:normAutofit/>
          </a:bodyPr>
          <a:lstStyle/>
          <a:p>
            <a:r>
              <a:rPr lang="en-US" sz="3000" b="1" cap="none" spc="0" dirty="0">
                <a:latin typeface="Times New Roman" panose="02020603050405020304" pitchFamily="18" charset="0"/>
                <a:cs typeface="Times New Roman" panose="02020603050405020304" pitchFamily="18" charset="0"/>
              </a:rPr>
              <a:t>Ma’ruzachi:	Atajonova S.B</a:t>
            </a:r>
            <a:endParaRPr lang="ru-RU" sz="3000" b="1" cap="none" spc="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866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BEBA8EAE-BF5A-486C-A8C5-ECC9F3942E4B}">
                <a14:imgProps xmlns:a14="http://schemas.microsoft.com/office/drawing/2010/main">
                  <a14:imgLayer r:embed="rId3">
                    <a14:imgEffect>
                      <a14:sharpenSoften amount="50000"/>
                    </a14:imgEffect>
                  </a14:imgLayer>
                </a14:imgProps>
              </a:ext>
            </a:extLst>
          </a:blip>
          <a:srcRect/>
          <a:stretch>
            <a:fillRect t="-6000" b="-6000"/>
          </a:stretch>
        </a:blipFill>
        <a:effectLst/>
      </p:bgPr>
    </p:bg>
    <p:spTree>
      <p:nvGrpSpPr>
        <p:cNvPr id="1" name=""/>
        <p:cNvGrpSpPr/>
        <p:nvPr/>
      </p:nvGrpSpPr>
      <p:grpSpPr>
        <a:xfrm>
          <a:off x="0" y="0"/>
          <a:ext cx="0" cy="0"/>
          <a:chOff x="0" y="0"/>
          <a:chExt cx="0" cy="0"/>
        </a:xfrm>
      </p:grpSpPr>
      <p:sp>
        <p:nvSpPr>
          <p:cNvPr id="5" name="Подзаголовок 2">
            <a:extLst>
              <a:ext uri="{FF2B5EF4-FFF2-40B4-BE49-F238E27FC236}">
                <a16:creationId xmlns:a16="http://schemas.microsoft.com/office/drawing/2014/main" id="{6C979F31-3D3D-4A07-854E-545CD315030B}"/>
              </a:ext>
            </a:extLst>
          </p:cNvPr>
          <p:cNvSpPr txBox="1">
            <a:spLocks/>
          </p:cNvSpPr>
          <p:nvPr/>
        </p:nvSpPr>
        <p:spPr>
          <a:xfrm>
            <a:off x="931888" y="473955"/>
            <a:ext cx="2207655" cy="114115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4864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7772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5000" b="1" i="1" dirty="0">
                <a:solidFill>
                  <a:srgbClr val="C00000"/>
                </a:solidFill>
                <a:latin typeface="Times New Roman" panose="02020603050405020304" pitchFamily="18" charset="0"/>
                <a:cs typeface="Times New Roman" panose="02020603050405020304" pitchFamily="18" charset="0"/>
              </a:rPr>
              <a:t>REJA:</a:t>
            </a:r>
            <a:endParaRPr lang="ru-RU" sz="5000" b="1" i="1" dirty="0">
              <a:solidFill>
                <a:srgbClr val="C00000"/>
              </a:solidFill>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16175D62-ABC2-4FE9-9D12-EBEB9FC5FC91}"/>
              </a:ext>
            </a:extLst>
          </p:cNvPr>
          <p:cNvSpPr txBox="1">
            <a:spLocks/>
          </p:cNvSpPr>
          <p:nvPr/>
        </p:nvSpPr>
        <p:spPr>
          <a:xfrm>
            <a:off x="371434" y="1615112"/>
            <a:ext cx="11449131" cy="135006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a:lstStyle>
          <a:p>
            <a:pPr>
              <a:lnSpc>
                <a:spcPct val="100000"/>
              </a:lnSpc>
            </a:pPr>
            <a:r>
              <a:rPr lang="ru-RU" sz="4000" dirty="0">
                <a:latin typeface="Times New Roman" panose="02020603050405020304" pitchFamily="18" charset="0"/>
                <a:cs typeface="Times New Roman" panose="02020603050405020304" pitchFamily="18" charset="0"/>
              </a:rPr>
              <a:t>1. Sun’iy intellekt </a:t>
            </a:r>
            <a:r>
              <a:rPr lang="ru-RU" sz="4000" dirty="0" err="1">
                <a:latin typeface="Times New Roman" panose="02020603050405020304" pitchFamily="18" charset="0"/>
                <a:cs typeface="Times New Roman" panose="02020603050405020304" pitchFamily="18" charset="0"/>
              </a:rPr>
              <a:t>haqida</a:t>
            </a:r>
            <a:r>
              <a:rPr lang="ru-RU" sz="4000" dirty="0">
                <a:latin typeface="Times New Roman" panose="02020603050405020304" pitchFamily="18" charset="0"/>
                <a:cs typeface="Times New Roman" panose="02020603050405020304" pitchFamily="18" charset="0"/>
              </a:rPr>
              <a:t> </a:t>
            </a:r>
            <a:r>
              <a:rPr lang="ru-RU" sz="4000" dirty="0" err="1">
                <a:latin typeface="Times New Roman" panose="02020603050405020304" pitchFamily="18" charset="0"/>
                <a:cs typeface="Times New Roman" panose="02020603050405020304" pitchFamily="18" charset="0"/>
              </a:rPr>
              <a:t>tushuncha</a:t>
            </a:r>
            <a:r>
              <a:rPr lang="ru-RU"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Sun’iy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intellektning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asosiy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maqsad</a:t>
            </a:r>
            <a:r>
              <a:rPr lang="en-US" sz="4000" dirty="0">
                <a:latin typeface="Times New Roman" panose="02020603050405020304" pitchFamily="18" charset="0"/>
                <a:cs typeface="Times New Roman" panose="02020603050405020304" pitchFamily="18" charset="0"/>
              </a:rPr>
              <a:t> va </a:t>
            </a:r>
            <a:r>
              <a:rPr lang="en-US" sz="4000" dirty="0" err="1">
                <a:latin typeface="Times New Roman" panose="02020603050405020304" pitchFamily="18" charset="0"/>
                <a:cs typeface="Times New Roman" panose="02020603050405020304" pitchFamily="18" charset="0"/>
              </a:rPr>
              <a:t>vazifalari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B8AFD118-86CB-435C-8B14-09EEA79F7EA0}"/>
              </a:ext>
            </a:extLst>
          </p:cNvPr>
          <p:cNvSpPr/>
          <p:nvPr/>
        </p:nvSpPr>
        <p:spPr>
          <a:xfrm>
            <a:off x="371434" y="2902339"/>
            <a:ext cx="8029731" cy="2554545"/>
          </a:xfrm>
          <a:prstGeom prst="rect">
            <a:avLst/>
          </a:prstGeom>
        </p:spPr>
        <p:txBody>
          <a:bodyPr wrap="square">
            <a:spAutoFit/>
          </a:bodyPr>
          <a:lstStyle/>
          <a:p>
            <a:r>
              <a:rPr lang="ru-RU" sz="4000" b="1" dirty="0">
                <a:latin typeface="Times New Roman" panose="02020603050405020304" pitchFamily="18" charset="0"/>
                <a:cs typeface="Times New Roman" panose="02020603050405020304" pitchFamily="18" charset="0"/>
              </a:rPr>
              <a:t>2. Sun’iy intellekt </a:t>
            </a:r>
            <a:r>
              <a:rPr lang="ru-RU" sz="4000" b="1" dirty="0" err="1">
                <a:latin typeface="Times New Roman" panose="02020603050405020304" pitchFamily="18" charset="0"/>
                <a:cs typeface="Times New Roman" panose="02020603050405020304" pitchFamily="18" charset="0"/>
              </a:rPr>
              <a:t>konseptsiyasining</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tuzilishi</a:t>
            </a:r>
            <a:br>
              <a:rPr lang="ru-RU" sz="4000" b="1" dirty="0">
                <a:latin typeface="Times New Roman" panose="02020603050405020304" pitchFamily="18" charset="0"/>
                <a:cs typeface="Times New Roman" panose="02020603050405020304" pitchFamily="18" charset="0"/>
              </a:rPr>
            </a:br>
            <a:r>
              <a:rPr lang="ru-RU" sz="4000" b="1" dirty="0">
                <a:latin typeface="Times New Roman" panose="02020603050405020304" pitchFamily="18" charset="0"/>
                <a:cs typeface="Times New Roman" panose="02020603050405020304" pitchFamily="18" charset="0"/>
              </a:rPr>
              <a:t>3. Sun’iy intellekt </a:t>
            </a:r>
            <a:r>
              <a:rPr lang="ru-RU" sz="4000" b="1" dirty="0" err="1">
                <a:latin typeface="Times New Roman" panose="02020603050405020304" pitchFamily="18" charset="0"/>
                <a:cs typeface="Times New Roman" panose="02020603050405020304" pitchFamily="18" charset="0"/>
              </a:rPr>
              <a:t>tizimlarining</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qo‘llanilishi</a:t>
            </a:r>
            <a:endParaRPr lang="ru-RU" sz="4000" b="1" dirty="0"/>
          </a:p>
        </p:txBody>
      </p:sp>
    </p:spTree>
    <p:extLst>
      <p:ext uri="{BB962C8B-B14F-4D97-AF65-F5344CB8AC3E}">
        <p14:creationId xmlns:p14="http://schemas.microsoft.com/office/powerpoint/2010/main" val="1975559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58ACF53C-42F9-49EB-98AF-682918904CDD}"/>
              </a:ext>
            </a:extLst>
          </p:cNvPr>
          <p:cNvSpPr/>
          <p:nvPr/>
        </p:nvSpPr>
        <p:spPr>
          <a:xfrm>
            <a:off x="7578614" y="296891"/>
            <a:ext cx="4413843" cy="31321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95813514-2041-4F6C-A8EA-D74AE6C68C8E}"/>
              </a:ext>
            </a:extLst>
          </p:cNvPr>
          <p:cNvSpPr/>
          <p:nvPr/>
        </p:nvSpPr>
        <p:spPr>
          <a:xfrm>
            <a:off x="7578614" y="296891"/>
            <a:ext cx="4413843" cy="2862322"/>
          </a:xfrm>
          <a:prstGeom prst="rect">
            <a:avLst/>
          </a:prstGeom>
        </p:spPr>
        <p:txBody>
          <a:bodyPr wrap="square">
            <a:spAutoFit/>
          </a:bodyPr>
          <a:lstStyle/>
          <a:p>
            <a:pPr indent="450215" algn="ctr">
              <a:spcAft>
                <a:spcPts val="0"/>
              </a:spcAft>
            </a:pPr>
            <a:r>
              <a:rPr lang="en-US" sz="3600" b="1" dirty="0">
                <a:latin typeface="Times New Roman" panose="02020603050405020304" pitchFamily="18" charset="0"/>
                <a:ea typeface="Calibri" panose="020F0502020204030204" pitchFamily="34" charset="0"/>
                <a:cs typeface="Times New Roman" panose="02020603050405020304" pitchFamily="18" charset="0"/>
              </a:rPr>
              <a:t>2.1.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Sun’iy</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intellekt</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tushuncha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Sun’iy</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intellektning</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maqsad</a:t>
            </a:r>
            <a:r>
              <a:rPr lang="en-US" sz="3600" b="1" dirty="0">
                <a:latin typeface="Times New Roman" panose="02020603050405020304" pitchFamily="18" charset="0"/>
                <a:ea typeface="Calibri" panose="020F0502020204030204" pitchFamily="34" charset="0"/>
                <a:cs typeface="Times New Roman" panose="02020603050405020304" pitchFamily="18" charset="0"/>
              </a:rPr>
              <a:t> va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vazifalari</a:t>
            </a:r>
            <a:r>
              <a:rPr lang="en-US" sz="3600" b="1" dirty="0">
                <a:latin typeface="Times New Roman" panose="02020603050405020304" pitchFamily="18" charset="0"/>
                <a:ea typeface="Calibri" panose="020F0502020204030204" pitchFamily="34" charset="0"/>
                <a:cs typeface="Times New Roman" panose="02020603050405020304" pitchFamily="18" charset="0"/>
              </a:rPr>
              <a:t>.</a:t>
            </a:r>
            <a:endParaRPr lang="ru-RU" sz="36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2E3DD17-AFB7-407D-946F-4ED57540FC8E}"/>
              </a:ext>
            </a:extLst>
          </p:cNvPr>
          <p:cNvSpPr/>
          <p:nvPr/>
        </p:nvSpPr>
        <p:spPr>
          <a:xfrm>
            <a:off x="449705" y="791567"/>
            <a:ext cx="5966085" cy="3013517"/>
          </a:xfrm>
          <a:prstGeom prst="rect">
            <a:avLst/>
          </a:prstGeom>
        </p:spPr>
        <p:txBody>
          <a:bodyPr wrap="square">
            <a:spAutoFit/>
          </a:bodyPr>
          <a:lstStyle/>
          <a:p>
            <a:pPr indent="450215" algn="just">
              <a:lnSpc>
                <a:spcPct val="114000"/>
              </a:lnSpc>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Sun'iy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intellekt</a:t>
            </a:r>
            <a:r>
              <a:rPr lang="en-US" sz="2400" b="1" dirty="0">
                <a:latin typeface="Times New Roman" panose="02020603050405020304" pitchFamily="18" charset="0"/>
                <a:ea typeface="Calibri" panose="020F0502020204030204" pitchFamily="34" charset="0"/>
                <a:cs typeface="Times New Roman" panose="02020603050405020304" pitchFamily="18" charset="0"/>
              </a:rPr>
              <a:t> (SI)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axborot</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texnologiyalari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fanining</a:t>
            </a:r>
            <a:r>
              <a:rPr lang="en-US" sz="2400" b="1" dirty="0">
                <a:latin typeface="Times New Roman" panose="02020603050405020304" pitchFamily="18" charset="0"/>
                <a:ea typeface="Calibri" panose="020F0502020204030204" pitchFamily="34" charset="0"/>
                <a:cs typeface="Times New Roman" panose="02020603050405020304" pitchFamily="18" charset="0"/>
              </a:rPr>
              <a:t> bir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bo'limi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bo'lib</a:t>
            </a:r>
            <a:r>
              <a:rPr lang="en-US" sz="2400" b="1" dirty="0">
                <a:latin typeface="Times New Roman" panose="02020603050405020304" pitchFamily="18" charset="0"/>
                <a:ea typeface="Calibri" panose="020F0502020204030204" pitchFamily="34" charset="0"/>
                <a:cs typeface="Times New Roman" panose="02020603050405020304" pitchFamily="18" charset="0"/>
              </a:rPr>
              <a:t>, u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odatda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inson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aqlini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talab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qiladigan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vazifalarni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bajarishga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qodir</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dastur</a:t>
            </a:r>
            <a:r>
              <a:rPr lang="en-US" sz="2400" b="1" dirty="0">
                <a:latin typeface="Times New Roman" panose="02020603050405020304" pitchFamily="18" charset="0"/>
                <a:ea typeface="Calibri" panose="020F0502020204030204" pitchFamily="34" charset="0"/>
                <a:cs typeface="Times New Roman" panose="02020603050405020304" pitchFamily="18" charset="0"/>
              </a:rPr>
              <a:t> va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tizimlarni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yaratish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shug'ullanadi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Sun'iy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intellektning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tushunchalariga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kiradi</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sz="2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94704563-8AF9-4FFA-8C9E-B6A4BB616D53}"/>
              </a:ext>
            </a:extLst>
          </p:cNvPr>
          <p:cNvSpPr/>
          <p:nvPr/>
        </p:nvSpPr>
        <p:spPr>
          <a:xfrm>
            <a:off x="449705" y="3805084"/>
            <a:ext cx="5009322" cy="2492990"/>
          </a:xfrm>
          <a:prstGeom prst="rect">
            <a:avLst/>
          </a:prstGeom>
        </p:spPr>
        <p:txBody>
          <a:bodyPr wrap="square">
            <a:spAutoFit/>
          </a:bodyPr>
          <a:lstStyle/>
          <a:p>
            <a:pPr marL="342900" indent="-342900">
              <a:buAutoNum type="arabicPeriod"/>
            </a:pPr>
            <a:r>
              <a:rPr lang="en-US" sz="2600" i="1" dirty="0">
                <a:latin typeface="Times New Roman" panose="02020603050405020304" pitchFamily="18" charset="0"/>
                <a:ea typeface="Calibri" panose="020F0502020204030204" pitchFamily="34" charset="0"/>
                <a:cs typeface="Times New Roman" panose="02020603050405020304" pitchFamily="18" charset="0"/>
              </a:rPr>
              <a:t>Mashinani </a:t>
            </a:r>
            <a:r>
              <a:rPr lang="en-US" sz="2600" i="1"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buAutoNum type="arabicPeriod"/>
            </a:pPr>
            <a:r>
              <a:rPr lang="en-US" sz="2600" i="1" dirty="0" err="1">
                <a:latin typeface="Times New Roman" panose="02020603050405020304" pitchFamily="18" charset="0"/>
                <a:cs typeface="Times New Roman" panose="02020603050405020304" pitchFamily="18" charset="0"/>
              </a:rPr>
              <a:t>Neyron</a:t>
            </a:r>
            <a:r>
              <a:rPr lang="en-US" sz="2600" i="1" dirty="0">
                <a:latin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cs typeface="Times New Roman" panose="02020603050405020304" pitchFamily="18" charset="0"/>
              </a:rPr>
              <a:t>tarmoqlar</a:t>
            </a:r>
            <a:endParaRPr lang="en-US" sz="2600" i="1" dirty="0">
              <a:latin typeface="Times New Roman" panose="02020603050405020304" pitchFamily="18" charset="0"/>
              <a:cs typeface="Times New Roman" panose="02020603050405020304" pitchFamily="18" charset="0"/>
            </a:endParaRPr>
          </a:p>
          <a:p>
            <a:pPr marL="342900" indent="-342900">
              <a:buAutoNum type="arabicPeriod"/>
            </a:pPr>
            <a:r>
              <a:rPr lang="en-US" sz="2600" i="1" dirty="0" err="1">
                <a:latin typeface="Times New Roman" panose="02020603050405020304" pitchFamily="18" charset="0"/>
                <a:cs typeface="Times New Roman" panose="02020603050405020304" pitchFamily="18" charset="0"/>
              </a:rPr>
              <a:t>Sun'iy</a:t>
            </a:r>
            <a:r>
              <a:rPr lang="en-US" sz="2600" i="1" dirty="0">
                <a:latin typeface="Times New Roman" panose="02020603050405020304" pitchFamily="18" charset="0"/>
                <a:cs typeface="Times New Roman" panose="02020603050405020304" pitchFamily="18" charset="0"/>
              </a:rPr>
              <a:t> perceptual </a:t>
            </a:r>
            <a:r>
              <a:rPr lang="en-US" sz="2600" i="1" dirty="0" err="1">
                <a:latin typeface="Times New Roman" panose="02020603050405020304" pitchFamily="18" charset="0"/>
                <a:cs typeface="Times New Roman" panose="02020603050405020304" pitchFamily="18" charset="0"/>
              </a:rPr>
              <a:t>intellekt</a:t>
            </a:r>
            <a:r>
              <a:rPr lang="en-US" sz="2600" i="1" dirty="0">
                <a:latin typeface="Times New Roman" panose="02020603050405020304" pitchFamily="18" charset="0"/>
                <a:cs typeface="Times New Roman" panose="02020603050405020304" pitchFamily="18" charset="0"/>
              </a:rPr>
              <a:t> </a:t>
            </a:r>
          </a:p>
          <a:p>
            <a:pPr marL="342900" indent="-342900">
              <a:buAutoNum type="arabicPeriod"/>
            </a:pPr>
            <a:r>
              <a:rPr lang="en-US" sz="2600" i="1" dirty="0">
                <a:latin typeface="Times New Roman" panose="02020603050405020304" pitchFamily="18" charset="0"/>
                <a:cs typeface="Times New Roman" panose="02020603050405020304" pitchFamily="18" charset="0"/>
              </a:rPr>
              <a:t>Tabiiy </a:t>
            </a:r>
            <a:r>
              <a:rPr lang="en-US" sz="2600" i="1" dirty="0" err="1">
                <a:latin typeface="Times New Roman" panose="02020603050405020304" pitchFamily="18" charset="0"/>
                <a:cs typeface="Times New Roman" panose="02020603050405020304" pitchFamily="18" charset="0"/>
              </a:rPr>
              <a:t>tilni</a:t>
            </a:r>
            <a:r>
              <a:rPr lang="en-US" sz="2600" i="1" dirty="0">
                <a:latin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cs typeface="Times New Roman" panose="02020603050405020304" pitchFamily="18" charset="0"/>
              </a:rPr>
              <a:t>tushunish</a:t>
            </a:r>
            <a:r>
              <a:rPr lang="en-US" sz="2600" i="1" dirty="0">
                <a:latin typeface="Times New Roman" panose="02020603050405020304" pitchFamily="18" charset="0"/>
                <a:cs typeface="Times New Roman" panose="02020603050405020304" pitchFamily="18" charset="0"/>
              </a:rPr>
              <a:t> va </a:t>
            </a:r>
            <a:r>
              <a:rPr lang="en-US" sz="2600" i="1" dirty="0" err="1">
                <a:latin typeface="Times New Roman" panose="02020603050405020304" pitchFamily="18" charset="0"/>
                <a:cs typeface="Times New Roman" panose="02020603050405020304" pitchFamily="18" charset="0"/>
              </a:rPr>
              <a:t>qayta</a:t>
            </a:r>
            <a:r>
              <a:rPr lang="en-US" sz="2600" i="1" dirty="0">
                <a:latin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cs typeface="Times New Roman" panose="02020603050405020304" pitchFamily="18" charset="0"/>
              </a:rPr>
              <a:t>ishlash</a:t>
            </a:r>
            <a:r>
              <a:rPr lang="en-US" sz="2600" dirty="0">
                <a:latin typeface="Times New Roman" panose="02020603050405020304" pitchFamily="18" charset="0"/>
                <a:cs typeface="Times New Roman" panose="02020603050405020304" pitchFamily="18" charset="0"/>
              </a:rPr>
              <a:t> </a:t>
            </a:r>
            <a:r>
              <a:rPr lang="en-US" sz="2600" i="1" dirty="0">
                <a:latin typeface="Times New Roman" panose="02020603050405020304" pitchFamily="18" charset="0"/>
                <a:cs typeface="Times New Roman" panose="02020603050405020304" pitchFamily="18" charset="0"/>
              </a:rPr>
              <a:t>. </a:t>
            </a:r>
          </a:p>
          <a:p>
            <a:pPr marL="342900" indent="-342900">
              <a:buAutoNum type="arabicPeriod"/>
            </a:pPr>
            <a:r>
              <a:rPr lang="en-US" sz="2600" i="1" dirty="0" err="1">
                <a:latin typeface="Times New Roman" panose="02020603050405020304" pitchFamily="18" charset="0"/>
                <a:cs typeface="Times New Roman" panose="02020603050405020304" pitchFamily="18" charset="0"/>
              </a:rPr>
              <a:t>Robotexnika</a:t>
            </a:r>
            <a:endParaRPr lang="ru-RU" sz="26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A42428AA-3521-4671-9AB1-E52648C3F4FA}"/>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[3]</a:t>
            </a:r>
            <a:endParaRPr lang="ru-RU" dirty="0"/>
          </a:p>
        </p:txBody>
      </p:sp>
    </p:spTree>
    <p:extLst>
      <p:ext uri="{BB962C8B-B14F-4D97-AF65-F5344CB8AC3E}">
        <p14:creationId xmlns:p14="http://schemas.microsoft.com/office/powerpoint/2010/main" val="1489187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12E5717-55F8-465D-9055-7EFBBDFA266F}"/>
              </a:ext>
            </a:extLst>
          </p:cNvPr>
          <p:cNvSpPr/>
          <p:nvPr/>
        </p:nvSpPr>
        <p:spPr>
          <a:xfrm>
            <a:off x="694544" y="382012"/>
            <a:ext cx="6440774" cy="6093976"/>
          </a:xfrm>
          <a:prstGeom prst="rect">
            <a:avLst/>
          </a:prstGeom>
        </p:spPr>
        <p:txBody>
          <a:bodyPr wrap="square">
            <a:spAutoFit/>
          </a:bodyPr>
          <a:lstStyle/>
          <a:p>
            <a:pPr indent="450215" algn="just">
              <a:spcAft>
                <a:spcPts val="0"/>
              </a:spcAft>
            </a:pPr>
            <a:r>
              <a:rPr lang="en-US" sz="3000" dirty="0" err="1">
                <a:latin typeface="Times New Roman" panose="02020603050405020304" pitchFamily="18" charset="0"/>
                <a:ea typeface="Calibri" panose="020F0502020204030204" pitchFamily="34" charset="0"/>
                <a:cs typeface="Times New Roman" panose="02020603050405020304" pitchFamily="18" charset="0"/>
              </a:rPr>
              <a:t>Intellektual</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boshqaruv</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tizimi</a:t>
            </a:r>
            <a:r>
              <a:rPr lang="en-US" sz="3000" dirty="0">
                <a:latin typeface="Times New Roman" panose="02020603050405020304" pitchFamily="18" charset="0"/>
                <a:ea typeface="Calibri" panose="020F0502020204030204" pitchFamily="34" charset="0"/>
                <a:cs typeface="Times New Roman" panose="02020603050405020304" pitchFamily="18" charset="0"/>
              </a:rPr>
              <a:t> (IBT) -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bu</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jarayonlar</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qurilmalarni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3000" dirty="0">
                <a:latin typeface="Times New Roman" panose="02020603050405020304" pitchFamily="18" charset="0"/>
                <a:ea typeface="Calibri" panose="020F0502020204030204" pitchFamily="34" charset="0"/>
                <a:cs typeface="Times New Roman" panose="02020603050405020304" pitchFamily="18" charset="0"/>
              </a:rPr>
              <a:t> qilish </a:t>
            </a:r>
            <a:r>
              <a:rPr lang="en-US" sz="3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sun'iy</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intellektdan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foydalanadigan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tizimdir</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tizimlar</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bashoratlarga</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qarorlar</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qilishga</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qodir</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bu</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ularga</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operatsiyalarni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avtomatlashtirish</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optimallashtirish</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3000" dirty="0">
                <a:latin typeface="Times New Roman" panose="02020603050405020304" pitchFamily="18" charset="0"/>
                <a:ea typeface="Calibri" panose="020F0502020204030204" pitchFamily="34" charset="0"/>
                <a:cs typeface="Times New Roman" panose="02020603050405020304" pitchFamily="18" charset="0"/>
              </a:rPr>
              <a:t>. IBT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aqlli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uylar</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avtonom</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avtomobillardan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tortib</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sanoat</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jarayonlarini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tizimlari</a:t>
            </a:r>
            <a:r>
              <a:rPr lang="en-US" sz="3000" dirty="0">
                <a:latin typeface="Times New Roman" panose="02020603050405020304" pitchFamily="18" charset="0"/>
                <a:ea typeface="Calibri" panose="020F0502020204030204" pitchFamily="34" charset="0"/>
                <a:cs typeface="Times New Roman" panose="02020603050405020304" pitchFamily="18" charset="0"/>
              </a:rPr>
              <a:t> va </a:t>
            </a:r>
            <a:r>
              <a:rPr lang="en-US" sz="3000" dirty="0" err="1">
                <a:latin typeface="Times New Roman" panose="02020603050405020304" pitchFamily="18" charset="0"/>
                <a:ea typeface="Calibri" panose="020F0502020204030204" pitchFamily="34" charset="0"/>
                <a:cs typeface="Times New Roman" panose="02020603050405020304" pitchFamily="18" charset="0"/>
              </a:rPr>
              <a:t>tibbiy</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asboblargacha</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keng</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ko'lamli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ilovalarda</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qo'llanilishi</a:t>
            </a:r>
            <a:r>
              <a:rPr lang="en-US" sz="3000" dirty="0">
                <a:latin typeface="Times New Roman" panose="02020603050405020304" pitchFamily="18" charset="0"/>
                <a:ea typeface="Calibri" panose="020F0502020204030204" pitchFamily="34" charset="0"/>
                <a:cs typeface="Times New Roman" panose="02020603050405020304" pitchFamily="18" charset="0"/>
              </a:rPr>
              <a:t> </a:t>
            </a:r>
            <a:r>
              <a:rPr lang="en-US" sz="3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3000" dirty="0">
                <a:latin typeface="Times New Roman" panose="02020603050405020304" pitchFamily="18" charset="0"/>
                <a:ea typeface="Calibri" panose="020F0502020204030204" pitchFamily="34" charset="0"/>
                <a:cs typeface="Times New Roman" panose="02020603050405020304" pitchFamily="18" charset="0"/>
              </a:rPr>
              <a:t>.</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71646C1-B251-4922-84BD-97A6ECE1E19A}"/>
              </a:ext>
            </a:extLst>
          </p:cNvPr>
          <p:cNvSpPr/>
          <p:nvPr/>
        </p:nvSpPr>
        <p:spPr>
          <a:xfrm>
            <a:off x="7450803" y="2769805"/>
            <a:ext cx="4414744" cy="861774"/>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1. </a:t>
            </a:r>
            <a:r>
              <a:rPr lang="ru-RU" sz="1000" dirty="0">
                <a:latin typeface="Times New Roman" panose="02020603050405020304" pitchFamily="18" charset="0"/>
                <a:cs typeface="Times New Roman" panose="02020603050405020304" pitchFamily="18" charset="0"/>
              </a:rPr>
              <a:t>Владимир Шляховой</a:t>
            </a:r>
            <a:r>
              <a:rPr lang="en-US" sz="1000" dirty="0">
                <a:latin typeface="Times New Roman" panose="02020603050405020304" pitchFamily="18" charset="0"/>
                <a:cs typeface="Times New Roman" panose="02020603050405020304" pitchFamily="18" charset="0"/>
              </a:rPr>
              <a:t>. </a:t>
            </a:r>
            <a:r>
              <a:rPr lang="ru-RU" sz="1000" dirty="0">
                <a:latin typeface="Times New Roman" panose="02020603050405020304" pitchFamily="18" charset="0"/>
                <a:cs typeface="Times New Roman" panose="02020603050405020304" pitchFamily="18" charset="0"/>
              </a:rPr>
              <a:t>Интеллектуальные системы управления нивелированием и планировкой для фронтальных погрузчиков. </a:t>
            </a:r>
            <a:r>
              <a:rPr lang="en-US" sz="1000" dirty="0">
                <a:latin typeface="Times New Roman" panose="02020603050405020304" pitchFamily="18" charset="0"/>
                <a:cs typeface="Times New Roman" panose="02020603050405020304" pitchFamily="18" charset="0"/>
              </a:rPr>
              <a:t>Accessed 10.02.2017</a:t>
            </a:r>
            <a:r>
              <a:rPr lang="en-US" sz="1000" dirty="0">
                <a:latin typeface="Times New Roman" panose="02020603050405020304" pitchFamily="18" charset="0"/>
                <a:cs typeface="Times New Roman" panose="02020603050405020304" pitchFamily="18" charset="0"/>
                <a:hlinkClick r:id="rId2"/>
              </a:rPr>
              <a:t>https://www.google.com/url?sa=i&amp;url=https%3A%2F%2Fos1.ru%2Farticle%2F9761-intellektualnye-sistemy-upravleniya-nivelirovaniem-i-planirovkoy-dlya-frontalnyh-pogruzchikov-rasshirit-granitsy-vozmojnogo</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7A049DCC-FEEC-454E-8F25-702218579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802" y="382012"/>
            <a:ext cx="4414745" cy="219854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BE078AB5-7E38-4628-9594-411AB6C722C7}"/>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[4]</a:t>
            </a:r>
            <a:endParaRPr lang="ru-RU" dirty="0"/>
          </a:p>
        </p:txBody>
      </p:sp>
    </p:spTree>
    <p:extLst>
      <p:ext uri="{BB962C8B-B14F-4D97-AF65-F5344CB8AC3E}">
        <p14:creationId xmlns:p14="http://schemas.microsoft.com/office/powerpoint/2010/main" val="1751361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D4D0AF-F599-48FE-A183-AED31083534A}"/>
              </a:ext>
            </a:extLst>
          </p:cNvPr>
          <p:cNvSpPr>
            <a:spLocks noGrp="1"/>
          </p:cNvSpPr>
          <p:nvPr>
            <p:ph type="title"/>
          </p:nvPr>
        </p:nvSpPr>
        <p:spPr>
          <a:xfrm>
            <a:off x="838200" y="365125"/>
            <a:ext cx="5257800" cy="1325563"/>
          </a:xfrm>
        </p:spPr>
        <p:txBody>
          <a:bodyPr>
            <a:normAutofit/>
          </a:bodyPr>
          <a:lstStyle/>
          <a:p>
            <a:r>
              <a:rPr lang="ru-RU" sz="4000" b="1" i="1" dirty="0" err="1">
                <a:latin typeface="Times New Roman" panose="02020603050405020304" pitchFamily="18" charset="0"/>
                <a:cs typeface="Times New Roman" panose="02020603050405020304" pitchFamily="18" charset="0"/>
              </a:rPr>
              <a:t>Super</a:t>
            </a:r>
            <a:r>
              <a:rPr lang="en-US" sz="4000" b="1" i="1" dirty="0">
                <a:latin typeface="Times New Roman" panose="02020603050405020304" pitchFamily="18" charset="0"/>
                <a:cs typeface="Times New Roman" panose="02020603050405020304" pitchFamily="18" charset="0"/>
              </a:rPr>
              <a:t> </a:t>
            </a:r>
            <a:r>
              <a:rPr lang="ru-RU" sz="4000" b="1" i="1" dirty="0">
                <a:latin typeface="Times New Roman" panose="02020603050405020304" pitchFamily="18" charset="0"/>
                <a:cs typeface="Times New Roman" panose="02020603050405020304" pitchFamily="18" charset="0"/>
              </a:rPr>
              <a:t>Sun'iy  Intellekt</a:t>
            </a:r>
            <a:r>
              <a:rPr lang="ru-RU" sz="4000" dirty="0">
                <a:latin typeface="Times New Roman" panose="02020603050405020304" pitchFamily="18" charset="0"/>
                <a:cs typeface="Times New Roman" panose="02020603050405020304" pitchFamily="18" charset="0"/>
              </a:rPr>
              <a:t> </a:t>
            </a:r>
          </a:p>
        </p:txBody>
      </p:sp>
      <p:sp>
        <p:nvSpPr>
          <p:cNvPr id="3" name="Объект 2">
            <a:extLst>
              <a:ext uri="{FF2B5EF4-FFF2-40B4-BE49-F238E27FC236}">
                <a16:creationId xmlns:a16="http://schemas.microsoft.com/office/drawing/2014/main" id="{A7256451-E928-4181-879D-A9FD05B9B11D}"/>
              </a:ext>
            </a:extLst>
          </p:cNvPr>
          <p:cNvSpPr>
            <a:spLocks noGrp="1"/>
          </p:cNvSpPr>
          <p:nvPr>
            <p:ph idx="1"/>
          </p:nvPr>
        </p:nvSpPr>
        <p:spPr>
          <a:xfrm>
            <a:off x="838201" y="1825625"/>
            <a:ext cx="5618018" cy="4351338"/>
          </a:xfrm>
        </p:spPr>
        <p:txBody>
          <a:bodyPr/>
          <a:lstStyle/>
          <a:p>
            <a:pPr marL="0" indent="0">
              <a:buNone/>
            </a:pPr>
            <a:r>
              <a:rPr lang="ru-RU" b="1" i="1" dirty="0">
                <a:latin typeface="Times New Roman" panose="02020603050405020304" pitchFamily="18" charset="0"/>
                <a:cs typeface="Times New Roman" panose="02020603050405020304" pitchFamily="18" charset="0"/>
              </a:rPr>
              <a:t>Sun'iy </a:t>
            </a:r>
            <a:r>
              <a:rPr lang="ru-RU" b="1" i="1" dirty="0" err="1">
                <a:latin typeface="Times New Roman" panose="02020603050405020304" pitchFamily="18" charset="0"/>
                <a:cs typeface="Times New Roman" panose="02020603050405020304" pitchFamily="18" charset="0"/>
              </a:rPr>
              <a:t>Super</a:t>
            </a:r>
            <a:r>
              <a:rPr lang="ru-RU" b="1" i="1" dirty="0">
                <a:latin typeface="Times New Roman" panose="02020603050405020304" pitchFamily="18" charset="0"/>
                <a:cs typeface="Times New Roman" panose="02020603050405020304" pitchFamily="18" charset="0"/>
              </a:rPr>
              <a:t> Intellekt</a:t>
            </a:r>
            <a:r>
              <a:rPr lang="ru-RU" dirty="0">
                <a:latin typeface="Times New Roman" panose="02020603050405020304" pitchFamily="18" charset="0"/>
                <a:cs typeface="Times New Roman" panose="02020603050405020304" pitchFamily="18" charset="0"/>
              </a:rPr>
              <a:t> (SSI) </a:t>
            </a:r>
            <a:r>
              <a:rPr lang="ru-RU" dirty="0" err="1">
                <a:latin typeface="Times New Roman" panose="02020603050405020304" pitchFamily="18" charset="0"/>
                <a:cs typeface="Times New Roman" panose="02020603050405020304" pitchFamily="18" charset="0"/>
              </a:rPr>
              <a:t>gipotetik</a:t>
            </a:r>
            <a:r>
              <a:rPr lang="ru-RU" dirty="0">
                <a:latin typeface="Times New Roman" panose="02020603050405020304" pitchFamily="18" charset="0"/>
                <a:cs typeface="Times New Roman" panose="02020603050405020304" pitchFamily="18" charset="0"/>
              </a:rPr>
              <a:t> sun'iy intellekt bo‘lib, u </a:t>
            </a:r>
            <a:r>
              <a:rPr lang="ru-RU" dirty="0" err="1">
                <a:latin typeface="Times New Roman" panose="02020603050405020304" pitchFamily="18" charset="0"/>
                <a:cs typeface="Times New Roman" panose="02020603050405020304" pitchFamily="18" charset="0"/>
              </a:rPr>
              <a:t>nafaqat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insonning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maksimal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qobiliyatlarini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takrorlay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oladi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balki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undan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ham</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oshib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ketadi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ASIga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ishonuvchilar</a:t>
            </a:r>
            <a:r>
              <a:rPr lang="ru-RU" dirty="0">
                <a:latin typeface="Times New Roman" panose="02020603050405020304" pitchFamily="18" charset="0"/>
                <a:cs typeface="Times New Roman" panose="02020603050405020304" pitchFamily="18" charset="0"/>
              </a:rPr>
              <a:t>, u </a:t>
            </a:r>
            <a:r>
              <a:rPr lang="ru-RU" dirty="0" err="1">
                <a:latin typeface="Times New Roman" panose="02020603050405020304" pitchFamily="18" charset="0"/>
                <a:cs typeface="Times New Roman" panose="02020603050405020304" pitchFamily="18" charset="0"/>
              </a:rPr>
              <a:t>insonni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irodasiga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bo‘ysundirish</a:t>
            </a:r>
            <a:r>
              <a:rPr lang="ru-RU" dirty="0">
                <a:latin typeface="Times New Roman" panose="02020603050405020304" pitchFamily="18" charset="0"/>
                <a:cs typeface="Times New Roman" panose="02020603050405020304" pitchFamily="18" charset="0"/>
              </a:rPr>
              <a:t> uchun </a:t>
            </a:r>
            <a:r>
              <a:rPr lang="ru-RU" dirty="0" err="1">
                <a:latin typeface="Times New Roman" panose="02020603050405020304" pitchFamily="18" charset="0"/>
                <a:cs typeface="Times New Roman" panose="02020603050405020304" pitchFamily="18" charset="0"/>
              </a:rPr>
              <a:t>uning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fikrlari</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his-tuyg‘ulariga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kirib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borish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qudratiga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bo‘lishiga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ishonishadi</a:t>
            </a:r>
            <a:r>
              <a:rPr lang="ru-RU" dirty="0">
                <a:latin typeface="Times New Roman" panose="02020603050405020304" pitchFamily="18" charset="0"/>
                <a:cs typeface="Times New Roman" panose="02020603050405020304" pitchFamily="18" charset="0"/>
              </a:rPr>
              <a:t>.</a:t>
            </a:r>
            <a:endParaRPr lang="ru-RU" dirty="0"/>
          </a:p>
        </p:txBody>
      </p:sp>
      <p:sp>
        <p:nvSpPr>
          <p:cNvPr id="4" name="Прямоугольник 3">
            <a:extLst>
              <a:ext uri="{FF2B5EF4-FFF2-40B4-BE49-F238E27FC236}">
                <a16:creationId xmlns:a16="http://schemas.microsoft.com/office/drawing/2014/main" id="{3FBA16BC-3146-49B4-AA05-DE5D5B607AC8}"/>
              </a:ext>
            </a:extLst>
          </p:cNvPr>
          <p:cNvSpPr/>
          <p:nvPr/>
        </p:nvSpPr>
        <p:spPr>
          <a:xfrm>
            <a:off x="7109767" y="3028890"/>
            <a:ext cx="4791288" cy="400110"/>
          </a:xfrm>
          <a:prstGeom prst="rect">
            <a:avLst/>
          </a:prstGeom>
        </p:spPr>
        <p:txBody>
          <a:bodyPr wrap="square">
            <a:spAutoFit/>
          </a:bodyPr>
          <a:lstStyle/>
          <a:p>
            <a:pPr fontAlgn="base"/>
            <a:r>
              <a:rPr lang="en-US" sz="1000" dirty="0">
                <a:latin typeface="Times New Roman" panose="02020603050405020304" pitchFamily="18" charset="0"/>
                <a:cs typeface="Times New Roman" panose="02020603050405020304" pitchFamily="18" charset="0"/>
              </a:rPr>
              <a:t>2. Tim Urban. Super-intelligence: on the verge of fantastic changes</a:t>
            </a:r>
            <a:r>
              <a:rPr lang="ru-RU" sz="1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accessed 12.07.2017 https://integral-russia.ru/2017/07/12/super-intellekt-na-poroge-fantasticheskih-peremen/</a:t>
            </a:r>
            <a:endParaRPr lang="ru-RU" sz="1000" dirty="0">
              <a:latin typeface="Times New Roman" panose="02020603050405020304" pitchFamily="18" charset="0"/>
              <a:cs typeface="Times New Roman" panose="02020603050405020304" pitchFamily="18" charset="0"/>
            </a:endParaRPr>
          </a:p>
        </p:txBody>
      </p:sp>
      <p:pic>
        <p:nvPicPr>
          <p:cNvPr id="2050" name="Picture 2" descr="Картинки по запросу искусственный интеллект">
            <a:extLst>
              <a:ext uri="{FF2B5EF4-FFF2-40B4-BE49-F238E27FC236}">
                <a16:creationId xmlns:a16="http://schemas.microsoft.com/office/drawing/2014/main" id="{85D61CEF-FDF5-43F5-BD1E-8FCD6244F6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279" y="365125"/>
            <a:ext cx="4531179"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5C975982-AAC4-4CFB-8A68-DA0EEAAA3A28}"/>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[5]</a:t>
            </a:r>
            <a:endParaRPr lang="ru-RU" dirty="0"/>
          </a:p>
        </p:txBody>
      </p:sp>
    </p:spTree>
    <p:extLst>
      <p:ext uri="{BB962C8B-B14F-4D97-AF65-F5344CB8AC3E}">
        <p14:creationId xmlns:p14="http://schemas.microsoft.com/office/powerpoint/2010/main" val="664756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BE0FAB-67E5-4F6F-A776-D89F050C1F6A}"/>
              </a:ext>
            </a:extLst>
          </p:cNvPr>
          <p:cNvSpPr>
            <a:spLocks noGrp="1"/>
          </p:cNvSpPr>
          <p:nvPr>
            <p:ph type="title"/>
          </p:nvPr>
        </p:nvSpPr>
        <p:spPr>
          <a:xfrm>
            <a:off x="838200" y="365125"/>
            <a:ext cx="5033963" cy="1325563"/>
          </a:xfrm>
        </p:spPr>
        <p:txBody>
          <a:bodyPr/>
          <a:lstStyle/>
          <a:p>
            <a:r>
              <a:rPr lang="en-US" b="1" i="1" dirty="0" err="1">
                <a:latin typeface="Times New Roman" panose="02020603050405020304" pitchFamily="18" charset="0"/>
                <a:cs typeface="Times New Roman" panose="02020603050405020304" pitchFamily="18" charset="0"/>
              </a:rPr>
              <a:t>Zaif</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yoki</a:t>
            </a:r>
            <a:r>
              <a:rPr lang="en-US" b="1" i="1" dirty="0">
                <a:latin typeface="Times New Roman" panose="02020603050405020304" pitchFamily="18" charset="0"/>
                <a:cs typeface="Times New Roman" panose="02020603050405020304" pitchFamily="18" charset="0"/>
              </a:rPr>
              <a:t> tor SI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33436908-B721-4AAE-868E-1EDB3D31D28B}"/>
              </a:ext>
            </a:extLst>
          </p:cNvPr>
          <p:cNvSpPr>
            <a:spLocks noGrp="1"/>
          </p:cNvSpPr>
          <p:nvPr>
            <p:ph idx="1"/>
          </p:nvPr>
        </p:nvSpPr>
        <p:spPr>
          <a:xfrm>
            <a:off x="388495" y="1840615"/>
            <a:ext cx="7481341" cy="4351338"/>
          </a:xfrm>
        </p:spPr>
        <p:txBody>
          <a:bodyPr>
            <a:normAutofit lnSpcReduction="10000"/>
          </a:bodyPr>
          <a:lstStyle/>
          <a:p>
            <a:pPr marL="0" indent="442913" algn="just">
              <a:buNone/>
            </a:pPr>
            <a:r>
              <a:rPr lang="en-US" b="1" i="1" dirty="0" err="1">
                <a:latin typeface="Times New Roman" panose="02020603050405020304" pitchFamily="18" charset="0"/>
                <a:cs typeface="Times New Roman" panose="02020603050405020304" pitchFamily="18" charset="0"/>
              </a:rPr>
              <a:t>Zaif</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yoki</a:t>
            </a:r>
            <a:r>
              <a:rPr lang="en-US" b="1" i="1" dirty="0">
                <a:latin typeface="Times New Roman" panose="02020603050405020304" pitchFamily="18" charset="0"/>
                <a:cs typeface="Times New Roman" panose="02020603050405020304" pitchFamily="18" charset="0"/>
              </a:rPr>
              <a:t> tor 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Sun'iy</a:t>
            </a:r>
            <a:r>
              <a:rPr lang="en-US" dirty="0">
                <a:latin typeface="Times New Roman" panose="02020603050405020304" pitchFamily="18" charset="0"/>
                <a:cs typeface="Times New Roman" panose="02020603050405020304" pitchFamily="18" charset="0"/>
              </a:rPr>
              <a:t> tor </a:t>
            </a:r>
            <a:r>
              <a:rPr lang="en-US" dirty="0" err="1">
                <a:latin typeface="Times New Roman" panose="02020603050405020304" pitchFamily="18" charset="0"/>
                <a:cs typeface="Times New Roman" panose="02020603050405020304" pitchFamily="18" charset="0"/>
              </a:rPr>
              <a:t>intellekt</a:t>
            </a:r>
            <a:r>
              <a:rPr lang="en-US" dirty="0">
                <a:latin typeface="Times New Roman" panose="02020603050405020304" pitchFamily="18" charset="0"/>
                <a:cs typeface="Times New Roman" panose="02020603050405020304" pitchFamily="18" charset="0"/>
              </a:rPr>
              <a:t>, STI) </a:t>
            </a:r>
            <a:r>
              <a:rPr lang="en-US" dirty="0" err="1">
                <a:latin typeface="Times New Roman" panose="02020603050405020304" pitchFamily="18" charset="0"/>
                <a:cs typeface="Times New Roman" panose="02020603050405020304" pitchFamily="18" charset="0"/>
              </a:rPr>
              <a:t>bizga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xatti-harakatlarida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intellektning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zaif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maslahatlarini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zaif</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ataladi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U </a:t>
            </a:r>
            <a:r>
              <a:rPr lang="ru-RU" dirty="0" err="1">
                <a:latin typeface="Times New Roman" panose="02020603050405020304" pitchFamily="18" charset="0"/>
                <a:cs typeface="Times New Roman" panose="02020603050405020304" pitchFamily="18" charset="0"/>
              </a:rPr>
              <a:t>faqat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qat'iy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belgilangan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tor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doiradagi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ilovalarni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ishlatish</a:t>
            </a:r>
            <a:r>
              <a:rPr lang="ru-RU" dirty="0">
                <a:latin typeface="Times New Roman" panose="02020603050405020304" pitchFamily="18" charset="0"/>
                <a:cs typeface="Times New Roman" panose="02020603050405020304" pitchFamily="18" charset="0"/>
              </a:rPr>
              <a:t> uchun </a:t>
            </a:r>
            <a:r>
              <a:rPr lang="ru-RU" dirty="0" err="1">
                <a:latin typeface="Times New Roman" panose="02020603050405020304" pitchFamily="18" charset="0"/>
                <a:cs typeface="Times New Roman" panose="02020603050405020304" pitchFamily="18" charset="0"/>
              </a:rPr>
              <a:t>mo‘ljallangan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shuning</a:t>
            </a:r>
            <a:r>
              <a:rPr lang="ru-RU" dirty="0">
                <a:latin typeface="Times New Roman" panose="02020603050405020304" pitchFamily="18" charset="0"/>
                <a:cs typeface="Times New Roman" panose="02020603050405020304" pitchFamily="18" charset="0"/>
              </a:rPr>
              <a:t> uchun u </a:t>
            </a:r>
            <a:r>
              <a:rPr lang="ru-RU" dirty="0" err="1">
                <a:latin typeface="Times New Roman" panose="02020603050405020304" pitchFamily="18" charset="0"/>
                <a:cs typeface="Times New Roman" panose="02020603050405020304" pitchFamily="18" charset="0"/>
              </a:rPr>
              <a:t>tor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deb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ataladi</a:t>
            </a:r>
            <a:r>
              <a:rPr lang="ru-RU" dirty="0">
                <a:latin typeface="Times New Roman" panose="02020603050405020304" pitchFamily="18" charset="0"/>
                <a:cs typeface="Times New Roman" panose="02020603050405020304" pitchFamily="18" charset="0"/>
              </a:rPr>
              <a:t>). STI </a:t>
            </a:r>
            <a:r>
              <a:rPr lang="ru-RU" dirty="0" err="1">
                <a:latin typeface="Times New Roman" panose="02020603050405020304" pitchFamily="18" charset="0"/>
                <a:cs typeface="Times New Roman" panose="02020603050405020304" pitchFamily="18" charset="0"/>
              </a:rPr>
              <a:t>holatida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inson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nazorati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ostida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bo‘lmagan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avtonom</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xatti-harakatlar</a:t>
            </a:r>
            <a:r>
              <a:rPr lang="ru-RU" dirty="0">
                <a:latin typeface="Times New Roman" panose="02020603050405020304" pitchFamily="18" charset="0"/>
                <a:cs typeface="Times New Roman" panose="02020603050405020304" pitchFamily="18" charset="0"/>
              </a:rPr>
              <a:t> yoki </a:t>
            </a:r>
            <a:r>
              <a:rPr lang="ru-RU" dirty="0" err="1">
                <a:latin typeface="Times New Roman" panose="02020603050405020304" pitchFamily="18" charset="0"/>
                <a:cs typeface="Times New Roman" panose="02020603050405020304" pitchFamily="18" charset="0"/>
              </a:rPr>
              <a:t>o‘z-o‘zini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rivojlantirish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mumkin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emas</a:t>
            </a:r>
            <a:r>
              <a:rPr lang="ru-RU" dirty="0">
                <a:latin typeface="Times New Roman" panose="02020603050405020304" pitchFamily="18" charset="0"/>
                <a:cs typeface="Times New Roman" panose="02020603050405020304" pitchFamily="18" charset="0"/>
              </a:rPr>
              <a:t>. STI bilan </a:t>
            </a:r>
            <a:r>
              <a:rPr lang="ru-RU" dirty="0" err="1">
                <a:latin typeface="Times New Roman" panose="02020603050405020304" pitchFamily="18" charset="0"/>
                <a:cs typeface="Times New Roman" panose="02020603050405020304" pitchFamily="18" charset="0"/>
              </a:rPr>
              <a:t>jihozlangan</a:t>
            </a:r>
            <a:r>
              <a:rPr lang="ru-RU" dirty="0">
                <a:latin typeface="Times New Roman" panose="02020603050405020304" pitchFamily="18" charset="0"/>
                <a:cs typeface="Times New Roman" panose="02020603050405020304" pitchFamily="18" charset="0"/>
              </a:rPr>
              <a:t> tizimlar </a:t>
            </a:r>
            <a:r>
              <a:rPr lang="ru-RU" dirty="0" err="1">
                <a:latin typeface="Times New Roman" panose="02020603050405020304" pitchFamily="18" charset="0"/>
                <a:cs typeface="Times New Roman" panose="02020603050405020304" pitchFamily="18" charset="0"/>
              </a:rPr>
              <a:t>faqat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inson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tomonidan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yaratilgan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shaklda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mavjud</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bo‘lishi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mumkin</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hatto</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nazariy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jihatdan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uning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nazoratidan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chiqa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olmaydi</a:t>
            </a:r>
            <a:r>
              <a:rPr lang="ru-RU" dirty="0">
                <a:latin typeface="Times New Roman" panose="02020603050405020304" pitchFamily="18" charset="0"/>
                <a:cs typeface="Times New Roman" panose="02020603050405020304" pitchFamily="18" charset="0"/>
              </a:rPr>
              <a:t>.</a:t>
            </a:r>
          </a:p>
          <a:p>
            <a:pPr marL="0" indent="0">
              <a:buNone/>
            </a:pPr>
            <a:endParaRPr lang="ru-RU"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EC081F07-CAA2-4BB3-A1EC-627D2AAA32A9}"/>
              </a:ext>
            </a:extLst>
          </p:cNvPr>
          <p:cNvSpPr/>
          <p:nvPr/>
        </p:nvSpPr>
        <p:spPr>
          <a:xfrm>
            <a:off x="7869836" y="3105834"/>
            <a:ext cx="4007371" cy="646331"/>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3. Jake Frankenfield. </a:t>
            </a:r>
            <a:r>
              <a:rPr lang="ru-RU" sz="1200" dirty="0">
                <a:latin typeface="Times New Roman" panose="02020603050405020304" pitchFamily="18" charset="0"/>
                <a:cs typeface="Times New Roman" panose="02020603050405020304" pitchFamily="18" charset="0"/>
              </a:rPr>
              <a:t>Weak artificial intelligence (Weak AI)</a:t>
            </a:r>
            <a:r>
              <a:rPr lang="en-US" sz="1200" dirty="0">
                <a:latin typeface="Times New Roman" panose="02020603050405020304" pitchFamily="18" charset="0"/>
                <a:cs typeface="Times New Roman" panose="02020603050405020304" pitchFamily="18" charset="0"/>
              </a:rPr>
              <a:t>. Accessed 19.09.2021 </a:t>
            </a:r>
            <a:r>
              <a:rPr lang="en-US" sz="1200" dirty="0">
                <a:latin typeface="Times New Roman" panose="02020603050405020304" pitchFamily="18" charset="0"/>
                <a:cs typeface="Times New Roman" panose="02020603050405020304" pitchFamily="18" charset="0"/>
                <a:hlinkClick r:id="rId2"/>
              </a:rPr>
              <a:t>https://www.helenkapatsa.ru/slabyi-iskusstviennyi-intielliekt/</a:t>
            </a:r>
            <a:r>
              <a:rPr lang="en-US" sz="1200" dirty="0">
                <a:latin typeface="Times New Roman" panose="02020603050405020304" pitchFamily="18" charset="0"/>
                <a:cs typeface="Times New Roman" panose="02020603050405020304" pitchFamily="18" charset="0"/>
              </a:rPr>
              <a:t> </a:t>
            </a:r>
            <a:endParaRPr lang="ru-RU" sz="1200" dirty="0">
              <a:latin typeface="Times New Roman" panose="02020603050405020304" pitchFamily="18" charset="0"/>
              <a:cs typeface="Times New Roman" panose="02020603050405020304" pitchFamily="18" charset="0"/>
            </a:endParaRPr>
          </a:p>
        </p:txBody>
      </p:sp>
      <p:pic>
        <p:nvPicPr>
          <p:cNvPr id="3074" name="Picture 2" descr="Слабый искусственный интеллект (Weak AI)">
            <a:extLst>
              <a:ext uri="{FF2B5EF4-FFF2-40B4-BE49-F238E27FC236}">
                <a16:creationId xmlns:a16="http://schemas.microsoft.com/office/drawing/2014/main" id="{DDED6C95-A11D-46F6-A31D-1A160CAAC5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8150" y="205772"/>
            <a:ext cx="3581400" cy="268605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extLst>
              <a:ext uri="{FF2B5EF4-FFF2-40B4-BE49-F238E27FC236}">
                <a16:creationId xmlns:a16="http://schemas.microsoft.com/office/drawing/2014/main" id="{6B3FC55F-C95D-4552-82EB-0ADC877E9497}"/>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[6]</a:t>
            </a:r>
            <a:endParaRPr lang="ru-RU" dirty="0"/>
          </a:p>
        </p:txBody>
      </p:sp>
    </p:spTree>
    <p:extLst>
      <p:ext uri="{BB962C8B-B14F-4D97-AF65-F5344CB8AC3E}">
        <p14:creationId xmlns:p14="http://schemas.microsoft.com/office/powerpoint/2010/main" val="3398583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8770BD-FD21-4CC9-AB08-8A04CDBCB4AD}"/>
              </a:ext>
            </a:extLst>
          </p:cNvPr>
          <p:cNvSpPr>
            <a:spLocks noGrp="1"/>
          </p:cNvSpPr>
          <p:nvPr>
            <p:ph type="title"/>
          </p:nvPr>
        </p:nvSpPr>
        <p:spPr>
          <a:xfrm>
            <a:off x="838200" y="365125"/>
            <a:ext cx="10515600" cy="774127"/>
          </a:xfrm>
        </p:spPr>
        <p:txBody>
          <a:bodyPr>
            <a:normAutofit fontScale="90000"/>
          </a:bodyPr>
          <a:lstStyle/>
          <a:p>
            <a:r>
              <a:rPr lang="en-US" b="1" i="1" dirty="0" err="1">
                <a:latin typeface="Times New Roman" panose="02020603050405020304" pitchFamily="18" charset="0"/>
                <a:cs typeface="Times New Roman" panose="02020603050405020304" pitchFamily="18" charset="0"/>
              </a:rPr>
              <a:t>Sun’iy</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intellektning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asosiy</a:t>
            </a:r>
            <a:r>
              <a:rPr lang="en-US" b="1" i="1" dirty="0">
                <a:latin typeface="Times New Roman" panose="02020603050405020304" pitchFamily="18" charset="0"/>
                <a:cs typeface="Times New Roman" panose="02020603050405020304" pitchFamily="18" charset="0"/>
              </a:rPr>
              <a:t> m</a:t>
            </a:r>
            <a:r>
              <a:rPr lang="ru-RU" b="1" i="1" dirty="0" err="1">
                <a:latin typeface="Times New Roman" panose="02020603050405020304" pitchFamily="18" charset="0"/>
                <a:cs typeface="Times New Roman" panose="02020603050405020304" pitchFamily="18" charset="0"/>
              </a:rPr>
              <a:t>aqsad</a:t>
            </a:r>
            <a:r>
              <a:rPr lang="ru-RU" b="1" i="1" dirty="0">
                <a:latin typeface="Times New Roman" panose="02020603050405020304" pitchFamily="18" charset="0"/>
                <a:cs typeface="Times New Roman" panose="02020603050405020304" pitchFamily="18" charset="0"/>
              </a:rPr>
              <a:t> va </a:t>
            </a:r>
            <a:r>
              <a:rPr lang="ru-RU" b="1" i="1" dirty="0" err="1">
                <a:latin typeface="Times New Roman" panose="02020603050405020304" pitchFamily="18" charset="0"/>
                <a:cs typeface="Times New Roman" panose="02020603050405020304" pitchFamily="18" charset="0"/>
              </a:rPr>
              <a:t>vazifalar</a:t>
            </a:r>
            <a:r>
              <a:rPr lang="en-US" b="1" i="1" dirty="0" err="1">
                <a:latin typeface="Times New Roman" panose="02020603050405020304" pitchFamily="18" charset="0"/>
                <a:cs typeface="Times New Roman" panose="02020603050405020304" pitchFamily="18" charset="0"/>
              </a:rPr>
              <a:t>i</a:t>
            </a:r>
            <a:endParaRPr lang="ru-RU" dirty="0"/>
          </a:p>
        </p:txBody>
      </p:sp>
      <p:graphicFrame>
        <p:nvGraphicFramePr>
          <p:cNvPr id="4" name="Схема 3">
            <a:extLst>
              <a:ext uri="{FF2B5EF4-FFF2-40B4-BE49-F238E27FC236}">
                <a16:creationId xmlns:a16="http://schemas.microsoft.com/office/drawing/2014/main" id="{A41128CE-C17A-40DB-A01F-66561A699AFA}"/>
              </a:ext>
            </a:extLst>
          </p:cNvPr>
          <p:cNvGraphicFramePr/>
          <p:nvPr>
            <p:extLst>
              <p:ext uri="{D42A27DB-BD31-4B8C-83A1-F6EECF244321}">
                <p14:modId xmlns:p14="http://schemas.microsoft.com/office/powerpoint/2010/main" val="975031141"/>
              </p:ext>
            </p:extLst>
          </p:nvPr>
        </p:nvGraphicFramePr>
        <p:xfrm>
          <a:off x="586282" y="1139252"/>
          <a:ext cx="933720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5B3FD49F-FEB9-4724-A22A-2516D9CF0739}"/>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[7]</a:t>
            </a:r>
            <a:endParaRPr lang="ru-RU" dirty="0"/>
          </a:p>
        </p:txBody>
      </p:sp>
    </p:spTree>
    <p:extLst>
      <p:ext uri="{BB962C8B-B14F-4D97-AF65-F5344CB8AC3E}">
        <p14:creationId xmlns:p14="http://schemas.microsoft.com/office/powerpoint/2010/main" val="2785556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1A20E394-662B-4026-81C5-718E208B856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1771" y="323108"/>
            <a:ext cx="9636490" cy="6211784"/>
          </a:xfrm>
          <a:prstGeom prst="rect">
            <a:avLst/>
          </a:prstGeom>
          <a:noFill/>
          <a:ln>
            <a:noFill/>
          </a:ln>
        </p:spPr>
      </p:pic>
      <p:sp>
        <p:nvSpPr>
          <p:cNvPr id="3" name="Прямоугольник 2">
            <a:extLst>
              <a:ext uri="{FF2B5EF4-FFF2-40B4-BE49-F238E27FC236}">
                <a16:creationId xmlns:a16="http://schemas.microsoft.com/office/drawing/2014/main" id="{7550BCFE-7218-4252-98CE-AC5EE35F7723}"/>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[8]</a:t>
            </a:r>
            <a:endParaRPr lang="ru-RU" dirty="0"/>
          </a:p>
        </p:txBody>
      </p:sp>
    </p:spTree>
    <p:extLst>
      <p:ext uri="{BB962C8B-B14F-4D97-AF65-F5344CB8AC3E}">
        <p14:creationId xmlns:p14="http://schemas.microsoft.com/office/powerpoint/2010/main" val="2508353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87D145E-BEB6-4680-8539-BA56D08EDD3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746309"/>
            <a:ext cx="7980218" cy="4785062"/>
          </a:xfrm>
          <a:prstGeom prst="rect">
            <a:avLst/>
          </a:prstGeom>
          <a:noFill/>
          <a:ln>
            <a:noFill/>
          </a:ln>
        </p:spPr>
      </p:pic>
      <p:sp>
        <p:nvSpPr>
          <p:cNvPr id="5" name="Прямоугольник: скругленные углы 4">
            <a:extLst>
              <a:ext uri="{FF2B5EF4-FFF2-40B4-BE49-F238E27FC236}">
                <a16:creationId xmlns:a16="http://schemas.microsoft.com/office/drawing/2014/main" id="{EBD94C3E-3D2A-40BD-82F2-710DCFE278A0}"/>
              </a:ext>
            </a:extLst>
          </p:cNvPr>
          <p:cNvSpPr/>
          <p:nvPr/>
        </p:nvSpPr>
        <p:spPr>
          <a:xfrm>
            <a:off x="7980218" y="342005"/>
            <a:ext cx="3732550" cy="26179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132B46F0-EE71-43FF-9E2F-6078AD9F8306}"/>
              </a:ext>
            </a:extLst>
          </p:cNvPr>
          <p:cNvSpPr>
            <a:spLocks noGrp="1"/>
          </p:cNvSpPr>
          <p:nvPr>
            <p:ph type="title"/>
          </p:nvPr>
        </p:nvSpPr>
        <p:spPr>
          <a:xfrm>
            <a:off x="8354971" y="365355"/>
            <a:ext cx="3252867" cy="2617918"/>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2.</a:t>
            </a:r>
            <a:r>
              <a:rPr lang="ru-RU" b="1" dirty="0">
                <a:latin typeface="Times New Roman" panose="02020603050405020304" pitchFamily="18" charset="0"/>
                <a:cs typeface="Times New Roman" panose="02020603050405020304" pitchFamily="18" charset="0"/>
              </a:rPr>
              <a:t> Sun’iy intellekt </a:t>
            </a:r>
            <a:r>
              <a:rPr lang="ru-RU" b="1" dirty="0" err="1">
                <a:latin typeface="Times New Roman" panose="02020603050405020304" pitchFamily="18" charset="0"/>
                <a:cs typeface="Times New Roman" panose="02020603050405020304" pitchFamily="18" charset="0"/>
              </a:rPr>
              <a:t>konseptsiyasi</a:t>
            </a:r>
            <a:r>
              <a:rPr lang="en-US" b="1" dirty="0">
                <a:latin typeface="Times New Roman" panose="02020603050405020304" pitchFamily="18" charset="0"/>
                <a:cs typeface="Times New Roman" panose="02020603050405020304" pitchFamily="18" charset="0"/>
              </a:rPr>
              <a:t>-</a:t>
            </a:r>
            <a:r>
              <a:rPr lang="ru-RU" b="1" dirty="0" err="1">
                <a:latin typeface="Times New Roman" panose="02020603050405020304" pitchFamily="18" charset="0"/>
                <a:cs typeface="Times New Roman" panose="02020603050405020304" pitchFamily="18" charset="0"/>
              </a:rPr>
              <a:t>ning</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tuzilishi</a:t>
            </a:r>
            <a:endParaRPr lang="ru-RU" dirty="0"/>
          </a:p>
        </p:txBody>
      </p:sp>
      <p:sp>
        <p:nvSpPr>
          <p:cNvPr id="6" name="Прямоугольник 5">
            <a:extLst>
              <a:ext uri="{FF2B5EF4-FFF2-40B4-BE49-F238E27FC236}">
                <a16:creationId xmlns:a16="http://schemas.microsoft.com/office/drawing/2014/main" id="{A0E9878F-4E67-4AED-93DD-EB98427D002F}"/>
              </a:ext>
            </a:extLst>
          </p:cNvPr>
          <p:cNvSpPr/>
          <p:nvPr/>
        </p:nvSpPr>
        <p:spPr>
          <a:xfrm>
            <a:off x="878013" y="6298074"/>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[9]</a:t>
            </a:r>
            <a:endParaRPr lang="ru-RU" dirty="0"/>
          </a:p>
        </p:txBody>
      </p:sp>
    </p:spTree>
    <p:extLst>
      <p:ext uri="{BB962C8B-B14F-4D97-AF65-F5344CB8AC3E}">
        <p14:creationId xmlns:p14="http://schemas.microsoft.com/office/powerpoint/2010/main" val="3428863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6C19F6-BA72-400B-92A5-2BC56C7ED10A}"/>
              </a:ext>
            </a:extLst>
          </p:cNvPr>
          <p:cNvSpPr>
            <a:spLocks noGrp="1"/>
          </p:cNvSpPr>
          <p:nvPr>
            <p:ph type="title"/>
          </p:nvPr>
        </p:nvSpPr>
        <p:spPr>
          <a:xfrm>
            <a:off x="838200" y="365125"/>
            <a:ext cx="10254521" cy="1325563"/>
          </a:xfrm>
        </p:spPr>
        <p:txBody>
          <a:bodyPr>
            <a:normAutofit/>
          </a:bodyPr>
          <a:lstStyle/>
          <a:p>
            <a:pPr algn="ctr"/>
            <a:r>
              <a:rPr lang="en-US" sz="5000" b="1" dirty="0" err="1">
                <a:latin typeface="Times New Roman" panose="02020603050405020304" pitchFamily="18" charset="0"/>
                <a:cs typeface="Times New Roman" panose="02020603050405020304" pitchFamily="18" charset="0"/>
              </a:rPr>
              <a:t>Sun’iy</a:t>
            </a:r>
            <a:r>
              <a:rPr lang="en-US" sz="5000" b="1" dirty="0">
                <a:latin typeface="Times New Roman" panose="02020603050405020304" pitchFamily="18" charset="0"/>
                <a:cs typeface="Times New Roman" panose="02020603050405020304" pitchFamily="18" charset="0"/>
              </a:rPr>
              <a:t> </a:t>
            </a:r>
            <a:r>
              <a:rPr lang="en-US" sz="5000" b="1" dirty="0" err="1">
                <a:latin typeface="Times New Roman" panose="02020603050405020304" pitchFamily="18" charset="0"/>
                <a:cs typeface="Times New Roman" panose="02020603050405020304" pitchFamily="18" charset="0"/>
              </a:rPr>
              <a:t>neyron</a:t>
            </a:r>
            <a:r>
              <a:rPr lang="en-US" sz="5000" b="1" dirty="0">
                <a:latin typeface="Times New Roman" panose="02020603050405020304" pitchFamily="18" charset="0"/>
                <a:cs typeface="Times New Roman" panose="02020603050405020304" pitchFamily="18" charset="0"/>
              </a:rPr>
              <a:t> </a:t>
            </a:r>
            <a:r>
              <a:rPr lang="en-US" sz="5000" b="1" dirty="0" err="1">
                <a:latin typeface="Times New Roman" panose="02020603050405020304" pitchFamily="18" charset="0"/>
                <a:cs typeface="Times New Roman" panose="02020603050405020304" pitchFamily="18" charset="0"/>
              </a:rPr>
              <a:t>tarmoqlari</a:t>
            </a:r>
            <a:endParaRPr lang="ru-RU" sz="5000" b="1" dirty="0">
              <a:latin typeface="Times New Roman" panose="02020603050405020304" pitchFamily="18"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D7CBAE93-68BE-44A9-BE91-D06C8DA37C87}"/>
              </a:ext>
            </a:extLst>
          </p:cNvPr>
          <p:cNvGraphicFramePr/>
          <p:nvPr>
            <p:extLst>
              <p:ext uri="{D42A27DB-BD31-4B8C-83A1-F6EECF244321}">
                <p14:modId xmlns:p14="http://schemas.microsoft.com/office/powerpoint/2010/main" val="70172275"/>
              </p:ext>
            </p:extLst>
          </p:nvPr>
        </p:nvGraphicFramePr>
        <p:xfrm>
          <a:off x="0" y="1587426"/>
          <a:ext cx="5696259" cy="5204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2C1CA097-95FA-4156-8EDE-824E5BD52B0C}"/>
              </a:ext>
            </a:extLst>
          </p:cNvPr>
          <p:cNvSpPr/>
          <p:nvPr/>
        </p:nvSpPr>
        <p:spPr>
          <a:xfrm>
            <a:off x="5858359" y="1329061"/>
            <a:ext cx="5547903" cy="3046988"/>
          </a:xfrm>
          <a:prstGeom prst="rect">
            <a:avLst/>
          </a:prstGeom>
        </p:spPr>
        <p:txBody>
          <a:bodyPr wrap="square">
            <a:spAutoFit/>
          </a:bodyPr>
          <a:lstStyle/>
          <a:p>
            <a:pPr indent="449263" algn="just"/>
            <a:r>
              <a:rPr lang="en-US" sz="2400" b="1" dirty="0" err="1">
                <a:latin typeface="Times New Roman" panose="02020603050405020304" pitchFamily="18" charset="0"/>
                <a:ea typeface="Calibri" panose="020F0502020204030204" pitchFamily="34" charset="0"/>
              </a:rPr>
              <a:t>Sun'iy</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neyron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tarmoqlari</a:t>
            </a:r>
            <a:r>
              <a:rPr lang="en-US" sz="2400" b="1" dirty="0">
                <a:latin typeface="Times New Roman" panose="02020603050405020304" pitchFamily="18" charset="0"/>
                <a:ea typeface="Calibri" panose="020F0502020204030204" pitchFamily="34" charset="0"/>
              </a:rPr>
              <a:t> (SNT)</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inson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biologik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tizimidan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ilhomlangan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modellari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a:t>
            </a:r>
            <a:r>
              <a:rPr lang="en-US" sz="2400" dirty="0">
                <a:latin typeface="Times New Roman" panose="02020603050405020304" pitchFamily="18" charset="0"/>
                <a:ea typeface="Calibri" panose="020F0502020204030204" pitchFamily="34" charset="0"/>
              </a:rPr>
              <a:t> mashinani </a:t>
            </a:r>
            <a:r>
              <a:rPr lang="en-US" sz="2400" dirty="0" err="1">
                <a:latin typeface="Times New Roman" panose="02020603050405020304" pitchFamily="18" charset="0"/>
                <a:ea typeface="Calibri" panose="020F0502020204030204" pitchFamily="34" charset="0"/>
              </a:rPr>
              <a:t>o'rganish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naqshni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aniqlash</a:t>
            </a:r>
            <a:r>
              <a:rPr lang="en-US" sz="2400" dirty="0">
                <a:latin typeface="Times New Roman" panose="02020603050405020304" pitchFamily="18" charset="0"/>
                <a:ea typeface="Calibri" panose="020F0502020204030204" pitchFamily="34" charset="0"/>
              </a:rPr>
              <a:t>, tabiiy </a:t>
            </a:r>
            <a:r>
              <a:rPr lang="en-US" sz="2400" dirty="0" err="1">
                <a:latin typeface="Times New Roman" panose="02020603050405020304" pitchFamily="18" charset="0"/>
                <a:ea typeface="Calibri" panose="020F0502020204030204" pitchFamily="34" charset="0"/>
              </a:rPr>
              <a:t>tilni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qayta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kompyuterni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tavsiya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tizimlar</a:t>
            </a:r>
            <a:r>
              <a:rPr lang="en-US" sz="2400" dirty="0">
                <a:latin typeface="Times New Roman" panose="02020603050405020304" pitchFamily="18" charset="0"/>
                <a:ea typeface="Calibri" panose="020F0502020204030204" pitchFamily="34" charset="0"/>
              </a:rPr>
              <a:t> va </a:t>
            </a:r>
            <a:r>
              <a:rPr lang="en-US" sz="2400" dirty="0" err="1">
                <a:latin typeface="Times New Roman" panose="02020603050405020304" pitchFamily="18" charset="0"/>
                <a:ea typeface="Calibri" panose="020F0502020204030204" pitchFamily="34" charset="0"/>
              </a:rPr>
              <a:t>boshqa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ko'plab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sohalarda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muammolarni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hal</a:t>
            </a:r>
            <a:r>
              <a:rPr lang="en-US" sz="2400" dirty="0">
                <a:latin typeface="Times New Roman" panose="02020603050405020304" pitchFamily="18" charset="0"/>
                <a:ea typeface="Calibri" panose="020F0502020204030204" pitchFamily="34" charset="0"/>
              </a:rPr>
              <a:t> qilish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ishlatiladi</a:t>
            </a:r>
            <a:r>
              <a:rPr lang="en-US" sz="2400" dirty="0">
                <a:latin typeface="Times New Roman" panose="02020603050405020304" pitchFamily="18" charset="0"/>
                <a:ea typeface="Calibri" panose="020F0502020204030204" pitchFamily="34" charset="0"/>
              </a:rPr>
              <a:t>.</a:t>
            </a:r>
            <a:endParaRPr lang="ru-RU" sz="2400" dirty="0"/>
          </a:p>
        </p:txBody>
      </p:sp>
      <p:sp>
        <p:nvSpPr>
          <p:cNvPr id="6" name="Прямоугольник 5">
            <a:extLst>
              <a:ext uri="{FF2B5EF4-FFF2-40B4-BE49-F238E27FC236}">
                <a16:creationId xmlns:a16="http://schemas.microsoft.com/office/drawing/2014/main" id="{5C181A18-12C8-4259-AE4F-A2299D7652F1}"/>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[10]</a:t>
            </a:r>
            <a:endParaRPr lang="ru-RU" dirty="0"/>
          </a:p>
        </p:txBody>
      </p:sp>
    </p:spTree>
    <p:extLst>
      <p:ext uri="{BB962C8B-B14F-4D97-AF65-F5344CB8AC3E}">
        <p14:creationId xmlns:p14="http://schemas.microsoft.com/office/powerpoint/2010/main" val="1500187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5F6B5A9-F6C5-41F8-9525-F3AA2AC63366}"/>
              </a:ext>
            </a:extLst>
          </p:cNvPr>
          <p:cNvSpPr>
            <a:spLocks noGrp="1"/>
          </p:cNvSpPr>
          <p:nvPr>
            <p:ph type="title"/>
          </p:nvPr>
        </p:nvSpPr>
        <p:spPr>
          <a:xfrm>
            <a:off x="838200" y="365126"/>
            <a:ext cx="10515600" cy="781750"/>
          </a:xfrm>
        </p:spPr>
        <p:txBody>
          <a:bodyPr/>
          <a:lstStyle/>
          <a:p>
            <a:pPr algn="ctr"/>
            <a:r>
              <a:rPr lang="ru-RU" b="1" dirty="0" err="1">
                <a:latin typeface="Times New Roman" panose="02020603050405020304" pitchFamily="18" charset="0"/>
                <a:cs typeface="Times New Roman" panose="02020603050405020304" pitchFamily="18" charset="0"/>
              </a:rPr>
              <a:t>Noqat’iy</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mantiq</a:t>
            </a:r>
            <a:r>
              <a:rPr lang="ru-RU" b="1" dirty="0">
                <a:latin typeface="Times New Roman" panose="02020603050405020304" pitchFamily="18" charset="0"/>
                <a:cs typeface="Times New Roman" panose="02020603050405020304" pitchFamily="18" charset="0"/>
              </a:rPr>
              <a:t> va </a:t>
            </a:r>
            <a:r>
              <a:rPr lang="ru-RU" b="1" dirty="0" err="1">
                <a:latin typeface="Times New Roman" panose="02020603050405020304" pitchFamily="18" charset="0"/>
                <a:cs typeface="Times New Roman" panose="02020603050405020304" pitchFamily="18" charset="0"/>
              </a:rPr>
              <a:t>noqat’iy</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to'plamlar</a:t>
            </a:r>
            <a:r>
              <a:rPr lang="ru-RU" b="1" dirty="0">
                <a:latin typeface="Times New Roman" panose="02020603050405020304" pitchFamily="18" charset="0"/>
                <a:cs typeface="Times New Roman" panose="02020603050405020304" pitchFamily="18" charset="0"/>
              </a:rPr>
              <a:t> </a:t>
            </a:r>
            <a:endParaRPr lang="ru-RU" dirty="0"/>
          </a:p>
        </p:txBody>
      </p:sp>
      <p:graphicFrame>
        <p:nvGraphicFramePr>
          <p:cNvPr id="4" name="Схема 3">
            <a:extLst>
              <a:ext uri="{FF2B5EF4-FFF2-40B4-BE49-F238E27FC236}">
                <a16:creationId xmlns:a16="http://schemas.microsoft.com/office/drawing/2014/main" id="{08C22D44-536B-46E1-BB26-EDCC401B152E}"/>
              </a:ext>
            </a:extLst>
          </p:cNvPr>
          <p:cNvGraphicFramePr/>
          <p:nvPr>
            <p:extLst>
              <p:ext uri="{D42A27DB-BD31-4B8C-83A1-F6EECF244321}">
                <p14:modId xmlns:p14="http://schemas.microsoft.com/office/powerpoint/2010/main" val="1959071619"/>
              </p:ext>
            </p:extLst>
          </p:nvPr>
        </p:nvGraphicFramePr>
        <p:xfrm>
          <a:off x="0" y="1382500"/>
          <a:ext cx="6339278" cy="4691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ECA59280-83AA-4748-8C90-CECFA474C089}"/>
              </a:ext>
            </a:extLst>
          </p:cNvPr>
          <p:cNvSpPr/>
          <p:nvPr/>
        </p:nvSpPr>
        <p:spPr>
          <a:xfrm>
            <a:off x="5884190" y="1382500"/>
            <a:ext cx="6096000" cy="2677656"/>
          </a:xfrm>
          <a:prstGeom prst="rect">
            <a:avLst/>
          </a:prstGeom>
        </p:spPr>
        <p:txBody>
          <a:bodyPr>
            <a:spAutoFit/>
          </a:bodyPr>
          <a:lstStyle/>
          <a:p>
            <a:pPr indent="449263" algn="just"/>
            <a:r>
              <a:rPr lang="ru-RU" sz="2400" b="1" dirty="0" err="1">
                <a:latin typeface="Times New Roman" panose="02020603050405020304" pitchFamily="18" charset="0"/>
                <a:ea typeface="Calibri" panose="020F0502020204030204" pitchFamily="34" charset="0"/>
              </a:rPr>
              <a:t>Noqat’iy</a:t>
            </a:r>
            <a:r>
              <a:rPr lang="ru-RU" sz="2400" b="1" dirty="0">
                <a:latin typeface="Times New Roman" panose="02020603050405020304" pitchFamily="18" charset="0"/>
                <a:ea typeface="Calibri" panose="020F0502020204030204" pitchFamily="34" charset="0"/>
              </a:rPr>
              <a:t> </a:t>
            </a:r>
            <a:r>
              <a:rPr lang="ru-RU" sz="2400" b="1" dirty="0" err="1">
                <a:latin typeface="Times New Roman" panose="02020603050405020304" pitchFamily="18" charset="0"/>
                <a:ea typeface="Calibri" panose="020F0502020204030204" pitchFamily="34" charset="0"/>
              </a:rPr>
              <a:t>mantiq</a:t>
            </a:r>
            <a:r>
              <a:rPr lang="ru-RU" sz="2400" b="1" dirty="0">
                <a:latin typeface="Times New Roman" panose="02020603050405020304" pitchFamily="18" charset="0"/>
                <a:ea typeface="Calibri" panose="020F0502020204030204" pitchFamily="34" charset="0"/>
              </a:rPr>
              <a:t> va </a:t>
            </a:r>
            <a:r>
              <a:rPr lang="ru-RU" sz="2400" b="1" dirty="0" err="1">
                <a:latin typeface="Times New Roman" panose="02020603050405020304" pitchFamily="18" charset="0"/>
                <a:ea typeface="Calibri" panose="020F0502020204030204" pitchFamily="34" charset="0"/>
              </a:rPr>
              <a:t>noqat’iy</a:t>
            </a:r>
            <a:r>
              <a:rPr lang="ru-RU" sz="2400" b="1" dirty="0">
                <a:latin typeface="Times New Roman" panose="02020603050405020304" pitchFamily="18" charset="0"/>
                <a:ea typeface="Calibri" panose="020F0502020204030204" pitchFamily="34" charset="0"/>
              </a:rPr>
              <a:t> </a:t>
            </a:r>
            <a:r>
              <a:rPr lang="ru-RU" sz="2400" b="1" dirty="0" err="1">
                <a:latin typeface="Times New Roman" panose="02020603050405020304" pitchFamily="18" charset="0"/>
                <a:ea typeface="Calibri" panose="020F0502020204030204" pitchFamily="34" charset="0"/>
              </a:rPr>
              <a:t>to'plamlar</a:t>
            </a:r>
            <a:r>
              <a:rPr lang="ru-RU" sz="2400" dirty="0">
                <a:latin typeface="Times New Roman" panose="02020603050405020304" pitchFamily="18" charset="0"/>
                <a:ea typeface="Calibri" panose="020F0502020204030204" pitchFamily="34" charset="0"/>
              </a:rPr>
              <a:t> - </a:t>
            </a:r>
            <a:r>
              <a:rPr lang="ru-RU" sz="2400" dirty="0" err="1">
                <a:latin typeface="Times New Roman" panose="02020603050405020304" pitchFamily="18" charset="0"/>
                <a:ea typeface="Calibri" panose="020F0502020204030204" pitchFamily="34" charset="0"/>
              </a:rPr>
              <a:t>noqat’iy</a:t>
            </a:r>
            <a:r>
              <a:rPr lang="ru-RU" sz="2400" dirty="0">
                <a:latin typeface="Times New Roman" panose="02020603050405020304" pitchFamily="18" charset="0"/>
                <a:ea typeface="Calibri" panose="020F0502020204030204" pitchFamily="34" charset="0"/>
              </a:rPr>
              <a:t> ma'lumotlarni qayta ishlash va </a:t>
            </a:r>
            <a:r>
              <a:rPr lang="ru-RU" sz="2400" dirty="0" err="1">
                <a:latin typeface="Times New Roman" panose="02020603050405020304" pitchFamily="18" charset="0"/>
                <a:ea typeface="Calibri" panose="020F0502020204030204" pitchFamily="34" charset="0"/>
              </a:rPr>
              <a:t>noqat’iy</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o'zgaruvchilarni</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boshqarish</a:t>
            </a:r>
            <a:r>
              <a:rPr lang="ru-RU" sz="2400" dirty="0">
                <a:latin typeface="Times New Roman" panose="02020603050405020304" pitchFamily="18" charset="0"/>
                <a:ea typeface="Calibri" panose="020F0502020204030204" pitchFamily="34" charset="0"/>
              </a:rPr>
              <a:t> uchun </a:t>
            </a:r>
            <a:r>
              <a:rPr lang="ru-RU" sz="2400" dirty="0" err="1">
                <a:latin typeface="Times New Roman" panose="02020603050405020304" pitchFamily="18" charset="0"/>
                <a:ea typeface="Calibri" panose="020F0502020204030204" pitchFamily="34" charset="0"/>
              </a:rPr>
              <a:t>matematik</a:t>
            </a:r>
            <a:r>
              <a:rPr lang="ru-RU" sz="2400" dirty="0">
                <a:latin typeface="Times New Roman" panose="02020603050405020304" pitchFamily="18" charset="0"/>
                <a:ea typeface="Calibri" panose="020F0502020204030204" pitchFamily="34" charset="0"/>
              </a:rPr>
              <a:t> va </a:t>
            </a:r>
            <a:r>
              <a:rPr lang="ru-RU" sz="2400" dirty="0" err="1">
                <a:latin typeface="Times New Roman" panose="02020603050405020304" pitchFamily="18" charset="0"/>
                <a:ea typeface="Calibri" panose="020F0502020204030204" pitchFamily="34" charset="0"/>
              </a:rPr>
              <a:t>mantiqiy</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asosdir</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Ular</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ko'pincha</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real</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vaziyatlarda</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bo'lgani</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kabi</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noaniq</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noaniq</a:t>
            </a:r>
            <a:r>
              <a:rPr lang="ru-RU" sz="2400" dirty="0">
                <a:latin typeface="Times New Roman" panose="02020603050405020304" pitchFamily="18" charset="0"/>
                <a:ea typeface="Calibri" panose="020F0502020204030204" pitchFamily="34" charset="0"/>
              </a:rPr>
              <a:t> yoki </a:t>
            </a:r>
            <a:r>
              <a:rPr lang="ru-RU" sz="2400" dirty="0" err="1">
                <a:latin typeface="Times New Roman" panose="02020603050405020304" pitchFamily="18" charset="0"/>
                <a:ea typeface="Calibri" panose="020F0502020204030204" pitchFamily="34" charset="0"/>
              </a:rPr>
              <a:t>noaniq</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bo'lishi</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mumkin</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bo'lgan</a:t>
            </a:r>
            <a:r>
              <a:rPr lang="ru-RU" sz="2400" dirty="0">
                <a:latin typeface="Times New Roman" panose="02020603050405020304" pitchFamily="18" charset="0"/>
                <a:ea typeface="Calibri" panose="020F0502020204030204" pitchFamily="34" charset="0"/>
              </a:rPr>
              <a:t> ma'lumotlar va </a:t>
            </a:r>
            <a:r>
              <a:rPr lang="ru-RU" sz="2400" dirty="0" err="1">
                <a:latin typeface="Times New Roman" panose="02020603050405020304" pitchFamily="18" charset="0"/>
                <a:ea typeface="Calibri" panose="020F0502020204030204" pitchFamily="34" charset="0"/>
              </a:rPr>
              <a:t>bilimlarni</a:t>
            </a:r>
            <a:r>
              <a:rPr lang="ru-RU" sz="2400" dirty="0">
                <a:latin typeface="Times New Roman" panose="02020603050405020304" pitchFamily="18" charset="0"/>
                <a:ea typeface="Calibri" panose="020F0502020204030204" pitchFamily="34" charset="0"/>
              </a:rPr>
              <a:t> qayta ishlash uchun </a:t>
            </a:r>
            <a:r>
              <a:rPr lang="ru-RU" sz="2400" dirty="0" err="1">
                <a:latin typeface="Times New Roman" panose="02020603050405020304" pitchFamily="18" charset="0"/>
                <a:ea typeface="Calibri" panose="020F0502020204030204" pitchFamily="34" charset="0"/>
              </a:rPr>
              <a:t>mo'ljallangan</a:t>
            </a:r>
            <a:r>
              <a:rPr lang="ru-RU" sz="2400" dirty="0">
                <a:latin typeface="Times New Roman" panose="02020603050405020304" pitchFamily="18" charset="0"/>
                <a:ea typeface="Calibri" panose="020F0502020204030204" pitchFamily="34" charset="0"/>
              </a:rPr>
              <a:t>.</a:t>
            </a:r>
            <a:endParaRPr lang="ru-RU" sz="2400" dirty="0"/>
          </a:p>
        </p:txBody>
      </p:sp>
      <p:sp>
        <p:nvSpPr>
          <p:cNvPr id="6" name="Прямоугольник 5">
            <a:extLst>
              <a:ext uri="{FF2B5EF4-FFF2-40B4-BE49-F238E27FC236}">
                <a16:creationId xmlns:a16="http://schemas.microsoft.com/office/drawing/2014/main" id="{6F2A01F2-606B-4E56-9219-479F9180D49B}"/>
              </a:ext>
            </a:extLst>
          </p:cNvPr>
          <p:cNvSpPr/>
          <p:nvPr/>
        </p:nvSpPr>
        <p:spPr>
          <a:xfrm>
            <a:off x="878013" y="6298074"/>
            <a:ext cx="560795"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[11]</a:t>
            </a:r>
            <a:endParaRPr lang="ru-RU" dirty="0"/>
          </a:p>
        </p:txBody>
      </p:sp>
    </p:spTree>
    <p:extLst>
      <p:ext uri="{BB962C8B-B14F-4D97-AF65-F5344CB8AC3E}">
        <p14:creationId xmlns:p14="http://schemas.microsoft.com/office/powerpoint/2010/main" val="2354123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E3068C-EC8D-41A5-A640-AA440E23FC24}"/>
              </a:ext>
            </a:extLst>
          </p:cNvPr>
          <p:cNvSpPr>
            <a:spLocks noGrp="1"/>
          </p:cNvSpPr>
          <p:nvPr>
            <p:ph type="title"/>
          </p:nvPr>
        </p:nvSpPr>
        <p:spPr/>
        <p:txBody>
          <a:bodyPr/>
          <a:lstStyle/>
          <a:p>
            <a:pPr algn="ctr"/>
            <a:r>
              <a:rPr lang="en-US" b="1" dirty="0" err="1">
                <a:latin typeface="Times New Roman" panose="02020603050405020304" pitchFamily="18" charset="0"/>
                <a:cs typeface="Times New Roman" panose="02020603050405020304" pitchFamily="18" charset="0"/>
              </a:rPr>
              <a:t>Intellektual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agentlar</a:t>
            </a:r>
            <a:endParaRPr lang="ru-RU"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375D4B8-E00A-461D-AD64-D1811CBCEECA}"/>
              </a:ext>
            </a:extLst>
          </p:cNvPr>
          <p:cNvSpPr>
            <a:spLocks noGrp="1"/>
          </p:cNvSpPr>
          <p:nvPr>
            <p:ph idx="1"/>
          </p:nvPr>
        </p:nvSpPr>
        <p:spPr>
          <a:xfrm>
            <a:off x="6208214" y="1422669"/>
            <a:ext cx="5322525" cy="3304314"/>
          </a:xfrm>
        </p:spPr>
        <p:txBody>
          <a:bodyPr>
            <a:normAutofit/>
          </a:bodyPr>
          <a:lstStyle/>
          <a:p>
            <a:pPr marL="0" indent="449263" algn="just">
              <a:buNone/>
            </a:pPr>
            <a:r>
              <a:rPr lang="en-US" b="1" dirty="0" err="1">
                <a:latin typeface="Times New Roman" panose="02020603050405020304" pitchFamily="18" charset="0"/>
                <a:cs typeface="Times New Roman" panose="02020603050405020304" pitchFamily="18" charset="0"/>
              </a:rPr>
              <a:t>Intellektual</a:t>
            </a:r>
            <a:r>
              <a:rPr lang="en-US" b="1" dirty="0">
                <a:latin typeface="Times New Roman" panose="02020603050405020304" pitchFamily="18" charset="0"/>
                <a:cs typeface="Times New Roman" panose="02020603050405020304" pitchFamily="18" charset="0"/>
              </a:rPr>
              <a:t> agent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kompyuter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foydalanuvchisi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vazifani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dastur</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Intellektual </a:t>
            </a:r>
            <a:r>
              <a:rPr lang="ru-RU" dirty="0" err="1">
                <a:latin typeface="Times New Roman" panose="02020603050405020304" pitchFamily="18" charset="0"/>
                <a:cs typeface="Times New Roman" panose="02020603050405020304" pitchFamily="18" charset="0"/>
              </a:rPr>
              <a:t>agentlar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operatorga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yordam</a:t>
            </a:r>
            <a:r>
              <a:rPr lang="ru-RU" dirty="0">
                <a:latin typeface="Times New Roman" panose="02020603050405020304" pitchFamily="18" charset="0"/>
                <a:cs typeface="Times New Roman" panose="02020603050405020304" pitchFamily="18" charset="0"/>
              </a:rPr>
              <a:t> berish yoki </a:t>
            </a:r>
            <a:r>
              <a:rPr lang="ru-RU" dirty="0" err="1">
                <a:latin typeface="Times New Roman" panose="02020603050405020304" pitchFamily="18" charset="0"/>
                <a:cs typeface="Times New Roman" panose="02020603050405020304" pitchFamily="18" charset="0"/>
              </a:rPr>
              <a:t>ma'lumot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to‘plash</a:t>
            </a:r>
            <a:r>
              <a:rPr lang="ru-RU" dirty="0">
                <a:latin typeface="Times New Roman" panose="02020603050405020304" pitchFamily="18" charset="0"/>
                <a:cs typeface="Times New Roman" panose="02020603050405020304" pitchFamily="18" charset="0"/>
              </a:rPr>
              <a:t> uchun </a:t>
            </a:r>
            <a:r>
              <a:rPr lang="ru-RU" dirty="0" err="1">
                <a:latin typeface="Times New Roman" panose="02020603050405020304" pitchFamily="18" charset="0"/>
                <a:cs typeface="Times New Roman" panose="02020603050405020304" pitchFamily="18" charset="0"/>
              </a:rPr>
              <a:t>ishlatiladi</a:t>
            </a:r>
            <a:r>
              <a:rPr lang="ru-RU" dirty="0">
                <a:latin typeface="Times New Roman" panose="02020603050405020304" pitchFamily="18" charset="0"/>
                <a:cs typeface="Times New Roman" panose="02020603050405020304" pitchFamily="18" charset="0"/>
              </a:rPr>
              <a:t>. </a:t>
            </a:r>
          </a:p>
        </p:txBody>
      </p:sp>
      <p:graphicFrame>
        <p:nvGraphicFramePr>
          <p:cNvPr id="5" name="Схема 4">
            <a:extLst>
              <a:ext uri="{FF2B5EF4-FFF2-40B4-BE49-F238E27FC236}">
                <a16:creationId xmlns:a16="http://schemas.microsoft.com/office/drawing/2014/main" id="{E9BD3F32-EAD2-4734-A4A4-8C6F6B76AB8E}"/>
              </a:ext>
            </a:extLst>
          </p:cNvPr>
          <p:cNvGraphicFramePr/>
          <p:nvPr>
            <p:extLst>
              <p:ext uri="{D42A27DB-BD31-4B8C-83A1-F6EECF244321}">
                <p14:modId xmlns:p14="http://schemas.microsoft.com/office/powerpoint/2010/main" val="462405125"/>
              </p:ext>
            </p:extLst>
          </p:nvPr>
        </p:nvGraphicFramePr>
        <p:xfrm>
          <a:off x="435889" y="1474626"/>
          <a:ext cx="5547897" cy="4631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a:extLst>
              <a:ext uri="{FF2B5EF4-FFF2-40B4-BE49-F238E27FC236}">
                <a16:creationId xmlns:a16="http://schemas.microsoft.com/office/drawing/2014/main" id="{D6993C68-3C06-411F-8636-D31114BF8626}"/>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[12]</a:t>
            </a:r>
            <a:endParaRPr lang="ru-RU" dirty="0"/>
          </a:p>
        </p:txBody>
      </p:sp>
    </p:spTree>
    <p:extLst>
      <p:ext uri="{BB962C8B-B14F-4D97-AF65-F5344CB8AC3E}">
        <p14:creationId xmlns:p14="http://schemas.microsoft.com/office/powerpoint/2010/main" val="2290819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2654BF-2BEB-4027-BA82-311A0C440B02}"/>
              </a:ext>
            </a:extLst>
          </p:cNvPr>
          <p:cNvSpPr>
            <a:spLocks noGrp="1"/>
          </p:cNvSpPr>
          <p:nvPr>
            <p:ph type="title"/>
          </p:nvPr>
        </p:nvSpPr>
        <p:spPr>
          <a:xfrm>
            <a:off x="838200" y="365126"/>
            <a:ext cx="10515600" cy="905736"/>
          </a:xfrm>
        </p:spPr>
        <p:txBody>
          <a:bodyPr/>
          <a:lstStyle/>
          <a:p>
            <a:pPr algn="ctr"/>
            <a:r>
              <a:rPr lang="en-US" b="1" dirty="0" err="1">
                <a:latin typeface="Times New Roman" panose="02020603050405020304" pitchFamily="18" charset="0"/>
                <a:cs typeface="Times New Roman" panose="02020603050405020304" pitchFamily="18" charset="0"/>
              </a:rPr>
              <a:t>Ekspert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tizimi</a:t>
            </a:r>
            <a:endParaRPr lang="ru-RU"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F84F1CBA-7CA9-43E0-80EC-1383B015A928}"/>
              </a:ext>
            </a:extLst>
          </p:cNvPr>
          <p:cNvSpPr>
            <a:spLocks noGrp="1"/>
          </p:cNvSpPr>
          <p:nvPr>
            <p:ph idx="1"/>
          </p:nvPr>
        </p:nvSpPr>
        <p:spPr>
          <a:xfrm>
            <a:off x="5937142" y="1162374"/>
            <a:ext cx="5981054" cy="3614280"/>
          </a:xfrm>
        </p:spPr>
        <p:txBody>
          <a:bodyPr/>
          <a:lstStyle/>
          <a:p>
            <a:pPr marL="0" indent="449263" algn="just">
              <a:buNone/>
            </a:pPr>
            <a:r>
              <a:rPr lang="en-US" b="1" dirty="0" err="1">
                <a:latin typeface="Times New Roman" panose="02020603050405020304" pitchFamily="18" charset="0"/>
                <a:cs typeface="Times New Roman" panose="02020603050405020304" pitchFamily="18" charset="0"/>
              </a:rPr>
              <a:t>Ekspert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murakkab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qilish va </a:t>
            </a:r>
            <a:r>
              <a:rPr lang="en-US" dirty="0" err="1">
                <a:latin typeface="Times New Roman" panose="02020603050405020304" pitchFamily="18" charset="0"/>
                <a:cs typeface="Times New Roman" panose="02020603050405020304" pitchFamily="18" charset="0"/>
              </a:rPr>
              <a:t>tavsiyalar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muayyan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ekspertning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bilim</a:t>
            </a:r>
            <a:r>
              <a:rPr lang="en-US" dirty="0">
                <a:latin typeface="Times New Roman" panose="02020603050405020304" pitchFamily="18" charset="0"/>
                <a:cs typeface="Times New Roman" panose="02020603050405020304" pitchFamily="18" charset="0"/>
              </a:rPr>
              <a:t> va </a:t>
            </a:r>
            <a:r>
              <a:rPr lang="en-US" dirty="0" err="1">
                <a:latin typeface="Times New Roman" panose="02020603050405020304" pitchFamily="18" charset="0"/>
                <a:cs typeface="Times New Roman" panose="02020603050405020304" pitchFamily="18" charset="0"/>
              </a:rPr>
              <a:t>tajribasidan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axborot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Bu sun'iy </a:t>
            </a:r>
            <a:r>
              <a:rPr lang="ru-RU" dirty="0" err="1">
                <a:latin typeface="Times New Roman" panose="02020603050405020304" pitchFamily="18" charset="0"/>
                <a:cs typeface="Times New Roman" panose="02020603050405020304" pitchFamily="18" charset="0"/>
              </a:rPr>
              <a:t>intellektning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klassik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ilovalaridan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biri</a:t>
            </a:r>
            <a:r>
              <a:rPr lang="ru-RU" dirty="0">
                <a:latin typeface="Times New Roman" panose="02020603050405020304" pitchFamily="18" charset="0"/>
                <a:cs typeface="Times New Roman" panose="02020603050405020304" pitchFamily="18" charset="0"/>
              </a:rPr>
              <a:t> bo'lib, </a:t>
            </a:r>
            <a:r>
              <a:rPr lang="ru-RU" dirty="0" err="1">
                <a:latin typeface="Times New Roman" panose="02020603050405020304" pitchFamily="18" charset="0"/>
                <a:cs typeface="Times New Roman" panose="02020603050405020304" pitchFamily="18" charset="0"/>
              </a:rPr>
              <a:t>mantiq</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fikrlashni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o'rganadi</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qaror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qabul</a:t>
            </a:r>
            <a:r>
              <a:rPr lang="ru-RU" dirty="0">
                <a:latin typeface="Times New Roman" panose="02020603050405020304" pitchFamily="18" charset="0"/>
                <a:cs typeface="Times New Roman" panose="02020603050405020304" pitchFamily="18" charset="0"/>
              </a:rPr>
              <a:t> qilish uchun </a:t>
            </a:r>
            <a:r>
              <a:rPr lang="ru-RU" dirty="0" err="1">
                <a:latin typeface="Times New Roman" panose="02020603050405020304" pitchFamily="18" charset="0"/>
                <a:cs typeface="Times New Roman" panose="02020603050405020304" pitchFamily="18" charset="0"/>
              </a:rPr>
              <a:t>bilimlar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bazasidan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foydalanadi</a:t>
            </a:r>
            <a:endParaRPr lang="ru-RU" dirty="0">
              <a:latin typeface="Times New Roman" panose="02020603050405020304" pitchFamily="18"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CBA7AA9C-C68C-470A-A2BE-A3AB5DA90EF7}"/>
              </a:ext>
            </a:extLst>
          </p:cNvPr>
          <p:cNvGraphicFramePr/>
          <p:nvPr>
            <p:extLst>
              <p:ext uri="{D42A27DB-BD31-4B8C-83A1-F6EECF244321}">
                <p14:modId xmlns:p14="http://schemas.microsoft.com/office/powerpoint/2010/main" val="1904353790"/>
              </p:ext>
            </p:extLst>
          </p:nvPr>
        </p:nvGraphicFramePr>
        <p:xfrm>
          <a:off x="406992" y="817993"/>
          <a:ext cx="5172398" cy="5536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D2E49B1E-856B-435D-A6AA-90B9520A7498}"/>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[13]</a:t>
            </a:r>
            <a:endParaRPr lang="ru-RU" dirty="0"/>
          </a:p>
        </p:txBody>
      </p:sp>
    </p:spTree>
    <p:extLst>
      <p:ext uri="{BB962C8B-B14F-4D97-AF65-F5344CB8AC3E}">
        <p14:creationId xmlns:p14="http://schemas.microsoft.com/office/powerpoint/2010/main" val="3427308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2A451BC-767A-47BE-9485-740621D0D827}"/>
              </a:ext>
            </a:extLst>
          </p:cNvPr>
          <p:cNvSpPr>
            <a:spLocks noGrp="1"/>
          </p:cNvSpPr>
          <p:nvPr>
            <p:ph type="title"/>
          </p:nvPr>
        </p:nvSpPr>
        <p:spPr>
          <a:xfrm>
            <a:off x="3457413" y="273723"/>
            <a:ext cx="7918342" cy="719756"/>
          </a:xfrm>
        </p:spPr>
        <p:txBody>
          <a:bodyPr/>
          <a:lstStyle/>
          <a:p>
            <a:pPr algn="ct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Genetik</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algoritm</a:t>
            </a:r>
            <a:r>
              <a:rPr lang="ru-RU" dirty="0">
                <a:latin typeface="Times New Roman" panose="02020603050405020304" pitchFamily="18" charset="0"/>
                <a:cs typeface="Times New Roman" panose="02020603050405020304" pitchFamily="18" charset="0"/>
              </a:rPr>
              <a:t> </a:t>
            </a:r>
          </a:p>
        </p:txBody>
      </p:sp>
      <p:sp>
        <p:nvSpPr>
          <p:cNvPr id="3" name="Объект 2">
            <a:extLst>
              <a:ext uri="{FF2B5EF4-FFF2-40B4-BE49-F238E27FC236}">
                <a16:creationId xmlns:a16="http://schemas.microsoft.com/office/drawing/2014/main" id="{E5919306-1C7B-48F9-AEAD-13B58946F228}"/>
              </a:ext>
            </a:extLst>
          </p:cNvPr>
          <p:cNvSpPr>
            <a:spLocks noGrp="1"/>
          </p:cNvSpPr>
          <p:nvPr>
            <p:ph idx="1"/>
          </p:nvPr>
        </p:nvSpPr>
        <p:spPr>
          <a:xfrm>
            <a:off x="5625885" y="1267686"/>
            <a:ext cx="6146369" cy="3040843"/>
          </a:xfrm>
        </p:spPr>
        <p:txBody>
          <a:bodyPr/>
          <a:lstStyle/>
          <a:p>
            <a:pPr marL="0" indent="442913" algn="just">
              <a:buNone/>
            </a:pPr>
            <a:r>
              <a:rPr lang="ru-RU" b="1" dirty="0" err="1">
                <a:latin typeface="Times New Roman" panose="02020603050405020304" pitchFamily="18" charset="0"/>
                <a:cs typeface="Times New Roman" panose="02020603050405020304" pitchFamily="18" charset="0"/>
              </a:rPr>
              <a:t>Genetik</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algoritm</a:t>
            </a:r>
            <a:r>
              <a:rPr lang="ru-RU" dirty="0">
                <a:latin typeface="Times New Roman" panose="02020603050405020304" pitchFamily="18" charset="0"/>
                <a:cs typeface="Times New Roman" panose="02020603050405020304" pitchFamily="18" charset="0"/>
              </a:rPr>
              <a:t> - </a:t>
            </a:r>
            <a:r>
              <a:rPr lang="ru-RU" dirty="0" err="1">
                <a:latin typeface="Times New Roman" panose="02020603050405020304" pitchFamily="18" charset="0"/>
                <a:cs typeface="Times New Roman" panose="02020603050405020304" pitchFamily="18" charset="0"/>
              </a:rPr>
              <a:t>biologik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evolyutsiyani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eslatuvchi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mexanizmlar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yordamida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kerakli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parametrlarni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tasodifiy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tanlash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birlashtirish</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o‘zgartirish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orqali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optimallashtirish</a:t>
            </a:r>
            <a:r>
              <a:rPr lang="ru-RU" dirty="0">
                <a:latin typeface="Times New Roman" panose="02020603050405020304" pitchFamily="18" charset="0"/>
                <a:cs typeface="Times New Roman" panose="02020603050405020304" pitchFamily="18" charset="0"/>
              </a:rPr>
              <a:t> va </a:t>
            </a:r>
            <a:r>
              <a:rPr lang="ru-RU" dirty="0" err="1">
                <a:latin typeface="Times New Roman" panose="02020603050405020304" pitchFamily="18" charset="0"/>
                <a:cs typeface="Times New Roman" panose="02020603050405020304" pitchFamily="18" charset="0"/>
              </a:rPr>
              <a:t>modellashtirish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masalalarini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hal</a:t>
            </a:r>
            <a:r>
              <a:rPr lang="ru-RU" dirty="0">
                <a:latin typeface="Times New Roman" panose="02020603050405020304" pitchFamily="18" charset="0"/>
                <a:cs typeface="Times New Roman" panose="02020603050405020304" pitchFamily="18" charset="0"/>
              </a:rPr>
              <a:t> qilish uchun </a:t>
            </a:r>
            <a:r>
              <a:rPr lang="ru-RU" dirty="0" err="1">
                <a:latin typeface="Times New Roman" panose="02020603050405020304" pitchFamily="18" charset="0"/>
                <a:cs typeface="Times New Roman" panose="02020603050405020304" pitchFamily="18" charset="0"/>
              </a:rPr>
              <a:t>ishlatiladigan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evristik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qidiruv</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algoritmi</a:t>
            </a:r>
            <a:r>
              <a:rPr lang="ru-RU" dirty="0">
                <a:latin typeface="Times New Roman" panose="02020603050405020304" pitchFamily="18" charset="0"/>
                <a:cs typeface="Times New Roman" panose="02020603050405020304" pitchFamily="18" charset="0"/>
              </a:rPr>
              <a:t>. </a:t>
            </a:r>
          </a:p>
        </p:txBody>
      </p:sp>
      <p:graphicFrame>
        <p:nvGraphicFramePr>
          <p:cNvPr id="4" name="Схема 3">
            <a:extLst>
              <a:ext uri="{FF2B5EF4-FFF2-40B4-BE49-F238E27FC236}">
                <a16:creationId xmlns:a16="http://schemas.microsoft.com/office/drawing/2014/main" id="{AAD6DA2D-ABC4-4368-91DA-3903AC22D0DD}"/>
              </a:ext>
            </a:extLst>
          </p:cNvPr>
          <p:cNvGraphicFramePr/>
          <p:nvPr>
            <p:extLst>
              <p:ext uri="{D42A27DB-BD31-4B8C-83A1-F6EECF244321}">
                <p14:modId xmlns:p14="http://schemas.microsoft.com/office/powerpoint/2010/main" val="2708950016"/>
              </p:ext>
            </p:extLst>
          </p:nvPr>
        </p:nvGraphicFramePr>
        <p:xfrm>
          <a:off x="168867" y="1084881"/>
          <a:ext cx="5457018" cy="54079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3F2661B6-F7B8-44F5-BECF-2E964E9E8A9A}"/>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[14]</a:t>
            </a:r>
            <a:endParaRPr lang="ru-RU" dirty="0"/>
          </a:p>
        </p:txBody>
      </p:sp>
    </p:spTree>
    <p:extLst>
      <p:ext uri="{BB962C8B-B14F-4D97-AF65-F5344CB8AC3E}">
        <p14:creationId xmlns:p14="http://schemas.microsoft.com/office/powerpoint/2010/main" val="2175720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D951A4-2CA4-471B-8B7D-1795D0367B95}"/>
              </a:ext>
            </a:extLst>
          </p:cNvPr>
          <p:cNvSpPr>
            <a:spLocks noGrp="1"/>
          </p:cNvSpPr>
          <p:nvPr>
            <p:ph type="title"/>
          </p:nvPr>
        </p:nvSpPr>
        <p:spPr>
          <a:xfrm>
            <a:off x="838200" y="365126"/>
            <a:ext cx="10203873" cy="576984"/>
          </a:xfrm>
        </p:spPr>
        <p:txBody>
          <a:bodyPr>
            <a:normAutofit fontScale="90000"/>
          </a:bodyPr>
          <a:lstStyle/>
          <a:p>
            <a:pPr algn="ctr"/>
            <a:r>
              <a:rPr lang="ru-RU" sz="3600" b="1" dirty="0" err="1">
                <a:latin typeface="Times New Roman" panose="02020603050405020304" pitchFamily="18" charset="0"/>
                <a:cs typeface="Times New Roman" panose="02020603050405020304" pitchFamily="18" charset="0"/>
              </a:rPr>
              <a:t>Fikrlash</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jarayonlarini</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ramziy</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modellashtirish</a:t>
            </a:r>
            <a:endParaRPr lang="ru-RU" sz="3600" dirty="0">
              <a:latin typeface="Times New Roman" panose="02020603050405020304" pitchFamily="18" charset="0"/>
              <a:cs typeface="Times New Roman" panose="02020603050405020304" pitchFamily="18" charset="0"/>
            </a:endParaRPr>
          </a:p>
        </p:txBody>
      </p:sp>
      <p:graphicFrame>
        <p:nvGraphicFramePr>
          <p:cNvPr id="6" name="Схема 5">
            <a:extLst>
              <a:ext uri="{FF2B5EF4-FFF2-40B4-BE49-F238E27FC236}">
                <a16:creationId xmlns:a16="http://schemas.microsoft.com/office/drawing/2014/main" id="{FBB370F8-4806-4B5C-9B11-5FF80364DD1E}"/>
              </a:ext>
            </a:extLst>
          </p:cNvPr>
          <p:cNvGraphicFramePr/>
          <p:nvPr>
            <p:extLst>
              <p:ext uri="{D42A27DB-BD31-4B8C-83A1-F6EECF244321}">
                <p14:modId xmlns:p14="http://schemas.microsoft.com/office/powerpoint/2010/main" val="1688942877"/>
              </p:ext>
            </p:extLst>
          </p:nvPr>
        </p:nvGraphicFramePr>
        <p:xfrm>
          <a:off x="581891" y="1096962"/>
          <a:ext cx="8243454" cy="5525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Прямоугольник 6">
            <a:extLst>
              <a:ext uri="{FF2B5EF4-FFF2-40B4-BE49-F238E27FC236}">
                <a16:creationId xmlns:a16="http://schemas.microsoft.com/office/drawing/2014/main" id="{76DE4E9C-6C51-4BA0-9123-77A749A568C4}"/>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[15]</a:t>
            </a:r>
            <a:endParaRPr lang="ru-RU" dirty="0"/>
          </a:p>
        </p:txBody>
      </p:sp>
    </p:spTree>
    <p:extLst>
      <p:ext uri="{BB962C8B-B14F-4D97-AF65-F5344CB8AC3E}">
        <p14:creationId xmlns:p14="http://schemas.microsoft.com/office/powerpoint/2010/main" val="3504718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FAEDB6-2727-4079-A85D-BBA348088D68}"/>
              </a:ext>
            </a:extLst>
          </p:cNvPr>
          <p:cNvSpPr>
            <a:spLocks noGrp="1"/>
          </p:cNvSpPr>
          <p:nvPr>
            <p:ph type="title"/>
          </p:nvPr>
        </p:nvSpPr>
        <p:spPr>
          <a:xfrm>
            <a:off x="498764" y="309707"/>
            <a:ext cx="6227618" cy="1325563"/>
          </a:xfrm>
        </p:spPr>
        <p:txBody>
          <a:bodyPr/>
          <a:lstStyle/>
          <a:p>
            <a:r>
              <a:rPr lang="en-US" b="1" dirty="0">
                <a:latin typeface="Times New Roman" panose="02020603050405020304" pitchFamily="18" charset="0"/>
                <a:cs typeface="Times New Roman" panose="02020603050405020304" pitchFamily="18" charset="0"/>
              </a:rPr>
              <a:t>Tabiiy </a:t>
            </a:r>
            <a:r>
              <a:rPr lang="en-US" b="1" dirty="0" err="1">
                <a:latin typeface="Times New Roman" panose="02020603050405020304" pitchFamily="18" charset="0"/>
                <a:cs typeface="Times New Roman" panose="02020603050405020304" pitchFamily="18" charset="0"/>
              </a:rPr>
              <a:t>tillar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ishlash</a:t>
            </a:r>
            <a:endParaRPr lang="ru-RU"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9213045-B3EA-42A0-ACF8-9E211FFC7D96}"/>
              </a:ext>
            </a:extLst>
          </p:cNvPr>
          <p:cNvSpPr>
            <a:spLocks noGrp="1"/>
          </p:cNvSpPr>
          <p:nvPr>
            <p:ph idx="1"/>
          </p:nvPr>
        </p:nvSpPr>
        <p:spPr>
          <a:xfrm>
            <a:off x="6726382" y="467880"/>
            <a:ext cx="5257800" cy="3840884"/>
          </a:xfrm>
        </p:spPr>
        <p:txBody>
          <a:bodyPr>
            <a:normAutofit lnSpcReduction="10000"/>
          </a:bodyPr>
          <a:lstStyle/>
          <a:p>
            <a:pPr marL="0" indent="442913" algn="just">
              <a:buNone/>
            </a:pPr>
            <a:r>
              <a:rPr lang="uz-Cyrl-UZ" dirty="0">
                <a:latin typeface="Times New Roman" panose="02020603050405020304" pitchFamily="18" charset="0"/>
                <a:cs typeface="Times New Roman" panose="02020603050405020304" pitchFamily="18" charset="0"/>
              </a:rPr>
              <a:t>Tabiiy tilni qayta ishlash (NLP) - bu sun'iy intellektning kompyuterlar va inson tili o'rtasidagi o'zaro ta'sir qilish usullari va texnologiyalarini ishlab chiqishga bag'ishlangan bo'limi. </a:t>
            </a: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soha</a:t>
            </a:r>
            <a:r>
              <a:rPr lang="en-US" dirty="0">
                <a:latin typeface="Times New Roman" panose="02020603050405020304" pitchFamily="18" charset="0"/>
                <a:cs typeface="Times New Roman" panose="02020603050405020304" pitchFamily="18" charset="0"/>
              </a:rPr>
              <a:t> tabiiy </a:t>
            </a:r>
            <a:r>
              <a:rPr lang="en-US" dirty="0" err="1">
                <a:latin typeface="Times New Roman" panose="02020603050405020304" pitchFamily="18" charset="0"/>
                <a:cs typeface="Times New Roman" panose="02020603050405020304" pitchFamily="18" charset="0"/>
              </a:rPr>
              <a:t>tillarda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va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vazifalarni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qamrab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ECAB7352-52B4-46E9-ADFD-0ECEAB8EE595}"/>
              </a:ext>
            </a:extLst>
          </p:cNvPr>
          <p:cNvGraphicFramePr/>
          <p:nvPr>
            <p:extLst>
              <p:ext uri="{D42A27DB-BD31-4B8C-83A1-F6EECF244321}">
                <p14:modId xmlns:p14="http://schemas.microsoft.com/office/powerpoint/2010/main" val="3093191440"/>
              </p:ext>
            </p:extLst>
          </p:nvPr>
        </p:nvGraphicFramePr>
        <p:xfrm>
          <a:off x="0" y="1316181"/>
          <a:ext cx="6497782" cy="5232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a:extLst>
              <a:ext uri="{FF2B5EF4-FFF2-40B4-BE49-F238E27FC236}">
                <a16:creationId xmlns:a16="http://schemas.microsoft.com/office/drawing/2014/main" id="{86E50759-E3CD-483B-917E-2A90DFFF83A3}"/>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[16]</a:t>
            </a:r>
            <a:endParaRPr lang="ru-RU" dirty="0"/>
          </a:p>
        </p:txBody>
      </p:sp>
    </p:spTree>
    <p:extLst>
      <p:ext uri="{BB962C8B-B14F-4D97-AF65-F5344CB8AC3E}">
        <p14:creationId xmlns:p14="http://schemas.microsoft.com/office/powerpoint/2010/main" val="4085123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9745A42-A918-4102-901D-2A4F5950B32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0779" y="829723"/>
            <a:ext cx="9052706" cy="6028277"/>
          </a:xfrm>
          <a:prstGeom prst="rect">
            <a:avLst/>
          </a:prstGeom>
          <a:noFill/>
          <a:ln>
            <a:noFill/>
          </a:ln>
        </p:spPr>
      </p:pic>
      <p:sp>
        <p:nvSpPr>
          <p:cNvPr id="5" name="Прямоугольник 4">
            <a:extLst>
              <a:ext uri="{FF2B5EF4-FFF2-40B4-BE49-F238E27FC236}">
                <a16:creationId xmlns:a16="http://schemas.microsoft.com/office/drawing/2014/main" id="{8A282AA9-4180-4394-AD24-CC79B810B2AC}"/>
              </a:ext>
            </a:extLst>
          </p:cNvPr>
          <p:cNvSpPr/>
          <p:nvPr/>
        </p:nvSpPr>
        <p:spPr>
          <a:xfrm>
            <a:off x="1634574" y="206666"/>
            <a:ext cx="8702795" cy="492443"/>
          </a:xfrm>
          <a:prstGeom prst="rect">
            <a:avLst/>
          </a:prstGeom>
        </p:spPr>
        <p:txBody>
          <a:bodyPr wrap="square">
            <a:spAutoFit/>
          </a:bodyPr>
          <a:lstStyle/>
          <a:p>
            <a:pPr algn="ctr"/>
            <a:r>
              <a:rPr lang="ru-RU" sz="2600" b="1" dirty="0">
                <a:latin typeface="Times New Roman" panose="02020603050405020304" pitchFamily="18" charset="0"/>
                <a:ea typeface="Calibri" panose="020F0502020204030204" pitchFamily="34" charset="0"/>
              </a:rPr>
              <a:t>Sun'iy </a:t>
            </a:r>
            <a:r>
              <a:rPr lang="ru-RU" sz="2600" b="1" dirty="0" err="1">
                <a:latin typeface="Times New Roman" panose="02020603050405020304" pitchFamily="18" charset="0"/>
                <a:ea typeface="Calibri" panose="020F0502020204030204" pitchFamily="34" charset="0"/>
              </a:rPr>
              <a:t>intellektni</a:t>
            </a:r>
            <a:r>
              <a:rPr lang="ru-RU" sz="2600" b="1" dirty="0">
                <a:latin typeface="Times New Roman" panose="02020603050405020304" pitchFamily="18" charset="0"/>
                <a:ea typeface="Calibri" panose="020F0502020204030204" pitchFamily="34" charset="0"/>
              </a:rPr>
              <a:t> </a:t>
            </a:r>
            <a:r>
              <a:rPr lang="ru-RU" sz="2600" b="1" dirty="0" err="1">
                <a:latin typeface="Times New Roman" panose="02020603050405020304" pitchFamily="18" charset="0"/>
                <a:ea typeface="Calibri" panose="020F0502020204030204" pitchFamily="34" charset="0"/>
              </a:rPr>
              <a:t>rivojlantirishda</a:t>
            </a:r>
            <a:r>
              <a:rPr lang="ru-RU" sz="2600" b="1" dirty="0">
                <a:latin typeface="Times New Roman" panose="02020603050405020304" pitchFamily="18" charset="0"/>
                <a:ea typeface="Calibri" panose="020F0502020204030204" pitchFamily="34" charset="0"/>
              </a:rPr>
              <a:t> </a:t>
            </a:r>
            <a:r>
              <a:rPr lang="ru-RU" sz="2600" b="1" dirty="0" err="1">
                <a:latin typeface="Times New Roman" panose="02020603050405020304" pitchFamily="18" charset="0"/>
                <a:ea typeface="Calibri" panose="020F0502020204030204" pitchFamily="34" charset="0"/>
              </a:rPr>
              <a:t>asosiy</a:t>
            </a:r>
            <a:r>
              <a:rPr lang="ru-RU" sz="2600" b="1" dirty="0">
                <a:latin typeface="Times New Roman" panose="02020603050405020304" pitchFamily="18" charset="0"/>
                <a:ea typeface="Calibri" panose="020F0502020204030204" pitchFamily="34" charset="0"/>
              </a:rPr>
              <a:t> </a:t>
            </a:r>
            <a:r>
              <a:rPr lang="ru-RU" sz="2600" b="1" dirty="0" err="1">
                <a:latin typeface="Times New Roman" panose="02020603050405020304" pitchFamily="18" charset="0"/>
                <a:ea typeface="Calibri" panose="020F0502020204030204" pitchFamily="34" charset="0"/>
              </a:rPr>
              <a:t>tarmoqlar</a:t>
            </a:r>
            <a:r>
              <a:rPr lang="ru-RU" sz="2600" b="1" dirty="0">
                <a:latin typeface="Times New Roman" panose="02020603050405020304" pitchFamily="18" charset="0"/>
                <a:ea typeface="Calibri" panose="020F0502020204030204" pitchFamily="34" charset="0"/>
              </a:rPr>
              <a:t>.</a:t>
            </a:r>
            <a:endParaRPr lang="ru-RU" sz="2600" b="1" dirty="0"/>
          </a:p>
        </p:txBody>
      </p:sp>
      <p:sp>
        <p:nvSpPr>
          <p:cNvPr id="6" name="Прямоугольник 5">
            <a:extLst>
              <a:ext uri="{FF2B5EF4-FFF2-40B4-BE49-F238E27FC236}">
                <a16:creationId xmlns:a16="http://schemas.microsoft.com/office/drawing/2014/main" id="{7E6BE3E5-AC68-4F48-B03B-BA268CF5BDA9}"/>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[17]</a:t>
            </a:r>
            <a:endParaRPr lang="ru-RU" dirty="0"/>
          </a:p>
        </p:txBody>
      </p:sp>
    </p:spTree>
    <p:extLst>
      <p:ext uri="{BB962C8B-B14F-4D97-AF65-F5344CB8AC3E}">
        <p14:creationId xmlns:p14="http://schemas.microsoft.com/office/powerpoint/2010/main" val="2000144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39956EC-DDE6-4059-8158-2C28005CE8CF}"/>
              </a:ext>
            </a:extLst>
          </p:cNvPr>
          <p:cNvSpPr/>
          <p:nvPr/>
        </p:nvSpPr>
        <p:spPr>
          <a:xfrm>
            <a:off x="7010402" y="473219"/>
            <a:ext cx="4807525" cy="26301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B7E15D51-4792-4A96-B00A-F270CBE6F924}"/>
              </a:ext>
            </a:extLst>
          </p:cNvPr>
          <p:cNvSpPr>
            <a:spLocks noGrp="1"/>
          </p:cNvSpPr>
          <p:nvPr>
            <p:ph type="title"/>
          </p:nvPr>
        </p:nvSpPr>
        <p:spPr>
          <a:xfrm>
            <a:off x="7010402" y="473219"/>
            <a:ext cx="4648200" cy="2450090"/>
          </a:xfrm>
        </p:spPr>
        <p:txBody>
          <a:bodyPr>
            <a:normAutofit/>
          </a:bodyPr>
          <a:lstStyle/>
          <a:p>
            <a:pPr algn="ctr"/>
            <a:r>
              <a:rPr lang="en-US" sz="3600" b="1" dirty="0">
                <a:latin typeface="Times New Roman" panose="02020603050405020304" pitchFamily="18" charset="0"/>
                <a:cs typeface="Times New Roman" panose="02020603050405020304" pitchFamily="18" charset="0"/>
              </a:rPr>
              <a:t>2.3. INTELLEKTUAL BOSHQARUV TIZIMINING TA'RIFI</a:t>
            </a:r>
            <a:endParaRPr lang="ru-RU" sz="36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6B2DA999-8349-4AF9-85D6-517BB503C8EB}"/>
              </a:ext>
            </a:extLst>
          </p:cNvPr>
          <p:cNvSpPr>
            <a:spLocks noGrp="1"/>
          </p:cNvSpPr>
          <p:nvPr>
            <p:ph idx="1"/>
          </p:nvPr>
        </p:nvSpPr>
        <p:spPr>
          <a:xfrm>
            <a:off x="865909" y="653328"/>
            <a:ext cx="5534891" cy="2450090"/>
          </a:xfrm>
        </p:spPr>
        <p:txBody>
          <a:bodyPr>
            <a:normAutofit/>
          </a:bodyPr>
          <a:lstStyle/>
          <a:p>
            <a:pPr marL="0" indent="442913" algn="just">
              <a:buNone/>
            </a:pPr>
            <a:r>
              <a:rPr lang="en-US" sz="2400" dirty="0" err="1">
                <a:latin typeface="Times New Roman" panose="02020603050405020304" pitchFamily="18" charset="0"/>
                <a:cs typeface="Times New Roman" panose="02020603050405020304" pitchFamily="18" charset="0"/>
              </a:rPr>
              <a:t>Intellektual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tizimlarining</a:t>
            </a:r>
            <a:r>
              <a:rPr lang="en-US" sz="2400" dirty="0">
                <a:latin typeface="Times New Roman" panose="02020603050405020304" pitchFamily="18" charset="0"/>
                <a:cs typeface="Times New Roman" panose="02020603050405020304" pitchFamily="18" charset="0"/>
              </a:rPr>
              <a:t> (IT)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tushunchalari</a:t>
            </a:r>
            <a:r>
              <a:rPr lang="en-US" sz="2400" dirty="0">
                <a:latin typeface="Times New Roman" panose="02020603050405020304" pitchFamily="18" charset="0"/>
                <a:cs typeface="Times New Roman" panose="02020603050405020304" pitchFamily="18" charset="0"/>
              </a:rPr>
              <a:t> va </a:t>
            </a:r>
            <a:r>
              <a:rPr lang="en-US" sz="2400" dirty="0" err="1">
                <a:latin typeface="Times New Roman" panose="02020603050405020304" pitchFamily="18" charset="0"/>
                <a:cs typeface="Times New Roman" panose="02020603050405020304" pitchFamily="18" charset="0"/>
              </a:rPr>
              <a:t>ta'riflari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maxsus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intellektual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echim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mo'ljallangan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Intellektual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vazifalarga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misollar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vazifalarini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endParaRPr lang="ru-RU" sz="2400" dirty="0">
              <a:latin typeface="Times New Roman" panose="02020603050405020304" pitchFamily="18" charset="0"/>
              <a:cs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EAB16785-C3F2-4604-9A91-11D4CD68A750}"/>
              </a:ext>
            </a:extLst>
          </p:cNvPr>
          <p:cNvGraphicFramePr/>
          <p:nvPr>
            <p:extLst>
              <p:ext uri="{D42A27DB-BD31-4B8C-83A1-F6EECF244321}">
                <p14:modId xmlns:p14="http://schemas.microsoft.com/office/powerpoint/2010/main" val="736278563"/>
              </p:ext>
            </p:extLst>
          </p:nvPr>
        </p:nvGraphicFramePr>
        <p:xfrm>
          <a:off x="1131455" y="3061084"/>
          <a:ext cx="4465782" cy="3796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a:extLst>
              <a:ext uri="{FF2B5EF4-FFF2-40B4-BE49-F238E27FC236}">
                <a16:creationId xmlns:a16="http://schemas.microsoft.com/office/drawing/2014/main" id="{43F9B520-7116-4DA4-B6AE-35A8B5F1F6CE}"/>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[18]</a:t>
            </a:r>
            <a:endParaRPr lang="ru-RU" dirty="0"/>
          </a:p>
        </p:txBody>
      </p:sp>
    </p:spTree>
    <p:extLst>
      <p:ext uri="{BB962C8B-B14F-4D97-AF65-F5344CB8AC3E}">
        <p14:creationId xmlns:p14="http://schemas.microsoft.com/office/powerpoint/2010/main" val="3100741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36EE6A-D974-4D9D-999F-CC58AB2C7DD5}"/>
              </a:ext>
            </a:extLst>
          </p:cNvPr>
          <p:cNvSpPr>
            <a:spLocks noGrp="1"/>
          </p:cNvSpPr>
          <p:nvPr>
            <p:ph type="title"/>
          </p:nvPr>
        </p:nvSpPr>
        <p:spPr>
          <a:xfrm>
            <a:off x="1239219" y="1273090"/>
            <a:ext cx="3191359" cy="1325563"/>
          </a:xfrm>
        </p:spPr>
        <p:txBody>
          <a:bodyPr/>
          <a:lstStyle/>
          <a:p>
            <a:pPr algn="ctr"/>
            <a:r>
              <a:rPr lang="en-US" b="1" dirty="0" err="1">
                <a:latin typeface="Times New Roman" panose="02020603050405020304" pitchFamily="18" charset="0"/>
                <a:cs typeface="Times New Roman" panose="02020603050405020304" pitchFamily="18" charset="0"/>
              </a:rPr>
              <a:t>Algoritmik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universallik</a:t>
            </a:r>
            <a:endParaRPr lang="ru-RU"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F5560EF3-EB1A-4AC5-8B2E-4BFCF5B69D60}"/>
              </a:ext>
            </a:extLst>
          </p:cNvPr>
          <p:cNvSpPr>
            <a:spLocks noGrp="1"/>
          </p:cNvSpPr>
          <p:nvPr>
            <p:ph idx="1"/>
          </p:nvPr>
        </p:nvSpPr>
        <p:spPr>
          <a:xfrm>
            <a:off x="5332708" y="480232"/>
            <a:ext cx="6569990" cy="2420911"/>
          </a:xfrm>
        </p:spPr>
        <p:txBody>
          <a:bodyPr>
            <a:normAutofit/>
          </a:bodyPr>
          <a:lstStyle/>
          <a:p>
            <a:pPr marL="0" indent="449263" algn="just">
              <a:buNone/>
            </a:pPr>
            <a:r>
              <a:rPr lang="en-US" sz="2400" dirty="0" err="1">
                <a:latin typeface="Times New Roman" panose="02020603050405020304" pitchFamily="18" charset="0"/>
                <a:cs typeface="Times New Roman" panose="02020603050405020304" pitchFamily="18" charset="0"/>
              </a:rPr>
              <a:t>Algoritmik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universallik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xususiyati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nafaqat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algoritmlar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kompyuterda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ta'minotda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mumkinligidadir</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xususiyat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shuningdek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algoritm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tomonidan</a:t>
            </a:r>
            <a:r>
              <a:rPr lang="en-US" sz="2400" dirty="0">
                <a:latin typeface="Times New Roman" panose="02020603050405020304" pitchFamily="18" charset="0"/>
                <a:cs typeface="Times New Roman" panose="02020603050405020304" pitchFamily="18" charset="0"/>
              </a:rPr>
              <a:t> tan </a:t>
            </a:r>
            <a:r>
              <a:rPr lang="en-US" sz="2400" dirty="0" err="1">
                <a:latin typeface="Times New Roman" panose="02020603050405020304" pitchFamily="18" charset="0"/>
                <a:cs typeface="Times New Roman" panose="02020603050405020304" pitchFamily="18" charset="0"/>
              </a:rPr>
              <a:t>olingan</a:t>
            </a:r>
            <a:r>
              <a:rPr lang="en-US" sz="2400" dirty="0">
                <a:latin typeface="Times New Roman" panose="02020603050405020304" pitchFamily="18" charset="0"/>
                <a:cs typeface="Times New Roman" panose="02020603050405020304" pitchFamily="18" charset="0"/>
              </a:rPr>
              <a:t> har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retsept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kelajakda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mashina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aylanishi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anglatadi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E34FB932-10E7-43C4-92A8-97F138443B2C}"/>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[19]</a:t>
            </a:r>
            <a:endParaRPr lang="ru-RU" dirty="0"/>
          </a:p>
        </p:txBody>
      </p:sp>
      <p:graphicFrame>
        <p:nvGraphicFramePr>
          <p:cNvPr id="5" name="Схема 4">
            <a:extLst>
              <a:ext uri="{FF2B5EF4-FFF2-40B4-BE49-F238E27FC236}">
                <a16:creationId xmlns:a16="http://schemas.microsoft.com/office/drawing/2014/main" id="{D07344E9-291A-4347-87A1-8F832675EBE5}"/>
              </a:ext>
            </a:extLst>
          </p:cNvPr>
          <p:cNvGraphicFramePr/>
          <p:nvPr>
            <p:extLst>
              <p:ext uri="{D42A27DB-BD31-4B8C-83A1-F6EECF244321}">
                <p14:modId xmlns:p14="http://schemas.microsoft.com/office/powerpoint/2010/main" val="114371762"/>
              </p:ext>
            </p:extLst>
          </p:nvPr>
        </p:nvGraphicFramePr>
        <p:xfrm>
          <a:off x="337088" y="2794027"/>
          <a:ext cx="5486400"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3061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188168-C4D5-4FC7-9381-BF57CB130903}"/>
              </a:ext>
            </a:extLst>
          </p:cNvPr>
          <p:cNvSpPr>
            <a:spLocks noGrp="1"/>
          </p:cNvSpPr>
          <p:nvPr>
            <p:ph type="title"/>
          </p:nvPr>
        </p:nvSpPr>
        <p:spPr/>
        <p:txBody>
          <a:bodyPr/>
          <a:lstStyle/>
          <a:p>
            <a:pPr algn="ctr"/>
            <a:r>
              <a:rPr lang="en-US" b="1" dirty="0" err="1">
                <a:latin typeface="Times New Roman" panose="02020603050405020304" pitchFamily="18" charset="0"/>
                <a:cs typeface="Times New Roman" panose="02020603050405020304" pitchFamily="18" charset="0"/>
              </a:rPr>
              <a:t>Namunalarni</a:t>
            </a:r>
            <a:r>
              <a:rPr lang="en-US" b="1" dirty="0">
                <a:latin typeface="Times New Roman" panose="02020603050405020304" pitchFamily="18" charset="0"/>
                <a:cs typeface="Times New Roman" panose="02020603050405020304" pitchFamily="18" charset="0"/>
              </a:rPr>
              <a:t> avtomatik </a:t>
            </a:r>
            <a:r>
              <a:rPr lang="en-US" b="1" dirty="0" err="1">
                <a:latin typeface="Times New Roman" panose="02020603050405020304" pitchFamily="18" charset="0"/>
                <a:cs typeface="Times New Roman" panose="02020603050405020304" pitchFamily="18" charset="0"/>
              </a:rPr>
              <a:t>aniqlash</a:t>
            </a:r>
            <a:r>
              <a:rPr lang="en-US" b="1" dirty="0">
                <a:latin typeface="Times New Roman" panose="02020603050405020304" pitchFamily="18" charset="0"/>
                <a:cs typeface="Times New Roman" panose="02020603050405020304" pitchFamily="18" charset="0"/>
              </a:rPr>
              <a:t> muammolari</a:t>
            </a:r>
            <a:endParaRPr lang="ru-RU"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A0E9ED5D-B4B6-4668-AEE9-31DC0FF55AD9}"/>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[20]</a:t>
            </a:r>
            <a:endParaRPr lang="ru-RU" dirty="0"/>
          </a:p>
        </p:txBody>
      </p:sp>
      <p:graphicFrame>
        <p:nvGraphicFramePr>
          <p:cNvPr id="5" name="Схема 4">
            <a:extLst>
              <a:ext uri="{FF2B5EF4-FFF2-40B4-BE49-F238E27FC236}">
                <a16:creationId xmlns:a16="http://schemas.microsoft.com/office/drawing/2014/main" id="{B9DB1263-83C7-4E8E-90B5-50D9459E2A5A}"/>
              </a:ext>
            </a:extLst>
          </p:cNvPr>
          <p:cNvGraphicFramePr/>
          <p:nvPr>
            <p:extLst>
              <p:ext uri="{D42A27DB-BD31-4B8C-83A1-F6EECF244321}">
                <p14:modId xmlns:p14="http://schemas.microsoft.com/office/powerpoint/2010/main" val="1237608791"/>
              </p:ext>
            </p:extLst>
          </p:nvPr>
        </p:nvGraphicFramePr>
        <p:xfrm>
          <a:off x="878013" y="87940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8125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749789-B705-4EF5-A74E-6A351AC0A216}"/>
              </a:ext>
            </a:extLst>
          </p:cNvPr>
          <p:cNvSpPr>
            <a:spLocks noGrp="1"/>
          </p:cNvSpPr>
          <p:nvPr>
            <p:ph type="title"/>
          </p:nvPr>
        </p:nvSpPr>
        <p:spPr>
          <a:xfrm>
            <a:off x="838200" y="365125"/>
            <a:ext cx="7887346" cy="1325563"/>
          </a:xfrm>
        </p:spPr>
        <p:txBody>
          <a:bodyPr/>
          <a:lstStyle/>
          <a:p>
            <a:pPr algn="ctr"/>
            <a:r>
              <a:rPr lang="en-US" b="1" dirty="0" err="1">
                <a:latin typeface="Times New Roman" panose="02020603050405020304" pitchFamily="18" charset="0"/>
                <a:cs typeface="Times New Roman" panose="02020603050405020304" pitchFamily="18" charset="0"/>
              </a:rPr>
              <a:t>Mavzu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sohasi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haqidagi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bilimlar</a:t>
            </a:r>
            <a:endParaRPr lang="ru-RU"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66CEC66F-4D10-426C-A7F0-B36253347947}"/>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[21]</a:t>
            </a:r>
            <a:endParaRPr lang="ru-RU" dirty="0"/>
          </a:p>
        </p:txBody>
      </p:sp>
      <p:graphicFrame>
        <p:nvGraphicFramePr>
          <p:cNvPr id="5" name="Схема 4">
            <a:extLst>
              <a:ext uri="{FF2B5EF4-FFF2-40B4-BE49-F238E27FC236}">
                <a16:creationId xmlns:a16="http://schemas.microsoft.com/office/drawing/2014/main" id="{6C0F4EE5-B8AA-4D53-BA84-F3ED3AC05CEF}"/>
              </a:ext>
            </a:extLst>
          </p:cNvPr>
          <p:cNvGraphicFramePr/>
          <p:nvPr>
            <p:extLst>
              <p:ext uri="{D42A27DB-BD31-4B8C-83A1-F6EECF244321}">
                <p14:modId xmlns:p14="http://schemas.microsoft.com/office/powerpoint/2010/main" val="3069156889"/>
              </p:ext>
            </p:extLst>
          </p:nvPr>
        </p:nvGraphicFramePr>
        <p:xfrm>
          <a:off x="296190" y="1285048"/>
          <a:ext cx="539168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a:extLst>
              <a:ext uri="{FF2B5EF4-FFF2-40B4-BE49-F238E27FC236}">
                <a16:creationId xmlns:a16="http://schemas.microsoft.com/office/drawing/2014/main" id="{916476B9-479F-4560-935A-86DDE0CC7108}"/>
              </a:ext>
            </a:extLst>
          </p:cNvPr>
          <p:cNvSpPr/>
          <p:nvPr/>
        </p:nvSpPr>
        <p:spPr>
          <a:xfrm>
            <a:off x="5145437" y="1547916"/>
            <a:ext cx="6385302" cy="2345322"/>
          </a:xfrm>
          <a:prstGeom prst="rect">
            <a:avLst/>
          </a:prstGeom>
        </p:spPr>
        <p:txBody>
          <a:bodyPr wrap="square">
            <a:spAutoFit/>
          </a:bodyPr>
          <a:lstStyle/>
          <a:p>
            <a:pPr indent="450215" algn="just">
              <a:lnSpc>
                <a:spcPct val="150000"/>
              </a:lnSpc>
              <a:spcAft>
                <a:spcPts val="0"/>
              </a:spcAft>
            </a:pP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Tushunchalar</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ta'rifi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tuzilishi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tarkibiy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qismlar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atamalar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kategoriyalar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Hodisalar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ma'lum</a:t>
            </a:r>
            <a:r>
              <a:rPr lang="en-US" sz="2000" dirty="0">
                <a:latin typeface="Times New Roman" panose="02020603050405020304" pitchFamily="18" charset="0"/>
                <a:ea typeface="Calibri" panose="020F0502020204030204" pitchFamily="34" charset="0"/>
                <a:cs typeface="Times New Roman" panose="02020603050405020304" pitchFamily="18" charset="0"/>
              </a:rPr>
              <a:t> bir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mavzuga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oid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hodisa</a:t>
            </a:r>
            <a:r>
              <a:rPr lang="en-US" sz="2000" dirty="0">
                <a:latin typeface="Times New Roman" panose="02020603050405020304" pitchFamily="18" charset="0"/>
                <a:ea typeface="Calibri" panose="020F0502020204030204" pitchFamily="34" charset="0"/>
                <a:cs typeface="Times New Roman" panose="02020603050405020304" pitchFamily="18" charset="0"/>
              </a:rPr>
              <a:t> va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faktlarni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ifodalaydi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Xususiyatlar</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hodisalarning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a:t>
            </a:r>
            <a:r>
              <a:rPr lang="en-US" sz="2000" dirty="0">
                <a:latin typeface="Times New Roman" panose="02020603050405020304" pitchFamily="18" charset="0"/>
                <a:ea typeface="Calibri" panose="020F0502020204030204" pitchFamily="34" charset="0"/>
                <a:cs typeface="Times New Roman" panose="02020603050405020304" pitchFamily="18" charset="0"/>
              </a:rPr>
              <a:t> va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tavsiflari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5268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917D1F-68E9-4908-8089-B116E5BCD4AF}"/>
              </a:ext>
            </a:extLst>
          </p:cNvPr>
          <p:cNvSpPr>
            <a:spLocks noGrp="1"/>
          </p:cNvSpPr>
          <p:nvPr>
            <p:ph type="title"/>
          </p:nvPr>
        </p:nvSpPr>
        <p:spPr>
          <a:xfrm>
            <a:off x="838200" y="365125"/>
            <a:ext cx="9778139" cy="859241"/>
          </a:xfrm>
        </p:spPr>
        <p:txBody>
          <a:bodyPr/>
          <a:lstStyle/>
          <a:p>
            <a:pPr algn="ctr"/>
            <a:r>
              <a:rPr lang="en-US" b="1" dirty="0" err="1">
                <a:latin typeface="Times New Roman" panose="02020603050405020304" pitchFamily="18" charset="0"/>
                <a:cs typeface="Times New Roman" panose="02020603050405020304" pitchFamily="18" charset="0"/>
              </a:rPr>
              <a:t>Elementlar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orasidagi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aloqalar</a:t>
            </a:r>
            <a:endParaRPr lang="ru-RU"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B70CACA7-0420-4B85-9460-99F40F2D1ACE}"/>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[22]</a:t>
            </a:r>
            <a:endParaRPr lang="ru-RU" dirty="0"/>
          </a:p>
        </p:txBody>
      </p:sp>
      <p:graphicFrame>
        <p:nvGraphicFramePr>
          <p:cNvPr id="5" name="Таблица 4">
            <a:extLst>
              <a:ext uri="{FF2B5EF4-FFF2-40B4-BE49-F238E27FC236}">
                <a16:creationId xmlns:a16="http://schemas.microsoft.com/office/drawing/2014/main" id="{8E4CBA9F-C8C0-4AAB-912B-FD7CABFE7428}"/>
              </a:ext>
            </a:extLst>
          </p:cNvPr>
          <p:cNvGraphicFramePr>
            <a:graphicFrameLocks noGrp="1"/>
          </p:cNvGraphicFramePr>
          <p:nvPr>
            <p:extLst>
              <p:ext uri="{D42A27DB-BD31-4B8C-83A1-F6EECF244321}">
                <p14:modId xmlns:p14="http://schemas.microsoft.com/office/powerpoint/2010/main" val="258784643"/>
              </p:ext>
            </p:extLst>
          </p:nvPr>
        </p:nvGraphicFramePr>
        <p:xfrm>
          <a:off x="425803" y="1224366"/>
          <a:ext cx="9778139" cy="5120640"/>
        </p:xfrm>
        <a:graphic>
          <a:graphicData uri="http://schemas.openxmlformats.org/drawingml/2006/table">
            <a:tbl>
              <a:tblPr firstRow="1" firstCol="1" bandRow="1">
                <a:tableStyleId>{5C22544A-7EE6-4342-B048-85BDC9FD1C3A}</a:tableStyleId>
              </a:tblPr>
              <a:tblGrid>
                <a:gridCol w="2755737">
                  <a:extLst>
                    <a:ext uri="{9D8B030D-6E8A-4147-A177-3AD203B41FA5}">
                      <a16:colId xmlns:a16="http://schemas.microsoft.com/office/drawing/2014/main" val="741762520"/>
                    </a:ext>
                  </a:extLst>
                </a:gridCol>
                <a:gridCol w="7022402">
                  <a:extLst>
                    <a:ext uri="{9D8B030D-6E8A-4147-A177-3AD203B41FA5}">
                      <a16:colId xmlns:a16="http://schemas.microsoft.com/office/drawing/2014/main" val="3458074090"/>
                    </a:ext>
                  </a:extLst>
                </a:gridCol>
              </a:tblGrid>
              <a:tr h="111591">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Munosabat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nomi</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ctr">
                        <a:lnSpc>
                          <a:spcPct val="100000"/>
                        </a:lnSpc>
                        <a:spcAft>
                          <a:spcPts val="0"/>
                        </a:spcAft>
                      </a:pPr>
                      <a:r>
                        <a:rPr lang="en-US" sz="2100">
                          <a:effectLst/>
                          <a:latin typeface="Times New Roman" panose="02020603050405020304" pitchFamily="18" charset="0"/>
                          <a:cs typeface="Times New Roman" panose="02020603050405020304" pitchFamily="18" charset="0"/>
                        </a:rPr>
                        <a:t>Ta’rifi</a:t>
                      </a:r>
                      <a:endParaRPr lang="ru-RU" sz="210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3139588412"/>
                  </a:ext>
                </a:extLst>
              </a:tr>
              <a:tr h="611405">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Sabab-oqibat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munosabati</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just">
                        <a:lnSpc>
                          <a:spcPct val="100000"/>
                        </a:lnSpc>
                        <a:spcAft>
                          <a:spcPts val="0"/>
                        </a:spcAft>
                      </a:pPr>
                      <a:r>
                        <a:rPr lang="en-US" sz="2100" dirty="0">
                          <a:effectLst/>
                          <a:latin typeface="Times New Roman" panose="02020603050405020304" pitchFamily="18" charset="0"/>
                          <a:cs typeface="Times New Roman" panose="02020603050405020304" pitchFamily="18" charset="0"/>
                        </a:rPr>
                        <a:t>Bu </a:t>
                      </a:r>
                      <a:r>
                        <a:rPr lang="en-US" sz="2100" dirty="0" err="1">
                          <a:effectLst/>
                          <a:latin typeface="Times New Roman" panose="02020603050405020304" pitchFamily="18" charset="0"/>
                          <a:cs typeface="Times New Roman" panose="02020603050405020304" pitchFamily="18" charset="0"/>
                        </a:rPr>
                        <a:t>munosabat</a:t>
                      </a:r>
                      <a:r>
                        <a:rPr lang="en-US" sz="2100" dirty="0">
                          <a:effectLst/>
                          <a:latin typeface="Times New Roman" panose="02020603050405020304" pitchFamily="18" charset="0"/>
                          <a:cs typeface="Times New Roman" panose="02020603050405020304" pitchFamily="18" charset="0"/>
                        </a:rPr>
                        <a:t> bir </a:t>
                      </a:r>
                      <a:r>
                        <a:rPr lang="en-US" sz="2100" dirty="0" err="1">
                          <a:effectLst/>
                          <a:latin typeface="Times New Roman" panose="02020603050405020304" pitchFamily="18" charset="0"/>
                          <a:cs typeface="Times New Roman" panose="02020603050405020304" pitchFamily="18" charset="0"/>
                        </a:rPr>
                        <a:t>hodisani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sababni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boshqa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hodisa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ta’sir</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bilan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bog‘lab</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birinchi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hodisa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ikkinchi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hodisaga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sabab</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bo‘lganligini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ko‘rsatadi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Masalan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yomg'ir</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sabab</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daryodagi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suv</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sathining</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oshishiga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olib</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keldi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ta'sir</a:t>
                      </a:r>
                      <a:r>
                        <a:rPr lang="en-US" sz="2100" dirty="0">
                          <a:effectLst/>
                          <a:latin typeface="Times New Roman" panose="02020603050405020304" pitchFamily="18" charset="0"/>
                          <a:cs typeface="Times New Roman" panose="02020603050405020304" pitchFamily="18" charset="0"/>
                        </a:rPr>
                        <a:t>)."</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2224412734"/>
                  </a:ext>
                </a:extLst>
              </a:tr>
              <a:tr h="361498">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Qism-butun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munosabati</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just">
                        <a:lnSpc>
                          <a:spcPct val="100000"/>
                        </a:lnSpc>
                        <a:spcAft>
                          <a:spcPts val="0"/>
                        </a:spcAft>
                      </a:pPr>
                      <a:r>
                        <a:rPr lang="en-US" sz="2100">
                          <a:effectLst/>
                          <a:latin typeface="Times New Roman" panose="02020603050405020304" pitchFamily="18" charset="0"/>
                          <a:cs typeface="Times New Roman" panose="02020603050405020304" pitchFamily="18" charset="0"/>
                        </a:rPr>
                        <a:t>Bu munosabat qismlarni qanday qilib birlashtirib, bir butunni yaratish mumkinligini tavsiflaydi. Masalan, "g'ildirak (qism) avtomobilning bir qismi (butun)."</a:t>
                      </a:r>
                      <a:endParaRPr lang="ru-RU" sz="210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3607920764"/>
                  </a:ext>
                </a:extLst>
              </a:tr>
              <a:tr h="361498">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Assotsiatsiya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munosabati</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just">
                        <a:lnSpc>
                          <a:spcPct val="100000"/>
                        </a:lnSpc>
                        <a:spcAft>
                          <a:spcPts val="0"/>
                        </a:spcAft>
                      </a:pPr>
                      <a:r>
                        <a:rPr lang="en-US" sz="2100" dirty="0">
                          <a:effectLst/>
                          <a:latin typeface="Times New Roman" panose="02020603050405020304" pitchFamily="18" charset="0"/>
                          <a:cs typeface="Times New Roman" panose="02020603050405020304" pitchFamily="18" charset="0"/>
                        </a:rPr>
                        <a:t>Bu </a:t>
                      </a:r>
                      <a:r>
                        <a:rPr lang="en-US" sz="2100" dirty="0" err="1">
                          <a:effectLst/>
                          <a:latin typeface="Times New Roman" panose="02020603050405020304" pitchFamily="18" charset="0"/>
                          <a:cs typeface="Times New Roman" panose="02020603050405020304" pitchFamily="18" charset="0"/>
                        </a:rPr>
                        <a:t>munosabat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elementlarni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oʻxshashliklari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yoki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assotsiatsiyalari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asosida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bogʻlaydi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Masalan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quyosh</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issiqlik</a:t>
                      </a:r>
                      <a:r>
                        <a:rPr lang="en-US" sz="2100" dirty="0">
                          <a:effectLst/>
                          <a:latin typeface="Times New Roman" panose="02020603050405020304" pitchFamily="18" charset="0"/>
                          <a:cs typeface="Times New Roman" panose="02020603050405020304" pitchFamily="18" charset="0"/>
                        </a:rPr>
                        <a:t> va </a:t>
                      </a:r>
                      <a:r>
                        <a:rPr lang="en-US" sz="2100" dirty="0" err="1">
                          <a:effectLst/>
                          <a:latin typeface="Times New Roman" panose="02020603050405020304" pitchFamily="18" charset="0"/>
                          <a:cs typeface="Times New Roman" panose="02020603050405020304" pitchFamily="18" charset="0"/>
                        </a:rPr>
                        <a:t>yorug'lik</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bilan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bog'liq</a:t>
                      </a:r>
                      <a:r>
                        <a:rPr lang="en-US" sz="2100" dirty="0">
                          <a:effectLst/>
                          <a:latin typeface="Times New Roman" panose="02020603050405020304" pitchFamily="18" charset="0"/>
                          <a:cs typeface="Times New Roman" panose="02020603050405020304" pitchFamily="18" charset="0"/>
                        </a:rPr>
                        <a:t>".</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3868188001"/>
                  </a:ext>
                </a:extLst>
              </a:tr>
              <a:tr h="361498">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Vaqt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munosabati</a:t>
                      </a:r>
                      <a:endParaRPr lang="ru-RU" sz="2100" dirty="0">
                        <a:effectLst/>
                        <a:latin typeface="Times New Roman" panose="02020603050405020304" pitchFamily="18" charset="0"/>
                        <a:cs typeface="Times New Roman" panose="02020603050405020304" pitchFamily="18" charset="0"/>
                      </a:endParaRPr>
                    </a:p>
                    <a:p>
                      <a:pPr indent="450215" algn="ctr">
                        <a:lnSpc>
                          <a:spcPct val="100000"/>
                        </a:lnSpc>
                        <a:spcAft>
                          <a:spcPts val="0"/>
                        </a:spcAft>
                      </a:pPr>
                      <a:r>
                        <a:rPr lang="en-US" sz="2100" dirty="0">
                          <a:effectLst/>
                          <a:latin typeface="Times New Roman" panose="02020603050405020304" pitchFamily="18" charset="0"/>
                          <a:cs typeface="Times New Roman" panose="02020603050405020304" pitchFamily="18" charset="0"/>
                        </a:rPr>
                        <a:t>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just">
                        <a:lnSpc>
                          <a:spcPct val="100000"/>
                        </a:lnSpc>
                        <a:spcAft>
                          <a:spcPts val="0"/>
                        </a:spcAft>
                      </a:pPr>
                      <a:r>
                        <a:rPr lang="en-US" sz="2100" dirty="0">
                          <a:effectLst/>
                          <a:latin typeface="Times New Roman" panose="02020603050405020304" pitchFamily="18" charset="0"/>
                          <a:cs typeface="Times New Roman" panose="02020603050405020304" pitchFamily="18" charset="0"/>
                        </a:rPr>
                        <a:t>Bu </a:t>
                      </a:r>
                      <a:r>
                        <a:rPr lang="en-US" sz="2100" dirty="0" err="1">
                          <a:effectLst/>
                          <a:latin typeface="Times New Roman" panose="02020603050405020304" pitchFamily="18" charset="0"/>
                          <a:cs typeface="Times New Roman" panose="02020603050405020304" pitchFamily="18" charset="0"/>
                        </a:rPr>
                        <a:t>munosabat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vaqtdagi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hodisalar</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yoki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holatlar</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bilan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bog‘liq</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Masalan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nonushta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ertalab</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kechki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ovqat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esa</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kechqurun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bo'ladi</a:t>
                      </a:r>
                      <a:r>
                        <a:rPr lang="en-US" sz="2100" dirty="0">
                          <a:effectLst/>
                          <a:latin typeface="Times New Roman" panose="02020603050405020304" pitchFamily="18" charset="0"/>
                          <a:cs typeface="Times New Roman" panose="02020603050405020304" pitchFamily="18" charset="0"/>
                        </a:rPr>
                        <a:t>".</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776148037"/>
                  </a:ext>
                </a:extLst>
              </a:tr>
              <a:tr h="236544">
                <a:tc>
                  <a:txBody>
                    <a:bodyPr/>
                    <a:lstStyle/>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Taqqoslash</a:t>
                      </a:r>
                      <a:r>
                        <a:rPr lang="en-US" sz="2100" dirty="0">
                          <a:effectLst/>
                          <a:latin typeface="Times New Roman" panose="02020603050405020304" pitchFamily="18" charset="0"/>
                          <a:cs typeface="Times New Roman" panose="02020603050405020304" pitchFamily="18" charset="0"/>
                        </a:rPr>
                        <a:t> </a:t>
                      </a:r>
                    </a:p>
                    <a:p>
                      <a:pPr algn="ctr">
                        <a:lnSpc>
                          <a:spcPct val="100000"/>
                        </a:lnSpc>
                        <a:spcAft>
                          <a:spcPts val="0"/>
                        </a:spcAft>
                      </a:pPr>
                      <a:r>
                        <a:rPr lang="en-US" sz="2100" dirty="0" err="1">
                          <a:effectLst/>
                          <a:latin typeface="Times New Roman" panose="02020603050405020304" pitchFamily="18" charset="0"/>
                          <a:cs typeface="Times New Roman" panose="02020603050405020304" pitchFamily="18" charset="0"/>
                        </a:rPr>
                        <a:t>munosabati</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tc>
                  <a:txBody>
                    <a:bodyPr/>
                    <a:lstStyle/>
                    <a:p>
                      <a:pPr algn="just">
                        <a:lnSpc>
                          <a:spcPct val="100000"/>
                        </a:lnSpc>
                        <a:spcAft>
                          <a:spcPts val="0"/>
                        </a:spcAft>
                      </a:pPr>
                      <a:r>
                        <a:rPr lang="en-US" sz="2100" dirty="0">
                          <a:effectLst/>
                          <a:latin typeface="Times New Roman" panose="02020603050405020304" pitchFamily="18" charset="0"/>
                          <a:cs typeface="Times New Roman" panose="02020603050405020304" pitchFamily="18" charset="0"/>
                        </a:rPr>
                        <a:t>Bu </a:t>
                      </a:r>
                      <a:r>
                        <a:rPr lang="en-US" sz="2100" dirty="0" err="1">
                          <a:effectLst/>
                          <a:latin typeface="Times New Roman" panose="02020603050405020304" pitchFamily="18" charset="0"/>
                          <a:cs typeface="Times New Roman" panose="02020603050405020304" pitchFamily="18" charset="0"/>
                        </a:rPr>
                        <a:t>munosabat</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elementlar</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orasidagi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o‘xshashlik</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yoki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farqni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o‘rnatadi</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Masalan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mushuk</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itdan</a:t>
                      </a:r>
                      <a:r>
                        <a:rPr lang="en-US" sz="2100" dirty="0">
                          <a:effectLst/>
                          <a:latin typeface="Times New Roman" panose="02020603050405020304" pitchFamily="18" charset="0"/>
                          <a:cs typeface="Times New Roman" panose="02020603050405020304" pitchFamily="18" charset="0"/>
                        </a:rPr>
                        <a:t> </a:t>
                      </a:r>
                      <a:r>
                        <a:rPr lang="en-US" sz="2100" dirty="0" err="1">
                          <a:effectLst/>
                          <a:latin typeface="Times New Roman" panose="02020603050405020304" pitchFamily="18" charset="0"/>
                          <a:cs typeface="Times New Roman" panose="02020603050405020304" pitchFamily="18" charset="0"/>
                        </a:rPr>
                        <a:t>tezroq</a:t>
                      </a:r>
                      <a:r>
                        <a:rPr lang="en-US" sz="2100" dirty="0">
                          <a:effectLst/>
                          <a:latin typeface="Times New Roman" panose="02020603050405020304" pitchFamily="18" charset="0"/>
                          <a:cs typeface="Times New Roman" panose="02020603050405020304" pitchFamily="18" charset="0"/>
                        </a:rPr>
                        <a:t>".</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6776" marR="26776" marT="0" marB="0"/>
                </a:tc>
                <a:extLst>
                  <a:ext uri="{0D108BD9-81ED-4DB2-BD59-A6C34878D82A}">
                    <a16:rowId xmlns:a16="http://schemas.microsoft.com/office/drawing/2014/main" val="2888276392"/>
                  </a:ext>
                </a:extLst>
              </a:tr>
            </a:tbl>
          </a:graphicData>
        </a:graphic>
      </p:graphicFrame>
    </p:spTree>
    <p:extLst>
      <p:ext uri="{BB962C8B-B14F-4D97-AF65-F5344CB8AC3E}">
        <p14:creationId xmlns:p14="http://schemas.microsoft.com/office/powerpoint/2010/main" val="236855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a:extLst>
              <a:ext uri="{FF2B5EF4-FFF2-40B4-BE49-F238E27FC236}">
                <a16:creationId xmlns:a16="http://schemas.microsoft.com/office/drawing/2014/main" id="{14CCB938-8A57-4490-8F91-71DE817FDF14}"/>
              </a:ext>
            </a:extLst>
          </p:cNvPr>
          <p:cNvGraphicFramePr>
            <a:graphicFrameLocks noGrp="1"/>
          </p:cNvGraphicFramePr>
          <p:nvPr>
            <p:extLst>
              <p:ext uri="{D42A27DB-BD31-4B8C-83A1-F6EECF244321}">
                <p14:modId xmlns:p14="http://schemas.microsoft.com/office/powerpoint/2010/main" val="645069686"/>
              </p:ext>
            </p:extLst>
          </p:nvPr>
        </p:nvGraphicFramePr>
        <p:xfrm>
          <a:off x="335896" y="455781"/>
          <a:ext cx="9598518" cy="5574747"/>
        </p:xfrm>
        <a:graphic>
          <a:graphicData uri="http://schemas.openxmlformats.org/drawingml/2006/table">
            <a:tbl>
              <a:tblPr firstRow="1" firstCol="1" bandRow="1">
                <a:tableStyleId>{5C22544A-7EE6-4342-B048-85BDC9FD1C3A}</a:tableStyleId>
              </a:tblPr>
              <a:tblGrid>
                <a:gridCol w="3335326">
                  <a:extLst>
                    <a:ext uri="{9D8B030D-6E8A-4147-A177-3AD203B41FA5}">
                      <a16:colId xmlns:a16="http://schemas.microsoft.com/office/drawing/2014/main" val="2911871132"/>
                    </a:ext>
                  </a:extLst>
                </a:gridCol>
                <a:gridCol w="6263192">
                  <a:extLst>
                    <a:ext uri="{9D8B030D-6E8A-4147-A177-3AD203B41FA5}">
                      <a16:colId xmlns:a16="http://schemas.microsoft.com/office/drawing/2014/main" val="4096102207"/>
                    </a:ext>
                  </a:extLst>
                </a:gridCol>
              </a:tblGrid>
              <a:tr h="257135">
                <a:tc>
                  <a:txBody>
                    <a:bodyPr/>
                    <a:lstStyle/>
                    <a:p>
                      <a:pPr algn="ctr">
                        <a:lnSpc>
                          <a:spcPct val="100000"/>
                        </a:lnSpc>
                        <a:spcAft>
                          <a:spcPts val="0"/>
                        </a:spcAft>
                      </a:pP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nomi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algn="ctr">
                        <a:lnSpc>
                          <a:spcPct val="100000"/>
                        </a:lnSpc>
                        <a:spcAft>
                          <a:spcPts val="0"/>
                        </a:spcAft>
                      </a:pPr>
                      <a:r>
                        <a:rPr lang="en-US" sz="1800">
                          <a:effectLst/>
                          <a:latin typeface="Times New Roman" panose="02020603050405020304" pitchFamily="18" charset="0"/>
                          <a:cs typeface="Times New Roman" panose="02020603050405020304" pitchFamily="18" charset="0"/>
                        </a:rPr>
                        <a:t>Ta’rifi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1956163441"/>
                  </a:ext>
                </a:extLst>
              </a:tr>
              <a:tr h="830671">
                <a:tc>
                  <a:txBody>
                    <a:bodyPr/>
                    <a:lstStyle/>
                    <a:p>
                      <a:pPr algn="ctr">
                        <a:lnSpc>
                          <a:spcPct val="100000"/>
                        </a:lnSpc>
                        <a:spcAft>
                          <a:spcPts val="0"/>
                        </a:spcAft>
                      </a:pPr>
                      <a:r>
                        <a:rPr lang="en-US" sz="1800" dirty="0" err="1">
                          <a:effectLst/>
                          <a:latin typeface="Times New Roman" panose="02020603050405020304" pitchFamily="18" charset="0"/>
                          <a:cs typeface="Times New Roman" panose="02020603050405020304" pitchFamily="18" charset="0"/>
                        </a:rPr>
                        <a:t>Aʼzolik</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munosabati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algn="just">
                        <a:lnSpc>
                          <a:spcPct val="100000"/>
                        </a:lnSpc>
                        <a:spcAft>
                          <a:spcPts val="0"/>
                        </a:spcAft>
                      </a:pPr>
                      <a:r>
                        <a:rPr lang="en-US" sz="1800" dirty="0">
                          <a:effectLst/>
                          <a:latin typeface="Times New Roman" panose="02020603050405020304" pitchFamily="18" charset="0"/>
                          <a:cs typeface="Times New Roman" panose="02020603050405020304" pitchFamily="18" charset="0"/>
                        </a:rPr>
                        <a:t>Bu </a:t>
                      </a: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elementning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maʼlum</a:t>
                      </a:r>
                      <a:r>
                        <a:rPr lang="en-US" sz="1800" dirty="0">
                          <a:effectLst/>
                          <a:latin typeface="Times New Roman" panose="02020603050405020304" pitchFamily="18" charset="0"/>
                          <a:cs typeface="Times New Roman" panose="02020603050405020304" pitchFamily="18" charset="0"/>
                        </a:rPr>
                        <a:t> bir </a:t>
                      </a:r>
                      <a:r>
                        <a:rPr lang="en-US" sz="1800" dirty="0" err="1">
                          <a:effectLst/>
                          <a:latin typeface="Times New Roman" panose="02020603050405020304" pitchFamily="18" charset="0"/>
                          <a:cs typeface="Times New Roman" panose="02020603050405020304" pitchFamily="18" charset="0"/>
                        </a:rPr>
                        <a:t>turkumga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guruhga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yoki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toʻplamga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tegishli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ekanligini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bildiradi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Masalan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olma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meva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toifasiga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kiradi</a:t>
                      </a:r>
                      <a:r>
                        <a:rPr lang="en-US" sz="1800" dirty="0">
                          <a:effectLst/>
                          <a:latin typeface="Times New Roman" panose="02020603050405020304" pitchFamily="18" charset="0"/>
                          <a:cs typeface="Times New Roman" panose="02020603050405020304" pitchFamily="18" charset="0"/>
                        </a:rPr>
                        <a: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6398640"/>
                  </a:ext>
                </a:extLst>
              </a:tr>
              <a:tr h="1404207">
                <a:tc>
                  <a:txBody>
                    <a:bodyPr/>
                    <a:lstStyle/>
                    <a:p>
                      <a:pPr algn="ctr">
                        <a:lnSpc>
                          <a:spcPct val="100000"/>
                        </a:lnSpc>
                        <a:spcAft>
                          <a:spcPts val="0"/>
                        </a:spcAft>
                      </a:pPr>
                      <a:r>
                        <a:rPr lang="en-US" sz="1800" dirty="0" err="1">
                          <a:effectLst/>
                          <a:latin typeface="Times New Roman" panose="02020603050405020304" pitchFamily="18" charset="0"/>
                          <a:cs typeface="Times New Roman" panose="02020603050405020304" pitchFamily="18" charset="0"/>
                        </a:rPr>
                        <a:t>Ierarxik</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munosabatlar</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indent="450215" algn="just">
                        <a:lnSpc>
                          <a:spcPct val="100000"/>
                        </a:lnSpc>
                        <a:spcAft>
                          <a:spcPts val="0"/>
                        </a:spcAft>
                      </a:pPr>
                      <a:r>
                        <a:rPr lang="en-US" sz="1800" dirty="0">
                          <a:effectLst/>
                          <a:latin typeface="Times New Roman" panose="02020603050405020304" pitchFamily="18" charset="0"/>
                          <a:cs typeface="Times New Roman" panose="02020603050405020304" pitchFamily="18" charset="0"/>
                        </a:rPr>
                        <a:t>Bu </a:t>
                      </a: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elementlar</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o‘rtasida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ierarxik</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munosabatni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o‘rnatadi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bu</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ierarxiyada</a:t>
                      </a:r>
                      <a:r>
                        <a:rPr lang="en-US" sz="1800" dirty="0">
                          <a:effectLst/>
                          <a:latin typeface="Times New Roman" panose="02020603050405020304" pitchFamily="18" charset="0"/>
                          <a:cs typeface="Times New Roman" panose="02020603050405020304" pitchFamily="18" charset="0"/>
                        </a:rPr>
                        <a:t> bir element </a:t>
                      </a:r>
                      <a:r>
                        <a:rPr lang="en-US" sz="1800" dirty="0" err="1">
                          <a:effectLst/>
                          <a:latin typeface="Times New Roman" panose="02020603050405020304" pitchFamily="18" charset="0"/>
                          <a:cs typeface="Times New Roman" panose="02020603050405020304" pitchFamily="18" charset="0"/>
                        </a:rPr>
                        <a:t>boshqasidan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yuqori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yoki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pastda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ekanligini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ko‘rsatadi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Masalan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menejer</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ierarxiyada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xodimga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qaraganda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yuqoriroqdir</a:t>
                      </a:r>
                      <a:r>
                        <a:rPr lang="en-US" sz="1800" dirty="0">
                          <a:effectLst/>
                          <a:latin typeface="Times New Roman" panose="02020603050405020304" pitchFamily="18" charset="0"/>
                          <a:cs typeface="Times New Roman" panose="02020603050405020304" pitchFamily="18" charset="0"/>
                        </a:rPr>
                        <a: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37644291"/>
                  </a:ext>
                </a:extLst>
              </a:tr>
              <a:tr h="830671">
                <a:tc>
                  <a:txBody>
                    <a:bodyPr/>
                    <a:lstStyle/>
                    <a:p>
                      <a:pPr algn="ctr">
                        <a:lnSpc>
                          <a:spcPct val="100000"/>
                        </a:lnSpc>
                        <a:spcAft>
                          <a:spcPts val="0"/>
                        </a:spcAft>
                      </a:pPr>
                      <a:r>
                        <a:rPr lang="en-US" sz="1800">
                          <a:effectLst/>
                          <a:latin typeface="Times New Roman" panose="02020603050405020304" pitchFamily="18" charset="0"/>
                          <a:cs typeface="Times New Roman" panose="02020603050405020304" pitchFamily="18" charset="0"/>
                        </a:rPr>
                        <a:t>Qarama-qarshiliklar munosabati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algn="just">
                        <a:lnSpc>
                          <a:spcPct val="100000"/>
                        </a:lnSpc>
                        <a:spcAft>
                          <a:spcPts val="0"/>
                        </a:spcAft>
                      </a:pPr>
                      <a:r>
                        <a:rPr lang="en-US" sz="1800" dirty="0">
                          <a:effectLst/>
                          <a:latin typeface="Times New Roman" panose="02020603050405020304" pitchFamily="18" charset="0"/>
                          <a:cs typeface="Times New Roman" panose="02020603050405020304" pitchFamily="18" charset="0"/>
                        </a:rPr>
                        <a:t>Bu </a:t>
                      </a: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elementlarning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qarama-qarshi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belgilari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yoki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xossalarini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bildiradi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Masalan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qora</a:t>
                      </a:r>
                      <a:r>
                        <a:rPr lang="en-US" sz="1800" dirty="0">
                          <a:effectLst/>
                          <a:latin typeface="Times New Roman" panose="02020603050405020304" pitchFamily="18" charset="0"/>
                          <a:cs typeface="Times New Roman" panose="02020603050405020304" pitchFamily="18" charset="0"/>
                        </a:rPr>
                        <a:t> va </a:t>
                      </a:r>
                      <a:r>
                        <a:rPr lang="en-US" sz="1800" dirty="0" err="1">
                          <a:effectLst/>
                          <a:latin typeface="Times New Roman" panose="02020603050405020304" pitchFamily="18" charset="0"/>
                          <a:cs typeface="Times New Roman" panose="02020603050405020304" pitchFamily="18" charset="0"/>
                        </a:rPr>
                        <a:t>oq</a:t>
                      </a:r>
                      <a:r>
                        <a:rPr lang="en-US" sz="1800" dirty="0">
                          <a:effectLst/>
                          <a:latin typeface="Times New Roman" panose="02020603050405020304" pitchFamily="18" charset="0"/>
                          <a:cs typeface="Times New Roman" panose="02020603050405020304" pitchFamily="18" charset="0"/>
                        </a:rPr>
                        <a:t> - </a:t>
                      </a:r>
                      <a:r>
                        <a:rPr lang="en-US" sz="1800" dirty="0" err="1">
                          <a:effectLst/>
                          <a:latin typeface="Times New Roman" panose="02020603050405020304" pitchFamily="18" charset="0"/>
                          <a:cs typeface="Times New Roman" panose="02020603050405020304" pitchFamily="18" charset="0"/>
                        </a:rPr>
                        <a:t>qarama-qarshi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ranglar</a:t>
                      </a:r>
                      <a:r>
                        <a:rPr lang="en-US" sz="1800" dirty="0">
                          <a:effectLst/>
                          <a:latin typeface="Times New Roman" panose="02020603050405020304" pitchFamily="18" charset="0"/>
                          <a:cs typeface="Times New Roman" panose="02020603050405020304" pitchFamily="18" charset="0"/>
                        </a:rPr>
                        <a: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2174179062"/>
                  </a:ext>
                </a:extLst>
              </a:tr>
              <a:tr h="1404207">
                <a:tc>
                  <a:txBody>
                    <a:bodyPr/>
                    <a:lstStyle/>
                    <a:p>
                      <a:pPr algn="ctr">
                        <a:lnSpc>
                          <a:spcPct val="100000"/>
                        </a:lnSpc>
                        <a:spcAft>
                          <a:spcPts val="0"/>
                        </a:spcAft>
                      </a:pPr>
                      <a:r>
                        <a:rPr lang="en-US" sz="1800">
                          <a:effectLst/>
                          <a:latin typeface="Times New Roman" panose="02020603050405020304" pitchFamily="18" charset="0"/>
                          <a:cs typeface="Times New Roman" panose="02020603050405020304" pitchFamily="18" charset="0"/>
                        </a:rPr>
                        <a:t>Abstraksiya munosabati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algn="just">
                        <a:lnSpc>
                          <a:spcPct val="100000"/>
                        </a:lnSpc>
                        <a:spcAft>
                          <a:spcPts val="0"/>
                        </a:spcAft>
                      </a:pPr>
                      <a:r>
                        <a:rPr lang="en-US" sz="1800" dirty="0">
                          <a:effectLst/>
                          <a:latin typeface="Times New Roman" panose="02020603050405020304" pitchFamily="18" charset="0"/>
                          <a:cs typeface="Times New Roman" panose="02020603050405020304" pitchFamily="18" charset="0"/>
                        </a:rPr>
                        <a:t>Bu </a:t>
                      </a: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ko‘proq</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mavhum</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tushunchalarni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ularning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aniqroq</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ko‘rinishlari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bilan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bog‘laydi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Masalan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erkinlik</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g'oyasi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mavhumlik</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konstitutsiya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tushunchasi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aniq</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huquqiy</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hujjat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orqali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ifodalanishi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mumkin</a:t>
                      </a:r>
                      <a:r>
                        <a:rPr lang="en-US" sz="1800" dirty="0">
                          <a:effectLst/>
                          <a:latin typeface="Times New Roman" panose="02020603050405020304" pitchFamily="18" charset="0"/>
                          <a:cs typeface="Times New Roman" panose="02020603050405020304" pitchFamily="18" charset="0"/>
                        </a:rPr>
                        <a: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3231180943"/>
                  </a:ext>
                </a:extLst>
              </a:tr>
              <a:tr h="830671">
                <a:tc>
                  <a:txBody>
                    <a:bodyPr/>
                    <a:lstStyle/>
                    <a:p>
                      <a:pPr algn="ctr">
                        <a:lnSpc>
                          <a:spcPct val="100000"/>
                        </a:lnSpc>
                        <a:spcAft>
                          <a:spcPts val="0"/>
                        </a:spcAft>
                      </a:pPr>
                      <a:r>
                        <a:rPr lang="en-US" sz="1800">
                          <a:effectLst/>
                          <a:latin typeface="Times New Roman" panose="02020603050405020304" pitchFamily="18" charset="0"/>
                          <a:cs typeface="Times New Roman" panose="02020603050405020304" pitchFamily="18" charset="0"/>
                        </a:rPr>
                        <a:t>Tobelik munosabati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tc>
                  <a:txBody>
                    <a:bodyPr/>
                    <a:lstStyle/>
                    <a:p>
                      <a:pPr algn="just">
                        <a:lnSpc>
                          <a:spcPct val="100000"/>
                        </a:lnSpc>
                        <a:spcAft>
                          <a:spcPts val="0"/>
                        </a:spcAft>
                      </a:pPr>
                      <a:r>
                        <a:rPr lang="en-US" sz="1800" dirty="0">
                          <a:effectLst/>
                          <a:latin typeface="Times New Roman" panose="02020603050405020304" pitchFamily="18" charset="0"/>
                          <a:cs typeface="Times New Roman" panose="02020603050405020304" pitchFamily="18" charset="0"/>
                        </a:rPr>
                        <a:t>Bu </a:t>
                      </a:r>
                      <a:r>
                        <a:rPr lang="en-US" sz="1800" dirty="0" err="1">
                          <a:effectLst/>
                          <a:latin typeface="Times New Roman" panose="02020603050405020304" pitchFamily="18" charset="0"/>
                          <a:cs typeface="Times New Roman" panose="02020603050405020304" pitchFamily="18" charset="0"/>
                        </a:rPr>
                        <a:t>munosabat</a:t>
                      </a:r>
                      <a:r>
                        <a:rPr lang="en-US" sz="1800" dirty="0">
                          <a:effectLst/>
                          <a:latin typeface="Times New Roman" panose="02020603050405020304" pitchFamily="18" charset="0"/>
                          <a:cs typeface="Times New Roman" panose="02020603050405020304" pitchFamily="18" charset="0"/>
                        </a:rPr>
                        <a:t> bir </a:t>
                      </a:r>
                      <a:r>
                        <a:rPr lang="en-US" sz="1800" dirty="0" err="1">
                          <a:effectLst/>
                          <a:latin typeface="Times New Roman" panose="02020603050405020304" pitchFamily="18" charset="0"/>
                          <a:cs typeface="Times New Roman" panose="02020603050405020304" pitchFamily="18" charset="0"/>
                        </a:rPr>
                        <a:t>elementning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boshqasiga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bog‘liqligini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ko‘rsatadi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Masalan</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tajriba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natijasi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dastlabki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shartlarga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bog'liq</a:t>
                      </a:r>
                      <a:r>
                        <a:rPr lang="en-US" sz="1800" dirty="0">
                          <a:effectLst/>
                          <a:latin typeface="Times New Roman" panose="02020603050405020304" pitchFamily="18" charset="0"/>
                          <a:cs typeface="Times New Roman" panose="02020603050405020304" pitchFamily="18" charset="0"/>
                        </a:rPr>
                        <a:t>".</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167" marR="48167" marT="0" marB="0"/>
                </a:tc>
                <a:extLst>
                  <a:ext uri="{0D108BD9-81ED-4DB2-BD59-A6C34878D82A}">
                    <a16:rowId xmlns:a16="http://schemas.microsoft.com/office/drawing/2014/main" val="2002459957"/>
                  </a:ext>
                </a:extLst>
              </a:tr>
            </a:tbl>
          </a:graphicData>
        </a:graphic>
      </p:graphicFrame>
      <p:sp>
        <p:nvSpPr>
          <p:cNvPr id="6" name="Прямоугольник 5">
            <a:extLst>
              <a:ext uri="{FF2B5EF4-FFF2-40B4-BE49-F238E27FC236}">
                <a16:creationId xmlns:a16="http://schemas.microsoft.com/office/drawing/2014/main" id="{A1A260BE-027D-4C93-B090-FF227CB6A0CE}"/>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[23]</a:t>
            </a:r>
            <a:endParaRPr lang="ru-RU" dirty="0"/>
          </a:p>
        </p:txBody>
      </p:sp>
    </p:spTree>
    <p:extLst>
      <p:ext uri="{BB962C8B-B14F-4D97-AF65-F5344CB8AC3E}">
        <p14:creationId xmlns:p14="http://schemas.microsoft.com/office/powerpoint/2010/main" val="10158704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Блок-схема: память с последовательным доступом 6">
            <a:extLst>
              <a:ext uri="{FF2B5EF4-FFF2-40B4-BE49-F238E27FC236}">
                <a16:creationId xmlns:a16="http://schemas.microsoft.com/office/drawing/2014/main" id="{62B532FD-45AB-4297-887F-2E0ED6184E05}"/>
              </a:ext>
            </a:extLst>
          </p:cNvPr>
          <p:cNvSpPr/>
          <p:nvPr/>
        </p:nvSpPr>
        <p:spPr>
          <a:xfrm>
            <a:off x="6974013" y="69214"/>
            <a:ext cx="5037173" cy="3789864"/>
          </a:xfrm>
          <a:prstGeom prst="flowChartMagnetic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205D939E-8E4F-41AA-9AED-7EBA11BB7424}"/>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[24]</a:t>
            </a:r>
            <a:endParaRPr lang="ru-RU" dirty="0"/>
          </a:p>
        </p:txBody>
      </p:sp>
      <p:sp>
        <p:nvSpPr>
          <p:cNvPr id="5" name="Прямоугольник 4">
            <a:extLst>
              <a:ext uri="{FF2B5EF4-FFF2-40B4-BE49-F238E27FC236}">
                <a16:creationId xmlns:a16="http://schemas.microsoft.com/office/drawing/2014/main" id="{32BE88D6-3082-48B4-938A-912B606B0871}"/>
              </a:ext>
            </a:extLst>
          </p:cNvPr>
          <p:cNvSpPr/>
          <p:nvPr/>
        </p:nvSpPr>
        <p:spPr>
          <a:xfrm>
            <a:off x="878013" y="371528"/>
            <a:ext cx="6096000" cy="5624232"/>
          </a:xfrm>
          <a:prstGeom prst="rect">
            <a:avLst/>
          </a:prstGeom>
        </p:spPr>
        <p:txBody>
          <a:bodyPr>
            <a:spAutoFit/>
          </a:bodyPr>
          <a:lstStyle/>
          <a:p>
            <a:pPr indent="450215" algn="just">
              <a:lnSpc>
                <a:spcPct val="150000"/>
              </a:lnSpc>
              <a:spcAft>
                <a:spcPts val="0"/>
              </a:spcAft>
            </a:pP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Strukturaviylik</a:t>
            </a:r>
            <a:r>
              <a:rPr lang="en-US" sz="2200" dirty="0">
                <a:latin typeface="Times New Roman" panose="02020603050405020304" pitchFamily="18" charset="0"/>
                <a:ea typeface="Calibri" panose="020F0502020204030204" pitchFamily="34" charset="0"/>
                <a:cs typeface="Times New Roman" panose="02020603050405020304" pitchFamily="18" charset="0"/>
              </a:rPr>
              <a:t> -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ma'lumotlarga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atama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bo'lib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pragmatikasining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tomonlarini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aks</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ettiruvchi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a:t>
            </a:r>
            <a:r>
              <a:rPr lang="en-US" sz="2200" dirty="0">
                <a:latin typeface="Times New Roman" panose="02020603050405020304" pitchFamily="18" charset="0"/>
                <a:ea typeface="Calibri" panose="020F0502020204030204" pitchFamily="34" charset="0"/>
                <a:cs typeface="Times New Roman" panose="02020603050405020304" pitchFamily="18" charset="0"/>
              </a:rPr>
              <a:t> bir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kontseptsiyaga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muvofiq</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etilgan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ma'noni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anglatadi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ba'zan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tuzilgan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200" dirty="0">
                <a:latin typeface="Times New Roman" panose="02020603050405020304" pitchFamily="18" charset="0"/>
                <a:ea typeface="Calibri" panose="020F0502020204030204" pitchFamily="34" charset="0"/>
                <a:cs typeface="Times New Roman" panose="02020603050405020304" pitchFamily="18" charset="0"/>
              </a:rPr>
              <a:t>" deb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jismoniy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tashuvchilarga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bosma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nashrlar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kompyuter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disklari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joylashtirilishi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shunda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topish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qulay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200" dirty="0">
                <a:latin typeface="Times New Roman" panose="02020603050405020304" pitchFamily="18" charset="0"/>
                <a:ea typeface="Calibri" panose="020F0502020204030204" pitchFamily="34" charset="0"/>
                <a:cs typeface="Times New Roman" panose="02020603050405020304" pitchFamily="18" charset="0"/>
              </a:rPr>
              <a:t>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muhimi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alohida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elementlari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o'rtasidagi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semantik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munosabatlarni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tushunish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8C2C86C8-5DE4-405A-B182-0EACF7324D9B}"/>
              </a:ext>
            </a:extLst>
          </p:cNvPr>
          <p:cNvSpPr/>
          <p:nvPr/>
        </p:nvSpPr>
        <p:spPr>
          <a:xfrm>
            <a:off x="7496014" y="642590"/>
            <a:ext cx="4065722" cy="2308324"/>
          </a:xfrm>
          <a:prstGeom prst="rect">
            <a:avLst/>
          </a:prstGeom>
        </p:spPr>
        <p:txBody>
          <a:bodyPr wrap="square">
            <a:spAutoFit/>
          </a:bodyPr>
          <a:lstStyle/>
          <a:p>
            <a:pPr algn="ctr"/>
            <a:r>
              <a:rPr lang="ru-RU" sz="2400" b="1" dirty="0">
                <a:solidFill>
                  <a:schemeClr val="bg1"/>
                </a:solidFill>
                <a:latin typeface="Times New Roman" panose="02020603050405020304" pitchFamily="18" charset="0"/>
                <a:cs typeface="Times New Roman" panose="02020603050405020304" pitchFamily="18" charset="0"/>
              </a:rPr>
              <a:t>Strukturaviylik</a:t>
            </a:r>
            <a:r>
              <a:rPr lang="ru-RU" sz="2400" dirty="0">
                <a:solidFill>
                  <a:schemeClr val="bg1"/>
                </a:solidFill>
                <a:latin typeface="Times New Roman" panose="02020603050405020304" pitchFamily="18" charset="0"/>
                <a:cs typeface="Times New Roman" panose="02020603050405020304" pitchFamily="18" charset="0"/>
              </a:rPr>
              <a:t> - bu tizim yoki ob'ektning xarakteristikasi bo'lib, elementlarning mavjudligi va tashkil etilishini, ularning o'zaro bog'liqligini va ierarxiyasini ko'rsatadi.</a:t>
            </a:r>
          </a:p>
        </p:txBody>
      </p:sp>
    </p:spTree>
    <p:extLst>
      <p:ext uri="{BB962C8B-B14F-4D97-AF65-F5344CB8AC3E}">
        <p14:creationId xmlns:p14="http://schemas.microsoft.com/office/powerpoint/2010/main" val="31063747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611E42F9-7A60-4A39-BD83-D0F51543FA4F}"/>
              </a:ext>
            </a:extLst>
          </p:cNvPr>
          <p:cNvSpPr/>
          <p:nvPr/>
        </p:nvSpPr>
        <p:spPr>
          <a:xfrm>
            <a:off x="7342909" y="775855"/>
            <a:ext cx="4447309" cy="34718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p>
        </p:txBody>
      </p:sp>
      <p:sp>
        <p:nvSpPr>
          <p:cNvPr id="4" name="Прямоугольник 3">
            <a:extLst>
              <a:ext uri="{FF2B5EF4-FFF2-40B4-BE49-F238E27FC236}">
                <a16:creationId xmlns:a16="http://schemas.microsoft.com/office/drawing/2014/main" id="{0674D944-CBC9-4051-8FB3-584635508C4A}"/>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[25]</a:t>
            </a:r>
            <a:endParaRPr lang="ru-RU" dirty="0"/>
          </a:p>
        </p:txBody>
      </p:sp>
      <p:sp>
        <p:nvSpPr>
          <p:cNvPr id="5" name="Прямоугольник 4">
            <a:extLst>
              <a:ext uri="{FF2B5EF4-FFF2-40B4-BE49-F238E27FC236}">
                <a16:creationId xmlns:a16="http://schemas.microsoft.com/office/drawing/2014/main" id="{1E69127F-255E-41DE-A068-AE6D10770BBE}"/>
              </a:ext>
            </a:extLst>
          </p:cNvPr>
          <p:cNvSpPr/>
          <p:nvPr/>
        </p:nvSpPr>
        <p:spPr>
          <a:xfrm>
            <a:off x="878013" y="1258080"/>
            <a:ext cx="6096000" cy="4608569"/>
          </a:xfrm>
          <a:prstGeom prst="rect">
            <a:avLst/>
          </a:prstGeom>
        </p:spPr>
        <p:txBody>
          <a:bodyPr>
            <a:spAutoFit/>
          </a:bodyPr>
          <a:lstStyle/>
          <a:p>
            <a:pPr indent="450215" algn="just">
              <a:lnSpc>
                <a:spcPct val="150000"/>
              </a:lnSpc>
              <a:spcAft>
                <a:spcPts val="0"/>
              </a:spcAft>
            </a:pP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Idrok</a:t>
            </a:r>
            <a:r>
              <a:rPr lang="en-US" sz="2200" b="1" i="1" dirty="0">
                <a:latin typeface="Times New Roman" panose="02020603050405020304" pitchFamily="18" charset="0"/>
                <a:ea typeface="Calibri" panose="020F0502020204030204" pitchFamily="34" charset="0"/>
                <a:cs typeface="Times New Roman" panose="02020603050405020304" pitchFamily="18" charset="0"/>
              </a:rPr>
              <a:t> va </a:t>
            </a: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assimilyatsiya</a:t>
            </a:r>
            <a:r>
              <a:rPr lang="en-US" sz="2200" b="1" i="1" dirty="0">
                <a:latin typeface="Times New Roman" panose="02020603050405020304" pitchFamily="18" charset="0"/>
                <a:ea typeface="Calibri" panose="020F0502020204030204" pitchFamily="34" charset="0"/>
                <a:cs typeface="Times New Roman" panose="02020603050405020304" pitchFamily="18" charset="0"/>
              </a:rPr>
              <a:t> qilish </a:t>
            </a: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imkoniyati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Kompyuter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bazalari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bu</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kirish</a:t>
            </a:r>
            <a:r>
              <a:rPr lang="en-US" sz="2200" dirty="0">
                <a:latin typeface="Times New Roman" panose="02020603050405020304" pitchFamily="18" charset="0"/>
                <a:ea typeface="Calibri" panose="020F0502020204030204" pitchFamily="34" charset="0"/>
                <a:cs typeface="Times New Roman" panose="02020603050405020304" pitchFamily="18" charset="0"/>
              </a:rPr>
              <a:t>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o'zlashtirishni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osonlashtiradigan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vositalar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mavjudligini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anglatadi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hujjatlarga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izohlar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indekslar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tasniflash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mezonlari</a:t>
            </a:r>
            <a:r>
              <a:rPr lang="en-US" sz="2200" dirty="0">
                <a:latin typeface="Times New Roman" panose="02020603050405020304" pitchFamily="18" charset="0"/>
                <a:ea typeface="Calibri" panose="020F0502020204030204" pitchFamily="34" charset="0"/>
                <a:cs typeface="Times New Roman" panose="02020603050405020304" pitchFamily="18" charset="0"/>
              </a:rPr>
              <a:t> va boshqalar).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Inson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bu</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narsani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tezda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tushunish</a:t>
            </a:r>
            <a:r>
              <a:rPr lang="en-US" sz="2200" dirty="0">
                <a:latin typeface="Times New Roman" panose="02020603050405020304" pitchFamily="18" charset="0"/>
                <a:ea typeface="Calibri" panose="020F0502020204030204" pitchFamily="34" charset="0"/>
                <a:cs typeface="Times New Roman" panose="02020603050405020304" pitchFamily="18" charset="0"/>
              </a:rPr>
              <a:t>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eslab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qolish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qobiliyatini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bir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marta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o'rganilgan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narsani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tezda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eslab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qolish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qobiliyatini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anglatadi</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BC50265D-06A4-46FF-A341-2014F46BBE0D}"/>
              </a:ext>
            </a:extLst>
          </p:cNvPr>
          <p:cNvSpPr/>
          <p:nvPr/>
        </p:nvSpPr>
        <p:spPr>
          <a:xfrm>
            <a:off x="7603556" y="653985"/>
            <a:ext cx="3926013" cy="3471848"/>
          </a:xfrm>
          <a:prstGeom prst="rect">
            <a:avLst/>
          </a:prstGeom>
        </p:spPr>
        <p:txBody>
          <a:bodyPr wrap="square">
            <a:spAutoFit/>
          </a:bodyPr>
          <a:lstStyle/>
          <a:p>
            <a:pPr algn="ctr">
              <a:lnSpc>
                <a:spcPct val="150000"/>
              </a:lnSpc>
            </a:pPr>
            <a:r>
              <a:rPr lang="ru-RU" sz="3000" b="1" dirty="0">
                <a:latin typeface="Times New Roman" panose="02020603050405020304" pitchFamily="18" charset="0"/>
                <a:cs typeface="Times New Roman" panose="02020603050405020304" pitchFamily="18" charset="0"/>
              </a:rPr>
              <a:t>Assimilyatsiya - bu tashqi hodisani o'zlashtirish va uni aqliy hodisaga aylantirish</a:t>
            </a:r>
            <a:r>
              <a:rPr lang="en-US" sz="3000" b="1" dirty="0">
                <a:latin typeface="Times New Roman" panose="02020603050405020304" pitchFamily="18" charset="0"/>
                <a:cs typeface="Times New Roman" panose="02020603050405020304" pitchFamily="18" charset="0"/>
              </a:rPr>
              <a:t>dir</a:t>
            </a:r>
            <a:endParaRPr lang="ru-RU"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062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блачко с текстом: прямоугольное со скругленными углами 6">
            <a:extLst>
              <a:ext uri="{FF2B5EF4-FFF2-40B4-BE49-F238E27FC236}">
                <a16:creationId xmlns:a16="http://schemas.microsoft.com/office/drawing/2014/main" id="{8BC14E1B-39A7-4E67-AAA1-461E05A26753}"/>
              </a:ext>
            </a:extLst>
          </p:cNvPr>
          <p:cNvSpPr/>
          <p:nvPr/>
        </p:nvSpPr>
        <p:spPr>
          <a:xfrm>
            <a:off x="7020732" y="454654"/>
            <a:ext cx="4649492" cy="3249441"/>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DFEE12D4-E07C-4884-9C7D-E221977F450F}"/>
              </a:ext>
            </a:extLst>
          </p:cNvPr>
          <p:cNvSpPr/>
          <p:nvPr/>
        </p:nvSpPr>
        <p:spPr>
          <a:xfrm>
            <a:off x="665018" y="454654"/>
            <a:ext cx="6096000" cy="5624232"/>
          </a:xfrm>
          <a:prstGeom prst="rect">
            <a:avLst/>
          </a:prstGeom>
        </p:spPr>
        <p:txBody>
          <a:bodyPr>
            <a:spAutoFit/>
          </a:bodyPr>
          <a:lstStyle/>
          <a:p>
            <a:pPr indent="450215" algn="just">
              <a:lnSpc>
                <a:spcPct val="150000"/>
              </a:lnSpc>
              <a:spcAft>
                <a:spcPts val="0"/>
              </a:spcAft>
            </a:pP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Muvofiqlik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Bitta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ob'ekt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hodisalar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to'g'risida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ob'ektning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mohiyatini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qarama-qarshi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absurd tushunishga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olib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kelmasligi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ko'pgina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yig'ish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tizimlari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bu</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dastlab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shunday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emas</a:t>
            </a:r>
            <a:r>
              <a:rPr lang="en-US" sz="2200" dirty="0">
                <a:latin typeface="Times New Roman" panose="02020603050405020304" pitchFamily="18" charset="0"/>
                <a:ea typeface="Calibri" panose="020F0502020204030204" pitchFamily="34" charset="0"/>
                <a:cs typeface="Times New Roman" panose="02020603050405020304" pitchFamily="18" charset="0"/>
              </a:rPr>
              <a:t> -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qarama-qarshi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omboriga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kirishi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to'plovchining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vazifasi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nomuvofiqliklarni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sz="2200" dirty="0">
                <a:latin typeface="Times New Roman" panose="02020603050405020304" pitchFamily="18" charset="0"/>
                <a:ea typeface="Calibri" panose="020F0502020204030204" pitchFamily="34" charset="0"/>
                <a:cs typeface="Times New Roman" panose="02020603050405020304" pitchFamily="18" charset="0"/>
              </a:rPr>
              <a:t>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yig'ish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bosqichida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hal</a:t>
            </a:r>
            <a:r>
              <a:rPr lang="en-US" sz="2200" dirty="0">
                <a:latin typeface="Times New Roman" panose="02020603050405020304" pitchFamily="18" charset="0"/>
                <a:ea typeface="Calibri" panose="020F0502020204030204" pitchFamily="34" charset="0"/>
                <a:cs typeface="Times New Roman" panose="02020603050405020304" pitchFamily="18" charset="0"/>
              </a:rPr>
              <a:t> qilish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etuvchi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ma'lumotlarning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elementlariga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reytinglarini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berishdir</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5639D312-A170-4C48-92FA-AA9A92182650}"/>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a:t>
            </a:r>
            <a:r>
              <a:rPr lang="ru-RU" dirty="0">
                <a:latin typeface="Times New Roman" panose="02020603050405020304"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a:t>
            </a:r>
            <a:endParaRPr lang="ru-RU" dirty="0"/>
          </a:p>
        </p:txBody>
      </p:sp>
      <p:sp>
        <p:nvSpPr>
          <p:cNvPr id="6" name="Прямоугольник 5">
            <a:extLst>
              <a:ext uri="{FF2B5EF4-FFF2-40B4-BE49-F238E27FC236}">
                <a16:creationId xmlns:a16="http://schemas.microsoft.com/office/drawing/2014/main" id="{717F1E57-762A-461F-A7B3-7493B2AFD984}"/>
              </a:ext>
            </a:extLst>
          </p:cNvPr>
          <p:cNvSpPr/>
          <p:nvPr/>
        </p:nvSpPr>
        <p:spPr>
          <a:xfrm>
            <a:off x="7182290" y="751344"/>
            <a:ext cx="4344692" cy="2677656"/>
          </a:xfrm>
          <a:prstGeom prst="rect">
            <a:avLst/>
          </a:prstGeom>
        </p:spPr>
        <p:txBody>
          <a:bodyPr wrap="square">
            <a:spAutoFit/>
          </a:bodyPr>
          <a:lstStyle/>
          <a:p>
            <a:pPr algn="just"/>
            <a:r>
              <a:rPr lang="ru-RU" sz="2400" dirty="0">
                <a:solidFill>
                  <a:schemeClr val="bg1"/>
                </a:solidFill>
                <a:latin typeface="Times New Roman" panose="02020603050405020304" pitchFamily="18" charset="0"/>
                <a:cs typeface="Times New Roman" panose="02020603050405020304" pitchFamily="18" charset="0"/>
              </a:rPr>
              <a:t>M</a:t>
            </a:r>
            <a:r>
              <a:rPr lang="en-US" sz="2400" b="1" dirty="0">
                <a:solidFill>
                  <a:schemeClr val="bg1"/>
                </a:solidFill>
                <a:latin typeface="Times New Roman" panose="02020603050405020304" pitchFamily="18" charset="0"/>
                <a:cs typeface="Times New Roman" panose="02020603050405020304" pitchFamily="18" charset="0"/>
              </a:rPr>
              <a:t>uvofiql</a:t>
            </a:r>
            <a:r>
              <a:rPr lang="ru-RU" sz="2400" dirty="0">
                <a:solidFill>
                  <a:schemeClr val="bg1"/>
                </a:solidFill>
                <a:latin typeface="Times New Roman" panose="02020603050405020304" pitchFamily="18" charset="0"/>
                <a:cs typeface="Times New Roman" panose="02020603050405020304" pitchFamily="18" charset="0"/>
              </a:rPr>
              <a:t>ik - bu tizim, qurilma, dasturiy ta'minot yoki boshqa elementning mos kelishi va boshqa tizimlar, qurilmalar yoki dasturlar bilan ziddiyatsiz yoki salbiy oqibatlarsiz muvaffaqiyatli o'zaro ta'sir qilish xususiyati. </a:t>
            </a:r>
          </a:p>
        </p:txBody>
      </p:sp>
    </p:spTree>
    <p:extLst>
      <p:ext uri="{BB962C8B-B14F-4D97-AF65-F5344CB8AC3E}">
        <p14:creationId xmlns:p14="http://schemas.microsoft.com/office/powerpoint/2010/main" val="33412575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F13FC9EC-A40A-41BE-A438-D59BD4767E66}"/>
              </a:ext>
            </a:extLst>
          </p:cNvPr>
          <p:cNvSpPr/>
          <p:nvPr/>
        </p:nvSpPr>
        <p:spPr>
          <a:xfrm>
            <a:off x="6927742" y="433951"/>
            <a:ext cx="5083443" cy="35801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241329E5-B479-40F5-AAE9-0368BDC82957}"/>
              </a:ext>
            </a:extLst>
          </p:cNvPr>
          <p:cNvSpPr/>
          <p:nvPr/>
        </p:nvSpPr>
        <p:spPr>
          <a:xfrm>
            <a:off x="623455" y="620839"/>
            <a:ext cx="6096000" cy="5116401"/>
          </a:xfrm>
          <a:prstGeom prst="rect">
            <a:avLst/>
          </a:prstGeom>
        </p:spPr>
        <p:txBody>
          <a:bodyPr>
            <a:spAutoFit/>
          </a:bodyPr>
          <a:lstStyle/>
          <a:p>
            <a:pPr indent="450215" algn="just">
              <a:lnSpc>
                <a:spcPct val="150000"/>
              </a:lnSpc>
              <a:spcAft>
                <a:spcPts val="0"/>
              </a:spcAft>
            </a:pPr>
            <a:r>
              <a:rPr lang="en-US" sz="2200" b="1" i="1"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200" dirty="0">
                <a:latin typeface="Times New Roman" panose="02020603050405020304" pitchFamily="18" charset="0"/>
                <a:ea typeface="Calibri" panose="020F0502020204030204" pitchFamily="34" charset="0"/>
                <a:cs typeface="Times New Roman" panose="02020603050405020304" pitchFamily="18" charset="0"/>
              </a:rPr>
              <a:t> qilish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ishlatishda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siz</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qanchalik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ishonchli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ekanligi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tasavvurga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bo'lishni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xohlaysiz</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ombori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darslik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bazasi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ob'ektlari</a:t>
            </a:r>
            <a:r>
              <a:rPr lang="en-US" sz="2200" dirty="0">
                <a:latin typeface="Times New Roman" panose="02020603050405020304" pitchFamily="18" charset="0"/>
                <a:ea typeface="Calibri" panose="020F0502020204030204" pitchFamily="34" charset="0"/>
                <a:cs typeface="Times New Roman" panose="02020603050405020304" pitchFamily="18" charset="0"/>
              </a:rPr>
              <a:t> va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o'rtasidagi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aloqalar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haqidagi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ishonchli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tizimini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o'z</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ichiga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olishi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bu</a:t>
            </a:r>
            <a:r>
              <a:rPr lang="en-US" sz="2200" dirty="0">
                <a:latin typeface="Times New Roman" panose="02020603050405020304" pitchFamily="18" charset="0"/>
                <a:ea typeface="Calibri" panose="020F0502020204030204" pitchFamily="34" charset="0"/>
                <a:cs typeface="Times New Roman" panose="02020603050405020304" pitchFamily="18" charset="0"/>
              </a:rPr>
              <a:t> fan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sohasining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haqiqiy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holatiga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mos</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keladi</a:t>
            </a:r>
            <a:r>
              <a:rPr lang="en-US" sz="2200" dirty="0">
                <a:latin typeface="Times New Roman" panose="02020603050405020304" pitchFamily="18" charset="0"/>
                <a:ea typeface="Calibri" panose="020F0502020204030204" pitchFamily="34" charset="0"/>
                <a:cs typeface="Times New Roman" panose="02020603050405020304" pitchFamily="18" charset="0"/>
              </a:rPr>
              <a:t>. Bu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shuni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anglatadiki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bazasini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yangilab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bilimlar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bazasi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ma'murlarining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muhim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vazifasidir</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9276B76-EC2F-4B51-A762-5E7C23658B27}"/>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a:t>
            </a:r>
            <a:r>
              <a:rPr lang="ru-RU" dirty="0">
                <a:latin typeface="Times New Roman" panose="02020603050405020304"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a:t>
            </a:r>
            <a:endParaRPr lang="ru-RU" dirty="0"/>
          </a:p>
        </p:txBody>
      </p:sp>
      <p:sp>
        <p:nvSpPr>
          <p:cNvPr id="6" name="Прямоугольник 5">
            <a:extLst>
              <a:ext uri="{FF2B5EF4-FFF2-40B4-BE49-F238E27FC236}">
                <a16:creationId xmlns:a16="http://schemas.microsoft.com/office/drawing/2014/main" id="{981FDE59-B6F2-475A-8861-F1E34A44D4CA}"/>
              </a:ext>
            </a:extLst>
          </p:cNvPr>
          <p:cNvSpPr/>
          <p:nvPr/>
        </p:nvSpPr>
        <p:spPr>
          <a:xfrm>
            <a:off x="7130863" y="593716"/>
            <a:ext cx="4756336" cy="3170099"/>
          </a:xfrm>
          <a:prstGeom prst="rect">
            <a:avLst/>
          </a:prstGeom>
        </p:spPr>
        <p:txBody>
          <a:bodyPr wrap="square">
            <a:spAutoFit/>
          </a:bodyPr>
          <a:lstStyle/>
          <a:p>
            <a:pPr indent="449263" algn="just"/>
            <a:r>
              <a:rPr lang="ru-RU" sz="2000" dirty="0">
                <a:solidFill>
                  <a:schemeClr val="bg1"/>
                </a:solidFill>
                <a:latin typeface="Times New Roman" panose="02020603050405020304" pitchFamily="18" charset="0"/>
                <a:cs typeface="Times New Roman" panose="02020603050405020304" pitchFamily="18" charset="0"/>
              </a:rPr>
              <a:t>Intellektual tizimlarning ishonchliligi deganda ularning barqaror, nosozliklar va xatoliklarsiz, uzoq vaqt davomida, turli sharoitlarda va har xil turdagi ma’lumotlar bilan ishlash qobiliyati tushuniladi. Bu sun'iy intellekt va avtomatlashtirish sohasidagi tizimlar va ilovalar uchun muhim xususiyatdir, chunki ishonchlilik ularning ish sifati va samaradorligiga bevosita ta'sir qiladi.</a:t>
            </a:r>
          </a:p>
        </p:txBody>
      </p:sp>
    </p:spTree>
    <p:extLst>
      <p:ext uri="{BB962C8B-B14F-4D97-AF65-F5344CB8AC3E}">
        <p14:creationId xmlns:p14="http://schemas.microsoft.com/office/powerpoint/2010/main" val="4077220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9334C03C-4AF5-494C-A4CD-6F9EF7B55879}"/>
              </a:ext>
            </a:extLst>
          </p:cNvPr>
          <p:cNvSpPr/>
          <p:nvPr/>
        </p:nvSpPr>
        <p:spPr>
          <a:xfrm>
            <a:off x="7232543" y="543020"/>
            <a:ext cx="4608162" cy="28859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solidFill>
            </a:endParaRPr>
          </a:p>
        </p:txBody>
      </p:sp>
      <p:sp>
        <p:nvSpPr>
          <p:cNvPr id="4" name="Прямоугольник 3">
            <a:extLst>
              <a:ext uri="{FF2B5EF4-FFF2-40B4-BE49-F238E27FC236}">
                <a16:creationId xmlns:a16="http://schemas.microsoft.com/office/drawing/2014/main" id="{2A10D8B4-2827-406F-AC5F-DC0B4DCF784E}"/>
              </a:ext>
            </a:extLst>
          </p:cNvPr>
          <p:cNvSpPr/>
          <p:nvPr/>
        </p:nvSpPr>
        <p:spPr>
          <a:xfrm>
            <a:off x="817418" y="543020"/>
            <a:ext cx="6096000" cy="5116401"/>
          </a:xfrm>
          <a:prstGeom prst="rect">
            <a:avLst/>
          </a:prstGeom>
        </p:spPr>
        <p:txBody>
          <a:bodyPr>
            <a:spAutoFit/>
          </a:bodyPr>
          <a:lstStyle/>
          <a:p>
            <a:pPr algn="just">
              <a:lnSpc>
                <a:spcPct val="150000"/>
              </a:lnSpc>
            </a:pPr>
            <a:r>
              <a:rPr lang="en-US" sz="2200" b="1" i="1" dirty="0">
                <a:latin typeface="Times New Roman" panose="02020603050405020304" pitchFamily="18" charset="0"/>
                <a:ea typeface="Calibri" panose="020F0502020204030204" pitchFamily="34" charset="0"/>
              </a:rPr>
              <a:t>Ishlov berish qobiliyati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qolmasligini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ta'minlash</a:t>
            </a:r>
            <a:r>
              <a:rPr lang="en-US" sz="2200" dirty="0">
                <a:latin typeface="Times New Roman" panose="02020603050405020304" pitchFamily="18" charset="0"/>
                <a:ea typeface="Calibri" panose="020F0502020204030204" pitchFamily="34" charset="0"/>
              </a:rPr>
              <a:t> uchun </a:t>
            </a:r>
            <a:r>
              <a:rPr lang="en-US" sz="2200" dirty="0" err="1">
                <a:latin typeface="Times New Roman" panose="02020603050405020304" pitchFamily="18" charset="0"/>
                <a:ea typeface="Calibri" panose="020F0502020204030204" pitchFamily="34" charset="0"/>
              </a:rPr>
              <a:t>predmet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sohasining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axborot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modeli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sifatida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o'z-o'zidan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narsa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bilimlar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bazasi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bilimlarni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qayta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ishlashning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ancha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murakkab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protseduralarini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yaratish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imkoniyatini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hisobga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holda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tuzilishi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kerak</a:t>
            </a:r>
            <a:r>
              <a:rPr lang="en-US" sz="2200" dirty="0">
                <a:latin typeface="Times New Roman" panose="02020603050405020304" pitchFamily="18" charset="0"/>
                <a:ea typeface="Calibri" panose="020F0502020204030204" pitchFamily="34" charset="0"/>
              </a:rPr>
              <a:t>. Bu </a:t>
            </a:r>
            <a:r>
              <a:rPr lang="en-US" sz="2200" dirty="0" err="1">
                <a:latin typeface="Times New Roman" panose="02020603050405020304" pitchFamily="18" charset="0"/>
                <a:ea typeface="Calibri" panose="020F0502020204030204" pitchFamily="34" charset="0"/>
              </a:rPr>
              <a:t>imkoniyat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sezilarli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darajada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tizimda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mavjud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bilimlarni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mantiqiy</a:t>
            </a:r>
            <a:r>
              <a:rPr lang="en-US" sz="2200" dirty="0">
                <a:latin typeface="Times New Roman" panose="02020603050405020304" pitchFamily="18" charset="0"/>
                <a:ea typeface="Calibri" panose="020F0502020204030204" pitchFamily="34" charset="0"/>
              </a:rPr>
              <a:t> va </a:t>
            </a:r>
            <a:r>
              <a:rPr lang="en-US" sz="2200" dirty="0" err="1">
                <a:latin typeface="Times New Roman" panose="02020603050405020304" pitchFamily="18" charset="0"/>
                <a:ea typeface="Calibri" panose="020F0502020204030204" pitchFamily="34" charset="0"/>
              </a:rPr>
              <a:t>matematik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qayta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ishlash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protseduralarining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emas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balki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bilimlarni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tavsiflash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uchun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tanlangan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tuzilishga</a:t>
            </a:r>
            <a:r>
              <a:rPr lang="en-US" sz="2200" dirty="0">
                <a:latin typeface="Times New Roman" panose="02020603050405020304" pitchFamily="18" charset="0"/>
                <a:ea typeface="Calibri" panose="020F0502020204030204" pitchFamily="34" charset="0"/>
              </a:rPr>
              <a:t> ham </a:t>
            </a:r>
            <a:r>
              <a:rPr lang="en-US" sz="2200" dirty="0" err="1">
                <a:latin typeface="Times New Roman" panose="02020603050405020304" pitchFamily="18" charset="0"/>
                <a:ea typeface="Calibri" panose="020F0502020204030204" pitchFamily="34" charset="0"/>
              </a:rPr>
              <a:t>bog'liq</a:t>
            </a:r>
            <a:r>
              <a:rPr lang="en-US" sz="2200" dirty="0">
                <a:latin typeface="Times New Roman" panose="02020603050405020304" pitchFamily="18" charset="0"/>
                <a:ea typeface="Calibri" panose="020F0502020204030204" pitchFamily="34" charset="0"/>
              </a:rPr>
              <a:t>.</a:t>
            </a:r>
            <a:endParaRPr lang="ru-RU" sz="2200" dirty="0"/>
          </a:p>
        </p:txBody>
      </p:sp>
      <p:sp>
        <p:nvSpPr>
          <p:cNvPr id="5" name="Прямоугольник 4">
            <a:extLst>
              <a:ext uri="{FF2B5EF4-FFF2-40B4-BE49-F238E27FC236}">
                <a16:creationId xmlns:a16="http://schemas.microsoft.com/office/drawing/2014/main" id="{8F7AA3E0-2FE0-467B-9A61-E86B96CBDFF4}"/>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a:t>
            </a:r>
            <a:r>
              <a:rPr lang="ru-RU" dirty="0">
                <a:latin typeface="Times New Roman" panose="02020603050405020304"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a:t>
            </a:r>
            <a:endParaRPr lang="ru-RU" dirty="0"/>
          </a:p>
        </p:txBody>
      </p:sp>
      <p:sp>
        <p:nvSpPr>
          <p:cNvPr id="6" name="Прямоугольник 5">
            <a:extLst>
              <a:ext uri="{FF2B5EF4-FFF2-40B4-BE49-F238E27FC236}">
                <a16:creationId xmlns:a16="http://schemas.microsoft.com/office/drawing/2014/main" id="{B8D8DD9E-7C12-4AA6-9C98-D5C95C3DAE4D}"/>
              </a:ext>
            </a:extLst>
          </p:cNvPr>
          <p:cNvSpPr/>
          <p:nvPr/>
        </p:nvSpPr>
        <p:spPr>
          <a:xfrm>
            <a:off x="7232543" y="543020"/>
            <a:ext cx="4468678" cy="2800767"/>
          </a:xfrm>
          <a:prstGeom prst="rect">
            <a:avLst/>
          </a:prstGeom>
        </p:spPr>
        <p:txBody>
          <a:bodyPr wrap="square">
            <a:spAutoFit/>
          </a:bodyPr>
          <a:lstStyle/>
          <a:p>
            <a:pPr indent="449263" algn="just"/>
            <a:r>
              <a:rPr lang="ru-RU" sz="2200" dirty="0">
                <a:solidFill>
                  <a:schemeClr val="bg1"/>
                </a:solidFill>
                <a:latin typeface="Times New Roman" panose="02020603050405020304" pitchFamily="18" charset="0"/>
                <a:cs typeface="Times New Roman" panose="02020603050405020304" pitchFamily="18" charset="0"/>
              </a:rPr>
              <a:t>Axborot tizimlari va hisoblash kontekstida ishlov berish qobiliyati tizim, qurilma yoki dasturiy ta'minotning ma'lumotlarni qayta ishlash, hisob-kitoblarni amalga oshirish va kirish signallari yoki buyruqlariga javob berish qobiliyatini anglatadi.</a:t>
            </a:r>
          </a:p>
        </p:txBody>
      </p:sp>
    </p:spTree>
    <p:extLst>
      <p:ext uri="{BB962C8B-B14F-4D97-AF65-F5344CB8AC3E}">
        <p14:creationId xmlns:p14="http://schemas.microsoft.com/office/powerpoint/2010/main" val="3857747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EC810B-916C-494E-A4DE-B72E2E00601E}"/>
              </a:ext>
            </a:extLst>
          </p:cNvPr>
          <p:cNvSpPr>
            <a:spLocks noGrp="1"/>
          </p:cNvSpPr>
          <p:nvPr>
            <p:ph type="title"/>
          </p:nvPr>
        </p:nvSpPr>
        <p:spPr>
          <a:xfrm>
            <a:off x="838200" y="365126"/>
            <a:ext cx="10515600" cy="729384"/>
          </a:xfrm>
        </p:spPr>
        <p:txBody>
          <a:bodyPr/>
          <a:lstStyle/>
          <a:p>
            <a:pPr algn="ct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r>
              <a:rPr lang="en-US"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E389E1D-7325-42D8-83C8-281706E34DF6}"/>
              </a:ext>
            </a:extLst>
          </p:cNvPr>
          <p:cNvSpPr>
            <a:spLocks noGrp="1"/>
          </p:cNvSpPr>
          <p:nvPr>
            <p:ph idx="1"/>
          </p:nvPr>
        </p:nvSpPr>
        <p:spPr>
          <a:xfrm>
            <a:off x="505691" y="1094510"/>
            <a:ext cx="9691255" cy="5239543"/>
          </a:xfrm>
        </p:spPr>
        <p:txBody>
          <a:bodyPr>
            <a:noAutofit/>
          </a:bodyPr>
          <a:lstStyle/>
          <a:p>
            <a:pPr marL="0" indent="0">
              <a:spcBef>
                <a:spcPts val="0"/>
              </a:spcBef>
              <a:buNone/>
            </a:pPr>
            <a:r>
              <a:rPr lang="en-US" sz="1900" dirty="0">
                <a:latin typeface="Times New Roman" panose="02020603050405020304" pitchFamily="18" charset="0"/>
                <a:cs typeface="Times New Roman" panose="02020603050405020304" pitchFamily="18" charset="0"/>
              </a:rPr>
              <a:t>1. Sun'iy </a:t>
            </a:r>
            <a:r>
              <a:rPr lang="en-US" sz="1900" dirty="0" err="1">
                <a:latin typeface="Times New Roman" panose="02020603050405020304" pitchFamily="18" charset="0"/>
                <a:cs typeface="Times New Roman" panose="02020603050405020304" pitchFamily="18" charset="0"/>
              </a:rPr>
              <a:t>intellekt</a:t>
            </a:r>
            <a:r>
              <a:rPr lang="en-US" sz="1900" dirty="0">
                <a:latin typeface="Times New Roman" panose="02020603050405020304" pitchFamily="18" charset="0"/>
                <a:cs typeface="Times New Roman" panose="02020603050405020304" pitchFamily="18" charset="0"/>
              </a:rPr>
              <a:t> (SI) </a:t>
            </a:r>
            <a:r>
              <a:rPr lang="en-US" sz="1900" dirty="0" err="1">
                <a:latin typeface="Times New Roman" panose="02020603050405020304" pitchFamily="18" charset="0"/>
                <a:cs typeface="Times New Roman" panose="02020603050405020304" pitchFamily="18" charset="0"/>
              </a:rPr>
              <a:t>nima</a:t>
            </a:r>
            <a:r>
              <a:rPr lang="en-US" sz="1900" dirty="0">
                <a:latin typeface="Times New Roman" panose="02020603050405020304" pitchFamily="18" charset="0"/>
                <a:cs typeface="Times New Roman" panose="02020603050405020304" pitchFamily="18" charset="0"/>
              </a:rPr>
              <a:t> va u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muammolarni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hal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qila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oladi</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2. Sun'iy </a:t>
            </a:r>
            <a:r>
              <a:rPr lang="en-US" sz="1900" dirty="0" err="1">
                <a:latin typeface="Times New Roman" panose="02020603050405020304" pitchFamily="18" charset="0"/>
                <a:cs typeface="Times New Roman" panose="02020603050405020304" pitchFamily="18" charset="0"/>
              </a:rPr>
              <a:t>intellektni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qo'llashning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asosiy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yo'nalishlari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nimalardan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iborat</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3. </a:t>
            </a:r>
            <a:r>
              <a:rPr lang="en-US" sz="1900" dirty="0" err="1">
                <a:latin typeface="Times New Roman" panose="02020603050405020304" pitchFamily="18" charset="0"/>
                <a:cs typeface="Times New Roman" panose="02020603050405020304" pitchFamily="18" charset="0"/>
              </a:rPr>
              <a:t>Tizimni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aqlli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qiladigan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asosiy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xususiyatlar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nimalardan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iborat</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4. Sun'iy </a:t>
            </a:r>
            <a:r>
              <a:rPr lang="en-US" sz="1900" dirty="0" err="1">
                <a:latin typeface="Times New Roman" panose="02020603050405020304" pitchFamily="18" charset="0"/>
                <a:cs typeface="Times New Roman" panose="02020603050405020304" pitchFamily="18" charset="0"/>
              </a:rPr>
              <a:t>intellektda</a:t>
            </a:r>
            <a:r>
              <a:rPr lang="en-US" sz="1900" dirty="0">
                <a:latin typeface="Times New Roman" panose="02020603050405020304" pitchFamily="18" charset="0"/>
                <a:cs typeface="Times New Roman" panose="02020603050405020304" pitchFamily="18" charset="0"/>
              </a:rPr>
              <a:t> ma'lumotlarni qayta ishlash va </a:t>
            </a:r>
            <a:r>
              <a:rPr lang="en-US" sz="1900" dirty="0" err="1">
                <a:latin typeface="Times New Roman" panose="02020603050405020304" pitchFamily="18" charset="0"/>
                <a:cs typeface="Times New Roman" panose="02020603050405020304" pitchFamily="18" charset="0"/>
              </a:rPr>
              <a:t>qaror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qabul</a:t>
            </a:r>
            <a:r>
              <a:rPr lang="en-US" sz="1900" dirty="0">
                <a:latin typeface="Times New Roman" panose="02020603050405020304" pitchFamily="18" charset="0"/>
                <a:cs typeface="Times New Roman" panose="02020603050405020304" pitchFamily="18" charset="0"/>
              </a:rPr>
              <a:t> qilish uchun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usullar</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texnologiyalar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qo'llaniladi</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5.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tizimi</a:t>
            </a:r>
            <a:r>
              <a:rPr lang="en-US" sz="1900" dirty="0">
                <a:latin typeface="Times New Roman" panose="02020603050405020304" pitchFamily="18" charset="0"/>
                <a:cs typeface="Times New Roman" panose="02020603050405020304" pitchFamily="18" charset="0"/>
              </a:rPr>
              <a:t> (IMS) </a:t>
            </a:r>
            <a:r>
              <a:rPr lang="en-US" sz="1900" dirty="0" err="1">
                <a:latin typeface="Times New Roman" panose="02020603050405020304" pitchFamily="18" charset="0"/>
                <a:cs typeface="Times New Roman" panose="02020603050405020304" pitchFamily="18" charset="0"/>
              </a:rPr>
              <a:t>nima</a:t>
            </a:r>
            <a:r>
              <a:rPr lang="en-US" sz="1900" dirty="0">
                <a:latin typeface="Times New Roman" panose="02020603050405020304" pitchFamily="18" charset="0"/>
                <a:cs typeface="Times New Roman" panose="02020603050405020304" pitchFamily="18" charset="0"/>
              </a:rPr>
              <a:t> va u </a:t>
            </a:r>
            <a:r>
              <a:rPr lang="en-US" sz="1900" dirty="0" err="1">
                <a:latin typeface="Times New Roman" panose="02020603050405020304" pitchFamily="18" charset="0"/>
                <a:cs typeface="Times New Roman" panose="02020603050405020304" pitchFamily="18" charset="0"/>
              </a:rPr>
              <a:t>boshqa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tizimlaridan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nimasi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bilan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farq</a:t>
            </a:r>
            <a:r>
              <a:rPr lang="en-US" sz="1900" dirty="0">
                <a:latin typeface="Times New Roman" panose="02020603050405020304" pitchFamily="18" charset="0"/>
                <a:cs typeface="Times New Roman" panose="02020603050405020304" pitchFamily="18" charset="0"/>
              </a:rPr>
              <a:t> qiladi?</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6.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tizimlari </a:t>
            </a:r>
            <a:r>
              <a:rPr lang="en-US" sz="1900" dirty="0" err="1">
                <a:latin typeface="Times New Roman" panose="02020603050405020304" pitchFamily="18" charset="0"/>
                <a:cs typeface="Times New Roman" panose="02020603050405020304" pitchFamily="18" charset="0"/>
              </a:rPr>
              <a:t>an'anaviy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tizimlarga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nisbatan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afzalliklarni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beradi</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7. </a:t>
            </a:r>
            <a:r>
              <a:rPr lang="en-US" sz="1900" dirty="0" err="1">
                <a:latin typeface="Times New Roman" panose="02020603050405020304" pitchFamily="18" charset="0"/>
                <a:cs typeface="Times New Roman" panose="02020603050405020304" pitchFamily="18" charset="0"/>
              </a:rPr>
              <a:t>Inson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intellektini</a:t>
            </a:r>
            <a:r>
              <a:rPr lang="en-US" sz="1900" dirty="0">
                <a:latin typeface="Times New Roman" panose="02020603050405020304" pitchFamily="18" charset="0"/>
                <a:cs typeface="Times New Roman" panose="02020603050405020304" pitchFamily="18" charset="0"/>
              </a:rPr>
              <a:t> taqlid qilish </a:t>
            </a:r>
            <a:r>
              <a:rPr lang="en-US" sz="1900" dirty="0" err="1">
                <a:latin typeface="Times New Roman" panose="02020603050405020304" pitchFamily="18" charset="0"/>
                <a:cs typeface="Times New Roman" panose="02020603050405020304" pitchFamily="18" charset="0"/>
              </a:rPr>
              <a:t>muammosini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hal</a:t>
            </a:r>
            <a:r>
              <a:rPr lang="en-US" sz="1900" dirty="0">
                <a:latin typeface="Times New Roman" panose="02020603050405020304" pitchFamily="18" charset="0"/>
                <a:cs typeface="Times New Roman" panose="02020603050405020304" pitchFamily="18" charset="0"/>
              </a:rPr>
              <a:t> qilish uchun sun'iy </a:t>
            </a:r>
            <a:r>
              <a:rPr lang="en-US" sz="1900" dirty="0" err="1">
                <a:latin typeface="Times New Roman" panose="02020603050405020304" pitchFamily="18" charset="0"/>
                <a:cs typeface="Times New Roman" panose="02020603050405020304" pitchFamily="18" charset="0"/>
              </a:rPr>
              <a:t>intellektda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qo'llaniladigan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asosiy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yondashuvlar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8.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tizimlarining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asosiy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tarkibiy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qismlari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nimalardan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iborat</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9.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tizimlari turli </a:t>
            </a:r>
            <a:r>
              <a:rPr lang="en-US" sz="1900" dirty="0" err="1">
                <a:latin typeface="Times New Roman" panose="02020603050405020304" pitchFamily="18" charset="0"/>
                <a:cs typeface="Times New Roman" panose="02020603050405020304" pitchFamily="18" charset="0"/>
              </a:rPr>
              <a:t>sohalarda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masalan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ishlab</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chiqarish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logistika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sog'liqni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saqlash</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boshqalarda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vazifa</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funktsiyalarni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bajarishi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mumkin</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10.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tizimlarining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funksionalligini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texnologiyalar</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usullar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ta’minlaydi</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11. Intellektual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tizimlarini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ishlab</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chiqish</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joriy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etish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jarayonida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qiyinchiliklar</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muammolar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yuzaga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kelishi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mumkin</a:t>
            </a:r>
            <a:r>
              <a:rPr lang="en-US" sz="1900" dirty="0">
                <a:latin typeface="Times New Roman" panose="02020603050405020304" pitchFamily="18" charset="0"/>
                <a:cs typeface="Times New Roman" panose="02020603050405020304" pitchFamily="18" charset="0"/>
              </a:rPr>
              <a:t>?</a:t>
            </a:r>
            <a:endParaRPr lang="ru-RU" sz="1900" dirty="0">
              <a:latin typeface="Times New Roman" panose="02020603050405020304" pitchFamily="18" charset="0"/>
              <a:cs typeface="Times New Roman" panose="02020603050405020304" pitchFamily="18" charset="0"/>
            </a:endParaRPr>
          </a:p>
          <a:p>
            <a:pPr marL="0" indent="0">
              <a:spcBef>
                <a:spcPts val="0"/>
              </a:spcBef>
              <a:buNone/>
            </a:pPr>
            <a:r>
              <a:rPr lang="en-US" sz="1900" dirty="0">
                <a:latin typeface="Times New Roman" panose="02020603050405020304" pitchFamily="18" charset="0"/>
                <a:cs typeface="Times New Roman" panose="02020603050405020304" pitchFamily="18" charset="0"/>
              </a:rPr>
              <a:t>12. </a:t>
            </a:r>
            <a:r>
              <a:rPr lang="en-US" sz="1900" dirty="0" err="1">
                <a:latin typeface="Times New Roman" panose="02020603050405020304" pitchFamily="18" charset="0"/>
                <a:cs typeface="Times New Roman" panose="02020603050405020304" pitchFamily="18" charset="0"/>
              </a:rPr>
              <a:t>Kelajakda</a:t>
            </a:r>
            <a:r>
              <a:rPr lang="en-US" sz="1900" dirty="0">
                <a:latin typeface="Times New Roman" panose="02020603050405020304" pitchFamily="18" charset="0"/>
                <a:cs typeface="Times New Roman" panose="02020603050405020304" pitchFamily="18" charset="0"/>
              </a:rPr>
              <a:t> sun'iy </a:t>
            </a:r>
            <a:r>
              <a:rPr lang="en-US" sz="1900" dirty="0" err="1">
                <a:latin typeface="Times New Roman" panose="02020603050405020304" pitchFamily="18" charset="0"/>
                <a:cs typeface="Times New Roman" panose="02020603050405020304" pitchFamily="18" charset="0"/>
              </a:rPr>
              <a:t>intellekt</a:t>
            </a:r>
            <a:r>
              <a:rPr lang="en-US" sz="1900" dirty="0">
                <a:latin typeface="Times New Roman" panose="02020603050405020304" pitchFamily="18" charset="0"/>
                <a:cs typeface="Times New Roman" panose="02020603050405020304" pitchFamily="18" charset="0"/>
              </a:rPr>
              <a:t> va </a:t>
            </a:r>
            <a:r>
              <a:rPr lang="en-US" sz="1900" dirty="0" err="1">
                <a:latin typeface="Times New Roman" panose="02020603050405020304" pitchFamily="18" charset="0"/>
                <a:cs typeface="Times New Roman" panose="02020603050405020304" pitchFamily="18" charset="0"/>
              </a:rPr>
              <a:t>aqlli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boshqaruv</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tizimlarini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rivojlantirishning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qanday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istiqbollarini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aniqlash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mumkin</a:t>
            </a:r>
            <a:r>
              <a:rPr lang="en-US" sz="1900" dirty="0">
                <a:latin typeface="Times New Roman" panose="02020603050405020304" pitchFamily="18" charset="0"/>
                <a:cs typeface="Times New Roman" panose="02020603050405020304" pitchFamily="18" charset="0"/>
              </a:rPr>
              <a:t>? </a:t>
            </a:r>
            <a:endParaRPr lang="ru-RU" sz="19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685C9929-C4BF-4228-A66F-DF5A9BECEA23}"/>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[29]</a:t>
            </a:r>
            <a:endParaRPr lang="ru-RU" dirty="0"/>
          </a:p>
        </p:txBody>
      </p:sp>
    </p:spTree>
    <p:extLst>
      <p:ext uri="{BB962C8B-B14F-4D97-AF65-F5344CB8AC3E}">
        <p14:creationId xmlns:p14="http://schemas.microsoft.com/office/powerpoint/2010/main" val="34449042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810B76A-9637-45B2-B1C8-8A8181A3817B}"/>
              </a:ext>
            </a:extLst>
          </p:cNvPr>
          <p:cNvSpPr>
            <a:spLocks noGrp="1"/>
          </p:cNvSpPr>
          <p:nvPr>
            <p:ph type="title"/>
          </p:nvPr>
        </p:nvSpPr>
        <p:spPr>
          <a:xfrm>
            <a:off x="2639291" y="271435"/>
            <a:ext cx="5742709" cy="576984"/>
          </a:xfrm>
        </p:spPr>
        <p:txBody>
          <a:bodyPr>
            <a:normAutofit/>
          </a:bodyPr>
          <a:lstStyle/>
          <a:p>
            <a:r>
              <a:rPr lang="en-US" sz="3000" dirty="0">
                <a:latin typeface="Times New Roman" panose="02020603050405020304" pitchFamily="18" charset="0"/>
                <a:cs typeface="Times New Roman" panose="02020603050405020304" pitchFamily="18" charset="0"/>
              </a:rPr>
              <a:t>Foydalanilgan adabiyotlar ro‘yxati</a:t>
            </a:r>
            <a:endParaRPr lang="ru-RU" sz="30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443F288B-439C-4314-9E84-138EC0A85B10}"/>
              </a:ext>
            </a:extLst>
          </p:cNvPr>
          <p:cNvSpPr>
            <a:spLocks noGrp="1"/>
          </p:cNvSpPr>
          <p:nvPr>
            <p:ph idx="1"/>
          </p:nvPr>
        </p:nvSpPr>
        <p:spPr>
          <a:xfrm>
            <a:off x="685800" y="1248640"/>
            <a:ext cx="9802091" cy="5049433"/>
          </a:xfrm>
        </p:spPr>
        <p:txBody>
          <a:bodyPr>
            <a:noAutofit/>
          </a:bodyPr>
          <a:lstStyle/>
          <a:p>
            <a:pPr marL="342900" indent="-342900">
              <a:buAutoNum type="arabicPeriod"/>
            </a:pPr>
            <a:r>
              <a:rPr lang="ru-RU" sz="1900" dirty="0">
                <a:latin typeface="Times New Roman" panose="02020603050405020304" pitchFamily="18" charset="0"/>
                <a:cs typeface="Times New Roman" panose="02020603050405020304" pitchFamily="18" charset="0"/>
              </a:rPr>
              <a:t>Владимир Шляховой</a:t>
            </a:r>
            <a:r>
              <a:rPr lang="en-US" sz="1900" dirty="0">
                <a:latin typeface="Times New Roman" panose="02020603050405020304" pitchFamily="18" charset="0"/>
                <a:cs typeface="Times New Roman" panose="02020603050405020304" pitchFamily="18" charset="0"/>
              </a:rPr>
              <a:t>. </a:t>
            </a:r>
            <a:r>
              <a:rPr lang="ru-RU" sz="1900" dirty="0">
                <a:latin typeface="Times New Roman" panose="02020603050405020304" pitchFamily="18" charset="0"/>
                <a:cs typeface="Times New Roman" panose="02020603050405020304" pitchFamily="18" charset="0"/>
              </a:rPr>
              <a:t>Интеллектуальные системы управления нивелированием и планировкой для фронтальных погрузчиков. </a:t>
            </a:r>
            <a:r>
              <a:rPr lang="en-US" sz="1900" dirty="0">
                <a:latin typeface="Times New Roman" panose="02020603050405020304" pitchFamily="18" charset="0"/>
                <a:cs typeface="Times New Roman" panose="02020603050405020304" pitchFamily="18" charset="0"/>
              </a:rPr>
              <a:t>Accessed 10.02.2017 </a:t>
            </a:r>
            <a:r>
              <a:rPr lang="en-US" sz="1900" dirty="0">
                <a:latin typeface="Times New Roman" panose="02020603050405020304" pitchFamily="18" charset="0"/>
                <a:cs typeface="Times New Roman" panose="02020603050405020304" pitchFamily="18" charset="0"/>
                <a:hlinkClick r:id="rId2"/>
              </a:rPr>
              <a:t>https://www.google.com/url?sa=i&amp;url=https%3A%2F%2Fos1.ru%2Farticle%2F9761-intellektualnye-sistemy-upravleniya-nivelirovaniem-i-planirovkoy-dlya-frontalnyh-pogruzchikov-rasshirit-granitsy-vozmojnogo</a:t>
            </a:r>
            <a:r>
              <a:rPr lang="en-US" sz="1900"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AutoNum type="arabicPeriod"/>
            </a:pPr>
            <a:r>
              <a:rPr lang="en-US" sz="1900" dirty="0">
                <a:latin typeface="Times New Roman" panose="02020603050405020304" pitchFamily="18" charset="0"/>
                <a:cs typeface="Times New Roman" panose="02020603050405020304" pitchFamily="18" charset="0"/>
              </a:rPr>
              <a:t>Tim Urban. Super-intelligence: on the verge of fantastic changes</a:t>
            </a:r>
            <a:r>
              <a:rPr lang="ru-RU" sz="1900"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accessed 12.07.2017 </a:t>
            </a:r>
            <a:r>
              <a:rPr lang="en-US" sz="1900" dirty="0">
                <a:latin typeface="Times New Roman" panose="02020603050405020304" pitchFamily="18" charset="0"/>
                <a:cs typeface="Times New Roman" panose="02020603050405020304" pitchFamily="18" charset="0"/>
                <a:hlinkClick r:id="rId3"/>
              </a:rPr>
              <a:t>https://integral-russia.ru/2017/07/12/super-intellekt-na-poroge-fantasticheskih-peremen/</a:t>
            </a:r>
            <a:r>
              <a:rPr lang="en-US" sz="1900"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AutoNum type="arabicPeriod"/>
            </a:pPr>
            <a:r>
              <a:rPr lang="en-US" sz="1900" dirty="0">
                <a:latin typeface="Times New Roman" panose="02020603050405020304" pitchFamily="18" charset="0"/>
                <a:cs typeface="Times New Roman" panose="02020603050405020304" pitchFamily="18" charset="0"/>
              </a:rPr>
              <a:t>Jake Frankenfield. </a:t>
            </a:r>
            <a:r>
              <a:rPr lang="ru-RU" sz="1900" dirty="0">
                <a:latin typeface="Times New Roman" panose="02020603050405020304" pitchFamily="18" charset="0"/>
                <a:cs typeface="Times New Roman" panose="02020603050405020304" pitchFamily="18" charset="0"/>
              </a:rPr>
              <a:t>Weak artificial intelligence (Weak AI)</a:t>
            </a:r>
            <a:r>
              <a:rPr lang="en-US" sz="1900" dirty="0">
                <a:latin typeface="Times New Roman" panose="02020603050405020304" pitchFamily="18" charset="0"/>
                <a:cs typeface="Times New Roman" panose="02020603050405020304" pitchFamily="18" charset="0"/>
              </a:rPr>
              <a:t>. Accessed 19.09.2021 </a:t>
            </a:r>
            <a:r>
              <a:rPr lang="en-US" sz="1900" dirty="0">
                <a:latin typeface="Times New Roman" panose="02020603050405020304" pitchFamily="18" charset="0"/>
                <a:cs typeface="Times New Roman" panose="02020603050405020304" pitchFamily="18" charset="0"/>
                <a:hlinkClick r:id="rId4"/>
              </a:rPr>
              <a:t>https://www.helenkapatsa.ru/slabyi-iskusstviennyi-intielliekt/</a:t>
            </a:r>
            <a:r>
              <a:rPr lang="en-US" sz="1900" dirty="0">
                <a:latin typeface="Times New Roman" panose="02020603050405020304" pitchFamily="18" charset="0"/>
                <a:cs typeface="Times New Roman" panose="02020603050405020304" pitchFamily="18" charset="0"/>
              </a:rPr>
              <a:t> </a:t>
            </a:r>
            <a:endParaRPr lang="ru-RU" sz="19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r>
              <a:rPr lang="ru-RU" sz="1900" dirty="0" err="1">
                <a:latin typeface="Times New Roman" panose="02020603050405020304" pitchFamily="18" charset="0"/>
                <a:cs typeface="Times New Roman" panose="02020603050405020304" pitchFamily="18" charset="0"/>
              </a:rPr>
              <a:t>Negnevitsky</a:t>
            </a:r>
            <a:r>
              <a:rPr lang="ru-RU" sz="1900" dirty="0">
                <a:latin typeface="Times New Roman" panose="02020603050405020304" pitchFamily="18" charset="0"/>
                <a:cs typeface="Times New Roman" panose="02020603050405020304" pitchFamily="18" charset="0"/>
              </a:rPr>
              <a:t>, M. "Artificial Intelligence: A </a:t>
            </a:r>
            <a:r>
              <a:rPr lang="ru-RU" sz="1900" dirty="0" err="1">
                <a:latin typeface="Times New Roman" panose="02020603050405020304" pitchFamily="18" charset="0"/>
                <a:cs typeface="Times New Roman" panose="02020603050405020304" pitchFamily="18" charset="0"/>
              </a:rPr>
              <a:t>Guide</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to</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Intelligent</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Systems</a:t>
            </a:r>
            <a:r>
              <a:rPr lang="ru-RU" sz="1900" dirty="0">
                <a:latin typeface="Times New Roman" panose="02020603050405020304" pitchFamily="18" charset="0"/>
                <a:cs typeface="Times New Roman" panose="02020603050405020304" pitchFamily="18" charset="0"/>
              </a:rPr>
              <a:t>/</a:t>
            </a:r>
            <a:r>
              <a:rPr lang="en-US" sz="1900" dirty="0">
                <a:latin typeface="Times New Roman" panose="02020603050405020304" pitchFamily="18" charset="0"/>
                <a:cs typeface="Times New Roman" panose="02020603050405020304" pitchFamily="18" charset="0"/>
              </a:rPr>
              <a:t>Addison-Wesley</a:t>
            </a:r>
            <a:r>
              <a:rPr lang="ru-RU" sz="1900" dirty="0">
                <a:latin typeface="Times New Roman" panose="02020603050405020304" pitchFamily="18" charset="0"/>
                <a:cs typeface="Times New Roman" panose="02020603050405020304" pitchFamily="18" charset="0"/>
              </a:rPr>
              <a:t>.</a:t>
            </a:r>
            <a:r>
              <a:rPr lang="en-US" sz="1900" dirty="0">
                <a:latin typeface="Times New Roman" panose="02020603050405020304" pitchFamily="18" charset="0"/>
                <a:cs typeface="Times New Roman" panose="02020603050405020304" pitchFamily="18" charset="0"/>
              </a:rPr>
              <a:t> USA</a:t>
            </a:r>
            <a:r>
              <a:rPr lang="ru-RU" sz="1900" dirty="0">
                <a:latin typeface="Times New Roman" panose="02020603050405020304" pitchFamily="18" charset="0"/>
                <a:cs typeface="Times New Roman" panose="02020603050405020304" pitchFamily="18" charset="0"/>
              </a:rPr>
              <a:t> 2002 </a:t>
            </a:r>
            <a:r>
              <a:rPr lang="en-US" sz="1900" dirty="0">
                <a:latin typeface="Times New Roman" panose="02020603050405020304" pitchFamily="18" charset="0"/>
                <a:cs typeface="Times New Roman" panose="02020603050405020304" pitchFamily="18" charset="0"/>
              </a:rPr>
              <a:t>y</a:t>
            </a:r>
            <a:endParaRPr lang="ru-RU" sz="19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r>
              <a:rPr lang="ru-RU" sz="1900" dirty="0" err="1">
                <a:latin typeface="Times New Roman" panose="02020603050405020304" pitchFamily="18" charset="0"/>
                <a:cs typeface="Times New Roman" panose="02020603050405020304" pitchFamily="18" charset="0"/>
              </a:rPr>
              <a:t>Russell</a:t>
            </a:r>
            <a:r>
              <a:rPr lang="ru-RU" sz="1900" dirty="0">
                <a:latin typeface="Times New Roman" panose="02020603050405020304" pitchFamily="18" charset="0"/>
                <a:cs typeface="Times New Roman" panose="02020603050405020304" pitchFamily="18" charset="0"/>
              </a:rPr>
              <a:t>, S. J., &amp; </a:t>
            </a:r>
            <a:r>
              <a:rPr lang="ru-RU" sz="1900" dirty="0" err="1">
                <a:latin typeface="Times New Roman" panose="02020603050405020304" pitchFamily="18" charset="0"/>
                <a:cs typeface="Times New Roman" panose="02020603050405020304" pitchFamily="18" charset="0"/>
              </a:rPr>
              <a:t>Norvig</a:t>
            </a:r>
            <a:r>
              <a:rPr lang="ru-RU" sz="1900" dirty="0">
                <a:latin typeface="Times New Roman" panose="02020603050405020304" pitchFamily="18" charset="0"/>
                <a:cs typeface="Times New Roman" panose="02020603050405020304" pitchFamily="18" charset="0"/>
              </a:rPr>
              <a:t>, P. "Artificial Intelligence: A </a:t>
            </a:r>
            <a:r>
              <a:rPr lang="ru-RU" sz="1900" dirty="0" err="1">
                <a:latin typeface="Times New Roman" panose="02020603050405020304" pitchFamily="18" charset="0"/>
                <a:cs typeface="Times New Roman" panose="02020603050405020304" pitchFamily="18" charset="0"/>
              </a:rPr>
              <a:t>Modern</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Approach</a:t>
            </a:r>
            <a:r>
              <a:rPr lang="ru-RU" sz="1900"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Pearson. 2021 y</a:t>
            </a:r>
            <a:endParaRPr lang="ru-RU" sz="19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r>
              <a:rPr lang="ru-RU" sz="1900" dirty="0" err="1">
                <a:latin typeface="Times New Roman" panose="02020603050405020304" pitchFamily="18" charset="0"/>
                <a:cs typeface="Times New Roman" panose="02020603050405020304" pitchFamily="18" charset="0"/>
              </a:rPr>
              <a:t>Ghosh</a:t>
            </a:r>
            <a:r>
              <a:rPr lang="ru-RU" sz="1900" dirty="0">
                <a:latin typeface="Times New Roman" panose="02020603050405020304" pitchFamily="18" charset="0"/>
                <a:cs typeface="Times New Roman" panose="02020603050405020304" pitchFamily="18" charset="0"/>
              </a:rPr>
              <a:t>, A., &amp; </a:t>
            </a:r>
            <a:r>
              <a:rPr lang="ru-RU" sz="1900" dirty="0" err="1">
                <a:latin typeface="Times New Roman" panose="02020603050405020304" pitchFamily="18" charset="0"/>
                <a:cs typeface="Times New Roman" panose="02020603050405020304" pitchFamily="18" charset="0"/>
              </a:rPr>
              <a:t>Tsutsui</a:t>
            </a:r>
            <a:r>
              <a:rPr lang="ru-RU" sz="1900" dirty="0">
                <a:latin typeface="Times New Roman" panose="02020603050405020304" pitchFamily="18" charset="0"/>
                <a:cs typeface="Times New Roman" panose="02020603050405020304" pitchFamily="18" charset="0"/>
              </a:rPr>
              <a:t>, S. (</a:t>
            </a:r>
            <a:r>
              <a:rPr lang="ru-RU" sz="1900" dirty="0" err="1">
                <a:latin typeface="Times New Roman" panose="02020603050405020304" pitchFamily="18" charset="0"/>
                <a:cs typeface="Times New Roman" panose="02020603050405020304" pitchFamily="18" charset="0"/>
              </a:rPr>
              <a:t>Eds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Intelligent</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Systems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for</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Crisis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Management</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GeoInformatics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and</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Remote</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Sensing</a:t>
            </a:r>
            <a:r>
              <a:rPr lang="en-US" sz="1900" dirty="0">
                <a:latin typeface="Times New Roman" panose="02020603050405020304" pitchFamily="18" charset="0"/>
                <a:cs typeface="Times New Roman" panose="02020603050405020304" pitchFamily="18" charset="0"/>
              </a:rPr>
              <a:t>”/ Springer. 2019 y</a:t>
            </a:r>
            <a:endParaRPr lang="ru-RU" sz="19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r>
              <a:rPr lang="ru-RU" sz="1900" dirty="0" err="1">
                <a:latin typeface="Times New Roman" panose="02020603050405020304" pitchFamily="18" charset="0"/>
                <a:cs typeface="Times New Roman" panose="02020603050405020304" pitchFamily="18" charset="0"/>
              </a:rPr>
              <a:t>Singh</a:t>
            </a:r>
            <a:r>
              <a:rPr lang="ru-RU" sz="1900" dirty="0">
                <a:latin typeface="Times New Roman" panose="02020603050405020304" pitchFamily="18" charset="0"/>
                <a:cs typeface="Times New Roman" panose="02020603050405020304" pitchFamily="18" charset="0"/>
              </a:rPr>
              <a:t>, S., &amp; </a:t>
            </a:r>
            <a:r>
              <a:rPr lang="ru-RU" sz="1900" dirty="0" err="1">
                <a:latin typeface="Times New Roman" panose="02020603050405020304" pitchFamily="18" charset="0"/>
                <a:cs typeface="Times New Roman" panose="02020603050405020304" pitchFamily="18" charset="0"/>
              </a:rPr>
              <a:t>Zhang</a:t>
            </a:r>
            <a:r>
              <a:rPr lang="ru-RU" sz="1900" dirty="0">
                <a:latin typeface="Times New Roman" panose="02020603050405020304" pitchFamily="18" charset="0"/>
                <a:cs typeface="Times New Roman" panose="02020603050405020304" pitchFamily="18" charset="0"/>
              </a:rPr>
              <a:t>, H. "</a:t>
            </a:r>
            <a:r>
              <a:rPr lang="ru-RU" sz="1900" dirty="0" err="1">
                <a:latin typeface="Times New Roman" panose="02020603050405020304" pitchFamily="18" charset="0"/>
                <a:cs typeface="Times New Roman" panose="02020603050405020304" pitchFamily="18" charset="0"/>
              </a:rPr>
              <a:t>Intelligent</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Systems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for</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Smart</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Cities</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IoT-Based</a:t>
            </a:r>
            <a:r>
              <a:rPr lang="ru-RU" sz="1900" dirty="0">
                <a:latin typeface="Times New Roman" panose="02020603050405020304" pitchFamily="18" charset="0"/>
                <a:cs typeface="Times New Roman" panose="02020603050405020304" pitchFamily="18" charset="0"/>
              </a:rPr>
              <a:t> AI-</a:t>
            </a:r>
            <a:r>
              <a:rPr lang="ru-RU" sz="1900" dirty="0" err="1">
                <a:latin typeface="Times New Roman" panose="02020603050405020304" pitchFamily="18" charset="0"/>
                <a:cs typeface="Times New Roman" panose="02020603050405020304" pitchFamily="18" charset="0"/>
              </a:rPr>
              <a:t>Driven</a:t>
            </a:r>
            <a:r>
              <a:rPr lang="ru-RU" sz="1900" dirty="0">
                <a:latin typeface="Times New Roman" panose="02020603050405020304" pitchFamily="18" charset="0"/>
                <a:cs typeface="Times New Roman" panose="02020603050405020304" pitchFamily="18" charset="0"/>
              </a:rPr>
              <a:t> </a:t>
            </a:r>
            <a:r>
              <a:rPr lang="ru-RU" sz="1900" dirty="0" err="1">
                <a:latin typeface="Times New Roman" panose="02020603050405020304" pitchFamily="18" charset="0"/>
                <a:cs typeface="Times New Roman" panose="02020603050405020304" pitchFamily="18" charset="0"/>
              </a:rPr>
              <a:t>Approaches</a:t>
            </a:r>
            <a:r>
              <a:rPr lang="ru-RU" sz="1900" dirty="0">
                <a:latin typeface="Times New Roman" panose="02020603050405020304" pitchFamily="18" charset="0"/>
                <a:cs typeface="Times New Roman" panose="02020603050405020304" pitchFamily="18" charset="0"/>
              </a:rPr>
              <a:t>“</a:t>
            </a:r>
            <a:r>
              <a:rPr lang="en-US" sz="1900" dirty="0">
                <a:latin typeface="Times New Roman" panose="02020603050405020304" pitchFamily="18" charset="0"/>
                <a:cs typeface="Times New Roman" panose="02020603050405020304" pitchFamily="18" charset="0"/>
              </a:rPr>
              <a:t>/Springer. 2019 y</a:t>
            </a:r>
            <a:endParaRPr lang="ru-RU" sz="19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endParaRPr lang="ru-RU" sz="1900" dirty="0">
              <a:latin typeface="Times New Roman" panose="02020603050405020304" pitchFamily="18" charset="0"/>
              <a:cs typeface="Times New Roman" panose="02020603050405020304" pitchFamily="18" charset="0"/>
            </a:endParaRPr>
          </a:p>
          <a:p>
            <a:pPr marL="0" indent="0">
              <a:buNone/>
            </a:pPr>
            <a:endParaRPr lang="ru-RU" sz="19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51CCB7E4-3F9C-47C6-B3EC-C009F416E90C}"/>
              </a:ext>
            </a:extLst>
          </p:cNvPr>
          <p:cNvSpPr/>
          <p:nvPr/>
        </p:nvSpPr>
        <p:spPr>
          <a:xfrm>
            <a:off x="878013" y="6298074"/>
            <a:ext cx="56938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[30]</a:t>
            </a:r>
            <a:endParaRPr lang="ru-RU" dirty="0"/>
          </a:p>
        </p:txBody>
      </p:sp>
    </p:spTree>
    <p:extLst>
      <p:ext uri="{BB962C8B-B14F-4D97-AF65-F5344CB8AC3E}">
        <p14:creationId xmlns:p14="http://schemas.microsoft.com/office/powerpoint/2010/main" val="1015174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013019-20BD-41D8-9DF2-D21B8D27AEA2}"/>
              </a:ext>
            </a:extLst>
          </p:cNvPr>
          <p:cNvSpPr>
            <a:spLocks noGrp="1"/>
          </p:cNvSpPr>
          <p:nvPr>
            <p:ph type="title"/>
          </p:nvPr>
        </p:nvSpPr>
        <p:spPr>
          <a:xfrm>
            <a:off x="838200" y="2374034"/>
            <a:ext cx="10515600" cy="1325563"/>
          </a:xfrm>
        </p:spPr>
        <p:txBody>
          <a:bodyPr>
            <a:normAutofit/>
          </a:bodyPr>
          <a:lstStyle/>
          <a:p>
            <a:pPr algn="ctr"/>
            <a:r>
              <a:rPr lang="en-US" sz="5600" b="1" i="1" dirty="0" err="1">
                <a:latin typeface="Times New Roman" panose="02020603050405020304" pitchFamily="18" charset="0"/>
                <a:cs typeface="Times New Roman" panose="02020603050405020304" pitchFamily="18" charset="0"/>
              </a:rPr>
              <a:t>E’tiboringiz</a:t>
            </a:r>
            <a:r>
              <a:rPr lang="en-US" sz="5600" b="1" i="1" dirty="0">
                <a:latin typeface="Times New Roman" panose="02020603050405020304" pitchFamily="18" charset="0"/>
                <a:cs typeface="Times New Roman" panose="02020603050405020304" pitchFamily="18" charset="0"/>
              </a:rPr>
              <a:t> </a:t>
            </a:r>
            <a:r>
              <a:rPr lang="en-US" sz="5600" b="1" i="1" dirty="0" err="1">
                <a:latin typeface="Times New Roman" panose="02020603050405020304" pitchFamily="18" charset="0"/>
                <a:cs typeface="Times New Roman" panose="02020603050405020304" pitchFamily="18" charset="0"/>
              </a:rPr>
              <a:t>uchun</a:t>
            </a:r>
            <a:r>
              <a:rPr lang="en-US" sz="5600" b="1" i="1" dirty="0">
                <a:latin typeface="Times New Roman" panose="02020603050405020304" pitchFamily="18" charset="0"/>
                <a:cs typeface="Times New Roman" panose="02020603050405020304" pitchFamily="18" charset="0"/>
              </a:rPr>
              <a:t> </a:t>
            </a:r>
            <a:r>
              <a:rPr lang="en-US" sz="5600" b="1" i="1" dirty="0" err="1">
                <a:latin typeface="Times New Roman" panose="02020603050405020304" pitchFamily="18" charset="0"/>
                <a:cs typeface="Times New Roman" panose="02020603050405020304" pitchFamily="18" charset="0"/>
              </a:rPr>
              <a:t>raxmat</a:t>
            </a:r>
            <a:endParaRPr lang="ru-RU" sz="56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91322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2090</TotalTime>
  <Words>2420</Words>
  <Application>Microsoft Office PowerPoint</Application>
  <PresentationFormat>Широкоэкранный</PresentationFormat>
  <Paragraphs>213</Paragraphs>
  <Slides>31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Arial</vt:lpstr>
      <vt:lpstr>Calibri</vt:lpstr>
      <vt:lpstr>Calibri Light</vt:lpstr>
      <vt:lpstr>Times New Roman</vt:lpstr>
      <vt:lpstr>Тема Office</vt:lpstr>
      <vt:lpstr>“THEORY OF INTELLIGENT CONTROL”  WEEK-2.  BASIC CONCEPTS OF ARTIFICIAL INTELLIGENCE AND DEFINITION OF INTELLIGENT CONTROL SYSTEM.   “INTELLEKTUAL BOSHQARISH NAZARIYASI” FANIDAN  № 2-MA’RUZA MAVZU: SUN'IY INTELLEKTNING ASOSIY TUSHUNCHALARI VA INTELLEKTUAL BOSHQARUV TIZIMINING TA'RIFI.</vt:lpstr>
      <vt:lpstr>Презентация PowerPoint</vt:lpstr>
      <vt:lpstr>Презентация PowerPoint</vt:lpstr>
      <vt:lpstr>Презентация PowerPoint</vt:lpstr>
      <vt:lpstr>Super Sun'iy  Intellekt </vt:lpstr>
      <vt:lpstr>Zaif yoki tor SI </vt:lpstr>
      <vt:lpstr>Sun’iy intellektning asosiy maqsad va vazifalari</vt:lpstr>
      <vt:lpstr>Презентация PowerPoint</vt:lpstr>
      <vt:lpstr>2.2. Sun’iy intellekt konseptsiyasi-ning tuzilishi</vt:lpstr>
      <vt:lpstr>Sun’iy neyron tarmoqlari</vt:lpstr>
      <vt:lpstr>Noqat’iy mantiq va noqat’iy to'plamlar </vt:lpstr>
      <vt:lpstr>Intellektual agentlar</vt:lpstr>
      <vt:lpstr>Ekspert tizimi</vt:lpstr>
      <vt:lpstr> Genetik algoritm </vt:lpstr>
      <vt:lpstr>Fikrlash jarayonlarini ramziy modellashtirish</vt:lpstr>
      <vt:lpstr>Tabiiy tillar bilan ishlash</vt:lpstr>
      <vt:lpstr>Презентация PowerPoint</vt:lpstr>
      <vt:lpstr>2.3. INTELLEKTUAL BOSHQARUV TIZIMINING TA'RIFI</vt:lpstr>
      <vt:lpstr>Algoritmik universallik</vt:lpstr>
      <vt:lpstr>Namunalarni avtomatik aniqlash muammolari</vt:lpstr>
      <vt:lpstr>Mavzu sohasi haqidagi bilimlar</vt:lpstr>
      <vt:lpstr>Elementlar orasidagi aloqalar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Nazorat savollari.</vt:lpstr>
      <vt:lpstr>Foydalanilgan adabiyotlar ro‘yxati</vt:lpstr>
      <vt:lpstr>E’tiboringiz uchun raxmat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“THEORY OF INTELLIGENT CONTROL”  WEEK-2.  BASIC CONCEPTS OF ARTIFICIAL INTELLIGENCE AND DEFINITION OF INTELLIGENT CONTROL SYSTEM.   “INTELLEKTUAL BOSHQARISH NAZARIYASI” FANIDAN  № 2-MA’RUZA MAVZU: SUN'IY INTELLEKTNING ASOSIY TUSHUNCHALARI VA INTELLEKTUAL BOSHQARUV TIZIMINING TA'RIFI.</dc:title>
  <dc:creator>User</dc:creator>
  <cp:lastModifiedBy>User</cp:lastModifiedBy>
  <cp:revision>4</cp:revision>
  <dcterms:created xsi:type="dcterms:W3CDTF">2023-09-24T10:16:13Z</dcterms:created>
  <dcterms:modified xsi:type="dcterms:W3CDTF">2023-09-26T19:11:53Z</dcterms:modified>
</cp:coreProperties>
</file>