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6" r:id="rId2"/>
    <p:sldId id="266" r:id="rId3"/>
    <p:sldId id="272" r:id="rId4"/>
    <p:sldId id="285" r:id="rId5"/>
    <p:sldId id="286" r:id="rId6"/>
    <p:sldId id="287" r:id="rId7"/>
    <p:sldId id="288" r:id="rId8"/>
    <p:sldId id="289" r:id="rId9"/>
    <p:sldId id="273" r:id="rId10"/>
    <p:sldId id="274" r:id="rId11"/>
    <p:sldId id="275" r:id="rId12"/>
    <p:sldId id="276" r:id="rId13"/>
    <p:sldId id="277" r:id="rId14"/>
    <p:sldId id="278" r:id="rId15"/>
    <p:sldId id="291" r:id="rId16"/>
    <p:sldId id="292" r:id="rId17"/>
    <p:sldId id="293" r:id="rId18"/>
    <p:sldId id="294" r:id="rId19"/>
    <p:sldId id="279" r:id="rId20"/>
    <p:sldId id="280" r:id="rId21"/>
    <p:sldId id="281" r:id="rId22"/>
    <p:sldId id="257" r:id="rId23"/>
    <p:sldId id="295" r:id="rId24"/>
    <p:sldId id="296" r:id="rId25"/>
    <p:sldId id="297" r:id="rId26"/>
    <p:sldId id="298" r:id="rId27"/>
    <p:sldId id="282" r:id="rId28"/>
    <p:sldId id="283" r:id="rId29"/>
    <p:sldId id="263" r:id="rId30"/>
    <p:sldId id="284" r:id="rId31"/>
    <p:sldId id="265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оходир Юнусов" initials="БЮ" lastIdx="1" clrIdx="0">
    <p:extLst>
      <p:ext uri="{19B8F6BF-5375-455C-9EA6-DF929625EA0E}">
        <p15:presenceInfo xmlns:p15="http://schemas.microsoft.com/office/powerpoint/2012/main" userId="20fabc5cb644c0d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D2B61E-6F8B-4ABD-BEC1-0EDDCA333E88}" type="doc">
      <dgm:prSet loTypeId="urn:microsoft.com/office/officeart/2005/8/layout/equation1" loCatId="relationship" qsTypeId="urn:microsoft.com/office/officeart/2005/8/quickstyle/simple1" qsCatId="simple" csTypeId="urn:microsoft.com/office/officeart/2005/8/colors/colorful1" csCatId="colorful" phldr="1"/>
      <dgm:spPr/>
    </dgm:pt>
    <dgm:pt modelId="{05D7CFC1-8516-4449-9539-3ED14716BB49}">
      <dgm:prSet phldrT="[Текст]" custT="1"/>
      <dgm:spPr/>
      <dgm:t>
        <a:bodyPr/>
        <a:lstStyle/>
        <a:p>
          <a:r>
            <a:rPr lang="en-US" sz="2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Ma’lu-motlar</a:t>
          </a: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C9B705-EC6A-4327-A486-980BB43DBB25}" type="parTrans" cxnId="{E72BA6F8-05C5-4ADC-B992-8E65E32EBA5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472F62-BD6C-4ABF-987E-B7722066C9F4}" type="sibTrans" cxnId="{E72BA6F8-05C5-4ADC-B992-8E65E32EBA56}">
      <dgm:prSet custT="1"/>
      <dgm:spPr/>
      <dgm:t>
        <a:bodyPr/>
        <a:lstStyle/>
        <a:p>
          <a:endParaRPr lang="ru-RU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B4AE2A-0FD1-46E4-8C9B-914FE5D6EE34}">
      <dgm:prSet phldrT="[Текст]" custT="1"/>
      <dgm:spPr/>
      <dgm:t>
        <a:bodyPr/>
        <a:lstStyle/>
        <a:p>
          <a:r>
            <a:rPr lang="en-US" sz="2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9FDDA-A34D-4687-B814-072296F3C303}" type="parTrans" cxnId="{DD8A303F-2FA1-4264-B684-B5BAC6207E6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6BDE8B-F954-4E0C-A253-3C5F841C059E}" type="sibTrans" cxnId="{DD8A303F-2FA1-4264-B684-B5BAC6207E66}">
      <dgm:prSet custT="1"/>
      <dgm:spPr/>
      <dgm:t>
        <a:bodyPr/>
        <a:lstStyle/>
        <a:p>
          <a:endParaRPr lang="ru-RU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B7310-7638-4FA5-8FBD-2A73526161FA}">
      <dgm:prSet phldrT="[Текст]" custT="1"/>
      <dgm:spPr/>
      <dgm:t>
        <a:bodyPr/>
        <a:lstStyle/>
        <a:p>
          <a:r>
            <a:rPr lang="en-US" sz="2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tizimi (IBT)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939B12-AC1D-4BBF-B424-A65C40267AB3}" type="parTrans" cxnId="{11E26945-9F1D-40CD-9277-C27511C10D1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2727BF-1397-4744-953C-E0291A9D8F31}" type="sibTrans" cxnId="{11E26945-9F1D-40CD-9277-C27511C10D14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E89090-B7D8-43B5-93DC-CF9DF5192990}" type="pres">
      <dgm:prSet presAssocID="{A8D2B61E-6F8B-4ABD-BEC1-0EDDCA333E88}" presName="linearFlow" presStyleCnt="0">
        <dgm:presLayoutVars>
          <dgm:dir/>
          <dgm:resizeHandles val="exact"/>
        </dgm:presLayoutVars>
      </dgm:prSet>
      <dgm:spPr/>
    </dgm:pt>
    <dgm:pt modelId="{601E5432-34E8-48AE-AC72-01130D42846E}" type="pres">
      <dgm:prSet presAssocID="{05D7CFC1-8516-4449-9539-3ED14716BB49}" presName="node" presStyleLbl="node1" presStyleIdx="0" presStyleCnt="3">
        <dgm:presLayoutVars>
          <dgm:bulletEnabled val="1"/>
        </dgm:presLayoutVars>
      </dgm:prSet>
      <dgm:spPr/>
    </dgm:pt>
    <dgm:pt modelId="{C94B0463-9ED1-42FC-A368-74F7F0F2DAD6}" type="pres">
      <dgm:prSet presAssocID="{FA472F62-BD6C-4ABF-987E-B7722066C9F4}" presName="spacerL" presStyleCnt="0"/>
      <dgm:spPr/>
    </dgm:pt>
    <dgm:pt modelId="{89E66BBF-7845-4788-AB11-BEF23392F022}" type="pres">
      <dgm:prSet presAssocID="{FA472F62-BD6C-4ABF-987E-B7722066C9F4}" presName="sibTrans" presStyleLbl="sibTrans2D1" presStyleIdx="0" presStyleCnt="2"/>
      <dgm:spPr/>
    </dgm:pt>
    <dgm:pt modelId="{4F148F4C-7EF1-4CEC-A0F6-1D6CA041288C}" type="pres">
      <dgm:prSet presAssocID="{FA472F62-BD6C-4ABF-987E-B7722066C9F4}" presName="spacerR" presStyleCnt="0"/>
      <dgm:spPr/>
    </dgm:pt>
    <dgm:pt modelId="{EB2B0316-B759-4D4E-9E9D-1DB939F0C905}" type="pres">
      <dgm:prSet presAssocID="{15B4AE2A-0FD1-46E4-8C9B-914FE5D6EE34}" presName="node" presStyleLbl="node1" presStyleIdx="1" presStyleCnt="3">
        <dgm:presLayoutVars>
          <dgm:bulletEnabled val="1"/>
        </dgm:presLayoutVars>
      </dgm:prSet>
      <dgm:spPr/>
    </dgm:pt>
    <dgm:pt modelId="{5EA5D382-EEE7-4DF1-A439-5906274E45A8}" type="pres">
      <dgm:prSet presAssocID="{E46BDE8B-F954-4E0C-A253-3C5F841C059E}" presName="spacerL" presStyleCnt="0"/>
      <dgm:spPr/>
    </dgm:pt>
    <dgm:pt modelId="{ED464FFA-F38D-4D9F-AC71-B6738E43BF84}" type="pres">
      <dgm:prSet presAssocID="{E46BDE8B-F954-4E0C-A253-3C5F841C059E}" presName="sibTrans" presStyleLbl="sibTrans2D1" presStyleIdx="1" presStyleCnt="2"/>
      <dgm:spPr/>
    </dgm:pt>
    <dgm:pt modelId="{AA4FA09F-22E1-46EC-81EE-C5523352E8CC}" type="pres">
      <dgm:prSet presAssocID="{E46BDE8B-F954-4E0C-A253-3C5F841C059E}" presName="spacerR" presStyleCnt="0"/>
      <dgm:spPr/>
    </dgm:pt>
    <dgm:pt modelId="{63FACD1D-F606-449E-8CDD-ABDCE07D4F5B}" type="pres">
      <dgm:prSet presAssocID="{44EB7310-7638-4FA5-8FBD-2A73526161FA}" presName="node" presStyleLbl="node1" presStyleIdx="2" presStyleCnt="3">
        <dgm:presLayoutVars>
          <dgm:bulletEnabled val="1"/>
        </dgm:presLayoutVars>
      </dgm:prSet>
      <dgm:spPr/>
    </dgm:pt>
  </dgm:ptLst>
  <dgm:cxnLst>
    <dgm:cxn modelId="{EA129808-9F16-4755-AA5D-AD028C5A259A}" type="presOf" srcId="{05D7CFC1-8516-4449-9539-3ED14716BB49}" destId="{601E5432-34E8-48AE-AC72-01130D42846E}" srcOrd="0" destOrd="0" presId="urn:microsoft.com/office/officeart/2005/8/layout/equation1"/>
    <dgm:cxn modelId="{25C7D012-8CF8-4F8A-AF71-E7A9CA71EBEE}" type="presOf" srcId="{15B4AE2A-0FD1-46E4-8C9B-914FE5D6EE34}" destId="{EB2B0316-B759-4D4E-9E9D-1DB939F0C905}" srcOrd="0" destOrd="0" presId="urn:microsoft.com/office/officeart/2005/8/layout/equation1"/>
    <dgm:cxn modelId="{DD8A303F-2FA1-4264-B684-B5BAC6207E66}" srcId="{A8D2B61E-6F8B-4ABD-BEC1-0EDDCA333E88}" destId="{15B4AE2A-0FD1-46E4-8C9B-914FE5D6EE34}" srcOrd="1" destOrd="0" parTransId="{BFF9FDDA-A34D-4687-B814-072296F3C303}" sibTransId="{E46BDE8B-F954-4E0C-A253-3C5F841C059E}"/>
    <dgm:cxn modelId="{6BFF7464-8059-408B-BDDE-4D6D3DCC21C9}" type="presOf" srcId="{44EB7310-7638-4FA5-8FBD-2A73526161FA}" destId="{63FACD1D-F606-449E-8CDD-ABDCE07D4F5B}" srcOrd="0" destOrd="0" presId="urn:microsoft.com/office/officeart/2005/8/layout/equation1"/>
    <dgm:cxn modelId="{11E26945-9F1D-40CD-9277-C27511C10D14}" srcId="{A8D2B61E-6F8B-4ABD-BEC1-0EDDCA333E88}" destId="{44EB7310-7638-4FA5-8FBD-2A73526161FA}" srcOrd="2" destOrd="0" parTransId="{F8939B12-AC1D-4BBF-B424-A65C40267AB3}" sibTransId="{7A2727BF-1397-4744-953C-E0291A9D8F31}"/>
    <dgm:cxn modelId="{6DFA8A6A-675F-4160-964E-50E385660AB4}" type="presOf" srcId="{E46BDE8B-F954-4E0C-A253-3C5F841C059E}" destId="{ED464FFA-F38D-4D9F-AC71-B6738E43BF84}" srcOrd="0" destOrd="0" presId="urn:microsoft.com/office/officeart/2005/8/layout/equation1"/>
    <dgm:cxn modelId="{AF9E62C8-70B6-4D10-85DA-8FF86BE79FB8}" type="presOf" srcId="{A8D2B61E-6F8B-4ABD-BEC1-0EDDCA333E88}" destId="{74E89090-B7D8-43B5-93DC-CF9DF5192990}" srcOrd="0" destOrd="0" presId="urn:microsoft.com/office/officeart/2005/8/layout/equation1"/>
    <dgm:cxn modelId="{1769A7DC-C7B6-4E82-877B-DFFDAD07320A}" type="presOf" srcId="{FA472F62-BD6C-4ABF-987E-B7722066C9F4}" destId="{89E66BBF-7845-4788-AB11-BEF23392F022}" srcOrd="0" destOrd="0" presId="urn:microsoft.com/office/officeart/2005/8/layout/equation1"/>
    <dgm:cxn modelId="{E72BA6F8-05C5-4ADC-B992-8E65E32EBA56}" srcId="{A8D2B61E-6F8B-4ABD-BEC1-0EDDCA333E88}" destId="{05D7CFC1-8516-4449-9539-3ED14716BB49}" srcOrd="0" destOrd="0" parTransId="{A0C9B705-EC6A-4327-A486-980BB43DBB25}" sibTransId="{FA472F62-BD6C-4ABF-987E-B7722066C9F4}"/>
    <dgm:cxn modelId="{3C4986B1-F1BF-4143-BF35-3758E821E8E9}" type="presParOf" srcId="{74E89090-B7D8-43B5-93DC-CF9DF5192990}" destId="{601E5432-34E8-48AE-AC72-01130D42846E}" srcOrd="0" destOrd="0" presId="urn:microsoft.com/office/officeart/2005/8/layout/equation1"/>
    <dgm:cxn modelId="{17D51758-097E-4D5C-AAA8-6341AE39C2D4}" type="presParOf" srcId="{74E89090-B7D8-43B5-93DC-CF9DF5192990}" destId="{C94B0463-9ED1-42FC-A368-74F7F0F2DAD6}" srcOrd="1" destOrd="0" presId="urn:microsoft.com/office/officeart/2005/8/layout/equation1"/>
    <dgm:cxn modelId="{6D77F66B-E217-4DCC-8137-80053ED2C93F}" type="presParOf" srcId="{74E89090-B7D8-43B5-93DC-CF9DF5192990}" destId="{89E66BBF-7845-4788-AB11-BEF23392F022}" srcOrd="2" destOrd="0" presId="urn:microsoft.com/office/officeart/2005/8/layout/equation1"/>
    <dgm:cxn modelId="{8F283D02-81F2-4021-943F-77E1617C5463}" type="presParOf" srcId="{74E89090-B7D8-43B5-93DC-CF9DF5192990}" destId="{4F148F4C-7EF1-4CEC-A0F6-1D6CA041288C}" srcOrd="3" destOrd="0" presId="urn:microsoft.com/office/officeart/2005/8/layout/equation1"/>
    <dgm:cxn modelId="{D140C315-88EE-4AD6-A429-CE4026529841}" type="presParOf" srcId="{74E89090-B7D8-43B5-93DC-CF9DF5192990}" destId="{EB2B0316-B759-4D4E-9E9D-1DB939F0C905}" srcOrd="4" destOrd="0" presId="urn:microsoft.com/office/officeart/2005/8/layout/equation1"/>
    <dgm:cxn modelId="{E1E0FF19-A391-4625-9836-217B814F1100}" type="presParOf" srcId="{74E89090-B7D8-43B5-93DC-CF9DF5192990}" destId="{5EA5D382-EEE7-4DF1-A439-5906274E45A8}" srcOrd="5" destOrd="0" presId="urn:microsoft.com/office/officeart/2005/8/layout/equation1"/>
    <dgm:cxn modelId="{812105B3-C964-4506-B9C5-F085DC5C0FE4}" type="presParOf" srcId="{74E89090-B7D8-43B5-93DC-CF9DF5192990}" destId="{ED464FFA-F38D-4D9F-AC71-B6738E43BF84}" srcOrd="6" destOrd="0" presId="urn:microsoft.com/office/officeart/2005/8/layout/equation1"/>
    <dgm:cxn modelId="{99A81FD3-0258-4413-9419-C4999AD61F75}" type="presParOf" srcId="{74E89090-B7D8-43B5-93DC-CF9DF5192990}" destId="{AA4FA09F-22E1-46EC-81EE-C5523352E8CC}" srcOrd="7" destOrd="0" presId="urn:microsoft.com/office/officeart/2005/8/layout/equation1"/>
    <dgm:cxn modelId="{A16B8391-17B4-4DB8-B92A-7E2B8AEA7882}" type="presParOf" srcId="{74E89090-B7D8-43B5-93DC-CF9DF5192990}" destId="{63FACD1D-F606-449E-8CDD-ABDCE07D4F5B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F27E8B-5460-4196-B9EF-C688DBDB0AA9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06ADA73-CD86-45E7-87C2-E9A6CB795A5C}">
      <dgm:prSet phldrT="[Текст]" custT="1"/>
      <dgm:spPr/>
      <dgm:t>
        <a:bodyPr/>
        <a:lstStyle/>
        <a:p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Ma’lumotlar-</a:t>
          </a:r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ning</a:t>
          </a:r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obyektivligi</a:t>
          </a:r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subyektivligi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F060A6-80AF-43BF-BD78-2DF5B5DE6003}" type="parTrans" cxnId="{852BA45D-8FAB-4B4B-AC3C-617651C687B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594057-5029-482A-A08A-519F6AB390C4}" type="sibTrans" cxnId="{852BA45D-8FAB-4B4B-AC3C-617651C687B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A8A270-8F8B-410C-BBC7-7C483AAFDEF2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Ob'ektivlik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tushunchasi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nisbiydir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chunki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sub'ektivdir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EA5DCC-A007-4BDE-B12B-54BD62BE28DC}" type="parTrans" cxnId="{068B5B3E-1020-43CE-9CAF-54D9C354020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1E4940-99A9-4764-9D9A-76DF4A074E98}" type="sibTrans" cxnId="{068B5B3E-1020-43CE-9CAF-54D9C354020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293F0E-7595-43B2-A668-E9AAC578F98E}">
      <dgm:prSet phldrT="[Текст]" custT="1"/>
      <dgm:spPr/>
      <dgm:t>
        <a:bodyPr/>
        <a:lstStyle/>
        <a:p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Ma’lumotlarning</a:t>
          </a:r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to'liqligi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D9E6E0-AC83-4A08-8B14-7935303EBC30}" type="parTrans" cxnId="{3C65B068-CABB-4147-B22D-9C16348FEEA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D00261-4B66-4113-8F4F-EB2322CC27A2}" type="sibTrans" cxnId="{3C65B068-CABB-4147-B22D-9C16348FEEAA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A653C1-6492-488B-9E91-3F793D3AFD2D}">
      <dgm:prSet phldrT="[Текст]" custT="1"/>
      <dgm:spPr/>
      <dgm:t>
        <a:bodyPr/>
        <a:lstStyle/>
        <a:p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Ma’lumotlarning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to'liqligi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jihatdan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ma’lumotlar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tavsiflaydi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ma'lumotlarni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ma'lumotlarning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etarliligini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belgilaydi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1B0833-E513-4DDB-84CF-841D5D8235CD}" type="parTrans" cxnId="{824F878C-79C0-48DE-B8CD-89DA1AE267FE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E69F92-8889-4F7A-8A10-10F5688B7656}" type="sibTrans" cxnId="{824F878C-79C0-48DE-B8CD-89DA1AE267FE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D4CF06-2096-4ACF-9E17-1C8AEE07F45D}">
      <dgm:prSet phldrT="[Текст]" custT="1"/>
      <dgm:spPr/>
      <dgm:t>
        <a:bodyPr/>
        <a:lstStyle/>
        <a:p>
          <a:r>
            <a:rPr lang="en-US" sz="16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Ma’lumot-larning</a:t>
          </a:r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ishonchliligi</a:t>
          </a:r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9AE6FC-6908-48CF-8EA4-F0431ADE8AB7}" type="parTrans" cxnId="{2E51B1E8-ED18-48A2-9880-892F01E6C4F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6F67A7-CC7F-4F73-98D6-AA28FF617C2F}" type="sibTrans" cxnId="{2E51B1E8-ED18-48A2-9880-892F01E6C4F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5605AB-83CA-4730-8538-6C09007B4B74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Signallarni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ammo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hamma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signallar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"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har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doim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begona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signallar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"ma’lumotlar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shovqini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birga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88E8D-675A-4A29-9F61-4A5863F1979A}" type="parTrans" cxnId="{D23E8A59-1985-408B-A86A-1B84DCB60A88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4B7A55-5671-4447-A6D3-27C7B0D0AF50}" type="sibTrans" cxnId="{D23E8A59-1985-408B-A86A-1B84DCB60A88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AC2401-1B8E-4552-AF11-8124F9C0B232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Kichikroq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sub'ektiv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elementni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kiritadigan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ko'proq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ob'ektiv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72D247-25EC-47A7-B2F1-D06D1A32CB01}" type="parTrans" cxnId="{2ABF7A63-3DC3-41FC-B095-E272531FAD62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A66C79-A7DA-43A2-AAD8-E4EC3B788EBF}" type="sibTrans" cxnId="{2ABF7A63-3DC3-41FC-B095-E272531FAD62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9FF20D-C8C6-4EC0-8F10-9DF13712254C}" type="pres">
      <dgm:prSet presAssocID="{92F27E8B-5460-4196-B9EF-C688DBDB0AA9}" presName="linearFlow" presStyleCnt="0">
        <dgm:presLayoutVars>
          <dgm:dir/>
          <dgm:animLvl val="lvl"/>
          <dgm:resizeHandles val="exact"/>
        </dgm:presLayoutVars>
      </dgm:prSet>
      <dgm:spPr/>
    </dgm:pt>
    <dgm:pt modelId="{9715FD89-94B2-4E43-8675-383225429327}" type="pres">
      <dgm:prSet presAssocID="{406ADA73-CD86-45E7-87C2-E9A6CB795A5C}" presName="composite" presStyleCnt="0"/>
      <dgm:spPr/>
    </dgm:pt>
    <dgm:pt modelId="{00C1499A-9D70-4A9E-8F50-15DBEE7B75CB}" type="pres">
      <dgm:prSet presAssocID="{406ADA73-CD86-45E7-87C2-E9A6CB795A5C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86C2ABDD-DA0D-498D-A1C2-080D365857A6}" type="pres">
      <dgm:prSet presAssocID="{406ADA73-CD86-45E7-87C2-E9A6CB795A5C}" presName="descendantText" presStyleLbl="alignAcc1" presStyleIdx="0" presStyleCnt="3">
        <dgm:presLayoutVars>
          <dgm:bulletEnabled val="1"/>
        </dgm:presLayoutVars>
      </dgm:prSet>
      <dgm:spPr/>
    </dgm:pt>
    <dgm:pt modelId="{028B5F6B-1AC2-4263-99DF-7ED3FB686BE0}" type="pres">
      <dgm:prSet presAssocID="{1D594057-5029-482A-A08A-519F6AB390C4}" presName="sp" presStyleCnt="0"/>
      <dgm:spPr/>
    </dgm:pt>
    <dgm:pt modelId="{6606FDB7-AECB-463D-8439-874FB1151B63}" type="pres">
      <dgm:prSet presAssocID="{30293F0E-7595-43B2-A668-E9AAC578F98E}" presName="composite" presStyleCnt="0"/>
      <dgm:spPr/>
    </dgm:pt>
    <dgm:pt modelId="{BBF35364-FDB8-4BFA-A710-82D50C774EE0}" type="pres">
      <dgm:prSet presAssocID="{30293F0E-7595-43B2-A668-E9AAC578F98E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A44D38F8-7DFF-4483-B78B-7AAD1FEAD10F}" type="pres">
      <dgm:prSet presAssocID="{30293F0E-7595-43B2-A668-E9AAC578F98E}" presName="descendantText" presStyleLbl="alignAcc1" presStyleIdx="1" presStyleCnt="3">
        <dgm:presLayoutVars>
          <dgm:bulletEnabled val="1"/>
        </dgm:presLayoutVars>
      </dgm:prSet>
      <dgm:spPr/>
    </dgm:pt>
    <dgm:pt modelId="{61A09C62-F398-40F6-BF36-A5BFE75516A6}" type="pres">
      <dgm:prSet presAssocID="{15D00261-4B66-4113-8F4F-EB2322CC27A2}" presName="sp" presStyleCnt="0"/>
      <dgm:spPr/>
    </dgm:pt>
    <dgm:pt modelId="{3B8C07F1-EB94-49A5-84EB-820DA6FC0F40}" type="pres">
      <dgm:prSet presAssocID="{54D4CF06-2096-4ACF-9E17-1C8AEE07F45D}" presName="composite" presStyleCnt="0"/>
      <dgm:spPr/>
    </dgm:pt>
    <dgm:pt modelId="{83C3CFC8-872E-4CE6-BB02-EFBB8C60023E}" type="pres">
      <dgm:prSet presAssocID="{54D4CF06-2096-4ACF-9E17-1C8AEE07F45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EFA9DEBA-1EA9-4D6B-B987-D59C1F79F9C5}" type="pres">
      <dgm:prSet presAssocID="{54D4CF06-2096-4ACF-9E17-1C8AEE07F45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2BD9DD02-708F-466A-AE35-3960D7EBAE7E}" type="presOf" srcId="{92F27E8B-5460-4196-B9EF-C688DBDB0AA9}" destId="{839FF20D-C8C6-4EC0-8F10-9DF13712254C}" srcOrd="0" destOrd="0" presId="urn:microsoft.com/office/officeart/2005/8/layout/chevron2"/>
    <dgm:cxn modelId="{1AC9722A-7AA0-4691-8091-4F4C62E69B61}" type="presOf" srcId="{F7A653C1-6492-488B-9E91-3F793D3AFD2D}" destId="{A44D38F8-7DFF-4483-B78B-7AAD1FEAD10F}" srcOrd="0" destOrd="0" presId="urn:microsoft.com/office/officeart/2005/8/layout/chevron2"/>
    <dgm:cxn modelId="{068B5B3E-1020-43CE-9CAF-54D9C354020A}" srcId="{406ADA73-CD86-45E7-87C2-E9A6CB795A5C}" destId="{3EA8A270-8F8B-410C-BBC7-7C483AAFDEF2}" srcOrd="0" destOrd="0" parTransId="{1BEA5DCC-A007-4BDE-B12B-54BD62BE28DC}" sibTransId="{2D1E4940-99A9-4764-9D9A-76DF4A074E98}"/>
    <dgm:cxn modelId="{852BA45D-8FAB-4B4B-AC3C-617651C687BA}" srcId="{92F27E8B-5460-4196-B9EF-C688DBDB0AA9}" destId="{406ADA73-CD86-45E7-87C2-E9A6CB795A5C}" srcOrd="0" destOrd="0" parTransId="{B5F060A6-80AF-43BF-BD78-2DF5B5DE6003}" sibTransId="{1D594057-5029-482A-A08A-519F6AB390C4}"/>
    <dgm:cxn modelId="{2ABF7A63-3DC3-41FC-B095-E272531FAD62}" srcId="{406ADA73-CD86-45E7-87C2-E9A6CB795A5C}" destId="{52AC2401-1B8E-4552-AF11-8124F9C0B232}" srcOrd="1" destOrd="0" parTransId="{E272D247-25EC-47A7-B2F1-D06D1A32CB01}" sibTransId="{B3A66C79-A7DA-43A2-AAD8-E4EC3B788EBF}"/>
    <dgm:cxn modelId="{3C65B068-CABB-4147-B22D-9C16348FEEAA}" srcId="{92F27E8B-5460-4196-B9EF-C688DBDB0AA9}" destId="{30293F0E-7595-43B2-A668-E9AAC578F98E}" srcOrd="1" destOrd="0" parTransId="{A8D9E6E0-AC83-4A08-8B14-7935303EBC30}" sibTransId="{15D00261-4B66-4113-8F4F-EB2322CC27A2}"/>
    <dgm:cxn modelId="{62AC514A-4B64-41C6-B771-7E39CD346E0A}" type="presOf" srcId="{52AC2401-1B8E-4552-AF11-8124F9C0B232}" destId="{86C2ABDD-DA0D-498D-A1C2-080D365857A6}" srcOrd="0" destOrd="1" presId="urn:microsoft.com/office/officeart/2005/8/layout/chevron2"/>
    <dgm:cxn modelId="{7F26426F-69AD-4939-8120-A10FC63059F2}" type="presOf" srcId="{54D4CF06-2096-4ACF-9E17-1C8AEE07F45D}" destId="{83C3CFC8-872E-4CE6-BB02-EFBB8C60023E}" srcOrd="0" destOrd="0" presId="urn:microsoft.com/office/officeart/2005/8/layout/chevron2"/>
    <dgm:cxn modelId="{6F685076-191C-4546-81A6-C663467F37EF}" type="presOf" srcId="{CD5605AB-83CA-4730-8538-6C09007B4B74}" destId="{EFA9DEBA-1EA9-4D6B-B987-D59C1F79F9C5}" srcOrd="0" destOrd="0" presId="urn:microsoft.com/office/officeart/2005/8/layout/chevron2"/>
    <dgm:cxn modelId="{D23E8A59-1985-408B-A86A-1B84DCB60A88}" srcId="{54D4CF06-2096-4ACF-9E17-1C8AEE07F45D}" destId="{CD5605AB-83CA-4730-8538-6C09007B4B74}" srcOrd="0" destOrd="0" parTransId="{8EA88E8D-675A-4A29-9F61-4A5863F1979A}" sibTransId="{D24B7A55-5671-4447-A6D3-27C7B0D0AF50}"/>
    <dgm:cxn modelId="{3E03987F-9AB7-427D-84C2-EDBDE504580E}" type="presOf" srcId="{3EA8A270-8F8B-410C-BBC7-7C483AAFDEF2}" destId="{86C2ABDD-DA0D-498D-A1C2-080D365857A6}" srcOrd="0" destOrd="0" presId="urn:microsoft.com/office/officeart/2005/8/layout/chevron2"/>
    <dgm:cxn modelId="{824F878C-79C0-48DE-B8CD-89DA1AE267FE}" srcId="{30293F0E-7595-43B2-A668-E9AAC578F98E}" destId="{F7A653C1-6492-488B-9E91-3F793D3AFD2D}" srcOrd="0" destOrd="0" parTransId="{4C1B0833-E513-4DDB-84CF-841D5D8235CD}" sibTransId="{9DE69F92-8889-4F7A-8A10-10F5688B7656}"/>
    <dgm:cxn modelId="{2CFE75C8-5573-4A0E-85F8-4973A258F797}" type="presOf" srcId="{406ADA73-CD86-45E7-87C2-E9A6CB795A5C}" destId="{00C1499A-9D70-4A9E-8F50-15DBEE7B75CB}" srcOrd="0" destOrd="0" presId="urn:microsoft.com/office/officeart/2005/8/layout/chevron2"/>
    <dgm:cxn modelId="{2E51B1E8-ED18-48A2-9880-892F01E6C4F0}" srcId="{92F27E8B-5460-4196-B9EF-C688DBDB0AA9}" destId="{54D4CF06-2096-4ACF-9E17-1C8AEE07F45D}" srcOrd="2" destOrd="0" parTransId="{ED9AE6FC-6908-48CF-8EA4-F0431ADE8AB7}" sibTransId="{906F67A7-CC7F-4F73-98D6-AA28FF617C2F}"/>
    <dgm:cxn modelId="{A95B9BE9-346C-46BA-919F-17441B260628}" type="presOf" srcId="{30293F0E-7595-43B2-A668-E9AAC578F98E}" destId="{BBF35364-FDB8-4BFA-A710-82D50C774EE0}" srcOrd="0" destOrd="0" presId="urn:microsoft.com/office/officeart/2005/8/layout/chevron2"/>
    <dgm:cxn modelId="{69A3CF3F-D8A2-4FD9-9E8D-4AC658D2C299}" type="presParOf" srcId="{839FF20D-C8C6-4EC0-8F10-9DF13712254C}" destId="{9715FD89-94B2-4E43-8675-383225429327}" srcOrd="0" destOrd="0" presId="urn:microsoft.com/office/officeart/2005/8/layout/chevron2"/>
    <dgm:cxn modelId="{C1E4CE35-6AE7-4097-92C5-FC5FCC274579}" type="presParOf" srcId="{9715FD89-94B2-4E43-8675-383225429327}" destId="{00C1499A-9D70-4A9E-8F50-15DBEE7B75CB}" srcOrd="0" destOrd="0" presId="urn:microsoft.com/office/officeart/2005/8/layout/chevron2"/>
    <dgm:cxn modelId="{7E230539-CD46-4892-ADA2-8B75CCB595E8}" type="presParOf" srcId="{9715FD89-94B2-4E43-8675-383225429327}" destId="{86C2ABDD-DA0D-498D-A1C2-080D365857A6}" srcOrd="1" destOrd="0" presId="urn:microsoft.com/office/officeart/2005/8/layout/chevron2"/>
    <dgm:cxn modelId="{4000E01C-2B7C-4EE2-ADD9-656CFACF8081}" type="presParOf" srcId="{839FF20D-C8C6-4EC0-8F10-9DF13712254C}" destId="{028B5F6B-1AC2-4263-99DF-7ED3FB686BE0}" srcOrd="1" destOrd="0" presId="urn:microsoft.com/office/officeart/2005/8/layout/chevron2"/>
    <dgm:cxn modelId="{9F459392-675D-4F2D-BCE2-2BB3615D791F}" type="presParOf" srcId="{839FF20D-C8C6-4EC0-8F10-9DF13712254C}" destId="{6606FDB7-AECB-463D-8439-874FB1151B63}" srcOrd="2" destOrd="0" presId="urn:microsoft.com/office/officeart/2005/8/layout/chevron2"/>
    <dgm:cxn modelId="{AA114025-E645-4771-91E5-5208A695B803}" type="presParOf" srcId="{6606FDB7-AECB-463D-8439-874FB1151B63}" destId="{BBF35364-FDB8-4BFA-A710-82D50C774EE0}" srcOrd="0" destOrd="0" presId="urn:microsoft.com/office/officeart/2005/8/layout/chevron2"/>
    <dgm:cxn modelId="{1A9D5EAB-E822-41A3-812D-54C86BA6CCF1}" type="presParOf" srcId="{6606FDB7-AECB-463D-8439-874FB1151B63}" destId="{A44D38F8-7DFF-4483-B78B-7AAD1FEAD10F}" srcOrd="1" destOrd="0" presId="urn:microsoft.com/office/officeart/2005/8/layout/chevron2"/>
    <dgm:cxn modelId="{4818E35F-F166-4110-AC55-81CD69E9F674}" type="presParOf" srcId="{839FF20D-C8C6-4EC0-8F10-9DF13712254C}" destId="{61A09C62-F398-40F6-BF36-A5BFE75516A6}" srcOrd="3" destOrd="0" presId="urn:microsoft.com/office/officeart/2005/8/layout/chevron2"/>
    <dgm:cxn modelId="{317789DD-E710-4908-87FF-4A37547E35C8}" type="presParOf" srcId="{839FF20D-C8C6-4EC0-8F10-9DF13712254C}" destId="{3B8C07F1-EB94-49A5-84EB-820DA6FC0F40}" srcOrd="4" destOrd="0" presId="urn:microsoft.com/office/officeart/2005/8/layout/chevron2"/>
    <dgm:cxn modelId="{D007459D-AE8F-4C0C-8E7F-B8BDC3CC716A}" type="presParOf" srcId="{3B8C07F1-EB94-49A5-84EB-820DA6FC0F40}" destId="{83C3CFC8-872E-4CE6-BB02-EFBB8C60023E}" srcOrd="0" destOrd="0" presId="urn:microsoft.com/office/officeart/2005/8/layout/chevron2"/>
    <dgm:cxn modelId="{1BDC89DE-3EE1-40BA-83B0-468CADD890B3}" type="presParOf" srcId="{3B8C07F1-EB94-49A5-84EB-820DA6FC0F40}" destId="{EFA9DEBA-1EA9-4D6B-B987-D59C1F79F9C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AFA1D7-C404-494A-AE77-C8F5A784FCA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D3EDBD5-B238-447F-862A-9D70354F4FBB}">
      <dgm:prSet phldrT="[Текст]" custT="1"/>
      <dgm:spPr/>
      <dgm:t>
        <a:bodyPr/>
        <a:lstStyle/>
        <a:p>
          <a:r>
            <a:rPr lang="en-US" sz="20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Sezgi</a:t>
          </a:r>
          <a:r>
            <a:rPr lang="en-US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intuitiv</a:t>
          </a:r>
          <a:r>
            <a:rPr lang="en-US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0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352D71-8A48-4198-88A5-0E333437AECD}" type="parTrans" cxnId="{59457D0A-6F2F-424D-8961-E456C00C4D60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B1C38-DF4F-474D-867D-A870708692E1}" type="sibTrans" cxnId="{59457D0A-6F2F-424D-8961-E456C00C4D60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36EF00-CA37-4132-9FA0-F466E24A63E3}">
      <dgm:prSet phldrT="[Текст]" custT="1"/>
      <dgm:spPr/>
      <dgm:t>
        <a:bodyPr/>
        <a:lstStyle/>
        <a:p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bo'lib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o'ziga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xosligi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egallash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belgilanadi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dalilga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muhtoj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bo'lmagan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qilinadigan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bilimdir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b="0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241F6B-3027-432A-98ED-201FDE835EA6}" type="parTrans" cxnId="{FD20163E-82D8-415F-B048-07CAF1DB6EED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3A489B-77B9-4EFA-85C1-29BD0F7837B9}" type="sibTrans" cxnId="{FD20163E-82D8-415F-B048-07CAF1DB6EED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90B268-9186-46BC-BCA1-1AE71B33A370}">
      <dgm:prSet phldrT="[Текст]" custT="1"/>
      <dgm:spPr/>
      <dgm:t>
        <a:bodyPr/>
        <a:lstStyle/>
        <a:p>
          <a:r>
            <a:rPr lang="en-US" sz="2000" b="1" i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endParaRPr lang="ru-RU" sz="20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ADEDCD-B696-493C-87A0-FEA3DF3DE4B2}" type="parTrans" cxnId="{A3C616AA-51A5-4BA6-B2F4-32EBD3E3ED8E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3FE971-9F3F-4AE4-8C34-74D15FC80664}" type="sibTrans" cxnId="{A3C616AA-51A5-4BA6-B2F4-32EBD3E3ED8E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7FA7B9-210E-4738-BFC5-00E633777BAD}">
      <dgm:prSet phldrT="[Текст]" custT="1"/>
      <dgm:spPr/>
      <dgm:t>
        <a:bodyPr/>
        <a:lstStyle/>
        <a:p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Sog'lom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deganda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mantiqiy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to'plangan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to'g'ri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to'g'ri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taxminlar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tushuniladi. </a:t>
          </a:r>
          <a:endParaRPr lang="ru-RU" sz="2200" b="0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7BA683-6417-422E-8526-96873B469301}" type="parTrans" cxnId="{E8306E12-D6B6-4157-9C6D-40D415D59DE4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BDCEB5-C4BD-42F5-B535-CE1B6CD969BA}" type="sibTrans" cxnId="{E8306E12-D6B6-4157-9C6D-40D415D59DE4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E086C8-4D23-44ED-97D5-2FD757C69204}">
      <dgm:prSet custT="1"/>
      <dgm:spPr/>
      <dgm:t>
        <a:bodyPr/>
        <a:lstStyle/>
        <a:p>
          <a:r>
            <a:rPr lang="en-US" sz="2000" b="1" i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Ilmiy bilim</a:t>
          </a:r>
          <a:endParaRPr lang="ru-RU" sz="20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804B4F-AC40-4A4C-AE5C-B27016A8C06B}" type="parTrans" cxnId="{552332B4-6D80-4C2B-AC82-E4B23C7324D8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C6BA4B-FA25-4430-A033-5E3E8F0CDEDD}" type="sibTrans" cxnId="{552332B4-6D80-4C2B-AC82-E4B23C7324D8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0F06A5-8EBB-4C66-A99C-C68A80591EB0}">
      <dgm:prSet custT="1"/>
      <dgm:spPr/>
      <dgm:t>
        <a:bodyPr/>
        <a:lstStyle/>
        <a:p>
          <a:r>
            <a:rPr lang="en-US" sz="20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Noilmiy</a:t>
          </a:r>
          <a:r>
            <a:rPr lang="en-US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881381-E38B-4DFF-AA39-04940CD284E5}" type="parTrans" cxnId="{70C37F85-5C98-494F-B9AF-38DABDAE0792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9F5F4A-9863-4967-8FFF-C78AFA5F61A7}" type="sibTrans" cxnId="{70C37F85-5C98-494F-B9AF-38DABDAE0792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FC0265-4131-4A33-A5B0-D94810BDAEB6}">
      <dgm:prSet custT="1"/>
      <dgm:spPr/>
      <dgm:t>
        <a:bodyPr/>
        <a:lstStyle/>
        <a:p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sodir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bo'ladigan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jarayonlarning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tabiatini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aks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ettiruvchi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abstraktsiyalar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analogiyalar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diagrammalar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b="0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B7044E-C1E7-4FB7-BA83-2FE8DAB8EF6C}" type="parTrans" cxnId="{9658309D-56A5-407E-952B-2DDAEE4E2586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49FA1D-64C0-4D1C-8C38-0F253CB56D87}" type="sibTrans" cxnId="{9658309D-56A5-407E-952B-2DDAEE4E2586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BDC7D0-A9E2-4501-B5D3-0AB4ECC8D097}">
      <dgm:prSet custT="1"/>
      <dgm:spPr/>
      <dgm:t>
        <a:bodyPr/>
        <a:lstStyle/>
        <a:p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Empirik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bilishning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empirik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usullarini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qo'llash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olinadi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o'lchash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18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0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775FDA-6960-442A-BD53-986D92394FED}" type="parTrans" cxnId="{443048B2-633D-48C0-8CFA-D41EA2FAAA13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405348-D01E-454D-8589-632921D29229}" type="sibTrans" cxnId="{443048B2-633D-48C0-8CFA-D41EA2FAAA13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E9DB9B-02E7-4C20-85DB-CE3846511823}">
      <dgm:prSet custT="1"/>
      <dgm:spPr/>
      <dgm:t>
        <a:bodyPr/>
        <a:lstStyle/>
        <a:p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Paranormal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epistemologik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standartga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kelmaydigan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b="0" i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C5DD49-5EE4-4929-A7E4-9B4AC2958044}" type="parTrans" cxnId="{2D6DA461-5529-4A26-923E-80181EA1E54E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D2D767-56DE-48ED-97F8-8E120E8C8948}" type="sibTrans" cxnId="{2D6DA461-5529-4A26-923E-80181EA1E54E}">
      <dgm:prSet/>
      <dgm:spPr/>
      <dgm:t>
        <a:bodyPr/>
        <a:lstStyle/>
        <a:p>
          <a:endParaRPr lang="ru-RU" b="1" i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E8E96B-1214-4840-B3B9-C9BD71C3A3B0}" type="pres">
      <dgm:prSet presAssocID="{33AFA1D7-C404-494A-AE77-C8F5A784FCA2}" presName="Name0" presStyleCnt="0">
        <dgm:presLayoutVars>
          <dgm:dir/>
          <dgm:animLvl val="lvl"/>
          <dgm:resizeHandles/>
        </dgm:presLayoutVars>
      </dgm:prSet>
      <dgm:spPr/>
    </dgm:pt>
    <dgm:pt modelId="{30EC1458-C573-4D76-9817-6B80B40CB2F7}" type="pres">
      <dgm:prSet presAssocID="{3D3EDBD5-B238-447F-862A-9D70354F4FBB}" presName="linNode" presStyleCnt="0"/>
      <dgm:spPr/>
    </dgm:pt>
    <dgm:pt modelId="{7B86585C-1547-41A2-AE57-C914BD513244}" type="pres">
      <dgm:prSet presAssocID="{3D3EDBD5-B238-447F-862A-9D70354F4FBB}" presName="parentShp" presStyleLbl="node1" presStyleIdx="0" presStyleCnt="4" custScaleX="43872" custScaleY="119086">
        <dgm:presLayoutVars>
          <dgm:bulletEnabled val="1"/>
        </dgm:presLayoutVars>
      </dgm:prSet>
      <dgm:spPr/>
    </dgm:pt>
    <dgm:pt modelId="{58DDC56F-A450-434F-B114-9543E307597D}" type="pres">
      <dgm:prSet presAssocID="{3D3EDBD5-B238-447F-862A-9D70354F4FBB}" presName="childShp" presStyleLbl="bgAccFollowNode1" presStyleIdx="0" presStyleCnt="4" custScaleX="134171" custScaleY="136276">
        <dgm:presLayoutVars>
          <dgm:bulletEnabled val="1"/>
        </dgm:presLayoutVars>
      </dgm:prSet>
      <dgm:spPr/>
    </dgm:pt>
    <dgm:pt modelId="{9FBAD582-52A4-4C01-A352-66A3799F5D91}" type="pres">
      <dgm:prSet presAssocID="{7DBB1C38-DF4F-474D-867D-A870708692E1}" presName="spacing" presStyleCnt="0"/>
      <dgm:spPr/>
    </dgm:pt>
    <dgm:pt modelId="{1EB5A131-F1A3-4813-AE68-9B79BE391289}" type="pres">
      <dgm:prSet presAssocID="{FD90B268-9186-46BC-BCA1-1AE71B33A370}" presName="linNode" presStyleCnt="0"/>
      <dgm:spPr/>
    </dgm:pt>
    <dgm:pt modelId="{80CF9421-C894-4A4E-AB3C-C28E6FEB5832}" type="pres">
      <dgm:prSet presAssocID="{FD90B268-9186-46BC-BCA1-1AE71B33A370}" presName="parentShp" presStyleLbl="node1" presStyleIdx="1" presStyleCnt="4" custScaleX="43872" custScaleY="119086">
        <dgm:presLayoutVars>
          <dgm:bulletEnabled val="1"/>
        </dgm:presLayoutVars>
      </dgm:prSet>
      <dgm:spPr/>
    </dgm:pt>
    <dgm:pt modelId="{85B3516C-F951-4976-8B22-2E36E2D4170A}" type="pres">
      <dgm:prSet presAssocID="{FD90B268-9186-46BC-BCA1-1AE71B33A370}" presName="childShp" presStyleLbl="bgAccFollowNode1" presStyleIdx="1" presStyleCnt="4" custScaleX="134171" custScaleY="136276">
        <dgm:presLayoutVars>
          <dgm:bulletEnabled val="1"/>
        </dgm:presLayoutVars>
      </dgm:prSet>
      <dgm:spPr/>
    </dgm:pt>
    <dgm:pt modelId="{3FE32FBA-EEC8-43B1-A676-17083F429408}" type="pres">
      <dgm:prSet presAssocID="{483FE971-9F3F-4AE4-8C34-74D15FC80664}" presName="spacing" presStyleCnt="0"/>
      <dgm:spPr/>
    </dgm:pt>
    <dgm:pt modelId="{DFF622D4-6DCB-4EC5-B85D-FA4A6C5DC9BE}" type="pres">
      <dgm:prSet presAssocID="{D6E086C8-4D23-44ED-97D5-2FD757C69204}" presName="linNode" presStyleCnt="0"/>
      <dgm:spPr/>
    </dgm:pt>
    <dgm:pt modelId="{F7D6D1F3-19E3-436B-A963-ABBCA22CDD05}" type="pres">
      <dgm:prSet presAssocID="{D6E086C8-4D23-44ED-97D5-2FD757C69204}" presName="parentShp" presStyleLbl="node1" presStyleIdx="2" presStyleCnt="4" custScaleX="43872" custScaleY="119086">
        <dgm:presLayoutVars>
          <dgm:bulletEnabled val="1"/>
        </dgm:presLayoutVars>
      </dgm:prSet>
      <dgm:spPr/>
    </dgm:pt>
    <dgm:pt modelId="{A55EC3A6-60E2-461F-890D-6BF88315581F}" type="pres">
      <dgm:prSet presAssocID="{D6E086C8-4D23-44ED-97D5-2FD757C69204}" presName="childShp" presStyleLbl="bgAccFollowNode1" presStyleIdx="2" presStyleCnt="4" custScaleX="134171" custScaleY="173657">
        <dgm:presLayoutVars>
          <dgm:bulletEnabled val="1"/>
        </dgm:presLayoutVars>
      </dgm:prSet>
      <dgm:spPr/>
    </dgm:pt>
    <dgm:pt modelId="{D8F29168-8133-4244-9A14-560CEA85EF1B}" type="pres">
      <dgm:prSet presAssocID="{57C6BA4B-FA25-4430-A033-5E3E8F0CDEDD}" presName="spacing" presStyleCnt="0"/>
      <dgm:spPr/>
    </dgm:pt>
    <dgm:pt modelId="{6207769D-1DBD-4339-AF9B-34DCB91B6879}" type="pres">
      <dgm:prSet presAssocID="{B20F06A5-8EBB-4C66-A99C-C68A80591EB0}" presName="linNode" presStyleCnt="0"/>
      <dgm:spPr/>
    </dgm:pt>
    <dgm:pt modelId="{195DCA5D-06A1-4EED-8589-211E2F05C958}" type="pres">
      <dgm:prSet presAssocID="{B20F06A5-8EBB-4C66-A99C-C68A80591EB0}" presName="parentShp" presStyleLbl="node1" presStyleIdx="3" presStyleCnt="4" custScaleX="43872" custScaleY="119086">
        <dgm:presLayoutVars>
          <dgm:bulletEnabled val="1"/>
        </dgm:presLayoutVars>
      </dgm:prSet>
      <dgm:spPr/>
    </dgm:pt>
    <dgm:pt modelId="{F9C52CF4-F7B9-4CDC-8ED7-36D178183D53}" type="pres">
      <dgm:prSet presAssocID="{B20F06A5-8EBB-4C66-A99C-C68A80591EB0}" presName="childShp" presStyleLbl="bgAccFollowNode1" presStyleIdx="3" presStyleCnt="4" custScaleX="134171" custScaleY="136276">
        <dgm:presLayoutVars>
          <dgm:bulletEnabled val="1"/>
        </dgm:presLayoutVars>
      </dgm:prSet>
      <dgm:spPr/>
    </dgm:pt>
  </dgm:ptLst>
  <dgm:cxnLst>
    <dgm:cxn modelId="{59457D0A-6F2F-424D-8961-E456C00C4D60}" srcId="{33AFA1D7-C404-494A-AE77-C8F5A784FCA2}" destId="{3D3EDBD5-B238-447F-862A-9D70354F4FBB}" srcOrd="0" destOrd="0" parTransId="{FA352D71-8A48-4198-88A5-0E333437AECD}" sibTransId="{7DBB1C38-DF4F-474D-867D-A870708692E1}"/>
    <dgm:cxn modelId="{E8306E12-D6B6-4157-9C6D-40D415D59DE4}" srcId="{FD90B268-9186-46BC-BCA1-1AE71B33A370}" destId="{1B7FA7B9-210E-4738-BFC5-00E633777BAD}" srcOrd="0" destOrd="0" parTransId="{797BA683-6417-422E-8526-96873B469301}" sibTransId="{AFBDCEB5-C4BD-42F5-B535-CE1B6CD969BA}"/>
    <dgm:cxn modelId="{5217C01F-A8BB-4DE2-96A2-243B97D4A248}" type="presOf" srcId="{33AFA1D7-C404-494A-AE77-C8F5A784FCA2}" destId="{C1E8E96B-1214-4840-B3B9-C9BD71C3A3B0}" srcOrd="0" destOrd="0" presId="urn:microsoft.com/office/officeart/2005/8/layout/vList6"/>
    <dgm:cxn modelId="{11E3CD20-0234-463C-877E-3F976B8C201F}" type="presOf" srcId="{9FBDC7D0-A9E2-4501-B5D3-0AB4ECC8D097}" destId="{A55EC3A6-60E2-461F-890D-6BF88315581F}" srcOrd="0" destOrd="1" presId="urn:microsoft.com/office/officeart/2005/8/layout/vList6"/>
    <dgm:cxn modelId="{FD20163E-82D8-415F-B048-07CAF1DB6EED}" srcId="{3D3EDBD5-B238-447F-862A-9D70354F4FBB}" destId="{9336EF00-CA37-4132-9FA0-F466E24A63E3}" srcOrd="0" destOrd="0" parTransId="{88241F6B-3027-432A-98ED-201FDE835EA6}" sibTransId="{7F3A489B-77B9-4EFA-85C1-29BD0F7837B9}"/>
    <dgm:cxn modelId="{2D6DA461-5529-4A26-923E-80181EA1E54E}" srcId="{B20F06A5-8EBB-4C66-A99C-C68A80591EB0}" destId="{9AE9DB9B-02E7-4C20-85DB-CE3846511823}" srcOrd="0" destOrd="0" parTransId="{91C5DD49-5EE4-4929-A7E4-9B4AC2958044}" sibTransId="{C0D2D767-56DE-48ED-97F8-8E120E8C8948}"/>
    <dgm:cxn modelId="{70C37F85-5C98-494F-B9AF-38DABDAE0792}" srcId="{33AFA1D7-C404-494A-AE77-C8F5A784FCA2}" destId="{B20F06A5-8EBB-4C66-A99C-C68A80591EB0}" srcOrd="3" destOrd="0" parTransId="{57881381-E38B-4DFF-AA39-04940CD284E5}" sibTransId="{0E9F5F4A-9863-4967-8FFF-C78AFA5F61A7}"/>
    <dgm:cxn modelId="{148B8392-0853-4062-B3F6-EBDC9ECA827A}" type="presOf" srcId="{B20F06A5-8EBB-4C66-A99C-C68A80591EB0}" destId="{195DCA5D-06A1-4EED-8589-211E2F05C958}" srcOrd="0" destOrd="0" presId="urn:microsoft.com/office/officeart/2005/8/layout/vList6"/>
    <dgm:cxn modelId="{17C57097-22F6-411B-BCE8-43C4938C6511}" type="presOf" srcId="{1B7FA7B9-210E-4738-BFC5-00E633777BAD}" destId="{85B3516C-F951-4976-8B22-2E36E2D4170A}" srcOrd="0" destOrd="0" presId="urn:microsoft.com/office/officeart/2005/8/layout/vList6"/>
    <dgm:cxn modelId="{9658309D-56A5-407E-952B-2DDAEE4E2586}" srcId="{D6E086C8-4D23-44ED-97D5-2FD757C69204}" destId="{BCFC0265-4131-4A33-A5B0-D94810BDAEB6}" srcOrd="0" destOrd="0" parTransId="{D8B7044E-C1E7-4FB7-BA83-2FE8DAB8EF6C}" sibTransId="{9B49FA1D-64C0-4D1C-8C38-0F253CB56D87}"/>
    <dgm:cxn modelId="{BF87BCA1-418A-4B04-B29D-44E4CC5C9C2E}" type="presOf" srcId="{D6E086C8-4D23-44ED-97D5-2FD757C69204}" destId="{F7D6D1F3-19E3-436B-A963-ABBCA22CDD05}" srcOrd="0" destOrd="0" presId="urn:microsoft.com/office/officeart/2005/8/layout/vList6"/>
    <dgm:cxn modelId="{A3C616AA-51A5-4BA6-B2F4-32EBD3E3ED8E}" srcId="{33AFA1D7-C404-494A-AE77-C8F5A784FCA2}" destId="{FD90B268-9186-46BC-BCA1-1AE71B33A370}" srcOrd="1" destOrd="0" parTransId="{43ADEDCD-B696-493C-87A0-FEA3DF3DE4B2}" sibTransId="{483FE971-9F3F-4AE4-8C34-74D15FC80664}"/>
    <dgm:cxn modelId="{2EB42BAC-AB8F-4083-87C5-819AE4D5E378}" type="presOf" srcId="{9AE9DB9B-02E7-4C20-85DB-CE3846511823}" destId="{F9C52CF4-F7B9-4CDC-8ED7-36D178183D53}" srcOrd="0" destOrd="0" presId="urn:microsoft.com/office/officeart/2005/8/layout/vList6"/>
    <dgm:cxn modelId="{443048B2-633D-48C0-8CFA-D41EA2FAAA13}" srcId="{D6E086C8-4D23-44ED-97D5-2FD757C69204}" destId="{9FBDC7D0-A9E2-4501-B5D3-0AB4ECC8D097}" srcOrd="1" destOrd="0" parTransId="{FE775FDA-6960-442A-BD53-986D92394FED}" sibTransId="{46405348-D01E-454D-8589-632921D29229}"/>
    <dgm:cxn modelId="{552332B4-6D80-4C2B-AC82-E4B23C7324D8}" srcId="{33AFA1D7-C404-494A-AE77-C8F5A784FCA2}" destId="{D6E086C8-4D23-44ED-97D5-2FD757C69204}" srcOrd="2" destOrd="0" parTransId="{B6804B4F-AC40-4A4C-AE5C-B27016A8C06B}" sibTransId="{57C6BA4B-FA25-4430-A033-5E3E8F0CDEDD}"/>
    <dgm:cxn modelId="{7E9DFAB5-B1C6-4EF8-A271-7B3F911DD097}" type="presOf" srcId="{3D3EDBD5-B238-447F-862A-9D70354F4FBB}" destId="{7B86585C-1547-41A2-AE57-C914BD513244}" srcOrd="0" destOrd="0" presId="urn:microsoft.com/office/officeart/2005/8/layout/vList6"/>
    <dgm:cxn modelId="{B5F65BB7-0A48-4B97-ACA9-E46286E544BC}" type="presOf" srcId="{9336EF00-CA37-4132-9FA0-F466E24A63E3}" destId="{58DDC56F-A450-434F-B114-9543E307597D}" srcOrd="0" destOrd="0" presId="urn:microsoft.com/office/officeart/2005/8/layout/vList6"/>
    <dgm:cxn modelId="{D43788C5-1A2B-437A-9E6A-AF774D36214F}" type="presOf" srcId="{BCFC0265-4131-4A33-A5B0-D94810BDAEB6}" destId="{A55EC3A6-60E2-461F-890D-6BF88315581F}" srcOrd="0" destOrd="0" presId="urn:microsoft.com/office/officeart/2005/8/layout/vList6"/>
    <dgm:cxn modelId="{A09E19E6-086D-4768-AD42-3B4D37169318}" type="presOf" srcId="{FD90B268-9186-46BC-BCA1-1AE71B33A370}" destId="{80CF9421-C894-4A4E-AB3C-C28E6FEB5832}" srcOrd="0" destOrd="0" presId="urn:microsoft.com/office/officeart/2005/8/layout/vList6"/>
    <dgm:cxn modelId="{D3DFC3F2-D307-47BE-83F8-2B059707D2B0}" type="presParOf" srcId="{C1E8E96B-1214-4840-B3B9-C9BD71C3A3B0}" destId="{30EC1458-C573-4D76-9817-6B80B40CB2F7}" srcOrd="0" destOrd="0" presId="urn:microsoft.com/office/officeart/2005/8/layout/vList6"/>
    <dgm:cxn modelId="{0D278B89-FE98-4431-B99E-7C97334B7FB5}" type="presParOf" srcId="{30EC1458-C573-4D76-9817-6B80B40CB2F7}" destId="{7B86585C-1547-41A2-AE57-C914BD513244}" srcOrd="0" destOrd="0" presId="urn:microsoft.com/office/officeart/2005/8/layout/vList6"/>
    <dgm:cxn modelId="{BD5E1FB2-BD91-4D22-8A37-E74803237B70}" type="presParOf" srcId="{30EC1458-C573-4D76-9817-6B80B40CB2F7}" destId="{58DDC56F-A450-434F-B114-9543E307597D}" srcOrd="1" destOrd="0" presId="urn:microsoft.com/office/officeart/2005/8/layout/vList6"/>
    <dgm:cxn modelId="{B5D007A5-3785-4692-8AF8-70795AB33B10}" type="presParOf" srcId="{C1E8E96B-1214-4840-B3B9-C9BD71C3A3B0}" destId="{9FBAD582-52A4-4C01-A352-66A3799F5D91}" srcOrd="1" destOrd="0" presId="urn:microsoft.com/office/officeart/2005/8/layout/vList6"/>
    <dgm:cxn modelId="{CF414FD7-771B-4D37-AC46-FE40FD154081}" type="presParOf" srcId="{C1E8E96B-1214-4840-B3B9-C9BD71C3A3B0}" destId="{1EB5A131-F1A3-4813-AE68-9B79BE391289}" srcOrd="2" destOrd="0" presId="urn:microsoft.com/office/officeart/2005/8/layout/vList6"/>
    <dgm:cxn modelId="{B453026A-B3C2-4E1C-8E07-7BDB38CE73CA}" type="presParOf" srcId="{1EB5A131-F1A3-4813-AE68-9B79BE391289}" destId="{80CF9421-C894-4A4E-AB3C-C28E6FEB5832}" srcOrd="0" destOrd="0" presId="urn:microsoft.com/office/officeart/2005/8/layout/vList6"/>
    <dgm:cxn modelId="{6DA7571B-410F-4F99-8058-A730FABA80F0}" type="presParOf" srcId="{1EB5A131-F1A3-4813-AE68-9B79BE391289}" destId="{85B3516C-F951-4976-8B22-2E36E2D4170A}" srcOrd="1" destOrd="0" presId="urn:microsoft.com/office/officeart/2005/8/layout/vList6"/>
    <dgm:cxn modelId="{9B161774-C22E-4687-BF5C-AABDA546B983}" type="presParOf" srcId="{C1E8E96B-1214-4840-B3B9-C9BD71C3A3B0}" destId="{3FE32FBA-EEC8-43B1-A676-17083F429408}" srcOrd="3" destOrd="0" presId="urn:microsoft.com/office/officeart/2005/8/layout/vList6"/>
    <dgm:cxn modelId="{8F9CB8AB-DA6F-4ABB-9E8C-6F868EDC72A0}" type="presParOf" srcId="{C1E8E96B-1214-4840-B3B9-C9BD71C3A3B0}" destId="{DFF622D4-6DCB-4EC5-B85D-FA4A6C5DC9BE}" srcOrd="4" destOrd="0" presId="urn:microsoft.com/office/officeart/2005/8/layout/vList6"/>
    <dgm:cxn modelId="{06808724-5EF0-42CE-ACF6-32DC4659CC4E}" type="presParOf" srcId="{DFF622D4-6DCB-4EC5-B85D-FA4A6C5DC9BE}" destId="{F7D6D1F3-19E3-436B-A963-ABBCA22CDD05}" srcOrd="0" destOrd="0" presId="urn:microsoft.com/office/officeart/2005/8/layout/vList6"/>
    <dgm:cxn modelId="{ED2F284A-9BB6-4B94-BD3A-48549E2370A2}" type="presParOf" srcId="{DFF622D4-6DCB-4EC5-B85D-FA4A6C5DC9BE}" destId="{A55EC3A6-60E2-461F-890D-6BF88315581F}" srcOrd="1" destOrd="0" presId="urn:microsoft.com/office/officeart/2005/8/layout/vList6"/>
    <dgm:cxn modelId="{4A216104-E2D8-4342-8781-D2C8F048632F}" type="presParOf" srcId="{C1E8E96B-1214-4840-B3B9-C9BD71C3A3B0}" destId="{D8F29168-8133-4244-9A14-560CEA85EF1B}" srcOrd="5" destOrd="0" presId="urn:microsoft.com/office/officeart/2005/8/layout/vList6"/>
    <dgm:cxn modelId="{A0B6CCA3-398D-4614-850A-D142D8FFB690}" type="presParOf" srcId="{C1E8E96B-1214-4840-B3B9-C9BD71C3A3B0}" destId="{6207769D-1DBD-4339-AF9B-34DCB91B6879}" srcOrd="6" destOrd="0" presId="urn:microsoft.com/office/officeart/2005/8/layout/vList6"/>
    <dgm:cxn modelId="{9F29EECC-0367-47C3-9B99-346B91CF45B9}" type="presParOf" srcId="{6207769D-1DBD-4339-AF9B-34DCB91B6879}" destId="{195DCA5D-06A1-4EED-8589-211E2F05C958}" srcOrd="0" destOrd="0" presId="urn:microsoft.com/office/officeart/2005/8/layout/vList6"/>
    <dgm:cxn modelId="{2F3D21B7-097F-49F8-8631-E16983FEB750}" type="presParOf" srcId="{6207769D-1DBD-4339-AF9B-34DCB91B6879}" destId="{F9C52CF4-F7B9-4CDC-8ED7-36D178183D5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03712C9-CB52-4FFE-A2EB-B709FAE2866B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2676472-3F57-45BE-A0BB-986621D58BB5}">
      <dgm:prSet phldrT="[Текст]"/>
      <dgm:spPr/>
      <dgm:t>
        <a:bodyPr/>
        <a:lstStyle/>
        <a:p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Shakllantirilgan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3B4BB5-6270-488F-8D7C-3EF9D658F6AF}" type="parTrans" cxnId="{5D496C4D-0CB1-4CDE-8D20-38CD16BB67A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A02356-B052-4E7F-876A-E9983940B1AD}" type="sibTrans" cxnId="{5D496C4D-0CB1-4CDE-8D20-38CD16BB67A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942426-7273-4D71-B4EA-E27A428152F5}">
      <dgm:prSet phldrT="[Текст]" custT="1"/>
      <dgm:spPr/>
      <dgm:t>
        <a:bodyPr/>
        <a:lstStyle/>
        <a:p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hujjatlarda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kompakt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disklarda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kompyuterlarda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Internetda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bazalarida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ekspert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tizimlarida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bilimdir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Shakllantirilgan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tilning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ramziy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ob'ektivlashtiriladi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biz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biladigan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bilimlarni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qamrab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boshqalarga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etkazish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86E9B9-C1D5-44A7-A63F-E94EC3546069}" type="parTrans" cxnId="{AA8FA3BD-7DFA-4677-905A-BC791521ED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37D8B5-853A-4460-A5F2-5248A43B1A80}" type="sibTrans" cxnId="{AA8FA3BD-7DFA-4677-905A-BC791521EDA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396E66-CCDF-42EE-B6B0-7282F9B47DF9}">
      <dgm:prSet phldrT="[Текст]"/>
      <dgm:spPr/>
      <dgm:t>
        <a:bodyPr/>
        <a:lstStyle/>
        <a:p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so'zsiz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yashirin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FBA24C-CE99-482B-8616-F8EB265C74DC}" type="sibTrans" cxnId="{E9DBC4F3-8FFA-4250-B005-A696461109C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E7ED3C-FF12-4482-A753-F08548FAEB70}" type="parTrans" cxnId="{E9DBC4F3-8FFA-4250-B005-A696461109C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F31E45-25C5-4B58-B19E-E4FB5F5A2735}">
      <dgm:prSet phldrT="[Текст]" custT="1"/>
      <dgm:spPr/>
      <dgm:t>
        <a:bodyPr/>
        <a:lstStyle/>
        <a:p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odamlarning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amaliyot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tajribadan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E2EF99-9F7A-42C7-85DD-999F8960D398}" type="sibTrans" cxnId="{1300BDA1-9CB9-4EA7-BE58-39350B138C0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345108-A02E-49BD-B6E7-E0769BBD9A64}" type="parTrans" cxnId="{1300BDA1-9CB9-4EA7-BE58-39350B138C0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1B0A85-1F00-4988-BBC3-85DC86080690}" type="pres">
      <dgm:prSet presAssocID="{E03712C9-CB52-4FFE-A2EB-B709FAE2866B}" presName="Name0" presStyleCnt="0">
        <dgm:presLayoutVars>
          <dgm:dir/>
          <dgm:animLvl val="lvl"/>
          <dgm:resizeHandles val="exact"/>
        </dgm:presLayoutVars>
      </dgm:prSet>
      <dgm:spPr/>
    </dgm:pt>
    <dgm:pt modelId="{3BF0CB80-7253-4BDC-8542-1437DC877C1D}" type="pres">
      <dgm:prSet presAssocID="{2B396E66-CCDF-42EE-B6B0-7282F9B47DF9}" presName="composite" presStyleCnt="0"/>
      <dgm:spPr/>
    </dgm:pt>
    <dgm:pt modelId="{C558F075-5613-45B3-8426-5D9A39482A6F}" type="pres">
      <dgm:prSet presAssocID="{2B396E66-CCDF-42EE-B6B0-7282F9B47DF9}" presName="parTx" presStyleLbl="alignNode1" presStyleIdx="0" presStyleCnt="2" custScaleX="58601">
        <dgm:presLayoutVars>
          <dgm:chMax val="0"/>
          <dgm:chPref val="0"/>
          <dgm:bulletEnabled val="1"/>
        </dgm:presLayoutVars>
      </dgm:prSet>
      <dgm:spPr/>
    </dgm:pt>
    <dgm:pt modelId="{9686550B-23AB-4C10-A620-2DEF3B448214}" type="pres">
      <dgm:prSet presAssocID="{2B396E66-CCDF-42EE-B6B0-7282F9B47DF9}" presName="desTx" presStyleLbl="alignAccFollowNode1" presStyleIdx="0" presStyleCnt="2" custScaleX="58601">
        <dgm:presLayoutVars>
          <dgm:bulletEnabled val="1"/>
        </dgm:presLayoutVars>
      </dgm:prSet>
      <dgm:spPr/>
    </dgm:pt>
    <dgm:pt modelId="{E400DE02-ED98-4E61-933A-622C7D27B98A}" type="pres">
      <dgm:prSet presAssocID="{62FBA24C-CE99-482B-8616-F8EB265C74DC}" presName="space" presStyleCnt="0"/>
      <dgm:spPr/>
    </dgm:pt>
    <dgm:pt modelId="{F95A05D3-18A1-4245-AA88-8C79FEC4C65D}" type="pres">
      <dgm:prSet presAssocID="{52676472-3F57-45BE-A0BB-986621D58BB5}" presName="composite" presStyleCnt="0"/>
      <dgm:spPr/>
    </dgm:pt>
    <dgm:pt modelId="{0C21F82F-B0EE-4EF2-ABBF-6555BD2A6DE7}" type="pres">
      <dgm:prSet presAssocID="{52676472-3F57-45BE-A0BB-986621D58BB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B11DE0ED-8141-416A-94E8-E74C3129718B}" type="pres">
      <dgm:prSet presAssocID="{52676472-3F57-45BE-A0BB-986621D58BB5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B6CA8D04-DAC4-4BD3-B379-C111561FC303}" type="presOf" srcId="{E03712C9-CB52-4FFE-A2EB-B709FAE2866B}" destId="{091B0A85-1F00-4988-BBC3-85DC86080690}" srcOrd="0" destOrd="0" presId="urn:microsoft.com/office/officeart/2005/8/layout/hList1"/>
    <dgm:cxn modelId="{09506516-C3CC-4328-A0AD-F3A91C59A3B4}" type="presOf" srcId="{52676472-3F57-45BE-A0BB-986621D58BB5}" destId="{0C21F82F-B0EE-4EF2-ABBF-6555BD2A6DE7}" srcOrd="0" destOrd="0" presId="urn:microsoft.com/office/officeart/2005/8/layout/hList1"/>
    <dgm:cxn modelId="{C142653B-2936-4F16-8B57-92257C99568F}" type="presOf" srcId="{E6942426-7273-4D71-B4EA-E27A428152F5}" destId="{B11DE0ED-8141-416A-94E8-E74C3129718B}" srcOrd="0" destOrd="0" presId="urn:microsoft.com/office/officeart/2005/8/layout/hList1"/>
    <dgm:cxn modelId="{5D496C4D-0CB1-4CDE-8D20-38CD16BB67AD}" srcId="{E03712C9-CB52-4FFE-A2EB-B709FAE2866B}" destId="{52676472-3F57-45BE-A0BB-986621D58BB5}" srcOrd="1" destOrd="0" parTransId="{333B4BB5-6270-488F-8D7C-3EF9D658F6AF}" sibTransId="{95A02356-B052-4E7F-876A-E9983940B1AD}"/>
    <dgm:cxn modelId="{A0C7C890-2369-491E-AC92-73CA61D195E1}" type="presOf" srcId="{2B396E66-CCDF-42EE-B6B0-7282F9B47DF9}" destId="{C558F075-5613-45B3-8426-5D9A39482A6F}" srcOrd="0" destOrd="0" presId="urn:microsoft.com/office/officeart/2005/8/layout/hList1"/>
    <dgm:cxn modelId="{1300BDA1-9CB9-4EA7-BE58-39350B138C0A}" srcId="{2B396E66-CCDF-42EE-B6B0-7282F9B47DF9}" destId="{DAF31E45-25C5-4B58-B19E-E4FB5F5A2735}" srcOrd="0" destOrd="0" parTransId="{89345108-A02E-49BD-B6E7-E0769BBD9A64}" sibTransId="{5CE2EF99-9F7A-42C7-85DD-999F8960D398}"/>
    <dgm:cxn modelId="{AA8FA3BD-7DFA-4677-905A-BC791521EDA9}" srcId="{52676472-3F57-45BE-A0BB-986621D58BB5}" destId="{E6942426-7273-4D71-B4EA-E27A428152F5}" srcOrd="0" destOrd="0" parTransId="{9486E9B9-C1D5-44A7-A63F-E94EC3546069}" sibTransId="{2E37D8B5-853A-4460-A5F2-5248A43B1A80}"/>
    <dgm:cxn modelId="{E9DBC4F3-8FFA-4250-B005-A696461109CE}" srcId="{E03712C9-CB52-4FFE-A2EB-B709FAE2866B}" destId="{2B396E66-CCDF-42EE-B6B0-7282F9B47DF9}" srcOrd="0" destOrd="0" parTransId="{E0E7ED3C-FF12-4482-A753-F08548FAEB70}" sibTransId="{62FBA24C-CE99-482B-8616-F8EB265C74DC}"/>
    <dgm:cxn modelId="{870FD3F6-366A-44FE-AB22-67C7118BFB20}" type="presOf" srcId="{DAF31E45-25C5-4B58-B19E-E4FB5F5A2735}" destId="{9686550B-23AB-4C10-A620-2DEF3B448214}" srcOrd="0" destOrd="0" presId="urn:microsoft.com/office/officeart/2005/8/layout/hList1"/>
    <dgm:cxn modelId="{C37FD950-90B7-4371-806A-71D6A3EEE47F}" type="presParOf" srcId="{091B0A85-1F00-4988-BBC3-85DC86080690}" destId="{3BF0CB80-7253-4BDC-8542-1437DC877C1D}" srcOrd="0" destOrd="0" presId="urn:microsoft.com/office/officeart/2005/8/layout/hList1"/>
    <dgm:cxn modelId="{ED182A93-68A3-49B3-9857-76F577749A66}" type="presParOf" srcId="{3BF0CB80-7253-4BDC-8542-1437DC877C1D}" destId="{C558F075-5613-45B3-8426-5D9A39482A6F}" srcOrd="0" destOrd="0" presId="urn:microsoft.com/office/officeart/2005/8/layout/hList1"/>
    <dgm:cxn modelId="{73964ABF-0FE1-479F-A9EB-41CFF931C45C}" type="presParOf" srcId="{3BF0CB80-7253-4BDC-8542-1437DC877C1D}" destId="{9686550B-23AB-4C10-A620-2DEF3B448214}" srcOrd="1" destOrd="0" presId="urn:microsoft.com/office/officeart/2005/8/layout/hList1"/>
    <dgm:cxn modelId="{8A646CA9-81CC-4411-9319-C03E30EF3788}" type="presParOf" srcId="{091B0A85-1F00-4988-BBC3-85DC86080690}" destId="{E400DE02-ED98-4E61-933A-622C7D27B98A}" srcOrd="1" destOrd="0" presId="urn:microsoft.com/office/officeart/2005/8/layout/hList1"/>
    <dgm:cxn modelId="{A1482C41-23B6-4480-B587-A76851F0E6FA}" type="presParOf" srcId="{091B0A85-1F00-4988-BBC3-85DC86080690}" destId="{F95A05D3-18A1-4245-AA88-8C79FEC4C65D}" srcOrd="2" destOrd="0" presId="urn:microsoft.com/office/officeart/2005/8/layout/hList1"/>
    <dgm:cxn modelId="{D30BFF4D-92F8-4753-979B-7C54D1FA5072}" type="presParOf" srcId="{F95A05D3-18A1-4245-AA88-8C79FEC4C65D}" destId="{0C21F82F-B0EE-4EF2-ABBF-6555BD2A6DE7}" srcOrd="0" destOrd="0" presId="urn:microsoft.com/office/officeart/2005/8/layout/hList1"/>
    <dgm:cxn modelId="{097CCFBB-5A20-4C86-A7AD-169FDBB612EC}" type="presParOf" srcId="{F95A05D3-18A1-4245-AA88-8C79FEC4C65D}" destId="{B11DE0ED-8141-416A-94E8-E74C3129718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212BC55-119B-45DB-AFAB-0B946FC754E0}" type="doc">
      <dgm:prSet loTypeId="urn:microsoft.com/office/officeart/2005/8/layout/cycle8" loCatId="cycle" qsTypeId="urn:microsoft.com/office/officeart/2005/8/quickstyle/simple1" qsCatId="simple" csTypeId="urn:microsoft.com/office/officeart/2005/8/colors/colorful1" csCatId="colorful" phldr="1"/>
      <dgm:spPr/>
    </dgm:pt>
    <dgm:pt modelId="{16DBB336-70BE-4B11-9097-EBCA9D4A1F38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Ulanish</a:t>
          </a:r>
          <a:endParaRPr lang="ru-RU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F4D30-01AF-40E3-A66B-C4D5B0E552DE}" type="parTrans" cxnId="{EE5E7B16-52F0-47CB-B3BC-ABD9EF392731}">
      <dgm:prSet/>
      <dgm:spPr/>
      <dgm:t>
        <a:bodyPr/>
        <a:lstStyle/>
        <a:p>
          <a:endParaRPr lang="ru-RU" sz="36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796CB8-E1AD-427D-AF84-B823A3C3C324}" type="sibTrans" cxnId="{EE5E7B16-52F0-47CB-B3BC-ABD9EF392731}">
      <dgm:prSet/>
      <dgm:spPr/>
      <dgm:t>
        <a:bodyPr/>
        <a:lstStyle/>
        <a:p>
          <a:endParaRPr lang="ru-RU" sz="36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D92E8-17E2-4B7A-B80B-F366484720E2}">
      <dgm:prSet phldrT="[Текст]" custT="1"/>
      <dgm:spPr/>
      <dgm:t>
        <a:bodyPr/>
        <a:lstStyle/>
        <a:p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Munosabatlar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semantikasi</a:t>
          </a:r>
          <a:endParaRPr lang="ru-RU" sz="3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8A2627-9A59-4BEA-B747-FBD151AA6B52}" type="parTrans" cxnId="{93BCE22D-932A-4384-AD81-F9682732B192}">
      <dgm:prSet/>
      <dgm:spPr/>
      <dgm:t>
        <a:bodyPr/>
        <a:lstStyle/>
        <a:p>
          <a:endParaRPr lang="ru-RU" sz="36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54DBA7-5379-4A65-8C3F-301CFB16703F}" type="sibTrans" cxnId="{93BCE22D-932A-4384-AD81-F9682732B192}">
      <dgm:prSet/>
      <dgm:spPr/>
      <dgm:t>
        <a:bodyPr/>
        <a:lstStyle/>
        <a:p>
          <a:endParaRPr lang="ru-RU" sz="36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8D9584-7A6C-4A16-91BB-C5FF818957D6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</a:t>
          </a:r>
          <a:endParaRPr lang="ru-RU" sz="3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140890-4FFC-4D74-A722-561FC838F854}" type="parTrans" cxnId="{4A30AF42-2C8D-40B8-9257-45CB31AE60EB}">
      <dgm:prSet/>
      <dgm:spPr/>
      <dgm:t>
        <a:bodyPr/>
        <a:lstStyle/>
        <a:p>
          <a:endParaRPr lang="ru-RU" sz="36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7E67D8-974B-4F87-BD35-F2FC4ACF4248}" type="sibTrans" cxnId="{4A30AF42-2C8D-40B8-9257-45CB31AE60EB}">
      <dgm:prSet/>
      <dgm:spPr/>
      <dgm:t>
        <a:bodyPr/>
        <a:lstStyle/>
        <a:p>
          <a:endParaRPr lang="ru-RU" sz="36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F742B7-D0E0-4F16-B31E-CFE945568897}" type="pres">
      <dgm:prSet presAssocID="{F212BC55-119B-45DB-AFAB-0B946FC754E0}" presName="compositeShape" presStyleCnt="0">
        <dgm:presLayoutVars>
          <dgm:chMax val="7"/>
          <dgm:dir/>
          <dgm:resizeHandles val="exact"/>
        </dgm:presLayoutVars>
      </dgm:prSet>
      <dgm:spPr/>
    </dgm:pt>
    <dgm:pt modelId="{AD537EC6-F076-480F-B746-8690AE191380}" type="pres">
      <dgm:prSet presAssocID="{F212BC55-119B-45DB-AFAB-0B946FC754E0}" presName="wedge1" presStyleLbl="node1" presStyleIdx="0" presStyleCnt="3"/>
      <dgm:spPr/>
    </dgm:pt>
    <dgm:pt modelId="{5198F117-DE0B-4784-A944-6E74E0B88042}" type="pres">
      <dgm:prSet presAssocID="{F212BC55-119B-45DB-AFAB-0B946FC754E0}" presName="dummy1a" presStyleCnt="0"/>
      <dgm:spPr/>
    </dgm:pt>
    <dgm:pt modelId="{B25040F2-3A2B-4509-A8AE-DC5B4BDF043A}" type="pres">
      <dgm:prSet presAssocID="{F212BC55-119B-45DB-AFAB-0B946FC754E0}" presName="dummy1b" presStyleCnt="0"/>
      <dgm:spPr/>
    </dgm:pt>
    <dgm:pt modelId="{1C444422-A075-4A73-8C8F-BCAFF48B413C}" type="pres">
      <dgm:prSet presAssocID="{F212BC55-119B-45DB-AFAB-0B946FC754E0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66EFE7CE-CFD9-4370-A8C8-0C6E79A69395}" type="pres">
      <dgm:prSet presAssocID="{F212BC55-119B-45DB-AFAB-0B946FC754E0}" presName="wedge2" presStyleLbl="node1" presStyleIdx="1" presStyleCnt="3"/>
      <dgm:spPr/>
    </dgm:pt>
    <dgm:pt modelId="{704CA5F5-1301-4AF0-8B08-606AD5B8ED71}" type="pres">
      <dgm:prSet presAssocID="{F212BC55-119B-45DB-AFAB-0B946FC754E0}" presName="dummy2a" presStyleCnt="0"/>
      <dgm:spPr/>
    </dgm:pt>
    <dgm:pt modelId="{1AD01208-8C19-4361-B65B-264CEA21C930}" type="pres">
      <dgm:prSet presAssocID="{F212BC55-119B-45DB-AFAB-0B946FC754E0}" presName="dummy2b" presStyleCnt="0"/>
      <dgm:spPr/>
    </dgm:pt>
    <dgm:pt modelId="{14352621-B000-410B-B9E2-760F7BCBB356}" type="pres">
      <dgm:prSet presAssocID="{F212BC55-119B-45DB-AFAB-0B946FC754E0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128FAED4-9999-4CEB-9753-1D6F9BDDEEF8}" type="pres">
      <dgm:prSet presAssocID="{F212BC55-119B-45DB-AFAB-0B946FC754E0}" presName="wedge3" presStyleLbl="node1" presStyleIdx="2" presStyleCnt="3"/>
      <dgm:spPr/>
    </dgm:pt>
    <dgm:pt modelId="{B78150AB-FBF4-4A36-86E5-94471816CD04}" type="pres">
      <dgm:prSet presAssocID="{F212BC55-119B-45DB-AFAB-0B946FC754E0}" presName="dummy3a" presStyleCnt="0"/>
      <dgm:spPr/>
    </dgm:pt>
    <dgm:pt modelId="{523042DD-2D8B-4087-B7EE-6F1E806E2932}" type="pres">
      <dgm:prSet presAssocID="{F212BC55-119B-45DB-AFAB-0B946FC754E0}" presName="dummy3b" presStyleCnt="0"/>
      <dgm:spPr/>
    </dgm:pt>
    <dgm:pt modelId="{8333FE44-65D0-4FFC-B489-6FFC5D1C1668}" type="pres">
      <dgm:prSet presAssocID="{F212BC55-119B-45DB-AFAB-0B946FC754E0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28B8B7BB-4488-4F66-AB30-014D418B38A0}" type="pres">
      <dgm:prSet presAssocID="{B1796CB8-E1AD-427D-AF84-B823A3C3C324}" presName="arrowWedge1" presStyleLbl="fgSibTrans2D1" presStyleIdx="0" presStyleCnt="3"/>
      <dgm:spPr/>
    </dgm:pt>
    <dgm:pt modelId="{C0433FF7-4DA1-4903-ABDC-E1A005C5F269}" type="pres">
      <dgm:prSet presAssocID="{2754DBA7-5379-4A65-8C3F-301CFB16703F}" presName="arrowWedge2" presStyleLbl="fgSibTrans2D1" presStyleIdx="1" presStyleCnt="3"/>
      <dgm:spPr/>
    </dgm:pt>
    <dgm:pt modelId="{CCFA6886-D952-4D4A-8BE0-D0B570CD18FE}" type="pres">
      <dgm:prSet presAssocID="{7F7E67D8-974B-4F87-BD35-F2FC4ACF4248}" presName="arrowWedge3" presStyleLbl="fgSibTrans2D1" presStyleIdx="2" presStyleCnt="3"/>
      <dgm:spPr/>
    </dgm:pt>
  </dgm:ptLst>
  <dgm:cxnLst>
    <dgm:cxn modelId="{0F08510E-F3B0-4D7F-AA09-D05E026A19B0}" type="presOf" srcId="{F212BC55-119B-45DB-AFAB-0B946FC754E0}" destId="{B9F742B7-D0E0-4F16-B31E-CFE945568897}" srcOrd="0" destOrd="0" presId="urn:microsoft.com/office/officeart/2005/8/layout/cycle8"/>
    <dgm:cxn modelId="{EE5E7B16-52F0-47CB-B3BC-ABD9EF392731}" srcId="{F212BC55-119B-45DB-AFAB-0B946FC754E0}" destId="{16DBB336-70BE-4B11-9097-EBCA9D4A1F38}" srcOrd="0" destOrd="0" parTransId="{3B3F4D30-01AF-40E3-A66B-C4D5B0E552DE}" sibTransId="{B1796CB8-E1AD-427D-AF84-B823A3C3C324}"/>
    <dgm:cxn modelId="{93BCE22D-932A-4384-AD81-F9682732B192}" srcId="{F212BC55-119B-45DB-AFAB-0B946FC754E0}" destId="{355D92E8-17E2-4B7A-B80B-F366484720E2}" srcOrd="1" destOrd="0" parTransId="{C18A2627-9A59-4BEA-B747-FBD151AA6B52}" sibTransId="{2754DBA7-5379-4A65-8C3F-301CFB16703F}"/>
    <dgm:cxn modelId="{8E3A775D-1BD7-4D00-96E0-9308736EBCCB}" type="presOf" srcId="{355D92E8-17E2-4B7A-B80B-F366484720E2}" destId="{14352621-B000-410B-B9E2-760F7BCBB356}" srcOrd="1" destOrd="0" presId="urn:microsoft.com/office/officeart/2005/8/layout/cycle8"/>
    <dgm:cxn modelId="{4A30AF42-2C8D-40B8-9257-45CB31AE60EB}" srcId="{F212BC55-119B-45DB-AFAB-0B946FC754E0}" destId="{218D9584-7A6C-4A16-91BB-C5FF818957D6}" srcOrd="2" destOrd="0" parTransId="{46140890-4FFC-4D74-A722-561FC838F854}" sibTransId="{7F7E67D8-974B-4F87-BD35-F2FC4ACF4248}"/>
    <dgm:cxn modelId="{63E4F052-FFDA-4B6D-A1DB-EBD660527AB8}" type="presOf" srcId="{218D9584-7A6C-4A16-91BB-C5FF818957D6}" destId="{128FAED4-9999-4CEB-9753-1D6F9BDDEEF8}" srcOrd="0" destOrd="0" presId="urn:microsoft.com/office/officeart/2005/8/layout/cycle8"/>
    <dgm:cxn modelId="{D14B7889-2F96-4EAA-8DFB-2DDC100A5823}" type="presOf" srcId="{218D9584-7A6C-4A16-91BB-C5FF818957D6}" destId="{8333FE44-65D0-4FFC-B489-6FFC5D1C1668}" srcOrd="1" destOrd="0" presId="urn:microsoft.com/office/officeart/2005/8/layout/cycle8"/>
    <dgm:cxn modelId="{3046B1A5-EA41-4490-8494-9F0C9F9E7315}" type="presOf" srcId="{355D92E8-17E2-4B7A-B80B-F366484720E2}" destId="{66EFE7CE-CFD9-4370-A8C8-0C6E79A69395}" srcOrd="0" destOrd="0" presId="urn:microsoft.com/office/officeart/2005/8/layout/cycle8"/>
    <dgm:cxn modelId="{F945F3BF-6864-4F36-81BD-EECF812FFAE1}" type="presOf" srcId="{16DBB336-70BE-4B11-9097-EBCA9D4A1F38}" destId="{1C444422-A075-4A73-8C8F-BCAFF48B413C}" srcOrd="1" destOrd="0" presId="urn:microsoft.com/office/officeart/2005/8/layout/cycle8"/>
    <dgm:cxn modelId="{63B2DBEF-BE7E-49F7-93AE-0415E202FB9D}" type="presOf" srcId="{16DBB336-70BE-4B11-9097-EBCA9D4A1F38}" destId="{AD537EC6-F076-480F-B746-8690AE191380}" srcOrd="0" destOrd="0" presId="urn:microsoft.com/office/officeart/2005/8/layout/cycle8"/>
    <dgm:cxn modelId="{00489833-97D3-47C8-B13C-DD777F77869C}" type="presParOf" srcId="{B9F742B7-D0E0-4F16-B31E-CFE945568897}" destId="{AD537EC6-F076-480F-B746-8690AE191380}" srcOrd="0" destOrd="0" presId="urn:microsoft.com/office/officeart/2005/8/layout/cycle8"/>
    <dgm:cxn modelId="{72F35F44-6480-4CCB-9D3D-5063BF8F1FA9}" type="presParOf" srcId="{B9F742B7-D0E0-4F16-B31E-CFE945568897}" destId="{5198F117-DE0B-4784-A944-6E74E0B88042}" srcOrd="1" destOrd="0" presId="urn:microsoft.com/office/officeart/2005/8/layout/cycle8"/>
    <dgm:cxn modelId="{3E51D9E8-A692-4B4F-9B62-D48C41FA9D1B}" type="presParOf" srcId="{B9F742B7-D0E0-4F16-B31E-CFE945568897}" destId="{B25040F2-3A2B-4509-A8AE-DC5B4BDF043A}" srcOrd="2" destOrd="0" presId="urn:microsoft.com/office/officeart/2005/8/layout/cycle8"/>
    <dgm:cxn modelId="{B23155E8-F01B-4566-9BFF-FC699FE97BD2}" type="presParOf" srcId="{B9F742B7-D0E0-4F16-B31E-CFE945568897}" destId="{1C444422-A075-4A73-8C8F-BCAFF48B413C}" srcOrd="3" destOrd="0" presId="urn:microsoft.com/office/officeart/2005/8/layout/cycle8"/>
    <dgm:cxn modelId="{E5AF7522-1E03-4A91-B5DD-A611EA3A7386}" type="presParOf" srcId="{B9F742B7-D0E0-4F16-B31E-CFE945568897}" destId="{66EFE7CE-CFD9-4370-A8C8-0C6E79A69395}" srcOrd="4" destOrd="0" presId="urn:microsoft.com/office/officeart/2005/8/layout/cycle8"/>
    <dgm:cxn modelId="{A034CCAD-2F87-4808-B4A4-6D890AB8D950}" type="presParOf" srcId="{B9F742B7-D0E0-4F16-B31E-CFE945568897}" destId="{704CA5F5-1301-4AF0-8B08-606AD5B8ED71}" srcOrd="5" destOrd="0" presId="urn:microsoft.com/office/officeart/2005/8/layout/cycle8"/>
    <dgm:cxn modelId="{CF8EE288-D9CE-46D9-BA5C-688F178EED81}" type="presParOf" srcId="{B9F742B7-D0E0-4F16-B31E-CFE945568897}" destId="{1AD01208-8C19-4361-B65B-264CEA21C930}" srcOrd="6" destOrd="0" presId="urn:microsoft.com/office/officeart/2005/8/layout/cycle8"/>
    <dgm:cxn modelId="{70B746A1-83F0-44B4-983B-FBC47DB2BFCA}" type="presParOf" srcId="{B9F742B7-D0E0-4F16-B31E-CFE945568897}" destId="{14352621-B000-410B-B9E2-760F7BCBB356}" srcOrd="7" destOrd="0" presId="urn:microsoft.com/office/officeart/2005/8/layout/cycle8"/>
    <dgm:cxn modelId="{21017884-A0DE-4423-9A1E-2A98679E88B8}" type="presParOf" srcId="{B9F742B7-D0E0-4F16-B31E-CFE945568897}" destId="{128FAED4-9999-4CEB-9753-1D6F9BDDEEF8}" srcOrd="8" destOrd="0" presId="urn:microsoft.com/office/officeart/2005/8/layout/cycle8"/>
    <dgm:cxn modelId="{8873F4F9-F89F-49A5-8C92-9B6F6A441ED6}" type="presParOf" srcId="{B9F742B7-D0E0-4F16-B31E-CFE945568897}" destId="{B78150AB-FBF4-4A36-86E5-94471816CD04}" srcOrd="9" destOrd="0" presId="urn:microsoft.com/office/officeart/2005/8/layout/cycle8"/>
    <dgm:cxn modelId="{C1F2CF85-DCB2-462D-81F4-498EC45A6741}" type="presParOf" srcId="{B9F742B7-D0E0-4F16-B31E-CFE945568897}" destId="{523042DD-2D8B-4087-B7EE-6F1E806E2932}" srcOrd="10" destOrd="0" presId="urn:microsoft.com/office/officeart/2005/8/layout/cycle8"/>
    <dgm:cxn modelId="{86E02145-9734-49C9-8564-45A08CB752B5}" type="presParOf" srcId="{B9F742B7-D0E0-4F16-B31E-CFE945568897}" destId="{8333FE44-65D0-4FFC-B489-6FFC5D1C1668}" srcOrd="11" destOrd="0" presId="urn:microsoft.com/office/officeart/2005/8/layout/cycle8"/>
    <dgm:cxn modelId="{C98CFBC2-27F7-413E-8DB6-4C03313F9F88}" type="presParOf" srcId="{B9F742B7-D0E0-4F16-B31E-CFE945568897}" destId="{28B8B7BB-4488-4F66-AB30-014D418B38A0}" srcOrd="12" destOrd="0" presId="urn:microsoft.com/office/officeart/2005/8/layout/cycle8"/>
    <dgm:cxn modelId="{B4C67BDC-6362-4427-8C09-3F5DE275EA30}" type="presParOf" srcId="{B9F742B7-D0E0-4F16-B31E-CFE945568897}" destId="{C0433FF7-4DA1-4903-ABDC-E1A005C5F269}" srcOrd="13" destOrd="0" presId="urn:microsoft.com/office/officeart/2005/8/layout/cycle8"/>
    <dgm:cxn modelId="{146A2D4F-422D-4A1A-B83A-4CC82DFAAFF1}" type="presParOf" srcId="{B9F742B7-D0E0-4F16-B31E-CFE945568897}" destId="{CCFA6886-D952-4D4A-8BE0-D0B570CD18FE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3E6347-2029-4AB8-9551-9FBDDC4ECF30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BE252B5-3E83-41A6-947D-0E779D237823}">
      <dgm:prSet phldrT="[Текст]"/>
      <dgm:spPr/>
      <dgm:t>
        <a:bodyPr/>
        <a:lstStyle/>
        <a:p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Semantik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ko'rsatkichlar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8AFF99-9026-4871-B546-2B262EB6B2E6}" type="parTrans" cxnId="{5705661F-245A-47B0-A6FC-50D09E57E68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88C334-7E85-42D9-9B70-284A81462D3A}" type="sibTrans" cxnId="{5705661F-245A-47B0-A6FC-50D09E57E68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DCD26A-9DB0-4A2E-A14E-130AF8DDF1AB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ba'zi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situatsion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yaqinligini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tavsiflovchi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munosabatni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ya'ni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assotsiativ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aloqaning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mustahkamligi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6D33E5-E4F4-4995-9220-FAF2A68C13A6}" type="parTrans" cxnId="{0EB35AF5-FA93-4804-BCB7-25742ED34E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61A103-B782-4562-9943-4C023BAA6198}" type="sibTrans" cxnId="{0EB35AF5-FA93-4804-BCB7-25742ED34E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C2FACE-61C6-419E-AF42-DB43EFF8095F}">
      <dgm:prSet phldrT="[Текст]"/>
      <dgm:spPr/>
      <dgm:t>
        <a:bodyPr/>
        <a:lstStyle/>
        <a:p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Faollik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D13B6D-3B24-4704-BF2E-62001492D7C0}" type="parTrans" cxnId="{4E0B9465-FC65-4A65-8331-06FDBEAB988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BBF6B2-D24B-4370-9372-59B69DB89553}" type="sibTrans" cxnId="{4E0B9465-FC65-4A65-8331-06FDBEAB988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03D191-2A2A-46DA-88EF-462E0D6CE592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sodir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buyruqlar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buyruqlar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IS uchun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3DAF5-D4ED-4414-B08D-43786EE84431}" type="parTrans" cxnId="{6A16B5CE-351F-4B0D-97E9-9E712CDBD2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8B5653-7013-4004-A505-8B6104827B30}" type="sibTrans" cxnId="{6A16B5CE-351F-4B0D-97E9-9E712CDBD2E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90643E-CE66-447D-9289-6DA4A98AC478}">
      <dgm:prSet phldrT="[Текст]"/>
      <dgm:spPr/>
      <dgm:t>
        <a:bodyPr/>
        <a:lstStyle/>
        <a:p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bazasini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(BBBT)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61D5A9-493F-4C70-881E-77119B2E6E0A}" type="parTrans" cxnId="{7E0AC388-35A3-44D9-AD6E-DDB9DE452BB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820F71-9519-49D9-A89D-DD17C8C46B8D}" type="sibTrans" cxnId="{7E0AC388-35A3-44D9-AD6E-DDB9DE452BB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49CA00-641E-49DA-A94D-140D724585CA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ta'minlovchi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bazasini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i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(BBBT)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qiladi.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izohlash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izchillik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amalga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semantik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o'lchov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joriy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etiladigan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faolligini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ta'minlaydigan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74B98E-7700-4BF2-AA17-6F81F5EB6758}" type="parTrans" cxnId="{9AE0DF44-25EE-452B-B854-9F87CE546ED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AC7906-C655-455A-AA23-61DAD1E5DE0A}" type="sibTrans" cxnId="{9AE0DF44-25EE-452B-B854-9F87CE546ED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B02CD8-0117-4884-B6B3-F9E3391F4F34}" type="pres">
      <dgm:prSet presAssocID="{0C3E6347-2029-4AB8-9551-9FBDDC4ECF30}" presName="Name0" presStyleCnt="0">
        <dgm:presLayoutVars>
          <dgm:dir/>
          <dgm:animLvl val="lvl"/>
          <dgm:resizeHandles val="exact"/>
        </dgm:presLayoutVars>
      </dgm:prSet>
      <dgm:spPr/>
    </dgm:pt>
    <dgm:pt modelId="{6F0720D2-1B98-403B-959B-791D7A072B81}" type="pres">
      <dgm:prSet presAssocID="{5BE252B5-3E83-41A6-947D-0E779D237823}" presName="composite" presStyleCnt="0"/>
      <dgm:spPr/>
    </dgm:pt>
    <dgm:pt modelId="{B745B010-5543-4D60-8003-C5384F6FA2C9}" type="pres">
      <dgm:prSet presAssocID="{5BE252B5-3E83-41A6-947D-0E779D237823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104F92D1-CCDB-4012-A713-62DF0866B4BF}" type="pres">
      <dgm:prSet presAssocID="{5BE252B5-3E83-41A6-947D-0E779D237823}" presName="desTx" presStyleLbl="alignAccFollowNode1" presStyleIdx="0" presStyleCnt="3">
        <dgm:presLayoutVars>
          <dgm:bulletEnabled val="1"/>
        </dgm:presLayoutVars>
      </dgm:prSet>
      <dgm:spPr/>
    </dgm:pt>
    <dgm:pt modelId="{4CD8C3F5-317F-4A09-ACE2-DEC50C9593DE}" type="pres">
      <dgm:prSet presAssocID="{6488C334-7E85-42D9-9B70-284A81462D3A}" presName="space" presStyleCnt="0"/>
      <dgm:spPr/>
    </dgm:pt>
    <dgm:pt modelId="{9C2B5315-883A-425A-A24F-1C74ACF994A8}" type="pres">
      <dgm:prSet presAssocID="{05C2FACE-61C6-419E-AF42-DB43EFF8095F}" presName="composite" presStyleCnt="0"/>
      <dgm:spPr/>
    </dgm:pt>
    <dgm:pt modelId="{AE965D1A-7147-4B42-A527-A94E0A8A55E2}" type="pres">
      <dgm:prSet presAssocID="{05C2FACE-61C6-419E-AF42-DB43EFF8095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DA977CF1-E551-449B-898F-ABEACB232513}" type="pres">
      <dgm:prSet presAssocID="{05C2FACE-61C6-419E-AF42-DB43EFF8095F}" presName="desTx" presStyleLbl="alignAccFollowNode1" presStyleIdx="1" presStyleCnt="3">
        <dgm:presLayoutVars>
          <dgm:bulletEnabled val="1"/>
        </dgm:presLayoutVars>
      </dgm:prSet>
      <dgm:spPr/>
    </dgm:pt>
    <dgm:pt modelId="{F118F374-A4F7-4C88-AD7A-083009631E56}" type="pres">
      <dgm:prSet presAssocID="{52BBF6B2-D24B-4370-9372-59B69DB89553}" presName="space" presStyleCnt="0"/>
      <dgm:spPr/>
    </dgm:pt>
    <dgm:pt modelId="{DAD7A252-B584-42BD-8ADF-5668FE59C5A4}" type="pres">
      <dgm:prSet presAssocID="{AB90643E-CE66-447D-9289-6DA4A98AC478}" presName="composite" presStyleCnt="0"/>
      <dgm:spPr/>
    </dgm:pt>
    <dgm:pt modelId="{08D13605-3BFC-4C6A-B142-A053684AE7E5}" type="pres">
      <dgm:prSet presAssocID="{AB90643E-CE66-447D-9289-6DA4A98AC47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D64BE71-F909-47B8-821B-71E132696403}" type="pres">
      <dgm:prSet presAssocID="{AB90643E-CE66-447D-9289-6DA4A98AC478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5705661F-245A-47B0-A6FC-50D09E57E688}" srcId="{0C3E6347-2029-4AB8-9551-9FBDDC4ECF30}" destId="{5BE252B5-3E83-41A6-947D-0E779D237823}" srcOrd="0" destOrd="0" parTransId="{688AFF99-9026-4871-B546-2B262EB6B2E6}" sibTransId="{6488C334-7E85-42D9-9B70-284A81462D3A}"/>
    <dgm:cxn modelId="{9AE0DF44-25EE-452B-B854-9F87CE546ED2}" srcId="{AB90643E-CE66-447D-9289-6DA4A98AC478}" destId="{0D49CA00-641E-49DA-A94D-140D724585CA}" srcOrd="0" destOrd="0" parTransId="{6D74B98E-7700-4BF2-AA17-6F81F5EB6758}" sibTransId="{FFAC7906-C655-455A-AA23-61DAD1E5DE0A}"/>
    <dgm:cxn modelId="{4E0B9465-FC65-4A65-8331-06FDBEAB988C}" srcId="{0C3E6347-2029-4AB8-9551-9FBDDC4ECF30}" destId="{05C2FACE-61C6-419E-AF42-DB43EFF8095F}" srcOrd="1" destOrd="0" parTransId="{DFD13B6D-3B24-4704-BF2E-62001492D7C0}" sibTransId="{52BBF6B2-D24B-4370-9372-59B69DB89553}"/>
    <dgm:cxn modelId="{ECA1FE65-4891-4413-B7F5-F452E7770044}" type="presOf" srcId="{88DCD26A-9DB0-4A2E-A14E-130AF8DDF1AB}" destId="{104F92D1-CCDB-4012-A713-62DF0866B4BF}" srcOrd="0" destOrd="0" presId="urn:microsoft.com/office/officeart/2005/8/layout/hList1"/>
    <dgm:cxn modelId="{56FD5B48-D8F1-42EE-9599-7CB7FF84ACD3}" type="presOf" srcId="{AB90643E-CE66-447D-9289-6DA4A98AC478}" destId="{08D13605-3BFC-4C6A-B142-A053684AE7E5}" srcOrd="0" destOrd="0" presId="urn:microsoft.com/office/officeart/2005/8/layout/hList1"/>
    <dgm:cxn modelId="{B9B57A86-2AAD-48A1-8833-73C556BC5BED}" type="presOf" srcId="{0C3E6347-2029-4AB8-9551-9FBDDC4ECF30}" destId="{C7B02CD8-0117-4884-B6B3-F9E3391F4F34}" srcOrd="0" destOrd="0" presId="urn:microsoft.com/office/officeart/2005/8/layout/hList1"/>
    <dgm:cxn modelId="{7E0AC388-35A3-44D9-AD6E-DDB9DE452BB9}" srcId="{0C3E6347-2029-4AB8-9551-9FBDDC4ECF30}" destId="{AB90643E-CE66-447D-9289-6DA4A98AC478}" srcOrd="2" destOrd="0" parTransId="{B061D5A9-493F-4C70-881E-77119B2E6E0A}" sibTransId="{30820F71-9519-49D9-A89D-DD17C8C46B8D}"/>
    <dgm:cxn modelId="{A78B988D-B4B7-40FD-B508-1989D0DC20CF}" type="presOf" srcId="{05C2FACE-61C6-419E-AF42-DB43EFF8095F}" destId="{AE965D1A-7147-4B42-A527-A94E0A8A55E2}" srcOrd="0" destOrd="0" presId="urn:microsoft.com/office/officeart/2005/8/layout/hList1"/>
    <dgm:cxn modelId="{CBCAC0B2-A590-431E-BB51-F213E8181756}" type="presOf" srcId="{9E03D191-2A2A-46DA-88EF-462E0D6CE592}" destId="{DA977CF1-E551-449B-898F-ABEACB232513}" srcOrd="0" destOrd="0" presId="urn:microsoft.com/office/officeart/2005/8/layout/hList1"/>
    <dgm:cxn modelId="{6A16B5CE-351F-4B0D-97E9-9E712CDBD2E6}" srcId="{05C2FACE-61C6-419E-AF42-DB43EFF8095F}" destId="{9E03D191-2A2A-46DA-88EF-462E0D6CE592}" srcOrd="0" destOrd="0" parTransId="{2933DAF5-D4ED-4414-B08D-43786EE84431}" sibTransId="{338B5653-7013-4004-A505-8B6104827B30}"/>
    <dgm:cxn modelId="{2E7A28EE-8B12-48E8-82B9-FF2CBCA31EE9}" type="presOf" srcId="{0D49CA00-641E-49DA-A94D-140D724585CA}" destId="{1D64BE71-F909-47B8-821B-71E132696403}" srcOrd="0" destOrd="0" presId="urn:microsoft.com/office/officeart/2005/8/layout/hList1"/>
    <dgm:cxn modelId="{0EB35AF5-FA93-4804-BCB7-25742ED34E69}" srcId="{5BE252B5-3E83-41A6-947D-0E779D237823}" destId="{88DCD26A-9DB0-4A2E-A14E-130AF8DDF1AB}" srcOrd="0" destOrd="0" parTransId="{C76D33E5-E4F4-4995-9220-FAF2A68C13A6}" sibTransId="{1461A103-B782-4562-9943-4C023BAA6198}"/>
    <dgm:cxn modelId="{44092EFE-1904-4B78-98A8-1D719F606869}" type="presOf" srcId="{5BE252B5-3E83-41A6-947D-0E779D237823}" destId="{B745B010-5543-4D60-8003-C5384F6FA2C9}" srcOrd="0" destOrd="0" presId="urn:microsoft.com/office/officeart/2005/8/layout/hList1"/>
    <dgm:cxn modelId="{FE66E5BF-4B8A-4402-B4DD-74BB9573346E}" type="presParOf" srcId="{C7B02CD8-0117-4884-B6B3-F9E3391F4F34}" destId="{6F0720D2-1B98-403B-959B-791D7A072B81}" srcOrd="0" destOrd="0" presId="urn:microsoft.com/office/officeart/2005/8/layout/hList1"/>
    <dgm:cxn modelId="{251EB795-9C91-463A-8E91-95FFEB967361}" type="presParOf" srcId="{6F0720D2-1B98-403B-959B-791D7A072B81}" destId="{B745B010-5543-4D60-8003-C5384F6FA2C9}" srcOrd="0" destOrd="0" presId="urn:microsoft.com/office/officeart/2005/8/layout/hList1"/>
    <dgm:cxn modelId="{D80576E1-40D6-48B1-AAFF-79D1E8C56A31}" type="presParOf" srcId="{6F0720D2-1B98-403B-959B-791D7A072B81}" destId="{104F92D1-CCDB-4012-A713-62DF0866B4BF}" srcOrd="1" destOrd="0" presId="urn:microsoft.com/office/officeart/2005/8/layout/hList1"/>
    <dgm:cxn modelId="{1BF14990-779E-4E62-8E17-EAAF79EA2F7D}" type="presParOf" srcId="{C7B02CD8-0117-4884-B6B3-F9E3391F4F34}" destId="{4CD8C3F5-317F-4A09-ACE2-DEC50C9593DE}" srcOrd="1" destOrd="0" presId="urn:microsoft.com/office/officeart/2005/8/layout/hList1"/>
    <dgm:cxn modelId="{4FA5ECED-6400-412C-BB88-6292FED34D69}" type="presParOf" srcId="{C7B02CD8-0117-4884-B6B3-F9E3391F4F34}" destId="{9C2B5315-883A-425A-A24F-1C74ACF994A8}" srcOrd="2" destOrd="0" presId="urn:microsoft.com/office/officeart/2005/8/layout/hList1"/>
    <dgm:cxn modelId="{9B964319-46C0-4EC2-ACEF-0EDCC52B89C8}" type="presParOf" srcId="{9C2B5315-883A-425A-A24F-1C74ACF994A8}" destId="{AE965D1A-7147-4B42-A527-A94E0A8A55E2}" srcOrd="0" destOrd="0" presId="urn:microsoft.com/office/officeart/2005/8/layout/hList1"/>
    <dgm:cxn modelId="{AE160E8A-44BD-4A4D-9010-A878F8919CE0}" type="presParOf" srcId="{9C2B5315-883A-425A-A24F-1C74ACF994A8}" destId="{DA977CF1-E551-449B-898F-ABEACB232513}" srcOrd="1" destOrd="0" presId="urn:microsoft.com/office/officeart/2005/8/layout/hList1"/>
    <dgm:cxn modelId="{3D0182B4-9F53-4669-B091-E62789EDDECA}" type="presParOf" srcId="{C7B02CD8-0117-4884-B6B3-F9E3391F4F34}" destId="{F118F374-A4F7-4C88-AD7A-083009631E56}" srcOrd="3" destOrd="0" presId="urn:microsoft.com/office/officeart/2005/8/layout/hList1"/>
    <dgm:cxn modelId="{781428AB-D738-41EB-8640-22A0BC3E5373}" type="presParOf" srcId="{C7B02CD8-0117-4884-B6B3-F9E3391F4F34}" destId="{DAD7A252-B584-42BD-8ADF-5668FE59C5A4}" srcOrd="4" destOrd="0" presId="urn:microsoft.com/office/officeart/2005/8/layout/hList1"/>
    <dgm:cxn modelId="{CA018EAC-1EBA-4FB7-BEB2-2A108B5CE124}" type="presParOf" srcId="{DAD7A252-B584-42BD-8ADF-5668FE59C5A4}" destId="{08D13605-3BFC-4C6A-B142-A053684AE7E5}" srcOrd="0" destOrd="0" presId="urn:microsoft.com/office/officeart/2005/8/layout/hList1"/>
    <dgm:cxn modelId="{8382629D-867A-40BD-8A66-6444BBE25362}" type="presParOf" srcId="{DAD7A252-B584-42BD-8ADF-5668FE59C5A4}" destId="{1D64BE71-F909-47B8-821B-71E13269640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1E5432-34E8-48AE-AC72-01130D42846E}">
      <dsp:nvSpPr>
        <dsp:cNvPr id="0" name=""/>
        <dsp:cNvSpPr/>
      </dsp:nvSpPr>
      <dsp:spPr>
        <a:xfrm>
          <a:off x="1449" y="1199980"/>
          <a:ext cx="1921315" cy="1921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Ma’lu-motlar</a:t>
          </a: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2819" y="1481350"/>
        <a:ext cx="1358575" cy="1358575"/>
      </dsp:txXfrm>
    </dsp:sp>
    <dsp:sp modelId="{89E66BBF-7845-4788-AB11-BEF23392F022}">
      <dsp:nvSpPr>
        <dsp:cNvPr id="0" name=""/>
        <dsp:cNvSpPr/>
      </dsp:nvSpPr>
      <dsp:spPr>
        <a:xfrm>
          <a:off x="2078775" y="1603457"/>
          <a:ext cx="1114362" cy="1114362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6484" y="2029589"/>
        <a:ext cx="818944" cy="262098"/>
      </dsp:txXfrm>
    </dsp:sp>
    <dsp:sp modelId="{EB2B0316-B759-4D4E-9E9D-1DB939F0C905}">
      <dsp:nvSpPr>
        <dsp:cNvPr id="0" name=""/>
        <dsp:cNvSpPr/>
      </dsp:nvSpPr>
      <dsp:spPr>
        <a:xfrm>
          <a:off x="3349148" y="1199980"/>
          <a:ext cx="1921315" cy="19213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30518" y="1481350"/>
        <a:ext cx="1358575" cy="1358575"/>
      </dsp:txXfrm>
    </dsp:sp>
    <dsp:sp modelId="{ED464FFA-F38D-4D9F-AC71-B6738E43BF84}">
      <dsp:nvSpPr>
        <dsp:cNvPr id="0" name=""/>
        <dsp:cNvSpPr/>
      </dsp:nvSpPr>
      <dsp:spPr>
        <a:xfrm>
          <a:off x="5426474" y="1603457"/>
          <a:ext cx="1114362" cy="1114362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74183" y="1833016"/>
        <a:ext cx="818944" cy="655244"/>
      </dsp:txXfrm>
    </dsp:sp>
    <dsp:sp modelId="{63FACD1D-F606-449E-8CDD-ABDCE07D4F5B}">
      <dsp:nvSpPr>
        <dsp:cNvPr id="0" name=""/>
        <dsp:cNvSpPr/>
      </dsp:nvSpPr>
      <dsp:spPr>
        <a:xfrm>
          <a:off x="6696848" y="1199980"/>
          <a:ext cx="1921315" cy="19213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tizimi (IBT)</a:t>
          </a:r>
          <a:endParaRPr lang="ru-RU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78218" y="1481350"/>
        <a:ext cx="1358575" cy="13585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1499A-9D70-4A9E-8F50-15DBEE7B75CB}">
      <dsp:nvSpPr>
        <dsp:cNvPr id="0" name=""/>
        <dsp:cNvSpPr/>
      </dsp:nvSpPr>
      <dsp:spPr>
        <a:xfrm rot="5400000">
          <a:off x="-289435" y="295165"/>
          <a:ext cx="1929572" cy="135070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Ma’lumotlar-</a:t>
          </a: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ning</a:t>
          </a: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obyektivligi</a:t>
          </a: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subyektivligi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681079"/>
        <a:ext cx="1350700" cy="578872"/>
      </dsp:txXfrm>
    </dsp:sp>
    <dsp:sp modelId="{86C2ABDD-DA0D-498D-A1C2-080D365857A6}">
      <dsp:nvSpPr>
        <dsp:cNvPr id="0" name=""/>
        <dsp:cNvSpPr/>
      </dsp:nvSpPr>
      <dsp:spPr>
        <a:xfrm rot="5400000">
          <a:off x="4474064" y="-3117634"/>
          <a:ext cx="1254881" cy="75016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Ob'ektivlik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tushunchasi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nisbiydir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chunki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sub'ektivdir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Kichikroq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sub'ektiv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elementni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kiritadigan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ko'proq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ob'ektiv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350700" y="66988"/>
        <a:ext cx="7440351" cy="1132365"/>
      </dsp:txXfrm>
    </dsp:sp>
    <dsp:sp modelId="{BBF35364-FDB8-4BFA-A710-82D50C774EE0}">
      <dsp:nvSpPr>
        <dsp:cNvPr id="0" name=""/>
        <dsp:cNvSpPr/>
      </dsp:nvSpPr>
      <dsp:spPr>
        <a:xfrm rot="5400000">
          <a:off x="-289435" y="2033983"/>
          <a:ext cx="1929572" cy="135070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Ma’lumotlarning</a:t>
          </a: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to'liqligi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419897"/>
        <a:ext cx="1350700" cy="578872"/>
      </dsp:txXfrm>
    </dsp:sp>
    <dsp:sp modelId="{A44D38F8-7DFF-4483-B78B-7AAD1FEAD10F}">
      <dsp:nvSpPr>
        <dsp:cNvPr id="0" name=""/>
        <dsp:cNvSpPr/>
      </dsp:nvSpPr>
      <dsp:spPr>
        <a:xfrm rot="5400000">
          <a:off x="4474394" y="-1379146"/>
          <a:ext cx="1254221" cy="75016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Ma’lumotlarning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to'liqligi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ko'p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jihatdan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ma’lumotlar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tavsiflaydi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yangi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ma'lumotlarni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yaratish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uchun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ma'lumotlarning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etarliligini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belgilaydi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350700" y="1805774"/>
        <a:ext cx="7440383" cy="1131769"/>
      </dsp:txXfrm>
    </dsp:sp>
    <dsp:sp modelId="{83C3CFC8-872E-4CE6-BB02-EFBB8C60023E}">
      <dsp:nvSpPr>
        <dsp:cNvPr id="0" name=""/>
        <dsp:cNvSpPr/>
      </dsp:nvSpPr>
      <dsp:spPr>
        <a:xfrm rot="5400000">
          <a:off x="-289435" y="3772801"/>
          <a:ext cx="1929572" cy="135070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Ma’lumot-larning</a:t>
          </a: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ishonchliligi</a:t>
          </a: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158715"/>
        <a:ext cx="1350700" cy="578872"/>
      </dsp:txXfrm>
    </dsp:sp>
    <dsp:sp modelId="{EFA9DEBA-1EA9-4D6B-B987-D59C1F79F9C5}">
      <dsp:nvSpPr>
        <dsp:cNvPr id="0" name=""/>
        <dsp:cNvSpPr/>
      </dsp:nvSpPr>
      <dsp:spPr>
        <a:xfrm rot="5400000">
          <a:off x="4474394" y="359671"/>
          <a:ext cx="1254221" cy="75016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Signallarni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ammo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hamma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signallar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ham "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har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doim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begona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signallar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darajadagi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"ma’lumotlar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shovqini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birga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keladi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350700" y="3544591"/>
        <a:ext cx="7440383" cy="11317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DC56F-A450-434F-B114-9543E307597D}">
      <dsp:nvSpPr>
        <dsp:cNvPr id="0" name=""/>
        <dsp:cNvSpPr/>
      </dsp:nvSpPr>
      <dsp:spPr>
        <a:xfrm>
          <a:off x="1606366" y="3209"/>
          <a:ext cx="6963000" cy="12701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bo'lib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o'ziga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xosligi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egallash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belgilanadi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dalilga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muhtoj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bo'lmagan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qilinadigan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bilimdir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b="0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6366" y="161978"/>
        <a:ext cx="6486693" cy="952614"/>
      </dsp:txXfrm>
    </dsp:sp>
    <dsp:sp modelId="{7B86585C-1547-41A2-AE57-C914BD513244}">
      <dsp:nvSpPr>
        <dsp:cNvPr id="0" name=""/>
        <dsp:cNvSpPr/>
      </dsp:nvSpPr>
      <dsp:spPr>
        <a:xfrm>
          <a:off x="88498" y="83318"/>
          <a:ext cx="1517867" cy="110993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Sezgi</a:t>
          </a:r>
          <a:r>
            <a:rPr lang="en-US" sz="2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intuitiv</a:t>
          </a:r>
          <a:r>
            <a:rPr lang="en-US" sz="2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0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681" y="137501"/>
        <a:ext cx="1409501" cy="1001568"/>
      </dsp:txXfrm>
    </dsp:sp>
    <dsp:sp modelId="{85B3516C-F951-4976-8B22-2E36E2D4170A}">
      <dsp:nvSpPr>
        <dsp:cNvPr id="0" name=""/>
        <dsp:cNvSpPr/>
      </dsp:nvSpPr>
      <dsp:spPr>
        <a:xfrm>
          <a:off x="1606366" y="1366566"/>
          <a:ext cx="6963000" cy="12701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Sog'lom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deganda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mantiqiy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to'plangan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to'g'ri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to'g'ri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taxminlar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tushuniladi. </a:t>
          </a:r>
          <a:endParaRPr lang="ru-RU" sz="2200" b="0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6366" y="1525335"/>
        <a:ext cx="6486693" cy="952614"/>
      </dsp:txXfrm>
    </dsp:sp>
    <dsp:sp modelId="{80CF9421-C894-4A4E-AB3C-C28E6FEB5832}">
      <dsp:nvSpPr>
        <dsp:cNvPr id="0" name=""/>
        <dsp:cNvSpPr/>
      </dsp:nvSpPr>
      <dsp:spPr>
        <a:xfrm>
          <a:off x="88498" y="1446675"/>
          <a:ext cx="1517867" cy="110993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Aqliy</a:t>
          </a:r>
          <a:endParaRPr lang="ru-RU" sz="20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681" y="1500858"/>
        <a:ext cx="1409501" cy="1001568"/>
      </dsp:txXfrm>
    </dsp:sp>
    <dsp:sp modelId="{A55EC3A6-60E2-461F-890D-6BF88315581F}">
      <dsp:nvSpPr>
        <dsp:cNvPr id="0" name=""/>
        <dsp:cNvSpPr/>
      </dsp:nvSpPr>
      <dsp:spPr>
        <a:xfrm>
          <a:off x="1606366" y="2729923"/>
          <a:ext cx="6963000" cy="1618560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mavzu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sohasida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sodir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bo'ladigan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jarayonlarning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tabiatini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aks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ettiruvchi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abstraktsiyalar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analogiyalar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diagrammalar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1800" b="0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Empirik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bilishning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empirik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usullarini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qo'llash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olinadi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o'lchash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8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</a:t>
          </a:r>
          <a:r>
            <a:rPr lang="en-US" sz="18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800" b="0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6366" y="2932243"/>
        <a:ext cx="6356040" cy="1213920"/>
      </dsp:txXfrm>
    </dsp:sp>
    <dsp:sp modelId="{F7D6D1F3-19E3-436B-A963-ABBCA22CDD05}">
      <dsp:nvSpPr>
        <dsp:cNvPr id="0" name=""/>
        <dsp:cNvSpPr/>
      </dsp:nvSpPr>
      <dsp:spPr>
        <a:xfrm>
          <a:off x="88498" y="2984236"/>
          <a:ext cx="1517867" cy="110993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Ilmiy bilim</a:t>
          </a:r>
          <a:endParaRPr lang="ru-RU" sz="20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681" y="3038419"/>
        <a:ext cx="1409501" cy="1001568"/>
      </dsp:txXfrm>
    </dsp:sp>
    <dsp:sp modelId="{F9C52CF4-F7B9-4CDC-8ED7-36D178183D53}">
      <dsp:nvSpPr>
        <dsp:cNvPr id="0" name=""/>
        <dsp:cNvSpPr/>
      </dsp:nvSpPr>
      <dsp:spPr>
        <a:xfrm>
          <a:off x="1606366" y="4441688"/>
          <a:ext cx="6963000" cy="12701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Paranormal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epistemologik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standartga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kelmaydigan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b="0" i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200" b="0" i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200" b="0" i="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06366" y="4600457"/>
        <a:ext cx="6486693" cy="952614"/>
      </dsp:txXfrm>
    </dsp:sp>
    <dsp:sp modelId="{195DCA5D-06A1-4EED-8589-211E2F05C958}">
      <dsp:nvSpPr>
        <dsp:cNvPr id="0" name=""/>
        <dsp:cNvSpPr/>
      </dsp:nvSpPr>
      <dsp:spPr>
        <a:xfrm>
          <a:off x="88498" y="4521798"/>
          <a:ext cx="1517867" cy="110993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Noilmiy</a:t>
          </a:r>
          <a:r>
            <a:rPr lang="en-US" sz="2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0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681" y="4575981"/>
        <a:ext cx="1409501" cy="10015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58F075-5613-45B3-8426-5D9A39482A6F}">
      <dsp:nvSpPr>
        <dsp:cNvPr id="0" name=""/>
        <dsp:cNvSpPr/>
      </dsp:nvSpPr>
      <dsp:spPr>
        <a:xfrm>
          <a:off x="2188" y="107852"/>
          <a:ext cx="3194303" cy="186778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sz="3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so'zsiz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yashirin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33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88" y="107852"/>
        <a:ext cx="3194303" cy="1867787"/>
      </dsp:txXfrm>
    </dsp:sp>
    <dsp:sp modelId="{9686550B-23AB-4C10-A620-2DEF3B448214}">
      <dsp:nvSpPr>
        <dsp:cNvPr id="0" name=""/>
        <dsp:cNvSpPr/>
      </dsp:nvSpPr>
      <dsp:spPr>
        <a:xfrm>
          <a:off x="2188" y="1975639"/>
          <a:ext cx="3194303" cy="3335174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odamlarning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amaliyot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tajribadan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88" y="1975639"/>
        <a:ext cx="3194303" cy="3335174"/>
      </dsp:txXfrm>
    </dsp:sp>
    <dsp:sp modelId="{0C21F82F-B0EE-4EF2-ABBF-6555BD2A6DE7}">
      <dsp:nvSpPr>
        <dsp:cNvPr id="0" name=""/>
        <dsp:cNvSpPr/>
      </dsp:nvSpPr>
      <dsp:spPr>
        <a:xfrm>
          <a:off x="3959622" y="107852"/>
          <a:ext cx="5450937" cy="1867787"/>
        </a:xfrm>
        <a:prstGeom prst="rect">
          <a:avLst/>
        </a:prstGeom>
        <a:solidFill>
          <a:schemeClr val="accent4">
            <a:hueOff val="-911834"/>
            <a:satOff val="-4605"/>
            <a:lumOff val="-6470"/>
            <a:alphaOff val="0"/>
          </a:schemeClr>
        </a:solidFill>
        <a:ln w="19050" cap="rnd" cmpd="sng" algn="ctr">
          <a:solidFill>
            <a:schemeClr val="accent4">
              <a:hueOff val="-911834"/>
              <a:satOff val="-4605"/>
              <a:lumOff val="-647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Shakllantirilgan</a:t>
          </a:r>
          <a:r>
            <a:rPr lang="en-US" sz="33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3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</a:t>
          </a:r>
          <a:r>
            <a:rPr lang="en-US" sz="33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3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endParaRPr lang="ru-RU" sz="3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9622" y="107852"/>
        <a:ext cx="5450937" cy="1867787"/>
      </dsp:txXfrm>
    </dsp:sp>
    <dsp:sp modelId="{B11DE0ED-8141-416A-94E8-E74C3129718B}">
      <dsp:nvSpPr>
        <dsp:cNvPr id="0" name=""/>
        <dsp:cNvSpPr/>
      </dsp:nvSpPr>
      <dsp:spPr>
        <a:xfrm>
          <a:off x="3959622" y="1975639"/>
          <a:ext cx="5450937" cy="3335174"/>
        </a:xfrm>
        <a:prstGeom prst="rect">
          <a:avLst/>
        </a:prstGeom>
        <a:solidFill>
          <a:schemeClr val="accent4">
            <a:tint val="40000"/>
            <a:alpha val="90000"/>
            <a:hueOff val="-495293"/>
            <a:satOff val="-28229"/>
            <a:lumOff val="-2343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-495293"/>
              <a:satOff val="-28229"/>
              <a:lumOff val="-2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hujjatlarda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kompakt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disklarda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shaxsiy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kompyuterlarda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Internetda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bazalarida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ekspert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bilimdir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Shakllantirilgan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tilning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ramziy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ob'ektivlashtiriladi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u biz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biladigan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qamrab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oladi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boshqalarga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etkazish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59622" y="1975639"/>
        <a:ext cx="5450937" cy="33351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537EC6-F076-480F-B746-8690AE191380}">
      <dsp:nvSpPr>
        <dsp:cNvPr id="0" name=""/>
        <dsp:cNvSpPr/>
      </dsp:nvSpPr>
      <dsp:spPr>
        <a:xfrm>
          <a:off x="1881902" y="352213"/>
          <a:ext cx="4551680" cy="4551680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Ulanish</a:t>
          </a:r>
          <a:endParaRPr lang="ru-RU" sz="3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80746" y="1316736"/>
        <a:ext cx="1625600" cy="1354666"/>
      </dsp:txXfrm>
    </dsp:sp>
    <dsp:sp modelId="{66EFE7CE-CFD9-4370-A8C8-0C6E79A69395}">
      <dsp:nvSpPr>
        <dsp:cNvPr id="0" name=""/>
        <dsp:cNvSpPr/>
      </dsp:nvSpPr>
      <dsp:spPr>
        <a:xfrm>
          <a:off x="1788159" y="514773"/>
          <a:ext cx="4551680" cy="4551680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Munosabatlar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semantikasi</a:t>
          </a:r>
          <a:endParaRPr lang="ru-RU" sz="3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71893" y="3467946"/>
        <a:ext cx="2438400" cy="1192106"/>
      </dsp:txXfrm>
    </dsp:sp>
    <dsp:sp modelId="{128FAED4-9999-4CEB-9753-1D6F9BDDEEF8}">
      <dsp:nvSpPr>
        <dsp:cNvPr id="0" name=""/>
        <dsp:cNvSpPr/>
      </dsp:nvSpPr>
      <dsp:spPr>
        <a:xfrm>
          <a:off x="1694416" y="352213"/>
          <a:ext cx="4551680" cy="4551680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</a:t>
          </a:r>
          <a:endParaRPr lang="ru-RU" sz="3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1653" y="1316736"/>
        <a:ext cx="1625600" cy="1354666"/>
      </dsp:txXfrm>
    </dsp:sp>
    <dsp:sp modelId="{28B8B7BB-4488-4F66-AB30-014D418B38A0}">
      <dsp:nvSpPr>
        <dsp:cNvPr id="0" name=""/>
        <dsp:cNvSpPr/>
      </dsp:nvSpPr>
      <dsp:spPr>
        <a:xfrm>
          <a:off x="1600507" y="70442"/>
          <a:ext cx="5115221" cy="511522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433FF7-4DA1-4903-ABDC-E1A005C5F269}">
      <dsp:nvSpPr>
        <dsp:cNvPr id="0" name=""/>
        <dsp:cNvSpPr/>
      </dsp:nvSpPr>
      <dsp:spPr>
        <a:xfrm>
          <a:off x="1506389" y="232714"/>
          <a:ext cx="5115221" cy="511522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FA6886-D952-4D4A-8BE0-D0B570CD18FE}">
      <dsp:nvSpPr>
        <dsp:cNvPr id="0" name=""/>
        <dsp:cNvSpPr/>
      </dsp:nvSpPr>
      <dsp:spPr>
        <a:xfrm>
          <a:off x="1412270" y="70442"/>
          <a:ext cx="5115221" cy="511522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45B010-5543-4D60-8003-C5384F6FA2C9}">
      <dsp:nvSpPr>
        <dsp:cNvPr id="0" name=""/>
        <dsp:cNvSpPr/>
      </dsp:nvSpPr>
      <dsp:spPr>
        <a:xfrm>
          <a:off x="3125" y="320760"/>
          <a:ext cx="3047017" cy="100774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Semantik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ko'rsatkichlar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25" y="320760"/>
        <a:ext cx="3047017" cy="1007742"/>
      </dsp:txXfrm>
    </dsp:sp>
    <dsp:sp modelId="{104F92D1-CCDB-4012-A713-62DF0866B4BF}">
      <dsp:nvSpPr>
        <dsp:cNvPr id="0" name=""/>
        <dsp:cNvSpPr/>
      </dsp:nvSpPr>
      <dsp:spPr>
        <a:xfrm>
          <a:off x="3125" y="1328502"/>
          <a:ext cx="3047017" cy="397029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to'plamida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ba'zi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hollarda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birliklarining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situatsion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yaqinligini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tavsiflovchi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munosabatni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ko'rsatish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ya'ni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axborot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assotsiativ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aloqaning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mustahkamligi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25" y="1328502"/>
        <a:ext cx="3047017" cy="3970299"/>
      </dsp:txXfrm>
    </dsp:sp>
    <dsp:sp modelId="{AE965D1A-7147-4B42-A527-A94E0A8A55E2}">
      <dsp:nvSpPr>
        <dsp:cNvPr id="0" name=""/>
        <dsp:cNvSpPr/>
      </dsp:nvSpPr>
      <dsp:spPr>
        <a:xfrm>
          <a:off x="3476725" y="320760"/>
          <a:ext cx="3047017" cy="100774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Faollik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76725" y="320760"/>
        <a:ext cx="3047017" cy="1007742"/>
      </dsp:txXfrm>
    </dsp:sp>
    <dsp:sp modelId="{DA977CF1-E551-449B-898F-ABEACB232513}">
      <dsp:nvSpPr>
        <dsp:cNvPr id="0" name=""/>
        <dsp:cNvSpPr/>
      </dsp:nvSpPr>
      <dsp:spPr>
        <a:xfrm>
          <a:off x="3476725" y="1328502"/>
          <a:ext cx="3047017" cy="397029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Kompyuterda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sodir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bo'ladigan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buyruqlar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boshlanadi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ma'lumotlar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faqat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bo'lganda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buyruqlar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ishlatiladi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Bu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IS uchun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qilinishi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76725" y="1328502"/>
        <a:ext cx="3047017" cy="3970299"/>
      </dsp:txXfrm>
    </dsp:sp>
    <dsp:sp modelId="{08D13605-3BFC-4C6A-B142-A053684AE7E5}">
      <dsp:nvSpPr>
        <dsp:cNvPr id="0" name=""/>
        <dsp:cNvSpPr/>
      </dsp:nvSpPr>
      <dsp:spPr>
        <a:xfrm>
          <a:off x="6950325" y="320760"/>
          <a:ext cx="3047017" cy="100774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bazasini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(BBBT) 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50325" y="320760"/>
        <a:ext cx="3047017" cy="1007742"/>
      </dsp:txXfrm>
    </dsp:sp>
    <dsp:sp modelId="{1D64BE71-F909-47B8-821B-71E132696403}">
      <dsp:nvSpPr>
        <dsp:cNvPr id="0" name=""/>
        <dsp:cNvSpPr/>
      </dsp:nvSpPr>
      <dsp:spPr>
        <a:xfrm>
          <a:off x="6950325" y="1328502"/>
          <a:ext cx="3047017" cy="3970299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ta'minlovchi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Bilimlar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bazasini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boshqarish</a:t>
          </a:r>
          <a:r>
            <a:rPr lang="en-US" sz="21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b="1" i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tizimini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(BBBT)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qiladi.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Hozirgi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vaqtda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izohlash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izchillik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to'liq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amalga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semantik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o'lchov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joriy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etiladigan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faolligini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ta'minlaydigan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bazalari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mavjud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emas</a:t>
          </a:r>
          <a:r>
            <a:rPr lang="en-US" sz="21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1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50325" y="1328502"/>
        <a:ext cx="3047017" cy="3970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D9A6B-A176-4A64-B911-CD83373C634C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45476-6CD1-4604-9CE3-6E3168C132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955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45476-6CD1-4604-9CE3-6E3168C1325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162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08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43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80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83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58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036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73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168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28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801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31510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2233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79601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229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861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776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2B9BF-BEF2-40C5-B439-D624F0AE965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AB0B298-B165-4051-9931-A09E203D0A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993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65" y="412955"/>
            <a:ext cx="11060864" cy="3746090"/>
          </a:xfrm>
        </p:spPr>
        <p:txBody>
          <a:bodyPr/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“THEORY OF INTELLIGENT CONTROL” 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WEEK-4. THE STRUCTURE OF THE INTELLIGENT MANAGMENT SYSTEM 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“INTELLEKTUAL BOSHQARISH NAZARIYASI” FANIDAN </a:t>
            </a:r>
            <a:br>
              <a:rPr lang="ru-RU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4-MA’RUZA</a:t>
            </a:r>
            <a:b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 INTELLEKTUAL BOSHQARUV TIZIMINING TUZILISHI.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1CB3E2BF-0EFD-41F1-9F0F-CB8F9EE972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2554" y="5303473"/>
            <a:ext cx="6845880" cy="718485"/>
          </a:xfrm>
        </p:spPr>
        <p:txBody>
          <a:bodyPr>
            <a:normAutofit/>
          </a:bodyPr>
          <a:lstStyle/>
          <a:p>
            <a:pPr algn="ctr"/>
            <a:r>
              <a:rPr lang="en-US" sz="3000" b="1" cap="none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Ma’ruzachi:	            </a:t>
            </a:r>
            <a:r>
              <a:rPr lang="en-US" sz="3000" b="1" cap="none" spc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Atajonova</a:t>
            </a:r>
            <a:r>
              <a:rPr lang="en-US" sz="3000" b="1" cap="none" spc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S.B</a:t>
            </a:r>
            <a:endParaRPr lang="ru-RU" sz="3000" b="1" cap="none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448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60154"/>
            <a:ext cx="8186694" cy="3557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Intellektual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(IBT)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tasnifi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Intellektual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arxitekturasi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IBTning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interfeyslari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monitoring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670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773F84-DF88-45C0-A58E-E79E90E3E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189" y="188452"/>
            <a:ext cx="8840293" cy="2989006"/>
          </a:xfrm>
        </p:spPr>
        <p:txBody>
          <a:bodyPr>
            <a:noAutofit/>
          </a:bodyPr>
          <a:lstStyle/>
          <a:p>
            <a:pPr algn="ctr"/>
            <a:r>
              <a:rPr lang="en-US" sz="4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4.1. Intellektual </a:t>
            </a:r>
            <a:r>
              <a:rPr lang="en-US" sz="4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4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4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(IBT) </a:t>
            </a:r>
            <a:r>
              <a:rPr lang="en-US" sz="4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4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4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600" dirty="0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8E292B9F-3C3B-4504-AF32-FB259E817F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4176591"/>
              </p:ext>
            </p:extLst>
          </p:nvPr>
        </p:nvGraphicFramePr>
        <p:xfrm>
          <a:off x="996334" y="1682955"/>
          <a:ext cx="8619613" cy="4321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B621A54-5C74-433D-B51E-51F341C0DD67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0365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4AFED7E1-5245-4AD9-91A9-E81F7C3D4D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2141636"/>
              </p:ext>
            </p:extLst>
          </p:nvPr>
        </p:nvGraphicFramePr>
        <p:xfrm>
          <a:off x="586658" y="586931"/>
          <a:ext cx="885231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E839FF2-E0BC-4DED-AB83-FC1B652754E8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9895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343150D-69B1-458C-82DF-4C7D42754001}"/>
              </a:ext>
            </a:extLst>
          </p:cNvPr>
          <p:cNvGrpSpPr/>
          <p:nvPr/>
        </p:nvGrpSpPr>
        <p:grpSpPr>
          <a:xfrm>
            <a:off x="464612" y="224821"/>
            <a:ext cx="8771936" cy="6026759"/>
            <a:chOff x="494108" y="726266"/>
            <a:chExt cx="8771936" cy="6026759"/>
          </a:xfrm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2B2C2881-7906-4714-81E6-7F14797132C2}"/>
                </a:ext>
              </a:extLst>
            </p:cNvPr>
            <p:cNvSpPr/>
            <p:nvPr/>
          </p:nvSpPr>
          <p:spPr>
            <a:xfrm>
              <a:off x="494108" y="726266"/>
              <a:ext cx="8771935" cy="1277528"/>
            </a:xfrm>
            <a:custGeom>
              <a:avLst/>
              <a:gdLst>
                <a:gd name="connsiteX0" fmla="*/ 0 w 8771935"/>
                <a:gd name="connsiteY0" fmla="*/ 319382 h 1277528"/>
                <a:gd name="connsiteX1" fmla="*/ 8133171 w 8771935"/>
                <a:gd name="connsiteY1" fmla="*/ 319382 h 1277528"/>
                <a:gd name="connsiteX2" fmla="*/ 8133171 w 8771935"/>
                <a:gd name="connsiteY2" fmla="*/ 0 h 1277528"/>
                <a:gd name="connsiteX3" fmla="*/ 8771935 w 8771935"/>
                <a:gd name="connsiteY3" fmla="*/ 638764 h 1277528"/>
                <a:gd name="connsiteX4" fmla="*/ 8133171 w 8771935"/>
                <a:gd name="connsiteY4" fmla="*/ 1277528 h 1277528"/>
                <a:gd name="connsiteX5" fmla="*/ 8133171 w 8771935"/>
                <a:gd name="connsiteY5" fmla="*/ 958146 h 1277528"/>
                <a:gd name="connsiteX6" fmla="*/ 0 w 8771935"/>
                <a:gd name="connsiteY6" fmla="*/ 958146 h 1277528"/>
                <a:gd name="connsiteX7" fmla="*/ 0 w 8771935"/>
                <a:gd name="connsiteY7" fmla="*/ 319382 h 1277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771935" h="1277528">
                  <a:moveTo>
                    <a:pt x="0" y="319382"/>
                  </a:moveTo>
                  <a:lnTo>
                    <a:pt x="8133171" y="319382"/>
                  </a:lnTo>
                  <a:lnTo>
                    <a:pt x="8133171" y="0"/>
                  </a:lnTo>
                  <a:lnTo>
                    <a:pt x="8771935" y="638764"/>
                  </a:lnTo>
                  <a:lnTo>
                    <a:pt x="8133171" y="1277528"/>
                  </a:lnTo>
                  <a:lnTo>
                    <a:pt x="8133171" y="958146"/>
                  </a:lnTo>
                  <a:lnTo>
                    <a:pt x="0" y="958146"/>
                  </a:lnTo>
                  <a:lnTo>
                    <a:pt x="0" y="31938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820" tIns="403202" rIns="573382" bIns="522190" numCol="1" spcCol="1270" anchor="ctr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i="1" kern="12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Ma’lumotlarning</a:t>
              </a:r>
              <a:r>
                <a:rPr lang="en-US" sz="2200" b="1" i="1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b="1" i="1" kern="12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adekvatligi</a:t>
              </a:r>
              <a:r>
                <a:rPr lang="en-US" sz="2200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200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99BEDE20-2922-4DD5-A38A-0606874DD066}"/>
                </a:ext>
              </a:extLst>
            </p:cNvPr>
            <p:cNvSpPr/>
            <p:nvPr/>
          </p:nvSpPr>
          <p:spPr>
            <a:xfrm>
              <a:off x="494108" y="1749238"/>
              <a:ext cx="2701756" cy="3301245"/>
            </a:xfrm>
            <a:custGeom>
              <a:avLst/>
              <a:gdLst>
                <a:gd name="connsiteX0" fmla="*/ 0 w 2701756"/>
                <a:gd name="connsiteY0" fmla="*/ 0 h 3301245"/>
                <a:gd name="connsiteX1" fmla="*/ 2701756 w 2701756"/>
                <a:gd name="connsiteY1" fmla="*/ 0 h 3301245"/>
                <a:gd name="connsiteX2" fmla="*/ 2701756 w 2701756"/>
                <a:gd name="connsiteY2" fmla="*/ 3301245 h 3301245"/>
                <a:gd name="connsiteX3" fmla="*/ 0 w 2701756"/>
                <a:gd name="connsiteY3" fmla="*/ 3301245 h 3301245"/>
                <a:gd name="connsiteX4" fmla="*/ 0 w 2701756"/>
                <a:gd name="connsiteY4" fmla="*/ 0 h 3301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1756" h="3301245">
                  <a:moveTo>
                    <a:pt x="0" y="0"/>
                  </a:moveTo>
                  <a:lnTo>
                    <a:pt x="2701756" y="0"/>
                  </a:lnTo>
                  <a:lnTo>
                    <a:pt x="2701756" y="3301245"/>
                  </a:lnTo>
                  <a:lnTo>
                    <a:pt x="0" y="33012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t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masalaning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real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ob'ektiv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holatiga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muvofiqlik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darajasi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To'liq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bo'lmagan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yoki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ishonchsiz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asosida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yangi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yaratilganda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noadekvat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paydo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bo'lishi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mumkin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EAB6F226-0837-4C00-92A8-C7228B4164D5}"/>
                </a:ext>
              </a:extLst>
            </p:cNvPr>
            <p:cNvSpPr/>
            <p:nvPr/>
          </p:nvSpPr>
          <p:spPr>
            <a:xfrm>
              <a:off x="3195864" y="1152109"/>
              <a:ext cx="6070179" cy="1277528"/>
            </a:xfrm>
            <a:custGeom>
              <a:avLst/>
              <a:gdLst>
                <a:gd name="connsiteX0" fmla="*/ 0 w 6070179"/>
                <a:gd name="connsiteY0" fmla="*/ 319382 h 1277528"/>
                <a:gd name="connsiteX1" fmla="*/ 5431415 w 6070179"/>
                <a:gd name="connsiteY1" fmla="*/ 319382 h 1277528"/>
                <a:gd name="connsiteX2" fmla="*/ 5431415 w 6070179"/>
                <a:gd name="connsiteY2" fmla="*/ 0 h 1277528"/>
                <a:gd name="connsiteX3" fmla="*/ 6070179 w 6070179"/>
                <a:gd name="connsiteY3" fmla="*/ 638764 h 1277528"/>
                <a:gd name="connsiteX4" fmla="*/ 5431415 w 6070179"/>
                <a:gd name="connsiteY4" fmla="*/ 1277528 h 1277528"/>
                <a:gd name="connsiteX5" fmla="*/ 5431415 w 6070179"/>
                <a:gd name="connsiteY5" fmla="*/ 958146 h 1277528"/>
                <a:gd name="connsiteX6" fmla="*/ 0 w 6070179"/>
                <a:gd name="connsiteY6" fmla="*/ 958146 h 1277528"/>
                <a:gd name="connsiteX7" fmla="*/ 0 w 6070179"/>
                <a:gd name="connsiteY7" fmla="*/ 319382 h 1277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070179" h="1277528">
                  <a:moveTo>
                    <a:pt x="0" y="319382"/>
                  </a:moveTo>
                  <a:lnTo>
                    <a:pt x="5431415" y="319382"/>
                  </a:lnTo>
                  <a:lnTo>
                    <a:pt x="5431415" y="0"/>
                  </a:lnTo>
                  <a:lnTo>
                    <a:pt x="6070179" y="638764"/>
                  </a:lnTo>
                  <a:lnTo>
                    <a:pt x="5431415" y="1277528"/>
                  </a:lnTo>
                  <a:lnTo>
                    <a:pt x="5431415" y="958146"/>
                  </a:lnTo>
                  <a:lnTo>
                    <a:pt x="0" y="958146"/>
                  </a:lnTo>
                  <a:lnTo>
                    <a:pt x="0" y="31938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55917"/>
                <a:satOff val="-2303"/>
                <a:lumOff val="-3235"/>
                <a:alphaOff val="0"/>
              </a:schemeClr>
            </a:fillRef>
            <a:effectRef idx="0">
              <a:schemeClr val="accent4">
                <a:hueOff val="-455917"/>
                <a:satOff val="-2303"/>
                <a:lumOff val="-323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820" tIns="403202" rIns="573382" bIns="522190" numCol="1" spcCol="1270" anchor="ctr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i="1" kern="12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Ma’lumotlarning</a:t>
              </a:r>
              <a:r>
                <a:rPr lang="en-US" sz="2200" b="1" i="1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b="1" i="1" kern="12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mavjudligi</a:t>
              </a:r>
              <a:r>
                <a:rPr lang="en-US" sz="2200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200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EACB5D75-3CB4-4A56-9301-0E91E705DCB9}"/>
                </a:ext>
              </a:extLst>
            </p:cNvPr>
            <p:cNvSpPr/>
            <p:nvPr/>
          </p:nvSpPr>
          <p:spPr>
            <a:xfrm>
              <a:off x="3188489" y="2196405"/>
              <a:ext cx="2701756" cy="4179596"/>
            </a:xfrm>
            <a:custGeom>
              <a:avLst/>
              <a:gdLst>
                <a:gd name="connsiteX0" fmla="*/ 0 w 2701756"/>
                <a:gd name="connsiteY0" fmla="*/ 0 h 3685528"/>
                <a:gd name="connsiteX1" fmla="*/ 2701756 w 2701756"/>
                <a:gd name="connsiteY1" fmla="*/ 0 h 3685528"/>
                <a:gd name="connsiteX2" fmla="*/ 2701756 w 2701756"/>
                <a:gd name="connsiteY2" fmla="*/ 3685528 h 3685528"/>
                <a:gd name="connsiteX3" fmla="*/ 0 w 2701756"/>
                <a:gd name="connsiteY3" fmla="*/ 3685528 h 3685528"/>
                <a:gd name="connsiteX4" fmla="*/ 0 w 2701756"/>
                <a:gd name="connsiteY4" fmla="*/ 0 h 368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1756" h="3685528">
                  <a:moveTo>
                    <a:pt x="0" y="0"/>
                  </a:moveTo>
                  <a:lnTo>
                    <a:pt x="2701756" y="0"/>
                  </a:lnTo>
                  <a:lnTo>
                    <a:pt x="2701756" y="3685528"/>
                  </a:lnTo>
                  <a:lnTo>
                    <a:pt x="0" y="368552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-455917"/>
                <a:satOff val="-2303"/>
                <a:lumOff val="-3235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yoki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ma’lumotlarni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olish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imkoniyatining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o'lchovidir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Ma’lumotlarning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mavjudligi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darajasiga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bir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vaqtning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o'zida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ma'lumotlarning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mavjudligi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ularni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izohlash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uchun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mos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usullarning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mavjudligi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ta'sir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qiladi.</a:t>
              </a:r>
              <a:endParaRPr lang="ru-RU" sz="2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9D52A417-289B-46A8-ADF1-D4F870DC4697}"/>
                </a:ext>
              </a:extLst>
            </p:cNvPr>
            <p:cNvSpPr/>
            <p:nvPr/>
          </p:nvSpPr>
          <p:spPr>
            <a:xfrm>
              <a:off x="5897621" y="1577952"/>
              <a:ext cx="3368423" cy="1277528"/>
            </a:xfrm>
            <a:custGeom>
              <a:avLst/>
              <a:gdLst>
                <a:gd name="connsiteX0" fmla="*/ 0 w 3368423"/>
                <a:gd name="connsiteY0" fmla="*/ 319382 h 1277528"/>
                <a:gd name="connsiteX1" fmla="*/ 2729659 w 3368423"/>
                <a:gd name="connsiteY1" fmla="*/ 319382 h 1277528"/>
                <a:gd name="connsiteX2" fmla="*/ 2729659 w 3368423"/>
                <a:gd name="connsiteY2" fmla="*/ 0 h 1277528"/>
                <a:gd name="connsiteX3" fmla="*/ 3368423 w 3368423"/>
                <a:gd name="connsiteY3" fmla="*/ 638764 h 1277528"/>
                <a:gd name="connsiteX4" fmla="*/ 2729659 w 3368423"/>
                <a:gd name="connsiteY4" fmla="*/ 1277528 h 1277528"/>
                <a:gd name="connsiteX5" fmla="*/ 2729659 w 3368423"/>
                <a:gd name="connsiteY5" fmla="*/ 958146 h 1277528"/>
                <a:gd name="connsiteX6" fmla="*/ 0 w 3368423"/>
                <a:gd name="connsiteY6" fmla="*/ 958146 h 1277528"/>
                <a:gd name="connsiteX7" fmla="*/ 0 w 3368423"/>
                <a:gd name="connsiteY7" fmla="*/ 319382 h 1277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68423" h="1277528">
                  <a:moveTo>
                    <a:pt x="0" y="319382"/>
                  </a:moveTo>
                  <a:lnTo>
                    <a:pt x="2729659" y="319382"/>
                  </a:lnTo>
                  <a:lnTo>
                    <a:pt x="2729659" y="0"/>
                  </a:lnTo>
                  <a:lnTo>
                    <a:pt x="3368423" y="638764"/>
                  </a:lnTo>
                  <a:lnTo>
                    <a:pt x="2729659" y="1277528"/>
                  </a:lnTo>
                  <a:lnTo>
                    <a:pt x="2729659" y="958146"/>
                  </a:lnTo>
                  <a:lnTo>
                    <a:pt x="0" y="958146"/>
                  </a:lnTo>
                  <a:lnTo>
                    <a:pt x="0" y="31938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911834"/>
                <a:satOff val="-4605"/>
                <a:lumOff val="-6470"/>
                <a:alphaOff val="0"/>
              </a:schemeClr>
            </a:fillRef>
            <a:effectRef idx="0">
              <a:schemeClr val="accent4">
                <a:hueOff val="-911834"/>
                <a:satOff val="-4605"/>
                <a:lumOff val="-647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3820" tIns="403202" rIns="573382" bIns="522190" numCol="1" spcCol="1270" anchor="ctr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i="1" kern="12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Ma’lumotlarning</a:t>
              </a:r>
              <a:r>
                <a:rPr lang="en-US" sz="2200" b="1" i="1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b="1" i="1" kern="12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dolzarbligi</a:t>
              </a:r>
              <a:r>
                <a:rPr lang="en-US" sz="2200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2200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0FC3BBE9-5E9C-4E8D-8948-5B36AA6EF6EE}"/>
                </a:ext>
              </a:extLst>
            </p:cNvPr>
            <p:cNvSpPr/>
            <p:nvPr/>
          </p:nvSpPr>
          <p:spPr>
            <a:xfrm>
              <a:off x="5912369" y="2573428"/>
              <a:ext cx="2701756" cy="4179597"/>
            </a:xfrm>
            <a:custGeom>
              <a:avLst/>
              <a:gdLst>
                <a:gd name="connsiteX0" fmla="*/ 0 w 2701756"/>
                <a:gd name="connsiteY0" fmla="*/ 0 h 3945358"/>
                <a:gd name="connsiteX1" fmla="*/ 2701756 w 2701756"/>
                <a:gd name="connsiteY1" fmla="*/ 0 h 3945358"/>
                <a:gd name="connsiteX2" fmla="*/ 2701756 w 2701756"/>
                <a:gd name="connsiteY2" fmla="*/ 3945358 h 3945358"/>
                <a:gd name="connsiteX3" fmla="*/ 0 w 2701756"/>
                <a:gd name="connsiteY3" fmla="*/ 3945358 h 3945358"/>
                <a:gd name="connsiteX4" fmla="*/ 0 w 2701756"/>
                <a:gd name="connsiteY4" fmla="*/ 0 h 3945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1756" h="3945358">
                  <a:moveTo>
                    <a:pt x="0" y="0"/>
                  </a:moveTo>
                  <a:lnTo>
                    <a:pt x="2701756" y="0"/>
                  </a:lnTo>
                  <a:lnTo>
                    <a:pt x="2701756" y="3945358"/>
                  </a:lnTo>
                  <a:lnTo>
                    <a:pt x="0" y="394535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-911834"/>
                <a:satOff val="-4605"/>
                <a:lumOff val="-647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t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ma'lumotlarning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hozirgi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vaqt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nuqtasiga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mos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kelish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darajasi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Ma’lumotlar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jarayonlari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vaqt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o'tishi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kengaytirilganligi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sababli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ishonchli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adekvat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ammo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eskirgan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noto'g'ri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qarorlar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qabul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qilinishiga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olib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kelishi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mumkin</a:t>
              </a:r>
              <a:r>
                <a:rPr lang="en-US" sz="22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22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FD91247-ECD2-4E9C-ACE5-B3696EDD4683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4300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1FA8AE39-5182-4D8C-9F21-B7F704EF17FC}"/>
              </a:ext>
            </a:extLst>
          </p:cNvPr>
          <p:cNvGrpSpPr/>
          <p:nvPr/>
        </p:nvGrpSpPr>
        <p:grpSpPr>
          <a:xfrm>
            <a:off x="543642" y="273346"/>
            <a:ext cx="8900737" cy="5834135"/>
            <a:chOff x="2077474" y="1674443"/>
            <a:chExt cx="4840751" cy="3139936"/>
          </a:xfrm>
        </p:grpSpPr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A6B64371-9029-4FEB-A3F8-E6E4EB6EB319}"/>
                </a:ext>
              </a:extLst>
            </p:cNvPr>
            <p:cNvSpPr/>
            <p:nvPr/>
          </p:nvSpPr>
          <p:spPr>
            <a:xfrm>
              <a:off x="2905950" y="2247299"/>
              <a:ext cx="1574520" cy="1029742"/>
            </a:xfrm>
            <a:custGeom>
              <a:avLst/>
              <a:gdLst>
                <a:gd name="connsiteX0" fmla="*/ 0 w 1242714"/>
                <a:gd name="connsiteY0" fmla="*/ 0 h 828890"/>
                <a:gd name="connsiteX1" fmla="*/ 1242714 w 1242714"/>
                <a:gd name="connsiteY1" fmla="*/ 0 h 828890"/>
                <a:gd name="connsiteX2" fmla="*/ 1242714 w 1242714"/>
                <a:gd name="connsiteY2" fmla="*/ 828890 h 828890"/>
                <a:gd name="connsiteX3" fmla="*/ 0 w 1242714"/>
                <a:gd name="connsiteY3" fmla="*/ 828890 h 828890"/>
                <a:gd name="connsiteX4" fmla="*/ 0 w 1242714"/>
                <a:gd name="connsiteY4" fmla="*/ 0 h 828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2714" h="828890">
                  <a:moveTo>
                    <a:pt x="0" y="0"/>
                  </a:moveTo>
                  <a:lnTo>
                    <a:pt x="1242714" y="0"/>
                  </a:lnTo>
                  <a:lnTo>
                    <a:pt x="1242714" y="828890"/>
                  </a:lnTo>
                  <a:lnTo>
                    <a:pt x="0" y="82889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8834" tIns="42672" rIns="42672" bIns="42672" numCol="1" spcCol="1270" anchor="ctr" anchorCtr="0">
              <a:noAutofit/>
            </a:bodyPr>
            <a:lstStyle/>
            <a:p>
              <a:pPr marL="0" lvl="0" indent="0" algn="l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ob'ekt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xususiyatlarini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adekvat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aks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ettirish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uchun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tanlash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shakllantirishning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to'g'riligi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bog'liq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taqdim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etmaslik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ko'pincha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jiddiy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xatolarga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olib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keladi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8EF38ABA-32EC-4954-8932-E4E3F955B4C3}"/>
                </a:ext>
              </a:extLst>
            </p:cNvPr>
            <p:cNvSpPr/>
            <p:nvPr/>
          </p:nvSpPr>
          <p:spPr>
            <a:xfrm>
              <a:off x="2113289" y="1674443"/>
              <a:ext cx="948115" cy="839453"/>
            </a:xfrm>
            <a:custGeom>
              <a:avLst/>
              <a:gdLst>
                <a:gd name="connsiteX0" fmla="*/ 0 w 828476"/>
                <a:gd name="connsiteY0" fmla="*/ 414238 h 828476"/>
                <a:gd name="connsiteX1" fmla="*/ 414238 w 828476"/>
                <a:gd name="connsiteY1" fmla="*/ 0 h 828476"/>
                <a:gd name="connsiteX2" fmla="*/ 828476 w 828476"/>
                <a:gd name="connsiteY2" fmla="*/ 414238 h 828476"/>
                <a:gd name="connsiteX3" fmla="*/ 414238 w 828476"/>
                <a:gd name="connsiteY3" fmla="*/ 828476 h 828476"/>
                <a:gd name="connsiteX4" fmla="*/ 0 w 828476"/>
                <a:gd name="connsiteY4" fmla="*/ 414238 h 828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476" h="828476">
                  <a:moveTo>
                    <a:pt x="0" y="414238"/>
                  </a:moveTo>
                  <a:cubicBezTo>
                    <a:pt x="0" y="185461"/>
                    <a:pt x="185461" y="0"/>
                    <a:pt x="414238" y="0"/>
                  </a:cubicBezTo>
                  <a:cubicBezTo>
                    <a:pt x="643015" y="0"/>
                    <a:pt x="828476" y="185461"/>
                    <a:pt x="828476" y="414238"/>
                  </a:cubicBezTo>
                  <a:cubicBezTo>
                    <a:pt x="828476" y="643015"/>
                    <a:pt x="643015" y="828476"/>
                    <a:pt x="414238" y="828476"/>
                  </a:cubicBezTo>
                  <a:cubicBezTo>
                    <a:pt x="185461" y="828476"/>
                    <a:pt x="0" y="643015"/>
                    <a:pt x="0" y="414238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1328" tIns="121328" rIns="121328" bIns="121328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Ma’lumot-larning</a:t>
              </a:r>
              <a:r>
                <a:rPr lang="en-US" b="1" i="1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reprezenta-tivligi</a:t>
              </a:r>
              <a:r>
                <a:rPr lang="en-US" kern="12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AF09B1FC-77D0-4D11-B1C5-467194A0D69A}"/>
                </a:ext>
              </a:extLst>
            </p:cNvPr>
            <p:cNvSpPr/>
            <p:nvPr/>
          </p:nvSpPr>
          <p:spPr>
            <a:xfrm>
              <a:off x="5343705" y="2227697"/>
              <a:ext cx="1574520" cy="1029741"/>
            </a:xfrm>
            <a:custGeom>
              <a:avLst/>
              <a:gdLst>
                <a:gd name="connsiteX0" fmla="*/ 0 w 1242714"/>
                <a:gd name="connsiteY0" fmla="*/ 0 h 828890"/>
                <a:gd name="connsiteX1" fmla="*/ 1242714 w 1242714"/>
                <a:gd name="connsiteY1" fmla="*/ 0 h 828890"/>
                <a:gd name="connsiteX2" fmla="*/ 1242714 w 1242714"/>
                <a:gd name="connsiteY2" fmla="*/ 828890 h 828890"/>
                <a:gd name="connsiteX3" fmla="*/ 0 w 1242714"/>
                <a:gd name="connsiteY3" fmla="*/ 828890 h 828890"/>
                <a:gd name="connsiteX4" fmla="*/ 0 w 1242714"/>
                <a:gd name="connsiteY4" fmla="*/ 0 h 828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2714" h="828890">
                  <a:moveTo>
                    <a:pt x="0" y="0"/>
                  </a:moveTo>
                  <a:lnTo>
                    <a:pt x="1242714" y="0"/>
                  </a:lnTo>
                  <a:lnTo>
                    <a:pt x="1242714" y="828890"/>
                  </a:lnTo>
                  <a:lnTo>
                    <a:pt x="0" y="82889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8835" tIns="42672" rIns="42671" bIns="42672" numCol="1" spcCol="1270" anchor="ctr" anchorCtr="0">
              <a:noAutofit/>
            </a:bodyPr>
            <a:lstStyle/>
            <a:p>
              <a:pPr marL="0" lvl="0" indent="0" algn="l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semantik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sig'imni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aks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ettiradi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xabardagi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semantik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miqdorining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qayta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ishlangan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ma'lumotlar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hajmiga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nisbatiga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teng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ya'ni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erda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en-US" sz="1600" kern="1200" baseline="-250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-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semantik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ma’lumotlar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miqdori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sz="1600" kern="1200" baseline="-250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- ma'lumotlar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hajmi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9808268A-168B-4D1E-9BE9-0B53A1CF609A}"/>
                </a:ext>
              </a:extLst>
            </p:cNvPr>
            <p:cNvSpPr/>
            <p:nvPr/>
          </p:nvSpPr>
          <p:spPr>
            <a:xfrm>
              <a:off x="4646161" y="1685420"/>
              <a:ext cx="828476" cy="828476"/>
            </a:xfrm>
            <a:custGeom>
              <a:avLst/>
              <a:gdLst>
                <a:gd name="connsiteX0" fmla="*/ 0 w 828476"/>
                <a:gd name="connsiteY0" fmla="*/ 414238 h 828476"/>
                <a:gd name="connsiteX1" fmla="*/ 414238 w 828476"/>
                <a:gd name="connsiteY1" fmla="*/ 0 h 828476"/>
                <a:gd name="connsiteX2" fmla="*/ 828476 w 828476"/>
                <a:gd name="connsiteY2" fmla="*/ 414238 h 828476"/>
                <a:gd name="connsiteX3" fmla="*/ 414238 w 828476"/>
                <a:gd name="connsiteY3" fmla="*/ 828476 h 828476"/>
                <a:gd name="connsiteX4" fmla="*/ 0 w 828476"/>
                <a:gd name="connsiteY4" fmla="*/ 414238 h 828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476" h="828476">
                  <a:moveTo>
                    <a:pt x="0" y="414238"/>
                  </a:moveTo>
                  <a:cubicBezTo>
                    <a:pt x="0" y="185461"/>
                    <a:pt x="185461" y="0"/>
                    <a:pt x="414238" y="0"/>
                  </a:cubicBezTo>
                  <a:cubicBezTo>
                    <a:pt x="643015" y="0"/>
                    <a:pt x="828476" y="185461"/>
                    <a:pt x="828476" y="414238"/>
                  </a:cubicBezTo>
                  <a:cubicBezTo>
                    <a:pt x="828476" y="643015"/>
                    <a:pt x="643015" y="828476"/>
                    <a:pt x="414238" y="828476"/>
                  </a:cubicBezTo>
                  <a:cubicBezTo>
                    <a:pt x="185461" y="828476"/>
                    <a:pt x="0" y="643015"/>
                    <a:pt x="0" y="414238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1328" tIns="121328" rIns="121328" bIns="121328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i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 </a:t>
              </a: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mazmuni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41924480-6ED3-4186-9346-01C19C055A72}"/>
                </a:ext>
              </a:extLst>
            </p:cNvPr>
            <p:cNvSpPr/>
            <p:nvPr/>
          </p:nvSpPr>
          <p:spPr>
            <a:xfrm>
              <a:off x="2905950" y="3784637"/>
              <a:ext cx="1574520" cy="1029742"/>
            </a:xfrm>
            <a:custGeom>
              <a:avLst/>
              <a:gdLst>
                <a:gd name="connsiteX0" fmla="*/ 0 w 1242714"/>
                <a:gd name="connsiteY0" fmla="*/ 0 h 828890"/>
                <a:gd name="connsiteX1" fmla="*/ 1242714 w 1242714"/>
                <a:gd name="connsiteY1" fmla="*/ 0 h 828890"/>
                <a:gd name="connsiteX2" fmla="*/ 1242714 w 1242714"/>
                <a:gd name="connsiteY2" fmla="*/ 828890 h 828890"/>
                <a:gd name="connsiteX3" fmla="*/ 0 w 1242714"/>
                <a:gd name="connsiteY3" fmla="*/ 828890 h 828890"/>
                <a:gd name="connsiteX4" fmla="*/ 0 w 1242714"/>
                <a:gd name="connsiteY4" fmla="*/ 0 h 828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2714" h="828890">
                  <a:moveTo>
                    <a:pt x="0" y="0"/>
                  </a:moveTo>
                  <a:lnTo>
                    <a:pt x="1242714" y="0"/>
                  </a:lnTo>
                  <a:lnTo>
                    <a:pt x="1242714" y="828890"/>
                  </a:lnTo>
                  <a:lnTo>
                    <a:pt x="0" y="82889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8835" tIns="42672" rIns="42671" bIns="42672" numCol="1" spcCol="1270" anchor="ctr" anchorCtr="0">
              <a:noAutofit/>
            </a:bodyPr>
            <a:lstStyle/>
            <a:p>
              <a:pPr marL="0" lvl="0" indent="0" algn="l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Olingan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ma’lumotlarning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ob'ekt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jarayon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hodisa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boshqalarning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haqiqiy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holatiga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yaqinlik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darajasi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belgilanadi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A2790700-A941-4433-921D-E4FDD0D4206D}"/>
                </a:ext>
              </a:extLst>
            </p:cNvPr>
            <p:cNvSpPr/>
            <p:nvPr/>
          </p:nvSpPr>
          <p:spPr>
            <a:xfrm>
              <a:off x="2077474" y="3428999"/>
              <a:ext cx="828476" cy="828476"/>
            </a:xfrm>
            <a:custGeom>
              <a:avLst/>
              <a:gdLst>
                <a:gd name="connsiteX0" fmla="*/ 0 w 828476"/>
                <a:gd name="connsiteY0" fmla="*/ 414238 h 828476"/>
                <a:gd name="connsiteX1" fmla="*/ 414238 w 828476"/>
                <a:gd name="connsiteY1" fmla="*/ 0 h 828476"/>
                <a:gd name="connsiteX2" fmla="*/ 828476 w 828476"/>
                <a:gd name="connsiteY2" fmla="*/ 414238 h 828476"/>
                <a:gd name="connsiteX3" fmla="*/ 414238 w 828476"/>
                <a:gd name="connsiteY3" fmla="*/ 828476 h 828476"/>
                <a:gd name="connsiteX4" fmla="*/ 0 w 828476"/>
                <a:gd name="connsiteY4" fmla="*/ 414238 h 828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476" h="828476">
                  <a:moveTo>
                    <a:pt x="0" y="414238"/>
                  </a:moveTo>
                  <a:cubicBezTo>
                    <a:pt x="0" y="185461"/>
                    <a:pt x="185461" y="0"/>
                    <a:pt x="414238" y="0"/>
                  </a:cubicBezTo>
                  <a:cubicBezTo>
                    <a:pt x="643015" y="0"/>
                    <a:pt x="828476" y="185461"/>
                    <a:pt x="828476" y="414238"/>
                  </a:cubicBezTo>
                  <a:cubicBezTo>
                    <a:pt x="828476" y="643015"/>
                    <a:pt x="643015" y="828476"/>
                    <a:pt x="414238" y="828476"/>
                  </a:cubicBezTo>
                  <a:cubicBezTo>
                    <a:pt x="185461" y="828476"/>
                    <a:pt x="0" y="643015"/>
                    <a:pt x="0" y="414238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1328" tIns="121328" rIns="121328" bIns="121328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i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Ma’lumotlar-</a:t>
              </a: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ning</a:t>
              </a:r>
              <a:r>
                <a:rPr lang="en-US" sz="1600" b="1" i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aniqligi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E98E4E90-D637-411A-9371-2DF152F09100}"/>
                </a:ext>
              </a:extLst>
            </p:cNvPr>
            <p:cNvSpPr/>
            <p:nvPr/>
          </p:nvSpPr>
          <p:spPr>
            <a:xfrm>
              <a:off x="5343705" y="3799716"/>
              <a:ext cx="1574520" cy="1005839"/>
            </a:xfrm>
            <a:custGeom>
              <a:avLst/>
              <a:gdLst>
                <a:gd name="connsiteX0" fmla="*/ 0 w 1242714"/>
                <a:gd name="connsiteY0" fmla="*/ 0 h 828890"/>
                <a:gd name="connsiteX1" fmla="*/ 1242714 w 1242714"/>
                <a:gd name="connsiteY1" fmla="*/ 0 h 828890"/>
                <a:gd name="connsiteX2" fmla="*/ 1242714 w 1242714"/>
                <a:gd name="connsiteY2" fmla="*/ 828890 h 828890"/>
                <a:gd name="connsiteX3" fmla="*/ 0 w 1242714"/>
                <a:gd name="connsiteY3" fmla="*/ 828890 h 828890"/>
                <a:gd name="connsiteX4" fmla="*/ 0 w 1242714"/>
                <a:gd name="connsiteY4" fmla="*/ 0 h 828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42714" h="828890">
                  <a:moveTo>
                    <a:pt x="0" y="0"/>
                  </a:moveTo>
                  <a:lnTo>
                    <a:pt x="1242714" y="0"/>
                  </a:lnTo>
                  <a:lnTo>
                    <a:pt x="1242714" y="828890"/>
                  </a:lnTo>
                  <a:lnTo>
                    <a:pt x="0" y="82889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8835" tIns="42672" rIns="42671" bIns="42672" numCol="1" spcCol="1270" anchor="ctr" anchorCtr="0">
              <a:noAutofit/>
            </a:bodyPr>
            <a:lstStyle/>
            <a:p>
              <a:pPr marL="0" lvl="0" indent="0" algn="l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Ma’lumotlarning</a:t>
              </a:r>
              <a:r>
                <a:rPr lang="en-US" sz="1600" b="1" i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barqarorligi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uning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zaruriy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aniqlikni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buzmagan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holda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manba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ma'lumotlaridagi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o'zgarishlarga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javob berish qobiliyatini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aks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ettiradi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3B112075-A766-435C-912F-7CA962EFA594}"/>
                </a:ext>
              </a:extLst>
            </p:cNvPr>
            <p:cNvSpPr/>
            <p:nvPr/>
          </p:nvSpPr>
          <p:spPr>
            <a:xfrm>
              <a:off x="4646161" y="3428999"/>
              <a:ext cx="828476" cy="828476"/>
            </a:xfrm>
            <a:custGeom>
              <a:avLst/>
              <a:gdLst>
                <a:gd name="connsiteX0" fmla="*/ 0 w 828476"/>
                <a:gd name="connsiteY0" fmla="*/ 414238 h 828476"/>
                <a:gd name="connsiteX1" fmla="*/ 414238 w 828476"/>
                <a:gd name="connsiteY1" fmla="*/ 0 h 828476"/>
                <a:gd name="connsiteX2" fmla="*/ 828476 w 828476"/>
                <a:gd name="connsiteY2" fmla="*/ 414238 h 828476"/>
                <a:gd name="connsiteX3" fmla="*/ 414238 w 828476"/>
                <a:gd name="connsiteY3" fmla="*/ 828476 h 828476"/>
                <a:gd name="connsiteX4" fmla="*/ 0 w 828476"/>
                <a:gd name="connsiteY4" fmla="*/ 414238 h 828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8476" h="828476">
                  <a:moveTo>
                    <a:pt x="0" y="414238"/>
                  </a:moveTo>
                  <a:cubicBezTo>
                    <a:pt x="0" y="185461"/>
                    <a:pt x="185461" y="0"/>
                    <a:pt x="414238" y="0"/>
                  </a:cubicBezTo>
                  <a:cubicBezTo>
                    <a:pt x="643015" y="0"/>
                    <a:pt x="828476" y="185461"/>
                    <a:pt x="828476" y="414238"/>
                  </a:cubicBezTo>
                  <a:cubicBezTo>
                    <a:pt x="828476" y="643015"/>
                    <a:pt x="643015" y="828476"/>
                    <a:pt x="414238" y="828476"/>
                  </a:cubicBezTo>
                  <a:cubicBezTo>
                    <a:pt x="185461" y="828476"/>
                    <a:pt x="0" y="643015"/>
                    <a:pt x="0" y="414238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1328" tIns="121328" rIns="121328" bIns="121328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b="1" i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Ma’lumotlar-</a:t>
              </a: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ning</a:t>
              </a:r>
              <a:r>
                <a:rPr lang="en-US" sz="1600" b="1" i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i="1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barqarorligi</a:t>
              </a:r>
              <a:r>
                <a:rPr lang="en-US" sz="16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sz="16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8998EA1-AC65-4C2E-8C2A-644914D05C93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300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4160C301-8B7A-4096-885D-8460A8D9F8DF}"/>
              </a:ext>
            </a:extLst>
          </p:cNvPr>
          <p:cNvGrpSpPr/>
          <p:nvPr/>
        </p:nvGrpSpPr>
        <p:grpSpPr>
          <a:xfrm>
            <a:off x="591034" y="486861"/>
            <a:ext cx="5612022" cy="5412328"/>
            <a:chOff x="591034" y="486861"/>
            <a:chExt cx="5612022" cy="5412328"/>
          </a:xfrm>
        </p:grpSpPr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674EFF64-2C81-4756-8382-34671DA36FDD}"/>
                </a:ext>
              </a:extLst>
            </p:cNvPr>
            <p:cNvSpPr/>
            <p:nvPr/>
          </p:nvSpPr>
          <p:spPr>
            <a:xfrm>
              <a:off x="2631076" y="2684700"/>
              <a:ext cx="1565639" cy="1389644"/>
            </a:xfrm>
            <a:custGeom>
              <a:avLst/>
              <a:gdLst>
                <a:gd name="connsiteX0" fmla="*/ 0 w 1435512"/>
                <a:gd name="connsiteY0" fmla="*/ 687449 h 1374897"/>
                <a:gd name="connsiteX1" fmla="*/ 717756 w 1435512"/>
                <a:gd name="connsiteY1" fmla="*/ 0 h 1374897"/>
                <a:gd name="connsiteX2" fmla="*/ 1435512 w 1435512"/>
                <a:gd name="connsiteY2" fmla="*/ 687449 h 1374897"/>
                <a:gd name="connsiteX3" fmla="*/ 717756 w 1435512"/>
                <a:gd name="connsiteY3" fmla="*/ 1374898 h 1374897"/>
                <a:gd name="connsiteX4" fmla="*/ 0 w 1435512"/>
                <a:gd name="connsiteY4" fmla="*/ 687449 h 1374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5512" h="1374897">
                  <a:moveTo>
                    <a:pt x="0" y="687449"/>
                  </a:moveTo>
                  <a:cubicBezTo>
                    <a:pt x="0" y="307781"/>
                    <a:pt x="321350" y="0"/>
                    <a:pt x="717756" y="0"/>
                  </a:cubicBezTo>
                  <a:cubicBezTo>
                    <a:pt x="1114162" y="0"/>
                    <a:pt x="1435512" y="307781"/>
                    <a:pt x="1435512" y="687449"/>
                  </a:cubicBezTo>
                  <a:cubicBezTo>
                    <a:pt x="1435512" y="1067117"/>
                    <a:pt x="1114162" y="1374898"/>
                    <a:pt x="717756" y="1374898"/>
                  </a:cubicBezTo>
                  <a:cubicBezTo>
                    <a:pt x="321350" y="1374898"/>
                    <a:pt x="0" y="1067117"/>
                    <a:pt x="0" y="68744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3086" tIns="224209" rIns="233086" bIns="224209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Bilimning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ma’lumot-lardan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farqi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9FE75AD7-5B9B-4F12-9CDF-28FEA1C70D1D}"/>
                </a:ext>
              </a:extLst>
            </p:cNvPr>
            <p:cNvSpPr/>
            <p:nvPr/>
          </p:nvSpPr>
          <p:spPr>
            <a:xfrm rot="16200000">
              <a:off x="3213769" y="2114548"/>
              <a:ext cx="366553" cy="520858"/>
            </a:xfrm>
            <a:custGeom>
              <a:avLst/>
              <a:gdLst>
                <a:gd name="connsiteX0" fmla="*/ 0 w 366553"/>
                <a:gd name="connsiteY0" fmla="*/ 104172 h 520858"/>
                <a:gd name="connsiteX1" fmla="*/ 183277 w 366553"/>
                <a:gd name="connsiteY1" fmla="*/ 104172 h 520858"/>
                <a:gd name="connsiteX2" fmla="*/ 183277 w 366553"/>
                <a:gd name="connsiteY2" fmla="*/ 0 h 520858"/>
                <a:gd name="connsiteX3" fmla="*/ 366553 w 366553"/>
                <a:gd name="connsiteY3" fmla="*/ 260429 h 520858"/>
                <a:gd name="connsiteX4" fmla="*/ 183277 w 366553"/>
                <a:gd name="connsiteY4" fmla="*/ 520858 h 520858"/>
                <a:gd name="connsiteX5" fmla="*/ 183277 w 366553"/>
                <a:gd name="connsiteY5" fmla="*/ 416686 h 520858"/>
                <a:gd name="connsiteX6" fmla="*/ 0 w 366553"/>
                <a:gd name="connsiteY6" fmla="*/ 416686 h 520858"/>
                <a:gd name="connsiteX7" fmla="*/ 0 w 366553"/>
                <a:gd name="connsiteY7" fmla="*/ 104172 h 5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6553" h="520858">
                  <a:moveTo>
                    <a:pt x="0" y="104172"/>
                  </a:moveTo>
                  <a:lnTo>
                    <a:pt x="183277" y="104172"/>
                  </a:lnTo>
                  <a:lnTo>
                    <a:pt x="183277" y="0"/>
                  </a:lnTo>
                  <a:lnTo>
                    <a:pt x="366553" y="260429"/>
                  </a:lnTo>
                  <a:lnTo>
                    <a:pt x="183277" y="520858"/>
                  </a:lnTo>
                  <a:lnTo>
                    <a:pt x="183277" y="416686"/>
                  </a:lnTo>
                  <a:lnTo>
                    <a:pt x="0" y="416686"/>
                  </a:lnTo>
                  <a:lnTo>
                    <a:pt x="0" y="104172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04172" rIns="109966" bIns="10417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20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760A2AD3-4E65-420F-A1F3-16FADD3A2B86}"/>
                </a:ext>
              </a:extLst>
            </p:cNvPr>
            <p:cNvSpPr/>
            <p:nvPr/>
          </p:nvSpPr>
          <p:spPr>
            <a:xfrm>
              <a:off x="2631077" y="486861"/>
              <a:ext cx="1531937" cy="1531937"/>
            </a:xfrm>
            <a:custGeom>
              <a:avLst/>
              <a:gdLst>
                <a:gd name="connsiteX0" fmla="*/ 0 w 1531937"/>
                <a:gd name="connsiteY0" fmla="*/ 765969 h 1531937"/>
                <a:gd name="connsiteX1" fmla="*/ 765969 w 1531937"/>
                <a:gd name="connsiteY1" fmla="*/ 0 h 1531937"/>
                <a:gd name="connsiteX2" fmla="*/ 1531938 w 1531937"/>
                <a:gd name="connsiteY2" fmla="*/ 765969 h 1531937"/>
                <a:gd name="connsiteX3" fmla="*/ 765969 w 1531937"/>
                <a:gd name="connsiteY3" fmla="*/ 1531938 h 1531937"/>
                <a:gd name="connsiteX4" fmla="*/ 0 w 1531937"/>
                <a:gd name="connsiteY4" fmla="*/ 765969 h 1531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1937" h="1531937">
                  <a:moveTo>
                    <a:pt x="0" y="765969"/>
                  </a:moveTo>
                  <a:cubicBezTo>
                    <a:pt x="0" y="342936"/>
                    <a:pt x="342936" y="0"/>
                    <a:pt x="765969" y="0"/>
                  </a:cubicBezTo>
                  <a:cubicBezTo>
                    <a:pt x="1189002" y="0"/>
                    <a:pt x="1531938" y="342936"/>
                    <a:pt x="1531938" y="765969"/>
                  </a:cubicBezTo>
                  <a:cubicBezTo>
                    <a:pt x="1531938" y="1189002"/>
                    <a:pt x="1189002" y="1531938"/>
                    <a:pt x="765969" y="1531938"/>
                  </a:cubicBezTo>
                  <a:cubicBezTo>
                    <a:pt x="342936" y="1531938"/>
                    <a:pt x="0" y="1189002"/>
                    <a:pt x="0" y="76596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7207" tIns="247207" rIns="247207" bIns="247207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Ichki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talqin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5A22CFEC-35A0-46E4-8A06-47289D4CAA25}"/>
                </a:ext>
              </a:extLst>
            </p:cNvPr>
            <p:cNvSpPr/>
            <p:nvPr/>
          </p:nvSpPr>
          <p:spPr>
            <a:xfrm rot="20520000">
              <a:off x="4207145" y="2817005"/>
              <a:ext cx="352116" cy="520858"/>
            </a:xfrm>
            <a:custGeom>
              <a:avLst/>
              <a:gdLst>
                <a:gd name="connsiteX0" fmla="*/ 0 w 352116"/>
                <a:gd name="connsiteY0" fmla="*/ 104172 h 520858"/>
                <a:gd name="connsiteX1" fmla="*/ 176058 w 352116"/>
                <a:gd name="connsiteY1" fmla="*/ 104172 h 520858"/>
                <a:gd name="connsiteX2" fmla="*/ 176058 w 352116"/>
                <a:gd name="connsiteY2" fmla="*/ 0 h 520858"/>
                <a:gd name="connsiteX3" fmla="*/ 352116 w 352116"/>
                <a:gd name="connsiteY3" fmla="*/ 260429 h 520858"/>
                <a:gd name="connsiteX4" fmla="*/ 176058 w 352116"/>
                <a:gd name="connsiteY4" fmla="*/ 520858 h 520858"/>
                <a:gd name="connsiteX5" fmla="*/ 176058 w 352116"/>
                <a:gd name="connsiteY5" fmla="*/ 416686 h 520858"/>
                <a:gd name="connsiteX6" fmla="*/ 0 w 352116"/>
                <a:gd name="connsiteY6" fmla="*/ 416686 h 520858"/>
                <a:gd name="connsiteX7" fmla="*/ 0 w 352116"/>
                <a:gd name="connsiteY7" fmla="*/ 104172 h 5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2116" h="520858">
                  <a:moveTo>
                    <a:pt x="0" y="104172"/>
                  </a:moveTo>
                  <a:lnTo>
                    <a:pt x="176058" y="104172"/>
                  </a:lnTo>
                  <a:lnTo>
                    <a:pt x="176058" y="0"/>
                  </a:lnTo>
                  <a:lnTo>
                    <a:pt x="352116" y="260429"/>
                  </a:lnTo>
                  <a:lnTo>
                    <a:pt x="176058" y="520858"/>
                  </a:lnTo>
                  <a:lnTo>
                    <a:pt x="176058" y="416686"/>
                  </a:lnTo>
                  <a:lnTo>
                    <a:pt x="0" y="416686"/>
                  </a:lnTo>
                  <a:lnTo>
                    <a:pt x="0" y="104172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358351"/>
                <a:satOff val="295"/>
                <a:lumOff val="-245"/>
                <a:alphaOff val="0"/>
              </a:schemeClr>
            </a:fillRef>
            <a:effectRef idx="0">
              <a:schemeClr val="accent3">
                <a:hueOff val="-358351"/>
                <a:satOff val="295"/>
                <a:lumOff val="-24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04172" rIns="105635" bIns="10417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20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B065CC9F-0550-4436-9FF8-06315EADE079}"/>
                </a:ext>
              </a:extLst>
            </p:cNvPr>
            <p:cNvSpPr/>
            <p:nvPr/>
          </p:nvSpPr>
          <p:spPr>
            <a:xfrm>
              <a:off x="4671119" y="1969038"/>
              <a:ext cx="1531937" cy="1531937"/>
            </a:xfrm>
            <a:custGeom>
              <a:avLst/>
              <a:gdLst>
                <a:gd name="connsiteX0" fmla="*/ 0 w 1531937"/>
                <a:gd name="connsiteY0" fmla="*/ 765969 h 1531937"/>
                <a:gd name="connsiteX1" fmla="*/ 765969 w 1531937"/>
                <a:gd name="connsiteY1" fmla="*/ 0 h 1531937"/>
                <a:gd name="connsiteX2" fmla="*/ 1531938 w 1531937"/>
                <a:gd name="connsiteY2" fmla="*/ 765969 h 1531937"/>
                <a:gd name="connsiteX3" fmla="*/ 765969 w 1531937"/>
                <a:gd name="connsiteY3" fmla="*/ 1531938 h 1531937"/>
                <a:gd name="connsiteX4" fmla="*/ 0 w 1531937"/>
                <a:gd name="connsiteY4" fmla="*/ 765969 h 1531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1937" h="1531937">
                  <a:moveTo>
                    <a:pt x="0" y="765969"/>
                  </a:moveTo>
                  <a:cubicBezTo>
                    <a:pt x="0" y="342936"/>
                    <a:pt x="342936" y="0"/>
                    <a:pt x="765969" y="0"/>
                  </a:cubicBezTo>
                  <a:cubicBezTo>
                    <a:pt x="1189002" y="0"/>
                    <a:pt x="1531938" y="342936"/>
                    <a:pt x="1531938" y="765969"/>
                  </a:cubicBezTo>
                  <a:cubicBezTo>
                    <a:pt x="1531938" y="1189002"/>
                    <a:pt x="1189002" y="1531938"/>
                    <a:pt x="765969" y="1531938"/>
                  </a:cubicBezTo>
                  <a:cubicBezTo>
                    <a:pt x="342936" y="1531938"/>
                    <a:pt x="0" y="1189002"/>
                    <a:pt x="0" y="76596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358351"/>
                <a:satOff val="295"/>
                <a:lumOff val="-245"/>
                <a:alphaOff val="0"/>
              </a:schemeClr>
            </a:fillRef>
            <a:effectRef idx="0">
              <a:schemeClr val="accent3">
                <a:hueOff val="-358351"/>
                <a:satOff val="295"/>
                <a:lumOff val="-24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7207" tIns="247207" rIns="247207" bIns="247207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Tuzilishi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A69633A4-5239-4347-9F54-0B8A2862C587}"/>
                </a:ext>
              </a:extLst>
            </p:cNvPr>
            <p:cNvSpPr/>
            <p:nvPr/>
          </p:nvSpPr>
          <p:spPr>
            <a:xfrm rot="3240000">
              <a:off x="3820698" y="3969135"/>
              <a:ext cx="361236" cy="520858"/>
            </a:xfrm>
            <a:custGeom>
              <a:avLst/>
              <a:gdLst>
                <a:gd name="connsiteX0" fmla="*/ 0 w 361236"/>
                <a:gd name="connsiteY0" fmla="*/ 104172 h 520858"/>
                <a:gd name="connsiteX1" fmla="*/ 180618 w 361236"/>
                <a:gd name="connsiteY1" fmla="*/ 104172 h 520858"/>
                <a:gd name="connsiteX2" fmla="*/ 180618 w 361236"/>
                <a:gd name="connsiteY2" fmla="*/ 0 h 520858"/>
                <a:gd name="connsiteX3" fmla="*/ 361236 w 361236"/>
                <a:gd name="connsiteY3" fmla="*/ 260429 h 520858"/>
                <a:gd name="connsiteX4" fmla="*/ 180618 w 361236"/>
                <a:gd name="connsiteY4" fmla="*/ 520858 h 520858"/>
                <a:gd name="connsiteX5" fmla="*/ 180618 w 361236"/>
                <a:gd name="connsiteY5" fmla="*/ 416686 h 520858"/>
                <a:gd name="connsiteX6" fmla="*/ 0 w 361236"/>
                <a:gd name="connsiteY6" fmla="*/ 416686 h 520858"/>
                <a:gd name="connsiteX7" fmla="*/ 0 w 361236"/>
                <a:gd name="connsiteY7" fmla="*/ 104172 h 5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1236" h="520858">
                  <a:moveTo>
                    <a:pt x="0" y="104172"/>
                  </a:moveTo>
                  <a:lnTo>
                    <a:pt x="180618" y="104172"/>
                  </a:lnTo>
                  <a:lnTo>
                    <a:pt x="180618" y="0"/>
                  </a:lnTo>
                  <a:lnTo>
                    <a:pt x="361236" y="260429"/>
                  </a:lnTo>
                  <a:lnTo>
                    <a:pt x="180618" y="520858"/>
                  </a:lnTo>
                  <a:lnTo>
                    <a:pt x="180618" y="416686"/>
                  </a:lnTo>
                  <a:lnTo>
                    <a:pt x="0" y="416686"/>
                  </a:lnTo>
                  <a:lnTo>
                    <a:pt x="0" y="104172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716701"/>
                <a:satOff val="590"/>
                <a:lumOff val="-491"/>
                <a:alphaOff val="0"/>
              </a:schemeClr>
            </a:fillRef>
            <a:effectRef idx="0">
              <a:schemeClr val="accent3">
                <a:hueOff val="-716701"/>
                <a:satOff val="590"/>
                <a:lumOff val="-49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-1" tIns="104172" rIns="108371" bIns="10417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20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EF391039-E5DE-4AA7-A860-9C437D41B7E3}"/>
                </a:ext>
              </a:extLst>
            </p:cNvPr>
            <p:cNvSpPr/>
            <p:nvPr/>
          </p:nvSpPr>
          <p:spPr>
            <a:xfrm>
              <a:off x="3891892" y="4367252"/>
              <a:ext cx="1531937" cy="1531937"/>
            </a:xfrm>
            <a:custGeom>
              <a:avLst/>
              <a:gdLst>
                <a:gd name="connsiteX0" fmla="*/ 0 w 1531937"/>
                <a:gd name="connsiteY0" fmla="*/ 765969 h 1531937"/>
                <a:gd name="connsiteX1" fmla="*/ 765969 w 1531937"/>
                <a:gd name="connsiteY1" fmla="*/ 0 h 1531937"/>
                <a:gd name="connsiteX2" fmla="*/ 1531938 w 1531937"/>
                <a:gd name="connsiteY2" fmla="*/ 765969 h 1531937"/>
                <a:gd name="connsiteX3" fmla="*/ 765969 w 1531937"/>
                <a:gd name="connsiteY3" fmla="*/ 1531938 h 1531937"/>
                <a:gd name="connsiteX4" fmla="*/ 0 w 1531937"/>
                <a:gd name="connsiteY4" fmla="*/ 765969 h 1531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1937" h="1531937">
                  <a:moveTo>
                    <a:pt x="0" y="765969"/>
                  </a:moveTo>
                  <a:cubicBezTo>
                    <a:pt x="0" y="342936"/>
                    <a:pt x="342936" y="0"/>
                    <a:pt x="765969" y="0"/>
                  </a:cubicBezTo>
                  <a:cubicBezTo>
                    <a:pt x="1189002" y="0"/>
                    <a:pt x="1531938" y="342936"/>
                    <a:pt x="1531938" y="765969"/>
                  </a:cubicBezTo>
                  <a:cubicBezTo>
                    <a:pt x="1531938" y="1189002"/>
                    <a:pt x="1189002" y="1531938"/>
                    <a:pt x="765969" y="1531938"/>
                  </a:cubicBezTo>
                  <a:cubicBezTo>
                    <a:pt x="342936" y="1531938"/>
                    <a:pt x="0" y="1189002"/>
                    <a:pt x="0" y="76596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716701"/>
                <a:satOff val="590"/>
                <a:lumOff val="-491"/>
                <a:alphaOff val="0"/>
              </a:schemeClr>
            </a:fillRef>
            <a:effectRef idx="0">
              <a:schemeClr val="accent3">
                <a:hueOff val="-716701"/>
                <a:satOff val="590"/>
                <a:lumOff val="-49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7207" tIns="247207" rIns="247207" bIns="247207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Ulanish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F399DFB0-CFE8-4FAB-AD85-8563A1BD3E52}"/>
                </a:ext>
              </a:extLst>
            </p:cNvPr>
            <p:cNvSpPr/>
            <p:nvPr/>
          </p:nvSpPr>
          <p:spPr>
            <a:xfrm rot="18360000">
              <a:off x="2629899" y="3956478"/>
              <a:ext cx="344142" cy="520859"/>
            </a:xfrm>
            <a:custGeom>
              <a:avLst/>
              <a:gdLst>
                <a:gd name="connsiteX0" fmla="*/ 0 w 344141"/>
                <a:gd name="connsiteY0" fmla="*/ 104172 h 520858"/>
                <a:gd name="connsiteX1" fmla="*/ 172071 w 344141"/>
                <a:gd name="connsiteY1" fmla="*/ 104172 h 520858"/>
                <a:gd name="connsiteX2" fmla="*/ 172071 w 344141"/>
                <a:gd name="connsiteY2" fmla="*/ 0 h 520858"/>
                <a:gd name="connsiteX3" fmla="*/ 344141 w 344141"/>
                <a:gd name="connsiteY3" fmla="*/ 260429 h 520858"/>
                <a:gd name="connsiteX4" fmla="*/ 172071 w 344141"/>
                <a:gd name="connsiteY4" fmla="*/ 520858 h 520858"/>
                <a:gd name="connsiteX5" fmla="*/ 172071 w 344141"/>
                <a:gd name="connsiteY5" fmla="*/ 416686 h 520858"/>
                <a:gd name="connsiteX6" fmla="*/ 0 w 344141"/>
                <a:gd name="connsiteY6" fmla="*/ 416686 h 520858"/>
                <a:gd name="connsiteX7" fmla="*/ 0 w 344141"/>
                <a:gd name="connsiteY7" fmla="*/ 104172 h 5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4141" h="520858">
                  <a:moveTo>
                    <a:pt x="344141" y="416686"/>
                  </a:moveTo>
                  <a:lnTo>
                    <a:pt x="172070" y="416686"/>
                  </a:lnTo>
                  <a:lnTo>
                    <a:pt x="172070" y="520858"/>
                  </a:lnTo>
                  <a:lnTo>
                    <a:pt x="0" y="260429"/>
                  </a:lnTo>
                  <a:lnTo>
                    <a:pt x="172070" y="0"/>
                  </a:lnTo>
                  <a:lnTo>
                    <a:pt x="172070" y="104172"/>
                  </a:lnTo>
                  <a:lnTo>
                    <a:pt x="344141" y="104172"/>
                  </a:lnTo>
                  <a:lnTo>
                    <a:pt x="344141" y="416686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075052"/>
                <a:satOff val="885"/>
                <a:lumOff val="-736"/>
                <a:alphaOff val="0"/>
              </a:schemeClr>
            </a:fillRef>
            <a:effectRef idx="0">
              <a:schemeClr val="accent3">
                <a:hueOff val="-1075052"/>
                <a:satOff val="885"/>
                <a:lumOff val="-73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241" tIns="104172" rIns="1" bIns="104172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20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60A16039-CD87-40DA-9466-894BE96EDB7D}"/>
                </a:ext>
              </a:extLst>
            </p:cNvPr>
            <p:cNvSpPr/>
            <p:nvPr/>
          </p:nvSpPr>
          <p:spPr>
            <a:xfrm>
              <a:off x="1263792" y="4367252"/>
              <a:ext cx="1744876" cy="1531937"/>
            </a:xfrm>
            <a:custGeom>
              <a:avLst/>
              <a:gdLst>
                <a:gd name="connsiteX0" fmla="*/ 0 w 1744876"/>
                <a:gd name="connsiteY0" fmla="*/ 765969 h 1531937"/>
                <a:gd name="connsiteX1" fmla="*/ 872438 w 1744876"/>
                <a:gd name="connsiteY1" fmla="*/ 0 h 1531937"/>
                <a:gd name="connsiteX2" fmla="*/ 1744876 w 1744876"/>
                <a:gd name="connsiteY2" fmla="*/ 765969 h 1531937"/>
                <a:gd name="connsiteX3" fmla="*/ 872438 w 1744876"/>
                <a:gd name="connsiteY3" fmla="*/ 1531938 h 1531937"/>
                <a:gd name="connsiteX4" fmla="*/ 0 w 1744876"/>
                <a:gd name="connsiteY4" fmla="*/ 765969 h 1531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44876" h="1531937">
                  <a:moveTo>
                    <a:pt x="0" y="765969"/>
                  </a:moveTo>
                  <a:cubicBezTo>
                    <a:pt x="0" y="342936"/>
                    <a:pt x="390604" y="0"/>
                    <a:pt x="872438" y="0"/>
                  </a:cubicBezTo>
                  <a:cubicBezTo>
                    <a:pt x="1354272" y="0"/>
                    <a:pt x="1744876" y="342936"/>
                    <a:pt x="1744876" y="765969"/>
                  </a:cubicBezTo>
                  <a:cubicBezTo>
                    <a:pt x="1744876" y="1189002"/>
                    <a:pt x="1354272" y="1531938"/>
                    <a:pt x="872438" y="1531938"/>
                  </a:cubicBezTo>
                  <a:cubicBezTo>
                    <a:pt x="390604" y="1531938"/>
                    <a:pt x="0" y="1189002"/>
                    <a:pt x="0" y="76596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075052"/>
                <a:satOff val="885"/>
                <a:lumOff val="-736"/>
                <a:alphaOff val="0"/>
              </a:schemeClr>
            </a:fillRef>
            <a:effectRef idx="0">
              <a:schemeClr val="accent3">
                <a:hueOff val="-1075052"/>
                <a:satOff val="885"/>
                <a:lumOff val="-73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8391" tIns="247207" rIns="278391" bIns="247207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Munosa-batlar</a:t>
              </a:r>
              <a:r>
                <a:rPr lang="en-US" sz="2000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semanti-kasi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2CEA0FAC-42C5-4645-ADE8-F6DE13ABE256}"/>
                </a:ext>
              </a:extLst>
            </p:cNvPr>
            <p:cNvSpPr/>
            <p:nvPr/>
          </p:nvSpPr>
          <p:spPr>
            <a:xfrm rot="22680000">
              <a:off x="2234829" y="2817004"/>
              <a:ext cx="352117" cy="520859"/>
            </a:xfrm>
            <a:custGeom>
              <a:avLst/>
              <a:gdLst>
                <a:gd name="connsiteX0" fmla="*/ 0 w 352116"/>
                <a:gd name="connsiteY0" fmla="*/ 104172 h 520858"/>
                <a:gd name="connsiteX1" fmla="*/ 176058 w 352116"/>
                <a:gd name="connsiteY1" fmla="*/ 104172 h 520858"/>
                <a:gd name="connsiteX2" fmla="*/ 176058 w 352116"/>
                <a:gd name="connsiteY2" fmla="*/ 0 h 520858"/>
                <a:gd name="connsiteX3" fmla="*/ 352116 w 352116"/>
                <a:gd name="connsiteY3" fmla="*/ 260429 h 520858"/>
                <a:gd name="connsiteX4" fmla="*/ 176058 w 352116"/>
                <a:gd name="connsiteY4" fmla="*/ 520858 h 520858"/>
                <a:gd name="connsiteX5" fmla="*/ 176058 w 352116"/>
                <a:gd name="connsiteY5" fmla="*/ 416686 h 520858"/>
                <a:gd name="connsiteX6" fmla="*/ 0 w 352116"/>
                <a:gd name="connsiteY6" fmla="*/ 416686 h 520858"/>
                <a:gd name="connsiteX7" fmla="*/ 0 w 352116"/>
                <a:gd name="connsiteY7" fmla="*/ 104172 h 52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2116" h="520858">
                  <a:moveTo>
                    <a:pt x="352116" y="416686"/>
                  </a:moveTo>
                  <a:lnTo>
                    <a:pt x="176058" y="416686"/>
                  </a:lnTo>
                  <a:lnTo>
                    <a:pt x="176058" y="520858"/>
                  </a:lnTo>
                  <a:lnTo>
                    <a:pt x="0" y="260429"/>
                  </a:lnTo>
                  <a:lnTo>
                    <a:pt x="176058" y="0"/>
                  </a:lnTo>
                  <a:lnTo>
                    <a:pt x="176058" y="104172"/>
                  </a:lnTo>
                  <a:lnTo>
                    <a:pt x="352116" y="104172"/>
                  </a:lnTo>
                  <a:lnTo>
                    <a:pt x="352116" y="416686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433403"/>
                <a:satOff val="1180"/>
                <a:lumOff val="-981"/>
                <a:alphaOff val="0"/>
              </a:schemeClr>
            </a:fillRef>
            <a:effectRef idx="0">
              <a:schemeClr val="accent3">
                <a:hueOff val="-1433403"/>
                <a:satOff val="1180"/>
                <a:lumOff val="-98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5635" tIns="104173" rIns="0" bIns="104171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2000" kern="1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1090CA54-E70B-43BB-BADC-3E67AFB10BD7}"/>
                </a:ext>
              </a:extLst>
            </p:cNvPr>
            <p:cNvSpPr/>
            <p:nvPr/>
          </p:nvSpPr>
          <p:spPr>
            <a:xfrm>
              <a:off x="591034" y="1969038"/>
              <a:ext cx="1531937" cy="1531937"/>
            </a:xfrm>
            <a:custGeom>
              <a:avLst/>
              <a:gdLst>
                <a:gd name="connsiteX0" fmla="*/ 0 w 1531937"/>
                <a:gd name="connsiteY0" fmla="*/ 765969 h 1531937"/>
                <a:gd name="connsiteX1" fmla="*/ 765969 w 1531937"/>
                <a:gd name="connsiteY1" fmla="*/ 0 h 1531937"/>
                <a:gd name="connsiteX2" fmla="*/ 1531938 w 1531937"/>
                <a:gd name="connsiteY2" fmla="*/ 765969 h 1531937"/>
                <a:gd name="connsiteX3" fmla="*/ 765969 w 1531937"/>
                <a:gd name="connsiteY3" fmla="*/ 1531938 h 1531937"/>
                <a:gd name="connsiteX4" fmla="*/ 0 w 1531937"/>
                <a:gd name="connsiteY4" fmla="*/ 765969 h 1531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1937" h="1531937">
                  <a:moveTo>
                    <a:pt x="0" y="765969"/>
                  </a:moveTo>
                  <a:cubicBezTo>
                    <a:pt x="0" y="342936"/>
                    <a:pt x="342936" y="0"/>
                    <a:pt x="765969" y="0"/>
                  </a:cubicBezTo>
                  <a:cubicBezTo>
                    <a:pt x="1189002" y="0"/>
                    <a:pt x="1531938" y="342936"/>
                    <a:pt x="1531938" y="765969"/>
                  </a:cubicBezTo>
                  <a:cubicBezTo>
                    <a:pt x="1531938" y="1189002"/>
                    <a:pt x="1189002" y="1531938"/>
                    <a:pt x="765969" y="1531938"/>
                  </a:cubicBezTo>
                  <a:cubicBezTo>
                    <a:pt x="342936" y="1531938"/>
                    <a:pt x="0" y="1189002"/>
                    <a:pt x="0" y="76596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433403"/>
                <a:satOff val="1180"/>
                <a:lumOff val="-981"/>
                <a:alphaOff val="0"/>
              </a:schemeClr>
            </a:fillRef>
            <a:effectRef idx="0">
              <a:schemeClr val="accent3">
                <a:hueOff val="-1433403"/>
                <a:satOff val="1180"/>
                <a:lumOff val="-98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7207" tIns="247207" rIns="247207" bIns="247207" numCol="1" spcCol="1270" anchor="ctr" anchorCtr="0">
              <a:noAutofit/>
            </a:bodyPr>
            <a:lstStyle/>
            <a:p>
              <a:pPr marL="0" lvl="0" indent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kern="12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Faollik</a:t>
              </a:r>
              <a:endParaRPr lang="ru-RU" sz="20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1A7B6C3-884C-4F7B-A951-E89843E0FBE5}"/>
              </a:ext>
            </a:extLst>
          </p:cNvPr>
          <p:cNvSpPr/>
          <p:nvPr/>
        </p:nvSpPr>
        <p:spPr>
          <a:xfrm>
            <a:off x="6440130" y="312925"/>
            <a:ext cx="5211096" cy="4465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5B1A083-47DE-4B6E-9EA9-C02C0D92CA2E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19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247088-928C-4B96-AC1F-6FBABF69C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6469" y="2160589"/>
            <a:ext cx="4661582" cy="132080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4.2. BILIMLARNING TASNIFI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96DED1E-E33C-40B8-9B8D-2C3B8B9A11A1}"/>
              </a:ext>
            </a:extLst>
          </p:cNvPr>
          <p:cNvSpPr/>
          <p:nvPr/>
        </p:nvSpPr>
        <p:spPr>
          <a:xfrm>
            <a:off x="869063" y="1443841"/>
            <a:ext cx="479814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tasniflash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o'xshashliklari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xususiyatlariga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toifalar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tizimlashtirish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tasniflash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maqsadiga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mezonlarga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ajratiladi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578BB7-39D9-45DD-A3C1-83A80C287590}"/>
              </a:ext>
            </a:extLst>
          </p:cNvPr>
          <p:cNvSpPr/>
          <p:nvPr/>
        </p:nvSpPr>
        <p:spPr>
          <a:xfrm>
            <a:off x="957005" y="612027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0503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56D287B-3385-46BA-AC43-ADD1C871B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01" y="58992"/>
            <a:ext cx="8855024" cy="672651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BED0AF8-5A75-4F44-A4B9-CCB879FAA0FF}"/>
              </a:ext>
            </a:extLst>
          </p:cNvPr>
          <p:cNvSpPr/>
          <p:nvPr/>
        </p:nvSpPr>
        <p:spPr>
          <a:xfrm>
            <a:off x="539701" y="6105522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8011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20CC0E27-F186-482A-BE8A-5B91741464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101009"/>
              </p:ext>
            </p:extLst>
          </p:nvPr>
        </p:nvGraphicFramePr>
        <p:xfrm>
          <a:off x="557161" y="350520"/>
          <a:ext cx="9324258" cy="615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3084">
                  <a:extLst>
                    <a:ext uri="{9D8B030D-6E8A-4147-A177-3AD203B41FA5}">
                      <a16:colId xmlns:a16="http://schemas.microsoft.com/office/drawing/2014/main" val="2297737852"/>
                    </a:ext>
                  </a:extLst>
                </a:gridCol>
                <a:gridCol w="7551174">
                  <a:extLst>
                    <a:ext uri="{9D8B030D-6E8A-4147-A177-3AD203B41FA5}">
                      <a16:colId xmlns:a16="http://schemas.microsoft.com/office/drawing/2014/main" val="13712059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3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Mazmuni</a:t>
                      </a:r>
                      <a:r>
                        <a:rPr lang="en-US" sz="23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3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6927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Sintaktik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endParaRPr lang="ru-RU" sz="23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Sintaktik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bilish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ma'no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ma'noga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bog'liq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bo'lmagan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axborot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oqimining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sintaktik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tuzilishini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tavsiflaydi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bunda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qo‘llaniladigan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tushunchalarning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mazmuni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ya’ni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intellektual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tizimni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tashkil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etmaydi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3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199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Semantik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Semantik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hozirgi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kontekstni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tashkil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etuvchi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tuzilma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sifatida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qaraladi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3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267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Pragmatik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Pragmatik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qilinayotgan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nazaridan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umumlashtirilgan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ob'ektiv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kontekst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ma'lumotlarni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tavsiflovchi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bo'lgan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bog'lanishlarni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oldindan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belgilaydi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3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062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Deklarativ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Deklarativ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tushunchalar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tuzilishi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haqida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fikrni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o'z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ichiga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ma'lumotlarga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faktlarga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yaqin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3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192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</a:t>
                      </a:r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b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endParaRPr lang="ru-RU" sz="23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xarakterga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ega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bilimlarni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bilimlarni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haqida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g'oyalarni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3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belgilaydilar</a:t>
                      </a:r>
                      <a:r>
                        <a:rPr lang="en-US" sz="23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3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3662838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26C9070-2D19-4CD5-8035-AD8362730D83}"/>
              </a:ext>
            </a:extLst>
          </p:cNvPr>
          <p:cNvSpPr/>
          <p:nvPr/>
        </p:nvSpPr>
        <p:spPr>
          <a:xfrm>
            <a:off x="330176" y="648866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8444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BFA87CC4-426A-41C1-94D6-0617B1FDD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3541"/>
              </p:ext>
            </p:extLst>
          </p:nvPr>
        </p:nvGraphicFramePr>
        <p:xfrm>
          <a:off x="401484" y="186816"/>
          <a:ext cx="9332452" cy="624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8039">
                  <a:extLst>
                    <a:ext uri="{9D8B030D-6E8A-4147-A177-3AD203B41FA5}">
                      <a16:colId xmlns:a16="http://schemas.microsoft.com/office/drawing/2014/main" val="2297737852"/>
                    </a:ext>
                  </a:extLst>
                </a:gridCol>
                <a:gridCol w="8144413">
                  <a:extLst>
                    <a:ext uri="{9D8B030D-6E8A-4147-A177-3AD203B41FA5}">
                      <a16:colId xmlns:a16="http://schemas.microsoft.com/office/drawing/2014/main" val="13712059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Mazmuni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26927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Intensial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</a:t>
                      </a:r>
                      <a:endParaRPr lang="ru-RU" sz="18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Intensial</a:t>
                      </a: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fan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sohasi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haqidagi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fan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sohasida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yuzaga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kelishi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bo'lgan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har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qanday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vaziyatlar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uchun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haqiqiy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bo'lgan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faktlar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qonuniyatlar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xususiyatlar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belgilarni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aks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ettiradi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1992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Ekstensial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Ekstensial</a:t>
                      </a: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sohada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yuzaga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kelishi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bo'lgan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muayyan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vaziyatlar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shunga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o'xshash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vaziyatlar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sinflari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uchun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xos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bo'lgan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faktlar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naqshlar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xususiyatlar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belgilarni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aks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ettiruvchi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fan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sohasi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haqidagi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5354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Funktsional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Funktsional</a:t>
                      </a: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bu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alohida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ob'ektlar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tomonidan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bajariladigan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funktsiyalar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reallikda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qo'llanilishi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haqidagi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267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Texnologik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Texnologik</a:t>
                      </a: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chiqarishning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texnologik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parametrlarini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saqlashni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ta'minlaydigan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maxsus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chiqarish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tajribasi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kundalik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chiqarish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masalalarini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hal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qilishda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qo'llaniladigan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ko'nikmalar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062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Uslubiy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Uslubiy</a:t>
                      </a: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voqelikni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o'zgartirish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usullari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haqidagi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samarali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faoliyatni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yaratish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bo'yicha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ilmiy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endParaRPr lang="ru-RU" sz="20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192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Tasniflash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sinfla-nuvchi</a:t>
                      </a:r>
                      <a:r>
                        <a:rPr lang="en-US" sz="18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8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bilimlari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Tasniflash</a:t>
                      </a:r>
                      <a:r>
                        <a:rPr lang="en-US" sz="2000" b="0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sinflanuvchi</a:t>
                      </a:r>
                      <a:r>
                        <a:rPr lang="en-US" sz="2000" b="1" i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2000" b="1" i="1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bilimlari</a:t>
                      </a: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asosan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fanda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qo'llaniladi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u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umumlashtirilgan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tizimli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bilimdir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Masalan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D.I.Mendeleyevning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elementlar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0" kern="1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sistemasi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b="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3662838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95D9F87-40B3-4B6E-81E6-EC8A8939014A}"/>
              </a:ext>
            </a:extLst>
          </p:cNvPr>
          <p:cNvSpPr/>
          <p:nvPr/>
        </p:nvSpPr>
        <p:spPr>
          <a:xfrm>
            <a:off x="401484" y="6479460"/>
            <a:ext cx="556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[11]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54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21423F1-20C3-4474-8C90-801DC46175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0762255"/>
              </p:ext>
            </p:extLst>
          </p:nvPr>
        </p:nvGraphicFramePr>
        <p:xfrm>
          <a:off x="677863" y="612007"/>
          <a:ext cx="8657866" cy="57150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60D8F81-4B0A-4C5E-86AD-732F8A1B791A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[12]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5089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D7637F0F-D6D8-4C9D-86A2-68BFE4A30D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270688"/>
              </p:ext>
            </p:extLst>
          </p:nvPr>
        </p:nvGraphicFramePr>
        <p:xfrm>
          <a:off x="306439" y="483692"/>
          <a:ext cx="941274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1619AEC-6D12-4596-828F-949C9DDBC06D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0971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7BD35FC-4071-4599-AEFF-48E2CD8E3451}"/>
              </a:ext>
            </a:extLst>
          </p:cNvPr>
          <p:cNvSpPr/>
          <p:nvPr/>
        </p:nvSpPr>
        <p:spPr>
          <a:xfrm>
            <a:off x="6096000" y="2341896"/>
            <a:ext cx="4340401" cy="1927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4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4.3. BILIMLAR BAZASI</a:t>
            </a:r>
            <a:endParaRPr lang="ru-RU" sz="4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BB9B39F-02AB-4AA4-AE9D-B2750E5356CE}"/>
              </a:ext>
            </a:extLst>
          </p:cNvPr>
          <p:cNvSpPr/>
          <p:nvPr/>
        </p:nvSpPr>
        <p:spPr>
          <a:xfrm>
            <a:off x="924231" y="1124715"/>
            <a:ext cx="5034117" cy="460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(BB) har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Bugungi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deklarativ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29C0C72-B748-4C6E-B2DD-E32451B2ADAC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1133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88A8DAB3-3E68-4673-AE4F-91C4880F44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126721"/>
              </p:ext>
            </p:extLst>
          </p:nvPr>
        </p:nvGraphicFramePr>
        <p:xfrm>
          <a:off x="622633" y="1884648"/>
          <a:ext cx="8742592" cy="33805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13480">
                  <a:extLst>
                    <a:ext uri="{9D8B030D-6E8A-4147-A177-3AD203B41FA5}">
                      <a16:colId xmlns:a16="http://schemas.microsoft.com/office/drawing/2014/main" val="2453332025"/>
                    </a:ext>
                  </a:extLst>
                </a:gridCol>
                <a:gridCol w="2254644">
                  <a:extLst>
                    <a:ext uri="{9D8B030D-6E8A-4147-A177-3AD203B41FA5}">
                      <a16:colId xmlns:a16="http://schemas.microsoft.com/office/drawing/2014/main" val="223558492"/>
                    </a:ext>
                  </a:extLst>
                </a:gridCol>
                <a:gridCol w="2462333">
                  <a:extLst>
                    <a:ext uri="{9D8B030D-6E8A-4147-A177-3AD203B41FA5}">
                      <a16:colId xmlns:a16="http://schemas.microsoft.com/office/drawing/2014/main" val="3117200774"/>
                    </a:ext>
                  </a:extLst>
                </a:gridCol>
                <a:gridCol w="1812135">
                  <a:extLst>
                    <a:ext uri="{9D8B030D-6E8A-4147-A177-3AD203B41FA5}">
                      <a16:colId xmlns:a16="http://schemas.microsoft.com/office/drawing/2014/main" val="3951052536"/>
                    </a:ext>
                  </a:extLst>
                </a:gridCol>
              </a:tblGrid>
              <a:tr h="117121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Familiya, ismi, sharifi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Tug‘ilgan yili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Mutaxassisligi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 staji (raqamlarda)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51035732"/>
                  </a:ext>
                </a:extLst>
              </a:tr>
              <a:tr h="5523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Turdiyev J.B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1982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muhandis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80153849"/>
                  </a:ext>
                </a:extLst>
              </a:tr>
              <a:tr h="5523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Kamolov S.D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1986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chilangar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883738"/>
                  </a:ext>
                </a:extLst>
              </a:tr>
              <a:tr h="5523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Valiyev F.H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1976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bo‘lim boshlig‘i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0451103"/>
                  </a:ext>
                </a:extLst>
              </a:tr>
              <a:tr h="5523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Safarov G.N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1980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operator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0001057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DEB60B7-88A4-4448-9F91-4D5F24E2C077}"/>
              </a:ext>
            </a:extLst>
          </p:cNvPr>
          <p:cNvSpPr/>
          <p:nvPr/>
        </p:nvSpPr>
        <p:spPr>
          <a:xfrm>
            <a:off x="7138377" y="542592"/>
            <a:ext cx="1716496" cy="5871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r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1-jadval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09F1F56-2B29-4B6A-A4D9-971A5A7866B6}"/>
              </a:ext>
            </a:extLst>
          </p:cNvPr>
          <p:cNvSpPr/>
          <p:nvPr/>
        </p:nvSpPr>
        <p:spPr>
          <a:xfrm>
            <a:off x="952679" y="1005989"/>
            <a:ext cx="6953507" cy="5871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Kompaniya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ma’lumotlar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AC7EF60-DC24-423C-BDAF-1212455211CE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3736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236C2DCA-E718-4348-865E-AAF14C73CF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0860259"/>
              </p:ext>
            </p:extLst>
          </p:nvPr>
        </p:nvGraphicFramePr>
        <p:xfrm>
          <a:off x="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D9FA3BA-B042-4CB3-B0FE-35562D349199}"/>
              </a:ext>
            </a:extLst>
          </p:cNvPr>
          <p:cNvSpPr/>
          <p:nvPr/>
        </p:nvSpPr>
        <p:spPr>
          <a:xfrm>
            <a:off x="7126511" y="2321003"/>
            <a:ext cx="341233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Bilimlar</a:t>
            </a:r>
            <a:r>
              <a:rPr lang="en-US" sz="4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o‘rtasidagi</a:t>
            </a:r>
            <a:r>
              <a:rPr lang="en-US" sz="4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munosabatlar</a:t>
            </a:r>
            <a:endParaRPr lang="ru-RU" sz="46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ADF200-4E68-4185-A724-26EE3A97B377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[16]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3393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DD06EE2-5AF2-4F06-9DBA-A59B800E24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2124850"/>
              </p:ext>
            </p:extLst>
          </p:nvPr>
        </p:nvGraphicFramePr>
        <p:xfrm>
          <a:off x="119924" y="619219"/>
          <a:ext cx="10000469" cy="5619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324B6E1-E757-44AD-9AE3-5966E0352D54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03816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0988D0F-BC86-4BDB-8F4C-C48D3B889177}"/>
              </a:ext>
            </a:extLst>
          </p:cNvPr>
          <p:cNvSpPr/>
          <p:nvPr/>
        </p:nvSpPr>
        <p:spPr>
          <a:xfrm>
            <a:off x="856117" y="247623"/>
            <a:ext cx="8007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en-US" sz="4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4.4. INTELLEKTUAL TIZIMLAR ARXITEKTURASI</a:t>
            </a:r>
            <a:endParaRPr lang="ru-RU" sz="4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8B67387-A2AE-488F-9599-F55F43D2F11A}"/>
              </a:ext>
            </a:extLst>
          </p:cNvPr>
          <p:cNvSpPr/>
          <p:nvPr/>
        </p:nvSpPr>
        <p:spPr>
          <a:xfrm>
            <a:off x="856116" y="1965121"/>
            <a:ext cx="819939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arxitekturasi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modullarining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maqsadlarga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ta'sirini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belgilaydigan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tushunchadir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Intellektual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arxitekturasining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tizimning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qondirishini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sharoitlarga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tuzilgan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asosni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yaratishdan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0E6684A-09D1-4CBC-98D8-C017BE5CBB89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27909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91D5FAB-82C8-4B70-9F32-B4EA058506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68" y="595158"/>
            <a:ext cx="9126948" cy="54516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B9E0ECD-8723-4974-8EEE-D42864A059B5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245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D2AA4-ACBB-43DC-885E-90792E2A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08" y="199053"/>
            <a:ext cx="9056602" cy="6069011"/>
          </a:xfrm>
        </p:spPr>
        <p:txBody>
          <a:bodyPr>
            <a:noAutofit/>
          </a:bodyPr>
          <a:lstStyle/>
          <a:p>
            <a:pPr marL="0" indent="442913" algn="just">
              <a:spcBef>
                <a:spcPts val="0"/>
              </a:spcBef>
              <a:buNone/>
            </a:pP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yo'nalishga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bajaruvchi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to'plami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spcBef>
                <a:spcPts val="0"/>
              </a:spcBef>
              <a:buNone/>
            </a:pP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doiradagi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manfaatlariga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qobiliyatini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ta'minlaydigan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interfeys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to'plami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spcBef>
                <a:spcPts val="0"/>
              </a:spcBef>
              <a:buNone/>
            </a:pP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ikkitasining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o'zaro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ta'siri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to'plami</a:t>
            </a:r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to'g'risidagi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integral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kompleksidan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hisoblash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ta'minlaydi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ishlov berish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Ijroiya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bajarilishini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ta'minlaydigan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to'plamini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3F301D9-E9E2-435D-B7A3-4F0A1F8B6631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5259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528D4DC-2293-44E1-A446-7D5268A0CF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488613"/>
            <a:ext cx="5797208" cy="3880773"/>
          </a:xfrm>
        </p:spPr>
        <p:txBody>
          <a:bodyPr>
            <a:normAutofit/>
          </a:bodyPr>
          <a:lstStyle/>
          <a:p>
            <a:pPr marL="0" indent="530225" algn="just"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komponentlarga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funksionalligini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849B9C3-688A-40BE-815D-E1BD9527F484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[21]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B51829F-4A3D-4B9A-BF88-4CC31092C5D0}"/>
              </a:ext>
            </a:extLst>
          </p:cNvPr>
          <p:cNvSpPr/>
          <p:nvPr/>
        </p:nvSpPr>
        <p:spPr>
          <a:xfrm>
            <a:off x="6700683" y="1656675"/>
            <a:ext cx="46850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4.5. Intellektual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komponentlari</a:t>
            </a:r>
            <a:endParaRPr lang="ru-RU" sz="4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471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299364" y="290945"/>
            <a:ext cx="6892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706AF3-C311-4577-A111-2006DDD5F655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[22]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24F2AAD-B644-454E-8821-7AF76158965D}"/>
              </a:ext>
            </a:extLst>
          </p:cNvPr>
          <p:cNvSpPr/>
          <p:nvPr/>
        </p:nvSpPr>
        <p:spPr>
          <a:xfrm>
            <a:off x="526024" y="892226"/>
            <a:ext cx="8986685" cy="511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maʼlumotlarni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yigʻadi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mikrofonlar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termometrlar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Ma'lumotlarni qayta ishlash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 qayta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umumlashtiriladi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naqshlarni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sun'iy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Qayta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Sun'iy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harakat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391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3AA5F2-FFBD-4B12-A813-CB7414D45BF3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[23]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C399C01-E82F-43FC-A17C-D943A5F175F3}"/>
              </a:ext>
            </a:extLst>
          </p:cNvPr>
          <p:cNvSpPr/>
          <p:nvPr/>
        </p:nvSpPr>
        <p:spPr>
          <a:xfrm>
            <a:off x="677863" y="242675"/>
            <a:ext cx="9262550" cy="6044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aktuatorlarni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Intellektual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bog‘lanadi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Monitoring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fikr-mulohazalar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qiladi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fikr-mulohazalarni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Bilimlarni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maʼlumot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qoʻllashning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12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538979C-81DA-4F73-8AC5-C7D77636C579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[24]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E1A3765-0069-4A71-8308-6DA274596CA3}"/>
              </a:ext>
            </a:extLst>
          </p:cNvPr>
          <p:cNvSpPr/>
          <p:nvPr/>
        </p:nvSpPr>
        <p:spPr>
          <a:xfrm>
            <a:off x="6096000" y="2189536"/>
            <a:ext cx="483856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Foydalanuvchi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interfeyslari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monitoring</a:t>
            </a:r>
            <a:endParaRPr lang="ru-RU" sz="4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B36F3F-85E0-4CA5-8FD8-069C43EADB6D}"/>
              </a:ext>
            </a:extLst>
          </p:cNvPr>
          <p:cNvSpPr/>
          <p:nvPr/>
        </p:nvSpPr>
        <p:spPr>
          <a:xfrm>
            <a:off x="677863" y="1289953"/>
            <a:ext cx="513344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ctr"/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Foydalanuvchi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interfeyslari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monitoring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axborot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tizimlarini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jumladan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aqlli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tizimlarini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ulardan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foydalanishning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muhim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jihati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3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1100660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06C4B7A-D9E4-49D8-B9AF-609CA60D6861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[25]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5E67009-0E48-4981-BC24-2EB9C9410ED4}"/>
              </a:ext>
            </a:extLst>
          </p:cNvPr>
          <p:cNvSpPr/>
          <p:nvPr/>
        </p:nvSpPr>
        <p:spPr>
          <a:xfrm>
            <a:off x="37489" y="440605"/>
            <a:ext cx="9876358" cy="752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interfeyslari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(User Interfaces - UI):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7271093-9CB2-4A11-9314-85302A260E31}"/>
              </a:ext>
            </a:extLst>
          </p:cNvPr>
          <p:cNvSpPr/>
          <p:nvPr/>
        </p:nvSpPr>
        <p:spPr>
          <a:xfrm>
            <a:off x="526026" y="1580823"/>
            <a:ext cx="8544232" cy="4197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(GUI),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buyruq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virtual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Tutgan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o'ynaydi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foydalanuvchiga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qoniqarli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939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C32419D-CE1F-4832-A57A-A42A1595F6E7}"/>
              </a:ext>
            </a:extLst>
          </p:cNvPr>
          <p:cNvSpPr/>
          <p:nvPr/>
        </p:nvSpPr>
        <p:spPr>
          <a:xfrm>
            <a:off x="677863" y="624599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[26]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CBC0FEE-F68A-4508-81A8-DA18E2E0D061}"/>
              </a:ext>
            </a:extLst>
          </p:cNvPr>
          <p:cNvSpPr/>
          <p:nvPr/>
        </p:nvSpPr>
        <p:spPr>
          <a:xfrm>
            <a:off x="791497" y="1330028"/>
            <a:ext cx="8853948" cy="4197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Ta'rifi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Monitoring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Axborot tizimlari kontekstida monitoring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sog'lig'i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anomaliyalarni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ma'lumotlarni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Tutgan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Monitoring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salomatligi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muhim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ma'murlarga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4256E37-D1C1-478C-A13E-934E51D52E3F}"/>
              </a:ext>
            </a:extLst>
          </p:cNvPr>
          <p:cNvSpPr/>
          <p:nvPr/>
        </p:nvSpPr>
        <p:spPr>
          <a:xfrm>
            <a:off x="1783556" y="194745"/>
            <a:ext cx="3357971" cy="8345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Monitoring</a:t>
            </a:r>
            <a:endParaRPr lang="ru-RU" sz="3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3709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D9C5D4-3281-422A-A2BC-1DFAF5CF8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96645"/>
            <a:ext cx="8596668" cy="776748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2F2127-4590-4B16-A28A-B914FECE5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321" y="973393"/>
            <a:ext cx="8596668" cy="5687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Intellektual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(IBT)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qiladi?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IBT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arxitekturasining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nimalardan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Klassik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IBTda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ma'lumotlardan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IBT kontekstida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qiladi?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Intellektual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ifodalashning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usullaridan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186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FC5296E-7B58-4AFF-8242-FC0E123C3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837" y="656253"/>
            <a:ext cx="8596668" cy="56413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IBTda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algoritmlar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o'rin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 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IBT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cheklovlarga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Intellektual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(IDT)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IDT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Intellektual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tizimlarida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o‘rin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IBT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IDTni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IBT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IDTni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rivojlantirishning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istiqbollari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620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6748"/>
          </a:xfrm>
        </p:spPr>
        <p:txBody>
          <a:bodyPr/>
          <a:lstStyle/>
          <a:p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F363BA5D-A755-43FF-9959-D8408F106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749" y="1386348"/>
            <a:ext cx="9456174" cy="5124017"/>
          </a:xfrm>
        </p:spPr>
        <p:txBody>
          <a:bodyPr>
            <a:normAutofit fontScale="92500"/>
          </a:bodyPr>
          <a:lstStyle/>
          <a:p>
            <a:pPr marL="360363" indent="-360363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Тельнов, Ю.Ф. Интеллектуальные информационные системы: учебное пособие / Ю.Ф. Тельнов. – М.: Московский международный институт эконометрики, информатики, финансов и права, 2002. – 118 с. </a:t>
            </a:r>
          </a:p>
          <a:p>
            <a:pPr marL="360363" indent="-360363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Интеллектуальные информационные системы и технологии: учебное пособие / Ю.Ю. Громов, О.Г. Иванова, В.В. Алексеев и др. – Тамбов: Изд-во ТГТУ, 2013. – 244 с. 8. Дюк, В.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Mining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учебный курс / В. Дюк, А. Самойленко. –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CПб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 Питер, 2001. – 366 с. </a:t>
            </a:r>
          </a:p>
          <a:p>
            <a:pPr marL="360363" indent="-360363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Попов, Э.В Статические и динамические экспертные системы / Э.В. Попов, И.Б. Фоминых, Е.Б. Кисель и др. – М.: Финансы и статистика, 1997. – 310 с. </a:t>
            </a:r>
          </a:p>
          <a:p>
            <a:pPr marL="360363" indent="-360363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Логиновский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О.В. Управление и стратегии: учебное пособие / О.В.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Логиновский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Оренбург: Изд-во ОГУ; Челябинск: Изд-во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ЮУрГУ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2001. – 704 с. </a:t>
            </a:r>
          </a:p>
        </p:txBody>
      </p:sp>
    </p:spTree>
    <p:extLst>
      <p:ext uri="{BB962C8B-B14F-4D97-AF65-F5344CB8AC3E}">
        <p14:creationId xmlns:p14="http://schemas.microsoft.com/office/powerpoint/2010/main" val="6658127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id="{952B8198-F43A-4C35-8922-C86441E10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981" y="522673"/>
            <a:ext cx="9175955" cy="6078123"/>
          </a:xfrm>
        </p:spPr>
        <p:txBody>
          <a:bodyPr>
            <a:noAutofit/>
          </a:bodyPr>
          <a:lstStyle/>
          <a:p>
            <a:pPr marL="360363" indent="-360363" algn="just"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Луценко, Е.В. Интеллектуальные информационные системы: учебное пособие для студентов специальности 230400 «Информационные системы и технологии» / Е.В. Луценко. – Краснодар: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КубГАУ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2013. – 645 с.</a:t>
            </a:r>
          </a:p>
          <a:p>
            <a:pPr marL="360363" indent="-360363" algn="just"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Остроух А.В. Системы планирования перевозок. Программно-технологические решения по разработке системы планирования заданий для заказных пассажирских перевозок / А.В. Остроух, А.Б. Львова, А.Р. Исмаилов. –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Saarbrucken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Germany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LAP LAMBERT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2013. – 121 p. – ISBN 978-3-659- 43619-2. </a:t>
            </a:r>
          </a:p>
          <a:p>
            <a:pPr marL="360363" indent="-360363" algn="just"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Остроух А.В. Интеллектуальные системы в науке и производстве / А.В. Остроух, А.Б. Николаев. –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Saarbrucken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Germany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Palmarium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2012. – 312 p. – ISBN 978-3-659- 98006-0. </a:t>
            </a:r>
          </a:p>
          <a:p>
            <a:pPr marL="360363" indent="-360363" algn="just"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Николаев А.Б. Информационные технологии в менеджменте и транспортной логистике: учебное пособие / А.Б. Николаев, А.В. Остроух. –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Saint-Louis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MO, USA: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House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Innovation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Center</a:t>
            </a:r>
            <a:r>
              <a:rPr lang="ru-RU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2013. – 254 с. – ISBN 978-0-615-67110-9.</a:t>
            </a:r>
          </a:p>
        </p:txBody>
      </p:sp>
    </p:spTree>
    <p:extLst>
      <p:ext uri="{BB962C8B-B14F-4D97-AF65-F5344CB8AC3E}">
        <p14:creationId xmlns:p14="http://schemas.microsoft.com/office/powerpoint/2010/main" val="2381188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988" y="2325797"/>
            <a:ext cx="40204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03432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10702</TotalTime>
  <Words>2419</Words>
  <Application>Microsoft Office PowerPoint</Application>
  <PresentationFormat>Широкоэкранный</PresentationFormat>
  <Paragraphs>188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Times New Roman</vt:lpstr>
      <vt:lpstr>Trebuchet MS</vt:lpstr>
      <vt:lpstr>Wingdings 3</vt:lpstr>
      <vt:lpstr>Грань</vt:lpstr>
      <vt:lpstr>“THEORY OF INTELLIGENT CONTROL”  WEEK-4. THE STRUCTURE OF THE INTELLIGENT MANAGMENT SYSTEM   “INTELLEKTUAL BOSHQARISH NAZARIYASI” FANIDAN  № 4-MA’RUZA MAVZU: INTELLEKTUAL BOSHQARUV TIZIMINING TUZILISHI.</vt:lpstr>
      <vt:lpstr>REJA: </vt:lpstr>
      <vt:lpstr>4.1. Intellektual boshqaruv tizimining (IBT) tuzilishi. </vt:lpstr>
      <vt:lpstr>Презентация PowerPoint</vt:lpstr>
      <vt:lpstr>Презентация PowerPoint</vt:lpstr>
      <vt:lpstr>Презентация PowerPoint</vt:lpstr>
      <vt:lpstr>Презентация PowerPoint</vt:lpstr>
      <vt:lpstr>4.2. BILIMLARNING TASNIFI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Nazorat savollari</vt:lpstr>
      <vt:lpstr>Презентация PowerPoint</vt:lpstr>
      <vt:lpstr>Foydalanilgan adabiyotlar ro‘yxati</vt:lpstr>
      <vt:lpstr>Презентация PowerPoint</vt:lpstr>
      <vt:lpstr>Презентация PowerPoint</vt:lpstr>
    </vt:vector>
  </TitlesOfParts>
  <Company>ТГЭУ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Sun’iy Idrok(intellect)</dc:title>
  <dc:creator>Боходир Юнусов</dc:creator>
  <cp:lastModifiedBy>User</cp:lastModifiedBy>
  <cp:revision>39</cp:revision>
  <dcterms:created xsi:type="dcterms:W3CDTF">2018-04-09T15:57:50Z</dcterms:created>
  <dcterms:modified xsi:type="dcterms:W3CDTF">2023-10-02T17:50:18Z</dcterms:modified>
</cp:coreProperties>
</file>