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7"/>
  </p:notesMasterIdLst>
  <p:sldIdLst>
    <p:sldId id="258" r:id="rId2"/>
    <p:sldId id="259" r:id="rId3"/>
    <p:sldId id="260" r:id="rId4"/>
    <p:sldId id="261" r:id="rId5"/>
    <p:sldId id="295" r:id="rId6"/>
    <p:sldId id="297" r:id="rId7"/>
    <p:sldId id="296" r:id="rId8"/>
    <p:sldId id="272" r:id="rId9"/>
    <p:sldId id="273" r:id="rId10"/>
    <p:sldId id="274" r:id="rId11"/>
    <p:sldId id="275" r:id="rId12"/>
    <p:sldId id="276" r:id="rId13"/>
    <p:sldId id="277" r:id="rId14"/>
    <p:sldId id="278" r:id="rId15"/>
    <p:sldId id="279" r:id="rId16"/>
    <p:sldId id="262" r:id="rId17"/>
    <p:sldId id="280" r:id="rId18"/>
    <p:sldId id="281" r:id="rId19"/>
    <p:sldId id="282" r:id="rId20"/>
    <p:sldId id="283" r:id="rId21"/>
    <p:sldId id="284" r:id="rId22"/>
    <p:sldId id="285" r:id="rId23"/>
    <p:sldId id="286" r:id="rId24"/>
    <p:sldId id="287" r:id="rId25"/>
    <p:sldId id="288" r:id="rId26"/>
    <p:sldId id="289" r:id="rId27"/>
    <p:sldId id="290" r:id="rId28"/>
    <p:sldId id="292" r:id="rId29"/>
    <p:sldId id="291" r:id="rId30"/>
    <p:sldId id="293" r:id="rId31"/>
    <p:sldId id="266" r:id="rId32"/>
    <p:sldId id="270" r:id="rId33"/>
    <p:sldId id="271" r:id="rId34"/>
    <p:sldId id="268" r:id="rId35"/>
    <p:sldId id="294"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45DAB5-259C-4DDC-918D-FA0954450F59}" type="doc">
      <dgm:prSet loTypeId="urn:microsoft.com/office/officeart/2005/8/layout/cycle7" loCatId="cycle" qsTypeId="urn:microsoft.com/office/officeart/2005/8/quickstyle/simple1" qsCatId="simple" csTypeId="urn:microsoft.com/office/officeart/2005/8/colors/colorful1" csCatId="colorful" phldr="1"/>
      <dgm:spPr/>
    </dgm:pt>
    <dgm:pt modelId="{6DCC5083-A46B-4D47-A4CF-9F95500531BA}">
      <dgm:prSet phldrT="[Текст]" custT="1"/>
      <dgm:spPr>
        <a:solidFill>
          <a:srgbClr val="FF0000"/>
        </a:solidFill>
      </dgm:spPr>
      <dgm:t>
        <a:bodyPr/>
        <a:lstStyle/>
        <a:p>
          <a:r>
            <a:rPr lang="en-US" sz="2200">
              <a:solidFill>
                <a:schemeClr val="tx1"/>
              </a:solidFill>
              <a:latin typeface="Times New Roman" panose="02020603050405020304" pitchFamily="18" charset="0"/>
              <a:cs typeface="Times New Roman" panose="02020603050405020304" pitchFamily="18" charset="0"/>
            </a:rPr>
            <a:t>takomillashtirish yechimlari</a:t>
          </a:r>
          <a:endParaRPr lang="ru-RU" sz="2200">
            <a:solidFill>
              <a:schemeClr val="tx1"/>
            </a:solidFill>
            <a:latin typeface="Times New Roman" panose="02020603050405020304" pitchFamily="18" charset="0"/>
            <a:cs typeface="Times New Roman" panose="02020603050405020304" pitchFamily="18" charset="0"/>
          </a:endParaRPr>
        </a:p>
      </dgm:t>
    </dgm:pt>
    <dgm:pt modelId="{491C12B4-CF00-44E1-989B-95A9631FD804}" type="parTrans" cxnId="{CABED7CA-DD6A-4D06-8C93-F07C3EE87828}">
      <dgm:prSet/>
      <dgm:spPr/>
      <dgm:t>
        <a:bodyPr/>
        <a:lstStyle/>
        <a:p>
          <a:endParaRPr lang="ru-RU" sz="2200">
            <a:solidFill>
              <a:schemeClr val="tx1"/>
            </a:solidFill>
            <a:latin typeface="Times New Roman" panose="02020603050405020304" pitchFamily="18" charset="0"/>
            <a:cs typeface="Times New Roman" panose="02020603050405020304" pitchFamily="18" charset="0"/>
          </a:endParaRPr>
        </a:p>
      </dgm:t>
    </dgm:pt>
    <dgm:pt modelId="{061B66E4-E5C4-42AC-9D18-2A92C1B0F970}" type="sibTrans" cxnId="{CABED7CA-DD6A-4D06-8C93-F07C3EE87828}">
      <dgm:prSet custT="1"/>
      <dgm:spPr/>
      <dgm:t>
        <a:bodyPr/>
        <a:lstStyle/>
        <a:p>
          <a:endParaRPr lang="ru-RU" sz="2200">
            <a:solidFill>
              <a:schemeClr val="tx1"/>
            </a:solidFill>
            <a:latin typeface="Times New Roman" panose="02020603050405020304" pitchFamily="18" charset="0"/>
            <a:cs typeface="Times New Roman" panose="02020603050405020304" pitchFamily="18" charset="0"/>
          </a:endParaRPr>
        </a:p>
      </dgm:t>
    </dgm:pt>
    <dgm:pt modelId="{FD3AC80B-C647-4407-9C10-0C90248FE7BD}">
      <dgm:prSet phldrT="[Текст]" custT="1"/>
      <dgm:spPr>
        <a:solidFill>
          <a:srgbClr val="FFFF00"/>
        </a:solidFill>
      </dgm:spPr>
      <dgm:t>
        <a:bodyPr/>
        <a:lstStyle/>
        <a:p>
          <a:r>
            <a:rPr lang="en-US" sz="2200">
              <a:solidFill>
                <a:schemeClr val="tx1"/>
              </a:solidFill>
              <a:latin typeface="Times New Roman" panose="02020603050405020304" pitchFamily="18" charset="0"/>
              <a:cs typeface="Times New Roman" panose="02020603050405020304" pitchFamily="18" charset="0"/>
            </a:rPr>
            <a:t>asl yechimlar</a:t>
          </a:r>
          <a:endParaRPr lang="ru-RU" sz="2200">
            <a:solidFill>
              <a:schemeClr val="tx1"/>
            </a:solidFill>
            <a:latin typeface="Times New Roman" panose="02020603050405020304" pitchFamily="18" charset="0"/>
            <a:cs typeface="Times New Roman" panose="02020603050405020304" pitchFamily="18" charset="0"/>
          </a:endParaRPr>
        </a:p>
      </dgm:t>
    </dgm:pt>
    <dgm:pt modelId="{1FE556D2-BA37-407C-9854-061FD99E895A}" type="parTrans" cxnId="{AE48EA89-1306-4BFD-ABDA-81BB6E0F220A}">
      <dgm:prSet/>
      <dgm:spPr/>
      <dgm:t>
        <a:bodyPr/>
        <a:lstStyle/>
        <a:p>
          <a:endParaRPr lang="ru-RU" sz="2200">
            <a:solidFill>
              <a:schemeClr val="tx1"/>
            </a:solidFill>
            <a:latin typeface="Times New Roman" panose="02020603050405020304" pitchFamily="18" charset="0"/>
            <a:cs typeface="Times New Roman" panose="02020603050405020304" pitchFamily="18" charset="0"/>
          </a:endParaRPr>
        </a:p>
      </dgm:t>
    </dgm:pt>
    <dgm:pt modelId="{A0D7147B-5A96-4914-95EE-3DAD429A3228}" type="sibTrans" cxnId="{AE48EA89-1306-4BFD-ABDA-81BB6E0F220A}">
      <dgm:prSet custT="1"/>
      <dgm:spPr/>
      <dgm:t>
        <a:bodyPr/>
        <a:lstStyle/>
        <a:p>
          <a:endParaRPr lang="ru-RU" sz="2200">
            <a:solidFill>
              <a:schemeClr val="tx1"/>
            </a:solidFill>
            <a:latin typeface="Times New Roman" panose="02020603050405020304" pitchFamily="18" charset="0"/>
            <a:cs typeface="Times New Roman" panose="02020603050405020304" pitchFamily="18" charset="0"/>
          </a:endParaRPr>
        </a:p>
      </dgm:t>
    </dgm:pt>
    <dgm:pt modelId="{28E1ACF1-2B69-4678-A2BE-422E8F4A7F0E}">
      <dgm:prSet phldrT="[Текст]" custT="1"/>
      <dgm:spPr>
        <a:solidFill>
          <a:srgbClr val="FFC000"/>
        </a:solidFill>
      </dgm:spPr>
      <dgm:t>
        <a:bodyPr/>
        <a:lstStyle/>
        <a:p>
          <a:r>
            <a:rPr lang="en-US" sz="2200" dirty="0" err="1">
              <a:solidFill>
                <a:schemeClr val="tx1"/>
              </a:solidFill>
              <a:latin typeface="Times New Roman" panose="02020603050405020304" pitchFamily="18" charset="0"/>
              <a:cs typeface="Times New Roman" panose="02020603050405020304" pitchFamily="18" charset="0"/>
            </a:rPr>
            <a:t>tipik</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muammoli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vaziyatlar</a:t>
          </a:r>
          <a:r>
            <a:rPr lang="en-US" sz="2200" dirty="0">
              <a:solidFill>
                <a:schemeClr val="tx1"/>
              </a:solidFill>
              <a:latin typeface="Times New Roman" panose="02020603050405020304" pitchFamily="18" charset="0"/>
              <a:cs typeface="Times New Roman" panose="02020603050405020304" pitchFamily="18" charset="0"/>
            </a:rPr>
            <a:t> uchun </a:t>
          </a:r>
          <a:r>
            <a:rPr lang="en-US" sz="2200" dirty="0" err="1">
              <a:solidFill>
                <a:schemeClr val="tx1"/>
              </a:solidFill>
              <a:latin typeface="Times New Roman" panose="02020603050405020304" pitchFamily="18" charset="0"/>
              <a:cs typeface="Times New Roman" panose="02020603050405020304" pitchFamily="18" charset="0"/>
            </a:rPr>
            <a:t>standart</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yechimlar</a:t>
          </a:r>
          <a:endParaRPr lang="ru-RU" sz="2200" dirty="0">
            <a:solidFill>
              <a:schemeClr val="tx1"/>
            </a:solidFill>
            <a:latin typeface="Times New Roman" panose="02020603050405020304" pitchFamily="18" charset="0"/>
            <a:cs typeface="Times New Roman" panose="02020603050405020304" pitchFamily="18" charset="0"/>
          </a:endParaRPr>
        </a:p>
      </dgm:t>
    </dgm:pt>
    <dgm:pt modelId="{BA1AAD96-1764-40ED-8C31-8B93C546CC22}" type="parTrans" cxnId="{CB6E407A-26FE-4FA8-B9E9-33A9894B2B11}">
      <dgm:prSet/>
      <dgm:spPr/>
      <dgm:t>
        <a:bodyPr/>
        <a:lstStyle/>
        <a:p>
          <a:endParaRPr lang="ru-RU" sz="2200">
            <a:solidFill>
              <a:schemeClr val="tx1"/>
            </a:solidFill>
            <a:latin typeface="Times New Roman" panose="02020603050405020304" pitchFamily="18" charset="0"/>
            <a:cs typeface="Times New Roman" panose="02020603050405020304" pitchFamily="18" charset="0"/>
          </a:endParaRPr>
        </a:p>
      </dgm:t>
    </dgm:pt>
    <dgm:pt modelId="{48D454EC-BE22-47EC-A787-4C45DA084E2B}" type="sibTrans" cxnId="{CB6E407A-26FE-4FA8-B9E9-33A9894B2B11}">
      <dgm:prSet custT="1"/>
      <dgm:spPr/>
      <dgm:t>
        <a:bodyPr/>
        <a:lstStyle/>
        <a:p>
          <a:endParaRPr lang="ru-RU" sz="2200">
            <a:solidFill>
              <a:schemeClr val="tx1"/>
            </a:solidFill>
            <a:latin typeface="Times New Roman" panose="02020603050405020304" pitchFamily="18" charset="0"/>
            <a:cs typeface="Times New Roman" panose="02020603050405020304" pitchFamily="18" charset="0"/>
          </a:endParaRPr>
        </a:p>
      </dgm:t>
    </dgm:pt>
    <dgm:pt modelId="{218B6D3D-AA19-4A12-9ACB-70619BC8951E}" type="pres">
      <dgm:prSet presAssocID="{5A45DAB5-259C-4DDC-918D-FA0954450F59}" presName="Name0" presStyleCnt="0">
        <dgm:presLayoutVars>
          <dgm:dir/>
          <dgm:resizeHandles val="exact"/>
        </dgm:presLayoutVars>
      </dgm:prSet>
      <dgm:spPr/>
    </dgm:pt>
    <dgm:pt modelId="{02662B15-166C-46BF-8770-DE2885106D00}" type="pres">
      <dgm:prSet presAssocID="{6DCC5083-A46B-4D47-A4CF-9F95500531BA}" presName="node" presStyleLbl="node1" presStyleIdx="0" presStyleCnt="3">
        <dgm:presLayoutVars>
          <dgm:bulletEnabled val="1"/>
        </dgm:presLayoutVars>
      </dgm:prSet>
      <dgm:spPr/>
    </dgm:pt>
    <dgm:pt modelId="{7522BCD9-4EFC-4466-B881-2A6EE908DED0}" type="pres">
      <dgm:prSet presAssocID="{061B66E4-E5C4-42AC-9D18-2A92C1B0F970}" presName="sibTrans" presStyleLbl="sibTrans2D1" presStyleIdx="0" presStyleCnt="3"/>
      <dgm:spPr/>
    </dgm:pt>
    <dgm:pt modelId="{83616257-0845-4F5A-AED4-6F526A4702E9}" type="pres">
      <dgm:prSet presAssocID="{061B66E4-E5C4-42AC-9D18-2A92C1B0F970}" presName="connectorText" presStyleLbl="sibTrans2D1" presStyleIdx="0" presStyleCnt="3"/>
      <dgm:spPr/>
    </dgm:pt>
    <dgm:pt modelId="{CDAD749C-0DAD-4B54-AF64-560E99876AFD}" type="pres">
      <dgm:prSet presAssocID="{FD3AC80B-C647-4407-9C10-0C90248FE7BD}" presName="node" presStyleLbl="node1" presStyleIdx="1" presStyleCnt="3">
        <dgm:presLayoutVars>
          <dgm:bulletEnabled val="1"/>
        </dgm:presLayoutVars>
      </dgm:prSet>
      <dgm:spPr/>
    </dgm:pt>
    <dgm:pt modelId="{3779E5C3-F5D5-472F-AF47-83EAA9568726}" type="pres">
      <dgm:prSet presAssocID="{A0D7147B-5A96-4914-95EE-3DAD429A3228}" presName="sibTrans" presStyleLbl="sibTrans2D1" presStyleIdx="1" presStyleCnt="3"/>
      <dgm:spPr/>
    </dgm:pt>
    <dgm:pt modelId="{A4B5FFEA-8B02-46D2-9B2C-FE3F211E98B3}" type="pres">
      <dgm:prSet presAssocID="{A0D7147B-5A96-4914-95EE-3DAD429A3228}" presName="connectorText" presStyleLbl="sibTrans2D1" presStyleIdx="1" presStyleCnt="3"/>
      <dgm:spPr/>
    </dgm:pt>
    <dgm:pt modelId="{2C1AB9F3-07C8-4089-8965-34C21F631BFE}" type="pres">
      <dgm:prSet presAssocID="{28E1ACF1-2B69-4678-A2BE-422E8F4A7F0E}" presName="node" presStyleLbl="node1" presStyleIdx="2" presStyleCnt="3">
        <dgm:presLayoutVars>
          <dgm:bulletEnabled val="1"/>
        </dgm:presLayoutVars>
      </dgm:prSet>
      <dgm:spPr/>
    </dgm:pt>
    <dgm:pt modelId="{D0F69808-D4BC-4675-B2DC-694618DBC628}" type="pres">
      <dgm:prSet presAssocID="{48D454EC-BE22-47EC-A787-4C45DA084E2B}" presName="sibTrans" presStyleLbl="sibTrans2D1" presStyleIdx="2" presStyleCnt="3"/>
      <dgm:spPr/>
    </dgm:pt>
    <dgm:pt modelId="{ACAEA7EC-086A-4476-9305-E440DBEC76C4}" type="pres">
      <dgm:prSet presAssocID="{48D454EC-BE22-47EC-A787-4C45DA084E2B}" presName="connectorText" presStyleLbl="sibTrans2D1" presStyleIdx="2" presStyleCnt="3"/>
      <dgm:spPr/>
    </dgm:pt>
  </dgm:ptLst>
  <dgm:cxnLst>
    <dgm:cxn modelId="{D47F6E00-D818-48D8-A0B7-0D2BC18FBD8C}" type="presOf" srcId="{A0D7147B-5A96-4914-95EE-3DAD429A3228}" destId="{A4B5FFEA-8B02-46D2-9B2C-FE3F211E98B3}" srcOrd="1" destOrd="0" presId="urn:microsoft.com/office/officeart/2005/8/layout/cycle7"/>
    <dgm:cxn modelId="{D659C708-9ABB-4389-A855-83C713242AC8}" type="presOf" srcId="{28E1ACF1-2B69-4678-A2BE-422E8F4A7F0E}" destId="{2C1AB9F3-07C8-4089-8965-34C21F631BFE}" srcOrd="0" destOrd="0" presId="urn:microsoft.com/office/officeart/2005/8/layout/cycle7"/>
    <dgm:cxn modelId="{ED251B3E-365D-40B1-BD72-8A153736EC90}" type="presOf" srcId="{5A45DAB5-259C-4DDC-918D-FA0954450F59}" destId="{218B6D3D-AA19-4A12-9ACB-70619BC8951E}" srcOrd="0" destOrd="0" presId="urn:microsoft.com/office/officeart/2005/8/layout/cycle7"/>
    <dgm:cxn modelId="{5CAC0C4A-3353-439D-AC52-60C4F695C669}" type="presOf" srcId="{FD3AC80B-C647-4407-9C10-0C90248FE7BD}" destId="{CDAD749C-0DAD-4B54-AF64-560E99876AFD}" srcOrd="0" destOrd="0" presId="urn:microsoft.com/office/officeart/2005/8/layout/cycle7"/>
    <dgm:cxn modelId="{D53A656D-F864-45BE-B955-CD29AF936F01}" type="presOf" srcId="{061B66E4-E5C4-42AC-9D18-2A92C1B0F970}" destId="{83616257-0845-4F5A-AED4-6F526A4702E9}" srcOrd="1" destOrd="0" presId="urn:microsoft.com/office/officeart/2005/8/layout/cycle7"/>
    <dgm:cxn modelId="{DB95CE74-B319-42E9-B180-DA5914B683D2}" type="presOf" srcId="{061B66E4-E5C4-42AC-9D18-2A92C1B0F970}" destId="{7522BCD9-4EFC-4466-B881-2A6EE908DED0}" srcOrd="0" destOrd="0" presId="urn:microsoft.com/office/officeart/2005/8/layout/cycle7"/>
    <dgm:cxn modelId="{CB6E407A-26FE-4FA8-B9E9-33A9894B2B11}" srcId="{5A45DAB5-259C-4DDC-918D-FA0954450F59}" destId="{28E1ACF1-2B69-4678-A2BE-422E8F4A7F0E}" srcOrd="2" destOrd="0" parTransId="{BA1AAD96-1764-40ED-8C31-8B93C546CC22}" sibTransId="{48D454EC-BE22-47EC-A787-4C45DA084E2B}"/>
    <dgm:cxn modelId="{B296217C-108B-4919-90CA-BD189AD91A48}" type="presOf" srcId="{48D454EC-BE22-47EC-A787-4C45DA084E2B}" destId="{ACAEA7EC-086A-4476-9305-E440DBEC76C4}" srcOrd="1" destOrd="0" presId="urn:microsoft.com/office/officeart/2005/8/layout/cycle7"/>
    <dgm:cxn modelId="{20317085-E461-4699-91A4-8B9E0D3D2B3B}" type="presOf" srcId="{6DCC5083-A46B-4D47-A4CF-9F95500531BA}" destId="{02662B15-166C-46BF-8770-DE2885106D00}" srcOrd="0" destOrd="0" presId="urn:microsoft.com/office/officeart/2005/8/layout/cycle7"/>
    <dgm:cxn modelId="{661C7888-EB97-40D5-8B7C-6F2DAC603550}" type="presOf" srcId="{A0D7147B-5A96-4914-95EE-3DAD429A3228}" destId="{3779E5C3-F5D5-472F-AF47-83EAA9568726}" srcOrd="0" destOrd="0" presId="urn:microsoft.com/office/officeart/2005/8/layout/cycle7"/>
    <dgm:cxn modelId="{AE48EA89-1306-4BFD-ABDA-81BB6E0F220A}" srcId="{5A45DAB5-259C-4DDC-918D-FA0954450F59}" destId="{FD3AC80B-C647-4407-9C10-0C90248FE7BD}" srcOrd="1" destOrd="0" parTransId="{1FE556D2-BA37-407C-9854-061FD99E895A}" sibTransId="{A0D7147B-5A96-4914-95EE-3DAD429A3228}"/>
    <dgm:cxn modelId="{CABED7CA-DD6A-4D06-8C93-F07C3EE87828}" srcId="{5A45DAB5-259C-4DDC-918D-FA0954450F59}" destId="{6DCC5083-A46B-4D47-A4CF-9F95500531BA}" srcOrd="0" destOrd="0" parTransId="{491C12B4-CF00-44E1-989B-95A9631FD804}" sibTransId="{061B66E4-E5C4-42AC-9D18-2A92C1B0F970}"/>
    <dgm:cxn modelId="{D0AB07E2-EA2A-4D14-94BC-E60912A4D74F}" type="presOf" srcId="{48D454EC-BE22-47EC-A787-4C45DA084E2B}" destId="{D0F69808-D4BC-4675-B2DC-694618DBC628}" srcOrd="0" destOrd="0" presId="urn:microsoft.com/office/officeart/2005/8/layout/cycle7"/>
    <dgm:cxn modelId="{CFDA6FE5-6819-47C7-A76F-53173245F122}" type="presParOf" srcId="{218B6D3D-AA19-4A12-9ACB-70619BC8951E}" destId="{02662B15-166C-46BF-8770-DE2885106D00}" srcOrd="0" destOrd="0" presId="urn:microsoft.com/office/officeart/2005/8/layout/cycle7"/>
    <dgm:cxn modelId="{B8A42C6B-882F-4422-8BEE-1E751919A0B7}" type="presParOf" srcId="{218B6D3D-AA19-4A12-9ACB-70619BC8951E}" destId="{7522BCD9-4EFC-4466-B881-2A6EE908DED0}" srcOrd="1" destOrd="0" presId="urn:microsoft.com/office/officeart/2005/8/layout/cycle7"/>
    <dgm:cxn modelId="{786C5E8E-57FB-43EE-AF1A-A7C332DE187A}" type="presParOf" srcId="{7522BCD9-4EFC-4466-B881-2A6EE908DED0}" destId="{83616257-0845-4F5A-AED4-6F526A4702E9}" srcOrd="0" destOrd="0" presId="urn:microsoft.com/office/officeart/2005/8/layout/cycle7"/>
    <dgm:cxn modelId="{A07D6CE7-14EC-482F-8B04-155F7EBC7FEC}" type="presParOf" srcId="{218B6D3D-AA19-4A12-9ACB-70619BC8951E}" destId="{CDAD749C-0DAD-4B54-AF64-560E99876AFD}" srcOrd="2" destOrd="0" presId="urn:microsoft.com/office/officeart/2005/8/layout/cycle7"/>
    <dgm:cxn modelId="{88BB2D4B-C1C1-4841-9698-07C43FEF35FD}" type="presParOf" srcId="{218B6D3D-AA19-4A12-9ACB-70619BC8951E}" destId="{3779E5C3-F5D5-472F-AF47-83EAA9568726}" srcOrd="3" destOrd="0" presId="urn:microsoft.com/office/officeart/2005/8/layout/cycle7"/>
    <dgm:cxn modelId="{FCD2B5C0-CFE7-4B89-8EF7-12A33DB955F8}" type="presParOf" srcId="{3779E5C3-F5D5-472F-AF47-83EAA9568726}" destId="{A4B5FFEA-8B02-46D2-9B2C-FE3F211E98B3}" srcOrd="0" destOrd="0" presId="urn:microsoft.com/office/officeart/2005/8/layout/cycle7"/>
    <dgm:cxn modelId="{7CDB7224-40C6-48AD-AC72-380E63D89516}" type="presParOf" srcId="{218B6D3D-AA19-4A12-9ACB-70619BC8951E}" destId="{2C1AB9F3-07C8-4089-8965-34C21F631BFE}" srcOrd="4" destOrd="0" presId="urn:microsoft.com/office/officeart/2005/8/layout/cycle7"/>
    <dgm:cxn modelId="{E63A88E0-3A37-4DBD-AA5A-264476C74860}" type="presParOf" srcId="{218B6D3D-AA19-4A12-9ACB-70619BC8951E}" destId="{D0F69808-D4BC-4675-B2DC-694618DBC628}" srcOrd="5" destOrd="0" presId="urn:microsoft.com/office/officeart/2005/8/layout/cycle7"/>
    <dgm:cxn modelId="{A35A1A77-B008-41B0-A811-5C146B1B9FFE}" type="presParOf" srcId="{D0F69808-D4BC-4675-B2DC-694618DBC628}" destId="{ACAEA7EC-086A-4476-9305-E440DBEC76C4}"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BC494E-6779-48C6-9B0D-0BA129DC746A}" type="doc">
      <dgm:prSet loTypeId="urn:microsoft.com/office/officeart/2005/8/layout/hProcess9" loCatId="process" qsTypeId="urn:microsoft.com/office/officeart/2005/8/quickstyle/simple1" qsCatId="simple" csTypeId="urn:microsoft.com/office/officeart/2005/8/colors/accent1_2" csCatId="accent1" phldr="1"/>
      <dgm:spPr/>
    </dgm:pt>
    <dgm:pt modelId="{1680705E-DCA1-4FDC-AA69-1FE8B5F815A6}">
      <dgm:prSet phldrT="[Текст]"/>
      <dgm:spPr>
        <a:solidFill>
          <a:srgbClr val="92D050"/>
        </a:solidFill>
      </dgm:spPr>
      <dgm:t>
        <a:bodyPr/>
        <a:lstStyle/>
        <a:p>
          <a:r>
            <a:rPr lang="en-US"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aqliy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hujum</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AC9947BE-41DE-4E98-A8B2-C233E4B657C6}" type="parTrans" cxnId="{B03D1902-5B81-4EC4-ADC3-A243D5A2519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BCFB544-25DF-4D23-9E19-927B5F3B7E66}" type="sibTrans" cxnId="{B03D1902-5B81-4EC4-ADC3-A243D5A2519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C5B793F-A587-4A80-B3EB-F9EE0CA52BAD}">
      <dgm:prSet phldrT="[Текст]"/>
      <dgm:spPr>
        <a:solidFill>
          <a:srgbClr val="00B050"/>
        </a:solidFill>
      </dgm:spPr>
      <dgm:t>
        <a:bodyPr/>
        <a:lstStyle/>
        <a:p>
          <a:r>
            <a:rPr lang="en-US" dirty="0" err="1">
              <a:solidFill>
                <a:schemeClr val="tx1"/>
              </a:solidFill>
              <a:latin typeface="Times New Roman" panose="02020603050405020304" pitchFamily="18" charset="0"/>
              <a:cs typeface="Times New Roman" panose="02020603050405020304" pitchFamily="18" charset="0"/>
            </a:rPr>
            <a:t>tizim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chiqishi</a:t>
          </a:r>
          <a:endParaRPr lang="ru-RU" dirty="0">
            <a:solidFill>
              <a:schemeClr val="tx1"/>
            </a:solidFill>
            <a:latin typeface="Times New Roman" panose="02020603050405020304" pitchFamily="18" charset="0"/>
            <a:cs typeface="Times New Roman" panose="02020603050405020304" pitchFamily="18" charset="0"/>
          </a:endParaRPr>
        </a:p>
      </dgm:t>
    </dgm:pt>
    <dgm:pt modelId="{4C395536-C4B3-4852-BFD5-9D28EF093C05}" type="parTrans" cxnId="{FB94C435-A8AF-46D8-9FB5-75AA89E8351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AD1CD94-BC70-44A6-8FC4-7A1D18F342FA}" type="sibTrans" cxnId="{FB94C435-A8AF-46D8-9FB5-75AA89E8351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BB44F1D-7AB4-4126-B8C2-605B13A66E16}">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muqobil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variantlarni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yaratish</a:t>
          </a:r>
          <a:endParaRPr lang="ru-RU" dirty="0">
            <a:solidFill>
              <a:schemeClr val="tx1"/>
            </a:solidFill>
            <a:latin typeface="Times New Roman" panose="02020603050405020304" pitchFamily="18" charset="0"/>
            <a:cs typeface="Times New Roman" panose="02020603050405020304" pitchFamily="18" charset="0"/>
          </a:endParaRPr>
        </a:p>
      </dgm:t>
    </dgm:pt>
    <dgm:pt modelId="{15952818-9DE4-4137-A580-0A63B146B775}" type="parTrans" cxnId="{7925A09A-6788-4F1C-AFFB-864B049F930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483F214-998A-4C9C-87D5-CCF793122A4F}" type="sibTrans" cxnId="{7925A09A-6788-4F1C-AFFB-864B049F930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560EFFF-9369-40DD-A564-478DE8A253F0}" type="pres">
      <dgm:prSet presAssocID="{79BC494E-6779-48C6-9B0D-0BA129DC746A}" presName="CompostProcess" presStyleCnt="0">
        <dgm:presLayoutVars>
          <dgm:dir/>
          <dgm:resizeHandles val="exact"/>
        </dgm:presLayoutVars>
      </dgm:prSet>
      <dgm:spPr/>
    </dgm:pt>
    <dgm:pt modelId="{AE0AED5F-1753-420A-B7A7-D1546EBA0187}" type="pres">
      <dgm:prSet presAssocID="{79BC494E-6779-48C6-9B0D-0BA129DC746A}" presName="arrow" presStyleLbl="bgShp" presStyleIdx="0" presStyleCnt="1"/>
      <dgm:spPr/>
    </dgm:pt>
    <dgm:pt modelId="{AA564094-EE91-4AEE-96BB-9280148CA5DC}" type="pres">
      <dgm:prSet presAssocID="{79BC494E-6779-48C6-9B0D-0BA129DC746A}" presName="linearProcess" presStyleCnt="0"/>
      <dgm:spPr/>
    </dgm:pt>
    <dgm:pt modelId="{E08F8488-6427-49EB-87F9-8F58BC6412CC}" type="pres">
      <dgm:prSet presAssocID="{1680705E-DCA1-4FDC-AA69-1FE8B5F815A6}" presName="textNode" presStyleLbl="node1" presStyleIdx="0" presStyleCnt="3">
        <dgm:presLayoutVars>
          <dgm:bulletEnabled val="1"/>
        </dgm:presLayoutVars>
      </dgm:prSet>
      <dgm:spPr/>
    </dgm:pt>
    <dgm:pt modelId="{37013CC6-C061-4FD6-B6CB-DACAB7CC8866}" type="pres">
      <dgm:prSet presAssocID="{CBCFB544-25DF-4D23-9E19-927B5F3B7E66}" presName="sibTrans" presStyleCnt="0"/>
      <dgm:spPr/>
    </dgm:pt>
    <dgm:pt modelId="{15382123-3632-454E-A229-14DADB6FFFA4}" type="pres">
      <dgm:prSet presAssocID="{1C5B793F-A587-4A80-B3EB-F9EE0CA52BAD}" presName="textNode" presStyleLbl="node1" presStyleIdx="1" presStyleCnt="3">
        <dgm:presLayoutVars>
          <dgm:bulletEnabled val="1"/>
        </dgm:presLayoutVars>
      </dgm:prSet>
      <dgm:spPr/>
    </dgm:pt>
    <dgm:pt modelId="{BF7F42B1-9BFE-4F70-A221-A6400C000EB2}" type="pres">
      <dgm:prSet presAssocID="{FAD1CD94-BC70-44A6-8FC4-7A1D18F342FA}" presName="sibTrans" presStyleCnt="0"/>
      <dgm:spPr/>
    </dgm:pt>
    <dgm:pt modelId="{3A3C0154-80D9-4E86-87C1-32D0B34B3EFF}" type="pres">
      <dgm:prSet presAssocID="{9BB44F1D-7AB4-4126-B8C2-605B13A66E16}" presName="textNode" presStyleLbl="node1" presStyleIdx="2" presStyleCnt="3">
        <dgm:presLayoutVars>
          <dgm:bulletEnabled val="1"/>
        </dgm:presLayoutVars>
      </dgm:prSet>
      <dgm:spPr/>
    </dgm:pt>
  </dgm:ptLst>
  <dgm:cxnLst>
    <dgm:cxn modelId="{B03D1902-5B81-4EC4-ADC3-A243D5A2519F}" srcId="{79BC494E-6779-48C6-9B0D-0BA129DC746A}" destId="{1680705E-DCA1-4FDC-AA69-1FE8B5F815A6}" srcOrd="0" destOrd="0" parTransId="{AC9947BE-41DE-4E98-A8B2-C233E4B657C6}" sibTransId="{CBCFB544-25DF-4D23-9E19-927B5F3B7E66}"/>
    <dgm:cxn modelId="{8D4A6D0C-16A8-4C8F-98C3-5EB836DF64FA}" type="presOf" srcId="{1C5B793F-A587-4A80-B3EB-F9EE0CA52BAD}" destId="{15382123-3632-454E-A229-14DADB6FFFA4}" srcOrd="0" destOrd="0" presId="urn:microsoft.com/office/officeart/2005/8/layout/hProcess9"/>
    <dgm:cxn modelId="{FB94C435-A8AF-46D8-9FB5-75AA89E83512}" srcId="{79BC494E-6779-48C6-9B0D-0BA129DC746A}" destId="{1C5B793F-A587-4A80-B3EB-F9EE0CA52BAD}" srcOrd="1" destOrd="0" parTransId="{4C395536-C4B3-4852-BFD5-9D28EF093C05}" sibTransId="{FAD1CD94-BC70-44A6-8FC4-7A1D18F342FA}"/>
    <dgm:cxn modelId="{08D58E37-8CB0-4A62-9B27-F48EEAC5D131}" type="presOf" srcId="{79BC494E-6779-48C6-9B0D-0BA129DC746A}" destId="{B560EFFF-9369-40DD-A564-478DE8A253F0}" srcOrd="0" destOrd="0" presId="urn:microsoft.com/office/officeart/2005/8/layout/hProcess9"/>
    <dgm:cxn modelId="{91433A7D-2CF4-4196-AC85-AB36F676A695}" type="presOf" srcId="{1680705E-DCA1-4FDC-AA69-1FE8B5F815A6}" destId="{E08F8488-6427-49EB-87F9-8F58BC6412CC}" srcOrd="0" destOrd="0" presId="urn:microsoft.com/office/officeart/2005/8/layout/hProcess9"/>
    <dgm:cxn modelId="{7925A09A-6788-4F1C-AFFB-864B049F930A}" srcId="{79BC494E-6779-48C6-9B0D-0BA129DC746A}" destId="{9BB44F1D-7AB4-4126-B8C2-605B13A66E16}" srcOrd="2" destOrd="0" parTransId="{15952818-9DE4-4137-A580-0A63B146B775}" sibTransId="{F483F214-998A-4C9C-87D5-CCF793122A4F}"/>
    <dgm:cxn modelId="{80DEE9C1-738A-44C2-8F97-364C3E5CF87C}" type="presOf" srcId="{9BB44F1D-7AB4-4126-B8C2-605B13A66E16}" destId="{3A3C0154-80D9-4E86-87C1-32D0B34B3EFF}" srcOrd="0" destOrd="0" presId="urn:microsoft.com/office/officeart/2005/8/layout/hProcess9"/>
    <dgm:cxn modelId="{974B4232-BFEC-4B24-88CF-057CA0E232DC}" type="presParOf" srcId="{B560EFFF-9369-40DD-A564-478DE8A253F0}" destId="{AE0AED5F-1753-420A-B7A7-D1546EBA0187}" srcOrd="0" destOrd="0" presId="urn:microsoft.com/office/officeart/2005/8/layout/hProcess9"/>
    <dgm:cxn modelId="{6A3A78B2-304F-461E-8267-77151F41E8B2}" type="presParOf" srcId="{B560EFFF-9369-40DD-A564-478DE8A253F0}" destId="{AA564094-EE91-4AEE-96BB-9280148CA5DC}" srcOrd="1" destOrd="0" presId="urn:microsoft.com/office/officeart/2005/8/layout/hProcess9"/>
    <dgm:cxn modelId="{BA1A918F-0836-48C2-871F-8DE57534FCC4}" type="presParOf" srcId="{AA564094-EE91-4AEE-96BB-9280148CA5DC}" destId="{E08F8488-6427-49EB-87F9-8F58BC6412CC}" srcOrd="0" destOrd="0" presId="urn:microsoft.com/office/officeart/2005/8/layout/hProcess9"/>
    <dgm:cxn modelId="{AC154712-CB19-47F1-990F-CC28D0499408}" type="presParOf" srcId="{AA564094-EE91-4AEE-96BB-9280148CA5DC}" destId="{37013CC6-C061-4FD6-B6CB-DACAB7CC8866}" srcOrd="1" destOrd="0" presId="urn:microsoft.com/office/officeart/2005/8/layout/hProcess9"/>
    <dgm:cxn modelId="{A0FAE106-A801-4EE6-8C06-0C4DC1BE956D}" type="presParOf" srcId="{AA564094-EE91-4AEE-96BB-9280148CA5DC}" destId="{15382123-3632-454E-A229-14DADB6FFFA4}" srcOrd="2" destOrd="0" presId="urn:microsoft.com/office/officeart/2005/8/layout/hProcess9"/>
    <dgm:cxn modelId="{A43EE78F-B170-4927-AE27-851813DE679D}" type="presParOf" srcId="{AA564094-EE91-4AEE-96BB-9280148CA5DC}" destId="{BF7F42B1-9BFE-4F70-A221-A6400C000EB2}" srcOrd="3" destOrd="0" presId="urn:microsoft.com/office/officeart/2005/8/layout/hProcess9"/>
    <dgm:cxn modelId="{AAECA304-38FA-4C63-8CE9-F9990EDF3225}" type="presParOf" srcId="{AA564094-EE91-4AEE-96BB-9280148CA5DC}" destId="{3A3C0154-80D9-4E86-87C1-32D0B34B3EFF}"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5CEFAA-9B0B-4421-943F-6422F699BB08}" type="doc">
      <dgm:prSet loTypeId="urn:microsoft.com/office/officeart/2005/8/layout/cycle4" loCatId="cycle" qsTypeId="urn:microsoft.com/office/officeart/2005/8/quickstyle/simple1" qsCatId="simple" csTypeId="urn:microsoft.com/office/officeart/2005/8/colors/accent1_2" csCatId="accent1" phldr="1"/>
      <dgm:spPr/>
      <dgm:t>
        <a:bodyPr/>
        <a:lstStyle/>
        <a:p>
          <a:endParaRPr lang="ru-RU"/>
        </a:p>
      </dgm:t>
    </dgm:pt>
    <dgm:pt modelId="{B63DCC09-0E94-4DBA-A399-45AB7DD4B748}">
      <dgm:prSet phldrT="[Текст]" custT="1"/>
      <dgm:spPr/>
      <dgm:t>
        <a:bodyPr/>
        <a:lstStyle/>
        <a:p>
          <a:r>
            <a:rPr lang="en-US" sz="2400" dirty="0">
              <a:latin typeface="Times New Roman" panose="02020603050405020304" pitchFamily="18" charset="0"/>
              <a:cs typeface="Times New Roman" panose="02020603050405020304" pitchFamily="18" charset="0"/>
            </a:rPr>
            <a:t>1-bosqich</a:t>
          </a:r>
          <a:endParaRPr lang="ru-RU" sz="2400" dirty="0">
            <a:latin typeface="Times New Roman" panose="02020603050405020304" pitchFamily="18" charset="0"/>
            <a:cs typeface="Times New Roman" panose="02020603050405020304" pitchFamily="18" charset="0"/>
          </a:endParaRPr>
        </a:p>
      </dgm:t>
    </dgm:pt>
    <dgm:pt modelId="{2E41A49C-AF02-4067-8AA8-004E35667FD2}" type="parTrans" cxnId="{810CA1EC-2BC5-4B15-AC12-80B15743B35B}">
      <dgm:prSet/>
      <dgm:spPr/>
      <dgm:t>
        <a:bodyPr/>
        <a:lstStyle/>
        <a:p>
          <a:endParaRPr lang="ru-RU" sz="1800">
            <a:latin typeface="Times New Roman" panose="02020603050405020304" pitchFamily="18" charset="0"/>
            <a:cs typeface="Times New Roman" panose="02020603050405020304" pitchFamily="18" charset="0"/>
          </a:endParaRPr>
        </a:p>
      </dgm:t>
    </dgm:pt>
    <dgm:pt modelId="{FB5F6CB0-34F2-4B22-97AC-C6B573CAC8B1}" type="sibTrans" cxnId="{810CA1EC-2BC5-4B15-AC12-80B15743B35B}">
      <dgm:prSet/>
      <dgm:spPr/>
      <dgm:t>
        <a:bodyPr/>
        <a:lstStyle/>
        <a:p>
          <a:endParaRPr lang="ru-RU" sz="1800">
            <a:latin typeface="Times New Roman" panose="02020603050405020304" pitchFamily="18" charset="0"/>
            <a:cs typeface="Times New Roman" panose="02020603050405020304" pitchFamily="18" charset="0"/>
          </a:endParaRPr>
        </a:p>
      </dgm:t>
    </dgm:pt>
    <dgm:pt modelId="{E8A46AF1-7301-4A42-8A78-695A531CD7D5}">
      <dgm:prSet phldrT="[Текст]" custT="1"/>
      <dgm:spPr/>
      <dgm:t>
        <a:bodyPr/>
        <a:lstStyle/>
        <a:p>
          <a:r>
            <a:rPr lang="en-US" sz="1800" dirty="0">
              <a:latin typeface="Times New Roman" panose="02020603050405020304" pitchFamily="18" charset="0"/>
              <a:cs typeface="Times New Roman" panose="02020603050405020304" pitchFamily="18" charset="0"/>
            </a:rPr>
            <a:t>ma'lumotlarni </a:t>
          </a:r>
          <a:r>
            <a:rPr lang="en-US" sz="1800" dirty="0" err="1">
              <a:latin typeface="Times New Roman" panose="02020603050405020304" pitchFamily="18" charset="0"/>
              <a:cs typeface="Times New Roman" panose="02020603050405020304" pitchFamily="18" charset="0"/>
            </a:rPr>
            <a:t>tayyorlash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tahlil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a:t>
          </a:r>
          <a:endParaRPr lang="ru-RU" sz="1800" dirty="0">
            <a:latin typeface="Times New Roman" panose="02020603050405020304" pitchFamily="18" charset="0"/>
            <a:cs typeface="Times New Roman" panose="02020603050405020304" pitchFamily="18" charset="0"/>
          </a:endParaRPr>
        </a:p>
      </dgm:t>
    </dgm:pt>
    <dgm:pt modelId="{523FA6C4-33F7-4436-B06E-2A3A1D843D55}" type="parTrans" cxnId="{0119DB9E-53C5-4B1E-9720-8CC7136DDACD}">
      <dgm:prSet/>
      <dgm:spPr/>
      <dgm:t>
        <a:bodyPr/>
        <a:lstStyle/>
        <a:p>
          <a:endParaRPr lang="ru-RU" sz="1800">
            <a:latin typeface="Times New Roman" panose="02020603050405020304" pitchFamily="18" charset="0"/>
            <a:cs typeface="Times New Roman" panose="02020603050405020304" pitchFamily="18" charset="0"/>
          </a:endParaRPr>
        </a:p>
      </dgm:t>
    </dgm:pt>
    <dgm:pt modelId="{0FCE9461-D213-4421-A588-808130A1ABC1}" type="sibTrans" cxnId="{0119DB9E-53C5-4B1E-9720-8CC7136DDACD}">
      <dgm:prSet/>
      <dgm:spPr/>
      <dgm:t>
        <a:bodyPr/>
        <a:lstStyle/>
        <a:p>
          <a:endParaRPr lang="ru-RU" sz="1800">
            <a:latin typeface="Times New Roman" panose="02020603050405020304" pitchFamily="18" charset="0"/>
            <a:cs typeface="Times New Roman" panose="02020603050405020304" pitchFamily="18" charset="0"/>
          </a:endParaRPr>
        </a:p>
      </dgm:t>
    </dgm:pt>
    <dgm:pt modelId="{75994ED6-1CB1-4BAB-9752-92649C1FF775}">
      <dgm:prSet phldrT="[Текст]" custT="1"/>
      <dgm:spPr/>
      <dgm:t>
        <a:bodyPr/>
        <a:lstStyle/>
        <a:p>
          <a:r>
            <a:rPr lang="en-US" sz="2400" dirty="0">
              <a:latin typeface="Times New Roman" panose="02020603050405020304" pitchFamily="18" charset="0"/>
              <a:cs typeface="Times New Roman" panose="02020603050405020304" pitchFamily="18" charset="0"/>
            </a:rPr>
            <a:t>2-bosqich</a:t>
          </a:r>
          <a:endParaRPr lang="ru-RU" sz="2400" dirty="0">
            <a:latin typeface="Times New Roman" panose="02020603050405020304" pitchFamily="18" charset="0"/>
            <a:cs typeface="Times New Roman" panose="02020603050405020304" pitchFamily="18" charset="0"/>
          </a:endParaRPr>
        </a:p>
      </dgm:t>
    </dgm:pt>
    <dgm:pt modelId="{467D0351-AFCB-49C7-8F1F-1740D6A602BA}" type="parTrans" cxnId="{CE4B8687-FC7B-4077-8756-32E2FD6D18D3}">
      <dgm:prSet/>
      <dgm:spPr/>
      <dgm:t>
        <a:bodyPr/>
        <a:lstStyle/>
        <a:p>
          <a:endParaRPr lang="ru-RU" sz="1800">
            <a:latin typeface="Times New Roman" panose="02020603050405020304" pitchFamily="18" charset="0"/>
            <a:cs typeface="Times New Roman" panose="02020603050405020304" pitchFamily="18" charset="0"/>
          </a:endParaRPr>
        </a:p>
      </dgm:t>
    </dgm:pt>
    <dgm:pt modelId="{9C011921-8D96-4EBC-A70C-F1AB3D2DFE12}" type="sibTrans" cxnId="{CE4B8687-FC7B-4077-8756-32E2FD6D18D3}">
      <dgm:prSet/>
      <dgm:spPr/>
      <dgm:t>
        <a:bodyPr/>
        <a:lstStyle/>
        <a:p>
          <a:endParaRPr lang="ru-RU" sz="1800">
            <a:latin typeface="Times New Roman" panose="02020603050405020304" pitchFamily="18" charset="0"/>
            <a:cs typeface="Times New Roman" panose="02020603050405020304" pitchFamily="18" charset="0"/>
          </a:endParaRPr>
        </a:p>
      </dgm:t>
    </dgm:pt>
    <dgm:pt modelId="{070F7612-C6C4-40D5-829F-B7106A672913}">
      <dgm:prSet phldrT="[Текст]" custT="1"/>
      <dgm:spPr/>
      <dgm:t>
        <a:bodyPr/>
        <a:lstStyle/>
        <a:p>
          <a:r>
            <a:rPr lang="en-US" sz="2400" dirty="0">
              <a:latin typeface="Times New Roman" panose="02020603050405020304" pitchFamily="18" charset="0"/>
              <a:cs typeface="Times New Roman" panose="02020603050405020304" pitchFamily="18" charset="0"/>
            </a:rPr>
            <a:t>4-bosqich</a:t>
          </a:r>
          <a:endParaRPr lang="ru-RU" sz="2400" dirty="0">
            <a:latin typeface="Times New Roman" panose="02020603050405020304" pitchFamily="18" charset="0"/>
            <a:cs typeface="Times New Roman" panose="02020603050405020304" pitchFamily="18" charset="0"/>
          </a:endParaRPr>
        </a:p>
      </dgm:t>
    </dgm:pt>
    <dgm:pt modelId="{1902C773-5075-43A8-A3E7-33DC7E55E47C}" type="parTrans" cxnId="{DA7ACD38-AA06-4140-B975-618D6D2E97C4}">
      <dgm:prSet/>
      <dgm:spPr/>
      <dgm:t>
        <a:bodyPr/>
        <a:lstStyle/>
        <a:p>
          <a:endParaRPr lang="ru-RU" sz="1800">
            <a:latin typeface="Times New Roman" panose="02020603050405020304" pitchFamily="18" charset="0"/>
            <a:cs typeface="Times New Roman" panose="02020603050405020304" pitchFamily="18" charset="0"/>
          </a:endParaRPr>
        </a:p>
      </dgm:t>
    </dgm:pt>
    <dgm:pt modelId="{D3544CEB-32BF-462B-9A3C-FA4C27219E93}" type="sibTrans" cxnId="{DA7ACD38-AA06-4140-B975-618D6D2E97C4}">
      <dgm:prSet/>
      <dgm:spPr/>
      <dgm:t>
        <a:bodyPr/>
        <a:lstStyle/>
        <a:p>
          <a:endParaRPr lang="ru-RU" sz="1800">
            <a:latin typeface="Times New Roman" panose="02020603050405020304" pitchFamily="18" charset="0"/>
            <a:cs typeface="Times New Roman" panose="02020603050405020304" pitchFamily="18" charset="0"/>
          </a:endParaRPr>
        </a:p>
      </dgm:t>
    </dgm:pt>
    <dgm:pt modelId="{9F484E20-52C4-4DDA-9B48-500C24846083}">
      <dgm:prSet phldrT="[Текст]" custT="1"/>
      <dgm:spPr/>
      <dgm:t>
        <a:bodyPr/>
        <a:lstStyle/>
        <a:p>
          <a:r>
            <a:rPr lang="en-US" sz="2400" dirty="0">
              <a:latin typeface="Times New Roman" panose="02020603050405020304" pitchFamily="18" charset="0"/>
              <a:cs typeface="Times New Roman" panose="02020603050405020304" pitchFamily="18" charset="0"/>
            </a:rPr>
            <a:t>3-bosqich</a:t>
          </a:r>
          <a:endParaRPr lang="ru-RU" sz="2400" dirty="0">
            <a:latin typeface="Times New Roman" panose="02020603050405020304" pitchFamily="18" charset="0"/>
            <a:cs typeface="Times New Roman" panose="02020603050405020304" pitchFamily="18" charset="0"/>
          </a:endParaRPr>
        </a:p>
      </dgm:t>
    </dgm:pt>
    <dgm:pt modelId="{F067EED0-3AF9-48C9-A8C0-75132A707230}" type="parTrans" cxnId="{889615F2-C663-411B-AF65-93F53976B6E6}">
      <dgm:prSet/>
      <dgm:spPr/>
      <dgm:t>
        <a:bodyPr/>
        <a:lstStyle/>
        <a:p>
          <a:endParaRPr lang="ru-RU" sz="1800">
            <a:latin typeface="Times New Roman" panose="02020603050405020304" pitchFamily="18" charset="0"/>
            <a:cs typeface="Times New Roman" panose="02020603050405020304" pitchFamily="18" charset="0"/>
          </a:endParaRPr>
        </a:p>
      </dgm:t>
    </dgm:pt>
    <dgm:pt modelId="{D1C67369-81C4-4442-B769-BFED9CC6BC57}" type="sibTrans" cxnId="{889615F2-C663-411B-AF65-93F53976B6E6}">
      <dgm:prSet/>
      <dgm:spPr/>
      <dgm:t>
        <a:bodyPr/>
        <a:lstStyle/>
        <a:p>
          <a:endParaRPr lang="ru-RU" sz="1800">
            <a:latin typeface="Times New Roman" panose="02020603050405020304" pitchFamily="18" charset="0"/>
            <a:cs typeface="Times New Roman" panose="02020603050405020304" pitchFamily="18" charset="0"/>
          </a:endParaRPr>
        </a:p>
      </dgm:t>
    </dgm:pt>
    <dgm:pt modelId="{4CD98D32-C112-41E0-80EC-57FD4E8974A8}">
      <dgm:prSet phldrT="[Текст]" custT="1"/>
      <dgm:spPr/>
      <dgm:t>
        <a:bodyPr/>
        <a:lstStyle/>
        <a:p>
          <a:r>
            <a:rPr lang="en-US" sz="1800" dirty="0" err="1">
              <a:latin typeface="Times New Roman" panose="02020603050405020304" pitchFamily="18" charset="0"/>
              <a:cs typeface="Times New Roman" panose="02020603050405020304" pitchFamily="18" charset="0"/>
            </a:rPr>
            <a:t>muqobil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variantlarni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chiqish</a:t>
          </a:r>
          <a:endParaRPr lang="ru-RU" sz="1800" dirty="0">
            <a:latin typeface="Times New Roman" panose="02020603050405020304" pitchFamily="18" charset="0"/>
            <a:cs typeface="Times New Roman" panose="02020603050405020304" pitchFamily="18" charset="0"/>
          </a:endParaRPr>
        </a:p>
      </dgm:t>
    </dgm:pt>
    <dgm:pt modelId="{010E5CF6-F841-4721-86F7-1EE22DECCCB8}" type="sibTrans" cxnId="{4C17101D-7624-4F5A-AC46-C182269B420E}">
      <dgm:prSet/>
      <dgm:spPr/>
      <dgm:t>
        <a:bodyPr/>
        <a:lstStyle/>
        <a:p>
          <a:endParaRPr lang="ru-RU" sz="1800">
            <a:latin typeface="Times New Roman" panose="02020603050405020304" pitchFamily="18" charset="0"/>
            <a:cs typeface="Times New Roman" panose="02020603050405020304" pitchFamily="18" charset="0"/>
          </a:endParaRPr>
        </a:p>
      </dgm:t>
    </dgm:pt>
    <dgm:pt modelId="{4A0E8FF1-58F8-434A-BDC9-7E6FF6F9D0EC}" type="parTrans" cxnId="{4C17101D-7624-4F5A-AC46-C182269B420E}">
      <dgm:prSet/>
      <dgm:spPr/>
      <dgm:t>
        <a:bodyPr/>
        <a:lstStyle/>
        <a:p>
          <a:endParaRPr lang="ru-RU" sz="1800">
            <a:latin typeface="Times New Roman" panose="02020603050405020304" pitchFamily="18" charset="0"/>
            <a:cs typeface="Times New Roman" panose="02020603050405020304" pitchFamily="18" charset="0"/>
          </a:endParaRPr>
        </a:p>
      </dgm:t>
    </dgm:pt>
    <dgm:pt modelId="{0D57AF25-34FE-4AEE-866A-37968C4EDA4A}">
      <dgm:prSet phldrT="[Текст]" custT="1"/>
      <dgm:spPr/>
      <dgm:t>
        <a:bodyPr/>
        <a:lstStyle/>
        <a:p>
          <a:r>
            <a:rPr lang="en-US" sz="1800" dirty="0" err="1">
              <a:latin typeface="Times New Roman" panose="02020603050405020304" pitchFamily="18" charset="0"/>
              <a:cs typeface="Times New Roman" panose="02020603050405020304" pitchFamily="18" charset="0"/>
            </a:rPr>
            <a:t>qaror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qabul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a:t>
          </a:r>
          <a:endParaRPr lang="ru-RU" sz="1800" dirty="0">
            <a:latin typeface="Times New Roman" panose="02020603050405020304" pitchFamily="18" charset="0"/>
            <a:cs typeface="Times New Roman" panose="02020603050405020304" pitchFamily="18" charset="0"/>
          </a:endParaRPr>
        </a:p>
      </dgm:t>
    </dgm:pt>
    <dgm:pt modelId="{376FA75F-6006-4922-A93D-B8C03B8F43A4}" type="sibTrans" cxnId="{510A80A1-839B-4918-8ED9-7C90015126EC}">
      <dgm:prSet/>
      <dgm:spPr/>
      <dgm:t>
        <a:bodyPr/>
        <a:lstStyle/>
        <a:p>
          <a:endParaRPr lang="ru-RU" sz="1800">
            <a:latin typeface="Times New Roman" panose="02020603050405020304" pitchFamily="18" charset="0"/>
            <a:cs typeface="Times New Roman" panose="02020603050405020304" pitchFamily="18" charset="0"/>
          </a:endParaRPr>
        </a:p>
      </dgm:t>
    </dgm:pt>
    <dgm:pt modelId="{55E906A6-C336-432E-B8E0-13CCF8AFEB2E}" type="parTrans" cxnId="{510A80A1-839B-4918-8ED9-7C90015126EC}">
      <dgm:prSet/>
      <dgm:spPr/>
      <dgm:t>
        <a:bodyPr/>
        <a:lstStyle/>
        <a:p>
          <a:endParaRPr lang="ru-RU" sz="1800">
            <a:latin typeface="Times New Roman" panose="02020603050405020304" pitchFamily="18" charset="0"/>
            <a:cs typeface="Times New Roman" panose="02020603050405020304" pitchFamily="18" charset="0"/>
          </a:endParaRPr>
        </a:p>
      </dgm:t>
    </dgm:pt>
    <dgm:pt modelId="{FD5F1FC0-D9FD-4EC3-8E2B-DF71E2C0467E}">
      <dgm:prSet phldrT="[Текст]" custT="1"/>
      <dgm:spPr/>
      <dgm:t>
        <a:bodyPr/>
        <a:lstStyle/>
        <a:p>
          <a:r>
            <a:rPr lang="en-US" sz="1800" dirty="0" err="1">
              <a:latin typeface="Times New Roman" panose="02020603050405020304" pitchFamily="18" charset="0"/>
              <a:cs typeface="Times New Roman" panose="02020603050405020304" pitchFamily="18" charset="0"/>
            </a:rPr>
            <a:t>topshiriqni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tayyorlash</a:t>
          </a:r>
          <a:endParaRPr lang="ru-RU" sz="1800" dirty="0">
            <a:latin typeface="Times New Roman" panose="02020603050405020304" pitchFamily="18" charset="0"/>
            <a:cs typeface="Times New Roman" panose="02020603050405020304" pitchFamily="18" charset="0"/>
          </a:endParaRPr>
        </a:p>
      </dgm:t>
    </dgm:pt>
    <dgm:pt modelId="{17D2062F-430C-4406-993E-01FACF4AEB13}" type="sibTrans" cxnId="{11C84073-6ECB-4BCE-82CD-39261297F466}">
      <dgm:prSet/>
      <dgm:spPr/>
      <dgm:t>
        <a:bodyPr/>
        <a:lstStyle/>
        <a:p>
          <a:endParaRPr lang="ru-RU" sz="1800">
            <a:latin typeface="Times New Roman" panose="02020603050405020304" pitchFamily="18" charset="0"/>
            <a:cs typeface="Times New Roman" panose="02020603050405020304" pitchFamily="18" charset="0"/>
          </a:endParaRPr>
        </a:p>
      </dgm:t>
    </dgm:pt>
    <dgm:pt modelId="{0F7C2E89-7170-4F80-A9F1-B009ACA04C06}" type="parTrans" cxnId="{11C84073-6ECB-4BCE-82CD-39261297F466}">
      <dgm:prSet/>
      <dgm:spPr/>
      <dgm:t>
        <a:bodyPr/>
        <a:lstStyle/>
        <a:p>
          <a:endParaRPr lang="ru-RU" sz="1800">
            <a:latin typeface="Times New Roman" panose="02020603050405020304" pitchFamily="18" charset="0"/>
            <a:cs typeface="Times New Roman" panose="02020603050405020304" pitchFamily="18" charset="0"/>
          </a:endParaRPr>
        </a:p>
      </dgm:t>
    </dgm:pt>
    <dgm:pt modelId="{D70575BC-6AFB-49E5-BD15-5CAA3BFB2105}" type="pres">
      <dgm:prSet presAssocID="{245CEFAA-9B0B-4421-943F-6422F699BB08}" presName="cycleMatrixDiagram" presStyleCnt="0">
        <dgm:presLayoutVars>
          <dgm:chMax val="1"/>
          <dgm:dir/>
          <dgm:animLvl val="lvl"/>
          <dgm:resizeHandles val="exact"/>
        </dgm:presLayoutVars>
      </dgm:prSet>
      <dgm:spPr/>
    </dgm:pt>
    <dgm:pt modelId="{CA77266F-EFD5-4E92-8139-3EF170329B38}" type="pres">
      <dgm:prSet presAssocID="{245CEFAA-9B0B-4421-943F-6422F699BB08}" presName="children" presStyleCnt="0"/>
      <dgm:spPr/>
    </dgm:pt>
    <dgm:pt modelId="{1A9A2258-F478-4452-AC33-DB727124FD9F}" type="pres">
      <dgm:prSet presAssocID="{245CEFAA-9B0B-4421-943F-6422F699BB08}" presName="child1group" presStyleCnt="0"/>
      <dgm:spPr/>
    </dgm:pt>
    <dgm:pt modelId="{281F31B0-4811-4745-8740-2E037B58084C}" type="pres">
      <dgm:prSet presAssocID="{245CEFAA-9B0B-4421-943F-6422F699BB08}" presName="child1" presStyleLbl="bgAcc1" presStyleIdx="0" presStyleCnt="4"/>
      <dgm:spPr/>
    </dgm:pt>
    <dgm:pt modelId="{8FDD46DC-D879-4FB4-A530-EA52D13BE378}" type="pres">
      <dgm:prSet presAssocID="{245CEFAA-9B0B-4421-943F-6422F699BB08}" presName="child1Text" presStyleLbl="bgAcc1" presStyleIdx="0" presStyleCnt="4">
        <dgm:presLayoutVars>
          <dgm:bulletEnabled val="1"/>
        </dgm:presLayoutVars>
      </dgm:prSet>
      <dgm:spPr/>
    </dgm:pt>
    <dgm:pt modelId="{26F8F293-ED03-4CF4-94DA-8508FE3B9D67}" type="pres">
      <dgm:prSet presAssocID="{245CEFAA-9B0B-4421-943F-6422F699BB08}" presName="child2group" presStyleCnt="0"/>
      <dgm:spPr/>
    </dgm:pt>
    <dgm:pt modelId="{E8EFB4E1-4883-4BDD-9D9C-746694AFA00A}" type="pres">
      <dgm:prSet presAssocID="{245CEFAA-9B0B-4421-943F-6422F699BB08}" presName="child2" presStyleLbl="bgAcc1" presStyleIdx="1" presStyleCnt="4"/>
      <dgm:spPr/>
    </dgm:pt>
    <dgm:pt modelId="{5037AB80-3C30-4F55-A817-81BD2508F04D}" type="pres">
      <dgm:prSet presAssocID="{245CEFAA-9B0B-4421-943F-6422F699BB08}" presName="child2Text" presStyleLbl="bgAcc1" presStyleIdx="1" presStyleCnt="4">
        <dgm:presLayoutVars>
          <dgm:bulletEnabled val="1"/>
        </dgm:presLayoutVars>
      </dgm:prSet>
      <dgm:spPr/>
    </dgm:pt>
    <dgm:pt modelId="{BAA9C0D6-1C2E-4E41-8222-7865412A886E}" type="pres">
      <dgm:prSet presAssocID="{245CEFAA-9B0B-4421-943F-6422F699BB08}" presName="child3group" presStyleCnt="0"/>
      <dgm:spPr/>
    </dgm:pt>
    <dgm:pt modelId="{4397CF1D-3B4B-44DA-BDEA-E1C01642E382}" type="pres">
      <dgm:prSet presAssocID="{245CEFAA-9B0B-4421-943F-6422F699BB08}" presName="child3" presStyleLbl="bgAcc1" presStyleIdx="2" presStyleCnt="4"/>
      <dgm:spPr/>
    </dgm:pt>
    <dgm:pt modelId="{CD262DB3-5897-4B57-9E07-0801A69916A2}" type="pres">
      <dgm:prSet presAssocID="{245CEFAA-9B0B-4421-943F-6422F699BB08}" presName="child3Text" presStyleLbl="bgAcc1" presStyleIdx="2" presStyleCnt="4">
        <dgm:presLayoutVars>
          <dgm:bulletEnabled val="1"/>
        </dgm:presLayoutVars>
      </dgm:prSet>
      <dgm:spPr/>
    </dgm:pt>
    <dgm:pt modelId="{0D3E59FA-2DC9-410D-9D30-D376B6C86023}" type="pres">
      <dgm:prSet presAssocID="{245CEFAA-9B0B-4421-943F-6422F699BB08}" presName="child4group" presStyleCnt="0"/>
      <dgm:spPr/>
    </dgm:pt>
    <dgm:pt modelId="{8944C0B9-8F29-4CDB-BAB8-A22B7A91C0B9}" type="pres">
      <dgm:prSet presAssocID="{245CEFAA-9B0B-4421-943F-6422F699BB08}" presName="child4" presStyleLbl="bgAcc1" presStyleIdx="3" presStyleCnt="4"/>
      <dgm:spPr/>
    </dgm:pt>
    <dgm:pt modelId="{DE149F89-9C94-4A64-9DB5-E472A5564D8B}" type="pres">
      <dgm:prSet presAssocID="{245CEFAA-9B0B-4421-943F-6422F699BB08}" presName="child4Text" presStyleLbl="bgAcc1" presStyleIdx="3" presStyleCnt="4">
        <dgm:presLayoutVars>
          <dgm:bulletEnabled val="1"/>
        </dgm:presLayoutVars>
      </dgm:prSet>
      <dgm:spPr/>
    </dgm:pt>
    <dgm:pt modelId="{9FBACEC5-AFB3-46FF-9D1E-8984C531F015}" type="pres">
      <dgm:prSet presAssocID="{245CEFAA-9B0B-4421-943F-6422F699BB08}" presName="childPlaceholder" presStyleCnt="0"/>
      <dgm:spPr/>
    </dgm:pt>
    <dgm:pt modelId="{146C896D-D4EE-44C6-8F38-D51D37650BD8}" type="pres">
      <dgm:prSet presAssocID="{245CEFAA-9B0B-4421-943F-6422F699BB08}" presName="circle" presStyleCnt="0"/>
      <dgm:spPr/>
    </dgm:pt>
    <dgm:pt modelId="{C3D5A221-7DF4-4900-921E-75DD63334299}" type="pres">
      <dgm:prSet presAssocID="{245CEFAA-9B0B-4421-943F-6422F699BB08}" presName="quadrant1" presStyleLbl="node1" presStyleIdx="0" presStyleCnt="4">
        <dgm:presLayoutVars>
          <dgm:chMax val="1"/>
          <dgm:bulletEnabled val="1"/>
        </dgm:presLayoutVars>
      </dgm:prSet>
      <dgm:spPr/>
    </dgm:pt>
    <dgm:pt modelId="{2655E6C9-0A97-4185-92D5-9D2ECCE05B3C}" type="pres">
      <dgm:prSet presAssocID="{245CEFAA-9B0B-4421-943F-6422F699BB08}" presName="quadrant2" presStyleLbl="node1" presStyleIdx="1" presStyleCnt="4">
        <dgm:presLayoutVars>
          <dgm:chMax val="1"/>
          <dgm:bulletEnabled val="1"/>
        </dgm:presLayoutVars>
      </dgm:prSet>
      <dgm:spPr/>
    </dgm:pt>
    <dgm:pt modelId="{DB48D8AD-F227-4FF1-9237-5572918A4B0F}" type="pres">
      <dgm:prSet presAssocID="{245CEFAA-9B0B-4421-943F-6422F699BB08}" presName="quadrant3" presStyleLbl="node1" presStyleIdx="2" presStyleCnt="4">
        <dgm:presLayoutVars>
          <dgm:chMax val="1"/>
          <dgm:bulletEnabled val="1"/>
        </dgm:presLayoutVars>
      </dgm:prSet>
      <dgm:spPr/>
    </dgm:pt>
    <dgm:pt modelId="{4E23CC8B-A9AF-49BD-B67E-906F0DF785B1}" type="pres">
      <dgm:prSet presAssocID="{245CEFAA-9B0B-4421-943F-6422F699BB08}" presName="quadrant4" presStyleLbl="node1" presStyleIdx="3" presStyleCnt="4">
        <dgm:presLayoutVars>
          <dgm:chMax val="1"/>
          <dgm:bulletEnabled val="1"/>
        </dgm:presLayoutVars>
      </dgm:prSet>
      <dgm:spPr/>
    </dgm:pt>
    <dgm:pt modelId="{C31BBAC0-A0D1-4A79-9FE5-C89688A03A0F}" type="pres">
      <dgm:prSet presAssocID="{245CEFAA-9B0B-4421-943F-6422F699BB08}" presName="quadrantPlaceholder" presStyleCnt="0"/>
      <dgm:spPr/>
    </dgm:pt>
    <dgm:pt modelId="{60A2713A-6D19-4B59-AF67-7F4493AB3724}" type="pres">
      <dgm:prSet presAssocID="{245CEFAA-9B0B-4421-943F-6422F699BB08}" presName="center1" presStyleLbl="fgShp" presStyleIdx="0" presStyleCnt="2"/>
      <dgm:spPr/>
    </dgm:pt>
    <dgm:pt modelId="{341F8B88-ABA6-4131-A254-A13E26E56EBC}" type="pres">
      <dgm:prSet presAssocID="{245CEFAA-9B0B-4421-943F-6422F699BB08}" presName="center2" presStyleLbl="fgShp" presStyleIdx="1" presStyleCnt="2"/>
      <dgm:spPr/>
    </dgm:pt>
  </dgm:ptLst>
  <dgm:cxnLst>
    <dgm:cxn modelId="{3AE9DE06-5AC9-491F-9EFA-77D68B4E58DA}" type="presOf" srcId="{E8A46AF1-7301-4A42-8A78-695A531CD7D5}" destId="{281F31B0-4811-4745-8740-2E037B58084C}" srcOrd="0" destOrd="0" presId="urn:microsoft.com/office/officeart/2005/8/layout/cycle4"/>
    <dgm:cxn modelId="{9258AC12-6CF4-4134-9103-2F53A6C71775}" type="presOf" srcId="{245CEFAA-9B0B-4421-943F-6422F699BB08}" destId="{D70575BC-6AFB-49E5-BD15-5CAA3BFB2105}" srcOrd="0" destOrd="0" presId="urn:microsoft.com/office/officeart/2005/8/layout/cycle4"/>
    <dgm:cxn modelId="{738EB019-A872-42ED-A46A-DEC883D15E3C}" type="presOf" srcId="{0D57AF25-34FE-4AEE-866A-37968C4EDA4A}" destId="{4397CF1D-3B4B-44DA-BDEA-E1C01642E382}" srcOrd="0" destOrd="0" presId="urn:microsoft.com/office/officeart/2005/8/layout/cycle4"/>
    <dgm:cxn modelId="{4C17101D-7624-4F5A-AC46-C182269B420E}" srcId="{9F484E20-52C4-4DDA-9B48-500C24846083}" destId="{4CD98D32-C112-41E0-80EC-57FD4E8974A8}" srcOrd="0" destOrd="0" parTransId="{4A0E8FF1-58F8-434A-BDC9-7E6FF6F9D0EC}" sibTransId="{010E5CF6-F841-4721-86F7-1EE22DECCCB8}"/>
    <dgm:cxn modelId="{AF846C28-05EB-4932-AAB9-E4CA1D621ED0}" type="presOf" srcId="{75994ED6-1CB1-4BAB-9752-92649C1FF775}" destId="{2655E6C9-0A97-4185-92D5-9D2ECCE05B3C}" srcOrd="0" destOrd="0" presId="urn:microsoft.com/office/officeart/2005/8/layout/cycle4"/>
    <dgm:cxn modelId="{6A52982E-5F38-440E-ABD8-78557321C37F}" type="presOf" srcId="{070F7612-C6C4-40D5-829F-B7106A672913}" destId="{DB48D8AD-F227-4FF1-9237-5572918A4B0F}" srcOrd="0" destOrd="0" presId="urn:microsoft.com/office/officeart/2005/8/layout/cycle4"/>
    <dgm:cxn modelId="{DA7ACD38-AA06-4140-B975-618D6D2E97C4}" srcId="{245CEFAA-9B0B-4421-943F-6422F699BB08}" destId="{070F7612-C6C4-40D5-829F-B7106A672913}" srcOrd="2" destOrd="0" parTransId="{1902C773-5075-43A8-A3E7-33DC7E55E47C}" sibTransId="{D3544CEB-32BF-462B-9A3C-FA4C27219E93}"/>
    <dgm:cxn modelId="{B4DDD548-DADE-4637-8B20-2D3E711596FE}" type="presOf" srcId="{4CD98D32-C112-41E0-80EC-57FD4E8974A8}" destId="{8944C0B9-8F29-4CDB-BAB8-A22B7A91C0B9}" srcOrd="0" destOrd="0" presId="urn:microsoft.com/office/officeart/2005/8/layout/cycle4"/>
    <dgm:cxn modelId="{C6866B49-FCF5-492A-8E9E-5508496E47D2}" type="presOf" srcId="{4CD98D32-C112-41E0-80EC-57FD4E8974A8}" destId="{DE149F89-9C94-4A64-9DB5-E472A5564D8B}" srcOrd="1" destOrd="0" presId="urn:microsoft.com/office/officeart/2005/8/layout/cycle4"/>
    <dgm:cxn modelId="{3481E94C-C2A6-4603-9E09-0D2A77240528}" type="presOf" srcId="{0D57AF25-34FE-4AEE-866A-37968C4EDA4A}" destId="{CD262DB3-5897-4B57-9E07-0801A69916A2}" srcOrd="1" destOrd="0" presId="urn:microsoft.com/office/officeart/2005/8/layout/cycle4"/>
    <dgm:cxn modelId="{0475EE4C-C47E-4B26-AEDC-A586C7F4E76E}" type="presOf" srcId="{FD5F1FC0-D9FD-4EC3-8E2B-DF71E2C0467E}" destId="{5037AB80-3C30-4F55-A817-81BD2508F04D}" srcOrd="1" destOrd="0" presId="urn:microsoft.com/office/officeart/2005/8/layout/cycle4"/>
    <dgm:cxn modelId="{CC645971-D006-453E-BBF0-0BBDBCD0DAFA}" type="presOf" srcId="{FD5F1FC0-D9FD-4EC3-8E2B-DF71E2C0467E}" destId="{E8EFB4E1-4883-4BDD-9D9C-746694AFA00A}" srcOrd="0" destOrd="0" presId="urn:microsoft.com/office/officeart/2005/8/layout/cycle4"/>
    <dgm:cxn modelId="{11C84073-6ECB-4BCE-82CD-39261297F466}" srcId="{75994ED6-1CB1-4BAB-9752-92649C1FF775}" destId="{FD5F1FC0-D9FD-4EC3-8E2B-DF71E2C0467E}" srcOrd="0" destOrd="0" parTransId="{0F7C2E89-7170-4F80-A9F1-B009ACA04C06}" sibTransId="{17D2062F-430C-4406-993E-01FACF4AEB13}"/>
    <dgm:cxn modelId="{B6975F83-4735-4599-A750-54B38BBD394B}" type="presOf" srcId="{B63DCC09-0E94-4DBA-A399-45AB7DD4B748}" destId="{C3D5A221-7DF4-4900-921E-75DD63334299}" srcOrd="0" destOrd="0" presId="urn:microsoft.com/office/officeart/2005/8/layout/cycle4"/>
    <dgm:cxn modelId="{CE4B8687-FC7B-4077-8756-32E2FD6D18D3}" srcId="{245CEFAA-9B0B-4421-943F-6422F699BB08}" destId="{75994ED6-1CB1-4BAB-9752-92649C1FF775}" srcOrd="1" destOrd="0" parTransId="{467D0351-AFCB-49C7-8F1F-1740D6A602BA}" sibTransId="{9C011921-8D96-4EBC-A70C-F1AB3D2DFE12}"/>
    <dgm:cxn modelId="{0119DB9E-53C5-4B1E-9720-8CC7136DDACD}" srcId="{B63DCC09-0E94-4DBA-A399-45AB7DD4B748}" destId="{E8A46AF1-7301-4A42-8A78-695A531CD7D5}" srcOrd="0" destOrd="0" parTransId="{523FA6C4-33F7-4436-B06E-2A3A1D843D55}" sibTransId="{0FCE9461-D213-4421-A588-808130A1ABC1}"/>
    <dgm:cxn modelId="{510A80A1-839B-4918-8ED9-7C90015126EC}" srcId="{070F7612-C6C4-40D5-829F-B7106A672913}" destId="{0D57AF25-34FE-4AEE-866A-37968C4EDA4A}" srcOrd="0" destOrd="0" parTransId="{55E906A6-C336-432E-B8E0-13CCF8AFEB2E}" sibTransId="{376FA75F-6006-4922-A93D-B8C03B8F43A4}"/>
    <dgm:cxn modelId="{1D58C0C1-6323-4212-B3F3-DCCCED456DA9}" type="presOf" srcId="{E8A46AF1-7301-4A42-8A78-695A531CD7D5}" destId="{8FDD46DC-D879-4FB4-A530-EA52D13BE378}" srcOrd="1" destOrd="0" presId="urn:microsoft.com/office/officeart/2005/8/layout/cycle4"/>
    <dgm:cxn modelId="{810CA1EC-2BC5-4B15-AC12-80B15743B35B}" srcId="{245CEFAA-9B0B-4421-943F-6422F699BB08}" destId="{B63DCC09-0E94-4DBA-A399-45AB7DD4B748}" srcOrd="0" destOrd="0" parTransId="{2E41A49C-AF02-4067-8AA8-004E35667FD2}" sibTransId="{FB5F6CB0-34F2-4B22-97AC-C6B573CAC8B1}"/>
    <dgm:cxn modelId="{848513EF-CE68-443D-9F2E-FECD3A5BC8CD}" type="presOf" srcId="{9F484E20-52C4-4DDA-9B48-500C24846083}" destId="{4E23CC8B-A9AF-49BD-B67E-906F0DF785B1}" srcOrd="0" destOrd="0" presId="urn:microsoft.com/office/officeart/2005/8/layout/cycle4"/>
    <dgm:cxn modelId="{889615F2-C663-411B-AF65-93F53976B6E6}" srcId="{245CEFAA-9B0B-4421-943F-6422F699BB08}" destId="{9F484E20-52C4-4DDA-9B48-500C24846083}" srcOrd="3" destOrd="0" parTransId="{F067EED0-3AF9-48C9-A8C0-75132A707230}" sibTransId="{D1C67369-81C4-4442-B769-BFED9CC6BC57}"/>
    <dgm:cxn modelId="{6A1259A4-1FA4-4988-917B-DEE4585AC8D6}" type="presParOf" srcId="{D70575BC-6AFB-49E5-BD15-5CAA3BFB2105}" destId="{CA77266F-EFD5-4E92-8139-3EF170329B38}" srcOrd="0" destOrd="0" presId="urn:microsoft.com/office/officeart/2005/8/layout/cycle4"/>
    <dgm:cxn modelId="{DB3B5FAB-7CE2-4EE2-9B8B-1229B6DF1DEA}" type="presParOf" srcId="{CA77266F-EFD5-4E92-8139-3EF170329B38}" destId="{1A9A2258-F478-4452-AC33-DB727124FD9F}" srcOrd="0" destOrd="0" presId="urn:microsoft.com/office/officeart/2005/8/layout/cycle4"/>
    <dgm:cxn modelId="{90DA1AE6-73BE-4577-A705-652385EDFB66}" type="presParOf" srcId="{1A9A2258-F478-4452-AC33-DB727124FD9F}" destId="{281F31B0-4811-4745-8740-2E037B58084C}" srcOrd="0" destOrd="0" presId="urn:microsoft.com/office/officeart/2005/8/layout/cycle4"/>
    <dgm:cxn modelId="{AA4FAE70-A118-4AF8-AF85-99939BBB1121}" type="presParOf" srcId="{1A9A2258-F478-4452-AC33-DB727124FD9F}" destId="{8FDD46DC-D879-4FB4-A530-EA52D13BE378}" srcOrd="1" destOrd="0" presId="urn:microsoft.com/office/officeart/2005/8/layout/cycle4"/>
    <dgm:cxn modelId="{F2DA4583-91EC-462D-8F15-688A5BC887D8}" type="presParOf" srcId="{CA77266F-EFD5-4E92-8139-3EF170329B38}" destId="{26F8F293-ED03-4CF4-94DA-8508FE3B9D67}" srcOrd="1" destOrd="0" presId="urn:microsoft.com/office/officeart/2005/8/layout/cycle4"/>
    <dgm:cxn modelId="{9801B98F-D1D1-4E77-BE12-A9C979947EBA}" type="presParOf" srcId="{26F8F293-ED03-4CF4-94DA-8508FE3B9D67}" destId="{E8EFB4E1-4883-4BDD-9D9C-746694AFA00A}" srcOrd="0" destOrd="0" presId="urn:microsoft.com/office/officeart/2005/8/layout/cycle4"/>
    <dgm:cxn modelId="{116E7D37-2003-4AA7-A8FA-A21D613A0D41}" type="presParOf" srcId="{26F8F293-ED03-4CF4-94DA-8508FE3B9D67}" destId="{5037AB80-3C30-4F55-A817-81BD2508F04D}" srcOrd="1" destOrd="0" presId="urn:microsoft.com/office/officeart/2005/8/layout/cycle4"/>
    <dgm:cxn modelId="{DE81A1C5-FBCB-44C1-9DD5-8E860FAA730C}" type="presParOf" srcId="{CA77266F-EFD5-4E92-8139-3EF170329B38}" destId="{BAA9C0D6-1C2E-4E41-8222-7865412A886E}" srcOrd="2" destOrd="0" presId="urn:microsoft.com/office/officeart/2005/8/layout/cycle4"/>
    <dgm:cxn modelId="{5453C129-1409-46CB-B7BC-8A64C73B4694}" type="presParOf" srcId="{BAA9C0D6-1C2E-4E41-8222-7865412A886E}" destId="{4397CF1D-3B4B-44DA-BDEA-E1C01642E382}" srcOrd="0" destOrd="0" presId="urn:microsoft.com/office/officeart/2005/8/layout/cycle4"/>
    <dgm:cxn modelId="{A54D6854-AD4F-47F2-8826-21002F8C89D5}" type="presParOf" srcId="{BAA9C0D6-1C2E-4E41-8222-7865412A886E}" destId="{CD262DB3-5897-4B57-9E07-0801A69916A2}" srcOrd="1" destOrd="0" presId="urn:microsoft.com/office/officeart/2005/8/layout/cycle4"/>
    <dgm:cxn modelId="{7A7602CF-B107-4E21-A4B0-9030BFAD7CF9}" type="presParOf" srcId="{CA77266F-EFD5-4E92-8139-3EF170329B38}" destId="{0D3E59FA-2DC9-410D-9D30-D376B6C86023}" srcOrd="3" destOrd="0" presId="urn:microsoft.com/office/officeart/2005/8/layout/cycle4"/>
    <dgm:cxn modelId="{1BFC2D67-FA95-4752-A695-0CDB677F62B6}" type="presParOf" srcId="{0D3E59FA-2DC9-410D-9D30-D376B6C86023}" destId="{8944C0B9-8F29-4CDB-BAB8-A22B7A91C0B9}" srcOrd="0" destOrd="0" presId="urn:microsoft.com/office/officeart/2005/8/layout/cycle4"/>
    <dgm:cxn modelId="{7DC0BAE0-3588-4955-A61B-4F1C7590E4C5}" type="presParOf" srcId="{0D3E59FA-2DC9-410D-9D30-D376B6C86023}" destId="{DE149F89-9C94-4A64-9DB5-E472A5564D8B}" srcOrd="1" destOrd="0" presId="urn:microsoft.com/office/officeart/2005/8/layout/cycle4"/>
    <dgm:cxn modelId="{C38607E7-3CB4-4835-A17B-3CBA92B688A9}" type="presParOf" srcId="{CA77266F-EFD5-4E92-8139-3EF170329B38}" destId="{9FBACEC5-AFB3-46FF-9D1E-8984C531F015}" srcOrd="4" destOrd="0" presId="urn:microsoft.com/office/officeart/2005/8/layout/cycle4"/>
    <dgm:cxn modelId="{FBC12D7D-79FE-42E9-9B40-6BC762A6FBFE}" type="presParOf" srcId="{D70575BC-6AFB-49E5-BD15-5CAA3BFB2105}" destId="{146C896D-D4EE-44C6-8F38-D51D37650BD8}" srcOrd="1" destOrd="0" presId="urn:microsoft.com/office/officeart/2005/8/layout/cycle4"/>
    <dgm:cxn modelId="{88D5DE62-AE67-428B-8DB8-6E3B583EAC96}" type="presParOf" srcId="{146C896D-D4EE-44C6-8F38-D51D37650BD8}" destId="{C3D5A221-7DF4-4900-921E-75DD63334299}" srcOrd="0" destOrd="0" presId="urn:microsoft.com/office/officeart/2005/8/layout/cycle4"/>
    <dgm:cxn modelId="{1099D35A-6C0C-47ED-B816-3103B11984A1}" type="presParOf" srcId="{146C896D-D4EE-44C6-8F38-D51D37650BD8}" destId="{2655E6C9-0A97-4185-92D5-9D2ECCE05B3C}" srcOrd="1" destOrd="0" presId="urn:microsoft.com/office/officeart/2005/8/layout/cycle4"/>
    <dgm:cxn modelId="{3C223274-8ED6-4B58-9744-6580A1DE9DD9}" type="presParOf" srcId="{146C896D-D4EE-44C6-8F38-D51D37650BD8}" destId="{DB48D8AD-F227-4FF1-9237-5572918A4B0F}" srcOrd="2" destOrd="0" presId="urn:microsoft.com/office/officeart/2005/8/layout/cycle4"/>
    <dgm:cxn modelId="{72A9AA7B-B49B-4E92-A712-EA3856EA957E}" type="presParOf" srcId="{146C896D-D4EE-44C6-8F38-D51D37650BD8}" destId="{4E23CC8B-A9AF-49BD-B67E-906F0DF785B1}" srcOrd="3" destOrd="0" presId="urn:microsoft.com/office/officeart/2005/8/layout/cycle4"/>
    <dgm:cxn modelId="{9D4E8501-9411-4A84-B408-61214AAEBEF5}" type="presParOf" srcId="{146C896D-D4EE-44C6-8F38-D51D37650BD8}" destId="{C31BBAC0-A0D1-4A79-9FE5-C89688A03A0F}" srcOrd="4" destOrd="0" presId="urn:microsoft.com/office/officeart/2005/8/layout/cycle4"/>
    <dgm:cxn modelId="{F537337B-7CBE-4214-9B09-96A1C6CBC468}" type="presParOf" srcId="{D70575BC-6AFB-49E5-BD15-5CAA3BFB2105}" destId="{60A2713A-6D19-4B59-AF67-7F4493AB3724}" srcOrd="2" destOrd="0" presId="urn:microsoft.com/office/officeart/2005/8/layout/cycle4"/>
    <dgm:cxn modelId="{B5888517-3FA8-49BC-8B32-8992A4C82DA1}" type="presParOf" srcId="{D70575BC-6AFB-49E5-BD15-5CAA3BFB2105}" destId="{341F8B88-ABA6-4131-A254-A13E26E56EBC}"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D1166D9-FF08-43F3-B329-D131C603728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42011E7D-EB6B-4D4B-B43E-711A3BB6444D}">
      <dgm:prSet phldrT="[Текст]"/>
      <dgm:spPr/>
      <dgm:t>
        <a:bodyPr/>
        <a:lstStyle/>
        <a:p>
          <a:r>
            <a:rPr lang="en-US" dirty="0">
              <a:solidFill>
                <a:schemeClr val="tx1"/>
              </a:solidFill>
              <a:latin typeface="Times New Roman" panose="02020603050405020304" pitchFamily="18" charset="0"/>
              <a:cs typeface="Times New Roman" panose="02020603050405020304" pitchFamily="18" charset="0"/>
            </a:rPr>
            <a:t>1-bosqich</a:t>
          </a:r>
          <a:endParaRPr lang="ru-RU" dirty="0">
            <a:solidFill>
              <a:schemeClr val="tx1"/>
            </a:solidFill>
            <a:latin typeface="Times New Roman" panose="02020603050405020304" pitchFamily="18" charset="0"/>
            <a:cs typeface="Times New Roman" panose="02020603050405020304" pitchFamily="18" charset="0"/>
          </a:endParaRPr>
        </a:p>
      </dgm:t>
    </dgm:pt>
    <dgm:pt modelId="{7CCE8B45-75C1-47E8-BD4D-F1D4A112B91C}" type="parTrans" cxnId="{2E5ADA9C-F5E9-464C-865E-8F468BB605B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5EEE96C-E769-46F1-AAF0-776CE7B5CDBE}" type="sibTrans" cxnId="{2E5ADA9C-F5E9-464C-865E-8F468BB605B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3A8C323A-4660-4FDE-86C1-4329A855B81F}">
      <dgm:prSet phldrT="[Текст]" custT="1"/>
      <dgm:spPr/>
      <dgm:t>
        <a:bodyPr/>
        <a:lstStyle/>
        <a:p>
          <a:r>
            <a:rPr lang="en-US" sz="2000" dirty="0">
              <a:solidFill>
                <a:schemeClr val="tx1"/>
              </a:solidFill>
              <a:latin typeface="Times New Roman" panose="02020603050405020304" pitchFamily="18" charset="0"/>
              <a:cs typeface="Times New Roman" panose="02020603050405020304" pitchFamily="18" charset="0"/>
            </a:rPr>
            <a:t>ma'lumotlarni </a:t>
          </a:r>
          <a:r>
            <a:rPr lang="en-US" sz="2000" dirty="0" err="1">
              <a:solidFill>
                <a:schemeClr val="tx1"/>
              </a:solidFill>
              <a:latin typeface="Times New Roman" panose="02020603050405020304" pitchFamily="18" charset="0"/>
              <a:cs typeface="Times New Roman" panose="02020603050405020304" pitchFamily="18" charset="0"/>
            </a:rPr>
            <a:t>olish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DC422E13-BA16-4DEB-9970-D75B5E385B60}" type="parTrans" cxnId="{FCF1713C-8B61-4153-9035-62FE2659C38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13FCCBC-36FA-4D70-A9A4-9E3DA335D904}" type="sibTrans" cxnId="{FCF1713C-8B61-4153-9035-62FE2659C38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F8A57F6-9BC9-441C-B92D-6A73DB1F49C9}">
      <dgm:prSet phldrT="[Текст]"/>
      <dgm:spPr/>
      <dgm:t>
        <a:bodyPr/>
        <a:lstStyle/>
        <a:p>
          <a:r>
            <a:rPr lang="en-US" dirty="0">
              <a:solidFill>
                <a:schemeClr val="tx1"/>
              </a:solidFill>
              <a:latin typeface="Times New Roman" panose="02020603050405020304" pitchFamily="18" charset="0"/>
              <a:cs typeface="Times New Roman" panose="02020603050405020304" pitchFamily="18" charset="0"/>
            </a:rPr>
            <a:t>2-bosqich</a:t>
          </a:r>
          <a:endParaRPr lang="ru-RU" dirty="0">
            <a:solidFill>
              <a:schemeClr val="tx1"/>
            </a:solidFill>
            <a:latin typeface="Times New Roman" panose="02020603050405020304" pitchFamily="18" charset="0"/>
            <a:cs typeface="Times New Roman" panose="02020603050405020304" pitchFamily="18" charset="0"/>
          </a:endParaRPr>
        </a:p>
      </dgm:t>
    </dgm:pt>
    <dgm:pt modelId="{AD260247-6007-4BBE-815C-CC6BEE53347B}" type="parTrans" cxnId="{92DBC522-A29D-4A7A-AF62-4D609584D08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933AA97-BC08-4EB1-8572-C533323CEF75}" type="sibTrans" cxnId="{92DBC522-A29D-4A7A-AF62-4D609584D08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881ECF7-97C6-4D79-8544-BE63C2CD6BE8}">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vazifalarni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270CD5C8-473A-4407-8774-1104BB145557}" type="parTrans" cxnId="{764474D0-4DD6-43F7-93A0-C26D15036CF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C5FFFE8-4972-4150-95E0-349927D380F1}" type="sibTrans" cxnId="{764474D0-4DD6-43F7-93A0-C26D15036CF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1D969D9-F78A-496B-8830-6F171068A7C1}">
      <dgm:prSet phldrT="[Текст]"/>
      <dgm:spPr/>
      <dgm:t>
        <a:bodyPr/>
        <a:lstStyle/>
        <a:p>
          <a:r>
            <a:rPr lang="en-US" dirty="0">
              <a:solidFill>
                <a:schemeClr val="tx1"/>
              </a:solidFill>
              <a:latin typeface="Times New Roman" panose="02020603050405020304" pitchFamily="18" charset="0"/>
              <a:cs typeface="Times New Roman" panose="02020603050405020304" pitchFamily="18" charset="0"/>
            </a:rPr>
            <a:t>3-bosqich</a:t>
          </a:r>
          <a:endParaRPr lang="ru-RU" dirty="0">
            <a:solidFill>
              <a:schemeClr val="tx1"/>
            </a:solidFill>
            <a:latin typeface="Times New Roman" panose="02020603050405020304" pitchFamily="18" charset="0"/>
            <a:cs typeface="Times New Roman" panose="02020603050405020304" pitchFamily="18" charset="0"/>
          </a:endParaRPr>
        </a:p>
      </dgm:t>
    </dgm:pt>
    <dgm:pt modelId="{BEFB17D0-DB97-49DF-8065-3044F935BBA6}" type="parTrans" cxnId="{D088E500-7A0F-4064-B659-92A6AE045B4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B6AC3E6-7D6B-4EDC-8585-FFE51B2A9577}" type="sibTrans" cxnId="{D088E500-7A0F-4064-B659-92A6AE045B4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37F681B-BD73-44ED-9EEC-00558D98BC1E}">
      <dgm:prSet phldrT="[Текст]" custT="1"/>
      <dgm:spPr/>
      <dgm:t>
        <a:bodyPr/>
        <a:lstStyle/>
        <a:p>
          <a:r>
            <a:rPr lang="en-US" sz="2000" dirty="0">
              <a:solidFill>
                <a:schemeClr val="tx1"/>
              </a:solidFill>
              <a:latin typeface="Times New Roman" panose="02020603050405020304" pitchFamily="18" charset="0"/>
              <a:cs typeface="Times New Roman" panose="02020603050405020304" pitchFamily="18" charset="0"/>
            </a:rPr>
            <a:t>model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yechim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usulini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chiqish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9C1A826D-50AC-4BD1-AF80-EC704AA82FC7}" type="parTrans" cxnId="{D0BC6EEF-3300-4CA9-AB43-E1CB98B6965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DCABEC3-A0E5-4C5E-8FC4-49AB542ED60F}" type="sibTrans" cxnId="{D0BC6EEF-3300-4CA9-AB43-E1CB98B6965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595B3FE-6F3B-4744-9016-D989EB7DDFE3}">
      <dgm:prSet/>
      <dgm:spPr/>
      <dgm:t>
        <a:bodyPr/>
        <a:lstStyle/>
        <a:p>
          <a:r>
            <a:rPr lang="en-US" dirty="0">
              <a:solidFill>
                <a:schemeClr val="tx1"/>
              </a:solidFill>
              <a:latin typeface="Times New Roman" panose="02020603050405020304" pitchFamily="18" charset="0"/>
              <a:cs typeface="Times New Roman" panose="02020603050405020304" pitchFamily="18" charset="0"/>
            </a:rPr>
            <a:t>4-bosqich</a:t>
          </a:r>
          <a:endParaRPr lang="ru-RU" dirty="0">
            <a:solidFill>
              <a:schemeClr val="tx1"/>
            </a:solidFill>
            <a:latin typeface="Times New Roman" panose="02020603050405020304" pitchFamily="18" charset="0"/>
            <a:cs typeface="Times New Roman" panose="02020603050405020304" pitchFamily="18" charset="0"/>
          </a:endParaRPr>
        </a:p>
      </dgm:t>
    </dgm:pt>
    <dgm:pt modelId="{C1C464FC-C8F8-457F-9682-A2BCBBDF99EA}" type="parTrans" cxnId="{DD9345D0-FF3D-4653-A08C-F62E50EDE41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A4B3117-AB3D-4188-AC67-5551C5CB858C}" type="sibTrans" cxnId="{DD9345D0-FF3D-4653-A08C-F62E50EDE41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1EC8483-21CB-4EAA-9C7D-786B8A5839B8}">
      <dgm:prSet custT="1"/>
      <dgm:spPr/>
      <dgm:t>
        <a:bodyPr/>
        <a:lstStyle/>
        <a:p>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muqobil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variantlarni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chiqish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EDB36177-9E1A-4DF4-BA41-B13E21720B81}" type="parTrans" cxnId="{DB07DEDA-A5CE-4E1E-98C6-72A3ADC1298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AEBEB75-FA75-4926-8CE0-82B1D0E41FF8}" type="sibTrans" cxnId="{DB07DEDA-A5CE-4E1E-98C6-72A3ADC1298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91C9AC4-B928-4B6D-A527-556D3DB2BD86}">
      <dgm:prSet/>
      <dgm:spPr/>
      <dgm:t>
        <a:bodyPr/>
        <a:lstStyle/>
        <a:p>
          <a:r>
            <a:rPr lang="en-US" dirty="0">
              <a:solidFill>
                <a:schemeClr val="tx1"/>
              </a:solidFill>
              <a:latin typeface="Times New Roman" panose="02020603050405020304" pitchFamily="18" charset="0"/>
              <a:cs typeface="Times New Roman" panose="02020603050405020304" pitchFamily="18" charset="0"/>
            </a:rPr>
            <a:t>5-bosqich</a:t>
          </a:r>
          <a:endParaRPr lang="ru-RU" dirty="0">
            <a:solidFill>
              <a:schemeClr val="tx1"/>
            </a:solidFill>
            <a:latin typeface="Times New Roman" panose="02020603050405020304" pitchFamily="18" charset="0"/>
            <a:cs typeface="Times New Roman" panose="02020603050405020304" pitchFamily="18" charset="0"/>
          </a:endParaRPr>
        </a:p>
      </dgm:t>
    </dgm:pt>
    <dgm:pt modelId="{0420C9F8-0F5A-4D36-B14B-B89185DD583A}" type="parTrans" cxnId="{2C82E801-7D7C-4D07-8167-7B275C35ED5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A6DE253-59D1-40A5-8AF4-BF9228FC72C6}" type="sibTrans" cxnId="{2C82E801-7D7C-4D07-8167-7B275C35ED5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E63A0A3-8BED-4156-B19E-842BBF1B5C5F}">
      <dgm:prSet custT="1"/>
      <dgm:spPr/>
      <dgm:t>
        <a:bodyPr/>
        <a:lstStyle/>
        <a:p>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bashorat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baholash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EFAC4057-5CCE-4570-9D6B-F9BA6DD0CB84}" type="parTrans" cxnId="{C9369C0A-6872-4763-8E59-B1A275C2F09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1A13AEE-EEC2-435B-8F7C-3B8333EEC6F2}" type="sibTrans" cxnId="{C9369C0A-6872-4763-8E59-B1A275C2F09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3CB632E-1102-47CB-833E-1B9953BF9261}">
      <dgm:prSet/>
      <dgm:spPr/>
      <dgm:t>
        <a:bodyPr/>
        <a:lstStyle/>
        <a:p>
          <a:r>
            <a:rPr lang="en-US" dirty="0">
              <a:solidFill>
                <a:schemeClr val="tx1"/>
              </a:solidFill>
              <a:latin typeface="Times New Roman" panose="02020603050405020304" pitchFamily="18" charset="0"/>
              <a:cs typeface="Times New Roman" panose="02020603050405020304" pitchFamily="18" charset="0"/>
            </a:rPr>
            <a:t>6-bosqich</a:t>
          </a:r>
          <a:endParaRPr lang="ru-RU" dirty="0">
            <a:solidFill>
              <a:schemeClr val="tx1"/>
            </a:solidFill>
            <a:latin typeface="Times New Roman" panose="02020603050405020304" pitchFamily="18" charset="0"/>
            <a:cs typeface="Times New Roman" panose="02020603050405020304" pitchFamily="18" charset="0"/>
          </a:endParaRPr>
        </a:p>
      </dgm:t>
    </dgm:pt>
    <dgm:pt modelId="{B2EAC869-FCED-446E-A42F-F9C4266BAC02}" type="parTrans" cxnId="{439E7675-D70D-4646-98BE-6E5FEAD2192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041079B-D98F-48BC-8201-67C8BF31B7A7}" type="sibTrans" cxnId="{439E7675-D70D-4646-98BE-6E5FEAD2192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DAFA3E8-C49B-4F5C-9776-04950F928A85}">
      <dgm:prSet custT="1"/>
      <dgm:spPr/>
      <dgm:t>
        <a:bodyPr/>
        <a:lstStyle/>
        <a:p>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tanlash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mezonlarini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aniqlash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F02DBEFC-48AD-4573-8E43-1FB8A6E8D156}" type="parTrans" cxnId="{89A4A800-FD39-4DA8-BEFB-53C2D25B82C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17BBF90-DFB9-4563-89FC-6439E3007EAA}" type="sibTrans" cxnId="{89A4A800-FD39-4DA8-BEFB-53C2D25B82C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F99ADFB-B178-4614-A42A-D439B7F8C46E}">
      <dgm:prSet/>
      <dgm:spPr/>
      <dgm:t>
        <a:bodyPr/>
        <a:lstStyle/>
        <a:p>
          <a:r>
            <a:rPr lang="en-US" dirty="0">
              <a:solidFill>
                <a:schemeClr val="tx1"/>
              </a:solidFill>
              <a:latin typeface="Times New Roman" panose="02020603050405020304" pitchFamily="18" charset="0"/>
              <a:cs typeface="Times New Roman" panose="02020603050405020304" pitchFamily="18" charset="0"/>
            </a:rPr>
            <a:t>7-bosqich</a:t>
          </a:r>
          <a:endParaRPr lang="ru-RU" dirty="0">
            <a:solidFill>
              <a:schemeClr val="tx1"/>
            </a:solidFill>
            <a:latin typeface="Times New Roman" panose="02020603050405020304" pitchFamily="18" charset="0"/>
            <a:cs typeface="Times New Roman" panose="02020603050405020304" pitchFamily="18" charset="0"/>
          </a:endParaRPr>
        </a:p>
      </dgm:t>
    </dgm:pt>
    <dgm:pt modelId="{F58D08E3-B54A-4A8B-A16D-457945A6D4B2}" type="parTrans" cxnId="{90FF67E4-E399-4ED3-9D9B-0A2D65FA550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3AF9FD2-145A-4CFF-A9F4-3ABCCFB0D046}" type="sibTrans" cxnId="{90FF67E4-E399-4ED3-9D9B-0A2D65FA550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DA2301E-8AC5-4328-87B0-273D1704AA85}">
      <dgm:prSet custT="1"/>
      <dgm:spPr/>
      <dgm:t>
        <a:bodyPr/>
        <a:lstStyle/>
        <a:p>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tanlash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D1E47542-2E93-4BBA-B5A9-A50A40A34A54}" type="parTrans" cxnId="{5365D99F-65C5-42D5-81B8-C2E15B775E4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F5E7BE4-5739-4ED8-8887-300BB69BB13F}" type="sibTrans" cxnId="{5365D99F-65C5-42D5-81B8-C2E15B775E4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2F77701-496E-4C95-A82A-F6F041FD7426}">
      <dgm:prSet/>
      <dgm:spPr/>
      <dgm:t>
        <a:bodyPr/>
        <a:lstStyle/>
        <a:p>
          <a:r>
            <a:rPr lang="en-US" dirty="0">
              <a:solidFill>
                <a:schemeClr val="tx1"/>
              </a:solidFill>
              <a:latin typeface="Times New Roman" panose="02020603050405020304" pitchFamily="18" charset="0"/>
              <a:cs typeface="Times New Roman" panose="02020603050405020304" pitchFamily="18" charset="0"/>
            </a:rPr>
            <a:t>8-bosqich</a:t>
          </a:r>
          <a:endParaRPr lang="ru-RU" dirty="0">
            <a:solidFill>
              <a:schemeClr val="tx1"/>
            </a:solidFill>
            <a:latin typeface="Times New Roman" panose="02020603050405020304" pitchFamily="18" charset="0"/>
            <a:cs typeface="Times New Roman" panose="02020603050405020304" pitchFamily="18" charset="0"/>
          </a:endParaRPr>
        </a:p>
      </dgm:t>
    </dgm:pt>
    <dgm:pt modelId="{F46CFC2B-595B-4133-B6A8-D8E35D108DEE}" type="parTrans" cxnId="{4C701853-DA21-40F1-834B-D96B75721B8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F1C7CED-BB9C-48D2-8F6E-4689EF047BA3}" type="sibTrans" cxnId="{4C701853-DA21-40F1-834B-D96B75721B8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EF12035-1648-414A-AE19-40ED4D195B48}">
      <dgm:prSet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qarorni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rasmiylashtirish</a:t>
          </a:r>
          <a:endParaRPr lang="ru-RU" sz="2000" dirty="0">
            <a:solidFill>
              <a:schemeClr val="tx1"/>
            </a:solidFill>
            <a:latin typeface="Times New Roman" panose="02020603050405020304" pitchFamily="18" charset="0"/>
            <a:cs typeface="Times New Roman" panose="02020603050405020304" pitchFamily="18" charset="0"/>
          </a:endParaRPr>
        </a:p>
      </dgm:t>
    </dgm:pt>
    <dgm:pt modelId="{A2A2EF45-4DE6-4145-8C3D-862025389D14}" type="parTrans" cxnId="{4F02B60A-5167-434E-8D7F-3704026ABED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5322985-B34E-4B30-B7F3-C70798A667F3}" type="sibTrans" cxnId="{4F02B60A-5167-434E-8D7F-3704026ABED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E8AAED5-DE5F-4BFC-8A35-183751F68558}" type="pres">
      <dgm:prSet presAssocID="{ED1166D9-FF08-43F3-B329-D131C6037284}" presName="Name0" presStyleCnt="0">
        <dgm:presLayoutVars>
          <dgm:dir/>
          <dgm:animLvl val="lvl"/>
          <dgm:resizeHandles val="exact"/>
        </dgm:presLayoutVars>
      </dgm:prSet>
      <dgm:spPr/>
    </dgm:pt>
    <dgm:pt modelId="{FA31CB66-E852-4602-B0C8-14318FE2FA52}" type="pres">
      <dgm:prSet presAssocID="{42011E7D-EB6B-4D4B-B43E-711A3BB6444D}" presName="linNode" presStyleCnt="0"/>
      <dgm:spPr/>
    </dgm:pt>
    <dgm:pt modelId="{BC60B627-A697-409B-9050-549E63D0C252}" type="pres">
      <dgm:prSet presAssocID="{42011E7D-EB6B-4D4B-B43E-711A3BB6444D}" presName="parentText" presStyleLbl="node1" presStyleIdx="0" presStyleCnt="8">
        <dgm:presLayoutVars>
          <dgm:chMax val="1"/>
          <dgm:bulletEnabled val="1"/>
        </dgm:presLayoutVars>
      </dgm:prSet>
      <dgm:spPr/>
    </dgm:pt>
    <dgm:pt modelId="{B18F7756-33C1-467B-B99F-FD5A0C1F6DCF}" type="pres">
      <dgm:prSet presAssocID="{42011E7D-EB6B-4D4B-B43E-711A3BB6444D}" presName="descendantText" presStyleLbl="alignAccFollowNode1" presStyleIdx="0" presStyleCnt="8">
        <dgm:presLayoutVars>
          <dgm:bulletEnabled val="1"/>
        </dgm:presLayoutVars>
      </dgm:prSet>
      <dgm:spPr/>
    </dgm:pt>
    <dgm:pt modelId="{A2DC11CD-86A0-4063-83A7-65902C0E579C}" type="pres">
      <dgm:prSet presAssocID="{A5EEE96C-E769-46F1-AAF0-776CE7B5CDBE}" presName="sp" presStyleCnt="0"/>
      <dgm:spPr/>
    </dgm:pt>
    <dgm:pt modelId="{80464D0F-8FDD-4782-A4A7-28FD2678772B}" type="pres">
      <dgm:prSet presAssocID="{7F8A57F6-9BC9-441C-B92D-6A73DB1F49C9}" presName="linNode" presStyleCnt="0"/>
      <dgm:spPr/>
    </dgm:pt>
    <dgm:pt modelId="{40421AF6-6564-404F-B0FE-9B6A0E2FF12D}" type="pres">
      <dgm:prSet presAssocID="{7F8A57F6-9BC9-441C-B92D-6A73DB1F49C9}" presName="parentText" presStyleLbl="node1" presStyleIdx="1" presStyleCnt="8">
        <dgm:presLayoutVars>
          <dgm:chMax val="1"/>
          <dgm:bulletEnabled val="1"/>
        </dgm:presLayoutVars>
      </dgm:prSet>
      <dgm:spPr/>
    </dgm:pt>
    <dgm:pt modelId="{9BFECC9A-1E5B-47A9-A794-93B3F8809036}" type="pres">
      <dgm:prSet presAssocID="{7F8A57F6-9BC9-441C-B92D-6A73DB1F49C9}" presName="descendantText" presStyleLbl="alignAccFollowNode1" presStyleIdx="1" presStyleCnt="8">
        <dgm:presLayoutVars>
          <dgm:bulletEnabled val="1"/>
        </dgm:presLayoutVars>
      </dgm:prSet>
      <dgm:spPr/>
    </dgm:pt>
    <dgm:pt modelId="{D4AC6A62-D7EA-4374-A65B-79216CB0A552}" type="pres">
      <dgm:prSet presAssocID="{5933AA97-BC08-4EB1-8572-C533323CEF75}" presName="sp" presStyleCnt="0"/>
      <dgm:spPr/>
    </dgm:pt>
    <dgm:pt modelId="{82C5C389-06AF-48BD-A5E5-503F60662695}" type="pres">
      <dgm:prSet presAssocID="{81D969D9-F78A-496B-8830-6F171068A7C1}" presName="linNode" presStyleCnt="0"/>
      <dgm:spPr/>
    </dgm:pt>
    <dgm:pt modelId="{754A6C98-77AE-46C6-8A59-EAAB3EB9A601}" type="pres">
      <dgm:prSet presAssocID="{81D969D9-F78A-496B-8830-6F171068A7C1}" presName="parentText" presStyleLbl="node1" presStyleIdx="2" presStyleCnt="8">
        <dgm:presLayoutVars>
          <dgm:chMax val="1"/>
          <dgm:bulletEnabled val="1"/>
        </dgm:presLayoutVars>
      </dgm:prSet>
      <dgm:spPr/>
    </dgm:pt>
    <dgm:pt modelId="{A1E86B4B-B925-4C1D-86F5-E48A62E82344}" type="pres">
      <dgm:prSet presAssocID="{81D969D9-F78A-496B-8830-6F171068A7C1}" presName="descendantText" presStyleLbl="alignAccFollowNode1" presStyleIdx="2" presStyleCnt="8">
        <dgm:presLayoutVars>
          <dgm:bulletEnabled val="1"/>
        </dgm:presLayoutVars>
      </dgm:prSet>
      <dgm:spPr/>
    </dgm:pt>
    <dgm:pt modelId="{796D9C7D-A264-43A6-99C0-B6949F14E3A0}" type="pres">
      <dgm:prSet presAssocID="{5B6AC3E6-7D6B-4EDC-8585-FFE51B2A9577}" presName="sp" presStyleCnt="0"/>
      <dgm:spPr/>
    </dgm:pt>
    <dgm:pt modelId="{DE59701E-CAEE-4C9E-B08E-1AEC974B250F}" type="pres">
      <dgm:prSet presAssocID="{7595B3FE-6F3B-4744-9016-D989EB7DDFE3}" presName="linNode" presStyleCnt="0"/>
      <dgm:spPr/>
    </dgm:pt>
    <dgm:pt modelId="{784CC266-ACC1-4911-9CF9-2E8BF55AD543}" type="pres">
      <dgm:prSet presAssocID="{7595B3FE-6F3B-4744-9016-D989EB7DDFE3}" presName="parentText" presStyleLbl="node1" presStyleIdx="3" presStyleCnt="8">
        <dgm:presLayoutVars>
          <dgm:chMax val="1"/>
          <dgm:bulletEnabled val="1"/>
        </dgm:presLayoutVars>
      </dgm:prSet>
      <dgm:spPr/>
    </dgm:pt>
    <dgm:pt modelId="{01998BF3-B292-4C78-9791-79813616EBC2}" type="pres">
      <dgm:prSet presAssocID="{7595B3FE-6F3B-4744-9016-D989EB7DDFE3}" presName="descendantText" presStyleLbl="alignAccFollowNode1" presStyleIdx="3" presStyleCnt="8">
        <dgm:presLayoutVars>
          <dgm:bulletEnabled val="1"/>
        </dgm:presLayoutVars>
      </dgm:prSet>
      <dgm:spPr/>
    </dgm:pt>
    <dgm:pt modelId="{11D20774-56EB-4458-858A-CB5D654026FF}" type="pres">
      <dgm:prSet presAssocID="{9A4B3117-AB3D-4188-AC67-5551C5CB858C}" presName="sp" presStyleCnt="0"/>
      <dgm:spPr/>
    </dgm:pt>
    <dgm:pt modelId="{CA5DC73F-D872-4714-B909-300FE867B81F}" type="pres">
      <dgm:prSet presAssocID="{B91C9AC4-B928-4B6D-A527-556D3DB2BD86}" presName="linNode" presStyleCnt="0"/>
      <dgm:spPr/>
    </dgm:pt>
    <dgm:pt modelId="{F30DB779-2AA8-443E-965D-37FD165A525D}" type="pres">
      <dgm:prSet presAssocID="{B91C9AC4-B928-4B6D-A527-556D3DB2BD86}" presName="parentText" presStyleLbl="node1" presStyleIdx="4" presStyleCnt="8">
        <dgm:presLayoutVars>
          <dgm:chMax val="1"/>
          <dgm:bulletEnabled val="1"/>
        </dgm:presLayoutVars>
      </dgm:prSet>
      <dgm:spPr/>
    </dgm:pt>
    <dgm:pt modelId="{B1FDCDFA-19E0-45DA-988B-32F9181A15F0}" type="pres">
      <dgm:prSet presAssocID="{B91C9AC4-B928-4B6D-A527-556D3DB2BD86}" presName="descendantText" presStyleLbl="alignAccFollowNode1" presStyleIdx="4" presStyleCnt="8">
        <dgm:presLayoutVars>
          <dgm:bulletEnabled val="1"/>
        </dgm:presLayoutVars>
      </dgm:prSet>
      <dgm:spPr/>
    </dgm:pt>
    <dgm:pt modelId="{272DCD56-7195-478B-85BF-FE3F22A45AA9}" type="pres">
      <dgm:prSet presAssocID="{9A6DE253-59D1-40A5-8AF4-BF9228FC72C6}" presName="sp" presStyleCnt="0"/>
      <dgm:spPr/>
    </dgm:pt>
    <dgm:pt modelId="{07492AF1-B78A-4204-BAC8-DE220ADDEF46}" type="pres">
      <dgm:prSet presAssocID="{73CB632E-1102-47CB-833E-1B9953BF9261}" presName="linNode" presStyleCnt="0"/>
      <dgm:spPr/>
    </dgm:pt>
    <dgm:pt modelId="{6628F0BD-F358-4CFF-A5B9-12F2CF59C5F4}" type="pres">
      <dgm:prSet presAssocID="{73CB632E-1102-47CB-833E-1B9953BF9261}" presName="parentText" presStyleLbl="node1" presStyleIdx="5" presStyleCnt="8">
        <dgm:presLayoutVars>
          <dgm:chMax val="1"/>
          <dgm:bulletEnabled val="1"/>
        </dgm:presLayoutVars>
      </dgm:prSet>
      <dgm:spPr/>
    </dgm:pt>
    <dgm:pt modelId="{2DC5AC60-1983-471D-B4B8-0C4D8B11EAE6}" type="pres">
      <dgm:prSet presAssocID="{73CB632E-1102-47CB-833E-1B9953BF9261}" presName="descendantText" presStyleLbl="alignAccFollowNode1" presStyleIdx="5" presStyleCnt="8">
        <dgm:presLayoutVars>
          <dgm:bulletEnabled val="1"/>
        </dgm:presLayoutVars>
      </dgm:prSet>
      <dgm:spPr/>
    </dgm:pt>
    <dgm:pt modelId="{643334C0-0A21-409E-8ABD-7E9D0E248E65}" type="pres">
      <dgm:prSet presAssocID="{9041079B-D98F-48BC-8201-67C8BF31B7A7}" presName="sp" presStyleCnt="0"/>
      <dgm:spPr/>
    </dgm:pt>
    <dgm:pt modelId="{C1F43F63-DCF8-4E11-8CE6-558284505292}" type="pres">
      <dgm:prSet presAssocID="{5F99ADFB-B178-4614-A42A-D439B7F8C46E}" presName="linNode" presStyleCnt="0"/>
      <dgm:spPr/>
    </dgm:pt>
    <dgm:pt modelId="{FC264D7E-6BE6-4D54-A122-6DC46086D783}" type="pres">
      <dgm:prSet presAssocID="{5F99ADFB-B178-4614-A42A-D439B7F8C46E}" presName="parentText" presStyleLbl="node1" presStyleIdx="6" presStyleCnt="8">
        <dgm:presLayoutVars>
          <dgm:chMax val="1"/>
          <dgm:bulletEnabled val="1"/>
        </dgm:presLayoutVars>
      </dgm:prSet>
      <dgm:spPr/>
    </dgm:pt>
    <dgm:pt modelId="{97218009-AEF1-4927-A2F9-58667050E89D}" type="pres">
      <dgm:prSet presAssocID="{5F99ADFB-B178-4614-A42A-D439B7F8C46E}" presName="descendantText" presStyleLbl="alignAccFollowNode1" presStyleIdx="6" presStyleCnt="8">
        <dgm:presLayoutVars>
          <dgm:bulletEnabled val="1"/>
        </dgm:presLayoutVars>
      </dgm:prSet>
      <dgm:spPr/>
    </dgm:pt>
    <dgm:pt modelId="{009D837D-8DBE-40D2-8C4A-AE3306B09C60}" type="pres">
      <dgm:prSet presAssocID="{43AF9FD2-145A-4CFF-A9F4-3ABCCFB0D046}" presName="sp" presStyleCnt="0"/>
      <dgm:spPr/>
    </dgm:pt>
    <dgm:pt modelId="{FB31EFD8-9701-40CD-9D64-73D90F10CFDC}" type="pres">
      <dgm:prSet presAssocID="{02F77701-496E-4C95-A82A-F6F041FD7426}" presName="linNode" presStyleCnt="0"/>
      <dgm:spPr/>
    </dgm:pt>
    <dgm:pt modelId="{97940442-A223-4151-A980-51E4FB2626ED}" type="pres">
      <dgm:prSet presAssocID="{02F77701-496E-4C95-A82A-F6F041FD7426}" presName="parentText" presStyleLbl="node1" presStyleIdx="7" presStyleCnt="8">
        <dgm:presLayoutVars>
          <dgm:chMax val="1"/>
          <dgm:bulletEnabled val="1"/>
        </dgm:presLayoutVars>
      </dgm:prSet>
      <dgm:spPr/>
    </dgm:pt>
    <dgm:pt modelId="{02FF3998-3F53-41D6-B95D-18539939EA13}" type="pres">
      <dgm:prSet presAssocID="{02F77701-496E-4C95-A82A-F6F041FD7426}" presName="descendantText" presStyleLbl="alignAccFollowNode1" presStyleIdx="7" presStyleCnt="8">
        <dgm:presLayoutVars>
          <dgm:bulletEnabled val="1"/>
        </dgm:presLayoutVars>
      </dgm:prSet>
      <dgm:spPr/>
    </dgm:pt>
  </dgm:ptLst>
  <dgm:cxnLst>
    <dgm:cxn modelId="{FD5C8200-C2B4-4BAB-B06D-23BE744FD934}" type="presOf" srcId="{1881ECF7-97C6-4D79-8544-BE63C2CD6BE8}" destId="{9BFECC9A-1E5B-47A9-A794-93B3F8809036}" srcOrd="0" destOrd="0" presId="urn:microsoft.com/office/officeart/2005/8/layout/vList5"/>
    <dgm:cxn modelId="{89A4A800-FD39-4DA8-BEFB-53C2D25B82C6}" srcId="{73CB632E-1102-47CB-833E-1B9953BF9261}" destId="{6DAFA3E8-C49B-4F5C-9776-04950F928A85}" srcOrd="0" destOrd="0" parTransId="{F02DBEFC-48AD-4573-8E43-1FB8A6E8D156}" sibTransId="{D17BBF90-DFB9-4563-89FC-6439E3007EAA}"/>
    <dgm:cxn modelId="{D088E500-7A0F-4064-B659-92A6AE045B49}" srcId="{ED1166D9-FF08-43F3-B329-D131C6037284}" destId="{81D969D9-F78A-496B-8830-6F171068A7C1}" srcOrd="2" destOrd="0" parTransId="{BEFB17D0-DB97-49DF-8065-3044F935BBA6}" sibTransId="{5B6AC3E6-7D6B-4EDC-8585-FFE51B2A9577}"/>
    <dgm:cxn modelId="{2C82E801-7D7C-4D07-8167-7B275C35ED59}" srcId="{ED1166D9-FF08-43F3-B329-D131C6037284}" destId="{B91C9AC4-B928-4B6D-A527-556D3DB2BD86}" srcOrd="4" destOrd="0" parTransId="{0420C9F8-0F5A-4D36-B14B-B89185DD583A}" sibTransId="{9A6DE253-59D1-40A5-8AF4-BF9228FC72C6}"/>
    <dgm:cxn modelId="{C0BBBF05-DF0C-4E5A-9924-0F3B38060D97}" type="presOf" srcId="{5F99ADFB-B178-4614-A42A-D439B7F8C46E}" destId="{FC264D7E-6BE6-4D54-A122-6DC46086D783}" srcOrd="0" destOrd="0" presId="urn:microsoft.com/office/officeart/2005/8/layout/vList5"/>
    <dgm:cxn modelId="{C9369C0A-6872-4763-8E59-B1A275C2F09E}" srcId="{B91C9AC4-B928-4B6D-A527-556D3DB2BD86}" destId="{0E63A0A3-8BED-4156-B19E-842BBF1B5C5F}" srcOrd="0" destOrd="0" parTransId="{EFAC4057-5CCE-4570-9D6B-F9BA6DD0CB84}" sibTransId="{21A13AEE-EEC2-435B-8F7C-3B8333EEC6F2}"/>
    <dgm:cxn modelId="{4F02B60A-5167-434E-8D7F-3704026ABED0}" srcId="{02F77701-496E-4C95-A82A-F6F041FD7426}" destId="{2EF12035-1648-414A-AE19-40ED4D195B48}" srcOrd="0" destOrd="0" parTransId="{A2A2EF45-4DE6-4145-8C3D-862025389D14}" sibTransId="{65322985-B34E-4B30-B7F3-C70798A667F3}"/>
    <dgm:cxn modelId="{A75E5218-F99C-4F66-91A2-0FEE9E1A8FBA}" type="presOf" srcId="{7F8A57F6-9BC9-441C-B92D-6A73DB1F49C9}" destId="{40421AF6-6564-404F-B0FE-9B6A0E2FF12D}" srcOrd="0" destOrd="0" presId="urn:microsoft.com/office/officeart/2005/8/layout/vList5"/>
    <dgm:cxn modelId="{4839AE1B-574D-4C8C-8A9E-A1E7D57B5372}" type="presOf" srcId="{21EC8483-21CB-4EAA-9C7D-786B8A5839B8}" destId="{01998BF3-B292-4C78-9791-79813616EBC2}" srcOrd="0" destOrd="0" presId="urn:microsoft.com/office/officeart/2005/8/layout/vList5"/>
    <dgm:cxn modelId="{92DBC522-A29D-4A7A-AF62-4D609584D087}" srcId="{ED1166D9-FF08-43F3-B329-D131C6037284}" destId="{7F8A57F6-9BC9-441C-B92D-6A73DB1F49C9}" srcOrd="1" destOrd="0" parTransId="{AD260247-6007-4BBE-815C-CC6BEE53347B}" sibTransId="{5933AA97-BC08-4EB1-8572-C533323CEF75}"/>
    <dgm:cxn modelId="{FCF1713C-8B61-4153-9035-62FE2659C388}" srcId="{42011E7D-EB6B-4D4B-B43E-711A3BB6444D}" destId="{3A8C323A-4660-4FDE-86C1-4329A855B81F}" srcOrd="0" destOrd="0" parTransId="{DC422E13-BA16-4DEB-9970-D75B5E385B60}" sibTransId="{613FCCBC-36FA-4D70-A9A4-9E3DA335D904}"/>
    <dgm:cxn modelId="{F6D26069-F8FE-4864-A991-90DD3C6C7053}" type="presOf" srcId="{ED1166D9-FF08-43F3-B329-D131C6037284}" destId="{AE8AAED5-DE5F-4BFC-8A35-183751F68558}" srcOrd="0" destOrd="0" presId="urn:microsoft.com/office/officeart/2005/8/layout/vList5"/>
    <dgm:cxn modelId="{4C701853-DA21-40F1-834B-D96B75721B80}" srcId="{ED1166D9-FF08-43F3-B329-D131C6037284}" destId="{02F77701-496E-4C95-A82A-F6F041FD7426}" srcOrd="7" destOrd="0" parTransId="{F46CFC2B-595B-4133-B6A8-D8E35D108DEE}" sibTransId="{8F1C7CED-BB9C-48D2-8F6E-4689EF047BA3}"/>
    <dgm:cxn modelId="{439E7675-D70D-4646-98BE-6E5FEAD2192B}" srcId="{ED1166D9-FF08-43F3-B329-D131C6037284}" destId="{73CB632E-1102-47CB-833E-1B9953BF9261}" srcOrd="5" destOrd="0" parTransId="{B2EAC869-FCED-446E-A42F-F9C4266BAC02}" sibTransId="{9041079B-D98F-48BC-8201-67C8BF31B7A7}"/>
    <dgm:cxn modelId="{3DA02089-829C-4A7F-9338-00E133F0D3E4}" type="presOf" srcId="{0E63A0A3-8BED-4156-B19E-842BBF1B5C5F}" destId="{B1FDCDFA-19E0-45DA-988B-32F9181A15F0}" srcOrd="0" destOrd="0" presId="urn:microsoft.com/office/officeart/2005/8/layout/vList5"/>
    <dgm:cxn modelId="{66F49E8C-AB4F-42EF-9602-024A1C029063}" type="presOf" srcId="{B91C9AC4-B928-4B6D-A527-556D3DB2BD86}" destId="{F30DB779-2AA8-443E-965D-37FD165A525D}" srcOrd="0" destOrd="0" presId="urn:microsoft.com/office/officeart/2005/8/layout/vList5"/>
    <dgm:cxn modelId="{5F921894-BEA5-405F-862E-31DD490E25E3}" type="presOf" srcId="{02F77701-496E-4C95-A82A-F6F041FD7426}" destId="{97940442-A223-4151-A980-51E4FB2626ED}" srcOrd="0" destOrd="0" presId="urn:microsoft.com/office/officeart/2005/8/layout/vList5"/>
    <dgm:cxn modelId="{A4739C95-9453-415E-9615-F1CBE5BF2723}" type="presOf" srcId="{7595B3FE-6F3B-4744-9016-D989EB7DDFE3}" destId="{784CC266-ACC1-4911-9CF9-2E8BF55AD543}" srcOrd="0" destOrd="0" presId="urn:microsoft.com/office/officeart/2005/8/layout/vList5"/>
    <dgm:cxn modelId="{D946E79A-5308-49F2-B944-2B7B11157B94}" type="presOf" srcId="{73CB632E-1102-47CB-833E-1B9953BF9261}" destId="{6628F0BD-F358-4CFF-A5B9-12F2CF59C5F4}" srcOrd="0" destOrd="0" presId="urn:microsoft.com/office/officeart/2005/8/layout/vList5"/>
    <dgm:cxn modelId="{2E5ADA9C-F5E9-464C-865E-8F468BB605B4}" srcId="{ED1166D9-FF08-43F3-B329-D131C6037284}" destId="{42011E7D-EB6B-4D4B-B43E-711A3BB6444D}" srcOrd="0" destOrd="0" parTransId="{7CCE8B45-75C1-47E8-BD4D-F1D4A112B91C}" sibTransId="{A5EEE96C-E769-46F1-AAF0-776CE7B5CDBE}"/>
    <dgm:cxn modelId="{5365D99F-65C5-42D5-81B8-C2E15B775E4E}" srcId="{5F99ADFB-B178-4614-A42A-D439B7F8C46E}" destId="{FDA2301E-8AC5-4328-87B0-273D1704AA85}" srcOrd="0" destOrd="0" parTransId="{D1E47542-2E93-4BBA-B5A9-A50A40A34A54}" sibTransId="{0F5E7BE4-5739-4ED8-8887-300BB69BB13F}"/>
    <dgm:cxn modelId="{6A8B04A9-33E0-442F-B7F2-F669B3E39B60}" type="presOf" srcId="{137F681B-BD73-44ED-9EEC-00558D98BC1E}" destId="{A1E86B4B-B925-4C1D-86F5-E48A62E82344}" srcOrd="0" destOrd="0" presId="urn:microsoft.com/office/officeart/2005/8/layout/vList5"/>
    <dgm:cxn modelId="{D325D4BE-DB29-46A0-B45D-3C37DE755FAD}" type="presOf" srcId="{6DAFA3E8-C49B-4F5C-9776-04950F928A85}" destId="{2DC5AC60-1983-471D-B4B8-0C4D8B11EAE6}" srcOrd="0" destOrd="0" presId="urn:microsoft.com/office/officeart/2005/8/layout/vList5"/>
    <dgm:cxn modelId="{DD9345D0-FF3D-4653-A08C-F62E50EDE41C}" srcId="{ED1166D9-FF08-43F3-B329-D131C6037284}" destId="{7595B3FE-6F3B-4744-9016-D989EB7DDFE3}" srcOrd="3" destOrd="0" parTransId="{C1C464FC-C8F8-457F-9682-A2BCBBDF99EA}" sibTransId="{9A4B3117-AB3D-4188-AC67-5551C5CB858C}"/>
    <dgm:cxn modelId="{764474D0-4DD6-43F7-93A0-C26D15036CF4}" srcId="{7F8A57F6-9BC9-441C-B92D-6A73DB1F49C9}" destId="{1881ECF7-97C6-4D79-8544-BE63C2CD6BE8}" srcOrd="0" destOrd="0" parTransId="{270CD5C8-473A-4407-8774-1104BB145557}" sibTransId="{2C5FFFE8-4972-4150-95E0-349927D380F1}"/>
    <dgm:cxn modelId="{CF785FD2-5DE8-4372-8ED1-9E0D79B82942}" type="presOf" srcId="{2EF12035-1648-414A-AE19-40ED4D195B48}" destId="{02FF3998-3F53-41D6-B95D-18539939EA13}" srcOrd="0" destOrd="0" presId="urn:microsoft.com/office/officeart/2005/8/layout/vList5"/>
    <dgm:cxn modelId="{C3C52CD7-B72B-4AFF-9FC1-7F3E099E6090}" type="presOf" srcId="{42011E7D-EB6B-4D4B-B43E-711A3BB6444D}" destId="{BC60B627-A697-409B-9050-549E63D0C252}" srcOrd="0" destOrd="0" presId="urn:microsoft.com/office/officeart/2005/8/layout/vList5"/>
    <dgm:cxn modelId="{DB07DEDA-A5CE-4E1E-98C6-72A3ADC12980}" srcId="{7595B3FE-6F3B-4744-9016-D989EB7DDFE3}" destId="{21EC8483-21CB-4EAA-9C7D-786B8A5839B8}" srcOrd="0" destOrd="0" parTransId="{EDB36177-9E1A-4DF4-BA41-B13E21720B81}" sibTransId="{1AEBEB75-FA75-4926-8CE0-82B1D0E41FF8}"/>
    <dgm:cxn modelId="{90FF67E4-E399-4ED3-9D9B-0A2D65FA5509}" srcId="{ED1166D9-FF08-43F3-B329-D131C6037284}" destId="{5F99ADFB-B178-4614-A42A-D439B7F8C46E}" srcOrd="6" destOrd="0" parTransId="{F58D08E3-B54A-4A8B-A16D-457945A6D4B2}" sibTransId="{43AF9FD2-145A-4CFF-A9F4-3ABCCFB0D046}"/>
    <dgm:cxn modelId="{789B3AE9-BB99-4AB3-AE73-9137E83B5F78}" type="presOf" srcId="{81D969D9-F78A-496B-8830-6F171068A7C1}" destId="{754A6C98-77AE-46C6-8A59-EAAB3EB9A601}" srcOrd="0" destOrd="0" presId="urn:microsoft.com/office/officeart/2005/8/layout/vList5"/>
    <dgm:cxn modelId="{D0BC6EEF-3300-4CA9-AB43-E1CB98B6965E}" srcId="{81D969D9-F78A-496B-8830-6F171068A7C1}" destId="{137F681B-BD73-44ED-9EEC-00558D98BC1E}" srcOrd="0" destOrd="0" parTransId="{9C1A826D-50AC-4BD1-AF80-EC704AA82FC7}" sibTransId="{DDCABEC3-A0E5-4C5E-8FC4-49AB542ED60F}"/>
    <dgm:cxn modelId="{F32204F1-71D0-4245-9D6E-C2D34630DDD4}" type="presOf" srcId="{3A8C323A-4660-4FDE-86C1-4329A855B81F}" destId="{B18F7756-33C1-467B-B99F-FD5A0C1F6DCF}" srcOrd="0" destOrd="0" presId="urn:microsoft.com/office/officeart/2005/8/layout/vList5"/>
    <dgm:cxn modelId="{588D85F6-2922-4DA3-A5DA-21B34E0A583F}" type="presOf" srcId="{FDA2301E-8AC5-4328-87B0-273D1704AA85}" destId="{97218009-AEF1-4927-A2F9-58667050E89D}" srcOrd="0" destOrd="0" presId="urn:microsoft.com/office/officeart/2005/8/layout/vList5"/>
    <dgm:cxn modelId="{30FD3B7E-8722-4AFE-B9FB-E8761448F078}" type="presParOf" srcId="{AE8AAED5-DE5F-4BFC-8A35-183751F68558}" destId="{FA31CB66-E852-4602-B0C8-14318FE2FA52}" srcOrd="0" destOrd="0" presId="urn:microsoft.com/office/officeart/2005/8/layout/vList5"/>
    <dgm:cxn modelId="{1341DB7C-AABA-4014-8C16-55322A319615}" type="presParOf" srcId="{FA31CB66-E852-4602-B0C8-14318FE2FA52}" destId="{BC60B627-A697-409B-9050-549E63D0C252}" srcOrd="0" destOrd="0" presId="urn:microsoft.com/office/officeart/2005/8/layout/vList5"/>
    <dgm:cxn modelId="{1C29E435-05FB-4419-8154-2E285FE3A869}" type="presParOf" srcId="{FA31CB66-E852-4602-B0C8-14318FE2FA52}" destId="{B18F7756-33C1-467B-B99F-FD5A0C1F6DCF}" srcOrd="1" destOrd="0" presId="urn:microsoft.com/office/officeart/2005/8/layout/vList5"/>
    <dgm:cxn modelId="{690E7694-3C66-463A-811D-2F68061A0E31}" type="presParOf" srcId="{AE8AAED5-DE5F-4BFC-8A35-183751F68558}" destId="{A2DC11CD-86A0-4063-83A7-65902C0E579C}" srcOrd="1" destOrd="0" presId="urn:microsoft.com/office/officeart/2005/8/layout/vList5"/>
    <dgm:cxn modelId="{6F74C071-2562-4DFB-BAEA-6C21AC9319DF}" type="presParOf" srcId="{AE8AAED5-DE5F-4BFC-8A35-183751F68558}" destId="{80464D0F-8FDD-4782-A4A7-28FD2678772B}" srcOrd="2" destOrd="0" presId="urn:microsoft.com/office/officeart/2005/8/layout/vList5"/>
    <dgm:cxn modelId="{023524FC-8C16-41FC-82F4-0824043570AB}" type="presParOf" srcId="{80464D0F-8FDD-4782-A4A7-28FD2678772B}" destId="{40421AF6-6564-404F-B0FE-9B6A0E2FF12D}" srcOrd="0" destOrd="0" presId="urn:microsoft.com/office/officeart/2005/8/layout/vList5"/>
    <dgm:cxn modelId="{212FEFE8-1F76-4246-914A-D5CB8C5970D4}" type="presParOf" srcId="{80464D0F-8FDD-4782-A4A7-28FD2678772B}" destId="{9BFECC9A-1E5B-47A9-A794-93B3F8809036}" srcOrd="1" destOrd="0" presId="urn:microsoft.com/office/officeart/2005/8/layout/vList5"/>
    <dgm:cxn modelId="{8BEC2356-4F4F-41F3-A29A-14A00C07A92B}" type="presParOf" srcId="{AE8AAED5-DE5F-4BFC-8A35-183751F68558}" destId="{D4AC6A62-D7EA-4374-A65B-79216CB0A552}" srcOrd="3" destOrd="0" presId="urn:microsoft.com/office/officeart/2005/8/layout/vList5"/>
    <dgm:cxn modelId="{D115A4D0-BAC4-4C30-89FE-B06722E24998}" type="presParOf" srcId="{AE8AAED5-DE5F-4BFC-8A35-183751F68558}" destId="{82C5C389-06AF-48BD-A5E5-503F60662695}" srcOrd="4" destOrd="0" presId="urn:microsoft.com/office/officeart/2005/8/layout/vList5"/>
    <dgm:cxn modelId="{344D2889-2C28-4E34-BD1A-E18981B55A42}" type="presParOf" srcId="{82C5C389-06AF-48BD-A5E5-503F60662695}" destId="{754A6C98-77AE-46C6-8A59-EAAB3EB9A601}" srcOrd="0" destOrd="0" presId="urn:microsoft.com/office/officeart/2005/8/layout/vList5"/>
    <dgm:cxn modelId="{DDC6CA43-FB58-4812-9032-09DA3E8C6F07}" type="presParOf" srcId="{82C5C389-06AF-48BD-A5E5-503F60662695}" destId="{A1E86B4B-B925-4C1D-86F5-E48A62E82344}" srcOrd="1" destOrd="0" presId="urn:microsoft.com/office/officeart/2005/8/layout/vList5"/>
    <dgm:cxn modelId="{78019612-16F7-41D7-8DFE-BFDDC2B13496}" type="presParOf" srcId="{AE8AAED5-DE5F-4BFC-8A35-183751F68558}" destId="{796D9C7D-A264-43A6-99C0-B6949F14E3A0}" srcOrd="5" destOrd="0" presId="urn:microsoft.com/office/officeart/2005/8/layout/vList5"/>
    <dgm:cxn modelId="{65C97D2E-304B-4EE8-9544-23A2104CFAD3}" type="presParOf" srcId="{AE8AAED5-DE5F-4BFC-8A35-183751F68558}" destId="{DE59701E-CAEE-4C9E-B08E-1AEC974B250F}" srcOrd="6" destOrd="0" presId="urn:microsoft.com/office/officeart/2005/8/layout/vList5"/>
    <dgm:cxn modelId="{025AC11A-82F4-4EAC-AFDC-177B80F91BA8}" type="presParOf" srcId="{DE59701E-CAEE-4C9E-B08E-1AEC974B250F}" destId="{784CC266-ACC1-4911-9CF9-2E8BF55AD543}" srcOrd="0" destOrd="0" presId="urn:microsoft.com/office/officeart/2005/8/layout/vList5"/>
    <dgm:cxn modelId="{225E1936-A975-4C6B-A336-1800EB6E713C}" type="presParOf" srcId="{DE59701E-CAEE-4C9E-B08E-1AEC974B250F}" destId="{01998BF3-B292-4C78-9791-79813616EBC2}" srcOrd="1" destOrd="0" presId="urn:microsoft.com/office/officeart/2005/8/layout/vList5"/>
    <dgm:cxn modelId="{4C7D060A-073A-455E-AA6E-FD6E1E73035D}" type="presParOf" srcId="{AE8AAED5-DE5F-4BFC-8A35-183751F68558}" destId="{11D20774-56EB-4458-858A-CB5D654026FF}" srcOrd="7" destOrd="0" presId="urn:microsoft.com/office/officeart/2005/8/layout/vList5"/>
    <dgm:cxn modelId="{CB78882B-6401-4D13-89D4-B750B0C632EF}" type="presParOf" srcId="{AE8AAED5-DE5F-4BFC-8A35-183751F68558}" destId="{CA5DC73F-D872-4714-B909-300FE867B81F}" srcOrd="8" destOrd="0" presId="urn:microsoft.com/office/officeart/2005/8/layout/vList5"/>
    <dgm:cxn modelId="{9378F70F-2C0D-4772-95D0-AC192EF25A71}" type="presParOf" srcId="{CA5DC73F-D872-4714-B909-300FE867B81F}" destId="{F30DB779-2AA8-443E-965D-37FD165A525D}" srcOrd="0" destOrd="0" presId="urn:microsoft.com/office/officeart/2005/8/layout/vList5"/>
    <dgm:cxn modelId="{40279819-AD12-4D27-B2B8-EABABE147978}" type="presParOf" srcId="{CA5DC73F-D872-4714-B909-300FE867B81F}" destId="{B1FDCDFA-19E0-45DA-988B-32F9181A15F0}" srcOrd="1" destOrd="0" presId="urn:microsoft.com/office/officeart/2005/8/layout/vList5"/>
    <dgm:cxn modelId="{3D3CEBF2-F812-4889-B508-938FAC5D49A9}" type="presParOf" srcId="{AE8AAED5-DE5F-4BFC-8A35-183751F68558}" destId="{272DCD56-7195-478B-85BF-FE3F22A45AA9}" srcOrd="9" destOrd="0" presId="urn:microsoft.com/office/officeart/2005/8/layout/vList5"/>
    <dgm:cxn modelId="{90F537BA-A555-478F-ACC4-52EB0AB80506}" type="presParOf" srcId="{AE8AAED5-DE5F-4BFC-8A35-183751F68558}" destId="{07492AF1-B78A-4204-BAC8-DE220ADDEF46}" srcOrd="10" destOrd="0" presId="urn:microsoft.com/office/officeart/2005/8/layout/vList5"/>
    <dgm:cxn modelId="{49C6755B-6AA3-42D7-905C-02745D85290E}" type="presParOf" srcId="{07492AF1-B78A-4204-BAC8-DE220ADDEF46}" destId="{6628F0BD-F358-4CFF-A5B9-12F2CF59C5F4}" srcOrd="0" destOrd="0" presId="urn:microsoft.com/office/officeart/2005/8/layout/vList5"/>
    <dgm:cxn modelId="{54C7393E-A8BF-4962-9103-B9A19EC50717}" type="presParOf" srcId="{07492AF1-B78A-4204-BAC8-DE220ADDEF46}" destId="{2DC5AC60-1983-471D-B4B8-0C4D8B11EAE6}" srcOrd="1" destOrd="0" presId="urn:microsoft.com/office/officeart/2005/8/layout/vList5"/>
    <dgm:cxn modelId="{78600574-4849-4885-AB9F-D1473E042C19}" type="presParOf" srcId="{AE8AAED5-DE5F-4BFC-8A35-183751F68558}" destId="{643334C0-0A21-409E-8ABD-7E9D0E248E65}" srcOrd="11" destOrd="0" presId="urn:microsoft.com/office/officeart/2005/8/layout/vList5"/>
    <dgm:cxn modelId="{CFCB22A2-FF9A-4606-93A4-6270D482A459}" type="presParOf" srcId="{AE8AAED5-DE5F-4BFC-8A35-183751F68558}" destId="{C1F43F63-DCF8-4E11-8CE6-558284505292}" srcOrd="12" destOrd="0" presId="urn:microsoft.com/office/officeart/2005/8/layout/vList5"/>
    <dgm:cxn modelId="{99D497CF-3E10-4550-B6B6-4452ABBEA38B}" type="presParOf" srcId="{C1F43F63-DCF8-4E11-8CE6-558284505292}" destId="{FC264D7E-6BE6-4D54-A122-6DC46086D783}" srcOrd="0" destOrd="0" presId="urn:microsoft.com/office/officeart/2005/8/layout/vList5"/>
    <dgm:cxn modelId="{F1AB215B-69BE-4D1A-9750-134FCECE1D52}" type="presParOf" srcId="{C1F43F63-DCF8-4E11-8CE6-558284505292}" destId="{97218009-AEF1-4927-A2F9-58667050E89D}" srcOrd="1" destOrd="0" presId="urn:microsoft.com/office/officeart/2005/8/layout/vList5"/>
    <dgm:cxn modelId="{54F01B0F-99E7-4A97-A5E7-2C7C6775AD3B}" type="presParOf" srcId="{AE8AAED5-DE5F-4BFC-8A35-183751F68558}" destId="{009D837D-8DBE-40D2-8C4A-AE3306B09C60}" srcOrd="13" destOrd="0" presId="urn:microsoft.com/office/officeart/2005/8/layout/vList5"/>
    <dgm:cxn modelId="{8D1B731E-B40A-47BF-89E9-687918B3FE9A}" type="presParOf" srcId="{AE8AAED5-DE5F-4BFC-8A35-183751F68558}" destId="{FB31EFD8-9701-40CD-9D64-73D90F10CFDC}" srcOrd="14" destOrd="0" presId="urn:microsoft.com/office/officeart/2005/8/layout/vList5"/>
    <dgm:cxn modelId="{4ECECC00-FBA8-4213-B0F5-BCE8192ECAE9}" type="presParOf" srcId="{FB31EFD8-9701-40CD-9D64-73D90F10CFDC}" destId="{97940442-A223-4151-A980-51E4FB2626ED}" srcOrd="0" destOrd="0" presId="urn:microsoft.com/office/officeart/2005/8/layout/vList5"/>
    <dgm:cxn modelId="{6CC9B259-0F3F-4B2F-A55E-49DC7323D9FB}" type="presParOf" srcId="{FB31EFD8-9701-40CD-9D64-73D90F10CFDC}" destId="{02FF3998-3F53-41D6-B95D-18539939EA1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62B15-166C-46BF-8770-DE2885106D00}">
      <dsp:nvSpPr>
        <dsp:cNvPr id="0" name=""/>
        <dsp:cNvSpPr/>
      </dsp:nvSpPr>
      <dsp:spPr>
        <a:xfrm>
          <a:off x="2610742" y="1093"/>
          <a:ext cx="2246114" cy="1123057"/>
        </a:xfrm>
        <a:prstGeom prst="roundRect">
          <a:avLst>
            <a:gd name="adj" fmla="val 10000"/>
          </a:avLst>
        </a:prstGeom>
        <a:solidFill>
          <a:srgbClr val="FF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solidFill>
                <a:schemeClr val="tx1"/>
              </a:solidFill>
              <a:latin typeface="Times New Roman" panose="02020603050405020304" pitchFamily="18" charset="0"/>
              <a:cs typeface="Times New Roman" panose="02020603050405020304" pitchFamily="18" charset="0"/>
            </a:rPr>
            <a:t>takomillashtirish yechimlari</a:t>
          </a:r>
          <a:endParaRPr lang="ru-RU" sz="2200" kern="1200">
            <a:solidFill>
              <a:schemeClr val="tx1"/>
            </a:solidFill>
            <a:latin typeface="Times New Roman" panose="02020603050405020304" pitchFamily="18" charset="0"/>
            <a:cs typeface="Times New Roman" panose="02020603050405020304" pitchFamily="18" charset="0"/>
          </a:endParaRPr>
        </a:p>
      </dsp:txBody>
      <dsp:txXfrm>
        <a:off x="2643635" y="33986"/>
        <a:ext cx="2180328" cy="1057271"/>
      </dsp:txXfrm>
    </dsp:sp>
    <dsp:sp modelId="{7522BCD9-4EFC-4466-B881-2A6EE908DED0}">
      <dsp:nvSpPr>
        <dsp:cNvPr id="0" name=""/>
        <dsp:cNvSpPr/>
      </dsp:nvSpPr>
      <dsp:spPr>
        <a:xfrm rot="3600000">
          <a:off x="4076044" y="1971701"/>
          <a:ext cx="1169515" cy="393069"/>
        </a:xfrm>
        <a:prstGeom prst="lef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ru-RU" sz="2200" kern="1200">
            <a:solidFill>
              <a:schemeClr val="tx1"/>
            </a:solidFill>
            <a:latin typeface="Times New Roman" panose="02020603050405020304" pitchFamily="18" charset="0"/>
            <a:cs typeface="Times New Roman" panose="02020603050405020304" pitchFamily="18" charset="0"/>
          </a:endParaRPr>
        </a:p>
      </dsp:txBody>
      <dsp:txXfrm>
        <a:off x="4193965" y="2050315"/>
        <a:ext cx="933673" cy="235841"/>
      </dsp:txXfrm>
    </dsp:sp>
    <dsp:sp modelId="{CDAD749C-0DAD-4B54-AF64-560E99876AFD}">
      <dsp:nvSpPr>
        <dsp:cNvPr id="0" name=""/>
        <dsp:cNvSpPr/>
      </dsp:nvSpPr>
      <dsp:spPr>
        <a:xfrm>
          <a:off x="4464747" y="3212322"/>
          <a:ext cx="2246114" cy="1123057"/>
        </a:xfrm>
        <a:prstGeom prst="roundRect">
          <a:avLst>
            <a:gd name="adj" fmla="val 10000"/>
          </a:avLst>
        </a:prstGeom>
        <a:solidFill>
          <a:srgbClr val="FFFF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solidFill>
                <a:schemeClr val="tx1"/>
              </a:solidFill>
              <a:latin typeface="Times New Roman" panose="02020603050405020304" pitchFamily="18" charset="0"/>
              <a:cs typeface="Times New Roman" panose="02020603050405020304" pitchFamily="18" charset="0"/>
            </a:rPr>
            <a:t>asl yechimlar</a:t>
          </a:r>
          <a:endParaRPr lang="ru-RU" sz="2200" kern="1200">
            <a:solidFill>
              <a:schemeClr val="tx1"/>
            </a:solidFill>
            <a:latin typeface="Times New Roman" panose="02020603050405020304" pitchFamily="18" charset="0"/>
            <a:cs typeface="Times New Roman" panose="02020603050405020304" pitchFamily="18" charset="0"/>
          </a:endParaRPr>
        </a:p>
      </dsp:txBody>
      <dsp:txXfrm>
        <a:off x="4497640" y="3245215"/>
        <a:ext cx="2180328" cy="1057271"/>
      </dsp:txXfrm>
    </dsp:sp>
    <dsp:sp modelId="{3779E5C3-F5D5-472F-AF47-83EAA9568726}">
      <dsp:nvSpPr>
        <dsp:cNvPr id="0" name=""/>
        <dsp:cNvSpPr/>
      </dsp:nvSpPr>
      <dsp:spPr>
        <a:xfrm rot="10800000">
          <a:off x="3149042" y="3577316"/>
          <a:ext cx="1169515" cy="393069"/>
        </a:xfrm>
        <a:prstGeom prst="lef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ru-RU" sz="2200" kern="1200">
            <a:solidFill>
              <a:schemeClr val="tx1"/>
            </a:solidFill>
            <a:latin typeface="Times New Roman" panose="02020603050405020304" pitchFamily="18" charset="0"/>
            <a:cs typeface="Times New Roman" panose="02020603050405020304" pitchFamily="18" charset="0"/>
          </a:endParaRPr>
        </a:p>
      </dsp:txBody>
      <dsp:txXfrm rot="10800000">
        <a:off x="3266963" y="3655930"/>
        <a:ext cx="933673" cy="235841"/>
      </dsp:txXfrm>
    </dsp:sp>
    <dsp:sp modelId="{2C1AB9F3-07C8-4089-8965-34C21F631BFE}">
      <dsp:nvSpPr>
        <dsp:cNvPr id="0" name=""/>
        <dsp:cNvSpPr/>
      </dsp:nvSpPr>
      <dsp:spPr>
        <a:xfrm>
          <a:off x="756738" y="3212322"/>
          <a:ext cx="2246114" cy="1123057"/>
        </a:xfrm>
        <a:prstGeom prst="roundRect">
          <a:avLst>
            <a:gd name="adj" fmla="val 10000"/>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anose="02020603050405020304" pitchFamily="18" charset="0"/>
              <a:cs typeface="Times New Roman" panose="02020603050405020304" pitchFamily="18" charset="0"/>
            </a:rPr>
            <a:t>tipik</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muammoli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vaziyatlar</a:t>
          </a:r>
          <a:r>
            <a:rPr lang="en-US" sz="2200" kern="1200" dirty="0">
              <a:solidFill>
                <a:schemeClr val="tx1"/>
              </a:solidFill>
              <a:latin typeface="Times New Roman" panose="02020603050405020304" pitchFamily="18" charset="0"/>
              <a:cs typeface="Times New Roman" panose="02020603050405020304" pitchFamily="18" charset="0"/>
            </a:rPr>
            <a:t> uchun </a:t>
          </a:r>
          <a:r>
            <a:rPr lang="en-US" sz="2200" kern="1200" dirty="0" err="1">
              <a:solidFill>
                <a:schemeClr val="tx1"/>
              </a:solidFill>
              <a:latin typeface="Times New Roman" panose="02020603050405020304" pitchFamily="18" charset="0"/>
              <a:cs typeface="Times New Roman" panose="02020603050405020304" pitchFamily="18" charset="0"/>
            </a:rPr>
            <a:t>standart</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yechimlar</a:t>
          </a:r>
          <a:endParaRPr lang="ru-RU" sz="2200" kern="1200" dirty="0">
            <a:solidFill>
              <a:schemeClr val="tx1"/>
            </a:solidFill>
            <a:latin typeface="Times New Roman" panose="02020603050405020304" pitchFamily="18" charset="0"/>
            <a:cs typeface="Times New Roman" panose="02020603050405020304" pitchFamily="18" charset="0"/>
          </a:endParaRPr>
        </a:p>
      </dsp:txBody>
      <dsp:txXfrm>
        <a:off x="789631" y="3245215"/>
        <a:ext cx="2180328" cy="1057271"/>
      </dsp:txXfrm>
    </dsp:sp>
    <dsp:sp modelId="{D0F69808-D4BC-4675-B2DC-694618DBC628}">
      <dsp:nvSpPr>
        <dsp:cNvPr id="0" name=""/>
        <dsp:cNvSpPr/>
      </dsp:nvSpPr>
      <dsp:spPr>
        <a:xfrm rot="18000000">
          <a:off x="2222040" y="1971701"/>
          <a:ext cx="1169515" cy="393069"/>
        </a:xfrm>
        <a:prstGeom prst="lef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ru-RU" sz="2200" kern="1200">
            <a:solidFill>
              <a:schemeClr val="tx1"/>
            </a:solidFill>
            <a:latin typeface="Times New Roman" panose="02020603050405020304" pitchFamily="18" charset="0"/>
            <a:cs typeface="Times New Roman" panose="02020603050405020304" pitchFamily="18" charset="0"/>
          </a:endParaRPr>
        </a:p>
      </dsp:txBody>
      <dsp:txXfrm>
        <a:off x="2339961" y="2050315"/>
        <a:ext cx="933673" cy="2358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0AED5F-1753-420A-B7A7-D1546EBA0187}">
      <dsp:nvSpPr>
        <dsp:cNvPr id="0" name=""/>
        <dsp:cNvSpPr/>
      </dsp:nvSpPr>
      <dsp:spPr>
        <a:xfrm>
          <a:off x="609599" y="0"/>
          <a:ext cx="6908800" cy="541866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8F8488-6427-49EB-87F9-8F58BC6412CC}">
      <dsp:nvSpPr>
        <dsp:cNvPr id="0" name=""/>
        <dsp:cNvSpPr/>
      </dsp:nvSpPr>
      <dsp:spPr>
        <a:xfrm>
          <a:off x="8731" y="1625600"/>
          <a:ext cx="2616200" cy="2167466"/>
        </a:xfrm>
        <a:prstGeom prst="roundRect">
          <a:avLst/>
        </a:prstGeom>
        <a:solidFill>
          <a:srgbClr val="92D05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latin typeface="Times New Roman" panose="02020603050405020304" pitchFamily="18" charset="0"/>
              <a:cs typeface="Times New Roman" panose="02020603050405020304" pitchFamily="18" charset="0"/>
            </a:rPr>
            <a:t>“</a:t>
          </a:r>
          <a:r>
            <a:rPr lang="en-US" sz="3600" kern="1200" dirty="0" err="1">
              <a:solidFill>
                <a:schemeClr val="tx1"/>
              </a:solidFill>
              <a:latin typeface="Times New Roman" panose="02020603050405020304" pitchFamily="18" charset="0"/>
              <a:cs typeface="Times New Roman" panose="02020603050405020304" pitchFamily="18" charset="0"/>
            </a:rPr>
            <a:t>aqliy</a:t>
          </a:r>
          <a:r>
            <a:rPr lang="en-US" sz="3600" kern="1200" dirty="0">
              <a:solidFill>
                <a:schemeClr val="tx1"/>
              </a:solidFill>
              <a:latin typeface="Times New Roman" panose="02020603050405020304" pitchFamily="18" charset="0"/>
              <a:cs typeface="Times New Roman" panose="02020603050405020304" pitchFamily="18" charset="0"/>
            </a:rPr>
            <a:t> </a:t>
          </a:r>
          <a:r>
            <a:rPr lang="en-US" sz="3600" kern="1200" dirty="0" err="1">
              <a:solidFill>
                <a:schemeClr val="tx1"/>
              </a:solidFill>
              <a:latin typeface="Times New Roman" panose="02020603050405020304" pitchFamily="18" charset="0"/>
              <a:cs typeface="Times New Roman" panose="02020603050405020304" pitchFamily="18" charset="0"/>
            </a:rPr>
            <a:t>hujum</a:t>
          </a:r>
          <a:r>
            <a:rPr lang="en-US" sz="3600" kern="1200" dirty="0">
              <a:solidFill>
                <a:schemeClr val="tx1"/>
              </a:solidFill>
              <a:latin typeface="Times New Roman" panose="02020603050405020304" pitchFamily="18" charset="0"/>
              <a:cs typeface="Times New Roman" panose="02020603050405020304" pitchFamily="18" charset="0"/>
            </a:rPr>
            <a:t>”;</a:t>
          </a:r>
          <a:endParaRPr lang="ru-RU" sz="3600" kern="1200" dirty="0">
            <a:solidFill>
              <a:schemeClr val="tx1"/>
            </a:solidFill>
            <a:latin typeface="Times New Roman" panose="02020603050405020304" pitchFamily="18" charset="0"/>
            <a:cs typeface="Times New Roman" panose="02020603050405020304" pitchFamily="18" charset="0"/>
          </a:endParaRPr>
        </a:p>
      </dsp:txBody>
      <dsp:txXfrm>
        <a:off x="114538" y="1731407"/>
        <a:ext cx="2404586" cy="1955852"/>
      </dsp:txXfrm>
    </dsp:sp>
    <dsp:sp modelId="{15382123-3632-454E-A229-14DADB6FFFA4}">
      <dsp:nvSpPr>
        <dsp:cNvPr id="0" name=""/>
        <dsp:cNvSpPr/>
      </dsp:nvSpPr>
      <dsp:spPr>
        <a:xfrm>
          <a:off x="2755899" y="1625600"/>
          <a:ext cx="2616200" cy="2167466"/>
        </a:xfrm>
        <a:prstGeom prst="roundRect">
          <a:avLst/>
        </a:prstGeom>
        <a:solidFill>
          <a:srgbClr val="00B05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err="1">
              <a:solidFill>
                <a:schemeClr val="tx1"/>
              </a:solidFill>
              <a:latin typeface="Times New Roman" panose="02020603050405020304" pitchFamily="18" charset="0"/>
              <a:cs typeface="Times New Roman" panose="02020603050405020304" pitchFamily="18" charset="0"/>
            </a:rPr>
            <a:t>tizim</a:t>
          </a:r>
          <a:r>
            <a:rPr lang="en-US" sz="3600" kern="1200" dirty="0">
              <a:solidFill>
                <a:schemeClr val="tx1"/>
              </a:solidFill>
              <a:latin typeface="Times New Roman" panose="02020603050405020304" pitchFamily="18" charset="0"/>
              <a:cs typeface="Times New Roman" panose="02020603050405020304" pitchFamily="18" charset="0"/>
            </a:rPr>
            <a:t> </a:t>
          </a:r>
          <a:r>
            <a:rPr lang="en-US" sz="3600" kern="1200" dirty="0" err="1">
              <a:solidFill>
                <a:schemeClr val="tx1"/>
              </a:solidFill>
              <a:latin typeface="Times New Roman" panose="02020603050405020304" pitchFamily="18" charset="0"/>
              <a:cs typeface="Times New Roman" panose="02020603050405020304" pitchFamily="18" charset="0"/>
            </a:rPr>
            <a:t>chiqishi</a:t>
          </a:r>
          <a:endParaRPr lang="ru-RU" sz="3600" kern="1200" dirty="0">
            <a:solidFill>
              <a:schemeClr val="tx1"/>
            </a:solidFill>
            <a:latin typeface="Times New Roman" panose="02020603050405020304" pitchFamily="18" charset="0"/>
            <a:cs typeface="Times New Roman" panose="02020603050405020304" pitchFamily="18" charset="0"/>
          </a:endParaRPr>
        </a:p>
      </dsp:txBody>
      <dsp:txXfrm>
        <a:off x="2861706" y="1731407"/>
        <a:ext cx="2404586" cy="1955852"/>
      </dsp:txXfrm>
    </dsp:sp>
    <dsp:sp modelId="{3A3C0154-80D9-4E86-87C1-32D0B34B3EFF}">
      <dsp:nvSpPr>
        <dsp:cNvPr id="0" name=""/>
        <dsp:cNvSpPr/>
      </dsp:nvSpPr>
      <dsp:spPr>
        <a:xfrm>
          <a:off x="5503068" y="1625600"/>
          <a:ext cx="2616200" cy="216746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err="1">
              <a:solidFill>
                <a:schemeClr val="tx1"/>
              </a:solidFill>
              <a:latin typeface="Times New Roman" panose="02020603050405020304" pitchFamily="18" charset="0"/>
              <a:cs typeface="Times New Roman" panose="02020603050405020304" pitchFamily="18" charset="0"/>
            </a:rPr>
            <a:t>muqobil</a:t>
          </a:r>
          <a:r>
            <a:rPr lang="en-US" sz="3600" kern="1200" dirty="0">
              <a:solidFill>
                <a:schemeClr val="tx1"/>
              </a:solidFill>
              <a:latin typeface="Times New Roman" panose="02020603050405020304" pitchFamily="18" charset="0"/>
              <a:cs typeface="Times New Roman" panose="02020603050405020304" pitchFamily="18" charset="0"/>
            </a:rPr>
            <a:t> </a:t>
          </a:r>
          <a:r>
            <a:rPr lang="en-US" sz="3600" kern="1200" dirty="0" err="1">
              <a:solidFill>
                <a:schemeClr val="tx1"/>
              </a:solidFill>
              <a:latin typeface="Times New Roman" panose="02020603050405020304" pitchFamily="18" charset="0"/>
              <a:cs typeface="Times New Roman" panose="02020603050405020304" pitchFamily="18" charset="0"/>
            </a:rPr>
            <a:t>variantlarni</a:t>
          </a:r>
          <a:r>
            <a:rPr lang="en-US" sz="3600" kern="1200" dirty="0">
              <a:solidFill>
                <a:schemeClr val="tx1"/>
              </a:solidFill>
              <a:latin typeface="Times New Roman" panose="02020603050405020304" pitchFamily="18" charset="0"/>
              <a:cs typeface="Times New Roman" panose="02020603050405020304" pitchFamily="18" charset="0"/>
            </a:rPr>
            <a:t> </a:t>
          </a:r>
          <a:r>
            <a:rPr lang="en-US" sz="3600" kern="1200" dirty="0" err="1">
              <a:solidFill>
                <a:schemeClr val="tx1"/>
              </a:solidFill>
              <a:latin typeface="Times New Roman" panose="02020603050405020304" pitchFamily="18" charset="0"/>
              <a:cs typeface="Times New Roman" panose="02020603050405020304" pitchFamily="18" charset="0"/>
            </a:rPr>
            <a:t>yaratish</a:t>
          </a:r>
          <a:endParaRPr lang="ru-RU" sz="3600" kern="1200" dirty="0">
            <a:solidFill>
              <a:schemeClr val="tx1"/>
            </a:solidFill>
            <a:latin typeface="Times New Roman" panose="02020603050405020304" pitchFamily="18" charset="0"/>
            <a:cs typeface="Times New Roman" panose="02020603050405020304" pitchFamily="18" charset="0"/>
          </a:endParaRPr>
        </a:p>
      </dsp:txBody>
      <dsp:txXfrm>
        <a:off x="5608875" y="1731407"/>
        <a:ext cx="2404586" cy="19558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7CF1D-3B4B-44DA-BDEA-E1C01642E382}">
      <dsp:nvSpPr>
        <dsp:cNvPr id="0" name=""/>
        <dsp:cNvSpPr/>
      </dsp:nvSpPr>
      <dsp:spPr>
        <a:xfrm>
          <a:off x="4603966" y="3269641"/>
          <a:ext cx="2375298" cy="153865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qaror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qabul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qilish</a:t>
          </a:r>
          <a:endParaRPr lang="ru-RU" sz="1800" kern="1200" dirty="0">
            <a:latin typeface="Times New Roman" panose="02020603050405020304" pitchFamily="18" charset="0"/>
            <a:cs typeface="Times New Roman" panose="02020603050405020304" pitchFamily="18" charset="0"/>
          </a:endParaRPr>
        </a:p>
      </dsp:txBody>
      <dsp:txXfrm>
        <a:off x="5350355" y="3688104"/>
        <a:ext cx="1595111" cy="1086393"/>
      </dsp:txXfrm>
    </dsp:sp>
    <dsp:sp modelId="{8944C0B9-8F29-4CDB-BAB8-A22B7A91C0B9}">
      <dsp:nvSpPr>
        <dsp:cNvPr id="0" name=""/>
        <dsp:cNvSpPr/>
      </dsp:nvSpPr>
      <dsp:spPr>
        <a:xfrm>
          <a:off x="728479" y="3269641"/>
          <a:ext cx="2375298" cy="153865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muqobil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variantlarni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chiqish</a:t>
          </a:r>
          <a:endParaRPr lang="ru-RU" sz="1800" kern="1200" dirty="0">
            <a:latin typeface="Times New Roman" panose="02020603050405020304" pitchFamily="18" charset="0"/>
            <a:cs typeface="Times New Roman" panose="02020603050405020304" pitchFamily="18" charset="0"/>
          </a:endParaRPr>
        </a:p>
      </dsp:txBody>
      <dsp:txXfrm>
        <a:off x="762278" y="3688104"/>
        <a:ext cx="1595111" cy="1086393"/>
      </dsp:txXfrm>
    </dsp:sp>
    <dsp:sp modelId="{E8EFB4E1-4883-4BDD-9D9C-746694AFA00A}">
      <dsp:nvSpPr>
        <dsp:cNvPr id="0" name=""/>
        <dsp:cNvSpPr/>
      </dsp:nvSpPr>
      <dsp:spPr>
        <a:xfrm>
          <a:off x="4603966" y="0"/>
          <a:ext cx="2375298" cy="153865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topshiriqni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tayyorlash</a:t>
          </a:r>
          <a:endParaRPr lang="ru-RU" sz="1800" kern="1200" dirty="0">
            <a:latin typeface="Times New Roman" panose="02020603050405020304" pitchFamily="18" charset="0"/>
            <a:cs typeface="Times New Roman" panose="02020603050405020304" pitchFamily="18" charset="0"/>
          </a:endParaRPr>
        </a:p>
      </dsp:txBody>
      <dsp:txXfrm>
        <a:off x="5350355" y="33799"/>
        <a:ext cx="1595111" cy="1086393"/>
      </dsp:txXfrm>
    </dsp:sp>
    <dsp:sp modelId="{281F31B0-4811-4745-8740-2E037B58084C}">
      <dsp:nvSpPr>
        <dsp:cNvPr id="0" name=""/>
        <dsp:cNvSpPr/>
      </dsp:nvSpPr>
      <dsp:spPr>
        <a:xfrm>
          <a:off x="728479" y="0"/>
          <a:ext cx="2375298" cy="153865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ma'lumotlarni </a:t>
          </a:r>
          <a:r>
            <a:rPr lang="en-US" sz="1800" kern="1200" dirty="0" err="1">
              <a:latin typeface="Times New Roman" panose="02020603050405020304" pitchFamily="18" charset="0"/>
              <a:cs typeface="Times New Roman" panose="02020603050405020304" pitchFamily="18" charset="0"/>
            </a:rPr>
            <a:t>tayyorlash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tahlil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qilish</a:t>
          </a:r>
          <a:endParaRPr lang="ru-RU" sz="1800" kern="1200" dirty="0">
            <a:latin typeface="Times New Roman" panose="02020603050405020304" pitchFamily="18" charset="0"/>
            <a:cs typeface="Times New Roman" panose="02020603050405020304" pitchFamily="18" charset="0"/>
          </a:endParaRPr>
        </a:p>
      </dsp:txBody>
      <dsp:txXfrm>
        <a:off x="762278" y="33799"/>
        <a:ext cx="1595111" cy="1086393"/>
      </dsp:txXfrm>
    </dsp:sp>
    <dsp:sp modelId="{C3D5A221-7DF4-4900-921E-75DD63334299}">
      <dsp:nvSpPr>
        <dsp:cNvPr id="0" name=""/>
        <dsp:cNvSpPr/>
      </dsp:nvSpPr>
      <dsp:spPr>
        <a:xfrm>
          <a:off x="1723796" y="274072"/>
          <a:ext cx="2081992" cy="2081992"/>
        </a:xfrm>
        <a:prstGeom prst="pieWedg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1-bosqich</a:t>
          </a:r>
          <a:endParaRPr lang="ru-RU" sz="2400" kern="1200" dirty="0">
            <a:latin typeface="Times New Roman" panose="02020603050405020304" pitchFamily="18" charset="0"/>
            <a:cs typeface="Times New Roman" panose="02020603050405020304" pitchFamily="18" charset="0"/>
          </a:endParaRPr>
        </a:p>
      </dsp:txBody>
      <dsp:txXfrm>
        <a:off x="2333597" y="883873"/>
        <a:ext cx="1472191" cy="1472191"/>
      </dsp:txXfrm>
    </dsp:sp>
    <dsp:sp modelId="{2655E6C9-0A97-4185-92D5-9D2ECCE05B3C}">
      <dsp:nvSpPr>
        <dsp:cNvPr id="0" name=""/>
        <dsp:cNvSpPr/>
      </dsp:nvSpPr>
      <dsp:spPr>
        <a:xfrm rot="5400000">
          <a:off x="3901955" y="274072"/>
          <a:ext cx="2081992" cy="2081992"/>
        </a:xfrm>
        <a:prstGeom prst="pieWedg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2-bosqich</a:t>
          </a:r>
          <a:endParaRPr lang="ru-RU" sz="2400" kern="1200" dirty="0">
            <a:latin typeface="Times New Roman" panose="02020603050405020304" pitchFamily="18" charset="0"/>
            <a:cs typeface="Times New Roman" panose="02020603050405020304" pitchFamily="18" charset="0"/>
          </a:endParaRPr>
        </a:p>
      </dsp:txBody>
      <dsp:txXfrm rot="-5400000">
        <a:off x="3901955" y="883873"/>
        <a:ext cx="1472191" cy="1472191"/>
      </dsp:txXfrm>
    </dsp:sp>
    <dsp:sp modelId="{DB48D8AD-F227-4FF1-9237-5572918A4B0F}">
      <dsp:nvSpPr>
        <dsp:cNvPr id="0" name=""/>
        <dsp:cNvSpPr/>
      </dsp:nvSpPr>
      <dsp:spPr>
        <a:xfrm rot="10800000">
          <a:off x="3901955" y="2452231"/>
          <a:ext cx="2081992" cy="2081992"/>
        </a:xfrm>
        <a:prstGeom prst="pieWedg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4-bosqich</a:t>
          </a:r>
          <a:endParaRPr lang="ru-RU" sz="2400" kern="1200" dirty="0">
            <a:latin typeface="Times New Roman" panose="02020603050405020304" pitchFamily="18" charset="0"/>
            <a:cs typeface="Times New Roman" panose="02020603050405020304" pitchFamily="18" charset="0"/>
          </a:endParaRPr>
        </a:p>
      </dsp:txBody>
      <dsp:txXfrm rot="10800000">
        <a:off x="3901955" y="2452231"/>
        <a:ext cx="1472191" cy="1472191"/>
      </dsp:txXfrm>
    </dsp:sp>
    <dsp:sp modelId="{4E23CC8B-A9AF-49BD-B67E-906F0DF785B1}">
      <dsp:nvSpPr>
        <dsp:cNvPr id="0" name=""/>
        <dsp:cNvSpPr/>
      </dsp:nvSpPr>
      <dsp:spPr>
        <a:xfrm rot="16200000">
          <a:off x="1723796" y="2452231"/>
          <a:ext cx="2081992" cy="2081992"/>
        </a:xfrm>
        <a:prstGeom prst="pieWedg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3-bosqich</a:t>
          </a:r>
          <a:endParaRPr lang="ru-RU" sz="2400" kern="1200" dirty="0">
            <a:latin typeface="Times New Roman" panose="02020603050405020304" pitchFamily="18" charset="0"/>
            <a:cs typeface="Times New Roman" panose="02020603050405020304" pitchFamily="18" charset="0"/>
          </a:endParaRPr>
        </a:p>
      </dsp:txBody>
      <dsp:txXfrm rot="5400000">
        <a:off x="2333597" y="2452231"/>
        <a:ext cx="1472191" cy="1472191"/>
      </dsp:txXfrm>
    </dsp:sp>
    <dsp:sp modelId="{60A2713A-6D19-4B59-AF67-7F4493AB3724}">
      <dsp:nvSpPr>
        <dsp:cNvPr id="0" name=""/>
        <dsp:cNvSpPr/>
      </dsp:nvSpPr>
      <dsp:spPr>
        <a:xfrm>
          <a:off x="3494452" y="1971401"/>
          <a:ext cx="718840" cy="625078"/>
        </a:xfrm>
        <a:prstGeom prst="circularArrow">
          <a:avLst/>
        </a:prstGeom>
        <a:solidFill>
          <a:schemeClr val="accent1">
            <a:tint val="6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1F8B88-ABA6-4131-A254-A13E26E56EBC}">
      <dsp:nvSpPr>
        <dsp:cNvPr id="0" name=""/>
        <dsp:cNvSpPr/>
      </dsp:nvSpPr>
      <dsp:spPr>
        <a:xfrm rot="10800000">
          <a:off x="3494452" y="2211816"/>
          <a:ext cx="718840" cy="625078"/>
        </a:xfrm>
        <a:prstGeom prst="circularArrow">
          <a:avLst/>
        </a:prstGeom>
        <a:solidFill>
          <a:schemeClr val="accent1">
            <a:tint val="6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8F7756-33C1-467B-B99F-FD5A0C1F6DCF}">
      <dsp:nvSpPr>
        <dsp:cNvPr id="0" name=""/>
        <dsp:cNvSpPr/>
      </dsp:nvSpPr>
      <dsp:spPr>
        <a:xfrm rot="5400000">
          <a:off x="5267483" y="-2276299"/>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ma'lumotlarni </a:t>
          </a:r>
          <a:r>
            <a:rPr lang="en-US" sz="2000" kern="1200" dirty="0" err="1">
              <a:solidFill>
                <a:schemeClr val="tx1"/>
              </a:solidFill>
              <a:latin typeface="Times New Roman" panose="02020603050405020304" pitchFamily="18" charset="0"/>
              <a:cs typeface="Times New Roman" panose="02020603050405020304" pitchFamily="18" charset="0"/>
            </a:rPr>
            <a:t>olish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90445"/>
        <a:ext cx="5176579" cy="468430"/>
      </dsp:txXfrm>
    </dsp:sp>
    <dsp:sp modelId="{BC60B627-A697-409B-9050-549E63D0C252}">
      <dsp:nvSpPr>
        <dsp:cNvPr id="0" name=""/>
        <dsp:cNvSpPr/>
      </dsp:nvSpPr>
      <dsp:spPr>
        <a:xfrm>
          <a:off x="0" y="214"/>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1-bosqich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31890"/>
        <a:ext cx="2862728" cy="585538"/>
      </dsp:txXfrm>
    </dsp:sp>
    <dsp:sp modelId="{9BFECC9A-1E5B-47A9-A794-93B3F8809036}">
      <dsp:nvSpPr>
        <dsp:cNvPr id="0" name=""/>
        <dsp:cNvSpPr/>
      </dsp:nvSpPr>
      <dsp:spPr>
        <a:xfrm rot="5400000">
          <a:off x="5267483" y="-1594964"/>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solidFill>
                <a:schemeClr val="tx1"/>
              </a:solidFill>
              <a:latin typeface="Times New Roman" panose="02020603050405020304" pitchFamily="18" charset="0"/>
              <a:cs typeface="Times New Roman" panose="02020603050405020304" pitchFamily="18" charset="0"/>
            </a:rPr>
            <a:t>vazifalarni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771780"/>
        <a:ext cx="5176579" cy="468430"/>
      </dsp:txXfrm>
    </dsp:sp>
    <dsp:sp modelId="{40421AF6-6564-404F-B0FE-9B6A0E2FF12D}">
      <dsp:nvSpPr>
        <dsp:cNvPr id="0" name=""/>
        <dsp:cNvSpPr/>
      </dsp:nvSpPr>
      <dsp:spPr>
        <a:xfrm>
          <a:off x="0" y="681550"/>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2-bosqich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713226"/>
        <a:ext cx="2862728" cy="585538"/>
      </dsp:txXfrm>
    </dsp:sp>
    <dsp:sp modelId="{A1E86B4B-B925-4C1D-86F5-E48A62E82344}">
      <dsp:nvSpPr>
        <dsp:cNvPr id="0" name=""/>
        <dsp:cNvSpPr/>
      </dsp:nvSpPr>
      <dsp:spPr>
        <a:xfrm rot="5400000">
          <a:off x="5267483" y="-913629"/>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model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yechim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usulini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chiqish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1453115"/>
        <a:ext cx="5176579" cy="468430"/>
      </dsp:txXfrm>
    </dsp:sp>
    <dsp:sp modelId="{754A6C98-77AE-46C6-8A59-EAAB3EB9A601}">
      <dsp:nvSpPr>
        <dsp:cNvPr id="0" name=""/>
        <dsp:cNvSpPr/>
      </dsp:nvSpPr>
      <dsp:spPr>
        <a:xfrm>
          <a:off x="0" y="1362885"/>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3-bosqich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1394561"/>
        <a:ext cx="2862728" cy="585538"/>
      </dsp:txXfrm>
    </dsp:sp>
    <dsp:sp modelId="{01998BF3-B292-4C78-9791-79813616EBC2}">
      <dsp:nvSpPr>
        <dsp:cNvPr id="0" name=""/>
        <dsp:cNvSpPr/>
      </dsp:nvSpPr>
      <dsp:spPr>
        <a:xfrm rot="5400000">
          <a:off x="5267483" y="-232294"/>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muqobil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variantlarni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chiqish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2134450"/>
        <a:ext cx="5176579" cy="468430"/>
      </dsp:txXfrm>
    </dsp:sp>
    <dsp:sp modelId="{784CC266-ACC1-4911-9CF9-2E8BF55AD543}">
      <dsp:nvSpPr>
        <dsp:cNvPr id="0" name=""/>
        <dsp:cNvSpPr/>
      </dsp:nvSpPr>
      <dsp:spPr>
        <a:xfrm>
          <a:off x="0" y="2044220"/>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4-bosqich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2075896"/>
        <a:ext cx="2862728" cy="585538"/>
      </dsp:txXfrm>
    </dsp:sp>
    <dsp:sp modelId="{B1FDCDFA-19E0-45DA-988B-32F9181A15F0}">
      <dsp:nvSpPr>
        <dsp:cNvPr id="0" name=""/>
        <dsp:cNvSpPr/>
      </dsp:nvSpPr>
      <dsp:spPr>
        <a:xfrm rot="5400000">
          <a:off x="5267483" y="449041"/>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bashorat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baholash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2815786"/>
        <a:ext cx="5176579" cy="468430"/>
      </dsp:txXfrm>
    </dsp:sp>
    <dsp:sp modelId="{F30DB779-2AA8-443E-965D-37FD165A525D}">
      <dsp:nvSpPr>
        <dsp:cNvPr id="0" name=""/>
        <dsp:cNvSpPr/>
      </dsp:nvSpPr>
      <dsp:spPr>
        <a:xfrm>
          <a:off x="0" y="2725555"/>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5-bosqich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2757231"/>
        <a:ext cx="2862728" cy="585538"/>
      </dsp:txXfrm>
    </dsp:sp>
    <dsp:sp modelId="{2DC5AC60-1983-471D-B4B8-0C4D8B11EAE6}">
      <dsp:nvSpPr>
        <dsp:cNvPr id="0" name=""/>
        <dsp:cNvSpPr/>
      </dsp:nvSpPr>
      <dsp:spPr>
        <a:xfrm rot="5400000">
          <a:off x="5267483" y="1130376"/>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tanlash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mezonlarini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aniqlash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3497121"/>
        <a:ext cx="5176579" cy="468430"/>
      </dsp:txXfrm>
    </dsp:sp>
    <dsp:sp modelId="{6628F0BD-F358-4CFF-A5B9-12F2CF59C5F4}">
      <dsp:nvSpPr>
        <dsp:cNvPr id="0" name=""/>
        <dsp:cNvSpPr/>
      </dsp:nvSpPr>
      <dsp:spPr>
        <a:xfrm>
          <a:off x="0" y="3406890"/>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6-bosqich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3438566"/>
        <a:ext cx="2862728" cy="585538"/>
      </dsp:txXfrm>
    </dsp:sp>
    <dsp:sp modelId="{97218009-AEF1-4927-A2F9-58667050E89D}">
      <dsp:nvSpPr>
        <dsp:cNvPr id="0" name=""/>
        <dsp:cNvSpPr/>
      </dsp:nvSpPr>
      <dsp:spPr>
        <a:xfrm rot="5400000">
          <a:off x="5267483" y="1811711"/>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tanlash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4178456"/>
        <a:ext cx="5176579" cy="468430"/>
      </dsp:txXfrm>
    </dsp:sp>
    <dsp:sp modelId="{FC264D7E-6BE6-4D54-A122-6DC46086D783}">
      <dsp:nvSpPr>
        <dsp:cNvPr id="0" name=""/>
        <dsp:cNvSpPr/>
      </dsp:nvSpPr>
      <dsp:spPr>
        <a:xfrm>
          <a:off x="0" y="4088226"/>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7-bosqich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4119902"/>
        <a:ext cx="2862728" cy="585538"/>
      </dsp:txXfrm>
    </dsp:sp>
    <dsp:sp modelId="{02FF3998-3F53-41D6-B95D-18539939EA13}">
      <dsp:nvSpPr>
        <dsp:cNvPr id="0" name=""/>
        <dsp:cNvSpPr/>
      </dsp:nvSpPr>
      <dsp:spPr>
        <a:xfrm rot="5400000">
          <a:off x="5267483" y="2493046"/>
          <a:ext cx="519112" cy="5201920"/>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solidFill>
                <a:schemeClr val="tx1"/>
              </a:solidFill>
              <a:latin typeface="Times New Roman" panose="02020603050405020304" pitchFamily="18" charset="0"/>
              <a:cs typeface="Times New Roman" panose="02020603050405020304" pitchFamily="18" charset="0"/>
            </a:rPr>
            <a:t>qarorni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rasmiylashtirish</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5400000">
        <a:off x="2926080" y="4859791"/>
        <a:ext cx="5176579" cy="468430"/>
      </dsp:txXfrm>
    </dsp:sp>
    <dsp:sp modelId="{97940442-A223-4151-A980-51E4FB2626ED}">
      <dsp:nvSpPr>
        <dsp:cNvPr id="0" name=""/>
        <dsp:cNvSpPr/>
      </dsp:nvSpPr>
      <dsp:spPr>
        <a:xfrm>
          <a:off x="0" y="4769561"/>
          <a:ext cx="2926080" cy="64889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dirty="0">
              <a:solidFill>
                <a:schemeClr val="tx1"/>
              </a:solidFill>
              <a:latin typeface="Times New Roman" panose="02020603050405020304" pitchFamily="18" charset="0"/>
              <a:cs typeface="Times New Roman" panose="02020603050405020304" pitchFamily="18" charset="0"/>
            </a:rPr>
            <a:t>8-bosqich</a:t>
          </a:r>
          <a:endParaRPr lang="ru-RU" sz="3400" kern="1200" dirty="0">
            <a:solidFill>
              <a:schemeClr val="tx1"/>
            </a:solidFill>
            <a:latin typeface="Times New Roman" panose="02020603050405020304" pitchFamily="18" charset="0"/>
            <a:cs typeface="Times New Roman" panose="02020603050405020304" pitchFamily="18" charset="0"/>
          </a:endParaRPr>
        </a:p>
      </dsp:txBody>
      <dsp:txXfrm>
        <a:off x="31676" y="4801237"/>
        <a:ext cx="2862728" cy="585538"/>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23"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724"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725"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726"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7"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728"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166925224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048614"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1048615"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1048616" name="Date Placeholder 3"/>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17" name="Footer Placeholder 4"/>
          <p:cNvSpPr>
            <a:spLocks noGrp="1"/>
          </p:cNvSpPr>
          <p:nvPr>
            <p:ph type="ftr" sz="quarter" idx="11"/>
          </p:nvPr>
        </p:nvSpPr>
        <p:spPr/>
        <p:txBody>
          <a:bodyPr/>
          <a:lstStyle/>
          <a:p>
            <a:endParaRPr lang="en-US" dirty="0"/>
          </a:p>
        </p:txBody>
      </p:sp>
      <p:sp>
        <p:nvSpPr>
          <p:cNvPr id="1048618"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1048619"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1048606"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1048607"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08" name="Date Placeholder 3"/>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09" name="Footer Placeholder 4"/>
          <p:cNvSpPr>
            <a:spLocks noGrp="1"/>
          </p:cNvSpPr>
          <p:nvPr>
            <p:ph type="ftr" sz="quarter" idx="11"/>
          </p:nvPr>
        </p:nvSpPr>
        <p:spPr/>
        <p:txBody>
          <a:bodyPr/>
          <a:lstStyle/>
          <a:p>
            <a:endParaRPr lang="en-US" dirty="0"/>
          </a:p>
        </p:txBody>
      </p:sp>
      <p:sp>
        <p:nvSpPr>
          <p:cNvPr id="10486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11"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048671"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1048672"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048673" name="Date Placeholder 3"/>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74" name="Footer Placeholder 4"/>
          <p:cNvSpPr>
            <a:spLocks noGrp="1"/>
          </p:cNvSpPr>
          <p:nvPr>
            <p:ph type="ftr" sz="quarter" idx="11"/>
          </p:nvPr>
        </p:nvSpPr>
        <p:spPr/>
        <p:txBody>
          <a:bodyPr/>
          <a:lstStyle/>
          <a:p>
            <a:endParaRPr lang="en-US" dirty="0"/>
          </a:p>
        </p:txBody>
      </p:sp>
      <p:sp>
        <p:nvSpPr>
          <p:cNvPr id="1048675"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7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048696" name="Title 7"/>
          <p:cNvSpPr>
            <a:spLocks noGrp="1"/>
          </p:cNvSpPr>
          <p:nvPr>
            <p:ph type="title"/>
          </p:nvPr>
        </p:nvSpPr>
        <p:spPr/>
        <p:txBody>
          <a:bodyPr/>
          <a:lstStyle/>
          <a:p>
            <a:r>
              <a:rPr lang="ru-RU"/>
              <a:t>Образец заголовка</a:t>
            </a:r>
            <a:endParaRPr lang="en-US" dirty="0"/>
          </a:p>
        </p:txBody>
      </p:sp>
      <p:sp>
        <p:nvSpPr>
          <p:cNvPr id="1048697"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98"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99" name="Date Placeholder 4"/>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700" name="Footer Placeholder 5"/>
          <p:cNvSpPr>
            <a:spLocks noGrp="1"/>
          </p:cNvSpPr>
          <p:nvPr>
            <p:ph type="ftr" sz="quarter" idx="11"/>
          </p:nvPr>
        </p:nvSpPr>
        <p:spPr/>
        <p:txBody>
          <a:bodyPr/>
          <a:lstStyle/>
          <a:p>
            <a:endParaRPr lang="en-US" dirty="0"/>
          </a:p>
        </p:txBody>
      </p:sp>
      <p:sp>
        <p:nvSpPr>
          <p:cNvPr id="1048701"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02"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48677" name="Title 9"/>
          <p:cNvSpPr>
            <a:spLocks noGrp="1"/>
          </p:cNvSpPr>
          <p:nvPr>
            <p:ph type="title"/>
          </p:nvPr>
        </p:nvSpPr>
        <p:spPr/>
        <p:txBody>
          <a:bodyPr/>
          <a:lstStyle/>
          <a:p>
            <a:r>
              <a:rPr lang="ru-RU"/>
              <a:t>Образец заголовка</a:t>
            </a:r>
            <a:endParaRPr lang="en-US" dirty="0"/>
          </a:p>
        </p:txBody>
      </p:sp>
      <p:sp>
        <p:nvSpPr>
          <p:cNvPr id="1048678"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48679"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80"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48681"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82" name="Date Placeholder 6"/>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83" name="Footer Placeholder 7"/>
          <p:cNvSpPr>
            <a:spLocks noGrp="1"/>
          </p:cNvSpPr>
          <p:nvPr>
            <p:ph type="ftr" sz="quarter" idx="11"/>
          </p:nvPr>
        </p:nvSpPr>
        <p:spPr/>
        <p:txBody>
          <a:bodyPr/>
          <a:lstStyle/>
          <a:p>
            <a:endParaRPr lang="en-US" dirty="0"/>
          </a:p>
        </p:txBody>
      </p:sp>
      <p:sp>
        <p:nvSpPr>
          <p:cNvPr id="1048684"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85"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1048635" name="Title 1"/>
          <p:cNvSpPr>
            <a:spLocks noGrp="1"/>
          </p:cNvSpPr>
          <p:nvPr>
            <p:ph type="title"/>
          </p:nvPr>
        </p:nvSpPr>
        <p:spPr/>
        <p:txBody>
          <a:bodyPr/>
          <a:lstStyle/>
          <a:p>
            <a:r>
              <a:rPr lang="ru-RU"/>
              <a:t>Образец заголовка</a:t>
            </a:r>
            <a:endParaRPr lang="en-US" dirty="0"/>
          </a:p>
        </p:txBody>
      </p:sp>
      <p:sp>
        <p:nvSpPr>
          <p:cNvPr id="1048636" name="Date Placeholder 2"/>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37" name="Footer Placeholder 3"/>
          <p:cNvSpPr>
            <a:spLocks noGrp="1"/>
          </p:cNvSpPr>
          <p:nvPr>
            <p:ph type="ftr" sz="quarter" idx="11"/>
          </p:nvPr>
        </p:nvSpPr>
        <p:spPr/>
        <p:txBody>
          <a:bodyPr/>
          <a:lstStyle/>
          <a:p>
            <a:endParaRPr lang="en-US" dirty="0"/>
          </a:p>
        </p:txBody>
      </p:sp>
      <p:sp>
        <p:nvSpPr>
          <p:cNvPr id="104863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39" name="Slide Number Placeholder 4"/>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1048686" name="Date Placeholder 1"/>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87" name="Footer Placeholder 2"/>
          <p:cNvSpPr>
            <a:spLocks noGrp="1"/>
          </p:cNvSpPr>
          <p:nvPr>
            <p:ph type="ftr" sz="quarter" idx="11"/>
          </p:nvPr>
        </p:nvSpPr>
        <p:spPr/>
        <p:txBody>
          <a:bodyPr/>
          <a:lstStyle/>
          <a:p>
            <a:endParaRPr lang="en-US" dirty="0"/>
          </a:p>
        </p:txBody>
      </p:sp>
      <p:sp>
        <p:nvSpPr>
          <p:cNvPr id="104868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89" name="Slide Number Placeholder 3"/>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048710"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1048711"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712"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48713" name="Date Placeholder 4"/>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714" name="Footer Placeholder 5"/>
          <p:cNvSpPr>
            <a:spLocks noGrp="1"/>
          </p:cNvSpPr>
          <p:nvPr>
            <p:ph type="ftr" sz="quarter" idx="11"/>
          </p:nvPr>
        </p:nvSpPr>
        <p:spPr/>
        <p:txBody>
          <a:bodyPr/>
          <a:lstStyle/>
          <a:p>
            <a:endParaRPr lang="en-US" dirty="0"/>
          </a:p>
        </p:txBody>
      </p:sp>
      <p:sp>
        <p:nvSpPr>
          <p:cNvPr id="1048715"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16" name="Slide Number Placeholder 6"/>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048658"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1048659"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1048660"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48661" name="Date Placeholder 4"/>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62" name="Footer Placeholder 5"/>
          <p:cNvSpPr>
            <a:spLocks noGrp="1"/>
          </p:cNvSpPr>
          <p:nvPr>
            <p:ph type="ftr" sz="quarter" idx="11"/>
          </p:nvPr>
        </p:nvSpPr>
        <p:spPr/>
        <p:txBody>
          <a:bodyPr/>
          <a:lstStyle/>
          <a:p>
            <a:endParaRPr lang="en-US" dirty="0"/>
          </a:p>
        </p:txBody>
      </p:sp>
      <p:sp>
        <p:nvSpPr>
          <p:cNvPr id="1048663"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64"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1048690"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1048691"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048692" name="Date Placeholder 3"/>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93" name="Footer Placeholder 4"/>
          <p:cNvSpPr>
            <a:spLocks noGrp="1"/>
          </p:cNvSpPr>
          <p:nvPr>
            <p:ph type="ftr" sz="quarter" idx="11"/>
          </p:nvPr>
        </p:nvSpPr>
        <p:spPr/>
        <p:txBody>
          <a:bodyPr/>
          <a:lstStyle/>
          <a:p>
            <a:endParaRPr lang="en-US" dirty="0"/>
          </a:p>
        </p:txBody>
      </p:sp>
      <p:sp>
        <p:nvSpPr>
          <p:cNvPr id="1048694"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95"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1048649"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048650"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ru-RU"/>
              <a:t>Образец текста</a:t>
            </a:r>
          </a:p>
        </p:txBody>
      </p:sp>
      <p:sp>
        <p:nvSpPr>
          <p:cNvPr id="1048651"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048652" name="Date Placeholder 3"/>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53" name="Footer Placeholder 4"/>
          <p:cNvSpPr>
            <a:spLocks noGrp="1"/>
          </p:cNvSpPr>
          <p:nvPr>
            <p:ph type="ftr" sz="quarter" idx="11"/>
          </p:nvPr>
        </p:nvSpPr>
        <p:spPr/>
        <p:txBody>
          <a:bodyPr/>
          <a:lstStyle/>
          <a:p>
            <a:endParaRPr lang="en-US" dirty="0"/>
          </a:p>
        </p:txBody>
      </p:sp>
      <p:sp>
        <p:nvSpPr>
          <p:cNvPr id="1048654"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55"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t>‹#›</a:t>
            </a:fld>
            <a:endParaRPr lang="en-US" dirty="0"/>
          </a:p>
        </p:txBody>
      </p:sp>
      <p:sp>
        <p:nvSpPr>
          <p:cNvPr id="1048656"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48657"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1048627"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1048628"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1048629" name="Date Placeholder 4"/>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30" name="Footer Placeholder 5"/>
          <p:cNvSpPr>
            <a:spLocks noGrp="1"/>
          </p:cNvSpPr>
          <p:nvPr>
            <p:ph type="ftr" sz="quarter" idx="11"/>
          </p:nvPr>
        </p:nvSpPr>
        <p:spPr/>
        <p:txBody>
          <a:bodyPr/>
          <a:lstStyle/>
          <a:p>
            <a:endParaRPr lang="en-US" dirty="0"/>
          </a:p>
        </p:txBody>
      </p:sp>
      <p:sp>
        <p:nvSpPr>
          <p:cNvPr id="104863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32"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048640"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04864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ru-RU"/>
              <a:t>Образец текста</a:t>
            </a:r>
          </a:p>
        </p:txBody>
      </p:sp>
      <p:sp>
        <p:nvSpPr>
          <p:cNvPr id="1048642"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1048643" name="Date Placeholder 4"/>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44" name="Footer Placeholder 5"/>
          <p:cNvSpPr>
            <a:spLocks noGrp="1"/>
          </p:cNvSpPr>
          <p:nvPr>
            <p:ph type="ftr" sz="quarter" idx="11"/>
          </p:nvPr>
        </p:nvSpPr>
        <p:spPr/>
        <p:txBody>
          <a:bodyPr/>
          <a:lstStyle/>
          <a:p>
            <a:endParaRPr lang="en-US" dirty="0"/>
          </a:p>
        </p:txBody>
      </p:sp>
      <p:sp>
        <p:nvSpPr>
          <p:cNvPr id="1048645"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46"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
        <p:nvSpPr>
          <p:cNvPr id="104864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4864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1048703"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1048704"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ru-RU"/>
              <a:t>Образец текста</a:t>
            </a:r>
          </a:p>
        </p:txBody>
      </p:sp>
      <p:sp>
        <p:nvSpPr>
          <p:cNvPr id="1048705"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1048706" name="Date Placeholder 4"/>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707" name="Footer Placeholder 5"/>
          <p:cNvSpPr>
            <a:spLocks noGrp="1"/>
          </p:cNvSpPr>
          <p:nvPr>
            <p:ph type="ftr" sz="quarter" idx="11"/>
          </p:nvPr>
        </p:nvSpPr>
        <p:spPr/>
        <p:txBody>
          <a:bodyPr/>
          <a:lstStyle/>
          <a:p>
            <a:endParaRPr lang="en-US" dirty="0"/>
          </a:p>
        </p:txBody>
      </p:sp>
      <p:sp>
        <p:nvSpPr>
          <p:cNvPr id="1048708"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09"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1048665" name="Title 1"/>
          <p:cNvSpPr>
            <a:spLocks noGrp="1"/>
          </p:cNvSpPr>
          <p:nvPr>
            <p:ph type="title"/>
          </p:nvPr>
        </p:nvSpPr>
        <p:spPr/>
        <p:txBody>
          <a:bodyPr/>
          <a:lstStyle/>
          <a:p>
            <a:r>
              <a:rPr lang="ru-RU"/>
              <a:t>Образец заголовка</a:t>
            </a:r>
            <a:endParaRPr lang="en-US" dirty="0"/>
          </a:p>
        </p:txBody>
      </p:sp>
      <p:sp>
        <p:nvSpPr>
          <p:cNvPr id="1048666"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67" name="Date Placeholder 3"/>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668" name="Footer Placeholder 4"/>
          <p:cNvSpPr>
            <a:spLocks noGrp="1"/>
          </p:cNvSpPr>
          <p:nvPr>
            <p:ph type="ftr" sz="quarter" idx="11"/>
          </p:nvPr>
        </p:nvSpPr>
        <p:spPr/>
        <p:txBody>
          <a:bodyPr/>
          <a:lstStyle/>
          <a:p>
            <a:endParaRPr lang="en-US" dirty="0"/>
          </a:p>
        </p:txBody>
      </p:sp>
      <p:sp>
        <p:nvSpPr>
          <p:cNvPr id="104866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70"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1048717"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1048718"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719" name="Date Placeholder 3"/>
          <p:cNvSpPr>
            <a:spLocks noGrp="1"/>
          </p:cNvSpPr>
          <p:nvPr>
            <p:ph type="dt" sz="half" idx="10"/>
          </p:nvPr>
        </p:nvSpPr>
        <p:spPr/>
        <p:txBody>
          <a:bodyPr/>
          <a:lstStyle/>
          <a:p>
            <a:fld id="{B61BEF0D-F0BB-DE4B-95CE-6DB70DBA9567}" type="datetimeFigureOut">
              <a:rPr lang="en-US" dirty="0"/>
              <a:t>10/5/2023</a:t>
            </a:fld>
            <a:endParaRPr lang="en-US" dirty="0"/>
          </a:p>
        </p:txBody>
      </p:sp>
      <p:sp>
        <p:nvSpPr>
          <p:cNvPr id="1048720" name="Footer Placeholder 4"/>
          <p:cNvSpPr>
            <a:spLocks noGrp="1"/>
          </p:cNvSpPr>
          <p:nvPr>
            <p:ph type="ftr" sz="quarter" idx="11"/>
          </p:nvPr>
        </p:nvSpPr>
        <p:spPr/>
        <p:txBody>
          <a:bodyPr/>
          <a:lstStyle/>
          <a:p>
            <a:endParaRPr lang="en-US" dirty="0"/>
          </a:p>
        </p:txBody>
      </p:sp>
      <p:sp>
        <p:nvSpPr>
          <p:cNvPr id="1048721"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22"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22"/>
          <p:cNvGrpSpPr/>
          <p:nvPr/>
        </p:nvGrpSpPr>
        <p:grpSpPr>
          <a:xfrm>
            <a:off x="1" y="228600"/>
            <a:ext cx="2851516" cy="6638628"/>
            <a:chOff x="2487613" y="285750"/>
            <a:chExt cx="2428875" cy="5654676"/>
          </a:xfrm>
        </p:grpSpPr>
        <p:sp>
          <p:nvSpPr>
            <p:cNvPr id="1048576"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048577"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048578"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048579"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048580"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048581"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048582"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048583"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048584"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048585"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048586"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1048587"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4" name="Group 9"/>
          <p:cNvGrpSpPr/>
          <p:nvPr/>
        </p:nvGrpSpPr>
        <p:grpSpPr>
          <a:xfrm>
            <a:off x="27221" y="-786"/>
            <a:ext cx="2356674" cy="6854039"/>
            <a:chOff x="6627813" y="194833"/>
            <a:chExt cx="1952625" cy="5678918"/>
          </a:xfrm>
        </p:grpSpPr>
        <p:sp>
          <p:nvSpPr>
            <p:cNvPr id="1048588"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048589"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048590"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048591"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048592"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048593"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048594"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048595"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048596"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1048597"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1048598"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1048599"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1048600"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48601"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1048602"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03"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t>10/5/2023</a:t>
            </a:fld>
            <a:endParaRPr lang="en-US" dirty="0"/>
          </a:p>
        </p:txBody>
      </p:sp>
      <p:sp>
        <p:nvSpPr>
          <p:cNvPr id="1048604"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1048605"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aksoft.susu.ru/2021/02/04/prinyatie-upravlencheskih-reshenij-na-osnove-analiza-biznes-proczessov-konspekt-lekczii/"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bookflow.ru/linejnoe-programmirovani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hyperlink" Target="https://bookflow.ru/linejnoe-programmirovanie/" TargetMode="External"/><Relationship Id="rId2" Type="http://schemas.openxmlformats.org/officeDocument/2006/relationships/hyperlink" Target="https://waksoft.susu.ru/2021/02/04/prinyatie-upravlencheskih-reshenij-na-osnove-analiza-biznes-proczessov-konspekt-lekczii/" TargetMode="Externa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Заголовок 1">
            <a:extLst>
              <a:ext uri="{FF2B5EF4-FFF2-40B4-BE49-F238E27FC236}">
                <a16:creationId xmlns:a16="http://schemas.microsoft.com/office/drawing/2014/main" id="{0B8F5A06-E2C7-4F6A-B7EB-6A25DA6B4975}"/>
              </a:ext>
            </a:extLst>
          </p:cNvPr>
          <p:cNvSpPr txBox="1">
            <a:spLocks/>
          </p:cNvSpPr>
          <p:nvPr/>
        </p:nvSpPr>
        <p:spPr>
          <a:xfrm>
            <a:off x="450028" y="980992"/>
            <a:ext cx="11060864" cy="3746090"/>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a:solidFill>
                  <a:srgbClr val="FF0000"/>
                </a:solidFill>
                <a:latin typeface="Times New Roman" panose="02020603050405020304" pitchFamily="18" charset="0"/>
                <a:cs typeface="Times New Roman" panose="02020603050405020304" pitchFamily="18" charset="0"/>
              </a:rPr>
              <a:t>“THEORY OF INTELLIGENT CONTROL” </a:t>
            </a:r>
            <a:br>
              <a:rPr lang="en-US" sz="3000" b="1" dirty="0">
                <a:solidFill>
                  <a:srgbClr val="FF0000"/>
                </a:solidFill>
                <a:latin typeface="Times New Roman" panose="02020603050405020304" pitchFamily="18" charset="0"/>
                <a:cs typeface="Times New Roman" panose="02020603050405020304" pitchFamily="18" charset="0"/>
              </a:rPr>
            </a:br>
            <a:r>
              <a:rPr lang="en-US" sz="3000" b="1" dirty="0">
                <a:solidFill>
                  <a:srgbClr val="FF0000"/>
                </a:solidFill>
                <a:latin typeface="Times New Roman" panose="02020603050405020304" pitchFamily="18" charset="0"/>
                <a:cs typeface="Times New Roman" panose="02020603050405020304" pitchFamily="18" charset="0"/>
              </a:rPr>
              <a:t>WEEK-6. </a:t>
            </a:r>
            <a:r>
              <a:rPr lang="en-US" sz="3200" b="1" dirty="0">
                <a:solidFill>
                  <a:srgbClr val="FF0000"/>
                </a:solidFill>
                <a:latin typeface="Times New Roman" panose="02020603050405020304" pitchFamily="18" charset="0"/>
                <a:cs typeface="Times New Roman" panose="02020603050405020304" pitchFamily="18" charset="0"/>
              </a:rPr>
              <a:t>THE CONCEPT OF PUTTING A MANAGEMENT ISSUE.</a:t>
            </a:r>
            <a:br>
              <a:rPr lang="en-US" sz="3000" b="1" dirty="0">
                <a:solidFill>
                  <a:srgbClr val="FF0000"/>
                </a:solidFill>
                <a:latin typeface="Times New Roman" panose="02020603050405020304" pitchFamily="18" charset="0"/>
                <a:cs typeface="Times New Roman" panose="02020603050405020304" pitchFamily="18" charset="0"/>
              </a:rPr>
            </a:br>
            <a:br>
              <a:rPr lang="en-US" sz="3000" b="1" dirty="0">
                <a:solidFill>
                  <a:srgbClr val="FF0000"/>
                </a:solidFill>
                <a:latin typeface="Times New Roman" panose="02020603050405020304" pitchFamily="18" charset="0"/>
                <a:cs typeface="Times New Roman" panose="02020603050405020304" pitchFamily="18" charset="0"/>
              </a:rPr>
            </a:br>
            <a:r>
              <a:rPr lang="en-US" sz="3000" b="1" dirty="0">
                <a:solidFill>
                  <a:schemeClr val="tx1"/>
                </a:solidFill>
                <a:latin typeface="Times New Roman" panose="02020603050405020304" pitchFamily="18" charset="0"/>
                <a:cs typeface="Times New Roman" panose="02020603050405020304" pitchFamily="18" charset="0"/>
              </a:rPr>
              <a:t>“INTELLEKTUAL BOSHQARISH NAZARIYASI” FANIDAN </a:t>
            </a:r>
            <a:br>
              <a:rPr lang="ru-RU" sz="3000" b="1" dirty="0">
                <a:solidFill>
                  <a:schemeClr val="tx1"/>
                </a:solidFill>
                <a:latin typeface="Times New Roman" panose="02020603050405020304" pitchFamily="18" charset="0"/>
                <a:cs typeface="Times New Roman" panose="02020603050405020304" pitchFamily="18" charset="0"/>
              </a:rPr>
            </a:br>
            <a:r>
              <a:rPr lang="uz-Cyrl-UZ" sz="3000" b="1" dirty="0">
                <a:solidFill>
                  <a:schemeClr val="tx1"/>
                </a:solidFill>
                <a:latin typeface="Times New Roman" panose="02020603050405020304" pitchFamily="18" charset="0"/>
                <a:cs typeface="Times New Roman" panose="02020603050405020304" pitchFamily="18" charset="0"/>
              </a:rPr>
              <a:t>№ </a:t>
            </a:r>
            <a:r>
              <a:rPr lang="en-US" sz="3000" b="1" dirty="0">
                <a:solidFill>
                  <a:schemeClr val="tx1"/>
                </a:solidFill>
                <a:latin typeface="Times New Roman" panose="02020603050405020304" pitchFamily="18" charset="0"/>
                <a:cs typeface="Times New Roman" panose="02020603050405020304" pitchFamily="18" charset="0"/>
              </a:rPr>
              <a:t>6-MA’RUZA</a:t>
            </a:r>
            <a:br>
              <a:rPr lang="en-US" sz="3000" b="1" dirty="0">
                <a:solidFill>
                  <a:schemeClr val="tx1"/>
                </a:solidFill>
                <a:latin typeface="Times New Roman" panose="02020603050405020304" pitchFamily="18" charset="0"/>
                <a:cs typeface="Times New Roman" panose="02020603050405020304" pitchFamily="18" charset="0"/>
              </a:rPr>
            </a:br>
            <a:r>
              <a:rPr lang="en-US" sz="3000" b="1" dirty="0">
                <a:solidFill>
                  <a:schemeClr val="tx1"/>
                </a:solidFill>
                <a:latin typeface="Times New Roman" panose="02020603050405020304" pitchFamily="18" charset="0"/>
                <a:cs typeface="Times New Roman" panose="02020603050405020304" pitchFamily="18" charset="0"/>
              </a:rPr>
              <a:t>MAVZU: </a:t>
            </a:r>
            <a:r>
              <a:rPr lang="en-US" sz="3200" b="1" dirty="0">
                <a:solidFill>
                  <a:schemeClr val="tx1"/>
                </a:solidFill>
                <a:latin typeface="Times New Roman" panose="02020603050405020304" pitchFamily="18" charset="0"/>
                <a:cs typeface="Times New Roman" panose="02020603050405020304" pitchFamily="18" charset="0"/>
              </a:rPr>
              <a:t>BOSHQARISH MASALASINI QO'YISH TUSHUNCHASI.</a:t>
            </a:r>
            <a:endParaRPr lang="ru-RU" sz="3000" b="1" dirty="0">
              <a:solidFill>
                <a:schemeClr val="tx1"/>
              </a:solidFill>
              <a:latin typeface="Times New Roman" panose="02020603050405020304" pitchFamily="18" charset="0"/>
              <a:cs typeface="Times New Roman" panose="02020603050405020304" pitchFamily="18" charset="0"/>
            </a:endParaRPr>
          </a:p>
        </p:txBody>
      </p:sp>
      <p:sp>
        <p:nvSpPr>
          <p:cNvPr id="6" name="Подзаголовок 2">
            <a:extLst>
              <a:ext uri="{FF2B5EF4-FFF2-40B4-BE49-F238E27FC236}">
                <a16:creationId xmlns:a16="http://schemas.microsoft.com/office/drawing/2014/main" id="{71A8CB03-6AC7-4067-A084-22370316D20A}"/>
              </a:ext>
            </a:extLst>
          </p:cNvPr>
          <p:cNvSpPr txBox="1">
            <a:spLocks/>
          </p:cNvSpPr>
          <p:nvPr/>
        </p:nvSpPr>
        <p:spPr>
          <a:xfrm>
            <a:off x="1512554" y="5303473"/>
            <a:ext cx="6845880" cy="7184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3000" b="1" dirty="0" err="1">
                <a:solidFill>
                  <a:schemeClr val="tx1"/>
                </a:solidFill>
                <a:latin typeface="Times New Roman" panose="02020603050405020304" pitchFamily="18" charset="0"/>
                <a:cs typeface="Times New Roman" panose="02020603050405020304" pitchFamily="18" charset="0"/>
              </a:rPr>
              <a:t>Ma’ruzachi</a:t>
            </a:r>
            <a:r>
              <a:rPr lang="en-US" sz="3000" b="1" dirty="0">
                <a:solidFill>
                  <a:schemeClr val="tx1"/>
                </a:solidFill>
                <a:latin typeface="Times New Roman" panose="02020603050405020304" pitchFamily="18" charset="0"/>
                <a:cs typeface="Times New Roman" panose="02020603050405020304" pitchFamily="18" charset="0"/>
              </a:rPr>
              <a:t>:	            </a:t>
            </a:r>
            <a:r>
              <a:rPr lang="en-US" sz="3000" b="1" dirty="0" err="1">
                <a:solidFill>
                  <a:schemeClr val="tx1"/>
                </a:solidFill>
                <a:latin typeface="Times New Roman" panose="02020603050405020304" pitchFamily="18" charset="0"/>
                <a:cs typeface="Times New Roman" panose="02020603050405020304" pitchFamily="18" charset="0"/>
              </a:rPr>
              <a:t>Atajonova</a:t>
            </a:r>
            <a:r>
              <a:rPr lang="en-US" sz="3000" b="1" dirty="0">
                <a:solidFill>
                  <a:schemeClr val="tx1"/>
                </a:solidFill>
                <a:latin typeface="Times New Roman" panose="02020603050405020304" pitchFamily="18" charset="0"/>
                <a:cs typeface="Times New Roman" panose="02020603050405020304" pitchFamily="18" charset="0"/>
              </a:rPr>
              <a:t> S.B</a:t>
            </a:r>
            <a:endParaRPr lang="ru-RU" sz="30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48620" name="TextBox 1048619"/>
          <p:cNvSpPr txBox="1"/>
          <p:nvPr/>
        </p:nvSpPr>
        <p:spPr>
          <a:xfrm rot="14957">
            <a:off x="1735575" y="1921596"/>
            <a:ext cx="9200744" cy="2185214"/>
          </a:xfrm>
          <a:prstGeom prst="rect">
            <a:avLst/>
          </a:prstGeom>
        </p:spPr>
        <p:txBody>
          <a:bodyPr wrap="square" rtlCol="0">
            <a:spAutoFit/>
          </a:bodyPr>
          <a:lstStyle/>
          <a:p>
            <a:pPr marL="342900" lvl="0" indent="-342900">
              <a:buFont typeface="+mj-lt"/>
              <a:buAutoNum type="arabicPeriod"/>
            </a:pPr>
            <a:r>
              <a:rPr lang="en-US" sz="3400" dirty="0" err="1">
                <a:latin typeface="Times New Roman" panose="02020603050405020304" pitchFamily="18" charset="0"/>
                <a:cs typeface="Times New Roman" panose="02020603050405020304" pitchFamily="18" charset="0"/>
              </a:rPr>
              <a:t>Boshqarish</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masalasini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qo‘yish</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tushunchasi</a:t>
            </a:r>
            <a:r>
              <a:rPr lang="en-US" sz="3400" dirty="0">
                <a:latin typeface="Times New Roman" panose="02020603050405020304" pitchFamily="18" charset="0"/>
                <a:cs typeface="Times New Roman" panose="02020603050405020304" pitchFamily="18" charset="0"/>
              </a:rPr>
              <a:t>.</a:t>
            </a:r>
            <a:endParaRPr lang="ru-RU" sz="34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US" sz="3400" dirty="0" err="1">
                <a:latin typeface="Times New Roman" panose="02020603050405020304" pitchFamily="18" charset="0"/>
                <a:cs typeface="Times New Roman" panose="02020603050405020304" pitchFamily="18" charset="0"/>
              </a:rPr>
              <a:t>Qaror</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qabul</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qilish</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usullari</a:t>
            </a:r>
            <a:r>
              <a:rPr lang="en-US" sz="3400" dirty="0">
                <a:latin typeface="Times New Roman" panose="02020603050405020304" pitchFamily="18" charset="0"/>
                <a:cs typeface="Times New Roman" panose="02020603050405020304" pitchFamily="18" charset="0"/>
              </a:rPr>
              <a:t> </a:t>
            </a:r>
            <a:endParaRPr lang="ru-RU" sz="34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US" sz="3400" dirty="0" err="1">
                <a:latin typeface="Times New Roman" panose="02020603050405020304" pitchFamily="18" charset="0"/>
                <a:cs typeface="Times New Roman" panose="02020603050405020304" pitchFamily="18" charset="0"/>
              </a:rPr>
              <a:t>Boshqaruv</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qarorlarining</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sifat</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mezonlari</a:t>
            </a:r>
            <a:endParaRPr lang="ru-RU" sz="34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US" sz="3400" dirty="0" err="1">
                <a:latin typeface="Times New Roman" panose="02020603050405020304" pitchFamily="18" charset="0"/>
                <a:cs typeface="Times New Roman" panose="02020603050405020304" pitchFamily="18" charset="0"/>
              </a:rPr>
              <a:t>Qaror</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qabul</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qilish</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texnologiyasi</a:t>
            </a:r>
            <a:endParaRPr lang="ru-RU" sz="34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0FD5FADD-757F-4C48-AA4D-93BA2E70EF16}"/>
              </a:ext>
            </a:extLst>
          </p:cNvPr>
          <p:cNvSpPr/>
          <p:nvPr/>
        </p:nvSpPr>
        <p:spPr>
          <a:xfrm>
            <a:off x="2088343" y="831798"/>
            <a:ext cx="4561839" cy="707886"/>
          </a:xfrm>
          <a:prstGeom prst="rect">
            <a:avLst/>
          </a:prstGeom>
        </p:spPr>
        <p:txBody>
          <a:bodyPr wrap="square">
            <a:spAutoFit/>
          </a:bodyPr>
          <a:lstStyle/>
          <a:p>
            <a:r>
              <a:rPr lang="en-US" sz="4000" b="1" dirty="0">
                <a:solidFill>
                  <a:srgbClr val="FF0000"/>
                </a:solidFill>
                <a:latin typeface="Times New Roman" panose="02020603050405020304" pitchFamily="18" charset="0"/>
                <a:cs typeface="Times New Roman" panose="02020603050405020304" pitchFamily="18" charset="0"/>
              </a:rPr>
              <a:t>REJA: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B3BA521-1704-4F6B-A6F7-5EC7CDBA10EA}"/>
              </a:ext>
            </a:extLst>
          </p:cNvPr>
          <p:cNvSpPr/>
          <p:nvPr/>
        </p:nvSpPr>
        <p:spPr>
          <a:xfrm>
            <a:off x="7384472" y="360217"/>
            <a:ext cx="4516581" cy="40870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DBD1FA28-945C-42AC-BEB4-F1897DBE7361}"/>
              </a:ext>
            </a:extLst>
          </p:cNvPr>
          <p:cNvSpPr/>
          <p:nvPr/>
        </p:nvSpPr>
        <p:spPr>
          <a:xfrm>
            <a:off x="7093526" y="481879"/>
            <a:ext cx="4807527" cy="3327514"/>
          </a:xfrm>
          <a:prstGeom prst="rect">
            <a:avLst/>
          </a:prstGeom>
        </p:spPr>
        <p:txBody>
          <a:bodyPr wrap="square">
            <a:spAutoFit/>
          </a:bodyPr>
          <a:lstStyle/>
          <a:p>
            <a:pPr indent="450215" algn="ctr">
              <a:lnSpc>
                <a:spcPct val="150000"/>
              </a:lnSpc>
              <a:spcAft>
                <a:spcPts val="0"/>
              </a:spcAft>
            </a:pPr>
            <a:r>
              <a:rPr lang="en-US" sz="3600" b="1" dirty="0">
                <a:latin typeface="Times New Roman" panose="02020603050405020304" pitchFamily="18" charset="0"/>
                <a:ea typeface="Calibri" panose="020F0502020204030204" pitchFamily="34" charset="0"/>
                <a:cs typeface="Times New Roman" panose="02020603050405020304" pitchFamily="18" charset="0"/>
              </a:rPr>
              <a:t>6.1. BOSHQARISH MASALASINI QO‘YISH TUSHUNCHASI</a:t>
            </a:r>
            <a:endParaRPr lang="ru-RU"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1F72384E-8BEE-4949-96B1-BD9C6B597112}"/>
              </a:ext>
            </a:extLst>
          </p:cNvPr>
          <p:cNvSpPr/>
          <p:nvPr/>
        </p:nvSpPr>
        <p:spPr>
          <a:xfrm>
            <a:off x="2140525" y="481879"/>
            <a:ext cx="4953001" cy="5293757"/>
          </a:xfrm>
          <a:prstGeom prst="rect">
            <a:avLst/>
          </a:prstGeom>
        </p:spPr>
        <p:txBody>
          <a:bodyPr wrap="square">
            <a:spAutoFit/>
          </a:bodyPr>
          <a:lstStyle/>
          <a:p>
            <a:pPr indent="442913"/>
            <a:r>
              <a:rPr lang="en-US" sz="2600" dirty="0" err="1">
                <a:latin typeface="Times New Roman" panose="02020603050405020304" pitchFamily="18" charset="0"/>
                <a:ea typeface="Calibri" panose="020F0502020204030204" pitchFamily="34" charset="0"/>
              </a:rPr>
              <a:t>Qaror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qabul</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qilish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jarayonlari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insonning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maqsadli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yo'naltirilgan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ixtiyoriy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faoliyati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asosida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yotadi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Iqtisodiyotda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ular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ishlab</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chiqarish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va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xo’jalik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tashkilotlarini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yaratishga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asos</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bo'ladi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va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ularning</a:t>
            </a:r>
            <a:r>
              <a:rPr lang="en-US" sz="2600" dirty="0">
                <a:latin typeface="Times New Roman" panose="02020603050405020304" pitchFamily="18" charset="0"/>
                <a:ea typeface="Calibri" panose="020F0502020204030204" pitchFamily="34" charset="0"/>
              </a:rPr>
              <a:t> optimal </a:t>
            </a:r>
            <a:r>
              <a:rPr lang="en-US" sz="2600" dirty="0" err="1">
                <a:latin typeface="Times New Roman" panose="02020603050405020304" pitchFamily="18" charset="0"/>
                <a:ea typeface="Calibri" panose="020F0502020204030204" pitchFamily="34" charset="0"/>
              </a:rPr>
              <a:t>faolityat</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yuritish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va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o'zaro</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ta’sirlashuvini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ta’minlaydi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Ilmiy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tadqiqotlarda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ular</a:t>
            </a:r>
            <a:r>
              <a:rPr lang="en-US" sz="2600" dirty="0">
                <a:latin typeface="Times New Roman" panose="02020603050405020304" pitchFamily="18" charset="0"/>
                <a:ea typeface="Calibri" panose="020F0502020204030204" pitchFamily="34" charset="0"/>
              </a:rPr>
              <a:t> muhim </a:t>
            </a:r>
            <a:r>
              <a:rPr lang="en-US" sz="2600" dirty="0" err="1">
                <a:latin typeface="Times New Roman" panose="02020603050405020304" pitchFamily="18" charset="0"/>
                <a:ea typeface="Calibri" panose="020F0502020204030204" pitchFamily="34" charset="0"/>
              </a:rPr>
              <a:t>muammolarni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ajratish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ularni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o'rganish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usullarini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topish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imkonini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beradi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tajribaviy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asos</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va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nazariy</a:t>
            </a:r>
            <a:r>
              <a:rPr lang="en-US" sz="2600" dirty="0">
                <a:latin typeface="Times New Roman" panose="02020603050405020304" pitchFamily="18" charset="0"/>
                <a:ea typeface="Calibri" panose="020F0502020204030204" pitchFamily="34" charset="0"/>
              </a:rPr>
              <a:t> apparat </a:t>
            </a:r>
            <a:r>
              <a:rPr lang="en-US" sz="2600" dirty="0" err="1">
                <a:latin typeface="Times New Roman" panose="02020603050405020304" pitchFamily="18" charset="0"/>
                <a:ea typeface="Calibri" panose="020F0502020204030204" pitchFamily="34" charset="0"/>
              </a:rPr>
              <a:t>rivoj</a:t>
            </a:r>
            <a:r>
              <a:rPr lang="en-US" sz="2600" dirty="0">
                <a:latin typeface="Times New Roman" panose="02020603050405020304" pitchFamily="18" charset="0"/>
                <a:ea typeface="Calibri" panose="020F0502020204030204" pitchFamily="34" charset="0"/>
              </a:rPr>
              <a:t> in </a:t>
            </a:r>
            <a:r>
              <a:rPr lang="en-US" sz="2600" dirty="0" err="1">
                <a:latin typeface="Times New Roman" panose="02020603050405020304" pitchFamily="18" charset="0"/>
                <a:ea typeface="Calibri" panose="020F0502020204030204" pitchFamily="34" charset="0"/>
              </a:rPr>
              <a:t>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belgilab</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beradi</a:t>
            </a:r>
            <a:r>
              <a:rPr lang="en-US" sz="2600" dirty="0">
                <a:latin typeface="Times New Roman" panose="02020603050405020304" pitchFamily="18" charset="0"/>
                <a:ea typeface="Calibri" panose="020F0502020204030204" pitchFamily="34" charset="0"/>
              </a:rPr>
              <a:t>. </a:t>
            </a:r>
            <a:endParaRPr lang="ru-RU" sz="2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AF05B63-6D72-4938-86F4-02266E5F8B7B}"/>
              </a:ext>
            </a:extLst>
          </p:cNvPr>
          <p:cNvSpPr/>
          <p:nvPr/>
        </p:nvSpPr>
        <p:spPr>
          <a:xfrm>
            <a:off x="5611091" y="764920"/>
            <a:ext cx="6096000" cy="3592907"/>
          </a:xfrm>
          <a:prstGeom prst="rect">
            <a:avLst/>
          </a:prstGeom>
        </p:spPr>
        <p:txBody>
          <a:bodyPr>
            <a:spAutoFit/>
          </a:bodyPr>
          <a:lstStyle/>
          <a:p>
            <a:pPr indent="450215" algn="just">
              <a:lnSpc>
                <a:spcPct val="150000"/>
              </a:lnSpc>
              <a:spcAft>
                <a:spcPts val="0"/>
              </a:spcAft>
            </a:pPr>
            <a:r>
              <a:rPr lang="en-US" sz="2200" dirty="0">
                <a:latin typeface="Times New Roman" panose="02020603050405020304" pitchFamily="18" charset="0"/>
                <a:ea typeface="Calibri" panose="020F0502020204030204" pitchFamily="34" charset="0"/>
                <a:cs typeface="Times New Roman" panose="02020603050405020304" pitchFamily="18" charset="0"/>
              </a:rPr>
              <a:t>Optimal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qarorlarni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200" dirty="0">
                <a:latin typeface="Times New Roman" panose="02020603050405020304" pitchFamily="18" charset="0"/>
                <a:ea typeface="Calibri" panose="020F0502020204030204" pitchFamily="34" charset="0"/>
                <a:cs typeface="Times New Roman" panose="02020603050405020304" pitchFamily="18" charset="0"/>
              </a:rPr>
              <a:t> minimal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mehnat</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xarajatlari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moddiy</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xom</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ashyo</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manbalari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sarfi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maqsadlarga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erishish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Matematikada</a:t>
            </a:r>
            <a:r>
              <a:rPr lang="en-US" sz="2200" dirty="0">
                <a:latin typeface="Times New Roman" panose="02020603050405020304" pitchFamily="18" charset="0"/>
                <a:ea typeface="Calibri" panose="020F0502020204030204" pitchFamily="34" charset="0"/>
                <a:cs typeface="Times New Roman" panose="02020603050405020304" pitchFamily="18" charset="0"/>
              </a:rPr>
              <a:t> optimal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yechimlarni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qidirish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usullari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klassik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matematikaning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funksiyalarning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ekstremumlarini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o'rganish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bog"liq</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matematik</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dasturlash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bo'limlarida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ko'rib</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chiqiladi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07E9EF3-2EB3-43C3-84E6-FD9B095791CA}"/>
              </a:ext>
            </a:extLst>
          </p:cNvPr>
          <p:cNvSpPr/>
          <p:nvPr/>
        </p:nvSpPr>
        <p:spPr>
          <a:xfrm>
            <a:off x="1601562" y="4357827"/>
            <a:ext cx="3387852" cy="861774"/>
          </a:xfrm>
          <a:prstGeom prst="rect">
            <a:avLst/>
          </a:prstGeom>
        </p:spPr>
        <p:txBody>
          <a:bodyPr wrap="square">
            <a:spAutoFit/>
          </a:bodyPr>
          <a:lstStyle/>
          <a:p>
            <a:r>
              <a:rPr lang="ru-RU" sz="1000" dirty="0">
                <a:solidFill>
                  <a:srgbClr val="3F3F3F"/>
                </a:solidFill>
                <a:latin typeface="Times New Roman" panose="02020603050405020304" pitchFamily="18" charset="0"/>
                <a:cs typeface="Times New Roman" panose="02020603050405020304" pitchFamily="18" charset="0"/>
              </a:rPr>
              <a:t>Принятие управленческих решений на основе анализа бизнес-процессов (конспект лекции). </a:t>
            </a:r>
            <a:r>
              <a:rPr lang="en-US" sz="1000" dirty="0">
                <a:solidFill>
                  <a:srgbClr val="3F3F3F"/>
                </a:solidFill>
                <a:latin typeface="Times New Roman" panose="02020603050405020304" pitchFamily="18" charset="0"/>
                <a:cs typeface="Times New Roman" panose="02020603050405020304" pitchFamily="18" charset="0"/>
              </a:rPr>
              <a:t>Accessed </a:t>
            </a:r>
            <a:r>
              <a:rPr lang="ru-RU" sz="1000" dirty="0">
                <a:latin typeface="Times New Roman" panose="02020603050405020304" pitchFamily="18" charset="0"/>
                <a:cs typeface="Times New Roman" panose="02020603050405020304" pitchFamily="18" charset="0"/>
                <a:hlinkClick r:id="rId2"/>
              </a:rPr>
              <a:t>04/02/2021</a:t>
            </a:r>
            <a:r>
              <a:rPr lang="en-US" sz="1000" dirty="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hlinkClick r:id="rId2"/>
              </a:rPr>
              <a:t>https://waksoft.susu.ru/2021/02/04/prinyatie-upravlencheskih-reshenij-na-osnove-analiza-biznes-proczessov-konspekt-lekczii/</a:t>
            </a:r>
            <a:r>
              <a:rPr lang="en-US" sz="1000" dirty="0">
                <a:latin typeface="Times New Roman" panose="02020603050405020304" pitchFamily="18" charset="0"/>
                <a:cs typeface="Times New Roman" panose="02020603050405020304" pitchFamily="18" charset="0"/>
              </a:rPr>
              <a:t> </a:t>
            </a:r>
            <a:endParaRPr lang="ru-RU" sz="1000" i="0" dirty="0">
              <a:solidFill>
                <a:srgbClr val="3F3F3F"/>
              </a:solidFill>
              <a:effectLst/>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7EC33452-16F5-4E1F-A2C3-03499C732F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5236" y="1366091"/>
            <a:ext cx="3387852" cy="25408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FB34E19-5876-40F7-8C37-C564992E01AF}"/>
              </a:ext>
            </a:extLst>
          </p:cNvPr>
          <p:cNvSpPr/>
          <p:nvPr/>
        </p:nvSpPr>
        <p:spPr>
          <a:xfrm>
            <a:off x="1219200" y="1690254"/>
            <a:ext cx="10612582" cy="3787383"/>
          </a:xfrm>
          <a:prstGeom prst="rect">
            <a:avLst/>
          </a:prstGeom>
        </p:spPr>
        <p:txBody>
          <a:bodyPr wrap="square">
            <a:spAutoFit/>
          </a:bodyPr>
          <a:lstStyle/>
          <a:p>
            <a:pPr indent="450215"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Ko'rilayotgan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muammolarning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muhim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omillarni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ajratish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bo'ysunadigan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qonuniyatlarni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a:t>
            </a: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Ikkinchi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Ko'rilayotgan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muammolarning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matematik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Matematik</a:t>
            </a:r>
            <a:r>
              <a:rPr lang="en-US" dirty="0">
                <a:latin typeface="Times New Roman" panose="02020603050405020304" pitchFamily="18" charset="0"/>
                <a:ea typeface="Calibri" panose="020F0502020204030204" pitchFamily="34" charset="0"/>
                <a:cs typeface="Times New Roman" panose="02020603050405020304" pitchFamily="18" charset="0"/>
              </a:rPr>
              <a:t> model </a:t>
            </a:r>
            <a:r>
              <a:rPr lang="en-US" dirty="0" err="1">
                <a:latin typeface="Times New Roman" panose="02020603050405020304" pitchFamily="18" charset="0"/>
                <a:ea typeface="Calibri" panose="020F0502020204030204" pitchFamily="34" charset="0"/>
                <a:cs typeface="Times New Roman" panose="02020603050405020304" pitchFamily="18" charset="0"/>
              </a:rPr>
              <a:t>hodisa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parametrlari</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o'zgaruvchilar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to'plamlari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nisbatlarni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o'rnatadi</a:t>
            </a:r>
            <a:r>
              <a:rPr lang="en-US" dirty="0">
                <a:latin typeface="Times New Roman" panose="02020603050405020304" pitchFamily="18" charset="0"/>
                <a:ea typeface="Calibri" panose="020F0502020204030204" pitchFamily="34" charset="0"/>
                <a:cs typeface="Times New Roman" panose="02020603050405020304" pitchFamily="18" charset="0"/>
              </a:rPr>
              <a:t>. </a:t>
            </a:r>
          </a:p>
          <a:p>
            <a:pPr indent="450215"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Uchinchi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O'zgaruvchilarning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maqsad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funksiyasi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qiymatlariga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sinfi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ekstremal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iborat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matematik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o'zgaruvchilarga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tenglik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tengsizliklar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beriladi</a:t>
            </a: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To'rtinchi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a:t>
            </a:r>
            <a:r>
              <a:rPr lang="en-US" dirty="0">
                <a:latin typeface="Times New Roman" panose="02020603050405020304" pitchFamily="18" charset="0"/>
                <a:ea typeface="Calibri" panose="020F0502020204030204" pitchFamily="34" charset="0"/>
                <a:cs typeface="Times New Roman" panose="02020603050405020304" pitchFamily="18" charset="0"/>
              </a:rPr>
              <a:t>. Hisoblash </a:t>
            </a:r>
            <a:r>
              <a:rPr lang="en-US" dirty="0" err="1">
                <a:latin typeface="Times New Roman" panose="02020603050405020304" pitchFamily="18" charset="0"/>
                <a:ea typeface="Calibri" panose="020F0502020204030204" pitchFamily="34" charset="0"/>
                <a:cs typeface="Times New Roman" panose="02020603050405020304" pitchFamily="18" charset="0"/>
              </a:rPr>
              <a:t>natijalarini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modellashtirilayotgan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obyekt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solishtirish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boshlang'ich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axborotlar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chegarasida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modellashtirilayotgan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obyektlarning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monandligi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o'rnatiladi</a:t>
            </a: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85F4B9F-3A55-45E5-8729-276B6B894CD8}"/>
              </a:ext>
            </a:extLst>
          </p:cNvPr>
          <p:cNvSpPr/>
          <p:nvPr/>
        </p:nvSpPr>
        <p:spPr>
          <a:xfrm>
            <a:off x="1330035" y="570453"/>
            <a:ext cx="8617527" cy="646331"/>
          </a:xfrm>
          <a:prstGeom prst="rect">
            <a:avLst/>
          </a:prstGeom>
        </p:spPr>
        <p:txBody>
          <a:bodyPr wrap="square">
            <a:spAutoFit/>
          </a:bodyPr>
          <a:lstStyle/>
          <a:p>
            <a:pPr algn="ctr"/>
            <a:r>
              <a:rPr lang="en-US" sz="3600" b="1" dirty="0" err="1">
                <a:latin typeface="Times New Roman" panose="02020603050405020304" pitchFamily="18" charset="0"/>
                <a:ea typeface="Calibri" panose="020F0502020204030204" pitchFamily="34" charset="0"/>
              </a:rPr>
              <a:t>Qaror</a:t>
            </a:r>
            <a:r>
              <a:rPr lang="en-US" sz="3600" b="1" dirty="0">
                <a:latin typeface="Times New Roman" panose="02020603050405020304" pitchFamily="18" charset="0"/>
                <a:ea typeface="Calibri" panose="020F0502020204030204" pitchFamily="34" charset="0"/>
              </a:rPr>
              <a:t> </a:t>
            </a:r>
            <a:r>
              <a:rPr lang="en-US" sz="3600" b="1" dirty="0" err="1">
                <a:latin typeface="Times New Roman" panose="02020603050405020304" pitchFamily="18" charset="0"/>
                <a:ea typeface="Calibri" panose="020F0502020204030204" pitchFamily="34" charset="0"/>
              </a:rPr>
              <a:t>qabul</a:t>
            </a:r>
            <a:r>
              <a:rPr lang="en-US" sz="3600" b="1" dirty="0">
                <a:latin typeface="Times New Roman" panose="02020603050405020304" pitchFamily="18" charset="0"/>
                <a:ea typeface="Calibri" panose="020F0502020204030204" pitchFamily="34" charset="0"/>
              </a:rPr>
              <a:t> </a:t>
            </a:r>
            <a:r>
              <a:rPr lang="en-US" sz="3600" b="1" dirty="0" err="1">
                <a:latin typeface="Times New Roman" panose="02020603050405020304" pitchFamily="18" charset="0"/>
                <a:ea typeface="Calibri" panose="020F0502020204030204" pitchFamily="34" charset="0"/>
              </a:rPr>
              <a:t>qilish</a:t>
            </a:r>
            <a:r>
              <a:rPr lang="en-US" sz="3600" b="1" dirty="0">
                <a:latin typeface="Times New Roman" panose="02020603050405020304" pitchFamily="18" charset="0"/>
                <a:ea typeface="Calibri" panose="020F0502020204030204" pitchFamily="34" charset="0"/>
              </a:rPr>
              <a:t> </a:t>
            </a:r>
            <a:r>
              <a:rPr lang="en-US" sz="3600" b="1" dirty="0" err="1">
                <a:latin typeface="Times New Roman" panose="02020603050405020304" pitchFamily="18" charset="0"/>
                <a:ea typeface="Calibri" panose="020F0502020204030204" pitchFamily="34" charset="0"/>
              </a:rPr>
              <a:t>bosqichlari</a:t>
            </a:r>
            <a:endParaRPr lang="ru-RU" sz="3600" b="1" dirty="0"/>
          </a:p>
        </p:txBody>
      </p:sp>
    </p:spTree>
    <p:extLst>
      <p:ext uri="{BB962C8B-B14F-4D97-AF65-F5344CB8AC3E}">
        <p14:creationId xmlns:p14="http://schemas.microsoft.com/office/powerpoint/2010/main" val="139843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ED32B6-D058-4CB3-AF5F-A17CD8F3B366}"/>
              </a:ext>
            </a:extLst>
          </p:cNvPr>
          <p:cNvSpPr>
            <a:spLocks noGrp="1"/>
          </p:cNvSpPr>
          <p:nvPr>
            <p:ph type="title"/>
          </p:nvPr>
        </p:nvSpPr>
        <p:spPr>
          <a:xfrm>
            <a:off x="2592925" y="624110"/>
            <a:ext cx="6454093" cy="719781"/>
          </a:xfrm>
        </p:spPr>
        <p:txBody>
          <a:bodyPr/>
          <a:lstStyle/>
          <a:p>
            <a:pPr algn="ctr"/>
            <a:r>
              <a:rPr lang="en-US" b="1" dirty="0" err="1">
                <a:latin typeface="Times New Roman" panose="02020603050405020304" pitchFamily="18" charset="0"/>
                <a:cs typeface="Times New Roman" panose="02020603050405020304" pitchFamily="18" charset="0"/>
              </a:rPr>
              <a:t>Qarorlarning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turlari</a:t>
            </a:r>
            <a:endParaRPr lang="ru-RU" b="1" dirty="0">
              <a:latin typeface="Times New Roman" panose="02020603050405020304" pitchFamily="18" charset="0"/>
              <a:cs typeface="Times New Roman" panose="02020603050405020304" pitchFamily="18" charset="0"/>
            </a:endParaRPr>
          </a:p>
        </p:txBody>
      </p:sp>
      <p:grpSp>
        <p:nvGrpSpPr>
          <p:cNvPr id="5" name="Группа 4">
            <a:extLst>
              <a:ext uri="{FF2B5EF4-FFF2-40B4-BE49-F238E27FC236}">
                <a16:creationId xmlns:a16="http://schemas.microsoft.com/office/drawing/2014/main" id="{514BEB42-E671-45FD-AFA1-2133210408EA}"/>
              </a:ext>
            </a:extLst>
          </p:cNvPr>
          <p:cNvGrpSpPr/>
          <p:nvPr/>
        </p:nvGrpSpPr>
        <p:grpSpPr>
          <a:xfrm>
            <a:off x="1745673" y="1662909"/>
            <a:ext cx="8298871" cy="4224909"/>
            <a:chOff x="3062216" y="1662909"/>
            <a:chExt cx="4224909" cy="4224909"/>
          </a:xfrm>
        </p:grpSpPr>
        <p:sp>
          <p:nvSpPr>
            <p:cNvPr id="6" name="Полилиния: фигура 5">
              <a:extLst>
                <a:ext uri="{FF2B5EF4-FFF2-40B4-BE49-F238E27FC236}">
                  <a16:creationId xmlns:a16="http://schemas.microsoft.com/office/drawing/2014/main" id="{AED41F34-23E0-4EE1-827C-A4E01C2224A6}"/>
                </a:ext>
              </a:extLst>
            </p:cNvPr>
            <p:cNvSpPr/>
            <p:nvPr/>
          </p:nvSpPr>
          <p:spPr>
            <a:xfrm>
              <a:off x="4540826" y="3141518"/>
              <a:ext cx="1267690" cy="1267690"/>
            </a:xfrm>
            <a:custGeom>
              <a:avLst/>
              <a:gdLst>
                <a:gd name="connsiteX0" fmla="*/ 0 w 1267690"/>
                <a:gd name="connsiteY0" fmla="*/ 211286 h 1267690"/>
                <a:gd name="connsiteX1" fmla="*/ 211286 w 1267690"/>
                <a:gd name="connsiteY1" fmla="*/ 0 h 1267690"/>
                <a:gd name="connsiteX2" fmla="*/ 1056404 w 1267690"/>
                <a:gd name="connsiteY2" fmla="*/ 0 h 1267690"/>
                <a:gd name="connsiteX3" fmla="*/ 1267690 w 1267690"/>
                <a:gd name="connsiteY3" fmla="*/ 211286 h 1267690"/>
                <a:gd name="connsiteX4" fmla="*/ 1267690 w 1267690"/>
                <a:gd name="connsiteY4" fmla="*/ 1056404 h 1267690"/>
                <a:gd name="connsiteX5" fmla="*/ 1056404 w 1267690"/>
                <a:gd name="connsiteY5" fmla="*/ 1267690 h 1267690"/>
                <a:gd name="connsiteX6" fmla="*/ 211286 w 1267690"/>
                <a:gd name="connsiteY6" fmla="*/ 1267690 h 1267690"/>
                <a:gd name="connsiteX7" fmla="*/ 0 w 1267690"/>
                <a:gd name="connsiteY7" fmla="*/ 1056404 h 1267690"/>
                <a:gd name="connsiteX8" fmla="*/ 0 w 1267690"/>
                <a:gd name="connsiteY8" fmla="*/ 211286 h 1267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67690" h="1267690">
                  <a:moveTo>
                    <a:pt x="0" y="211286"/>
                  </a:moveTo>
                  <a:cubicBezTo>
                    <a:pt x="0" y="94596"/>
                    <a:pt x="94596" y="0"/>
                    <a:pt x="211286" y="0"/>
                  </a:cubicBezTo>
                  <a:lnTo>
                    <a:pt x="1056404" y="0"/>
                  </a:lnTo>
                  <a:cubicBezTo>
                    <a:pt x="1173094" y="0"/>
                    <a:pt x="1267690" y="94596"/>
                    <a:pt x="1267690" y="211286"/>
                  </a:cubicBezTo>
                  <a:lnTo>
                    <a:pt x="1267690" y="1056404"/>
                  </a:lnTo>
                  <a:cubicBezTo>
                    <a:pt x="1267690" y="1173094"/>
                    <a:pt x="1173094" y="1267690"/>
                    <a:pt x="1056404" y="1267690"/>
                  </a:cubicBezTo>
                  <a:lnTo>
                    <a:pt x="211286" y="1267690"/>
                  </a:lnTo>
                  <a:cubicBezTo>
                    <a:pt x="94596" y="1267690"/>
                    <a:pt x="0" y="1173094"/>
                    <a:pt x="0" y="1056404"/>
                  </a:cubicBezTo>
                  <a:lnTo>
                    <a:pt x="0" y="211286"/>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2524" tIns="102524" rIns="102524" bIns="102524" numCol="1" spcCol="1270" anchor="ctr" anchorCtr="0">
              <a:noAutofit/>
            </a:bodyPr>
            <a:lstStyle/>
            <a:p>
              <a:pPr marL="0" lvl="0" indent="0" algn="ctr" defTabSz="711200">
                <a:lnSpc>
                  <a:spcPct val="90000"/>
                </a:lnSpc>
                <a:spcBef>
                  <a:spcPct val="0"/>
                </a:spcBef>
                <a:spcAft>
                  <a:spcPct val="35000"/>
                </a:spcAft>
                <a:buNone/>
              </a:pPr>
              <a:r>
                <a:rPr lang="en-US" sz="2000" b="1" kern="1200">
                  <a:solidFill>
                    <a:schemeClr val="tx1"/>
                  </a:solidFill>
                  <a:latin typeface="Times New Roman" panose="02020603050405020304" pitchFamily="18" charset="0"/>
                  <a:cs typeface="Times New Roman" panose="02020603050405020304" pitchFamily="18" charset="0"/>
                </a:rPr>
                <a:t>Qarorlarning turlari</a:t>
              </a:r>
              <a:endParaRPr lang="ru-RU" sz="2000" b="1" kern="1200">
                <a:solidFill>
                  <a:schemeClr val="tx1"/>
                </a:solidFill>
                <a:latin typeface="Times New Roman" panose="02020603050405020304" pitchFamily="18" charset="0"/>
                <a:cs typeface="Times New Roman" panose="02020603050405020304" pitchFamily="18" charset="0"/>
              </a:endParaRPr>
            </a:p>
          </p:txBody>
        </p:sp>
        <p:sp>
          <p:nvSpPr>
            <p:cNvPr id="7" name="Полилиния: фигура 6">
              <a:extLst>
                <a:ext uri="{FF2B5EF4-FFF2-40B4-BE49-F238E27FC236}">
                  <a16:creationId xmlns:a16="http://schemas.microsoft.com/office/drawing/2014/main" id="{9A24E8EE-56A8-4A09-9B10-AA9AD06611FC}"/>
                </a:ext>
              </a:extLst>
            </p:cNvPr>
            <p:cNvSpPr/>
            <p:nvPr/>
          </p:nvSpPr>
          <p:spPr>
            <a:xfrm rot="16200000">
              <a:off x="4860043" y="2826890"/>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8" name="Полилиния: фигура 7">
              <a:extLst>
                <a:ext uri="{FF2B5EF4-FFF2-40B4-BE49-F238E27FC236}">
                  <a16:creationId xmlns:a16="http://schemas.microsoft.com/office/drawing/2014/main" id="{13FF00AE-A7CD-4606-AD0E-62EB5607A88B}"/>
                </a:ext>
              </a:extLst>
            </p:cNvPr>
            <p:cNvSpPr/>
            <p:nvPr/>
          </p:nvSpPr>
          <p:spPr>
            <a:xfrm>
              <a:off x="4749995" y="1662909"/>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365030"/>
                <a:satOff val="-6791"/>
                <a:lumOff val="-2059"/>
                <a:alphaOff val="0"/>
              </a:schemeClr>
            </a:fillRef>
            <a:effectRef idx="0">
              <a:schemeClr val="accent3">
                <a:hueOff val="365030"/>
                <a:satOff val="-6791"/>
                <a:lumOff val="-2059"/>
                <a:alphaOff val="0"/>
              </a:schemeClr>
            </a:effectRef>
            <a:fontRef idx="minor">
              <a:schemeClr val="lt1"/>
            </a:fontRef>
          </p:style>
          <p:txBody>
            <a:bodyPr spcFirstLastPara="0" vert="horz" wrap="square" lIns="82102" tIns="82102" rIns="82102" bIns="82102" numCol="1" spcCol="1270" anchor="ctr" anchorCtr="0">
              <a:noAutofit/>
            </a:bodyPr>
            <a:lstStyle/>
            <a:p>
              <a:pPr marL="0" lvl="0" indent="0" algn="ctr" defTabSz="711200">
                <a:lnSpc>
                  <a:spcPct val="90000"/>
                </a:lnSpc>
                <a:spcBef>
                  <a:spcPct val="0"/>
                </a:spcBef>
                <a:spcAft>
                  <a:spcPct val="35000"/>
                </a:spcAft>
                <a:buNone/>
              </a:pPr>
              <a:r>
                <a:rPr lang="en-US" sz="2000" b="1" kern="1200">
                  <a:solidFill>
                    <a:schemeClr val="tx1"/>
                  </a:solidFill>
                  <a:latin typeface="Times New Roman" panose="02020603050405020304" pitchFamily="18" charset="0"/>
                  <a:cs typeface="Times New Roman" panose="02020603050405020304" pitchFamily="18" charset="0"/>
                </a:rPr>
                <a:t>Impulsiv</a:t>
              </a:r>
              <a:endParaRPr lang="ru-RU" sz="2000" b="1" kern="1200">
                <a:solidFill>
                  <a:schemeClr val="tx1"/>
                </a:solidFill>
                <a:latin typeface="Times New Roman" panose="02020603050405020304" pitchFamily="18" charset="0"/>
                <a:cs typeface="Times New Roman" panose="02020603050405020304" pitchFamily="18" charset="0"/>
              </a:endParaRPr>
            </a:p>
          </p:txBody>
        </p:sp>
        <p:sp>
          <p:nvSpPr>
            <p:cNvPr id="9" name="Полилиния: фигура 8">
              <a:extLst>
                <a:ext uri="{FF2B5EF4-FFF2-40B4-BE49-F238E27FC236}">
                  <a16:creationId xmlns:a16="http://schemas.microsoft.com/office/drawing/2014/main" id="{BA7F958D-4D09-4751-86FB-F60DC6A6857C}"/>
                </a:ext>
              </a:extLst>
            </p:cNvPr>
            <p:cNvSpPr/>
            <p:nvPr/>
          </p:nvSpPr>
          <p:spPr>
            <a:xfrm>
              <a:off x="5808516" y="3775364"/>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0" name="Полилиния: фигура 9">
              <a:extLst>
                <a:ext uri="{FF2B5EF4-FFF2-40B4-BE49-F238E27FC236}">
                  <a16:creationId xmlns:a16="http://schemas.microsoft.com/office/drawing/2014/main" id="{DB19B447-F898-4C9D-894D-2E8EC840F2E6}"/>
                </a:ext>
              </a:extLst>
            </p:cNvPr>
            <p:cNvSpPr/>
            <p:nvPr/>
          </p:nvSpPr>
          <p:spPr>
            <a:xfrm>
              <a:off x="6437773" y="3350687"/>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730060"/>
                <a:satOff val="-13582"/>
                <a:lumOff val="-4118"/>
                <a:alphaOff val="0"/>
              </a:schemeClr>
            </a:fillRef>
            <a:effectRef idx="0">
              <a:schemeClr val="accent3">
                <a:hueOff val="730060"/>
                <a:satOff val="-13582"/>
                <a:lumOff val="-4118"/>
                <a:alphaOff val="0"/>
              </a:schemeClr>
            </a:effectRef>
            <a:fontRef idx="minor">
              <a:schemeClr val="lt1"/>
            </a:fontRef>
          </p:style>
          <p:txBody>
            <a:bodyPr spcFirstLastPara="0" vert="horz" wrap="square" lIns="82102" tIns="82102" rIns="82102" bIns="82102" numCol="1" spcCol="1270" anchor="ctr" anchorCtr="0">
              <a:noAutofit/>
            </a:bodyPr>
            <a:lstStyle/>
            <a:p>
              <a:pPr marL="0" lvl="0" indent="0" algn="ctr" defTabSz="711200">
                <a:lnSpc>
                  <a:spcPct val="90000"/>
                </a:lnSpc>
                <a:spcBef>
                  <a:spcPct val="0"/>
                </a:spcBef>
                <a:spcAft>
                  <a:spcPct val="35000"/>
                </a:spcAft>
                <a:buNone/>
              </a:pPr>
              <a:r>
                <a:rPr lang="en-US" sz="2000" b="1" kern="1200">
                  <a:solidFill>
                    <a:schemeClr val="tx1"/>
                  </a:solidFill>
                  <a:latin typeface="Times New Roman" panose="02020603050405020304" pitchFamily="18" charset="0"/>
                  <a:cs typeface="Times New Roman" panose="02020603050405020304" pitchFamily="18" charset="0"/>
                </a:rPr>
                <a:t>Inert</a:t>
              </a:r>
              <a:endParaRPr lang="ru-RU" sz="2000" b="1" kern="1200">
                <a:solidFill>
                  <a:schemeClr val="tx1"/>
                </a:solidFill>
                <a:latin typeface="Times New Roman" panose="02020603050405020304" pitchFamily="18" charset="0"/>
                <a:cs typeface="Times New Roman" panose="02020603050405020304" pitchFamily="18" charset="0"/>
              </a:endParaRPr>
            </a:p>
          </p:txBody>
        </p:sp>
        <p:sp>
          <p:nvSpPr>
            <p:cNvPr id="11" name="Полилиния: фигура 10">
              <a:extLst>
                <a:ext uri="{FF2B5EF4-FFF2-40B4-BE49-F238E27FC236}">
                  <a16:creationId xmlns:a16="http://schemas.microsoft.com/office/drawing/2014/main" id="{9567AF36-DBCA-4965-AA34-24991F089C64}"/>
                </a:ext>
              </a:extLst>
            </p:cNvPr>
            <p:cNvSpPr/>
            <p:nvPr/>
          </p:nvSpPr>
          <p:spPr>
            <a:xfrm rot="5400000">
              <a:off x="4860043" y="4723837"/>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2" name="Полилиния: фигура 11">
              <a:extLst>
                <a:ext uri="{FF2B5EF4-FFF2-40B4-BE49-F238E27FC236}">
                  <a16:creationId xmlns:a16="http://schemas.microsoft.com/office/drawing/2014/main" id="{24086D0E-C2A3-40A8-A342-E434EA0BC96A}"/>
                </a:ext>
              </a:extLst>
            </p:cNvPr>
            <p:cNvSpPr/>
            <p:nvPr/>
          </p:nvSpPr>
          <p:spPr>
            <a:xfrm>
              <a:off x="4749995" y="5038466"/>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1095090"/>
                <a:satOff val="-20373"/>
                <a:lumOff val="-6176"/>
                <a:alphaOff val="0"/>
              </a:schemeClr>
            </a:fillRef>
            <a:effectRef idx="0">
              <a:schemeClr val="accent3">
                <a:hueOff val="1095090"/>
                <a:satOff val="-20373"/>
                <a:lumOff val="-6176"/>
                <a:alphaOff val="0"/>
              </a:schemeClr>
            </a:effectRef>
            <a:fontRef idx="minor">
              <a:schemeClr val="lt1"/>
            </a:fontRef>
          </p:style>
          <p:txBody>
            <a:bodyPr spcFirstLastPara="0" vert="horz" wrap="square" lIns="82102" tIns="82102" rIns="82102" bIns="82102" numCol="1" spcCol="1270" anchor="ctr" anchorCtr="0">
              <a:noAutofit/>
            </a:bodyPr>
            <a:lstStyle/>
            <a:p>
              <a:pPr marL="0" lvl="0" indent="0" algn="ctr" defTabSz="711200">
                <a:lnSpc>
                  <a:spcPct val="90000"/>
                </a:lnSpc>
                <a:spcBef>
                  <a:spcPct val="0"/>
                </a:spcBef>
                <a:spcAft>
                  <a:spcPct val="35000"/>
                </a:spcAft>
                <a:buNone/>
              </a:pPr>
              <a:r>
                <a:rPr lang="en-US" sz="2000" b="1" kern="1200">
                  <a:solidFill>
                    <a:schemeClr val="tx1"/>
                  </a:solidFill>
                  <a:latin typeface="Times New Roman" panose="02020603050405020304" pitchFamily="18" charset="0"/>
                  <a:cs typeface="Times New Roman" panose="02020603050405020304" pitchFamily="18" charset="0"/>
                </a:rPr>
                <a:t>Xavfli </a:t>
              </a:r>
              <a:endParaRPr lang="ru-RU" sz="2000" b="1" kern="1200">
                <a:solidFill>
                  <a:schemeClr val="tx1"/>
                </a:solidFill>
                <a:latin typeface="Times New Roman" panose="02020603050405020304" pitchFamily="18" charset="0"/>
                <a:cs typeface="Times New Roman" panose="02020603050405020304" pitchFamily="18" charset="0"/>
              </a:endParaRPr>
            </a:p>
          </p:txBody>
        </p:sp>
        <p:sp>
          <p:nvSpPr>
            <p:cNvPr id="13" name="Полилиния: фигура 12">
              <a:extLst>
                <a:ext uri="{FF2B5EF4-FFF2-40B4-BE49-F238E27FC236}">
                  <a16:creationId xmlns:a16="http://schemas.microsoft.com/office/drawing/2014/main" id="{B8B22E27-2EA6-48C3-AB9F-76771725A917}"/>
                </a:ext>
              </a:extLst>
            </p:cNvPr>
            <p:cNvSpPr/>
            <p:nvPr/>
          </p:nvSpPr>
          <p:spPr>
            <a:xfrm rot="10800000">
              <a:off x="3911569" y="3775364"/>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4" name="Полилиния: фигура 13">
              <a:extLst>
                <a:ext uri="{FF2B5EF4-FFF2-40B4-BE49-F238E27FC236}">
                  <a16:creationId xmlns:a16="http://schemas.microsoft.com/office/drawing/2014/main" id="{FA1E49D7-0DE5-4E51-8B95-28238BC10FF4}"/>
                </a:ext>
              </a:extLst>
            </p:cNvPr>
            <p:cNvSpPr/>
            <p:nvPr/>
          </p:nvSpPr>
          <p:spPr>
            <a:xfrm>
              <a:off x="3062216" y="3350687"/>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1460120"/>
                <a:satOff val="-27164"/>
                <a:lumOff val="-8235"/>
                <a:alphaOff val="0"/>
              </a:schemeClr>
            </a:fillRef>
            <a:effectRef idx="0">
              <a:schemeClr val="accent3">
                <a:hueOff val="1460120"/>
                <a:satOff val="-27164"/>
                <a:lumOff val="-8235"/>
                <a:alphaOff val="0"/>
              </a:schemeClr>
            </a:effectRef>
            <a:fontRef idx="minor">
              <a:schemeClr val="lt1"/>
            </a:fontRef>
          </p:style>
          <p:txBody>
            <a:bodyPr spcFirstLastPara="0" vert="horz" wrap="square" lIns="82102" tIns="82102" rIns="82102" bIns="82102" numCol="1" spcCol="1270" anchor="ctr" anchorCtr="0">
              <a:noAutofit/>
            </a:bodyPr>
            <a:lstStyle/>
            <a:p>
              <a:pPr marL="0" lvl="0" indent="0" algn="ctr" defTabSz="711200">
                <a:lnSpc>
                  <a:spcPct val="90000"/>
                </a:lnSpc>
                <a:spcBef>
                  <a:spcPct val="0"/>
                </a:spcBef>
                <a:spcAft>
                  <a:spcPct val="35000"/>
                </a:spcAft>
                <a:buNone/>
              </a:pPr>
              <a:r>
                <a:rPr lang="en-US" sz="2000" b="1" kern="1200">
                  <a:solidFill>
                    <a:schemeClr val="tx1"/>
                  </a:solidFill>
                  <a:latin typeface="Times New Roman" panose="02020603050405020304" pitchFamily="18" charset="0"/>
                  <a:cs typeface="Times New Roman" panose="02020603050405020304" pitchFamily="18" charset="0"/>
                </a:rPr>
                <a:t>Ehtiyotkorlik</a:t>
              </a:r>
              <a:endParaRPr lang="ru-RU" sz="2000" b="1" kern="1200">
                <a:solidFill>
                  <a:schemeClr val="tx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729856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10ECAA7B-8C9C-4A35-BE9C-AD5299F5200D}"/>
              </a:ext>
            </a:extLst>
          </p:cNvPr>
          <p:cNvGrpSpPr/>
          <p:nvPr/>
        </p:nvGrpSpPr>
        <p:grpSpPr>
          <a:xfrm>
            <a:off x="1233055" y="1318220"/>
            <a:ext cx="8797635" cy="5068726"/>
            <a:chOff x="2308820" y="1248947"/>
            <a:chExt cx="3196323" cy="3196323"/>
          </a:xfrm>
        </p:grpSpPr>
        <p:sp>
          <p:nvSpPr>
            <p:cNvPr id="6" name="Полилиния: фигура 5">
              <a:extLst>
                <a:ext uri="{FF2B5EF4-FFF2-40B4-BE49-F238E27FC236}">
                  <a16:creationId xmlns:a16="http://schemas.microsoft.com/office/drawing/2014/main" id="{EF8FE1DA-22B0-4644-9321-0973ACF13567}"/>
                </a:ext>
              </a:extLst>
            </p:cNvPr>
            <p:cNvSpPr/>
            <p:nvPr/>
          </p:nvSpPr>
          <p:spPr>
            <a:xfrm>
              <a:off x="3503136" y="2443263"/>
              <a:ext cx="807690" cy="807690"/>
            </a:xfrm>
            <a:custGeom>
              <a:avLst/>
              <a:gdLst>
                <a:gd name="connsiteX0" fmla="*/ 0 w 807690"/>
                <a:gd name="connsiteY0" fmla="*/ 403845 h 807690"/>
                <a:gd name="connsiteX1" fmla="*/ 403845 w 807690"/>
                <a:gd name="connsiteY1" fmla="*/ 0 h 807690"/>
                <a:gd name="connsiteX2" fmla="*/ 807690 w 807690"/>
                <a:gd name="connsiteY2" fmla="*/ 403845 h 807690"/>
                <a:gd name="connsiteX3" fmla="*/ 403845 w 807690"/>
                <a:gd name="connsiteY3" fmla="*/ 807690 h 807690"/>
                <a:gd name="connsiteX4" fmla="*/ 0 w 807690"/>
                <a:gd name="connsiteY4" fmla="*/ 403845 h 8076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690" h="807690">
                  <a:moveTo>
                    <a:pt x="0" y="403845"/>
                  </a:moveTo>
                  <a:cubicBezTo>
                    <a:pt x="0" y="180808"/>
                    <a:pt x="180808" y="0"/>
                    <a:pt x="403845" y="0"/>
                  </a:cubicBezTo>
                  <a:cubicBezTo>
                    <a:pt x="626882" y="0"/>
                    <a:pt x="807690" y="180808"/>
                    <a:pt x="807690" y="403845"/>
                  </a:cubicBezTo>
                  <a:cubicBezTo>
                    <a:pt x="807690" y="626882"/>
                    <a:pt x="626882" y="807690"/>
                    <a:pt x="403845" y="807690"/>
                  </a:cubicBezTo>
                  <a:cubicBezTo>
                    <a:pt x="180808" y="807690"/>
                    <a:pt x="0" y="626882"/>
                    <a:pt x="0" y="403845"/>
                  </a:cubicBez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36063" tIns="136063" rIns="136063" bIns="136063"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Qaror qabul qilish yondashuvlari</a:t>
              </a: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7" name="Полилиния: фигура 6">
              <a:extLst>
                <a:ext uri="{FF2B5EF4-FFF2-40B4-BE49-F238E27FC236}">
                  <a16:creationId xmlns:a16="http://schemas.microsoft.com/office/drawing/2014/main" id="{73035516-6D17-4B6F-9A0E-649EC7980527}"/>
                </a:ext>
              </a:extLst>
            </p:cNvPr>
            <p:cNvSpPr/>
            <p:nvPr/>
          </p:nvSpPr>
          <p:spPr>
            <a:xfrm rot="16200000">
              <a:off x="3783122" y="2079269"/>
              <a:ext cx="247719" cy="274614"/>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0" y="54923"/>
                  </a:moveTo>
                  <a:lnTo>
                    <a:pt x="123860" y="54923"/>
                  </a:lnTo>
                  <a:lnTo>
                    <a:pt x="123860" y="0"/>
                  </a:lnTo>
                  <a:lnTo>
                    <a:pt x="247719" y="137307"/>
                  </a:lnTo>
                  <a:lnTo>
                    <a:pt x="123860" y="274614"/>
                  </a:lnTo>
                  <a:lnTo>
                    <a:pt x="123860" y="219691"/>
                  </a:lnTo>
                  <a:lnTo>
                    <a:pt x="0" y="219691"/>
                  </a:lnTo>
                  <a:lnTo>
                    <a:pt x="0" y="54923"/>
                  </a:lnTo>
                  <a:close/>
                </a:path>
              </a:pathLst>
            </a:custGeom>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 tIns="54923" rIns="74316" bIns="54922"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8" name="Полилиния: фигура 7">
              <a:extLst>
                <a:ext uri="{FF2B5EF4-FFF2-40B4-BE49-F238E27FC236}">
                  <a16:creationId xmlns:a16="http://schemas.microsoft.com/office/drawing/2014/main" id="{672AF262-0524-4028-A9CD-3E6B570E51A3}"/>
                </a:ext>
              </a:extLst>
            </p:cNvPr>
            <p:cNvSpPr/>
            <p:nvPr/>
          </p:nvSpPr>
          <p:spPr>
            <a:xfrm>
              <a:off x="3543521" y="1248947"/>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dirty="0" err="1">
                  <a:solidFill>
                    <a:schemeClr val="tx1"/>
                  </a:solidFill>
                  <a:latin typeface="Times New Roman" panose="02020603050405020304" pitchFamily="18" charset="0"/>
                  <a:cs typeface="Times New Roman" panose="02020603050405020304" pitchFamily="18" charset="0"/>
                </a:rPr>
                <a:t>tizimli</a:t>
              </a:r>
              <a:r>
                <a:rPr lang="en-US" sz="1600" b="1" kern="1200" dirty="0">
                  <a:solidFill>
                    <a:schemeClr val="tx1"/>
                  </a:solidFill>
                  <a:latin typeface="Times New Roman" panose="02020603050405020304" pitchFamily="18" charset="0"/>
                  <a:cs typeface="Times New Roman" panose="02020603050405020304" pitchFamily="18" charset="0"/>
                </a:rPr>
                <a:t> </a:t>
              </a:r>
              <a:endParaRPr lang="ru-RU" sz="1600" b="1" kern="1200" dirty="0">
                <a:solidFill>
                  <a:schemeClr val="tx1"/>
                </a:solidFill>
                <a:latin typeface="Times New Roman" panose="02020603050405020304" pitchFamily="18" charset="0"/>
                <a:cs typeface="Times New Roman" panose="02020603050405020304" pitchFamily="18" charset="0"/>
              </a:endParaRPr>
            </a:p>
          </p:txBody>
        </p:sp>
        <p:sp>
          <p:nvSpPr>
            <p:cNvPr id="9" name="Полилиния: фигура 8">
              <a:extLst>
                <a:ext uri="{FF2B5EF4-FFF2-40B4-BE49-F238E27FC236}">
                  <a16:creationId xmlns:a16="http://schemas.microsoft.com/office/drawing/2014/main" id="{D50EDCE2-BC5B-4336-BEDF-61AC64DA2034}"/>
                </a:ext>
              </a:extLst>
            </p:cNvPr>
            <p:cNvSpPr/>
            <p:nvPr/>
          </p:nvSpPr>
          <p:spPr>
            <a:xfrm rot="18900000">
              <a:off x="4228975" y="2263948"/>
              <a:ext cx="247719" cy="274614"/>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0" y="54923"/>
                  </a:moveTo>
                  <a:lnTo>
                    <a:pt x="123860" y="54923"/>
                  </a:lnTo>
                  <a:lnTo>
                    <a:pt x="123860" y="0"/>
                  </a:lnTo>
                  <a:lnTo>
                    <a:pt x="247719" y="137307"/>
                  </a:lnTo>
                  <a:lnTo>
                    <a:pt x="123860" y="274614"/>
                  </a:lnTo>
                  <a:lnTo>
                    <a:pt x="123860" y="219691"/>
                  </a:lnTo>
                  <a:lnTo>
                    <a:pt x="0" y="219691"/>
                  </a:lnTo>
                  <a:lnTo>
                    <a:pt x="0" y="54923"/>
                  </a:lnTo>
                  <a:close/>
                </a:path>
              </a:pathLst>
            </a:custGeom>
          </p:spPr>
          <p:style>
            <a:lnRef idx="0">
              <a:schemeClr val="lt1">
                <a:hueOff val="0"/>
                <a:satOff val="0"/>
                <a:lumOff val="0"/>
                <a:alphaOff val="0"/>
              </a:schemeClr>
            </a:lnRef>
            <a:fillRef idx="1">
              <a:schemeClr val="accent3">
                <a:hueOff val="208589"/>
                <a:satOff val="-3881"/>
                <a:lumOff val="-1176"/>
                <a:alphaOff val="0"/>
              </a:schemeClr>
            </a:fillRef>
            <a:effectRef idx="0">
              <a:schemeClr val="accent3">
                <a:hueOff val="208589"/>
                <a:satOff val="-3881"/>
                <a:lumOff val="-1176"/>
                <a:alphaOff val="0"/>
              </a:schemeClr>
            </a:effectRef>
            <a:fontRef idx="minor">
              <a:schemeClr val="lt1"/>
            </a:fontRef>
          </p:style>
          <p:txBody>
            <a:bodyPr spcFirstLastPara="0" vert="horz" wrap="square" lIns="-1" tIns="54923" rIns="74316" bIns="54922"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0" name="Полилиния: фигура 9">
              <a:extLst>
                <a:ext uri="{FF2B5EF4-FFF2-40B4-BE49-F238E27FC236}">
                  <a16:creationId xmlns:a16="http://schemas.microsoft.com/office/drawing/2014/main" id="{533CE35E-FC7F-4D68-BDD6-30FACBC590D9}"/>
                </a:ext>
              </a:extLst>
            </p:cNvPr>
            <p:cNvSpPr/>
            <p:nvPr/>
          </p:nvSpPr>
          <p:spPr>
            <a:xfrm>
              <a:off x="4416586" y="1610582"/>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208589"/>
                <a:satOff val="-3881"/>
                <a:lumOff val="-1176"/>
                <a:alphaOff val="0"/>
              </a:schemeClr>
            </a:fillRef>
            <a:effectRef idx="0">
              <a:schemeClr val="accent3">
                <a:hueOff val="208589"/>
                <a:satOff val="-3881"/>
                <a:lumOff val="-1176"/>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dialektik</a:t>
              </a: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1" name="Полилиния: фигура 10">
              <a:extLst>
                <a:ext uri="{FF2B5EF4-FFF2-40B4-BE49-F238E27FC236}">
                  <a16:creationId xmlns:a16="http://schemas.microsoft.com/office/drawing/2014/main" id="{85D424B9-8F32-4D1A-811D-92440CD7C7DF}"/>
                </a:ext>
              </a:extLst>
            </p:cNvPr>
            <p:cNvSpPr/>
            <p:nvPr/>
          </p:nvSpPr>
          <p:spPr>
            <a:xfrm>
              <a:off x="4413654" y="2709801"/>
              <a:ext cx="247719" cy="274614"/>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0" y="54923"/>
                  </a:moveTo>
                  <a:lnTo>
                    <a:pt x="123860" y="54923"/>
                  </a:lnTo>
                  <a:lnTo>
                    <a:pt x="123860" y="0"/>
                  </a:lnTo>
                  <a:lnTo>
                    <a:pt x="247719" y="137307"/>
                  </a:lnTo>
                  <a:lnTo>
                    <a:pt x="123860" y="274614"/>
                  </a:lnTo>
                  <a:lnTo>
                    <a:pt x="123860" y="219691"/>
                  </a:lnTo>
                  <a:lnTo>
                    <a:pt x="0" y="219691"/>
                  </a:lnTo>
                  <a:lnTo>
                    <a:pt x="0" y="54923"/>
                  </a:lnTo>
                  <a:close/>
                </a:path>
              </a:pathLst>
            </a:custGeom>
          </p:spPr>
          <p:style>
            <a:lnRef idx="0">
              <a:schemeClr val="lt1">
                <a:hueOff val="0"/>
                <a:satOff val="0"/>
                <a:lumOff val="0"/>
                <a:alphaOff val="0"/>
              </a:schemeClr>
            </a:lnRef>
            <a:fillRef idx="1">
              <a:schemeClr val="accent3">
                <a:hueOff val="417177"/>
                <a:satOff val="-7761"/>
                <a:lumOff val="-2353"/>
                <a:alphaOff val="0"/>
              </a:schemeClr>
            </a:fillRef>
            <a:effectRef idx="0">
              <a:schemeClr val="accent3">
                <a:hueOff val="417177"/>
                <a:satOff val="-7761"/>
                <a:lumOff val="-2353"/>
                <a:alphaOff val="0"/>
              </a:schemeClr>
            </a:effectRef>
            <a:fontRef idx="minor">
              <a:schemeClr val="lt1"/>
            </a:fontRef>
          </p:style>
          <p:txBody>
            <a:bodyPr spcFirstLastPara="0" vert="horz" wrap="square" lIns="0" tIns="54923" rIns="74316" bIns="54923"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2" name="Полилиния: фигура 11">
              <a:extLst>
                <a:ext uri="{FF2B5EF4-FFF2-40B4-BE49-F238E27FC236}">
                  <a16:creationId xmlns:a16="http://schemas.microsoft.com/office/drawing/2014/main" id="{440B6FBD-8542-495E-8104-6C9514AC7271}"/>
                </a:ext>
              </a:extLst>
            </p:cNvPr>
            <p:cNvSpPr/>
            <p:nvPr/>
          </p:nvSpPr>
          <p:spPr>
            <a:xfrm>
              <a:off x="4778222" y="2483648"/>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417177"/>
                <a:satOff val="-7761"/>
                <a:lumOff val="-2353"/>
                <a:alphaOff val="0"/>
              </a:schemeClr>
            </a:fillRef>
            <a:effectRef idx="0">
              <a:schemeClr val="accent3">
                <a:hueOff val="417177"/>
                <a:satOff val="-7761"/>
                <a:lumOff val="-2353"/>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reproduktiv-evolyutsion </a:t>
              </a: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3" name="Полилиния: фигура 12">
              <a:extLst>
                <a:ext uri="{FF2B5EF4-FFF2-40B4-BE49-F238E27FC236}">
                  <a16:creationId xmlns:a16="http://schemas.microsoft.com/office/drawing/2014/main" id="{999FA98C-E486-4D03-BC6B-98BEC8DC889E}"/>
                </a:ext>
              </a:extLst>
            </p:cNvPr>
            <p:cNvSpPr/>
            <p:nvPr/>
          </p:nvSpPr>
          <p:spPr>
            <a:xfrm rot="2700000">
              <a:off x="4228975" y="3155654"/>
              <a:ext cx="247719" cy="274614"/>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0" y="54923"/>
                  </a:moveTo>
                  <a:lnTo>
                    <a:pt x="123860" y="54923"/>
                  </a:lnTo>
                  <a:lnTo>
                    <a:pt x="123860" y="0"/>
                  </a:lnTo>
                  <a:lnTo>
                    <a:pt x="247719" y="137307"/>
                  </a:lnTo>
                  <a:lnTo>
                    <a:pt x="123860" y="274614"/>
                  </a:lnTo>
                  <a:lnTo>
                    <a:pt x="123860" y="219691"/>
                  </a:lnTo>
                  <a:lnTo>
                    <a:pt x="0" y="219691"/>
                  </a:lnTo>
                  <a:lnTo>
                    <a:pt x="0" y="54923"/>
                  </a:lnTo>
                  <a:close/>
                </a:path>
              </a:pathLst>
            </a:custGeom>
          </p:spPr>
          <p:style>
            <a:lnRef idx="0">
              <a:schemeClr val="lt1">
                <a:hueOff val="0"/>
                <a:satOff val="0"/>
                <a:lumOff val="0"/>
                <a:alphaOff val="0"/>
              </a:schemeClr>
            </a:lnRef>
            <a:fillRef idx="1">
              <a:schemeClr val="accent3">
                <a:hueOff val="625766"/>
                <a:satOff val="-11642"/>
                <a:lumOff val="-3529"/>
                <a:alphaOff val="0"/>
              </a:schemeClr>
            </a:fillRef>
            <a:effectRef idx="0">
              <a:schemeClr val="accent3">
                <a:hueOff val="625766"/>
                <a:satOff val="-11642"/>
                <a:lumOff val="-3529"/>
                <a:alphaOff val="0"/>
              </a:schemeClr>
            </a:effectRef>
            <a:fontRef idx="minor">
              <a:schemeClr val="lt1"/>
            </a:fontRef>
          </p:style>
          <p:txBody>
            <a:bodyPr spcFirstLastPara="0" vert="horz" wrap="square" lIns="-1" tIns="54922" rIns="74316" bIns="54923"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4" name="Полилиния: фигура 13">
              <a:extLst>
                <a:ext uri="{FF2B5EF4-FFF2-40B4-BE49-F238E27FC236}">
                  <a16:creationId xmlns:a16="http://schemas.microsoft.com/office/drawing/2014/main" id="{B25BB7D0-9714-48A2-8C40-B1593B54C89F}"/>
                </a:ext>
              </a:extLst>
            </p:cNvPr>
            <p:cNvSpPr/>
            <p:nvPr/>
          </p:nvSpPr>
          <p:spPr>
            <a:xfrm>
              <a:off x="4416586" y="3356713"/>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625766"/>
                <a:satOff val="-11642"/>
                <a:lumOff val="-3529"/>
                <a:alphaOff val="0"/>
              </a:schemeClr>
            </a:fillRef>
            <a:effectRef idx="0">
              <a:schemeClr val="accent3">
                <a:hueOff val="625766"/>
                <a:satOff val="-11642"/>
                <a:lumOff val="-3529"/>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innovatsion </a:t>
              </a: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5" name="Полилиния: фигура 14">
              <a:extLst>
                <a:ext uri="{FF2B5EF4-FFF2-40B4-BE49-F238E27FC236}">
                  <a16:creationId xmlns:a16="http://schemas.microsoft.com/office/drawing/2014/main" id="{D9C1E705-360C-43A8-ADE3-E783DBCD352C}"/>
                </a:ext>
              </a:extLst>
            </p:cNvPr>
            <p:cNvSpPr/>
            <p:nvPr/>
          </p:nvSpPr>
          <p:spPr>
            <a:xfrm rot="5400000">
              <a:off x="3783122" y="3340333"/>
              <a:ext cx="247719" cy="274614"/>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0" y="54923"/>
                  </a:moveTo>
                  <a:lnTo>
                    <a:pt x="123860" y="54923"/>
                  </a:lnTo>
                  <a:lnTo>
                    <a:pt x="123860" y="0"/>
                  </a:lnTo>
                  <a:lnTo>
                    <a:pt x="247719" y="137307"/>
                  </a:lnTo>
                  <a:lnTo>
                    <a:pt x="123860" y="274614"/>
                  </a:lnTo>
                  <a:lnTo>
                    <a:pt x="123860" y="219691"/>
                  </a:lnTo>
                  <a:lnTo>
                    <a:pt x="0" y="219691"/>
                  </a:lnTo>
                  <a:lnTo>
                    <a:pt x="0" y="54923"/>
                  </a:lnTo>
                  <a:close/>
                </a:path>
              </a:pathLst>
            </a:custGeom>
          </p:spPr>
          <p:style>
            <a:lnRef idx="0">
              <a:schemeClr val="lt1">
                <a:hueOff val="0"/>
                <a:satOff val="0"/>
                <a:lumOff val="0"/>
                <a:alphaOff val="0"/>
              </a:schemeClr>
            </a:lnRef>
            <a:fillRef idx="1">
              <a:schemeClr val="accent3">
                <a:hueOff val="834354"/>
                <a:satOff val="-15522"/>
                <a:lumOff val="-4706"/>
                <a:alphaOff val="0"/>
              </a:schemeClr>
            </a:fillRef>
            <a:effectRef idx="0">
              <a:schemeClr val="accent3">
                <a:hueOff val="834354"/>
                <a:satOff val="-15522"/>
                <a:lumOff val="-4706"/>
                <a:alphaOff val="0"/>
              </a:schemeClr>
            </a:effectRef>
            <a:fontRef idx="minor">
              <a:schemeClr val="lt1"/>
            </a:fontRef>
          </p:style>
          <p:txBody>
            <a:bodyPr spcFirstLastPara="0" vert="horz" wrap="square" lIns="-1" tIns="54922" rIns="74316" bIns="54923"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6" name="Полилиния: фигура 15">
              <a:extLst>
                <a:ext uri="{FF2B5EF4-FFF2-40B4-BE49-F238E27FC236}">
                  <a16:creationId xmlns:a16="http://schemas.microsoft.com/office/drawing/2014/main" id="{FFC6FB49-2C23-4281-B6F3-C25DE20BFC0E}"/>
                </a:ext>
              </a:extLst>
            </p:cNvPr>
            <p:cNvSpPr/>
            <p:nvPr/>
          </p:nvSpPr>
          <p:spPr>
            <a:xfrm>
              <a:off x="3543521" y="3718349"/>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834354"/>
                <a:satOff val="-15522"/>
                <a:lumOff val="-4706"/>
                <a:alphaOff val="0"/>
              </a:schemeClr>
            </a:fillRef>
            <a:effectRef idx="0">
              <a:schemeClr val="accent3">
                <a:hueOff val="834354"/>
                <a:satOff val="-15522"/>
                <a:lumOff val="-4706"/>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kompleks</a:t>
              </a: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7" name="Полилиния: фигура 16">
              <a:extLst>
                <a:ext uri="{FF2B5EF4-FFF2-40B4-BE49-F238E27FC236}">
                  <a16:creationId xmlns:a16="http://schemas.microsoft.com/office/drawing/2014/main" id="{616B0AF8-E82C-462E-9C96-A407322D5091}"/>
                </a:ext>
              </a:extLst>
            </p:cNvPr>
            <p:cNvSpPr/>
            <p:nvPr/>
          </p:nvSpPr>
          <p:spPr>
            <a:xfrm rot="18900000">
              <a:off x="3337268" y="3155653"/>
              <a:ext cx="247720" cy="274615"/>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247719" y="219691"/>
                  </a:moveTo>
                  <a:lnTo>
                    <a:pt x="123859" y="219691"/>
                  </a:lnTo>
                  <a:lnTo>
                    <a:pt x="123859" y="274614"/>
                  </a:lnTo>
                  <a:lnTo>
                    <a:pt x="0" y="137307"/>
                  </a:lnTo>
                  <a:lnTo>
                    <a:pt x="123859" y="0"/>
                  </a:lnTo>
                  <a:lnTo>
                    <a:pt x="123859" y="54923"/>
                  </a:lnTo>
                  <a:lnTo>
                    <a:pt x="247719" y="54923"/>
                  </a:lnTo>
                  <a:lnTo>
                    <a:pt x="247719" y="219691"/>
                  </a:lnTo>
                  <a:close/>
                </a:path>
              </a:pathLst>
            </a:custGeom>
          </p:spPr>
          <p:style>
            <a:lnRef idx="0">
              <a:schemeClr val="lt1">
                <a:hueOff val="0"/>
                <a:satOff val="0"/>
                <a:lumOff val="0"/>
                <a:alphaOff val="0"/>
              </a:schemeClr>
            </a:lnRef>
            <a:fillRef idx="1">
              <a:schemeClr val="accent3">
                <a:hueOff val="1042943"/>
                <a:satOff val="-19403"/>
                <a:lumOff val="-5882"/>
                <a:alphaOff val="0"/>
              </a:schemeClr>
            </a:fillRef>
            <a:effectRef idx="0">
              <a:schemeClr val="accent3">
                <a:hueOff val="1042943"/>
                <a:satOff val="-19403"/>
                <a:lumOff val="-5882"/>
                <a:alphaOff val="0"/>
              </a:schemeClr>
            </a:effectRef>
            <a:fontRef idx="minor">
              <a:schemeClr val="lt1"/>
            </a:fontRef>
          </p:style>
          <p:txBody>
            <a:bodyPr spcFirstLastPara="0" vert="horz" wrap="square" lIns="74315" tIns="54923" rIns="1" bIns="54923"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8" name="Полилиния: фигура 17">
              <a:extLst>
                <a:ext uri="{FF2B5EF4-FFF2-40B4-BE49-F238E27FC236}">
                  <a16:creationId xmlns:a16="http://schemas.microsoft.com/office/drawing/2014/main" id="{DCA25C59-442B-4521-8334-EFACEEDDB35A}"/>
                </a:ext>
              </a:extLst>
            </p:cNvPr>
            <p:cNvSpPr/>
            <p:nvPr/>
          </p:nvSpPr>
          <p:spPr>
            <a:xfrm>
              <a:off x="2670455" y="3356713"/>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1042943"/>
                <a:satOff val="-19403"/>
                <a:lumOff val="-5882"/>
                <a:alphaOff val="0"/>
              </a:schemeClr>
            </a:fillRef>
            <a:effectRef idx="0">
              <a:schemeClr val="accent3">
                <a:hueOff val="1042943"/>
                <a:satOff val="-19403"/>
                <a:lumOff val="-5882"/>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integratsiyalashgan</a:t>
              </a: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19" name="Полилиния: фигура 18">
              <a:extLst>
                <a:ext uri="{FF2B5EF4-FFF2-40B4-BE49-F238E27FC236}">
                  <a16:creationId xmlns:a16="http://schemas.microsoft.com/office/drawing/2014/main" id="{DF2352AE-F43D-45BF-A44E-505E6AFE006B}"/>
                </a:ext>
              </a:extLst>
            </p:cNvPr>
            <p:cNvSpPr/>
            <p:nvPr/>
          </p:nvSpPr>
          <p:spPr>
            <a:xfrm rot="21600000">
              <a:off x="3152590" y="2709800"/>
              <a:ext cx="247719" cy="274615"/>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247719" y="219691"/>
                  </a:moveTo>
                  <a:lnTo>
                    <a:pt x="123859" y="219691"/>
                  </a:lnTo>
                  <a:lnTo>
                    <a:pt x="123859" y="274614"/>
                  </a:lnTo>
                  <a:lnTo>
                    <a:pt x="0" y="137307"/>
                  </a:lnTo>
                  <a:lnTo>
                    <a:pt x="123859" y="0"/>
                  </a:lnTo>
                  <a:lnTo>
                    <a:pt x="123859" y="54923"/>
                  </a:lnTo>
                  <a:lnTo>
                    <a:pt x="247719" y="54923"/>
                  </a:lnTo>
                  <a:lnTo>
                    <a:pt x="247719" y="219691"/>
                  </a:lnTo>
                  <a:close/>
                </a:path>
              </a:pathLst>
            </a:custGeom>
          </p:spPr>
          <p:style>
            <a:lnRef idx="0">
              <a:schemeClr val="lt1">
                <a:hueOff val="0"/>
                <a:satOff val="0"/>
                <a:lumOff val="0"/>
                <a:alphaOff val="0"/>
              </a:schemeClr>
            </a:lnRef>
            <a:fillRef idx="1">
              <a:schemeClr val="accent3">
                <a:hueOff val="1251531"/>
                <a:satOff val="-23283"/>
                <a:lumOff val="-7059"/>
                <a:alphaOff val="0"/>
              </a:schemeClr>
            </a:fillRef>
            <a:effectRef idx="0">
              <a:schemeClr val="accent3">
                <a:hueOff val="1251531"/>
                <a:satOff val="-23283"/>
                <a:lumOff val="-7059"/>
                <a:alphaOff val="0"/>
              </a:schemeClr>
            </a:effectRef>
            <a:fontRef idx="minor">
              <a:schemeClr val="lt1"/>
            </a:fontRef>
          </p:style>
          <p:txBody>
            <a:bodyPr spcFirstLastPara="0" vert="horz" wrap="square" lIns="74316" tIns="54924" rIns="0" bIns="54923"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20" name="Полилиния: фигура 19">
              <a:extLst>
                <a:ext uri="{FF2B5EF4-FFF2-40B4-BE49-F238E27FC236}">
                  <a16:creationId xmlns:a16="http://schemas.microsoft.com/office/drawing/2014/main" id="{5D403DF0-C3EC-4DA4-81D4-7C308DDC4F2C}"/>
                </a:ext>
              </a:extLst>
            </p:cNvPr>
            <p:cNvSpPr/>
            <p:nvPr/>
          </p:nvSpPr>
          <p:spPr>
            <a:xfrm>
              <a:off x="2308820" y="2483648"/>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1251531"/>
                <a:satOff val="-23283"/>
                <a:lumOff val="-7059"/>
                <a:alphaOff val="0"/>
              </a:schemeClr>
            </a:fillRef>
            <a:effectRef idx="0">
              <a:schemeClr val="accent3">
                <a:hueOff val="1251531"/>
                <a:satOff val="-23283"/>
                <a:lumOff val="-7059"/>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standartlashtirish</a:t>
              </a: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21" name="Полилиния: фигура 20">
              <a:extLst>
                <a:ext uri="{FF2B5EF4-FFF2-40B4-BE49-F238E27FC236}">
                  <a16:creationId xmlns:a16="http://schemas.microsoft.com/office/drawing/2014/main" id="{5937B9B7-AD0D-4758-A0B9-1F7C0F222688}"/>
                </a:ext>
              </a:extLst>
            </p:cNvPr>
            <p:cNvSpPr/>
            <p:nvPr/>
          </p:nvSpPr>
          <p:spPr>
            <a:xfrm rot="24300000">
              <a:off x="3337268" y="2263947"/>
              <a:ext cx="247719" cy="274615"/>
            </a:xfrm>
            <a:custGeom>
              <a:avLst/>
              <a:gdLst>
                <a:gd name="connsiteX0" fmla="*/ 0 w 247719"/>
                <a:gd name="connsiteY0" fmla="*/ 54923 h 274614"/>
                <a:gd name="connsiteX1" fmla="*/ 123860 w 247719"/>
                <a:gd name="connsiteY1" fmla="*/ 54923 h 274614"/>
                <a:gd name="connsiteX2" fmla="*/ 123860 w 247719"/>
                <a:gd name="connsiteY2" fmla="*/ 0 h 274614"/>
                <a:gd name="connsiteX3" fmla="*/ 247719 w 247719"/>
                <a:gd name="connsiteY3" fmla="*/ 137307 h 274614"/>
                <a:gd name="connsiteX4" fmla="*/ 123860 w 247719"/>
                <a:gd name="connsiteY4" fmla="*/ 274614 h 274614"/>
                <a:gd name="connsiteX5" fmla="*/ 123860 w 247719"/>
                <a:gd name="connsiteY5" fmla="*/ 219691 h 274614"/>
                <a:gd name="connsiteX6" fmla="*/ 0 w 247719"/>
                <a:gd name="connsiteY6" fmla="*/ 219691 h 274614"/>
                <a:gd name="connsiteX7" fmla="*/ 0 w 247719"/>
                <a:gd name="connsiteY7" fmla="*/ 54923 h 27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719" h="274614">
                  <a:moveTo>
                    <a:pt x="247719" y="219691"/>
                  </a:moveTo>
                  <a:lnTo>
                    <a:pt x="123859" y="219691"/>
                  </a:lnTo>
                  <a:lnTo>
                    <a:pt x="123859" y="274614"/>
                  </a:lnTo>
                  <a:lnTo>
                    <a:pt x="0" y="137307"/>
                  </a:lnTo>
                  <a:lnTo>
                    <a:pt x="123859" y="0"/>
                  </a:lnTo>
                  <a:lnTo>
                    <a:pt x="123859" y="54923"/>
                  </a:lnTo>
                  <a:lnTo>
                    <a:pt x="247719" y="54923"/>
                  </a:lnTo>
                  <a:lnTo>
                    <a:pt x="247719" y="219691"/>
                  </a:lnTo>
                  <a:close/>
                </a:path>
              </a:pathLst>
            </a:custGeom>
          </p:spPr>
          <p:style>
            <a:lnRef idx="0">
              <a:schemeClr val="lt1">
                <a:hueOff val="0"/>
                <a:satOff val="0"/>
                <a:lumOff val="0"/>
                <a:alphaOff val="0"/>
              </a:schemeClr>
            </a:lnRef>
            <a:fillRef idx="1">
              <a:schemeClr val="accent3">
                <a:hueOff val="1460120"/>
                <a:satOff val="-27164"/>
                <a:lumOff val="-8235"/>
                <a:alphaOff val="0"/>
              </a:schemeClr>
            </a:fillRef>
            <a:effectRef idx="0">
              <a:schemeClr val="accent3">
                <a:hueOff val="1460120"/>
                <a:satOff val="-27164"/>
                <a:lumOff val="-8235"/>
                <a:alphaOff val="0"/>
              </a:schemeClr>
            </a:effectRef>
            <a:fontRef idx="minor">
              <a:schemeClr val="lt1"/>
            </a:fontRef>
          </p:style>
          <p:txBody>
            <a:bodyPr spcFirstLastPara="0" vert="horz" wrap="square" lIns="74317" tIns="54923" rIns="-2" bIns="54923" numCol="1" spcCol="1270" anchor="ctr" anchorCtr="0">
              <a:noAutofit/>
            </a:bodyPr>
            <a:lstStyle/>
            <a:p>
              <a:pPr marL="0" lvl="0" indent="0" algn="ctr" defTabSz="622300">
                <a:lnSpc>
                  <a:spcPct val="90000"/>
                </a:lnSpc>
                <a:spcBef>
                  <a:spcPct val="0"/>
                </a:spcBef>
                <a:spcAft>
                  <a:spcPct val="35000"/>
                </a:spcAft>
                <a:buNone/>
              </a:pPr>
              <a:endParaRPr lang="ru-RU" sz="1600" b="1" kern="1200">
                <a:solidFill>
                  <a:schemeClr val="tx1"/>
                </a:solidFill>
                <a:latin typeface="Times New Roman" panose="02020603050405020304" pitchFamily="18" charset="0"/>
                <a:cs typeface="Times New Roman" panose="02020603050405020304" pitchFamily="18" charset="0"/>
              </a:endParaRPr>
            </a:p>
          </p:txBody>
        </p:sp>
        <p:sp>
          <p:nvSpPr>
            <p:cNvPr id="22" name="Полилиния: фигура 21">
              <a:extLst>
                <a:ext uri="{FF2B5EF4-FFF2-40B4-BE49-F238E27FC236}">
                  <a16:creationId xmlns:a16="http://schemas.microsoft.com/office/drawing/2014/main" id="{44999ABE-2DE4-4F2C-B046-05D7169B801B}"/>
                </a:ext>
              </a:extLst>
            </p:cNvPr>
            <p:cNvSpPr/>
            <p:nvPr/>
          </p:nvSpPr>
          <p:spPr>
            <a:xfrm>
              <a:off x="2670455" y="1610582"/>
              <a:ext cx="726921" cy="726921"/>
            </a:xfrm>
            <a:custGeom>
              <a:avLst/>
              <a:gdLst>
                <a:gd name="connsiteX0" fmla="*/ 0 w 726921"/>
                <a:gd name="connsiteY0" fmla="*/ 363461 h 726921"/>
                <a:gd name="connsiteX1" fmla="*/ 363461 w 726921"/>
                <a:gd name="connsiteY1" fmla="*/ 0 h 726921"/>
                <a:gd name="connsiteX2" fmla="*/ 726922 w 726921"/>
                <a:gd name="connsiteY2" fmla="*/ 363461 h 726921"/>
                <a:gd name="connsiteX3" fmla="*/ 363461 w 726921"/>
                <a:gd name="connsiteY3" fmla="*/ 726922 h 726921"/>
                <a:gd name="connsiteX4" fmla="*/ 0 w 726921"/>
                <a:gd name="connsiteY4" fmla="*/ 363461 h 726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921" h="726921">
                  <a:moveTo>
                    <a:pt x="0" y="363461"/>
                  </a:moveTo>
                  <a:cubicBezTo>
                    <a:pt x="0" y="162727"/>
                    <a:pt x="162727" y="0"/>
                    <a:pt x="363461" y="0"/>
                  </a:cubicBezTo>
                  <a:cubicBezTo>
                    <a:pt x="564195" y="0"/>
                    <a:pt x="726922" y="162727"/>
                    <a:pt x="726922" y="363461"/>
                  </a:cubicBezTo>
                  <a:cubicBezTo>
                    <a:pt x="726922" y="564195"/>
                    <a:pt x="564195" y="726922"/>
                    <a:pt x="363461" y="726922"/>
                  </a:cubicBezTo>
                  <a:cubicBezTo>
                    <a:pt x="162727" y="726922"/>
                    <a:pt x="0" y="564195"/>
                    <a:pt x="0" y="363461"/>
                  </a:cubicBezTo>
                  <a:close/>
                </a:path>
              </a:pathLst>
            </a:custGeom>
          </p:spPr>
          <p:style>
            <a:lnRef idx="2">
              <a:schemeClr val="lt1">
                <a:hueOff val="0"/>
                <a:satOff val="0"/>
                <a:lumOff val="0"/>
                <a:alphaOff val="0"/>
              </a:schemeClr>
            </a:lnRef>
            <a:fillRef idx="1">
              <a:schemeClr val="accent3">
                <a:hueOff val="1460120"/>
                <a:satOff val="-27164"/>
                <a:lumOff val="-8235"/>
                <a:alphaOff val="0"/>
              </a:schemeClr>
            </a:fillRef>
            <a:effectRef idx="0">
              <a:schemeClr val="accent3">
                <a:hueOff val="1460120"/>
                <a:satOff val="-27164"/>
                <a:lumOff val="-8235"/>
                <a:alphaOff val="0"/>
              </a:schemeClr>
            </a:effectRef>
            <a:fontRef idx="minor">
              <a:schemeClr val="lt1"/>
            </a:fontRef>
          </p:style>
          <p:txBody>
            <a:bodyPr spcFirstLastPara="0" vert="horz" wrap="square" lIns="124235" tIns="124235" rIns="124235" bIns="124235" numCol="1" spcCol="1270" anchor="ctr" anchorCtr="0">
              <a:noAutofit/>
            </a:bodyPr>
            <a:lstStyle/>
            <a:p>
              <a:pPr marL="0" lvl="0" indent="0" algn="ctr" defTabSz="622300">
                <a:lnSpc>
                  <a:spcPct val="90000"/>
                </a:lnSpc>
                <a:spcBef>
                  <a:spcPct val="0"/>
                </a:spcBef>
                <a:spcAft>
                  <a:spcPct val="35000"/>
                </a:spcAft>
                <a:buNone/>
              </a:pPr>
              <a:r>
                <a:rPr lang="en-US" sz="1600" b="1" kern="1200">
                  <a:solidFill>
                    <a:schemeClr val="tx1"/>
                  </a:solidFill>
                  <a:latin typeface="Times New Roman" panose="02020603050405020304" pitchFamily="18" charset="0"/>
                  <a:cs typeface="Times New Roman" panose="02020603050405020304" pitchFamily="18" charset="0"/>
                </a:rPr>
                <a:t>Strukturaviy yondashuv </a:t>
              </a:r>
              <a:endParaRPr lang="ru-RU" sz="1600" b="1" kern="1200">
                <a:solidFill>
                  <a:schemeClr val="tx1"/>
                </a:solidFill>
                <a:latin typeface="Times New Roman" panose="02020603050405020304" pitchFamily="18" charset="0"/>
                <a:cs typeface="Times New Roman" panose="02020603050405020304" pitchFamily="18" charset="0"/>
              </a:endParaRPr>
            </a:p>
          </p:txBody>
        </p:sp>
      </p:grpSp>
      <p:sp>
        <p:nvSpPr>
          <p:cNvPr id="23" name="Прямоугольник 22">
            <a:extLst>
              <a:ext uri="{FF2B5EF4-FFF2-40B4-BE49-F238E27FC236}">
                <a16:creationId xmlns:a16="http://schemas.microsoft.com/office/drawing/2014/main" id="{9D74EA22-8A9D-42CD-89E3-CEA43E14BD27}"/>
              </a:ext>
            </a:extLst>
          </p:cNvPr>
          <p:cNvSpPr/>
          <p:nvPr/>
        </p:nvSpPr>
        <p:spPr>
          <a:xfrm>
            <a:off x="2362702" y="86870"/>
            <a:ext cx="7466596" cy="1015663"/>
          </a:xfrm>
          <a:prstGeom prst="rect">
            <a:avLst/>
          </a:prstGeom>
        </p:spPr>
        <p:txBody>
          <a:bodyPr wrap="none">
            <a:spAutoFit/>
          </a:bodyPr>
          <a:lstStyle/>
          <a:p>
            <a:r>
              <a:rPr lang="en-US" sz="3000" b="1" dirty="0" err="1">
                <a:latin typeface="Times New Roman" panose="02020603050405020304" pitchFamily="18" charset="0"/>
                <a:ea typeface="Calibri" panose="020F0502020204030204" pitchFamily="34" charset="0"/>
              </a:rPr>
              <a:t>Qarorlarini</a:t>
            </a:r>
            <a:r>
              <a:rPr lang="en-US" sz="3000" b="1" dirty="0">
                <a:latin typeface="Times New Roman" panose="02020603050405020304" pitchFamily="18" charset="0"/>
                <a:ea typeface="Calibri" panose="020F0502020204030204" pitchFamily="34" charset="0"/>
              </a:rPr>
              <a:t> </a:t>
            </a:r>
            <a:r>
              <a:rPr lang="en-US" sz="3000" b="1" dirty="0" err="1">
                <a:latin typeface="Times New Roman" panose="02020603050405020304" pitchFamily="18" charset="0"/>
                <a:ea typeface="Calibri" panose="020F0502020204030204" pitchFamily="34" charset="0"/>
              </a:rPr>
              <a:t>ishlab</a:t>
            </a:r>
            <a:r>
              <a:rPr lang="en-US" sz="3000" b="1" dirty="0">
                <a:latin typeface="Times New Roman" panose="02020603050405020304" pitchFamily="18" charset="0"/>
                <a:ea typeface="Calibri" panose="020F0502020204030204" pitchFamily="34" charset="0"/>
              </a:rPr>
              <a:t> </a:t>
            </a:r>
            <a:r>
              <a:rPr lang="en-US" sz="3000" b="1" dirty="0" err="1">
                <a:latin typeface="Times New Roman" panose="02020603050405020304" pitchFamily="18" charset="0"/>
                <a:ea typeface="Calibri" panose="020F0502020204030204" pitchFamily="34" charset="0"/>
              </a:rPr>
              <a:t>chiqish</a:t>
            </a:r>
            <a:r>
              <a:rPr lang="en-US" sz="3000" b="1" dirty="0">
                <a:latin typeface="Times New Roman" panose="02020603050405020304" pitchFamily="18" charset="0"/>
                <a:ea typeface="Calibri" panose="020F0502020204030204" pitchFamily="34" charset="0"/>
              </a:rPr>
              <a:t> </a:t>
            </a:r>
            <a:r>
              <a:rPr lang="en-US" sz="3000" b="1" dirty="0" err="1">
                <a:latin typeface="Times New Roman" panose="02020603050405020304" pitchFamily="18" charset="0"/>
                <a:ea typeface="Calibri" panose="020F0502020204030204" pitchFamily="34" charset="0"/>
              </a:rPr>
              <a:t>va</a:t>
            </a:r>
            <a:r>
              <a:rPr lang="en-US" sz="3000" b="1" dirty="0">
                <a:latin typeface="Times New Roman" panose="02020603050405020304" pitchFamily="18" charset="0"/>
                <a:ea typeface="Calibri" panose="020F0502020204030204" pitchFamily="34" charset="0"/>
              </a:rPr>
              <a:t> </a:t>
            </a:r>
            <a:r>
              <a:rPr lang="en-US" sz="3000" b="1" dirty="0" err="1">
                <a:latin typeface="Times New Roman" panose="02020603050405020304" pitchFamily="18" charset="0"/>
                <a:ea typeface="Calibri" panose="020F0502020204030204" pitchFamily="34" charset="0"/>
              </a:rPr>
              <a:t>qabul</a:t>
            </a:r>
            <a:r>
              <a:rPr lang="en-US" sz="3000" b="1" dirty="0">
                <a:latin typeface="Times New Roman" panose="02020603050405020304" pitchFamily="18" charset="0"/>
                <a:ea typeface="Calibri" panose="020F0502020204030204" pitchFamily="34" charset="0"/>
              </a:rPr>
              <a:t> </a:t>
            </a:r>
            <a:r>
              <a:rPr lang="en-US" sz="3000" b="1" dirty="0" err="1">
                <a:latin typeface="Times New Roman" panose="02020603050405020304" pitchFamily="18" charset="0"/>
                <a:ea typeface="Calibri" panose="020F0502020204030204" pitchFamily="34" charset="0"/>
              </a:rPr>
              <a:t>qilishda</a:t>
            </a:r>
            <a:r>
              <a:rPr lang="en-US" sz="3000" b="1" dirty="0">
                <a:latin typeface="Times New Roman" panose="02020603050405020304" pitchFamily="18" charset="0"/>
                <a:ea typeface="Calibri" panose="020F0502020204030204" pitchFamily="34" charset="0"/>
              </a:rPr>
              <a:t> </a:t>
            </a:r>
          </a:p>
          <a:p>
            <a:pPr algn="ctr"/>
            <a:r>
              <a:rPr lang="en-US" sz="3000" b="1" dirty="0" err="1">
                <a:latin typeface="Times New Roman" panose="02020603050405020304" pitchFamily="18" charset="0"/>
                <a:ea typeface="Calibri" panose="020F0502020204030204" pitchFamily="34" charset="0"/>
              </a:rPr>
              <a:t>qo’llaniladigan</a:t>
            </a:r>
            <a:r>
              <a:rPr lang="en-US" sz="3000" b="1" dirty="0">
                <a:latin typeface="Times New Roman" panose="02020603050405020304" pitchFamily="18" charset="0"/>
                <a:ea typeface="Calibri" panose="020F0502020204030204" pitchFamily="34" charset="0"/>
              </a:rPr>
              <a:t> </a:t>
            </a:r>
            <a:r>
              <a:rPr lang="en-US" sz="3000" b="1" dirty="0" err="1">
                <a:latin typeface="Times New Roman" panose="02020603050405020304" pitchFamily="18" charset="0"/>
                <a:ea typeface="Calibri" panose="020F0502020204030204" pitchFamily="34" charset="0"/>
              </a:rPr>
              <a:t>yondashuvlar</a:t>
            </a:r>
            <a:r>
              <a:rPr lang="en-US" sz="3000" b="1" dirty="0">
                <a:latin typeface="Times New Roman" panose="02020603050405020304" pitchFamily="18" charset="0"/>
                <a:ea typeface="Calibri" panose="020F0502020204030204" pitchFamily="34" charset="0"/>
              </a:rPr>
              <a:t> </a:t>
            </a:r>
            <a:endParaRPr lang="ru-RU" sz="3000" b="1" dirty="0"/>
          </a:p>
        </p:txBody>
      </p:sp>
    </p:spTree>
    <p:extLst>
      <p:ext uri="{BB962C8B-B14F-4D97-AF65-F5344CB8AC3E}">
        <p14:creationId xmlns:p14="http://schemas.microsoft.com/office/powerpoint/2010/main" val="21515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C2632D4-09DD-46CB-A5F8-71108BB686F9}"/>
              </a:ext>
            </a:extLst>
          </p:cNvPr>
          <p:cNvSpPr/>
          <p:nvPr/>
        </p:nvSpPr>
        <p:spPr>
          <a:xfrm>
            <a:off x="2493818" y="1554309"/>
            <a:ext cx="7204364" cy="3293209"/>
          </a:xfrm>
          <a:prstGeom prst="rect">
            <a:avLst/>
          </a:prstGeom>
        </p:spPr>
        <p:txBody>
          <a:bodyPr wrap="square">
            <a:spAutoFit/>
          </a:bodyPr>
          <a:lstStyle/>
          <a:p>
            <a:pPr indent="442913" algn="just"/>
            <a:r>
              <a:rPr lang="en-US" sz="2600" dirty="0" err="1">
                <a:latin typeface="Times New Roman" panose="02020603050405020304" pitchFamily="18" charset="0"/>
                <a:ea typeface="Calibri" panose="020F0502020204030204" pitchFamily="34" charset="0"/>
              </a:rPr>
              <a:t>Matematik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dasturlash</a:t>
            </a:r>
            <a:r>
              <a:rPr lang="en-US" sz="2600" dirty="0">
                <a:latin typeface="Times New Roman" panose="02020603050405020304" pitchFamily="18" charset="0"/>
                <a:ea typeface="Calibri" panose="020F0502020204030204" pitchFamily="34" charset="0"/>
              </a:rPr>
              <a:t> - </a:t>
            </a:r>
            <a:r>
              <a:rPr lang="en-US" sz="2600" dirty="0" err="1">
                <a:latin typeface="Times New Roman" panose="02020603050405020304" pitchFamily="18" charset="0"/>
                <a:ea typeface="Calibri" panose="020F0502020204030204" pitchFamily="34" charset="0"/>
              </a:rPr>
              <a:t>amaliy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tashkiliy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masalalarni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yechish</a:t>
            </a:r>
            <a:r>
              <a:rPr lang="en-US" sz="2600" dirty="0">
                <a:latin typeface="Times New Roman" panose="02020603050405020304" pitchFamily="18" charset="0"/>
                <a:ea typeface="Calibri" panose="020F0502020204030204" pitchFamily="34" charset="0"/>
              </a:rPr>
              <a:t> uchun </a:t>
            </a:r>
            <a:r>
              <a:rPr lang="en-US" sz="2600" dirty="0" err="1">
                <a:latin typeface="Times New Roman" panose="02020603050405020304" pitchFamily="18" charset="0"/>
                <a:ea typeface="Calibri" panose="020F0502020204030204" pitchFamily="34" charset="0"/>
              </a:rPr>
              <a:t>qo'llaniladigan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amaliy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yo'nalishdir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Matematik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dasturlash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masalalari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inson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faoliyatining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harakatlarining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mavjud</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dasturlaridan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birini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tanlash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zarur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bo'lgan</a:t>
            </a:r>
            <a:r>
              <a:rPr lang="en-US" sz="2600" dirty="0">
                <a:latin typeface="Times New Roman" panose="02020603050405020304" pitchFamily="18" charset="0"/>
                <a:ea typeface="Calibri" panose="020F0502020204030204" pitchFamily="34" charset="0"/>
              </a:rPr>
              <a:t> turli </a:t>
            </a:r>
            <a:r>
              <a:rPr lang="en-US" sz="2600" dirty="0" err="1">
                <a:latin typeface="Times New Roman" panose="02020603050405020304" pitchFamily="18" charset="0"/>
                <a:ea typeface="Calibri" panose="020F0502020204030204" pitchFamily="34" charset="0"/>
              </a:rPr>
              <a:t>sohalarida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qo'llaniladi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Jamiyatda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yuzaga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keladigan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masalalarning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ko'pchiligi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boshqarish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hodisasi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bilan</a:t>
            </a:r>
            <a:r>
              <a:rPr lang="en-US" sz="2600" dirty="0">
                <a:latin typeface="Times New Roman" panose="02020603050405020304" pitchFamily="18" charset="0"/>
                <a:ea typeface="Calibri" panose="020F0502020204030204" pitchFamily="34" charset="0"/>
              </a:rPr>
              <a:t> bog’1iq.</a:t>
            </a:r>
            <a:endParaRPr lang="ru-RU" sz="2600" dirty="0"/>
          </a:p>
        </p:txBody>
      </p:sp>
    </p:spTree>
    <p:extLst>
      <p:ext uri="{BB962C8B-B14F-4D97-AF65-F5344CB8AC3E}">
        <p14:creationId xmlns:p14="http://schemas.microsoft.com/office/powerpoint/2010/main" val="1661864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4CCA54-D2CE-453E-A209-9F144DC8CCA3}"/>
              </a:ext>
            </a:extLst>
          </p:cNvPr>
          <p:cNvSpPr/>
          <p:nvPr/>
        </p:nvSpPr>
        <p:spPr>
          <a:xfrm>
            <a:off x="5555673" y="274476"/>
            <a:ext cx="6096000" cy="4197944"/>
          </a:xfrm>
          <a:prstGeom prst="rect">
            <a:avLst/>
          </a:prstGeom>
        </p:spPr>
        <p:txBody>
          <a:bodyPr>
            <a:spAutoFit/>
          </a:bodyPr>
          <a:lstStyle/>
          <a:p>
            <a:pPr indent="450215" algn="just">
              <a:lnSpc>
                <a:spcPct val="150000"/>
              </a:lnSpc>
              <a:spcAft>
                <a:spcPts val="0"/>
              </a:spcAft>
            </a:pP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Chiziqli</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dasturlash</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bunda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maqsad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funksiyasi</a:t>
            </a:r>
            <a:r>
              <a:rPr lang="en-US" sz="2000" dirty="0">
                <a:latin typeface="Times New Roman" panose="02020603050405020304" pitchFamily="18" charset="0"/>
                <a:ea typeface="Calibri" panose="020F0502020204030204" pitchFamily="34" charset="0"/>
                <a:cs typeface="Times New Roman" panose="02020603050405020304" pitchFamily="18" charset="0"/>
              </a:rPr>
              <a:t> ma’ </a:t>
            </a:r>
            <a:r>
              <a:rPr lang="en-US" sz="2000" dirty="0" err="1">
                <a:latin typeface="Times New Roman" panose="02020603050405020304" pitchFamily="18" charset="0"/>
                <a:ea typeface="Calibri" panose="020F0502020204030204" pitchFamily="34" charset="0"/>
                <a:cs typeface="Times New Roman" panose="02020603050405020304" pitchFamily="18" charset="0"/>
              </a:rPr>
              <a:t>lum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maqsad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funksiyasining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ekstremumi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qidirilayotgan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chiziqli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tenglik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tengsizliklar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beriladi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navbatida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chiziqli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dasturlashda</a:t>
            </a:r>
            <a:r>
              <a:rPr lang="en-US" sz="2000" dirty="0">
                <a:latin typeface="Times New Roman" panose="02020603050405020304" pitchFamily="18" charset="0"/>
                <a:ea typeface="Calibri" panose="020F0502020204030204" pitchFamily="34" charset="0"/>
                <a:cs typeface="Times New Roman" panose="02020603050405020304" pitchFamily="18" charset="0"/>
              </a:rPr>
              <a:t> ma’ </a:t>
            </a:r>
            <a:r>
              <a:rPr lang="en-US" sz="2000" dirty="0" err="1">
                <a:latin typeface="Times New Roman" panose="02020603050405020304" pitchFamily="18" charset="0"/>
                <a:ea typeface="Calibri" panose="020F0502020204030204" pitchFamily="34" charset="0"/>
                <a:cs typeface="Times New Roman" panose="02020603050405020304" pitchFamily="18" charset="0"/>
              </a:rPr>
              <a:t>lum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masalalar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sinflari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strukturalari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xarakterdagi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masalalarni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yechish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usullaridan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farq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qiluvchi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yechishning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maxsus</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usullarini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yaratish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masalan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chiziqli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dasturlashda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transportli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masalalar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r>
              <a:rPr lang="uz-Cyrl-UZ"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488EAC7B-3058-49A9-BE19-8F3B36AA2E14}"/>
              </a:ext>
            </a:extLst>
          </p:cNvPr>
          <p:cNvSpPr/>
          <p:nvPr/>
        </p:nvSpPr>
        <p:spPr>
          <a:xfrm>
            <a:off x="1547532" y="4370882"/>
            <a:ext cx="3537507" cy="461665"/>
          </a:xfrm>
          <a:prstGeom prst="rect">
            <a:avLst/>
          </a:prstGeom>
        </p:spPr>
        <p:txBody>
          <a:bodyPr wrap="none">
            <a:spAutoFit/>
          </a:bodyPr>
          <a:lstStyle/>
          <a:p>
            <a:r>
              <a:rPr lang="ru-RU" sz="1200" dirty="0">
                <a:solidFill>
                  <a:srgbClr val="111111"/>
                </a:solidFill>
                <a:latin typeface="Times New Roman" panose="02020603050405020304" pitchFamily="18" charset="0"/>
                <a:cs typeface="Times New Roman" panose="02020603050405020304" pitchFamily="18" charset="0"/>
              </a:rPr>
              <a:t>Линейное программирование. </a:t>
            </a:r>
            <a:r>
              <a:rPr lang="en-US" sz="1200" dirty="0">
                <a:solidFill>
                  <a:srgbClr val="111111"/>
                </a:solidFill>
                <a:latin typeface="Times New Roman" panose="02020603050405020304" pitchFamily="18" charset="0"/>
                <a:cs typeface="Times New Roman" panose="02020603050405020304" pitchFamily="18" charset="0"/>
              </a:rPr>
              <a:t>Accessed 10.01.2018 </a:t>
            </a:r>
          </a:p>
          <a:p>
            <a:r>
              <a:rPr lang="en-US" sz="1200" dirty="0">
                <a:solidFill>
                  <a:srgbClr val="111111"/>
                </a:solidFill>
                <a:latin typeface="Times New Roman" panose="02020603050405020304" pitchFamily="18" charset="0"/>
                <a:cs typeface="Times New Roman" panose="02020603050405020304" pitchFamily="18" charset="0"/>
                <a:hlinkClick r:id="rId2"/>
              </a:rPr>
              <a:t>https://bookflow.ru/linejnoe-programmirovanie/</a:t>
            </a:r>
            <a:r>
              <a:rPr lang="en-US" sz="1200" dirty="0">
                <a:solidFill>
                  <a:srgbClr val="111111"/>
                </a:solidFill>
                <a:latin typeface="Times New Roman" panose="02020603050405020304" pitchFamily="18" charset="0"/>
                <a:cs typeface="Times New Roman" panose="02020603050405020304" pitchFamily="18" charset="0"/>
              </a:rPr>
              <a:t> </a:t>
            </a:r>
            <a:endParaRPr lang="ru-RU" sz="1200" b="0" i="0" dirty="0">
              <a:solidFill>
                <a:srgbClr val="111111"/>
              </a:solidFill>
              <a:effectLst/>
              <a:latin typeface="Times New Roman" panose="02020603050405020304" pitchFamily="18" charset="0"/>
              <a:cs typeface="Times New Roman" panose="02020603050405020304" pitchFamily="18" charset="0"/>
            </a:endParaRPr>
          </a:p>
        </p:txBody>
      </p:sp>
      <p:pic>
        <p:nvPicPr>
          <p:cNvPr id="6" name="Picture 2" descr="Линейное программирование">
            <a:extLst>
              <a:ext uri="{FF2B5EF4-FFF2-40B4-BE49-F238E27FC236}">
                <a16:creationId xmlns:a16="http://schemas.microsoft.com/office/drawing/2014/main" id="{9317B9B4-1841-456D-931B-F93007AFEC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605" y="1207716"/>
            <a:ext cx="3642434" cy="3163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772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304C0E1-F911-4CC8-A1FD-38B73B58EB50}"/>
              </a:ext>
            </a:extLst>
          </p:cNvPr>
          <p:cNvSpPr/>
          <p:nvPr/>
        </p:nvSpPr>
        <p:spPr>
          <a:xfrm>
            <a:off x="5652654" y="335157"/>
            <a:ext cx="6096000" cy="3729675"/>
          </a:xfrm>
          <a:prstGeom prst="rect">
            <a:avLst/>
          </a:prstGeom>
        </p:spPr>
        <p:txBody>
          <a:bodyPr>
            <a:spAutoFit/>
          </a:bodyPr>
          <a:lstStyle/>
          <a:p>
            <a:pPr indent="442913" algn="just">
              <a:lnSpc>
                <a:spcPct val="150000"/>
              </a:lnSpc>
            </a:pPr>
            <a:r>
              <a:rPr lang="en-US" sz="2000" b="1" i="1" dirty="0" err="1">
                <a:latin typeface="Times New Roman" panose="02020603050405020304" pitchFamily="18" charset="0"/>
                <a:ea typeface="Calibri" panose="020F0502020204030204" pitchFamily="34" charset="0"/>
              </a:rPr>
              <a:t>Nochiziqli</a:t>
            </a:r>
            <a:r>
              <a:rPr lang="en-US" sz="2000" b="1" i="1" dirty="0">
                <a:latin typeface="Times New Roman" panose="02020603050405020304" pitchFamily="18" charset="0"/>
                <a:ea typeface="Calibri" panose="020F0502020204030204" pitchFamily="34" charset="0"/>
              </a:rPr>
              <a:t> </a:t>
            </a:r>
            <a:r>
              <a:rPr lang="en-US" sz="2000" b="1" i="1" dirty="0" err="1">
                <a:latin typeface="Times New Roman" panose="02020603050405020304" pitchFamily="18" charset="0"/>
                <a:ea typeface="Calibri" panose="020F0502020204030204" pitchFamily="34" charset="0"/>
              </a:rPr>
              <a:t>dasturlash</a:t>
            </a:r>
            <a:r>
              <a:rPr lang="en-US" sz="2000" dirty="0">
                <a:latin typeface="Times New Roman" panose="02020603050405020304" pitchFamily="18" charset="0"/>
                <a:ea typeface="Calibri" panose="020F0502020204030204" pitchFamily="34" charset="0"/>
              </a:rPr>
              <a:t> - </a:t>
            </a:r>
            <a:r>
              <a:rPr lang="en-US" sz="2000" dirty="0" err="1">
                <a:latin typeface="Times New Roman" panose="02020603050405020304" pitchFamily="18" charset="0"/>
                <a:ea typeface="Calibri" panose="020F0502020204030204" pitchFamily="34" charset="0"/>
              </a:rPr>
              <a:t>maqsad</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funksiyasi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chegaralanishlar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nochiziqli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Nochiziqli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dasturlashni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quyidagicha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boiish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qabul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qilingan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Qavariq</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dasturlash</a:t>
            </a:r>
            <a:r>
              <a:rPr lang="en-US" sz="2000" dirty="0">
                <a:latin typeface="Times New Roman" panose="02020603050405020304" pitchFamily="18" charset="0"/>
                <a:ea typeface="Calibri" panose="020F0502020204030204" pitchFamily="34" charset="0"/>
              </a:rPr>
              <a:t> - </a:t>
            </a:r>
            <a:r>
              <a:rPr lang="en-US" sz="2000" dirty="0" err="1">
                <a:latin typeface="Times New Roman" panose="02020603050405020304" pitchFamily="18" charset="0"/>
                <a:ea typeface="Calibri" panose="020F0502020204030204" pitchFamily="34" charset="0"/>
              </a:rPr>
              <a:t>maqsad</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funksiyasi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qavariq</a:t>
            </a:r>
            <a:r>
              <a:rPr lang="en-US" sz="2000" dirty="0">
                <a:latin typeface="Times New Roman" panose="02020603050405020304" pitchFamily="18" charset="0"/>
                <a:ea typeface="Calibri" panose="020F0502020204030204" pitchFamily="34" charset="0"/>
              </a:rPr>
              <a:t> (agar </a:t>
            </a:r>
            <a:r>
              <a:rPr lang="en-US" sz="2000" dirty="0" err="1">
                <a:latin typeface="Times New Roman" panose="02020603050405020304" pitchFamily="18" charset="0"/>
                <a:ea typeface="Calibri" panose="020F0502020204030204" pitchFamily="34" charset="0"/>
              </a:rPr>
              <a:t>uni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minimallashtirish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masalasi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ko'rilayotgan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ekstremal</a:t>
            </a:r>
            <a:r>
              <a:rPr lang="en-US" sz="2000" dirty="0">
                <a:latin typeface="Times New Roman" panose="02020603050405020304" pitchFamily="18" charset="0"/>
                <a:ea typeface="Calibri" panose="020F0502020204030204" pitchFamily="34" charset="0"/>
              </a:rPr>
              <a:t> masala </a:t>
            </a:r>
            <a:r>
              <a:rPr lang="en-US" sz="2000" dirty="0" err="1">
                <a:latin typeface="Times New Roman" panose="02020603050405020304" pitchFamily="18" charset="0"/>
                <a:ea typeface="Calibri" panose="020F0502020204030204" pitchFamily="34" charset="0"/>
              </a:rPr>
              <a:t>yechilayotgan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to'plam</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qavariq</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Kvadrcitli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dasturlash</a:t>
            </a:r>
            <a:r>
              <a:rPr lang="en-US" sz="2000" dirty="0">
                <a:latin typeface="Times New Roman" panose="02020603050405020304" pitchFamily="18" charset="0"/>
                <a:ea typeface="Calibri" panose="020F0502020204030204" pitchFamily="34" charset="0"/>
              </a:rPr>
              <a:t> - </a:t>
            </a:r>
            <a:r>
              <a:rPr lang="en-US" sz="2000" dirty="0" err="1">
                <a:latin typeface="Times New Roman" panose="02020603050405020304" pitchFamily="18" charset="0"/>
                <a:ea typeface="Calibri" panose="020F0502020204030204" pitchFamily="34" charset="0"/>
              </a:rPr>
              <a:t>maqsad</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funksiyasi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kvadratli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chegaralanishlar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chiziqli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tenglik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tengsizlik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hisoblanadi</a:t>
            </a:r>
            <a:r>
              <a:rPr lang="en-US" sz="2000" dirty="0">
                <a:latin typeface="Times New Roman" panose="02020603050405020304" pitchFamily="18" charset="0"/>
                <a:ea typeface="Calibri" panose="020F0502020204030204" pitchFamily="34" charset="0"/>
              </a:rPr>
              <a:t>. </a:t>
            </a:r>
            <a:endParaRPr lang="ru-RU" sz="2000" dirty="0"/>
          </a:p>
        </p:txBody>
      </p:sp>
      <p:sp>
        <p:nvSpPr>
          <p:cNvPr id="7" name="Прямоугольник 6">
            <a:extLst>
              <a:ext uri="{FF2B5EF4-FFF2-40B4-BE49-F238E27FC236}">
                <a16:creationId xmlns:a16="http://schemas.microsoft.com/office/drawing/2014/main" id="{D57D797D-D9BC-4382-B082-AA4A68EC36D9}"/>
              </a:ext>
            </a:extLst>
          </p:cNvPr>
          <p:cNvSpPr/>
          <p:nvPr/>
        </p:nvSpPr>
        <p:spPr>
          <a:xfrm>
            <a:off x="1756869" y="4228007"/>
            <a:ext cx="3409951" cy="553998"/>
          </a:xfrm>
          <a:prstGeom prst="rect">
            <a:avLst/>
          </a:prstGeom>
        </p:spPr>
        <p:txBody>
          <a:bodyPr wrap="square">
            <a:spAutoFit/>
          </a:bodyPr>
          <a:lstStyle/>
          <a:p>
            <a:r>
              <a:rPr lang="ru-RU" sz="1000" b="1" dirty="0">
                <a:solidFill>
                  <a:srgbClr val="000000"/>
                </a:solidFill>
                <a:latin typeface="Times New Roman" panose="02020603050405020304" pitchFamily="18" charset="0"/>
                <a:cs typeface="Times New Roman" panose="02020603050405020304" pitchFamily="18" charset="0"/>
              </a:rPr>
              <a:t>Нелинейное программирование </a:t>
            </a:r>
            <a:r>
              <a:rPr lang="ru-RU" sz="1000" i="1" dirty="0">
                <a:latin typeface="Times New Roman" panose="02020603050405020304" pitchFamily="18" charset="0"/>
                <a:cs typeface="Times New Roman" panose="02020603050405020304" pitchFamily="18" charset="0"/>
              </a:rPr>
              <a:t>Экономико-математический словарь: Словарь современной экономической науки. — М.: Дело. Л. И. </a:t>
            </a:r>
            <a:r>
              <a:rPr lang="ru-RU" sz="1000" i="1" dirty="0" err="1">
                <a:latin typeface="Times New Roman" panose="02020603050405020304" pitchFamily="18" charset="0"/>
                <a:cs typeface="Times New Roman" panose="02020603050405020304" pitchFamily="18" charset="0"/>
              </a:rPr>
              <a:t>Лопатников</a:t>
            </a:r>
            <a:r>
              <a:rPr lang="ru-RU" sz="1000" i="1" dirty="0">
                <a:latin typeface="Times New Roman" panose="02020603050405020304" pitchFamily="18" charset="0"/>
                <a:cs typeface="Times New Roman" panose="02020603050405020304" pitchFamily="18" charset="0"/>
              </a:rPr>
              <a:t>. 2003 </a:t>
            </a:r>
            <a:endParaRPr lang="ru-RU" sz="1000" b="1" i="0" dirty="0">
              <a:solidFill>
                <a:srgbClr val="000000"/>
              </a:solidFill>
              <a:effectLst/>
              <a:latin typeface="Times New Roman" panose="02020603050405020304" pitchFamily="18" charset="0"/>
              <a:cs typeface="Times New Roman" panose="02020603050405020304" pitchFamily="18" charset="0"/>
            </a:endParaRPr>
          </a:p>
        </p:txBody>
      </p:sp>
      <p:pic>
        <p:nvPicPr>
          <p:cNvPr id="2054" name="Picture 6">
            <a:extLst>
              <a:ext uri="{FF2B5EF4-FFF2-40B4-BE49-F238E27FC236}">
                <a16:creationId xmlns:a16="http://schemas.microsoft.com/office/drawing/2014/main" id="{8AC2ED9D-AFC8-4133-BDDC-E2A37B0062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2407" y="815254"/>
            <a:ext cx="3409950" cy="3038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196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60CD100B-811D-4040-87C8-CFA69226073A}"/>
              </a:ext>
            </a:extLst>
          </p:cNvPr>
          <p:cNvSpPr/>
          <p:nvPr/>
        </p:nvSpPr>
        <p:spPr>
          <a:xfrm>
            <a:off x="1870364" y="1399309"/>
            <a:ext cx="3740727" cy="3505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F56722D1-A971-47EF-A5C6-5D941803ADAD}"/>
              </a:ext>
            </a:extLst>
          </p:cNvPr>
          <p:cNvSpPr/>
          <p:nvPr/>
        </p:nvSpPr>
        <p:spPr>
          <a:xfrm>
            <a:off x="2228616" y="1243811"/>
            <a:ext cx="2966840" cy="3327514"/>
          </a:xfrm>
          <a:prstGeom prst="rect">
            <a:avLst/>
          </a:prstGeom>
        </p:spPr>
        <p:txBody>
          <a:bodyPr wrap="square">
            <a:spAutoFit/>
          </a:bodyPr>
          <a:lstStyle/>
          <a:p>
            <a:pPr algn="ctr">
              <a:lnSpc>
                <a:spcPct val="150000"/>
              </a:lnSpc>
              <a:spcAft>
                <a:spcPts val="0"/>
              </a:spcAft>
            </a:pPr>
            <a:r>
              <a:rPr lang="en-US" sz="3600" b="1" dirty="0">
                <a:latin typeface="Times New Roman" panose="02020603050405020304" pitchFamily="18" charset="0"/>
                <a:ea typeface="Calibri" panose="020F0502020204030204" pitchFamily="34" charset="0"/>
                <a:cs typeface="Times New Roman" panose="02020603050405020304" pitchFamily="18" charset="0"/>
              </a:rPr>
              <a:t>5.2. QAROR QABUL QILISH USULLARI </a:t>
            </a:r>
            <a:endParaRPr lang="ru-RU"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45AE3E4F-C047-46E7-B98A-7026DCF32E6A}"/>
              </a:ext>
            </a:extLst>
          </p:cNvPr>
          <p:cNvSpPr/>
          <p:nvPr/>
        </p:nvSpPr>
        <p:spPr>
          <a:xfrm>
            <a:off x="6220690" y="661245"/>
            <a:ext cx="5611091" cy="3816429"/>
          </a:xfrm>
          <a:prstGeom prst="rect">
            <a:avLst/>
          </a:prstGeom>
        </p:spPr>
        <p:txBody>
          <a:bodyPr wrap="square">
            <a:spAutoFit/>
          </a:bodyPr>
          <a:lstStyle/>
          <a:p>
            <a:pPr indent="442913" algn="just"/>
            <a:r>
              <a:rPr lang="en-US" sz="2200" dirty="0" err="1">
                <a:latin typeface="Times New Roman" panose="02020603050405020304" pitchFamily="18" charset="0"/>
                <a:ea typeface="Calibri" panose="020F0502020204030204" pitchFamily="34" charset="0"/>
              </a:rPr>
              <a:t>To'g'ri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qaror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qabul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qilish</a:t>
            </a:r>
            <a:r>
              <a:rPr lang="en-US" sz="2200" dirty="0">
                <a:latin typeface="Times New Roman" panose="02020603050405020304" pitchFamily="18" charset="0"/>
                <a:ea typeface="Calibri" panose="020F0502020204030204" pitchFamily="34" charset="0"/>
              </a:rPr>
              <a:t> uchun </a:t>
            </a:r>
            <a:r>
              <a:rPr lang="en-US" sz="2200" dirty="0" err="1">
                <a:latin typeface="Times New Roman" panose="02020603050405020304" pitchFamily="18" charset="0"/>
                <a:ea typeface="Calibri" panose="020F0502020204030204" pitchFamily="34" charset="0"/>
              </a:rPr>
              <a:t>aniqlanmaganlik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sharoitida</a:t>
            </a:r>
            <a:r>
              <a:rPr lang="en-US" sz="2200" dirty="0">
                <a:latin typeface="Times New Roman" panose="02020603050405020304" pitchFamily="18" charset="0"/>
                <a:ea typeface="Calibri" panose="020F0502020204030204" pitchFamily="34" charset="0"/>
              </a:rPr>
              <a:t> turli </a:t>
            </a:r>
            <a:r>
              <a:rPr lang="en-US" sz="2200" dirty="0" err="1">
                <a:latin typeface="Times New Roman" panose="02020603050405020304" pitchFamily="18" charset="0"/>
                <a:ea typeface="Calibri" panose="020F0502020204030204" pitchFamily="34" charset="0"/>
              </a:rPr>
              <a:t>omillarning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ta’sirlarini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e’tiborga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olish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lozim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Qaror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qabul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qilish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fikrlashning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qat’iy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tili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sifatida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matematik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modellarga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tayanishi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kerak</a:t>
            </a:r>
            <a:r>
              <a:rPr lang="en-US" sz="2200" dirty="0">
                <a:latin typeface="Times New Roman" panose="02020603050405020304" pitchFamily="18" charset="0"/>
                <a:ea typeface="Calibri" panose="020F0502020204030204" pitchFamily="34" charset="0"/>
              </a:rPr>
              <a:t>. Bu </a:t>
            </a:r>
            <a:r>
              <a:rPr lang="en-US" sz="2200" dirty="0" err="1">
                <a:latin typeface="Times New Roman" panose="02020603050405020304" pitchFamily="18" charset="0"/>
                <a:ea typeface="Calibri" panose="020F0502020204030204" pitchFamily="34" charset="0"/>
              </a:rPr>
              <a:t>qaror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qabul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qilish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masalasining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tarkibiy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ifodalanishini</a:t>
            </a:r>
            <a:r>
              <a:rPr lang="en-US" sz="2200" dirty="0">
                <a:latin typeface="Times New Roman" panose="02020603050405020304" pitchFamily="18" charset="0"/>
                <a:ea typeface="Calibri" panose="020F0502020204030204" pitchFamily="34" charset="0"/>
              </a:rPr>
              <a:t> talab </a:t>
            </a:r>
            <a:r>
              <a:rPr lang="en-US" sz="2200" dirty="0" err="1">
                <a:latin typeface="Times New Roman" panose="02020603050405020304" pitchFamily="18" charset="0"/>
                <a:ea typeface="Calibri" panose="020F0502020204030204" pitchFamily="34" charset="0"/>
              </a:rPr>
              <a:t>etadi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Mavjud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axborotlardan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kelib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chiqqan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holda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qaror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qabul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qilishning</a:t>
            </a:r>
            <a:r>
              <a:rPr lang="en-US" sz="2200" dirty="0">
                <a:latin typeface="Times New Roman" panose="02020603050405020304" pitchFamily="18" charset="0"/>
                <a:ea typeface="Calibri" panose="020F0502020204030204" pitchFamily="34" charset="0"/>
              </a:rPr>
              <a:t> turli </a:t>
            </a:r>
            <a:r>
              <a:rPr lang="en-US" sz="2200" dirty="0" err="1">
                <a:latin typeface="Times New Roman" panose="02020603050405020304" pitchFamily="18" charset="0"/>
                <a:ea typeface="Calibri" panose="020F0502020204030204" pitchFamily="34" charset="0"/>
              </a:rPr>
              <a:t>tipik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masalalaridan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foydalaniladi</a:t>
            </a:r>
            <a:r>
              <a:rPr lang="en-US" sz="2200" dirty="0">
                <a:latin typeface="Times New Roman" panose="02020603050405020304" pitchFamily="18" charset="0"/>
                <a:ea typeface="Calibri" panose="020F0502020204030204" pitchFamily="34" charset="0"/>
              </a:rPr>
              <a:t>. Bu </a:t>
            </a:r>
            <a:r>
              <a:rPr lang="en-US" sz="2200" dirty="0" err="1">
                <a:latin typeface="Times New Roman" panose="02020603050405020304" pitchFamily="18" charset="0"/>
                <a:ea typeface="Calibri" panose="020F0502020204030204" pitchFamily="34" charset="0"/>
              </a:rPr>
              <a:t>sinfdagi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barcha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masalalar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asosiy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elementlari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aks</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ettrilgan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umumiy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kelib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chiqishga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ega</a:t>
            </a:r>
            <a:r>
              <a:rPr lang="en-US" sz="2200" dirty="0">
                <a:latin typeface="Times New Roman" panose="02020603050405020304" pitchFamily="18" charset="0"/>
                <a:ea typeface="Calibri" panose="020F0502020204030204" pitchFamily="34" charset="0"/>
              </a:rPr>
              <a:t> </a:t>
            </a:r>
            <a:endParaRPr lang="ru-RU" sz="2200" dirty="0"/>
          </a:p>
        </p:txBody>
      </p:sp>
    </p:spTree>
    <p:extLst>
      <p:ext uri="{BB962C8B-B14F-4D97-AF65-F5344CB8AC3E}">
        <p14:creationId xmlns:p14="http://schemas.microsoft.com/office/powerpoint/2010/main" val="1848357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a:extLst>
                  <a:ext uri="{FF2B5EF4-FFF2-40B4-BE49-F238E27FC236}">
                    <a16:creationId xmlns:a16="http://schemas.microsoft.com/office/drawing/2014/main" id="{3E8CC2DC-3873-423E-9AFF-F09F718DD2F5}"/>
                  </a:ext>
                </a:extLst>
              </p:cNvPr>
              <p:cNvSpPr/>
              <p:nvPr/>
            </p:nvSpPr>
            <p:spPr>
              <a:xfrm>
                <a:off x="2161309" y="620771"/>
                <a:ext cx="6982691" cy="4821769"/>
              </a:xfrm>
              <a:prstGeom prst="rect">
                <a:avLst/>
              </a:prstGeom>
            </p:spPr>
            <p:txBody>
              <a:bodyPr wrap="square">
                <a:spAutoFit/>
              </a:bodyPr>
              <a:lstStyle/>
              <a:p>
                <a:pPr indent="450215" algn="just">
                  <a:lnSpc>
                    <a:spcPct val="150000"/>
                  </a:lnSpc>
                  <a:spcAft>
                    <a:spcPts val="0"/>
                  </a:spcAft>
                </a:pPr>
                <a:r>
                  <a:rPr lang="en-US" sz="2600" i="1"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sz="2600" i="1" dirty="0">
                    <a:latin typeface="Times New Roman" panose="02020603050405020304" pitchFamily="18" charset="0"/>
                    <a:ea typeface="Calibri" panose="020F0502020204030204" pitchFamily="34" charset="0"/>
                    <a:cs typeface="Times New Roman" panose="02020603050405020304" pitchFamily="18" charset="0"/>
                  </a:rPr>
                  <a:t> element</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ichidan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yaxshisi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tanlanishi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lozim</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muqobillar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600" dirty="0">
                    <a:latin typeface="Times New Roman" panose="02020603050405020304" pitchFamily="18" charset="0"/>
                    <a:ea typeface="Calibri" panose="020F0502020204030204" pitchFamily="34" charset="0"/>
                    <a:cs typeface="Times New Roman" panose="02020603050405020304" pitchFamily="18" charset="0"/>
                  </a:rPr>
                  <a:t> A </a:t>
                </a:r>
                <a:r>
                  <a:rPr lang="en-US" sz="2600"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14:m>
                  <m:oMathPara xmlns:m="http://schemas.openxmlformats.org/officeDocument/2006/math">
                    <m:oMathParaPr>
                      <m:jc m:val="centerGroup"/>
                    </m:oMathParaPr>
                    <m:oMath xmlns:m="http://schemas.openxmlformats.org/officeDocument/2006/math">
                      <m:r>
                        <a:rPr lang="en-US" sz="2600" i="1">
                          <a:latin typeface="Cambria Math" panose="02040503050406030204" pitchFamily="18" charset="0"/>
                          <a:ea typeface="Calibri" panose="020F0502020204030204" pitchFamily="34" charset="0"/>
                          <a:cs typeface="Times New Roman" panose="02020603050405020304" pitchFamily="18" charset="0"/>
                        </a:rPr>
                        <m:t>𝐴</m:t>
                      </m:r>
                      <m:r>
                        <a:rPr lang="en-US" sz="2600" i="1">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ru-RU" sz="2600" i="1">
                              <a:latin typeface="Cambria Math" panose="02040503050406030204" pitchFamily="18" charset="0"/>
                              <a:ea typeface="Calibri" panose="020F0502020204030204" pitchFamily="34" charset="0"/>
                              <a:cs typeface="Times New Roman" panose="02020603050405020304" pitchFamily="18" charset="0"/>
                            </a:rPr>
                          </m:ctrlPr>
                        </m:dPr>
                        <m:e>
                          <m:sSub>
                            <m:sSubPr>
                              <m:ctrlPr>
                                <a:rPr lang="ru-RU" sz="2600" i="1">
                                  <a:latin typeface="Cambria Math" panose="02040503050406030204" pitchFamily="18" charset="0"/>
                                  <a:ea typeface="Calibri" panose="020F0502020204030204" pitchFamily="34" charset="0"/>
                                  <a:cs typeface="Times New Roman" panose="02020603050405020304" pitchFamily="18" charset="0"/>
                                </a:rPr>
                              </m:ctrlPr>
                            </m:sSubPr>
                            <m:e>
                              <m:r>
                                <a:rPr lang="en-US" sz="2600" i="1">
                                  <a:latin typeface="Cambria Math" panose="02040503050406030204" pitchFamily="18" charset="0"/>
                                  <a:ea typeface="Calibri" panose="020F0502020204030204" pitchFamily="34" charset="0"/>
                                  <a:cs typeface="Times New Roman" panose="02020603050405020304" pitchFamily="18" charset="0"/>
                                </a:rPr>
                                <m:t>𝑓</m:t>
                              </m:r>
                            </m:e>
                            <m:sub>
                              <m:r>
                                <a:rPr lang="en-US" sz="2600" i="1">
                                  <a:latin typeface="Cambria Math" panose="02040503050406030204" pitchFamily="18" charset="0"/>
                                  <a:ea typeface="Calibri" panose="020F0502020204030204" pitchFamily="34" charset="0"/>
                                  <a:cs typeface="Times New Roman" panose="02020603050405020304" pitchFamily="18" charset="0"/>
                                </a:rPr>
                                <m:t>1</m:t>
                              </m:r>
                            </m:sub>
                          </m:sSub>
                          <m:r>
                            <a:rPr lang="en-US" sz="2600" i="1">
                              <a:latin typeface="Cambria Math" panose="02040503050406030204" pitchFamily="18" charset="0"/>
                              <a:ea typeface="Calibri" panose="020F0502020204030204" pitchFamily="34" charset="0"/>
                              <a:cs typeface="Times New Roman" panose="02020603050405020304" pitchFamily="18" charset="0"/>
                            </a:rPr>
                            <m:t>…</m:t>
                          </m:r>
                          <m:sSub>
                            <m:sSubPr>
                              <m:ctrlPr>
                                <a:rPr lang="ru-RU" sz="2600" i="1">
                                  <a:latin typeface="Cambria Math" panose="02040503050406030204" pitchFamily="18" charset="0"/>
                                  <a:ea typeface="Calibri" panose="020F0502020204030204" pitchFamily="34" charset="0"/>
                                  <a:cs typeface="Times New Roman" panose="02020603050405020304" pitchFamily="18" charset="0"/>
                                </a:rPr>
                              </m:ctrlPr>
                            </m:sSubPr>
                            <m:e>
                              <m:r>
                                <a:rPr lang="en-US" sz="2600" i="1">
                                  <a:latin typeface="Cambria Math" panose="02040503050406030204" pitchFamily="18" charset="0"/>
                                  <a:ea typeface="Calibri" panose="020F0502020204030204" pitchFamily="34" charset="0"/>
                                  <a:cs typeface="Times New Roman" panose="02020603050405020304" pitchFamily="18" charset="0"/>
                                </a:rPr>
                                <m:t>𝑓</m:t>
                              </m:r>
                            </m:e>
                            <m:sub>
                              <m:r>
                                <a:rPr lang="en-US" sz="2600" i="1">
                                  <a:latin typeface="Cambria Math" panose="02040503050406030204" pitchFamily="18" charset="0"/>
                                  <a:ea typeface="Calibri" panose="020F0502020204030204" pitchFamily="34" charset="0"/>
                                  <a:cs typeface="Times New Roman" panose="02020603050405020304" pitchFamily="18" charset="0"/>
                                </a:rPr>
                                <m:t>𝑛</m:t>
                              </m:r>
                            </m:sub>
                          </m:sSub>
                        </m:e>
                      </m:d>
                      <m:r>
                        <a:rPr lang="en-US" sz="2600" i="1">
                          <a:latin typeface="Cambria Math" panose="02040503050406030204" pitchFamily="18" charset="0"/>
                          <a:ea typeface="Calibri" panose="020F0502020204030204" pitchFamily="34" charset="0"/>
                          <a:cs typeface="Times New Roman" panose="02020603050405020304" pitchFamily="18" charset="0"/>
                        </a:rPr>
                        <m:t>,   </m:t>
                      </m:r>
                      <m:r>
                        <a:rPr lang="en-US" sz="2600" i="1">
                          <a:latin typeface="Cambria Math" panose="02040503050406030204" pitchFamily="18" charset="0"/>
                          <a:ea typeface="Calibri" panose="020F0502020204030204" pitchFamily="34" charset="0"/>
                          <a:cs typeface="Times New Roman" panose="02020603050405020304" pitchFamily="18" charset="0"/>
                        </a:rPr>
                        <m:t>𝑛</m:t>
                      </m:r>
                      <m:r>
                        <a:rPr lang="en-US" sz="2600" i="1">
                          <a:latin typeface="Cambria Math" panose="02040503050406030204" pitchFamily="18" charset="0"/>
                          <a:ea typeface="Calibri" panose="020F0502020204030204" pitchFamily="34" charset="0"/>
                          <a:cs typeface="Times New Roman" panose="02020603050405020304" pitchFamily="18" charset="0"/>
                        </a:rPr>
                        <m:t>≥2</m:t>
                      </m:r>
                    </m:oMath>
                  </m:oMathPara>
                </a14:m>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14:m>
                  <m:oMathPara xmlns:m="http://schemas.openxmlformats.org/officeDocument/2006/math">
                    <m:oMathParaPr>
                      <m:jc m:val="centerGroup"/>
                    </m:oMathParaPr>
                    <m:oMath xmlns:m="http://schemas.openxmlformats.org/officeDocument/2006/math">
                      <m:r>
                        <a:rPr lang="en-US" sz="2600" i="1">
                          <a:latin typeface="Cambria Math" panose="02040503050406030204" pitchFamily="18" charset="0"/>
                          <a:ea typeface="Calibri" panose="020F0502020204030204" pitchFamily="34" charset="0"/>
                          <a:cs typeface="Times New Roman" panose="02020603050405020304" pitchFamily="18" charset="0"/>
                        </a:rPr>
                        <m:t>𝑛</m:t>
                      </m:r>
                      <m:r>
                        <a:rPr lang="en-US" sz="2600" i="1">
                          <a:latin typeface="Cambria Math" panose="02040503050406030204" pitchFamily="18" charset="0"/>
                          <a:ea typeface="Calibri" panose="020F0502020204030204" pitchFamily="34" charset="0"/>
                          <a:cs typeface="Times New Roman" panose="02020603050405020304" pitchFamily="18" charset="0"/>
                        </a:rPr>
                        <m:t>≥2</m:t>
                      </m:r>
                    </m:oMath>
                  </m:oMathPara>
                </a14:m>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600" dirty="0" err="1">
                    <a:latin typeface="Times New Roman" panose="02020603050405020304" pitchFamily="18" charset="0"/>
                    <a:ea typeface="Calibri" panose="020F0502020204030204" pitchFamily="34" charset="0"/>
                    <a:cs typeface="Times New Roman" panose="02020603050405020304" pitchFamily="18" charset="0"/>
                  </a:rPr>
                  <a:t>bu</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yerda</a:t>
                </a:r>
                <a:r>
                  <a:rPr lang="en-US" sz="2600" dirty="0">
                    <a:latin typeface="Times New Roman" panose="02020603050405020304" pitchFamily="18" charset="0"/>
                    <a:ea typeface="Calibri" panose="020F0502020204030204" pitchFamily="34" charset="0"/>
                    <a:cs typeface="Times New Roman" panose="02020603050405020304" pitchFamily="18" charset="0"/>
                  </a:rPr>
                  <a:t> n&gt; 2 - agar minimum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ikkita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muqobil</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bo'lsa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qilingan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yechim</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qaror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o'z</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mohiyatiga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ega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ekanligini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bildiradi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Прямоугольник 3">
                <a:extLst>
                  <a:ext uri="{FF2B5EF4-FFF2-40B4-BE49-F238E27FC236}">
                    <a16:creationId xmlns:a16="http://schemas.microsoft.com/office/drawing/2014/main" id="{3E8CC2DC-3873-423E-9AFF-F09F718DD2F5}"/>
                  </a:ext>
                </a:extLst>
              </p:cNvPr>
              <p:cNvSpPr>
                <a:spLocks noRot="1" noChangeAspect="1" noMove="1" noResize="1" noEditPoints="1" noAdjustHandles="1" noChangeArrowheads="1" noChangeShapeType="1" noTextEdit="1"/>
              </p:cNvSpPr>
              <p:nvPr/>
            </p:nvSpPr>
            <p:spPr>
              <a:xfrm>
                <a:off x="2161309" y="620771"/>
                <a:ext cx="6982691" cy="4821769"/>
              </a:xfrm>
              <a:prstGeom prst="rect">
                <a:avLst/>
              </a:prstGeom>
              <a:blipFill>
                <a:blip r:embed="rId2"/>
                <a:stretch>
                  <a:fillRect l="-1572" r="-1572" b="-2276"/>
                </a:stretch>
              </a:blipFill>
            </p:spPr>
            <p:txBody>
              <a:bodyPr/>
              <a:lstStyle/>
              <a:p>
                <a:r>
                  <a:rPr lang="ru-RU">
                    <a:noFill/>
                  </a:rPr>
                  <a:t> </a:t>
                </a:r>
              </a:p>
            </p:txBody>
          </p:sp>
        </mc:Fallback>
      </mc:AlternateContent>
    </p:spTree>
    <p:extLst>
      <p:ext uri="{BB962C8B-B14F-4D97-AF65-F5344CB8AC3E}">
        <p14:creationId xmlns:p14="http://schemas.microsoft.com/office/powerpoint/2010/main" val="2025617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a:extLst>
                  <a:ext uri="{FF2B5EF4-FFF2-40B4-BE49-F238E27FC236}">
                    <a16:creationId xmlns:a16="http://schemas.microsoft.com/office/drawing/2014/main" id="{D62AD3AA-CDDF-4C33-8183-76EA08ECA58A}"/>
                  </a:ext>
                </a:extLst>
              </p:cNvPr>
              <p:cNvSpPr/>
              <p:nvPr/>
            </p:nvSpPr>
            <p:spPr>
              <a:xfrm>
                <a:off x="1357745" y="579551"/>
                <a:ext cx="8811491" cy="5033879"/>
              </a:xfrm>
              <a:prstGeom prst="rect">
                <a:avLst/>
              </a:prstGeom>
            </p:spPr>
            <p:txBody>
              <a:bodyPr wrap="square">
                <a:spAutoFit/>
              </a:bodyPr>
              <a:lstStyle/>
              <a:p>
                <a:pPr indent="450215"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Masalaning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keyingi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ikkinchi</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elementi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to'plami</a:t>
                </a:r>
                <a:r>
                  <a:rPr lang="en-US"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𝑆</m:t>
                    </m:r>
                    <m:r>
                      <a:rPr lang="en-US" i="1">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ru-RU" i="1">
                            <a:latin typeface="Cambria Math" panose="02040503050406030204" pitchFamily="18" charset="0"/>
                            <a:ea typeface="Calibri" panose="020F0502020204030204" pitchFamily="34" charset="0"/>
                            <a:cs typeface="Times New Roman" panose="02020603050405020304" pitchFamily="18" charset="0"/>
                          </a:rPr>
                        </m:ctrlPr>
                      </m:dPr>
                      <m:e>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1</m:t>
                            </m:r>
                          </m:sub>
                        </m:sSub>
                        <m:r>
                          <a:rPr lang="en-US" i="1">
                            <a:latin typeface="Cambria Math" panose="02040503050406030204" pitchFamily="18" charset="0"/>
                            <a:ea typeface="Calibri" panose="020F0502020204030204" pitchFamily="34" charset="0"/>
                            <a:cs typeface="Times New Roman" panose="02020603050405020304" pitchFamily="18" charset="0"/>
                          </a:rPr>
                          <m:t>…</m:t>
                        </m:r>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𝑚</m:t>
                            </m:r>
                          </m:sub>
                        </m:sSub>
                      </m:e>
                    </m:d>
                  </m:oMath>
                </a14:m>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deb </a:t>
                </a:r>
                <a:r>
                  <a:rPr lang="en-US" dirty="0" err="1">
                    <a:latin typeface="Times New Roman" panose="02020603050405020304" pitchFamily="18" charset="0"/>
                    <a:ea typeface="Calibri" panose="020F0502020204030204" pitchFamily="34" charset="0"/>
                    <a:cs typeface="Times New Roman" panose="02020603050405020304" pitchFamily="18" charset="0"/>
                  </a:rPr>
                  <a:t>ataladi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muqobil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natija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obyektiv</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modellashtirishda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ishlatiladi</a:t>
                </a: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Tizim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tabiatining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holati</a:t>
                </a:r>
                <a:r>
                  <a:rPr lang="en-US"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𝑖</m:t>
                        </m:r>
                      </m:sub>
                    </m:sSub>
                  </m:oMath>
                </a14:m>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obyektiv</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shartlardan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L.Sevij</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taklif</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ifodaga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ko‘ra</a:t>
                </a:r>
                <a:r>
                  <a:rPr lang="en-US" dirty="0">
                    <a:latin typeface="Times New Roman" panose="02020603050405020304" pitchFamily="18" charset="0"/>
                    <a:ea typeface="Calibri" panose="020F0502020204030204" pitchFamily="34" charset="0"/>
                    <a:cs typeface="Times New Roman" panose="02020603050405020304" pitchFamily="18" charset="0"/>
                  </a:rPr>
                  <a:t>, S deganda “</a:t>
                </a:r>
                <a:r>
                  <a:rPr lang="en-US" dirty="0" err="1">
                    <a:latin typeface="Times New Roman" panose="02020603050405020304" pitchFamily="18" charset="0"/>
                    <a:ea typeface="Calibri" panose="020F0502020204030204" pitchFamily="34" charset="0"/>
                    <a:cs typeface="Times New Roman" panose="02020603050405020304" pitchFamily="18" charset="0"/>
                  </a:rPr>
                  <a:t>birgalikda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bo'lmagan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to'la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fazosi</a:t>
                </a:r>
                <a:r>
                  <a:rPr lang="en-US" dirty="0">
                    <a:latin typeface="Times New Roman" panose="02020603050405020304" pitchFamily="18" charset="0"/>
                    <a:ea typeface="Calibri" panose="020F0502020204030204" pitchFamily="34" charset="0"/>
                    <a:cs typeface="Times New Roman" panose="02020603050405020304" pitchFamily="18" charset="0"/>
                  </a:rPr>
                  <a:t>” tushuniladi. Bu, S </a:t>
                </a:r>
                <a:r>
                  <a:rPr lang="en-US" dirty="0" err="1">
                    <a:latin typeface="Times New Roman" panose="02020603050405020304" pitchFamily="18" charset="0"/>
                    <a:ea typeface="Calibri" panose="020F0502020204030204" pitchFamily="34" charset="0"/>
                    <a:cs typeface="Times New Roman" panose="02020603050405020304" pitchFamily="18" charset="0"/>
                  </a:rPr>
                  <a:t>o'zida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barcha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obyektiv</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shartlarni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namoyon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faqatgina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𝑖</m:t>
                        </m:r>
                      </m:sub>
                    </m:sSub>
                  </m:oMath>
                </a14:m>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i</a:t>
                </a:r>
                <a:r>
                  <a:rPr lang="en-US" dirty="0">
                    <a:latin typeface="Times New Roman" panose="02020603050405020304" pitchFamily="18" charset="0"/>
                    <a:ea typeface="Calibri" panose="020F0502020204030204" pitchFamily="34" charset="0"/>
                    <a:cs typeface="Times New Roman" panose="02020603050405020304" pitchFamily="18" charset="0"/>
                  </a:rPr>
                  <a:t> = 1.....m </a:t>
                </a:r>
                <a:r>
                  <a:rPr lang="en-US" dirty="0" err="1">
                    <a:latin typeface="Times New Roman" panose="02020603050405020304" pitchFamily="18" charset="0"/>
                    <a:ea typeface="Calibri" panose="020F0502020204030204" pitchFamily="34" charset="0"/>
                    <a:cs typeface="Times New Roman" panose="02020603050405020304" pitchFamily="18" charset="0"/>
                  </a:rPr>
                  <a:t>o'rinli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bildiradi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Bundan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bir-birini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inkor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ekanligi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Muammo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shundaki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o'rinli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ekanligi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noma’lum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biznesni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rivojlantirish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masalasida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obyektlarning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to'plamini</a:t>
                </a:r>
                <a:r>
                  <a:rPr lang="en-US"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𝑆</m:t>
                    </m:r>
                    <m:r>
                      <a:rPr lang="en-US" i="1">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ru-RU" i="1">
                            <a:latin typeface="Cambria Math" panose="02040503050406030204" pitchFamily="18" charset="0"/>
                            <a:ea typeface="Calibri" panose="020F0502020204030204" pitchFamily="34" charset="0"/>
                            <a:cs typeface="Times New Roman" panose="02020603050405020304" pitchFamily="18" charset="0"/>
                          </a:rPr>
                        </m:ctrlPr>
                      </m:dPr>
                      <m:e>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1</m:t>
                            </m:r>
                          </m:sub>
                        </m:sSub>
                        <m:r>
                          <a:rPr lang="en-US" i="1">
                            <a:latin typeface="Cambria Math" panose="02040503050406030204" pitchFamily="18" charset="0"/>
                            <a:ea typeface="Calibri" panose="020F0502020204030204" pitchFamily="34" charset="0"/>
                            <a:cs typeface="Times New Roman" panose="02020603050405020304" pitchFamily="18" charset="0"/>
                          </a:rPr>
                          <m:t>, </m:t>
                        </m:r>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2</m:t>
                            </m:r>
                          </m:sub>
                        </m:sSub>
                        <m:r>
                          <a:rPr lang="en-US" i="1">
                            <a:latin typeface="Cambria Math" panose="02040503050406030204" pitchFamily="18" charset="0"/>
                            <a:ea typeface="Calibri" panose="020F0502020204030204" pitchFamily="34" charset="0"/>
                            <a:cs typeface="Times New Roman" panose="02020603050405020304" pitchFamily="18" charset="0"/>
                          </a:rPr>
                          <m:t>, </m:t>
                        </m:r>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3</m:t>
                            </m:r>
                          </m:sub>
                        </m:sSub>
                        <m:r>
                          <a:rPr lang="en-US" i="1">
                            <a:latin typeface="Cambria Math" panose="02040503050406030204" pitchFamily="18" charset="0"/>
                            <a:ea typeface="Calibri" panose="020F0502020204030204" pitchFamily="34" charset="0"/>
                            <a:cs typeface="Times New Roman" panose="02020603050405020304" pitchFamily="18" charset="0"/>
                          </a:rPr>
                          <m:t>,</m:t>
                        </m:r>
                        <m:sSub>
                          <m:sSubPr>
                            <m:ctrlPr>
                              <a:rPr lang="ru-RU" i="1">
                                <a:latin typeface="Cambria Math" panose="02040503050406030204" pitchFamily="18" charset="0"/>
                                <a:ea typeface="Calibri" panose="020F0502020204030204" pitchFamily="34" charset="0"/>
                                <a:cs typeface="Times New Roman" panose="02020603050405020304" pitchFamily="18" charset="0"/>
                              </a:rPr>
                            </m:ctrlPr>
                          </m:sSubPr>
                          <m:e>
                            <m:r>
                              <a:rPr lang="en-US" i="1">
                                <a:latin typeface="Cambria Math" panose="02040503050406030204" pitchFamily="18" charset="0"/>
                                <a:ea typeface="Calibri" panose="020F0502020204030204" pitchFamily="34" charset="0"/>
                                <a:cs typeface="Times New Roman" panose="02020603050405020304" pitchFamily="18" charset="0"/>
                              </a:rPr>
                              <m:t>𝑠</m:t>
                            </m:r>
                          </m:e>
                          <m:sub>
                            <m:r>
                              <a:rPr lang="en-US" i="1">
                                <a:latin typeface="Cambria Math" panose="02040503050406030204" pitchFamily="18" charset="0"/>
                                <a:ea typeface="Calibri" panose="020F0502020204030204" pitchFamily="34" charset="0"/>
                                <a:cs typeface="Times New Roman" panose="02020603050405020304" pitchFamily="18" charset="0"/>
                              </a:rPr>
                              <m:t>4</m:t>
                            </m:r>
                          </m:sub>
                        </m:sSub>
                      </m:e>
                    </m:d>
                  </m:oMath>
                </a14:m>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kabi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aks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a:t>
                </a:r>
                <a:r>
                  <a:rPr lang="en-US" i="1" baseline="-25000" dirty="0">
                    <a:latin typeface="Times New Roman" panose="02020603050405020304" pitchFamily="18" charset="0"/>
                    <a:ea typeface="Calibri" panose="020F0502020204030204" pitchFamily="34" charset="0"/>
                    <a:cs typeface="Times New Roman" panose="02020603050405020304" pitchFamily="18" charset="0"/>
                  </a:rPr>
                  <a:t>1 </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talab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raqobat”ni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a:t>
                </a:r>
                <a:r>
                  <a:rPr lang="en-US" i="1" baseline="-25000" dirty="0">
                    <a:latin typeface="Times New Roman" panose="02020603050405020304" pitchFamily="18" charset="0"/>
                    <a:ea typeface="Calibri" panose="020F0502020204030204" pitchFamily="34" charset="0"/>
                    <a:cs typeface="Times New Roman" panose="02020603050405020304" pitchFamily="18" charset="0"/>
                  </a:rPr>
                  <a:t>2</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talab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raqobat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a:t>
                </a:r>
                <a:r>
                  <a:rPr lang="en-US" i="1" baseline="-25000" dirty="0">
                    <a:latin typeface="Times New Roman" panose="02020603050405020304" pitchFamily="18" charset="0"/>
                    <a:ea typeface="Calibri" panose="020F0502020204030204" pitchFamily="34" charset="0"/>
                    <a:cs typeface="Times New Roman" panose="02020603050405020304" pitchFamily="18" charset="0"/>
                  </a:rPr>
                  <a:t>3 </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talab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raqobat”ni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s</a:t>
                </a:r>
                <a:r>
                  <a:rPr lang="en-US" i="1" baseline="-25000" dirty="0">
                    <a:latin typeface="Times New Roman" panose="02020603050405020304" pitchFamily="18" charset="0"/>
                    <a:ea typeface="Calibri" panose="020F0502020204030204" pitchFamily="34" charset="0"/>
                    <a:cs typeface="Times New Roman" panose="02020603050405020304" pitchFamily="18" charset="0"/>
                  </a:rPr>
                  <a:t>4</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talab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raqobat”ni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bildiradi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To'plam</a:t>
                </a:r>
                <a:r>
                  <a:rPr lang="en-US" dirty="0">
                    <a:latin typeface="Times New Roman" panose="02020603050405020304" pitchFamily="18" charset="0"/>
                    <a:ea typeface="Calibri" panose="020F0502020204030204" pitchFamily="34" charset="0"/>
                    <a:cs typeface="Times New Roman" panose="02020603050405020304" pitchFamily="18" charset="0"/>
                  </a:rPr>
                  <a:t> S </a:t>
                </a:r>
                <a:r>
                  <a:rPr lang="en-US"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cheksiz</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bo'lishi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4" name="Прямоугольник 3">
                <a:extLst>
                  <a:ext uri="{FF2B5EF4-FFF2-40B4-BE49-F238E27FC236}">
                    <a16:creationId xmlns:a16="http://schemas.microsoft.com/office/drawing/2014/main" id="{D62AD3AA-CDDF-4C33-8183-76EA08ECA58A}"/>
                  </a:ext>
                </a:extLst>
              </p:cNvPr>
              <p:cNvSpPr>
                <a:spLocks noRot="1" noChangeAspect="1" noMove="1" noResize="1" noEditPoints="1" noAdjustHandles="1" noChangeArrowheads="1" noChangeShapeType="1" noTextEdit="1"/>
              </p:cNvSpPr>
              <p:nvPr/>
            </p:nvSpPr>
            <p:spPr>
              <a:xfrm>
                <a:off x="1357745" y="579551"/>
                <a:ext cx="8811491" cy="5033879"/>
              </a:xfrm>
              <a:prstGeom prst="rect">
                <a:avLst/>
              </a:prstGeom>
              <a:blipFill>
                <a:blip r:embed="rId2"/>
                <a:stretch>
                  <a:fillRect l="-623" r="-554" b="-847"/>
                </a:stretch>
              </a:blipFill>
            </p:spPr>
            <p:txBody>
              <a:bodyPr/>
              <a:lstStyle/>
              <a:p>
                <a:r>
                  <a:rPr lang="ru-RU">
                    <a:noFill/>
                  </a:rPr>
                  <a:t> </a:t>
                </a:r>
              </a:p>
            </p:txBody>
          </p:sp>
        </mc:Fallback>
      </mc:AlternateContent>
    </p:spTree>
    <p:extLst>
      <p:ext uri="{BB962C8B-B14F-4D97-AF65-F5344CB8AC3E}">
        <p14:creationId xmlns:p14="http://schemas.microsoft.com/office/powerpoint/2010/main" val="3464895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a:extLst>
                  <a:ext uri="{FF2B5EF4-FFF2-40B4-BE49-F238E27FC236}">
                    <a16:creationId xmlns:a16="http://schemas.microsoft.com/office/drawing/2014/main" id="{205B82AE-F1CF-4F71-8891-11A4ED18704C}"/>
                  </a:ext>
                </a:extLst>
              </p:cNvPr>
              <p:cNvSpPr/>
              <p:nvPr/>
            </p:nvSpPr>
            <p:spPr>
              <a:xfrm>
                <a:off x="1690254" y="198880"/>
                <a:ext cx="8285020" cy="6044603"/>
              </a:xfrm>
              <a:prstGeom prst="rect">
                <a:avLst/>
              </a:prstGeom>
            </p:spPr>
            <p:txBody>
              <a:bodyPr wrap="square">
                <a:spAutoFit/>
              </a:bodyPr>
              <a:lstStyle/>
              <a:p>
                <a:pPr indent="450215" algn="just">
                  <a:lnSpc>
                    <a:spcPct val="150000"/>
                  </a:lnSpc>
                  <a:spcAft>
                    <a:spcPts val="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Uchinchi</a:t>
                </a:r>
                <a:r>
                  <a:rPr lang="en-US" sz="2000" dirty="0">
                    <a:latin typeface="Times New Roman" panose="02020603050405020304" pitchFamily="18" charset="0"/>
                    <a:ea typeface="Calibri" panose="020F0502020204030204" pitchFamily="34" charset="0"/>
                    <a:cs typeface="Times New Roman" panose="02020603050405020304" pitchFamily="18" charset="0"/>
                  </a:rPr>
                  <a:t> element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tizimning</a:t>
                </a:r>
                <a:r>
                  <a:rPr lang="en-US" sz="2000" dirty="0">
                    <a:latin typeface="Times New Roman" panose="02020603050405020304" pitchFamily="18" charset="0"/>
                    <a:ea typeface="Calibri" panose="020F0502020204030204" pitchFamily="34" charset="0"/>
                    <a:cs typeface="Times New Roman" panose="02020603050405020304" pitchFamily="18" charset="0"/>
                  </a:rPr>
                  <a:t> turli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holatlardagi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harakatlari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oqibat</a:t>
                </a:r>
                <a:r>
                  <a:rPr lang="en-US" sz="2000" dirty="0">
                    <a:latin typeface="Times New Roman" panose="02020603050405020304" pitchFamily="18" charset="0"/>
                    <a:ea typeface="Calibri" panose="020F0502020204030204" pitchFamily="34" charset="0"/>
                    <a:cs typeface="Times New Roman" panose="02020603050405020304" pitchFamily="18" charset="0"/>
                  </a:rPr>
                  <a:t> deb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ataladi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Ixtiyoriy</a:t>
                </a:r>
                <a:r>
                  <a:rPr lang="en-US" sz="2000" dirty="0">
                    <a:latin typeface="Times New Roman" panose="02020603050405020304" pitchFamily="18" charset="0"/>
                    <a:ea typeface="Calibri" panose="020F0502020204030204" pitchFamily="34" charset="0"/>
                    <a:cs typeface="Times New Roman" panose="02020603050405020304" pitchFamily="18" charset="0"/>
                  </a:rPr>
                  <a:t> harakat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biror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boradi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Muqobillarning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ixtiyoriy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turda</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miqdoriy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sifatli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odatda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X</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orqali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belgilanadi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𝑥</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𝑋</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bo'lganligi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sababli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a:t>
                </a:r>
                <a:r>
                  <a:rPr lang="en-US" sz="2000" dirty="0">
                    <a:latin typeface="Times New Roman" panose="02020603050405020304" pitchFamily="18" charset="0"/>
                    <a:ea typeface="Calibri" panose="020F0502020204030204" pitchFamily="34" charset="0"/>
                    <a:cs typeface="Times New Roman" panose="02020603050405020304" pitchFamily="18" charset="0"/>
                  </a:rPr>
                  <a:t> s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holatida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biror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f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harakatga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kelsa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unda</a:t>
                </a:r>
                <a:r>
                  <a:rPr lang="en-US" sz="2000" dirty="0">
                    <a:latin typeface="Times New Roman" panose="02020603050405020304" pitchFamily="18" charset="0"/>
                    <a:ea typeface="Calibri" panose="020F0502020204030204" pitchFamily="34" charset="0"/>
                    <a:cs typeface="Times New Roman" panose="02020603050405020304" pitchFamily="18" charset="0"/>
                  </a:rPr>
                  <a:t> u </a:t>
                </a:r>
                <a:r>
                  <a:rPr lang="en-US" sz="2000" i="1" dirty="0">
                    <a:latin typeface="Times New Roman" panose="02020603050405020304" pitchFamily="18" charset="0"/>
                    <a:ea typeface="Calibri" panose="020F0502020204030204" pitchFamily="34" charset="0"/>
                    <a:cs typeface="Times New Roman" panose="02020603050405020304" pitchFamily="18" charset="0"/>
                  </a:rPr>
                  <a:t>x = f(s)</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kabi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belgilanadi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Boshqacha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aytganda</a:t>
                </a:r>
                <a:r>
                  <a:rPr lang="en-US" sz="2000" dirty="0">
                    <a:latin typeface="Times New Roman" panose="02020603050405020304" pitchFamily="18" charset="0"/>
                    <a:ea typeface="Calibri" panose="020F0502020204030204" pitchFamily="34" charset="0"/>
                    <a:cs typeface="Times New Roman" panose="02020603050405020304" pitchFamily="18" charset="0"/>
                  </a:rPr>
                  <a:t>, harakat </a:t>
                </a:r>
                <a:r>
                  <a:rPr lang="en-US" sz="2000" i="1" dirty="0">
                    <a:latin typeface="Times New Roman" panose="02020603050405020304" pitchFamily="18" charset="0"/>
                    <a:ea typeface="Calibri" panose="020F0502020204030204" pitchFamily="34" charset="0"/>
                    <a:cs typeface="Times New Roman" panose="02020603050405020304" pitchFamily="18" charset="0"/>
                  </a:rPr>
                  <a:t>f</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xuddi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funksiya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kabi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belgilanadi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𝑆</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𝑋</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bunda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aniqlanish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sohasi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holatlar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S</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qiymatlar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sohasi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X</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𝐴</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harakatlarni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miqdoriy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solishtirish</a:t>
                </a:r>
                <a:r>
                  <a:rPr lang="en-US" sz="2000" dirty="0">
                    <a:latin typeface="Times New Roman" panose="02020603050405020304" pitchFamily="18" charset="0"/>
                    <a:ea typeface="Calibri" panose="020F0502020204030204" pitchFamily="34" charset="0"/>
                    <a:cs typeface="Times New Roman" panose="02020603050405020304" pitchFamily="18" charset="0"/>
                  </a:rPr>
                  <a:t> uchun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𝑥</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𝑋</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a:t>
                </a:r>
                <a:r>
                  <a:rPr lang="en-US" sz="2000" dirty="0">
                    <a:latin typeface="Times New Roman" panose="02020603050405020304" pitchFamily="18" charset="0"/>
                    <a:ea typeface="Calibri" panose="020F0502020204030204" pitchFamily="34" charset="0"/>
                    <a:cs typeface="Times New Roman" panose="02020603050405020304" pitchFamily="18" charset="0"/>
                  </a:rPr>
                  <a:t> ham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miqdoriy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zarur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ayniqsa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keyingisi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sifat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tavsifiga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Buning</a:t>
                </a:r>
                <a:r>
                  <a:rPr lang="en-US" sz="2000" dirty="0">
                    <a:latin typeface="Times New Roman" panose="02020603050405020304" pitchFamily="18" charset="0"/>
                    <a:ea typeface="Calibri" panose="020F0502020204030204" pitchFamily="34" charset="0"/>
                    <a:cs typeface="Times New Roman" panose="02020603050405020304" pitchFamily="18" charset="0"/>
                  </a:rPr>
                  <a:t> uchun,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qaror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qiluvchi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shaxs</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QQQSh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foydalilik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nuqtai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nazaridan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𝑥</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𝑋</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miqdoriy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o’lchashda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qo'llaniladigan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haqiqiy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funksiya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𝑢</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𝑋</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𝑅</m:t>
                    </m:r>
                  </m:oMath>
                </a14:m>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ishlatiladi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4" name="Прямоугольник 3">
                <a:extLst>
                  <a:ext uri="{FF2B5EF4-FFF2-40B4-BE49-F238E27FC236}">
                    <a16:creationId xmlns:a16="http://schemas.microsoft.com/office/drawing/2014/main" id="{205B82AE-F1CF-4F71-8891-11A4ED18704C}"/>
                  </a:ext>
                </a:extLst>
              </p:cNvPr>
              <p:cNvSpPr>
                <a:spLocks noRot="1" noChangeAspect="1" noMove="1" noResize="1" noEditPoints="1" noAdjustHandles="1" noChangeArrowheads="1" noChangeShapeType="1" noTextEdit="1"/>
              </p:cNvSpPr>
              <p:nvPr/>
            </p:nvSpPr>
            <p:spPr>
              <a:xfrm>
                <a:off x="1690254" y="198880"/>
                <a:ext cx="8285020" cy="6044603"/>
              </a:xfrm>
              <a:prstGeom prst="rect">
                <a:avLst/>
              </a:prstGeom>
              <a:blipFill>
                <a:blip r:embed="rId2"/>
                <a:stretch>
                  <a:fillRect l="-736" r="-809" b="-807"/>
                </a:stretch>
              </a:blipFill>
            </p:spPr>
            <p:txBody>
              <a:bodyPr/>
              <a:lstStyle/>
              <a:p>
                <a:r>
                  <a:rPr lang="ru-RU">
                    <a:noFill/>
                  </a:rPr>
                  <a:t> </a:t>
                </a:r>
              </a:p>
            </p:txBody>
          </p:sp>
        </mc:Fallback>
      </mc:AlternateContent>
    </p:spTree>
    <p:extLst>
      <p:ext uri="{BB962C8B-B14F-4D97-AF65-F5344CB8AC3E}">
        <p14:creationId xmlns:p14="http://schemas.microsoft.com/office/powerpoint/2010/main" val="2425443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a:extLst>
                  <a:ext uri="{FF2B5EF4-FFF2-40B4-BE49-F238E27FC236}">
                    <a16:creationId xmlns:a16="http://schemas.microsoft.com/office/drawing/2014/main" id="{B5CABC6F-B72C-4D27-9B51-AC4D4CF03C82}"/>
                  </a:ext>
                </a:extLst>
              </p:cNvPr>
              <p:cNvSpPr/>
              <p:nvPr/>
            </p:nvSpPr>
            <p:spPr>
              <a:xfrm>
                <a:off x="1579418" y="662747"/>
                <a:ext cx="8160327" cy="5121274"/>
              </a:xfrm>
              <a:prstGeom prst="rect">
                <a:avLst/>
              </a:prstGeom>
            </p:spPr>
            <p:txBody>
              <a:bodyPr wrap="square">
                <a:spAutoFit/>
              </a:bodyPr>
              <a:lstStyle/>
              <a:p>
                <a:pPr indent="450215" algn="just">
                  <a:lnSpc>
                    <a:spcPct val="150000"/>
                  </a:lnSpc>
                  <a:spcAft>
                    <a:spcPts val="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Nihoyat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qaror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qilishning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to'rtinchi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elementi</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QQQSh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ning</a:t>
                </a:r>
                <a:r>
                  <a:rPr lang="en-US" sz="2000" dirty="0">
                    <a:latin typeface="Times New Roman" panose="02020603050405020304" pitchFamily="18" charset="0"/>
                    <a:ea typeface="Calibri" panose="020F0502020204030204" pitchFamily="34" charset="0"/>
                    <a:cs typeface="Times New Roman" panose="02020603050405020304" pitchFamily="18" charset="0"/>
                  </a:rPr>
                  <a:t> u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holatni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tanlashi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Muqobillar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000" dirty="0">
                    <a:latin typeface="Times New Roman" panose="02020603050405020304" pitchFamily="18" charset="0"/>
                    <a:ea typeface="Calibri" panose="020F0502020204030204" pitchFamily="34" charset="0"/>
                    <a:cs typeface="Times New Roman" panose="02020603050405020304" pitchFamily="18" charset="0"/>
                  </a:rPr>
                  <a:t> A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bo'lganda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QQQSh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muqobil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𝐴</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muqobil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𝑔</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𝐴</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dan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afzal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𝑔</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kabi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belgilanadi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QQQSh</a:t>
                </a:r>
                <a:r>
                  <a:rPr lang="en-US" sz="2000" dirty="0">
                    <a:latin typeface="Times New Roman" panose="02020603050405020304" pitchFamily="18" charset="0"/>
                    <a:ea typeface="Calibri" panose="020F0502020204030204" pitchFamily="34" charset="0"/>
                    <a:cs typeface="Times New Roman" panose="02020603050405020304" pitchFamily="18" charset="0"/>
                  </a:rPr>
                  <a:t> uchun </a:t>
                </a:r>
                <a:r>
                  <a:rPr lang="en-US" sz="2000" i="1" dirty="0">
                    <a:latin typeface="Times New Roman" panose="02020603050405020304" pitchFamily="18" charset="0"/>
                    <a:ea typeface="Calibri" panose="020F0502020204030204" pitchFamily="34" charset="0"/>
                    <a:cs typeface="Times New Roman" panose="02020603050405020304" pitchFamily="18" charset="0"/>
                  </a:rPr>
                  <a:t>f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bir</a:t>
                </a:r>
                <a:r>
                  <a:rPr lang="en-US" sz="2000" dirty="0">
                    <a:latin typeface="Times New Roman" panose="02020603050405020304" pitchFamily="18" charset="0"/>
                    <a:ea typeface="Calibri" panose="020F0502020204030204" pitchFamily="34" charset="0"/>
                    <a:cs typeface="Times New Roman" panose="02020603050405020304" pitchFamily="18" charset="0"/>
                  </a:rPr>
                  <a:t> xil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ahamiyatliligi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𝑔</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kabi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belgilanadi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Agar </a:t>
                </a:r>
                <a:r>
                  <a:rPr lang="en-US" sz="2000" i="1" dirty="0">
                    <a:latin typeface="Times New Roman" panose="02020603050405020304" pitchFamily="18" charset="0"/>
                    <a:ea typeface="Calibri" panose="020F0502020204030204" pitchFamily="34" charset="0"/>
                    <a:cs typeface="Times New Roman" panose="02020603050405020304" pitchFamily="18" charset="0"/>
                  </a:rPr>
                  <a:t>f </a:t>
                </a:r>
                <a:r>
                  <a:rPr lang="en-US" sz="2000" dirty="0">
                    <a:latin typeface="Times New Roman" panose="02020603050405020304" pitchFamily="18" charset="0"/>
                    <a:ea typeface="Calibri" panose="020F0502020204030204" pitchFamily="34" charset="0"/>
                    <a:cs typeface="Times New Roman" panose="02020603050405020304" pitchFamily="18" charset="0"/>
                  </a:rPr>
                  <a:t>minimum </a:t>
                </a:r>
                <a:r>
                  <a:rPr lang="en-US" sz="2000" i="1" dirty="0">
                    <a:latin typeface="Times New Roman" panose="02020603050405020304" pitchFamily="18" charset="0"/>
                    <a:ea typeface="Calibri" panose="020F0502020204030204" pitchFamily="34" charset="0"/>
                    <a:cs typeface="Times New Roman" panose="02020603050405020304" pitchFamily="18" charset="0"/>
                  </a:rPr>
                  <a:t>g</a:t>
                </a:r>
                <a:r>
                  <a:rPr lang="en-US" sz="2000" dirty="0">
                    <a:latin typeface="Times New Roman" panose="02020603050405020304" pitchFamily="18" charset="0"/>
                    <a:ea typeface="Calibri" panose="020F0502020204030204" pitchFamily="34" charset="0"/>
                    <a:cs typeface="Times New Roman" panose="02020603050405020304" pitchFamily="18" charset="0"/>
                  </a:rPr>
                  <a:t> dan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yomon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bo'lmasa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𝑔</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kabi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belgilanadi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Shunday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qilib</a:t>
                </a:r>
                <a:r>
                  <a:rPr lang="en-US" sz="2000" dirty="0">
                    <a:latin typeface="Times New Roman" panose="02020603050405020304" pitchFamily="18" charset="0"/>
                    <a:ea typeface="Calibri" panose="020F0502020204030204" pitchFamily="34" charset="0"/>
                    <a:cs typeface="Times New Roman" panose="02020603050405020304" pitchFamily="18" charset="0"/>
                  </a:rPr>
                  <a:t>, u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holatni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tanlash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binar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ikkilik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munosabat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tavsiflanadi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Masalani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qo'yilishida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qaror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yuqorida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o'tilgan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to'rt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elementi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orqali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quyidagicha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ifodalanadi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Muqobillar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tabiati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holatlari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S</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natijalar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to'plami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i="1" dirty="0">
                    <a:latin typeface="Times New Roman" panose="02020603050405020304" pitchFamily="18" charset="0"/>
                    <a:ea typeface="Calibri" panose="020F0502020204030204" pitchFamily="34" charset="0"/>
                    <a:cs typeface="Times New Roman" panose="02020603050405020304" pitchFamily="18" charset="0"/>
                  </a:rPr>
                  <a:t>X</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sharoitda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barcha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𝐴</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uchun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𝑓</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qanoatlantiruvchi</a:t>
                </a:r>
                <a:r>
                  <a:rPr lang="en-US" sz="2000" dirty="0">
                    <a:latin typeface="Times New Roman" panose="02020603050405020304" pitchFamily="18" charset="0"/>
                    <a:ea typeface="Calibri" panose="020F0502020204030204" pitchFamily="34" charset="0"/>
                    <a:cs typeface="Times New Roman" panose="02020603050405020304" pitchFamily="18" charset="0"/>
                  </a:rPr>
                  <a:t> harakat </a:t>
                </a:r>
                <a14:m>
                  <m:oMath xmlns:m="http://schemas.openxmlformats.org/officeDocument/2006/math">
                    <m:r>
                      <a:rPr lang="en-US" sz="2000" i="1">
                        <a:latin typeface="Cambria Math" panose="02040503050406030204" pitchFamily="18" charset="0"/>
                        <a:ea typeface="Calibri" panose="020F0502020204030204" pitchFamily="34" charset="0"/>
                        <a:cs typeface="Times New Roman" panose="02020603050405020304" pitchFamily="18" charset="0"/>
                      </a:rPr>
                      <m:t>𝑓</m:t>
                    </m:r>
                    <m:r>
                      <a:rPr lang="en-US" sz="2000" i="1">
                        <a:latin typeface="Cambria Math" panose="02040503050406030204" pitchFamily="18" charset="0"/>
                        <a:ea typeface="Calibri" panose="020F0502020204030204" pitchFamily="34" charset="0"/>
                        <a:cs typeface="Times New Roman" panose="02020603050405020304" pitchFamily="18" charset="0"/>
                      </a:rPr>
                      <m:t>′∈</m:t>
                    </m:r>
                    <m:r>
                      <a:rPr lang="en-US" sz="2000" i="1">
                        <a:latin typeface="Cambria Math" panose="02040503050406030204" pitchFamily="18" charset="0"/>
                        <a:ea typeface="Calibri" panose="020F0502020204030204" pitchFamily="34" charset="0"/>
                        <a:cs typeface="Times New Roman" panose="02020603050405020304" pitchFamily="18" charset="0"/>
                      </a:rPr>
                      <m:t>𝐴</m:t>
                    </m:r>
                  </m:oMath>
                </a14:m>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lozim</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4" name="Прямоугольник 3">
                <a:extLst>
                  <a:ext uri="{FF2B5EF4-FFF2-40B4-BE49-F238E27FC236}">
                    <a16:creationId xmlns:a16="http://schemas.microsoft.com/office/drawing/2014/main" id="{B5CABC6F-B72C-4D27-9B51-AC4D4CF03C82}"/>
                  </a:ext>
                </a:extLst>
              </p:cNvPr>
              <p:cNvSpPr>
                <a:spLocks noRot="1" noChangeAspect="1" noMove="1" noResize="1" noEditPoints="1" noAdjustHandles="1" noChangeArrowheads="1" noChangeShapeType="1" noTextEdit="1"/>
              </p:cNvSpPr>
              <p:nvPr/>
            </p:nvSpPr>
            <p:spPr>
              <a:xfrm>
                <a:off x="1579418" y="662747"/>
                <a:ext cx="8160327" cy="5121274"/>
              </a:xfrm>
              <a:prstGeom prst="rect">
                <a:avLst/>
              </a:prstGeom>
              <a:blipFill>
                <a:blip r:embed="rId2"/>
                <a:stretch>
                  <a:fillRect l="-747" r="-822" b="-1071"/>
                </a:stretch>
              </a:blipFill>
            </p:spPr>
            <p:txBody>
              <a:bodyPr/>
              <a:lstStyle/>
              <a:p>
                <a:r>
                  <a:rPr lang="ru-RU">
                    <a:noFill/>
                  </a:rPr>
                  <a:t> </a:t>
                </a:r>
              </a:p>
            </p:txBody>
          </p:sp>
        </mc:Fallback>
      </mc:AlternateContent>
    </p:spTree>
    <p:extLst>
      <p:ext uri="{BB962C8B-B14F-4D97-AF65-F5344CB8AC3E}">
        <p14:creationId xmlns:p14="http://schemas.microsoft.com/office/powerpoint/2010/main" val="1672139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199C54B-AA9F-48C6-A0AA-F72B6EA1BB51}"/>
              </a:ext>
            </a:extLst>
          </p:cNvPr>
          <p:cNvSpPr/>
          <p:nvPr/>
        </p:nvSpPr>
        <p:spPr>
          <a:xfrm>
            <a:off x="5708073" y="329825"/>
            <a:ext cx="6096000" cy="2956387"/>
          </a:xfrm>
          <a:prstGeom prst="rect">
            <a:avLst/>
          </a:prstGeom>
        </p:spPr>
        <p:txBody>
          <a:bodyPr>
            <a:spAutoFit/>
          </a:bodyPr>
          <a:lstStyle/>
          <a:p>
            <a:pPr indent="450215" algn="just">
              <a:lnSpc>
                <a:spcPct val="150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Qaror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qabul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uchun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murakkabligi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hajmining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atrof-muhitdagi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o'zgarishlarning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borayotgan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tezligi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qarorlarni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qo'llab-quvvatlash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texnologiyalarini</a:t>
            </a:r>
            <a:r>
              <a:rPr lang="en-US" dirty="0">
                <a:latin typeface="Times New Roman" panose="02020603050405020304" pitchFamily="18" charset="0"/>
                <a:ea typeface="Calibri" panose="020F0502020204030204" pitchFamily="34" charset="0"/>
                <a:cs typeface="Times New Roman" panose="02020603050405020304" pitchFamily="18" charset="0"/>
              </a:rPr>
              <a:t> (QQQT)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tobora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dolzarb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bormoqda</a:t>
            </a:r>
            <a:r>
              <a:rPr lang="en-US" dirty="0">
                <a:latin typeface="Times New Roman" panose="02020603050405020304" pitchFamily="18" charset="0"/>
                <a:ea typeface="Calibri" panose="020F0502020204030204" pitchFamily="34" charset="0"/>
                <a:cs typeface="Times New Roman" panose="02020603050405020304" pitchFamily="18" charset="0"/>
              </a:rPr>
              <a:t>. QQQT </a:t>
            </a:r>
            <a:r>
              <a:rPr lang="en-US" dirty="0" err="1">
                <a:latin typeface="Times New Roman" panose="02020603050405020304" pitchFamily="18" charset="0"/>
                <a:ea typeface="Calibri" panose="020F0502020204030204" pitchFamily="34" charset="0"/>
                <a:cs typeface="Times New Roman" panose="02020603050405020304" pitchFamily="18" charset="0"/>
              </a:rPr>
              <a:t>zamonaviy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dunyoning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noaniqlik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murakkablik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dinamika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sharoitida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qarorlar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qabul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yordam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usullardir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5" name="Группа 4">
            <a:extLst>
              <a:ext uri="{FF2B5EF4-FFF2-40B4-BE49-F238E27FC236}">
                <a16:creationId xmlns:a16="http://schemas.microsoft.com/office/drawing/2014/main" id="{4933CBBC-D48A-4531-AB9B-F91821ACBDD3}"/>
              </a:ext>
            </a:extLst>
          </p:cNvPr>
          <p:cNvGrpSpPr/>
          <p:nvPr/>
        </p:nvGrpSpPr>
        <p:grpSpPr>
          <a:xfrm>
            <a:off x="772449" y="329825"/>
            <a:ext cx="4353732" cy="6195666"/>
            <a:chOff x="5289592" y="1829141"/>
            <a:chExt cx="1654950" cy="3199716"/>
          </a:xfrm>
        </p:grpSpPr>
        <p:sp>
          <p:nvSpPr>
            <p:cNvPr id="7" name="Полилиния: фигура 6">
              <a:extLst>
                <a:ext uri="{FF2B5EF4-FFF2-40B4-BE49-F238E27FC236}">
                  <a16:creationId xmlns:a16="http://schemas.microsoft.com/office/drawing/2014/main" id="{56C5AC12-DE37-4263-8815-54B4890E1870}"/>
                </a:ext>
              </a:extLst>
            </p:cNvPr>
            <p:cNvSpPr/>
            <p:nvPr/>
          </p:nvSpPr>
          <p:spPr>
            <a:xfrm>
              <a:off x="5289592" y="2993735"/>
              <a:ext cx="707119" cy="81318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2000" b="1" kern="1200" dirty="0" err="1">
                  <a:solidFill>
                    <a:schemeClr val="tx1"/>
                  </a:solidFill>
                  <a:latin typeface="Times New Roman" panose="02020603050405020304" pitchFamily="18" charset="0"/>
                  <a:cs typeface="Times New Roman" panose="02020603050405020304" pitchFamily="18" charset="0"/>
                </a:rPr>
                <a:t>Qarorlarni</a:t>
              </a:r>
              <a:r>
                <a:rPr lang="en-US" sz="2000" b="1" kern="1200" dirty="0">
                  <a:solidFill>
                    <a:schemeClr val="tx1"/>
                  </a:solidFill>
                  <a:latin typeface="Times New Roman" panose="02020603050405020304" pitchFamily="18" charset="0"/>
                  <a:cs typeface="Times New Roman" panose="02020603050405020304" pitchFamily="18" charset="0"/>
                </a:rPr>
                <a:t> </a:t>
              </a:r>
              <a:r>
                <a:rPr lang="en-US" sz="2000" b="1" kern="1200" dirty="0" err="1">
                  <a:solidFill>
                    <a:schemeClr val="tx1"/>
                  </a:solidFill>
                  <a:latin typeface="Times New Roman" panose="02020603050405020304" pitchFamily="18" charset="0"/>
                  <a:cs typeface="Times New Roman" panose="02020603050405020304" pitchFamily="18" charset="0"/>
                </a:rPr>
                <a:t>qabul</a:t>
              </a:r>
              <a:r>
                <a:rPr lang="en-US" sz="2000" b="1" kern="1200" dirty="0">
                  <a:solidFill>
                    <a:schemeClr val="tx1"/>
                  </a:solidFill>
                  <a:latin typeface="Times New Roman" panose="02020603050405020304" pitchFamily="18" charset="0"/>
                  <a:cs typeface="Times New Roman" panose="02020603050405020304" pitchFamily="18" charset="0"/>
                </a:rPr>
                <a:t> </a:t>
              </a:r>
              <a:r>
                <a:rPr lang="en-US" sz="2000" b="1" kern="1200" dirty="0" err="1">
                  <a:solidFill>
                    <a:schemeClr val="tx1"/>
                  </a:solidFill>
                  <a:latin typeface="Times New Roman" panose="02020603050405020304" pitchFamily="18" charset="0"/>
                  <a:cs typeface="Times New Roman" panose="02020603050405020304" pitchFamily="18" charset="0"/>
                </a:rPr>
                <a:t>qilishning</a:t>
              </a:r>
              <a:r>
                <a:rPr lang="en-US" sz="2000" b="1" kern="1200" dirty="0">
                  <a:solidFill>
                    <a:schemeClr val="tx1"/>
                  </a:solidFill>
                  <a:latin typeface="Times New Roman" panose="02020603050405020304" pitchFamily="18" charset="0"/>
                  <a:cs typeface="Times New Roman" panose="02020603050405020304" pitchFamily="18" charset="0"/>
                </a:rPr>
                <a:t> </a:t>
              </a:r>
              <a:r>
                <a:rPr lang="en-US" sz="2000" b="1" kern="1200" dirty="0" err="1">
                  <a:solidFill>
                    <a:schemeClr val="tx1"/>
                  </a:solidFill>
                  <a:latin typeface="Times New Roman" panose="02020603050405020304" pitchFamily="18" charset="0"/>
                  <a:cs typeface="Times New Roman" panose="02020603050405020304" pitchFamily="18" charset="0"/>
                </a:rPr>
                <a:t>asosiy</a:t>
              </a:r>
              <a:r>
                <a:rPr lang="en-US" sz="2000" b="1" kern="1200" dirty="0">
                  <a:solidFill>
                    <a:schemeClr val="tx1"/>
                  </a:solidFill>
                  <a:latin typeface="Times New Roman" panose="02020603050405020304" pitchFamily="18" charset="0"/>
                  <a:cs typeface="Times New Roman" panose="02020603050405020304" pitchFamily="18" charset="0"/>
                </a:rPr>
                <a:t> </a:t>
              </a:r>
              <a:r>
                <a:rPr lang="en-US" sz="2000" b="1" kern="1200" dirty="0" err="1">
                  <a:solidFill>
                    <a:schemeClr val="tx1"/>
                  </a:solidFill>
                  <a:latin typeface="Times New Roman" panose="02020603050405020304" pitchFamily="18" charset="0"/>
                  <a:cs typeface="Times New Roman" panose="02020603050405020304" pitchFamily="18" charset="0"/>
                </a:rPr>
                <a:t>tushunchalari</a:t>
              </a:r>
              <a:r>
                <a:rPr lang="en-US" sz="2000" b="1" kern="1200" dirty="0">
                  <a:solidFill>
                    <a:schemeClr val="tx1"/>
                  </a:solidFill>
                  <a:latin typeface="Times New Roman" panose="02020603050405020304" pitchFamily="18" charset="0"/>
                  <a:cs typeface="Times New Roman" panose="02020603050405020304" pitchFamily="18" charset="0"/>
                </a:rPr>
                <a:t> </a:t>
              </a:r>
              <a:endParaRPr lang="ru-RU" sz="2000" b="1" kern="1200" dirty="0">
                <a:solidFill>
                  <a:schemeClr val="tx1"/>
                </a:solidFill>
                <a:latin typeface="Times New Roman" panose="02020603050405020304" pitchFamily="18" charset="0"/>
                <a:cs typeface="Times New Roman" panose="02020603050405020304" pitchFamily="18" charset="0"/>
              </a:endParaRPr>
            </a:p>
          </p:txBody>
        </p:sp>
        <p:sp>
          <p:nvSpPr>
            <p:cNvPr id="8" name="Полилиния: фигура 7">
              <a:extLst>
                <a:ext uri="{FF2B5EF4-FFF2-40B4-BE49-F238E27FC236}">
                  <a16:creationId xmlns:a16="http://schemas.microsoft.com/office/drawing/2014/main" id="{70BB70CD-0934-4353-B077-E6BE6EC503B6}"/>
                </a:ext>
              </a:extLst>
            </p:cNvPr>
            <p:cNvSpPr/>
            <p:nvPr/>
          </p:nvSpPr>
          <p:spPr>
            <a:xfrm rot="16874489">
              <a:off x="5370542" y="2707518"/>
              <a:ext cx="1450915" cy="19885"/>
            </a:xfrm>
            <a:custGeom>
              <a:avLst/>
              <a:gdLst>
                <a:gd name="connsiteX0" fmla="*/ 0 w 1450915"/>
                <a:gd name="connsiteY0" fmla="*/ 9942 h 19885"/>
                <a:gd name="connsiteX1" fmla="*/ 1450915 w 1450915"/>
                <a:gd name="connsiteY1" fmla="*/ 9942 h 19885"/>
              </a:gdLst>
              <a:ahLst/>
              <a:cxnLst>
                <a:cxn ang="0">
                  <a:pos x="connsiteX0" y="connsiteY0"/>
                </a:cxn>
                <a:cxn ang="0">
                  <a:pos x="connsiteX1" y="connsiteY1"/>
                </a:cxn>
              </a:cxnLst>
              <a:rect l="l" t="t" r="r" b="b"/>
              <a:pathLst>
                <a:path w="1450915" h="19885">
                  <a:moveTo>
                    <a:pt x="0" y="9942"/>
                  </a:moveTo>
                  <a:lnTo>
                    <a:pt x="1450915"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701885" tIns="-26331" rIns="701884" bIns="-26330"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9" name="Полилиния: фигура 8">
              <a:extLst>
                <a:ext uri="{FF2B5EF4-FFF2-40B4-BE49-F238E27FC236}">
                  <a16:creationId xmlns:a16="http://schemas.microsoft.com/office/drawing/2014/main" id="{15601F2F-441A-4286-A901-BB493CC19699}"/>
                </a:ext>
              </a:extLst>
            </p:cNvPr>
            <p:cNvSpPr/>
            <p:nvPr/>
          </p:nvSpPr>
          <p:spPr>
            <a:xfrm>
              <a:off x="6237423" y="1829141"/>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Qaror qabul qilish</a:t>
              </a: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0" name="Полилиния: фигура 9">
              <a:extLst>
                <a:ext uri="{FF2B5EF4-FFF2-40B4-BE49-F238E27FC236}">
                  <a16:creationId xmlns:a16="http://schemas.microsoft.com/office/drawing/2014/main" id="{26DFC49F-F682-47D9-912D-8B226E28E226}"/>
                </a:ext>
              </a:extLst>
            </p:cNvPr>
            <p:cNvSpPr/>
            <p:nvPr/>
          </p:nvSpPr>
          <p:spPr>
            <a:xfrm rot="17132988">
              <a:off x="5568448" y="2910815"/>
              <a:ext cx="1055103" cy="19885"/>
            </a:xfrm>
            <a:custGeom>
              <a:avLst/>
              <a:gdLst>
                <a:gd name="connsiteX0" fmla="*/ 0 w 1055103"/>
                <a:gd name="connsiteY0" fmla="*/ 9942 h 19885"/>
                <a:gd name="connsiteX1" fmla="*/ 1055103 w 1055103"/>
                <a:gd name="connsiteY1" fmla="*/ 9942 h 19885"/>
              </a:gdLst>
              <a:ahLst/>
              <a:cxnLst>
                <a:cxn ang="0">
                  <a:pos x="connsiteX0" y="connsiteY0"/>
                </a:cxn>
                <a:cxn ang="0">
                  <a:pos x="connsiteX1" y="connsiteY1"/>
                </a:cxn>
              </a:cxnLst>
              <a:rect l="l" t="t" r="r" b="b"/>
              <a:pathLst>
                <a:path w="1055103" h="19885">
                  <a:moveTo>
                    <a:pt x="0" y="9942"/>
                  </a:moveTo>
                  <a:lnTo>
                    <a:pt x="1055103"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513873" tIns="-16435" rIns="513874" bIns="-16436"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1" name="Полилиния: фигура 10">
              <a:extLst>
                <a:ext uri="{FF2B5EF4-FFF2-40B4-BE49-F238E27FC236}">
                  <a16:creationId xmlns:a16="http://schemas.microsoft.com/office/drawing/2014/main" id="{C40BA63F-69A2-42BB-8960-7A3445439A5D}"/>
                </a:ext>
              </a:extLst>
            </p:cNvPr>
            <p:cNvSpPr/>
            <p:nvPr/>
          </p:nvSpPr>
          <p:spPr>
            <a:xfrm>
              <a:off x="6237423" y="2235735"/>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Boshqaruv tizimlari</a:t>
              </a: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2" name="Полилиния: фигура 11">
              <a:extLst>
                <a:ext uri="{FF2B5EF4-FFF2-40B4-BE49-F238E27FC236}">
                  <a16:creationId xmlns:a16="http://schemas.microsoft.com/office/drawing/2014/main" id="{EC000EE9-CB58-498C-8C6C-19807FC1888A}"/>
                </a:ext>
              </a:extLst>
            </p:cNvPr>
            <p:cNvSpPr/>
            <p:nvPr/>
          </p:nvSpPr>
          <p:spPr>
            <a:xfrm rot="17692822">
              <a:off x="5759856" y="3114112"/>
              <a:ext cx="672286" cy="19885"/>
            </a:xfrm>
            <a:custGeom>
              <a:avLst/>
              <a:gdLst>
                <a:gd name="connsiteX0" fmla="*/ 0 w 672286"/>
                <a:gd name="connsiteY0" fmla="*/ 9942 h 19885"/>
                <a:gd name="connsiteX1" fmla="*/ 672286 w 672286"/>
                <a:gd name="connsiteY1" fmla="*/ 9942 h 19885"/>
              </a:gdLst>
              <a:ahLst/>
              <a:cxnLst>
                <a:cxn ang="0">
                  <a:pos x="connsiteX0" y="connsiteY0"/>
                </a:cxn>
                <a:cxn ang="0">
                  <a:pos x="connsiteX1" y="connsiteY1"/>
                </a:cxn>
              </a:cxnLst>
              <a:rect l="l" t="t" r="r" b="b"/>
              <a:pathLst>
                <a:path w="672286" h="19885">
                  <a:moveTo>
                    <a:pt x="0" y="9942"/>
                  </a:moveTo>
                  <a:lnTo>
                    <a:pt x="672286"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332036" tIns="-6866" rIns="332036" bIns="-6864"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3" name="Полилиния: фигура 12">
              <a:extLst>
                <a:ext uri="{FF2B5EF4-FFF2-40B4-BE49-F238E27FC236}">
                  <a16:creationId xmlns:a16="http://schemas.microsoft.com/office/drawing/2014/main" id="{45AD8498-8D6E-4858-9A89-4B1E9E7E9B39}"/>
                </a:ext>
              </a:extLst>
            </p:cNvPr>
            <p:cNvSpPr/>
            <p:nvPr/>
          </p:nvSpPr>
          <p:spPr>
            <a:xfrm>
              <a:off x="6237423" y="2642329"/>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Qarorlarni qo‘llab-quvvatlash texnologiyalari </a:t>
              </a: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4" name="Полилиния: фигура 13">
              <a:extLst>
                <a:ext uri="{FF2B5EF4-FFF2-40B4-BE49-F238E27FC236}">
                  <a16:creationId xmlns:a16="http://schemas.microsoft.com/office/drawing/2014/main" id="{EC9AC554-3BB0-470F-B238-79AFEDD90A4E}"/>
                </a:ext>
              </a:extLst>
            </p:cNvPr>
            <p:cNvSpPr/>
            <p:nvPr/>
          </p:nvSpPr>
          <p:spPr>
            <a:xfrm rot="19457599">
              <a:off x="5921835" y="3317408"/>
              <a:ext cx="348328" cy="19885"/>
            </a:xfrm>
            <a:custGeom>
              <a:avLst/>
              <a:gdLst>
                <a:gd name="connsiteX0" fmla="*/ 0 w 348328"/>
                <a:gd name="connsiteY0" fmla="*/ 9942 h 19885"/>
                <a:gd name="connsiteX1" fmla="*/ 348328 w 348328"/>
                <a:gd name="connsiteY1" fmla="*/ 9942 h 19885"/>
              </a:gdLst>
              <a:ahLst/>
              <a:cxnLst>
                <a:cxn ang="0">
                  <a:pos x="connsiteX0" y="connsiteY0"/>
                </a:cxn>
                <a:cxn ang="0">
                  <a:pos x="connsiteX1" y="connsiteY1"/>
                </a:cxn>
              </a:cxnLst>
              <a:rect l="l" t="t" r="r" b="b"/>
              <a:pathLst>
                <a:path w="348328" h="19885">
                  <a:moveTo>
                    <a:pt x="0" y="9942"/>
                  </a:moveTo>
                  <a:lnTo>
                    <a:pt x="348328"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178155" tIns="1234" rIns="178156" bIns="1234"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5" name="Полилиния: фигура 14">
              <a:extLst>
                <a:ext uri="{FF2B5EF4-FFF2-40B4-BE49-F238E27FC236}">
                  <a16:creationId xmlns:a16="http://schemas.microsoft.com/office/drawing/2014/main" id="{9BD8D9A1-7ED9-4847-B88B-11A17D947B32}"/>
                </a:ext>
              </a:extLst>
            </p:cNvPr>
            <p:cNvSpPr/>
            <p:nvPr/>
          </p:nvSpPr>
          <p:spPr>
            <a:xfrm>
              <a:off x="6237423" y="3048923"/>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Noaniqlik</a:t>
              </a: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6" name="Полилиния: фигура 15">
              <a:extLst>
                <a:ext uri="{FF2B5EF4-FFF2-40B4-BE49-F238E27FC236}">
                  <a16:creationId xmlns:a16="http://schemas.microsoft.com/office/drawing/2014/main" id="{69490CEC-03FF-429C-8E09-13F93696C110}"/>
                </a:ext>
              </a:extLst>
            </p:cNvPr>
            <p:cNvSpPr/>
            <p:nvPr/>
          </p:nvSpPr>
          <p:spPr>
            <a:xfrm rot="2142401">
              <a:off x="5921835" y="3520705"/>
              <a:ext cx="348328" cy="19885"/>
            </a:xfrm>
            <a:custGeom>
              <a:avLst/>
              <a:gdLst>
                <a:gd name="connsiteX0" fmla="*/ 0 w 348328"/>
                <a:gd name="connsiteY0" fmla="*/ 9942 h 19885"/>
                <a:gd name="connsiteX1" fmla="*/ 348328 w 348328"/>
                <a:gd name="connsiteY1" fmla="*/ 9942 h 19885"/>
              </a:gdLst>
              <a:ahLst/>
              <a:cxnLst>
                <a:cxn ang="0">
                  <a:pos x="connsiteX0" y="connsiteY0"/>
                </a:cxn>
                <a:cxn ang="0">
                  <a:pos x="connsiteX1" y="connsiteY1"/>
                </a:cxn>
              </a:cxnLst>
              <a:rect l="l" t="t" r="r" b="b"/>
              <a:pathLst>
                <a:path w="348328" h="19885">
                  <a:moveTo>
                    <a:pt x="0" y="9942"/>
                  </a:moveTo>
                  <a:lnTo>
                    <a:pt x="348328"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178156" tIns="1234" rIns="178155" bIns="1234"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7" name="Полилиния: фигура 16">
              <a:extLst>
                <a:ext uri="{FF2B5EF4-FFF2-40B4-BE49-F238E27FC236}">
                  <a16:creationId xmlns:a16="http://schemas.microsoft.com/office/drawing/2014/main" id="{349025BC-2CFD-4478-9741-D2344FBCDE99}"/>
                </a:ext>
              </a:extLst>
            </p:cNvPr>
            <p:cNvSpPr/>
            <p:nvPr/>
          </p:nvSpPr>
          <p:spPr>
            <a:xfrm>
              <a:off x="6237423" y="3455516"/>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Murakkablik</a:t>
              </a:r>
              <a:endParaRPr lang="ru-RU" sz="1600" kern="1200" dirty="0">
                <a:solidFill>
                  <a:schemeClr val="tx1"/>
                </a:solidFill>
                <a:latin typeface="Times New Roman" panose="02020603050405020304" pitchFamily="18" charset="0"/>
                <a:cs typeface="Times New Roman" panose="02020603050405020304" pitchFamily="18" charset="0"/>
              </a:endParaRPr>
            </a:p>
          </p:txBody>
        </p:sp>
        <p:sp>
          <p:nvSpPr>
            <p:cNvPr id="18" name="Полилиния: фигура 17">
              <a:extLst>
                <a:ext uri="{FF2B5EF4-FFF2-40B4-BE49-F238E27FC236}">
                  <a16:creationId xmlns:a16="http://schemas.microsoft.com/office/drawing/2014/main" id="{3FC6497D-94B7-4476-A4FC-083299E3BE68}"/>
                </a:ext>
              </a:extLst>
            </p:cNvPr>
            <p:cNvSpPr/>
            <p:nvPr/>
          </p:nvSpPr>
          <p:spPr>
            <a:xfrm rot="3907178">
              <a:off x="5759856" y="3724002"/>
              <a:ext cx="672286" cy="19885"/>
            </a:xfrm>
            <a:custGeom>
              <a:avLst/>
              <a:gdLst>
                <a:gd name="connsiteX0" fmla="*/ 0 w 672286"/>
                <a:gd name="connsiteY0" fmla="*/ 9942 h 19885"/>
                <a:gd name="connsiteX1" fmla="*/ 672286 w 672286"/>
                <a:gd name="connsiteY1" fmla="*/ 9942 h 19885"/>
              </a:gdLst>
              <a:ahLst/>
              <a:cxnLst>
                <a:cxn ang="0">
                  <a:pos x="connsiteX0" y="connsiteY0"/>
                </a:cxn>
                <a:cxn ang="0">
                  <a:pos x="connsiteX1" y="connsiteY1"/>
                </a:cxn>
              </a:cxnLst>
              <a:rect l="l" t="t" r="r" b="b"/>
              <a:pathLst>
                <a:path w="672286" h="19885">
                  <a:moveTo>
                    <a:pt x="0" y="9942"/>
                  </a:moveTo>
                  <a:lnTo>
                    <a:pt x="672286"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332036" tIns="-6865" rIns="332035" bIns="-6865"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19" name="Полилиния: фигура 18">
              <a:extLst>
                <a:ext uri="{FF2B5EF4-FFF2-40B4-BE49-F238E27FC236}">
                  <a16:creationId xmlns:a16="http://schemas.microsoft.com/office/drawing/2014/main" id="{24163E08-B64B-4EFA-8AB8-21933E80FDB5}"/>
                </a:ext>
              </a:extLst>
            </p:cNvPr>
            <p:cNvSpPr/>
            <p:nvPr/>
          </p:nvSpPr>
          <p:spPr>
            <a:xfrm>
              <a:off x="6237423" y="3862110"/>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Dinamiklik</a:t>
              </a: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20" name="Полилиния: фигура 19">
              <a:extLst>
                <a:ext uri="{FF2B5EF4-FFF2-40B4-BE49-F238E27FC236}">
                  <a16:creationId xmlns:a16="http://schemas.microsoft.com/office/drawing/2014/main" id="{641C4167-23A2-4836-B451-B3EC27235E7A}"/>
                </a:ext>
              </a:extLst>
            </p:cNvPr>
            <p:cNvSpPr/>
            <p:nvPr/>
          </p:nvSpPr>
          <p:spPr>
            <a:xfrm rot="4467012">
              <a:off x="5568448" y="3927299"/>
              <a:ext cx="1055103" cy="19885"/>
            </a:xfrm>
            <a:custGeom>
              <a:avLst/>
              <a:gdLst>
                <a:gd name="connsiteX0" fmla="*/ 0 w 1055103"/>
                <a:gd name="connsiteY0" fmla="*/ 9942 h 19885"/>
                <a:gd name="connsiteX1" fmla="*/ 1055103 w 1055103"/>
                <a:gd name="connsiteY1" fmla="*/ 9942 h 19885"/>
              </a:gdLst>
              <a:ahLst/>
              <a:cxnLst>
                <a:cxn ang="0">
                  <a:pos x="connsiteX0" y="connsiteY0"/>
                </a:cxn>
                <a:cxn ang="0">
                  <a:pos x="connsiteX1" y="connsiteY1"/>
                </a:cxn>
              </a:cxnLst>
              <a:rect l="l" t="t" r="r" b="b"/>
              <a:pathLst>
                <a:path w="1055103" h="19885">
                  <a:moveTo>
                    <a:pt x="0" y="9942"/>
                  </a:moveTo>
                  <a:lnTo>
                    <a:pt x="1055103"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513874" tIns="-16436" rIns="513873" bIns="-16435"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21" name="Полилиния: фигура 20">
              <a:extLst>
                <a:ext uri="{FF2B5EF4-FFF2-40B4-BE49-F238E27FC236}">
                  <a16:creationId xmlns:a16="http://schemas.microsoft.com/office/drawing/2014/main" id="{6DCF3A57-1E51-4B69-B9E6-1A7E36617053}"/>
                </a:ext>
              </a:extLst>
            </p:cNvPr>
            <p:cNvSpPr/>
            <p:nvPr/>
          </p:nvSpPr>
          <p:spPr>
            <a:xfrm>
              <a:off x="6237423" y="4268704"/>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Ko'p mezonli qaror qabul qilish</a:t>
              </a: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22" name="Полилиния: фигура 21">
              <a:extLst>
                <a:ext uri="{FF2B5EF4-FFF2-40B4-BE49-F238E27FC236}">
                  <a16:creationId xmlns:a16="http://schemas.microsoft.com/office/drawing/2014/main" id="{17AF34FE-FC00-4ED0-8BD8-89F781495B30}"/>
                </a:ext>
              </a:extLst>
            </p:cNvPr>
            <p:cNvSpPr/>
            <p:nvPr/>
          </p:nvSpPr>
          <p:spPr>
            <a:xfrm rot="4725511">
              <a:off x="5370542" y="4130596"/>
              <a:ext cx="1450915" cy="19885"/>
            </a:xfrm>
            <a:custGeom>
              <a:avLst/>
              <a:gdLst>
                <a:gd name="connsiteX0" fmla="*/ 0 w 1450915"/>
                <a:gd name="connsiteY0" fmla="*/ 9942 h 19885"/>
                <a:gd name="connsiteX1" fmla="*/ 1450915 w 1450915"/>
                <a:gd name="connsiteY1" fmla="*/ 9942 h 19885"/>
              </a:gdLst>
              <a:ahLst/>
              <a:cxnLst>
                <a:cxn ang="0">
                  <a:pos x="connsiteX0" y="connsiteY0"/>
                </a:cxn>
                <a:cxn ang="0">
                  <a:pos x="connsiteX1" y="connsiteY1"/>
                </a:cxn>
              </a:cxnLst>
              <a:rect l="l" t="t" r="r" b="b"/>
              <a:pathLst>
                <a:path w="1450915" h="19885">
                  <a:moveTo>
                    <a:pt x="0" y="9942"/>
                  </a:moveTo>
                  <a:lnTo>
                    <a:pt x="1450915" y="9942"/>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701885" tIns="-26331" rIns="701884" bIns="-26330" numCol="1" spcCol="1270" anchor="ctr" anchorCtr="0">
              <a:noAutofit/>
            </a:bodyPr>
            <a:lstStyle/>
            <a:p>
              <a:pPr marL="0" lvl="0" indent="0" algn="ctr" defTabSz="22225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p:txBody>
        </p:sp>
        <p:sp>
          <p:nvSpPr>
            <p:cNvPr id="23" name="Полилиния: фигура 22">
              <a:extLst>
                <a:ext uri="{FF2B5EF4-FFF2-40B4-BE49-F238E27FC236}">
                  <a16:creationId xmlns:a16="http://schemas.microsoft.com/office/drawing/2014/main" id="{A9369BD5-8CB2-4771-9F74-F619E0CA8428}"/>
                </a:ext>
              </a:extLst>
            </p:cNvPr>
            <p:cNvSpPr/>
            <p:nvPr/>
          </p:nvSpPr>
          <p:spPr>
            <a:xfrm>
              <a:off x="6237423" y="4675298"/>
              <a:ext cx="707119" cy="353559"/>
            </a:xfrm>
            <a:custGeom>
              <a:avLst/>
              <a:gdLst>
                <a:gd name="connsiteX0" fmla="*/ 0 w 707119"/>
                <a:gd name="connsiteY0" fmla="*/ 35356 h 353559"/>
                <a:gd name="connsiteX1" fmla="*/ 35356 w 707119"/>
                <a:gd name="connsiteY1" fmla="*/ 0 h 353559"/>
                <a:gd name="connsiteX2" fmla="*/ 671763 w 707119"/>
                <a:gd name="connsiteY2" fmla="*/ 0 h 353559"/>
                <a:gd name="connsiteX3" fmla="*/ 707119 w 707119"/>
                <a:gd name="connsiteY3" fmla="*/ 35356 h 353559"/>
                <a:gd name="connsiteX4" fmla="*/ 707119 w 707119"/>
                <a:gd name="connsiteY4" fmla="*/ 318203 h 353559"/>
                <a:gd name="connsiteX5" fmla="*/ 671763 w 707119"/>
                <a:gd name="connsiteY5" fmla="*/ 353559 h 353559"/>
                <a:gd name="connsiteX6" fmla="*/ 35356 w 707119"/>
                <a:gd name="connsiteY6" fmla="*/ 353559 h 353559"/>
                <a:gd name="connsiteX7" fmla="*/ 0 w 707119"/>
                <a:gd name="connsiteY7" fmla="*/ 318203 h 353559"/>
                <a:gd name="connsiteX8" fmla="*/ 0 w 707119"/>
                <a:gd name="connsiteY8" fmla="*/ 35356 h 35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19" h="353559">
                  <a:moveTo>
                    <a:pt x="0" y="35356"/>
                  </a:moveTo>
                  <a:cubicBezTo>
                    <a:pt x="0" y="15829"/>
                    <a:pt x="15829" y="0"/>
                    <a:pt x="35356" y="0"/>
                  </a:cubicBezTo>
                  <a:lnTo>
                    <a:pt x="671763" y="0"/>
                  </a:lnTo>
                  <a:cubicBezTo>
                    <a:pt x="691290" y="0"/>
                    <a:pt x="707119" y="15829"/>
                    <a:pt x="707119" y="35356"/>
                  </a:cubicBezTo>
                  <a:lnTo>
                    <a:pt x="707119" y="318203"/>
                  </a:lnTo>
                  <a:cubicBezTo>
                    <a:pt x="707119" y="337730"/>
                    <a:pt x="691290" y="353559"/>
                    <a:pt x="671763" y="353559"/>
                  </a:cubicBezTo>
                  <a:lnTo>
                    <a:pt x="35356" y="353559"/>
                  </a:lnTo>
                  <a:cubicBezTo>
                    <a:pt x="15829" y="353559"/>
                    <a:pt x="0" y="337730"/>
                    <a:pt x="0" y="318203"/>
                  </a:cubicBezTo>
                  <a:lnTo>
                    <a:pt x="0" y="35356"/>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165" tIns="14165" rIns="14165" bIns="14165" numCol="1" spcCol="1270" anchor="ctr" anchorCtr="0">
              <a:noAutofit/>
            </a:bodyPr>
            <a:lstStyle/>
            <a:p>
              <a:pPr marL="0" lvl="0" indent="0" algn="ctr" defTabSz="266700">
                <a:lnSpc>
                  <a:spcPct val="90000"/>
                </a:lnSpc>
                <a:spcBef>
                  <a:spcPct val="0"/>
                </a:spcBef>
                <a:spcAft>
                  <a:spcPct val="35000"/>
                </a:spcAft>
                <a:buNone/>
              </a:pPr>
              <a:r>
                <a:rPr lang="en-US" sz="1600" kern="1200">
                  <a:solidFill>
                    <a:schemeClr val="tx1"/>
                  </a:solidFill>
                  <a:latin typeface="Times New Roman" panose="02020603050405020304" pitchFamily="18" charset="0"/>
                  <a:cs typeface="Times New Roman" panose="02020603050405020304" pitchFamily="18" charset="0"/>
                </a:rPr>
                <a:t>Optimallashtirish</a:t>
              </a:r>
              <a:endParaRPr lang="ru-RU" sz="1600" kern="1200">
                <a:solidFill>
                  <a:schemeClr val="tx1"/>
                </a:solidFill>
                <a:latin typeface="Times New Roman" panose="02020603050405020304" pitchFamily="18" charset="0"/>
                <a:cs typeface="Times New Roman" panose="02020603050405020304" pitchFamily="18"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a:extLst>
              <a:ext uri="{FF2B5EF4-FFF2-40B4-BE49-F238E27FC236}">
                <a16:creationId xmlns:a16="http://schemas.microsoft.com/office/drawing/2014/main" id="{933D59D6-87DF-477A-A233-664BCBFB60D3}"/>
              </a:ext>
            </a:extLst>
          </p:cNvPr>
          <p:cNvGraphicFramePr>
            <a:graphicFrameLocks noGrp="1"/>
          </p:cNvGraphicFramePr>
          <p:nvPr>
            <p:extLst>
              <p:ext uri="{D42A27DB-BD31-4B8C-83A1-F6EECF244321}">
                <p14:modId xmlns:p14="http://schemas.microsoft.com/office/powerpoint/2010/main" val="1536751243"/>
              </p:ext>
            </p:extLst>
          </p:nvPr>
        </p:nvGraphicFramePr>
        <p:xfrm>
          <a:off x="242262" y="890807"/>
          <a:ext cx="10023955" cy="5741046"/>
        </p:xfrm>
        <a:graphic>
          <a:graphicData uri="http://schemas.openxmlformats.org/drawingml/2006/table">
            <a:tbl>
              <a:tblPr firstRow="1" firstCol="1" bandRow="1">
                <a:tableStyleId>{F5AB1C69-6EDB-4FF4-983F-18BD219EF322}</a:tableStyleId>
              </a:tblPr>
              <a:tblGrid>
                <a:gridCol w="4108065">
                  <a:extLst>
                    <a:ext uri="{9D8B030D-6E8A-4147-A177-3AD203B41FA5}">
                      <a16:colId xmlns:a16="http://schemas.microsoft.com/office/drawing/2014/main" val="1211477787"/>
                    </a:ext>
                  </a:extLst>
                </a:gridCol>
                <a:gridCol w="3020291">
                  <a:extLst>
                    <a:ext uri="{9D8B030D-6E8A-4147-A177-3AD203B41FA5}">
                      <a16:colId xmlns:a16="http://schemas.microsoft.com/office/drawing/2014/main" val="1242526614"/>
                    </a:ext>
                  </a:extLst>
                </a:gridCol>
                <a:gridCol w="2895599">
                  <a:extLst>
                    <a:ext uri="{9D8B030D-6E8A-4147-A177-3AD203B41FA5}">
                      <a16:colId xmlns:a16="http://schemas.microsoft.com/office/drawing/2014/main" val="3286792024"/>
                    </a:ext>
                  </a:extLst>
                </a:gridCol>
              </a:tblGrid>
              <a:tr h="701938">
                <a:tc>
                  <a:txBody>
                    <a:bodyPr/>
                    <a:lstStyle/>
                    <a:p>
                      <a:pPr indent="13970" algn="ctr">
                        <a:lnSpc>
                          <a:spcPct val="150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Klassifikasion belgilar</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Boshqaruv qarorlarining guruhlari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160274628"/>
                  </a:ext>
                </a:extLst>
              </a:tr>
              <a:tr h="461222">
                <a:tc>
                  <a:txBody>
                    <a:bodyPr/>
                    <a:lstStyle/>
                    <a:p>
                      <a:pPr indent="13970" algn="ctr">
                        <a:lnSpc>
                          <a:spcPct val="150000"/>
                        </a:lnSpc>
                        <a:spcAft>
                          <a:spcPts val="0"/>
                        </a:spcAft>
                      </a:pPr>
                      <a:r>
                        <a:rPr lang="en-US" sz="1800" dirty="0" err="1">
                          <a:solidFill>
                            <a:schemeClr val="tx1"/>
                          </a:solidFill>
                          <a:effectLst/>
                          <a:latin typeface="Times New Roman" panose="02020603050405020304" pitchFamily="18" charset="0"/>
                          <a:cs typeface="Times New Roman" panose="02020603050405020304" pitchFamily="18" charset="0"/>
                        </a:rPr>
                        <a:t>Muammoning</a:t>
                      </a:r>
                      <a:r>
                        <a:rPr lang="en-US" sz="1800" dirty="0">
                          <a:solidFill>
                            <a:schemeClr val="tx1"/>
                          </a:solidFill>
                          <a:effectLst/>
                          <a:latin typeface="Times New Roman" panose="02020603050405020304" pitchFamily="18" charset="0"/>
                          <a:cs typeface="Times New Roman" panose="02020603050405020304" pitchFamily="18" charset="0"/>
                        </a:rPr>
                        <a:t> </a:t>
                      </a:r>
                      <a:r>
                        <a:rPr lang="en-US" sz="1800" dirty="0" err="1">
                          <a:solidFill>
                            <a:schemeClr val="tx1"/>
                          </a:solidFill>
                          <a:effectLst/>
                          <a:latin typeface="Times New Roman" panose="02020603050405020304" pitchFamily="18" charset="0"/>
                          <a:cs typeface="Times New Roman" panose="02020603050405020304" pitchFamily="18" charset="0"/>
                        </a:rPr>
                        <a:t>takrorlanish</a:t>
                      </a:r>
                      <a:r>
                        <a:rPr lang="en-US" sz="1800" dirty="0">
                          <a:solidFill>
                            <a:schemeClr val="tx1"/>
                          </a:solidFill>
                          <a:effectLst/>
                          <a:latin typeface="Times New Roman" panose="02020603050405020304" pitchFamily="18" charset="0"/>
                          <a:cs typeface="Times New Roman" panose="02020603050405020304" pitchFamily="18" charset="0"/>
                        </a:rPr>
                        <a:t> </a:t>
                      </a:r>
                      <a:r>
                        <a:rPr lang="en-US" sz="1800" dirty="0" err="1">
                          <a:solidFill>
                            <a:schemeClr val="tx1"/>
                          </a:solidFill>
                          <a:effectLst/>
                          <a:latin typeface="Times New Roman" panose="02020603050405020304" pitchFamily="18" charset="0"/>
                          <a:cs typeface="Times New Roman" panose="02020603050405020304" pitchFamily="18" charset="0"/>
                        </a:rPr>
                        <a:t>darajasi</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An’anaviy</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Noan’anaviy</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1581197910"/>
                  </a:ext>
                </a:extLst>
              </a:tr>
              <a:tr h="217584">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Maqsadning qiymati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Strategik</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Taktik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3963723254"/>
                  </a:ext>
                </a:extLst>
              </a:tr>
              <a:tr h="217584">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Ta’sir doirasi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Global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Lokal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1918585734"/>
                  </a:ext>
                </a:extLst>
              </a:tr>
              <a:tr h="701938">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Amalga oshirilishning davomiyligi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Uzoq muddatli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Qisqa muddatli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1216858497"/>
                  </a:ext>
                </a:extLst>
              </a:tr>
              <a:tr h="701938">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Qarorning taxmin qilinayotgan oqibatlari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Tahrirlanuvchi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Tahrirlanmaydigan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3526991834"/>
                  </a:ext>
                </a:extLst>
              </a:tr>
              <a:tr h="461222">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Foydalanilgan Axborot xarakteri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Determinirlangan</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Ehtimolli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3124339638"/>
                  </a:ext>
                </a:extLst>
              </a:tr>
              <a:tr h="461222">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Qarorni ishlab chiqish usullari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Shakllantirilgan</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Shakllantirilmagan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894177985"/>
                  </a:ext>
                </a:extLst>
              </a:tr>
              <a:tr h="461222">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Tanlash mezonlarining soni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Bir mezonli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Ko‘p mezonli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4002453332"/>
                  </a:ext>
                </a:extLst>
              </a:tr>
              <a:tr h="461222">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Qarorni qabul qilish shakli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Bir shaklli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Guruhli </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2424765208"/>
                  </a:ext>
                </a:extLst>
              </a:tr>
              <a:tr h="461222">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Qarorni ro‘yhatga olish shakli</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a:solidFill>
                            <a:schemeClr val="tx1"/>
                          </a:solidFill>
                          <a:effectLst/>
                          <a:latin typeface="Times New Roman" panose="02020603050405020304" pitchFamily="18" charset="0"/>
                          <a:cs typeface="Times New Roman" panose="02020603050405020304" pitchFamily="18" charset="0"/>
                        </a:rPr>
                        <a:t>Xujjatlashtirilgan</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tc>
                  <a:txBody>
                    <a:bodyPr/>
                    <a:lstStyle/>
                    <a:p>
                      <a:pPr indent="13970" algn="ctr">
                        <a:lnSpc>
                          <a:spcPct val="150000"/>
                        </a:lnSpc>
                        <a:spcAft>
                          <a:spcPts val="0"/>
                        </a:spcAft>
                      </a:pPr>
                      <a:r>
                        <a:rPr lang="en-US" sz="1800" dirty="0" err="1">
                          <a:solidFill>
                            <a:schemeClr val="tx1"/>
                          </a:solidFill>
                          <a:effectLst/>
                          <a:latin typeface="Times New Roman" panose="02020603050405020304" pitchFamily="18" charset="0"/>
                          <a:cs typeface="Times New Roman" panose="02020603050405020304" pitchFamily="18" charset="0"/>
                        </a:rPr>
                        <a:t>Xujjatlashtirilmagan</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4240" marR="44240" marT="0" marB="0" anchor="ctr"/>
                </a:tc>
                <a:extLst>
                  <a:ext uri="{0D108BD9-81ED-4DB2-BD59-A6C34878D82A}">
                    <a16:rowId xmlns:a16="http://schemas.microsoft.com/office/drawing/2014/main" val="1703745790"/>
                  </a:ext>
                </a:extLst>
              </a:tr>
            </a:tbl>
          </a:graphicData>
        </a:graphic>
      </p:graphicFrame>
      <p:sp>
        <p:nvSpPr>
          <p:cNvPr id="5" name="Rectangle 1">
            <a:extLst>
              <a:ext uri="{FF2B5EF4-FFF2-40B4-BE49-F238E27FC236}">
                <a16:creationId xmlns:a16="http://schemas.microsoft.com/office/drawing/2014/main" id="{922CF02B-61F5-49A5-BEA6-24A5FD40A890}"/>
              </a:ext>
            </a:extLst>
          </p:cNvPr>
          <p:cNvSpPr>
            <a:spLocks noChangeArrowheads="1"/>
          </p:cNvSpPr>
          <p:nvPr/>
        </p:nvSpPr>
        <p:spPr bwMode="auto">
          <a:xfrm>
            <a:off x="3078450" y="336809"/>
            <a:ext cx="613482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08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0850" algn="l"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a:ln>
                  <a:noFill/>
                </a:ln>
                <a:solidFill>
                  <a:srgbClr val="0A0A0A"/>
                </a:solidFill>
                <a:effectLst/>
                <a:latin typeface="Times New Roman" panose="02020603050405020304" pitchFamily="18" charset="0"/>
                <a:ea typeface="Times New Roman" panose="02020603050405020304" pitchFamily="18" charset="0"/>
                <a:cs typeface="Times New Roman" panose="02020603050405020304" pitchFamily="18" charset="0"/>
              </a:rPr>
              <a:t>1-jadval. </a:t>
            </a:r>
            <a:r>
              <a:rPr kumimoji="0" lang="ru-RU" altLang="ru-RU" sz="2000" b="1" i="0" u="none" strike="noStrike" cap="none" normalizeH="0" baseline="0" dirty="0" err="1">
                <a:ln>
                  <a:noFill/>
                </a:ln>
                <a:solidFill>
                  <a:srgbClr val="0A0A0A"/>
                </a:solidFill>
                <a:effectLst/>
                <a:latin typeface="Times New Roman" panose="02020603050405020304" pitchFamily="18" charset="0"/>
                <a:ea typeface="Times New Roman" panose="02020603050405020304" pitchFamily="18" charset="0"/>
                <a:cs typeface="Times New Roman" panose="02020603050405020304" pitchFamily="18" charset="0"/>
              </a:rPr>
              <a:t>Boshqaruv</a:t>
            </a:r>
            <a:r>
              <a:rPr kumimoji="0" lang="ru-RU" altLang="ru-RU" sz="2000" b="1" i="0" u="none" strike="noStrike" cap="none" normalizeH="0" baseline="0" dirty="0">
                <a:ln>
                  <a:noFill/>
                </a:ln>
                <a:solidFill>
                  <a:srgbClr val="0A0A0A"/>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A0A0A"/>
                </a:solidFill>
                <a:effectLst/>
                <a:latin typeface="Times New Roman" panose="02020603050405020304" pitchFamily="18" charset="0"/>
                <a:ea typeface="Times New Roman" panose="02020603050405020304" pitchFamily="18" charset="0"/>
                <a:cs typeface="Times New Roman" panose="02020603050405020304" pitchFamily="18" charset="0"/>
              </a:rPr>
              <a:t>qarorlarining</a:t>
            </a:r>
            <a:r>
              <a:rPr kumimoji="0" lang="ru-RU" altLang="ru-RU" sz="2000" b="1" i="0" u="none" strike="noStrike" cap="none" normalizeH="0" baseline="0" dirty="0">
                <a:ln>
                  <a:noFill/>
                </a:ln>
                <a:solidFill>
                  <a:srgbClr val="0A0A0A"/>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A0A0A"/>
                </a:solidFill>
                <a:effectLst/>
                <a:latin typeface="Times New Roman" panose="02020603050405020304" pitchFamily="18" charset="0"/>
                <a:ea typeface="Times New Roman" panose="02020603050405020304" pitchFamily="18" charset="0"/>
                <a:cs typeface="Times New Roman" panose="02020603050405020304" pitchFamily="18" charset="0"/>
              </a:rPr>
              <a:t>tasnifi</a:t>
            </a:r>
            <a:r>
              <a:rPr kumimoji="0" lang="ru-RU" altLang="ru-RU" sz="2000" b="1" i="0" u="none" strike="noStrike" cap="none" normalizeH="0" baseline="0" dirty="0">
                <a:ln>
                  <a:noFill/>
                </a:ln>
                <a:solidFill>
                  <a:srgbClr val="0A0A0A"/>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66333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710A502-E62F-4EDB-893D-377D0E256610}"/>
              </a:ext>
            </a:extLst>
          </p:cNvPr>
          <p:cNvSpPr/>
          <p:nvPr/>
        </p:nvSpPr>
        <p:spPr>
          <a:xfrm>
            <a:off x="2549235" y="458759"/>
            <a:ext cx="7952510" cy="4829464"/>
          </a:xfrm>
          <a:prstGeom prst="rect">
            <a:avLst/>
          </a:prstGeom>
        </p:spPr>
        <p:txBody>
          <a:bodyPr wrap="square">
            <a:spAutoFit/>
          </a:bodyPr>
          <a:lstStyle/>
          <a:p>
            <a:pPr indent="450215" algn="just">
              <a:lnSpc>
                <a:spcPct val="150000"/>
              </a:lnSpc>
              <a:spcAft>
                <a:spcPts val="0"/>
              </a:spcAft>
            </a:pPr>
            <a:r>
              <a:rPr lang="ru-RU" sz="2600" b="1" i="1"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Deterministik</a:t>
            </a:r>
            <a:r>
              <a:rPr lang="ru-RU" sz="2600" b="1" i="1"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b="1" i="1"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qarorlar</a:t>
            </a:r>
            <a:r>
              <a:rPr lang="ru-RU" sz="2600" b="1" i="1"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aniqlik</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sharoitida</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menejer</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hal</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qilinayotgan</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muammo</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deyarli</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to'liq</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ishonchli</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ma'lumotga</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ega</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bo'lganda</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qabul</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qilinadi</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bu</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unga</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muqobil</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tanlovlarning</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natijasini</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aniq</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bilish</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imkonini</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beradi</a:t>
            </a:r>
            <a:r>
              <a:rPr lang="ru-RU"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Bunday</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natija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faqat</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bitta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paydo</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bo'lish</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ehtimoli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birga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yaqin</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Biroq</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nechta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qarorlar</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aniqlik</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sharoitida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qilinadi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Boshqaruv</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qarorlarining</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aksariyati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ehtimollikdir</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5309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31070ADF-CC9D-44BB-B9A9-16384AC8A86E}"/>
              </a:ext>
            </a:extLst>
          </p:cNvPr>
          <p:cNvSpPr/>
          <p:nvPr/>
        </p:nvSpPr>
        <p:spPr>
          <a:xfrm>
            <a:off x="1496291" y="1728790"/>
            <a:ext cx="4710545" cy="27877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2D867D84-93DE-483A-86EF-D66BD0E6890D}"/>
              </a:ext>
            </a:extLst>
          </p:cNvPr>
          <p:cNvSpPr/>
          <p:nvPr/>
        </p:nvSpPr>
        <p:spPr>
          <a:xfrm>
            <a:off x="1620982" y="1728790"/>
            <a:ext cx="4475018" cy="2496517"/>
          </a:xfrm>
          <a:prstGeom prst="rect">
            <a:avLst/>
          </a:prstGeom>
        </p:spPr>
        <p:txBody>
          <a:bodyPr wrap="square">
            <a:spAutoFit/>
          </a:bodyPr>
          <a:lstStyle/>
          <a:p>
            <a:pPr algn="ctr">
              <a:lnSpc>
                <a:spcPct val="150000"/>
              </a:lnSpc>
              <a:spcAft>
                <a:spcPts val="0"/>
              </a:spcAft>
            </a:pPr>
            <a:r>
              <a:rPr lang="en-US" sz="3600" b="1"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6.3. BOSHQARUV QARORLARINING SIFAT MEZONLARI</a:t>
            </a:r>
            <a:endParaRPr lang="ru-RU"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8FE5B019-650B-4ED9-B60E-E4DF078EA883}"/>
              </a:ext>
            </a:extLst>
          </p:cNvPr>
          <p:cNvSpPr/>
          <p:nvPr/>
        </p:nvSpPr>
        <p:spPr>
          <a:xfrm>
            <a:off x="6857999" y="1263598"/>
            <a:ext cx="4710545" cy="3046988"/>
          </a:xfrm>
          <a:prstGeom prst="rect">
            <a:avLst/>
          </a:prstGeom>
        </p:spPr>
        <p:txBody>
          <a:bodyPr wrap="square">
            <a:spAutoFit/>
          </a:bodyPr>
          <a:lstStyle/>
          <a:p>
            <a:pPr indent="442913" algn="just"/>
            <a:r>
              <a:rPr lang="en-US" sz="2400" dirty="0">
                <a:solidFill>
                  <a:srgbClr val="0A0A0A"/>
                </a:solidFill>
                <a:latin typeface="Times New Roman" panose="02020603050405020304" pitchFamily="18" charset="0"/>
                <a:ea typeface="Times New Roman" panose="02020603050405020304" pitchFamily="18" charset="0"/>
              </a:rPr>
              <a:t>Har </a:t>
            </a:r>
            <a:r>
              <a:rPr lang="en-US" sz="2400" dirty="0" err="1">
                <a:solidFill>
                  <a:srgbClr val="0A0A0A"/>
                </a:solidFill>
                <a:latin typeface="Times New Roman" panose="02020603050405020304" pitchFamily="18" charset="0"/>
                <a:ea typeface="Times New Roman" panose="02020603050405020304" pitchFamily="18" charset="0"/>
              </a:rPr>
              <a:t>bir</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boshqaruv</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qarori</a:t>
            </a:r>
            <a:r>
              <a:rPr lang="en-US" sz="2400" dirty="0">
                <a:solidFill>
                  <a:srgbClr val="0A0A0A"/>
                </a:solidFill>
                <a:latin typeface="Times New Roman" panose="02020603050405020304" pitchFamily="18" charset="0"/>
                <a:ea typeface="Times New Roman" panose="02020603050405020304" pitchFamily="18" charset="0"/>
              </a:rPr>
              <a:t> harakat </a:t>
            </a:r>
            <a:r>
              <a:rPr lang="en-US" sz="2400" dirty="0" err="1">
                <a:solidFill>
                  <a:srgbClr val="0A0A0A"/>
                </a:solidFill>
                <a:latin typeface="Times New Roman" panose="02020603050405020304" pitchFamily="18" charset="0"/>
                <a:ea typeface="Times New Roman" panose="02020603050405020304" pitchFamily="18" charset="0"/>
              </a:rPr>
              <a:t>variantini</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izlash</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va</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uni</a:t>
            </a:r>
            <a:r>
              <a:rPr lang="en-US" sz="2400" dirty="0">
                <a:solidFill>
                  <a:srgbClr val="0A0A0A"/>
                </a:solidFill>
                <a:latin typeface="Times New Roman" panose="02020603050405020304" pitchFamily="18" charset="0"/>
                <a:ea typeface="Times New Roman" panose="02020603050405020304" pitchFamily="18" charset="0"/>
              </a:rPr>
              <a:t> amalga oshirish </a:t>
            </a:r>
            <a:r>
              <a:rPr lang="en-US" sz="2400" dirty="0" err="1">
                <a:solidFill>
                  <a:srgbClr val="0A0A0A"/>
                </a:solidFill>
                <a:latin typeface="Times New Roman" panose="02020603050405020304" pitchFamily="18" charset="0"/>
                <a:ea typeface="Times New Roman" panose="02020603050405020304" pitchFamily="18" charset="0"/>
              </a:rPr>
              <a:t>bo'yicha</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tashkiliy-amaliy</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ishlar</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bilan</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bog'liq</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Misol</a:t>
            </a:r>
            <a:r>
              <a:rPr lang="en-US" sz="2400" dirty="0">
                <a:solidFill>
                  <a:srgbClr val="0A0A0A"/>
                </a:solidFill>
                <a:latin typeface="Times New Roman" panose="02020603050405020304" pitchFamily="18" charset="0"/>
                <a:ea typeface="Times New Roman" panose="02020603050405020304" pitchFamily="18" charset="0"/>
              </a:rPr>
              <a:t> uchun, temir </a:t>
            </a:r>
            <a:r>
              <a:rPr lang="en-US" sz="2400" dirty="0" err="1">
                <a:solidFill>
                  <a:srgbClr val="0A0A0A"/>
                </a:solidFill>
                <a:latin typeface="Times New Roman" panose="02020603050405020304" pitchFamily="18" charset="0"/>
                <a:ea typeface="Times New Roman" panose="02020603050405020304" pitchFamily="18" charset="0"/>
              </a:rPr>
              <a:t>yo'l</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ustidagi</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ko'prik</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qurish</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bo'yicha</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boshqaruv</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qarorini</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qabul</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qilishda</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siz</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o'ndan</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ortiq</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variantlarni</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tahlil</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qilishingiz</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kerak</a:t>
            </a:r>
            <a:r>
              <a:rPr lang="en-US" sz="2400" dirty="0">
                <a:solidFill>
                  <a:srgbClr val="0A0A0A"/>
                </a:solidFill>
                <a:latin typeface="Times New Roman" panose="02020603050405020304" pitchFamily="18" charset="0"/>
                <a:ea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rPr>
              <a:t>bo'ladi</a:t>
            </a:r>
            <a:r>
              <a:rPr lang="en-US" sz="2400" dirty="0">
                <a:solidFill>
                  <a:srgbClr val="0A0A0A"/>
                </a:solidFill>
                <a:latin typeface="Times New Roman" panose="02020603050405020304" pitchFamily="18" charset="0"/>
                <a:ea typeface="Times New Roman" panose="02020603050405020304" pitchFamily="18" charset="0"/>
              </a:rPr>
              <a:t>. </a:t>
            </a:r>
            <a:endParaRPr lang="ru-RU" sz="2400" dirty="0"/>
          </a:p>
        </p:txBody>
      </p:sp>
    </p:spTree>
    <p:extLst>
      <p:ext uri="{BB962C8B-B14F-4D97-AF65-F5344CB8AC3E}">
        <p14:creationId xmlns:p14="http://schemas.microsoft.com/office/powerpoint/2010/main" val="3320197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30A6FA7-80FE-4B38-AB11-3B5F2E0D71FA}"/>
              </a:ext>
            </a:extLst>
          </p:cNvPr>
          <p:cNvSpPr/>
          <p:nvPr/>
        </p:nvSpPr>
        <p:spPr>
          <a:xfrm>
            <a:off x="2445327" y="939425"/>
            <a:ext cx="7301345" cy="4465133"/>
          </a:xfrm>
          <a:prstGeom prst="rect">
            <a:avLst/>
          </a:prstGeom>
        </p:spPr>
        <p:txBody>
          <a:bodyPr wrap="square">
            <a:spAutoFit/>
          </a:bodyPr>
          <a:lstStyle/>
          <a:p>
            <a:pPr indent="450215" algn="just">
              <a:lnSpc>
                <a:spcPct val="150000"/>
              </a:lnSpc>
              <a:spcAft>
                <a:spcPts val="0"/>
              </a:spcAft>
            </a:pP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Boshqaruv</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qarorlarining</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muvaffaqiyati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boshqariladigan</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tizimning</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umumiy</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holatiga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texnik</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imkoniyatlariga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Boshqaruv</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qarorlarini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amalga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oshirishda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boshqaruv</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usullarini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to'g'ri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tanlash</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katta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ahamiyatga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ega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Ular</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nafaqat</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qilingan</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qarorlar</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sifatini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oshirishga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balki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belgilangan</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maqsadlarga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minimal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xarajat</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eng</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yuqori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samaradorlik</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erishishga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hissa</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qo'shadi</a:t>
            </a:r>
            <a:r>
              <a:rPr lang="en-US" sz="24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3099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637FDEC2-9EB7-456B-A489-23ED107CDFD2}"/>
              </a:ext>
            </a:extLst>
          </p:cNvPr>
          <p:cNvSpPr/>
          <p:nvPr/>
        </p:nvSpPr>
        <p:spPr>
          <a:xfrm>
            <a:off x="678874" y="1911927"/>
            <a:ext cx="4419600" cy="24965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405DBD17-DDE4-4FAB-BBF9-7586025703A7}"/>
              </a:ext>
            </a:extLst>
          </p:cNvPr>
          <p:cNvSpPr/>
          <p:nvPr/>
        </p:nvSpPr>
        <p:spPr>
          <a:xfrm>
            <a:off x="941894" y="1728720"/>
            <a:ext cx="4156580" cy="2496517"/>
          </a:xfrm>
          <a:prstGeom prst="rect">
            <a:avLst/>
          </a:prstGeom>
        </p:spPr>
        <p:txBody>
          <a:bodyPr wrap="square">
            <a:spAutoFit/>
          </a:bodyPr>
          <a:lstStyle/>
          <a:p>
            <a:pPr indent="450215" algn="ctr">
              <a:lnSpc>
                <a:spcPct val="150000"/>
              </a:lnSpc>
              <a:spcAft>
                <a:spcPts val="0"/>
              </a:spcAft>
            </a:pPr>
            <a:r>
              <a:rPr lang="en-US" sz="3600" b="1" dirty="0">
                <a:latin typeface="Times New Roman" panose="02020603050405020304" pitchFamily="18" charset="0"/>
                <a:ea typeface="Times New Roman" panose="02020603050405020304" pitchFamily="18" charset="0"/>
                <a:cs typeface="Times New Roman" panose="02020603050405020304" pitchFamily="18" charset="0"/>
              </a:rPr>
              <a:t>6.4. QAROR QABUL QILISH TEXNOLOGIYASI</a:t>
            </a:r>
            <a:endParaRPr lang="ru-RU"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1118351C-B756-4A52-8956-08216A9DC352}"/>
              </a:ext>
            </a:extLst>
          </p:cNvPr>
          <p:cNvSpPr/>
          <p:nvPr/>
        </p:nvSpPr>
        <p:spPr>
          <a:xfrm>
            <a:off x="5417126" y="440814"/>
            <a:ext cx="6096000" cy="4094198"/>
          </a:xfrm>
          <a:prstGeom prst="rect">
            <a:avLst/>
          </a:prstGeom>
        </p:spPr>
        <p:txBody>
          <a:bodyPr>
            <a:spAutoFit/>
          </a:bodyPr>
          <a:lstStyle/>
          <a:p>
            <a:pPr indent="450215" algn="just">
              <a:lnSpc>
                <a:spcPct val="150000"/>
              </a:lnSpc>
            </a:pPr>
            <a:r>
              <a:rPr lang="en-US" sz="2200" dirty="0" err="1">
                <a:latin typeface="Times New Roman" panose="02020603050405020304" pitchFamily="18" charset="0"/>
                <a:cs typeface="Times New Roman" panose="02020603050405020304" pitchFamily="18" charset="0"/>
              </a:rPr>
              <a:t>Qarorlarni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shakllantirish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mexanizmi</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qaror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qabul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muammosining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barcha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oldingi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elementlarini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tahlil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sintez</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qilishni</a:t>
            </a:r>
            <a:r>
              <a:rPr lang="en-US" sz="2200" dirty="0">
                <a:latin typeface="Times New Roman" panose="02020603050405020304" pitchFamily="18" charset="0"/>
                <a:cs typeface="Times New Roman" panose="02020603050405020304" pitchFamily="18" charset="0"/>
              </a:rPr>
              <a:t> talab </a:t>
            </a:r>
            <a:r>
              <a:rPr lang="en-US" sz="2200" dirty="0" err="1">
                <a:latin typeface="Times New Roman" panose="02020603050405020304" pitchFamily="18" charset="0"/>
                <a:cs typeface="Times New Roman" panose="02020603050405020304" pitchFamily="18" charset="0"/>
              </a:rPr>
              <a:t>qiladigan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a:p>
            <a:pPr indent="450215" algn="just">
              <a:lnSpc>
                <a:spcPct val="150000"/>
              </a:lnSpc>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Muammoli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vaziyatni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tavsiflash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Mavjud</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vaqt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resurslar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Cheklovlar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Maqsadlar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boshqalar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80343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3599F0F2-814C-4798-BC30-204A22DC6989}"/>
              </a:ext>
            </a:extLst>
          </p:cNvPr>
          <p:cNvGrpSpPr/>
          <p:nvPr/>
        </p:nvGrpSpPr>
        <p:grpSpPr>
          <a:xfrm>
            <a:off x="1012817" y="707193"/>
            <a:ext cx="9267256" cy="5443614"/>
            <a:chOff x="3645180" y="707804"/>
            <a:chExt cx="4596839" cy="4514134"/>
          </a:xfrm>
        </p:grpSpPr>
        <p:sp>
          <p:nvSpPr>
            <p:cNvPr id="6" name="Полилиния: фигура 5">
              <a:extLst>
                <a:ext uri="{FF2B5EF4-FFF2-40B4-BE49-F238E27FC236}">
                  <a16:creationId xmlns:a16="http://schemas.microsoft.com/office/drawing/2014/main" id="{7EE3A8B8-5F8F-4101-89D5-890893C4D803}"/>
                </a:ext>
              </a:extLst>
            </p:cNvPr>
            <p:cNvSpPr/>
            <p:nvPr/>
          </p:nvSpPr>
          <p:spPr>
            <a:xfrm>
              <a:off x="4645439" y="1750479"/>
              <a:ext cx="2596320" cy="2596320"/>
            </a:xfrm>
            <a:custGeom>
              <a:avLst/>
              <a:gdLst>
                <a:gd name="connsiteX0" fmla="*/ 0 w 2596320"/>
                <a:gd name="connsiteY0" fmla="*/ 1298160 h 2596320"/>
                <a:gd name="connsiteX1" fmla="*/ 1298160 w 2596320"/>
                <a:gd name="connsiteY1" fmla="*/ 0 h 2596320"/>
                <a:gd name="connsiteX2" fmla="*/ 2596320 w 2596320"/>
                <a:gd name="connsiteY2" fmla="*/ 1298160 h 2596320"/>
                <a:gd name="connsiteX3" fmla="*/ 1298160 w 2596320"/>
                <a:gd name="connsiteY3" fmla="*/ 2596320 h 2596320"/>
                <a:gd name="connsiteX4" fmla="*/ 0 w 2596320"/>
                <a:gd name="connsiteY4" fmla="*/ 1298160 h 2596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6320" h="2596320">
                  <a:moveTo>
                    <a:pt x="0" y="1298160"/>
                  </a:moveTo>
                  <a:cubicBezTo>
                    <a:pt x="0" y="581206"/>
                    <a:pt x="581206" y="0"/>
                    <a:pt x="1298160" y="0"/>
                  </a:cubicBezTo>
                  <a:cubicBezTo>
                    <a:pt x="2015114" y="0"/>
                    <a:pt x="2596320" y="581206"/>
                    <a:pt x="2596320" y="1298160"/>
                  </a:cubicBezTo>
                  <a:cubicBezTo>
                    <a:pt x="2596320" y="2015114"/>
                    <a:pt x="2015114" y="2596320"/>
                    <a:pt x="1298160" y="2596320"/>
                  </a:cubicBezTo>
                  <a:cubicBezTo>
                    <a:pt x="581206" y="2596320"/>
                    <a:pt x="0" y="2015114"/>
                    <a:pt x="0" y="1298160"/>
                  </a:cubicBezTo>
                  <a:close/>
                </a:path>
              </a:pathLst>
            </a:custGeom>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403082" tIns="403082" rIns="403082" bIns="403082" numCol="1" spcCol="1270" anchor="ctr" anchorCtr="0">
              <a:noAutofit/>
            </a:bodyPr>
            <a:lstStyle/>
            <a:p>
              <a:pPr marL="0" lvl="0" indent="0" algn="ctr" defTabSz="8001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Qaror</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qabul</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qilishda</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qo'llaniladigan</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harakatlar</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algoritmlari</a:t>
              </a:r>
              <a:endParaRPr lang="ru-RU" sz="2400" b="1" kern="1200" dirty="0">
                <a:latin typeface="Times New Roman" panose="02020603050405020304" pitchFamily="18" charset="0"/>
                <a:cs typeface="Times New Roman" panose="02020603050405020304" pitchFamily="18" charset="0"/>
              </a:endParaRPr>
            </a:p>
          </p:txBody>
        </p:sp>
        <p:sp>
          <p:nvSpPr>
            <p:cNvPr id="7" name="Полилиния: фигура 6">
              <a:extLst>
                <a:ext uri="{FF2B5EF4-FFF2-40B4-BE49-F238E27FC236}">
                  <a16:creationId xmlns:a16="http://schemas.microsoft.com/office/drawing/2014/main" id="{077C2750-BF8B-4E90-A2DC-3F5A91B9F0EA}"/>
                </a:ext>
              </a:extLst>
            </p:cNvPr>
            <p:cNvSpPr/>
            <p:nvPr/>
          </p:nvSpPr>
          <p:spPr>
            <a:xfrm>
              <a:off x="5294519" y="707804"/>
              <a:ext cx="1298160" cy="1298160"/>
            </a:xfrm>
            <a:custGeom>
              <a:avLst/>
              <a:gdLst>
                <a:gd name="connsiteX0" fmla="*/ 0 w 1298160"/>
                <a:gd name="connsiteY0" fmla="*/ 649080 h 1298160"/>
                <a:gd name="connsiteX1" fmla="*/ 649080 w 1298160"/>
                <a:gd name="connsiteY1" fmla="*/ 0 h 1298160"/>
                <a:gd name="connsiteX2" fmla="*/ 1298160 w 1298160"/>
                <a:gd name="connsiteY2" fmla="*/ 649080 h 1298160"/>
                <a:gd name="connsiteX3" fmla="*/ 649080 w 1298160"/>
                <a:gd name="connsiteY3" fmla="*/ 1298160 h 1298160"/>
                <a:gd name="connsiteX4" fmla="*/ 0 w 1298160"/>
                <a:gd name="connsiteY4" fmla="*/ 649080 h 129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160" h="1298160">
                  <a:moveTo>
                    <a:pt x="0" y="649080"/>
                  </a:moveTo>
                  <a:cubicBezTo>
                    <a:pt x="0" y="290603"/>
                    <a:pt x="290603" y="0"/>
                    <a:pt x="649080" y="0"/>
                  </a:cubicBezTo>
                  <a:cubicBezTo>
                    <a:pt x="1007557" y="0"/>
                    <a:pt x="1298160" y="290603"/>
                    <a:pt x="1298160" y="649080"/>
                  </a:cubicBezTo>
                  <a:cubicBezTo>
                    <a:pt x="1298160" y="1007557"/>
                    <a:pt x="1007557" y="1298160"/>
                    <a:pt x="649080" y="1298160"/>
                  </a:cubicBezTo>
                  <a:cubicBezTo>
                    <a:pt x="290603" y="1298160"/>
                    <a:pt x="0" y="1007557"/>
                    <a:pt x="0" y="649080"/>
                  </a:cubicBezTo>
                  <a:close/>
                </a:path>
              </a:pathLst>
            </a:custGeom>
          </p:spPr>
          <p:style>
            <a:lnRef idx="2">
              <a:schemeClr val="lt1">
                <a:hueOff val="0"/>
                <a:satOff val="0"/>
                <a:lumOff val="0"/>
                <a:alphaOff val="0"/>
              </a:schemeClr>
            </a:lnRef>
            <a:fillRef idx="1">
              <a:schemeClr val="accent3">
                <a:alpha val="50000"/>
                <a:hueOff val="0"/>
                <a:satOff val="0"/>
                <a:lumOff val="0"/>
                <a:alphaOff val="0"/>
              </a:schemeClr>
            </a:fillRef>
            <a:effectRef idx="0">
              <a:schemeClr val="accent3">
                <a:alpha val="50000"/>
                <a:hueOff val="0"/>
                <a:satOff val="0"/>
                <a:lumOff val="0"/>
                <a:alphaOff val="0"/>
              </a:schemeClr>
            </a:effectRef>
            <a:fontRef idx="minor">
              <a:schemeClr val="tx1"/>
            </a:fontRef>
          </p:style>
          <p:txBody>
            <a:bodyPr spcFirstLastPara="0" vert="horz" wrap="square" lIns="212971" tIns="212971" rIns="212971" bIns="212971" numCol="1" spcCol="1270" anchor="ctr" anchorCtr="0">
              <a:noAutofit/>
            </a:bodyPr>
            <a:lstStyle/>
            <a:p>
              <a:pPr marL="0" lvl="0" indent="0" algn="ctr"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yechimlarning</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mumkin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ko'lami</a:t>
              </a:r>
              <a:r>
                <a:rPr lang="en-US" sz="1800" kern="1200" dirty="0">
                  <a:latin typeface="Times New Roman" panose="02020603050405020304" pitchFamily="18" charset="0"/>
                  <a:cs typeface="Times New Roman" panose="02020603050405020304" pitchFamily="18" charset="0"/>
                </a:rPr>
                <a:t> </a:t>
              </a:r>
              <a:r>
                <a:rPr lang="en-US" sz="1800" kern="1200">
                  <a:latin typeface="Times New Roman" panose="02020603050405020304" pitchFamily="18" charset="0"/>
                  <a:cs typeface="Times New Roman" panose="02020603050405020304" pitchFamily="18" charset="0"/>
                </a:rPr>
                <a:t>va </a:t>
              </a:r>
              <a:r>
                <a:rPr lang="en-US" sz="1800" kern="1200" dirty="0" err="1">
                  <a:latin typeface="Times New Roman" panose="02020603050405020304" pitchFamily="18" charset="0"/>
                  <a:cs typeface="Times New Roman" panose="02020603050405020304" pitchFamily="18" charset="0"/>
                </a:rPr>
                <a:t>xarakterini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aniqlash</a:t>
              </a:r>
              <a:endParaRPr lang="ru-RU" sz="1800" kern="1200" dirty="0">
                <a:latin typeface="Times New Roman" panose="02020603050405020304" pitchFamily="18" charset="0"/>
                <a:cs typeface="Times New Roman" panose="02020603050405020304" pitchFamily="18" charset="0"/>
              </a:endParaRPr>
            </a:p>
          </p:txBody>
        </p:sp>
        <p:sp>
          <p:nvSpPr>
            <p:cNvPr id="8" name="Полилиния: фигура 7">
              <a:extLst>
                <a:ext uri="{FF2B5EF4-FFF2-40B4-BE49-F238E27FC236}">
                  <a16:creationId xmlns:a16="http://schemas.microsoft.com/office/drawing/2014/main" id="{16AC956B-F6E9-4121-AD78-875FCE523CDD}"/>
                </a:ext>
              </a:extLst>
            </p:cNvPr>
            <p:cNvSpPr/>
            <p:nvPr/>
          </p:nvSpPr>
          <p:spPr>
            <a:xfrm>
              <a:off x="6617187" y="1344767"/>
              <a:ext cx="1298160" cy="1298160"/>
            </a:xfrm>
            <a:custGeom>
              <a:avLst/>
              <a:gdLst>
                <a:gd name="connsiteX0" fmla="*/ 0 w 1298160"/>
                <a:gd name="connsiteY0" fmla="*/ 649080 h 1298160"/>
                <a:gd name="connsiteX1" fmla="*/ 649080 w 1298160"/>
                <a:gd name="connsiteY1" fmla="*/ 0 h 1298160"/>
                <a:gd name="connsiteX2" fmla="*/ 1298160 w 1298160"/>
                <a:gd name="connsiteY2" fmla="*/ 649080 h 1298160"/>
                <a:gd name="connsiteX3" fmla="*/ 649080 w 1298160"/>
                <a:gd name="connsiteY3" fmla="*/ 1298160 h 1298160"/>
                <a:gd name="connsiteX4" fmla="*/ 0 w 1298160"/>
                <a:gd name="connsiteY4" fmla="*/ 649080 h 129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160" h="1298160">
                  <a:moveTo>
                    <a:pt x="0" y="649080"/>
                  </a:moveTo>
                  <a:cubicBezTo>
                    <a:pt x="0" y="290603"/>
                    <a:pt x="290603" y="0"/>
                    <a:pt x="649080" y="0"/>
                  </a:cubicBezTo>
                  <a:cubicBezTo>
                    <a:pt x="1007557" y="0"/>
                    <a:pt x="1298160" y="290603"/>
                    <a:pt x="1298160" y="649080"/>
                  </a:cubicBezTo>
                  <a:cubicBezTo>
                    <a:pt x="1298160" y="1007557"/>
                    <a:pt x="1007557" y="1298160"/>
                    <a:pt x="649080" y="1298160"/>
                  </a:cubicBezTo>
                  <a:cubicBezTo>
                    <a:pt x="290603" y="1298160"/>
                    <a:pt x="0" y="1007557"/>
                    <a:pt x="0" y="649080"/>
                  </a:cubicBezTo>
                  <a:close/>
                </a:path>
              </a:pathLst>
            </a:custGeom>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212971" tIns="212971" rIns="212971" bIns="212971"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yechimlar turini aniqlash</a:t>
              </a:r>
              <a:endParaRPr lang="ru-RU" sz="1800" kern="1200">
                <a:latin typeface="Times New Roman" panose="02020603050405020304" pitchFamily="18" charset="0"/>
                <a:cs typeface="Times New Roman" panose="02020603050405020304" pitchFamily="18" charset="0"/>
              </a:endParaRPr>
            </a:p>
          </p:txBody>
        </p:sp>
        <p:sp>
          <p:nvSpPr>
            <p:cNvPr id="9" name="Полилиния: фигура 8">
              <a:extLst>
                <a:ext uri="{FF2B5EF4-FFF2-40B4-BE49-F238E27FC236}">
                  <a16:creationId xmlns:a16="http://schemas.microsoft.com/office/drawing/2014/main" id="{804E699A-668C-4262-9F23-7FF70EC9D984}"/>
                </a:ext>
              </a:extLst>
            </p:cNvPr>
            <p:cNvSpPr/>
            <p:nvPr/>
          </p:nvSpPr>
          <p:spPr>
            <a:xfrm>
              <a:off x="6943859" y="2776010"/>
              <a:ext cx="1298160" cy="1298160"/>
            </a:xfrm>
            <a:custGeom>
              <a:avLst/>
              <a:gdLst>
                <a:gd name="connsiteX0" fmla="*/ 0 w 1298160"/>
                <a:gd name="connsiteY0" fmla="*/ 649080 h 1298160"/>
                <a:gd name="connsiteX1" fmla="*/ 649080 w 1298160"/>
                <a:gd name="connsiteY1" fmla="*/ 0 h 1298160"/>
                <a:gd name="connsiteX2" fmla="*/ 1298160 w 1298160"/>
                <a:gd name="connsiteY2" fmla="*/ 649080 h 1298160"/>
                <a:gd name="connsiteX3" fmla="*/ 649080 w 1298160"/>
                <a:gd name="connsiteY3" fmla="*/ 1298160 h 1298160"/>
                <a:gd name="connsiteX4" fmla="*/ 0 w 1298160"/>
                <a:gd name="connsiteY4" fmla="*/ 649080 h 129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160" h="1298160">
                  <a:moveTo>
                    <a:pt x="0" y="649080"/>
                  </a:moveTo>
                  <a:cubicBezTo>
                    <a:pt x="0" y="290603"/>
                    <a:pt x="290603" y="0"/>
                    <a:pt x="649080" y="0"/>
                  </a:cubicBezTo>
                  <a:cubicBezTo>
                    <a:pt x="1007557" y="0"/>
                    <a:pt x="1298160" y="290603"/>
                    <a:pt x="1298160" y="649080"/>
                  </a:cubicBezTo>
                  <a:cubicBezTo>
                    <a:pt x="1298160" y="1007557"/>
                    <a:pt x="1007557" y="1298160"/>
                    <a:pt x="649080" y="1298160"/>
                  </a:cubicBezTo>
                  <a:cubicBezTo>
                    <a:pt x="290603" y="1298160"/>
                    <a:pt x="0" y="1007557"/>
                    <a:pt x="0" y="649080"/>
                  </a:cubicBezTo>
                  <a:close/>
                </a:path>
              </a:pathLst>
            </a:custGeom>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2971" tIns="212971" rIns="212971" bIns="212971"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yechimlar majmuasi uchun ekstremal variantlarni shakllantirish (ideal va eng yomon)</a:t>
              </a:r>
              <a:endParaRPr lang="ru-RU" sz="1800" kern="1200">
                <a:latin typeface="Times New Roman" panose="02020603050405020304" pitchFamily="18" charset="0"/>
                <a:cs typeface="Times New Roman" panose="02020603050405020304" pitchFamily="18" charset="0"/>
              </a:endParaRPr>
            </a:p>
          </p:txBody>
        </p:sp>
        <p:sp>
          <p:nvSpPr>
            <p:cNvPr id="10" name="Полилиния: фигура 9">
              <a:extLst>
                <a:ext uri="{FF2B5EF4-FFF2-40B4-BE49-F238E27FC236}">
                  <a16:creationId xmlns:a16="http://schemas.microsoft.com/office/drawing/2014/main" id="{1924B174-C1A6-438D-BB5C-70DC81281C68}"/>
                </a:ext>
              </a:extLst>
            </p:cNvPr>
            <p:cNvSpPr/>
            <p:nvPr/>
          </p:nvSpPr>
          <p:spPr>
            <a:xfrm>
              <a:off x="6028545" y="3923778"/>
              <a:ext cx="1298160" cy="1298160"/>
            </a:xfrm>
            <a:custGeom>
              <a:avLst/>
              <a:gdLst>
                <a:gd name="connsiteX0" fmla="*/ 0 w 1298160"/>
                <a:gd name="connsiteY0" fmla="*/ 649080 h 1298160"/>
                <a:gd name="connsiteX1" fmla="*/ 649080 w 1298160"/>
                <a:gd name="connsiteY1" fmla="*/ 0 h 1298160"/>
                <a:gd name="connsiteX2" fmla="*/ 1298160 w 1298160"/>
                <a:gd name="connsiteY2" fmla="*/ 649080 h 1298160"/>
                <a:gd name="connsiteX3" fmla="*/ 649080 w 1298160"/>
                <a:gd name="connsiteY3" fmla="*/ 1298160 h 1298160"/>
                <a:gd name="connsiteX4" fmla="*/ 0 w 1298160"/>
                <a:gd name="connsiteY4" fmla="*/ 649080 h 129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160" h="1298160">
                  <a:moveTo>
                    <a:pt x="0" y="649080"/>
                  </a:moveTo>
                  <a:cubicBezTo>
                    <a:pt x="0" y="290603"/>
                    <a:pt x="290603" y="0"/>
                    <a:pt x="649080" y="0"/>
                  </a:cubicBezTo>
                  <a:cubicBezTo>
                    <a:pt x="1007557" y="0"/>
                    <a:pt x="1298160" y="290603"/>
                    <a:pt x="1298160" y="649080"/>
                  </a:cubicBezTo>
                  <a:cubicBezTo>
                    <a:pt x="1298160" y="1007557"/>
                    <a:pt x="1007557" y="1298160"/>
                    <a:pt x="649080" y="1298160"/>
                  </a:cubicBezTo>
                  <a:cubicBezTo>
                    <a:pt x="290603" y="1298160"/>
                    <a:pt x="0" y="1007557"/>
                    <a:pt x="0" y="649080"/>
                  </a:cubicBezTo>
                  <a:close/>
                </a:path>
              </a:pathLst>
            </a:custGeom>
          </p:spPr>
          <p:style>
            <a:lnRef idx="2">
              <a:schemeClr val="lt1">
                <a:hueOff val="0"/>
                <a:satOff val="0"/>
                <a:lumOff val="0"/>
                <a:alphaOff val="0"/>
              </a:schemeClr>
            </a:lnRef>
            <a:fillRef idx="1">
              <a:schemeClr val="accent6">
                <a:alpha val="50000"/>
                <a:hueOff val="0"/>
                <a:satOff val="0"/>
                <a:lumOff val="0"/>
                <a:alphaOff val="0"/>
              </a:schemeClr>
            </a:fillRef>
            <a:effectRef idx="0">
              <a:schemeClr val="accent6">
                <a:alpha val="50000"/>
                <a:hueOff val="0"/>
                <a:satOff val="0"/>
                <a:lumOff val="0"/>
                <a:alphaOff val="0"/>
              </a:schemeClr>
            </a:effectRef>
            <a:fontRef idx="minor">
              <a:schemeClr val="tx1"/>
            </a:fontRef>
          </p:style>
          <p:txBody>
            <a:bodyPr spcFirstLastPara="0" vert="horz" wrap="square" lIns="212971" tIns="212971" rIns="212971" bIns="212971"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ular orasida joylashgan muqobillarni shakllantirish</a:t>
              </a:r>
              <a:endParaRPr lang="ru-RU" sz="1800" kern="1200">
                <a:latin typeface="Times New Roman" panose="02020603050405020304" pitchFamily="18" charset="0"/>
                <a:cs typeface="Times New Roman" panose="02020603050405020304" pitchFamily="18" charset="0"/>
              </a:endParaRPr>
            </a:p>
          </p:txBody>
        </p:sp>
        <p:sp>
          <p:nvSpPr>
            <p:cNvPr id="11" name="Полилиния: фигура 10">
              <a:extLst>
                <a:ext uri="{FF2B5EF4-FFF2-40B4-BE49-F238E27FC236}">
                  <a16:creationId xmlns:a16="http://schemas.microsoft.com/office/drawing/2014/main" id="{487D926A-F743-4AB3-9E59-20779CFF66F1}"/>
                </a:ext>
              </a:extLst>
            </p:cNvPr>
            <p:cNvSpPr/>
            <p:nvPr/>
          </p:nvSpPr>
          <p:spPr>
            <a:xfrm>
              <a:off x="4560494" y="3923778"/>
              <a:ext cx="1298160" cy="1298160"/>
            </a:xfrm>
            <a:custGeom>
              <a:avLst/>
              <a:gdLst>
                <a:gd name="connsiteX0" fmla="*/ 0 w 1298160"/>
                <a:gd name="connsiteY0" fmla="*/ 649080 h 1298160"/>
                <a:gd name="connsiteX1" fmla="*/ 649080 w 1298160"/>
                <a:gd name="connsiteY1" fmla="*/ 0 h 1298160"/>
                <a:gd name="connsiteX2" fmla="*/ 1298160 w 1298160"/>
                <a:gd name="connsiteY2" fmla="*/ 649080 h 1298160"/>
                <a:gd name="connsiteX3" fmla="*/ 649080 w 1298160"/>
                <a:gd name="connsiteY3" fmla="*/ 1298160 h 1298160"/>
                <a:gd name="connsiteX4" fmla="*/ 0 w 1298160"/>
                <a:gd name="connsiteY4" fmla="*/ 649080 h 129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160" h="1298160">
                  <a:moveTo>
                    <a:pt x="0" y="649080"/>
                  </a:moveTo>
                  <a:cubicBezTo>
                    <a:pt x="0" y="290603"/>
                    <a:pt x="290603" y="0"/>
                    <a:pt x="649080" y="0"/>
                  </a:cubicBezTo>
                  <a:cubicBezTo>
                    <a:pt x="1007557" y="0"/>
                    <a:pt x="1298160" y="290603"/>
                    <a:pt x="1298160" y="649080"/>
                  </a:cubicBezTo>
                  <a:cubicBezTo>
                    <a:pt x="1298160" y="1007557"/>
                    <a:pt x="1007557" y="1298160"/>
                    <a:pt x="649080" y="1298160"/>
                  </a:cubicBezTo>
                  <a:cubicBezTo>
                    <a:pt x="290603" y="1298160"/>
                    <a:pt x="0" y="1007557"/>
                    <a:pt x="0" y="649080"/>
                  </a:cubicBezTo>
                  <a:close/>
                </a:path>
              </a:pathLst>
            </a:custGeom>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212971" tIns="212971" rIns="212971" bIns="212971"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muqobil yechimlarning kutilayotgan afzalliklari va kamchiliklarining sifat tavsifini o'tkazish</a:t>
              </a:r>
              <a:endParaRPr lang="ru-RU" sz="1800" kern="1200">
                <a:latin typeface="Times New Roman" panose="02020603050405020304" pitchFamily="18" charset="0"/>
                <a:cs typeface="Times New Roman" panose="02020603050405020304" pitchFamily="18" charset="0"/>
              </a:endParaRPr>
            </a:p>
          </p:txBody>
        </p:sp>
        <p:sp>
          <p:nvSpPr>
            <p:cNvPr id="12" name="Полилиния: фигура 11">
              <a:extLst>
                <a:ext uri="{FF2B5EF4-FFF2-40B4-BE49-F238E27FC236}">
                  <a16:creationId xmlns:a16="http://schemas.microsoft.com/office/drawing/2014/main" id="{5A2B9CF0-0D2D-4068-BFE9-7A6DA2A10A70}"/>
                </a:ext>
              </a:extLst>
            </p:cNvPr>
            <p:cNvSpPr/>
            <p:nvPr/>
          </p:nvSpPr>
          <p:spPr>
            <a:xfrm>
              <a:off x="3645180" y="2776010"/>
              <a:ext cx="1298160" cy="1298160"/>
            </a:xfrm>
            <a:custGeom>
              <a:avLst/>
              <a:gdLst>
                <a:gd name="connsiteX0" fmla="*/ 0 w 1298160"/>
                <a:gd name="connsiteY0" fmla="*/ 649080 h 1298160"/>
                <a:gd name="connsiteX1" fmla="*/ 649080 w 1298160"/>
                <a:gd name="connsiteY1" fmla="*/ 0 h 1298160"/>
                <a:gd name="connsiteX2" fmla="*/ 1298160 w 1298160"/>
                <a:gd name="connsiteY2" fmla="*/ 649080 h 1298160"/>
                <a:gd name="connsiteX3" fmla="*/ 649080 w 1298160"/>
                <a:gd name="connsiteY3" fmla="*/ 1298160 h 1298160"/>
                <a:gd name="connsiteX4" fmla="*/ 0 w 1298160"/>
                <a:gd name="connsiteY4" fmla="*/ 649080 h 129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160" h="1298160">
                  <a:moveTo>
                    <a:pt x="0" y="649080"/>
                  </a:moveTo>
                  <a:cubicBezTo>
                    <a:pt x="0" y="290603"/>
                    <a:pt x="290603" y="0"/>
                    <a:pt x="649080" y="0"/>
                  </a:cubicBezTo>
                  <a:cubicBezTo>
                    <a:pt x="1007557" y="0"/>
                    <a:pt x="1298160" y="290603"/>
                    <a:pt x="1298160" y="649080"/>
                  </a:cubicBezTo>
                  <a:cubicBezTo>
                    <a:pt x="1298160" y="1007557"/>
                    <a:pt x="1007557" y="1298160"/>
                    <a:pt x="649080" y="1298160"/>
                  </a:cubicBezTo>
                  <a:cubicBezTo>
                    <a:pt x="290603" y="1298160"/>
                    <a:pt x="0" y="1007557"/>
                    <a:pt x="0" y="649080"/>
                  </a:cubicBezTo>
                  <a:close/>
                </a:path>
              </a:pathLst>
            </a:custGeom>
          </p:spPr>
          <p:style>
            <a:lnRef idx="2">
              <a:schemeClr val="lt1">
                <a:hueOff val="0"/>
                <a:satOff val="0"/>
                <a:lumOff val="0"/>
                <a:alphaOff val="0"/>
              </a:schemeClr>
            </a:lnRef>
            <a:fillRef idx="1">
              <a:schemeClr val="accent3">
                <a:alpha val="50000"/>
                <a:hueOff val="0"/>
                <a:satOff val="0"/>
                <a:lumOff val="0"/>
                <a:alphaOff val="0"/>
              </a:schemeClr>
            </a:fillRef>
            <a:effectRef idx="0">
              <a:schemeClr val="accent3">
                <a:alpha val="50000"/>
                <a:hueOff val="0"/>
                <a:satOff val="0"/>
                <a:lumOff val="0"/>
                <a:alphaOff val="0"/>
              </a:schemeClr>
            </a:effectRef>
            <a:fontRef idx="minor">
              <a:schemeClr val="tx1"/>
            </a:fontRef>
          </p:style>
          <p:txBody>
            <a:bodyPr spcFirstLastPara="0" vert="horz" wrap="square" lIns="212971" tIns="212971" rIns="212971" bIns="212971"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qarorlarning amalga oshirilishi ehtimolini baholash</a:t>
              </a:r>
              <a:endParaRPr lang="ru-RU" sz="1800" kern="1200">
                <a:latin typeface="Times New Roman" panose="02020603050405020304" pitchFamily="18" charset="0"/>
                <a:cs typeface="Times New Roman" panose="02020603050405020304" pitchFamily="18" charset="0"/>
              </a:endParaRPr>
            </a:p>
          </p:txBody>
        </p:sp>
        <p:sp>
          <p:nvSpPr>
            <p:cNvPr id="13" name="Полилиния: фигура 12">
              <a:extLst>
                <a:ext uri="{FF2B5EF4-FFF2-40B4-BE49-F238E27FC236}">
                  <a16:creationId xmlns:a16="http://schemas.microsoft.com/office/drawing/2014/main" id="{4A01B851-25FB-466A-B723-5D344654D84A}"/>
                </a:ext>
              </a:extLst>
            </p:cNvPr>
            <p:cNvSpPr/>
            <p:nvPr/>
          </p:nvSpPr>
          <p:spPr>
            <a:xfrm>
              <a:off x="3971852" y="1344767"/>
              <a:ext cx="1298160" cy="1298160"/>
            </a:xfrm>
            <a:custGeom>
              <a:avLst/>
              <a:gdLst>
                <a:gd name="connsiteX0" fmla="*/ 0 w 1298160"/>
                <a:gd name="connsiteY0" fmla="*/ 649080 h 1298160"/>
                <a:gd name="connsiteX1" fmla="*/ 649080 w 1298160"/>
                <a:gd name="connsiteY1" fmla="*/ 0 h 1298160"/>
                <a:gd name="connsiteX2" fmla="*/ 1298160 w 1298160"/>
                <a:gd name="connsiteY2" fmla="*/ 649080 h 1298160"/>
                <a:gd name="connsiteX3" fmla="*/ 649080 w 1298160"/>
                <a:gd name="connsiteY3" fmla="*/ 1298160 h 1298160"/>
                <a:gd name="connsiteX4" fmla="*/ 0 w 1298160"/>
                <a:gd name="connsiteY4" fmla="*/ 649080 h 129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160" h="1298160">
                  <a:moveTo>
                    <a:pt x="0" y="649080"/>
                  </a:moveTo>
                  <a:cubicBezTo>
                    <a:pt x="0" y="290603"/>
                    <a:pt x="290603" y="0"/>
                    <a:pt x="649080" y="0"/>
                  </a:cubicBezTo>
                  <a:cubicBezTo>
                    <a:pt x="1007557" y="0"/>
                    <a:pt x="1298160" y="290603"/>
                    <a:pt x="1298160" y="649080"/>
                  </a:cubicBezTo>
                  <a:cubicBezTo>
                    <a:pt x="1298160" y="1007557"/>
                    <a:pt x="1007557" y="1298160"/>
                    <a:pt x="649080" y="1298160"/>
                  </a:cubicBezTo>
                  <a:cubicBezTo>
                    <a:pt x="290603" y="1298160"/>
                    <a:pt x="0" y="1007557"/>
                    <a:pt x="0" y="649080"/>
                  </a:cubicBezTo>
                  <a:close/>
                </a:path>
              </a:pathLst>
            </a:custGeom>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212971" tIns="212971" rIns="212971" bIns="212971"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maqsadga erishish uchun imtiyozlarni qiyosiy baholash</a:t>
              </a:r>
              <a:endParaRPr lang="ru-RU" sz="1800" kern="12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4412357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Схема 12">
            <a:extLst>
              <a:ext uri="{FF2B5EF4-FFF2-40B4-BE49-F238E27FC236}">
                <a16:creationId xmlns:a16="http://schemas.microsoft.com/office/drawing/2014/main" id="{05B9C5EB-E686-4FD1-99B6-40841D5F074B}"/>
              </a:ext>
            </a:extLst>
          </p:cNvPr>
          <p:cNvGraphicFramePr/>
          <p:nvPr>
            <p:extLst>
              <p:ext uri="{D42A27DB-BD31-4B8C-83A1-F6EECF244321}">
                <p14:modId xmlns:p14="http://schemas.microsoft.com/office/powerpoint/2010/main" val="3022423285"/>
              </p:ext>
            </p:extLst>
          </p:nvPr>
        </p:nvGraphicFramePr>
        <p:xfrm>
          <a:off x="1316182" y="1080653"/>
          <a:ext cx="7467600" cy="4336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Прямоугольник 13">
            <a:extLst>
              <a:ext uri="{FF2B5EF4-FFF2-40B4-BE49-F238E27FC236}">
                <a16:creationId xmlns:a16="http://schemas.microsoft.com/office/drawing/2014/main" id="{F4FA6FD2-7C6F-4453-B331-9F18D803123D}"/>
              </a:ext>
            </a:extLst>
          </p:cNvPr>
          <p:cNvSpPr/>
          <p:nvPr/>
        </p:nvSpPr>
        <p:spPr>
          <a:xfrm>
            <a:off x="7398328" y="1080653"/>
            <a:ext cx="3851564" cy="1292662"/>
          </a:xfrm>
          <a:prstGeom prst="rect">
            <a:avLst/>
          </a:prstGeom>
        </p:spPr>
        <p:txBody>
          <a:bodyPr wrap="square">
            <a:spAutoFit/>
          </a:bodyPr>
          <a:lstStyle/>
          <a:p>
            <a:pPr algn="ctr"/>
            <a:r>
              <a:rPr lang="en-US" sz="2600" dirty="0" err="1">
                <a:latin typeface="Times New Roman" panose="02020603050405020304" pitchFamily="18" charset="0"/>
                <a:ea typeface="Times New Roman" panose="02020603050405020304" pitchFamily="18" charset="0"/>
              </a:rPr>
              <a:t>An'anaviy</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ravishda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uchta</a:t>
            </a:r>
            <a:r>
              <a:rPr lang="en-US" sz="2600" dirty="0">
                <a:latin typeface="Times New Roman" panose="02020603050405020304" pitchFamily="18" charset="0"/>
                <a:ea typeface="Times New Roman" panose="02020603050405020304" pitchFamily="18" charset="0"/>
              </a:rPr>
              <a:t> turdagi </a:t>
            </a:r>
            <a:r>
              <a:rPr lang="en-US" sz="2600" dirty="0" err="1">
                <a:latin typeface="Times New Roman" panose="02020603050405020304" pitchFamily="18" charset="0"/>
                <a:ea typeface="Times New Roman" panose="02020603050405020304" pitchFamily="18" charset="0"/>
              </a:rPr>
              <a:t>yechimlarni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ajratish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mumkin</a:t>
            </a:r>
            <a:endParaRPr lang="ru-RU" sz="2600" dirty="0"/>
          </a:p>
        </p:txBody>
      </p:sp>
    </p:spTree>
    <p:extLst>
      <p:ext uri="{BB962C8B-B14F-4D97-AF65-F5344CB8AC3E}">
        <p14:creationId xmlns:p14="http://schemas.microsoft.com/office/powerpoint/2010/main" val="3813703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6A5E981-ECE7-417F-961D-900930691B11}"/>
              </a:ext>
            </a:extLst>
          </p:cNvPr>
          <p:cNvSpPr/>
          <p:nvPr/>
        </p:nvSpPr>
        <p:spPr>
          <a:xfrm>
            <a:off x="2949829" y="294172"/>
            <a:ext cx="5416291" cy="584775"/>
          </a:xfrm>
          <a:prstGeom prst="rect">
            <a:avLst/>
          </a:prstGeom>
        </p:spPr>
        <p:txBody>
          <a:bodyPr wrap="none">
            <a:spAutoFit/>
          </a:bodyPr>
          <a:lstStyle/>
          <a:p>
            <a:r>
              <a:rPr lang="en-US" sz="3200" b="1" dirty="0" err="1">
                <a:latin typeface="Times New Roman" panose="02020603050405020304" pitchFamily="18" charset="0"/>
                <a:ea typeface="Times New Roman" panose="02020603050405020304" pitchFamily="18" charset="0"/>
              </a:rPr>
              <a:t>Yechimlarni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yaratish</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usullari</a:t>
            </a:r>
            <a:r>
              <a:rPr lang="en-US" sz="3200" b="1" dirty="0">
                <a:latin typeface="Times New Roman" panose="02020603050405020304" pitchFamily="18" charset="0"/>
                <a:ea typeface="Times New Roman" panose="02020603050405020304" pitchFamily="18" charset="0"/>
              </a:rPr>
              <a:t> </a:t>
            </a:r>
            <a:endParaRPr lang="ru-RU" sz="3200" b="1" dirty="0"/>
          </a:p>
        </p:txBody>
      </p:sp>
      <p:graphicFrame>
        <p:nvGraphicFramePr>
          <p:cNvPr id="5" name="Схема 4">
            <a:extLst>
              <a:ext uri="{FF2B5EF4-FFF2-40B4-BE49-F238E27FC236}">
                <a16:creationId xmlns:a16="http://schemas.microsoft.com/office/drawing/2014/main" id="{26738540-2AF3-41A3-B42C-F8605178D6B0}"/>
              </a:ext>
            </a:extLst>
          </p:cNvPr>
          <p:cNvGraphicFramePr/>
          <p:nvPr>
            <p:extLst>
              <p:ext uri="{D42A27DB-BD31-4B8C-83A1-F6EECF244321}">
                <p14:modId xmlns:p14="http://schemas.microsoft.com/office/powerpoint/2010/main" val="3952332805"/>
              </p:ext>
            </p:extLst>
          </p:nvPr>
        </p:nvGraphicFramePr>
        <p:xfrm>
          <a:off x="1062183" y="102369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87131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14CFB9C-B845-43D8-8390-1A258EC893CA}"/>
              </a:ext>
            </a:extLst>
          </p:cNvPr>
          <p:cNvSpPr/>
          <p:nvPr/>
        </p:nvSpPr>
        <p:spPr>
          <a:xfrm>
            <a:off x="2078180" y="1443565"/>
            <a:ext cx="7426037" cy="3693319"/>
          </a:xfrm>
          <a:prstGeom prst="rect">
            <a:avLst/>
          </a:prstGeom>
        </p:spPr>
        <p:txBody>
          <a:bodyPr wrap="square">
            <a:spAutoFit/>
          </a:bodyPr>
          <a:lstStyle/>
          <a:p>
            <a:pPr indent="442913" algn="just"/>
            <a:r>
              <a:rPr lang="en-US" sz="2600" b="1" i="1" dirty="0" err="1">
                <a:solidFill>
                  <a:srgbClr val="0A0A0A"/>
                </a:solidFill>
                <a:latin typeface="Times New Roman" panose="02020603050405020304" pitchFamily="18" charset="0"/>
                <a:ea typeface="Times New Roman" panose="02020603050405020304" pitchFamily="18" charset="0"/>
              </a:rPr>
              <a:t>Texnologik</a:t>
            </a:r>
            <a:r>
              <a:rPr lang="en-US" sz="2600" b="1" i="1" dirty="0">
                <a:solidFill>
                  <a:srgbClr val="0A0A0A"/>
                </a:solidFill>
                <a:latin typeface="Times New Roman" panose="02020603050405020304" pitchFamily="18" charset="0"/>
                <a:ea typeface="Times New Roman" panose="02020603050405020304" pitchFamily="18" charset="0"/>
              </a:rPr>
              <a:t> </a:t>
            </a:r>
            <a:r>
              <a:rPr lang="en-US" sz="2600" b="1" i="1" dirty="0" err="1">
                <a:solidFill>
                  <a:srgbClr val="0A0A0A"/>
                </a:solidFill>
                <a:latin typeface="Times New Roman" panose="02020603050405020304" pitchFamily="18" charset="0"/>
                <a:ea typeface="Times New Roman" panose="02020603050405020304" pitchFamily="18" charset="0"/>
              </a:rPr>
              <a:t>qarorlarni</a:t>
            </a:r>
            <a:r>
              <a:rPr lang="en-US" sz="2600" b="1" i="1" dirty="0">
                <a:solidFill>
                  <a:srgbClr val="0A0A0A"/>
                </a:solidFill>
                <a:latin typeface="Times New Roman" panose="02020603050405020304" pitchFamily="18" charset="0"/>
                <a:ea typeface="Times New Roman" panose="02020603050405020304" pitchFamily="18" charset="0"/>
              </a:rPr>
              <a:t> </a:t>
            </a:r>
            <a:r>
              <a:rPr lang="en-US" sz="2600" b="1" i="1" dirty="0" err="1">
                <a:solidFill>
                  <a:srgbClr val="0A0A0A"/>
                </a:solidFill>
                <a:latin typeface="Times New Roman" panose="02020603050405020304" pitchFamily="18" charset="0"/>
                <a:ea typeface="Times New Roman" panose="02020603050405020304" pitchFamily="18" charset="0"/>
              </a:rPr>
              <a:t>qabul</a:t>
            </a:r>
            <a:r>
              <a:rPr lang="en-US" sz="2600" b="1" i="1" dirty="0">
                <a:solidFill>
                  <a:srgbClr val="0A0A0A"/>
                </a:solidFill>
                <a:latin typeface="Times New Roman" panose="02020603050405020304" pitchFamily="18" charset="0"/>
                <a:ea typeface="Times New Roman" panose="02020603050405020304" pitchFamily="18" charset="0"/>
              </a:rPr>
              <a:t> </a:t>
            </a:r>
            <a:r>
              <a:rPr lang="en-US" sz="2600" b="1" i="1" dirty="0" err="1">
                <a:solidFill>
                  <a:srgbClr val="0A0A0A"/>
                </a:solidFill>
                <a:latin typeface="Times New Roman" panose="02020603050405020304" pitchFamily="18" charset="0"/>
                <a:ea typeface="Times New Roman" panose="02020603050405020304" pitchFamily="18" charset="0"/>
              </a:rPr>
              <a:t>qilish</a:t>
            </a:r>
            <a:r>
              <a:rPr lang="en-US" sz="2600" b="1" i="1" dirty="0">
                <a:solidFill>
                  <a:srgbClr val="0A0A0A"/>
                </a:solidFill>
                <a:latin typeface="Times New Roman" panose="02020603050405020304" pitchFamily="18" charset="0"/>
                <a:ea typeface="Times New Roman" panose="02020603050405020304" pitchFamily="18" charset="0"/>
              </a:rPr>
              <a:t> </a:t>
            </a:r>
            <a:r>
              <a:rPr lang="en-US" sz="2600" b="1" i="1" dirty="0" err="1">
                <a:solidFill>
                  <a:srgbClr val="0A0A0A"/>
                </a:solidFill>
                <a:latin typeface="Times New Roman" panose="02020603050405020304" pitchFamily="18" charset="0"/>
                <a:ea typeface="Times New Roman" panose="02020603050405020304" pitchFamily="18" charset="0"/>
              </a:rPr>
              <a:t>jarayonlari</a:t>
            </a:r>
            <a:r>
              <a:rPr lang="en-US" sz="2600" b="1" i="1"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ko'p</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jihatdan</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qabul</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qilingan</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boshqaruv</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texnologiyasiga</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bog'liq</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bo'lib</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operatsion</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harakatlar</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ketma-ketligini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va</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boshqaruv</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jarayonida</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ularning</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o'zaro</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bog'liqligini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belgilaydi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Boshqaruv</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va</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qarorlar</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qabul</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qilish</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jarayonida</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yangi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axborot</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texnologiyalari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vositalarini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ifodalovchi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texnik</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uslubiy</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va</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texnologik</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barcha</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tarkibiy</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qismlarni</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batafsil</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tahlil</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qilgan</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tushunilgan</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elementar</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echimlar</a:t>
            </a:r>
            <a:r>
              <a:rPr lang="en-US" sz="2600" dirty="0">
                <a:solidFill>
                  <a:srgbClr val="0A0A0A"/>
                </a:solidFill>
                <a:latin typeface="Times New Roman" panose="02020603050405020304" pitchFamily="18" charset="0"/>
                <a:ea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rPr>
              <a:t>to'plamidir</a:t>
            </a:r>
            <a:r>
              <a:rPr lang="en-US" sz="2600" dirty="0">
                <a:solidFill>
                  <a:srgbClr val="0A0A0A"/>
                </a:solidFill>
                <a:latin typeface="Times New Roman" panose="02020603050405020304" pitchFamily="18" charset="0"/>
                <a:ea typeface="Times New Roman" panose="02020603050405020304" pitchFamily="18" charset="0"/>
              </a:rPr>
              <a:t>. </a:t>
            </a:r>
            <a:endParaRPr lang="ru-RU" sz="2600" dirty="0"/>
          </a:p>
        </p:txBody>
      </p:sp>
    </p:spTree>
    <p:extLst>
      <p:ext uri="{BB962C8B-B14F-4D97-AF65-F5344CB8AC3E}">
        <p14:creationId xmlns:p14="http://schemas.microsoft.com/office/powerpoint/2010/main" val="17452767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92741B4-6E79-4689-9781-5ABD1646A1CD}"/>
              </a:ext>
            </a:extLst>
          </p:cNvPr>
          <p:cNvSpPr/>
          <p:nvPr/>
        </p:nvSpPr>
        <p:spPr>
          <a:xfrm>
            <a:off x="2244436" y="496149"/>
            <a:ext cx="7703128" cy="5421933"/>
          </a:xfrm>
          <a:prstGeom prst="rect">
            <a:avLst/>
          </a:prstGeom>
        </p:spPr>
        <p:txBody>
          <a:bodyPr wrap="square">
            <a:spAutoFit/>
          </a:bodyPr>
          <a:lstStyle/>
          <a:p>
            <a:pPr indent="450215" algn="just">
              <a:lnSpc>
                <a:spcPct val="150000"/>
              </a:lnSpc>
              <a:spcAft>
                <a:spcPts val="0"/>
              </a:spcAft>
            </a:pPr>
            <a:r>
              <a:rPr lang="en-US" sz="2600" b="1" i="1"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Boshqaruv</a:t>
            </a:r>
            <a:r>
              <a:rPr lang="en-US" sz="2600" b="1" i="1"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i="1"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qarorlarini</a:t>
            </a:r>
            <a:r>
              <a:rPr lang="en-US" sz="2600" b="1" i="1"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i="1"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600" b="1" i="1"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i="1"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600" b="1" i="1"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muammolari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adabiyotlarda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operatsion</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elementlarning</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mazmuni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to'plami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turli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darajadagi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tafsilotlar</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talab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qilinadi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Biroq</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ular</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orasida</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biz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ba'zi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ierarxik</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tavsif</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ko'rinishidagi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umumlashtirilgan</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protseduralarni</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ajratib</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ko'rsatishimiz</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mumkin</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1-bosqich -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tashkiliy</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2-daraja –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axborot</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3-bosqich - </a:t>
            </a:r>
            <a:r>
              <a:rPr lang="en-US" sz="26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6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6153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DEDAE9-C320-4415-8B0D-B57056E5FC57}"/>
              </a:ext>
            </a:extLst>
          </p:cNvPr>
          <p:cNvSpPr>
            <a:spLocks noGrp="1"/>
          </p:cNvSpPr>
          <p:nvPr>
            <p:ph type="title"/>
          </p:nvPr>
        </p:nvSpPr>
        <p:spPr>
          <a:xfrm>
            <a:off x="2776589" y="366704"/>
            <a:ext cx="6963156" cy="705926"/>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1-daraja. </a:t>
            </a:r>
            <a:r>
              <a:rPr lang="en-US" b="1" dirty="0" err="1">
                <a:latin typeface="Times New Roman" panose="02020603050405020304" pitchFamily="18" charset="0"/>
                <a:cs typeface="Times New Roman" panose="02020603050405020304" pitchFamily="18" charset="0"/>
              </a:rPr>
              <a:t>Operatsiyalar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bosqichlari</a:t>
            </a:r>
            <a:endParaRPr lang="ru-RU" b="1" dirty="0">
              <a:latin typeface="Times New Roman" panose="02020603050405020304" pitchFamily="18"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B5B822F6-D925-4EF0-A343-24B7A8410FF9}"/>
              </a:ext>
            </a:extLst>
          </p:cNvPr>
          <p:cNvGraphicFramePr/>
          <p:nvPr>
            <p:extLst>
              <p:ext uri="{D42A27DB-BD31-4B8C-83A1-F6EECF244321}">
                <p14:modId xmlns:p14="http://schemas.microsoft.com/office/powerpoint/2010/main" val="4063415836"/>
              </p:ext>
            </p:extLst>
          </p:nvPr>
        </p:nvGraphicFramePr>
        <p:xfrm>
          <a:off x="2032000" y="1330036"/>
          <a:ext cx="7707745" cy="4808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51755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DADBE191-FC3D-4E17-AB7A-28A0E2EAB5AA}"/>
              </a:ext>
            </a:extLst>
          </p:cNvPr>
          <p:cNvGraphicFramePr/>
          <p:nvPr>
            <p:extLst>
              <p:ext uri="{D42A27DB-BD31-4B8C-83A1-F6EECF244321}">
                <p14:modId xmlns:p14="http://schemas.microsoft.com/office/powerpoint/2010/main" val="3203146290"/>
              </p:ext>
            </p:extLst>
          </p:nvPr>
        </p:nvGraphicFramePr>
        <p:xfrm>
          <a:off x="1450108" y="113530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Прямоугольник 6">
            <a:extLst>
              <a:ext uri="{FF2B5EF4-FFF2-40B4-BE49-F238E27FC236}">
                <a16:creationId xmlns:a16="http://schemas.microsoft.com/office/drawing/2014/main" id="{C6BCB315-D096-4653-9FED-0FE99449D2DF}"/>
              </a:ext>
            </a:extLst>
          </p:cNvPr>
          <p:cNvSpPr/>
          <p:nvPr/>
        </p:nvSpPr>
        <p:spPr>
          <a:xfrm>
            <a:off x="3547291" y="304030"/>
            <a:ext cx="4180953" cy="492443"/>
          </a:xfrm>
          <a:prstGeom prst="rect">
            <a:avLst/>
          </a:prstGeom>
        </p:spPr>
        <p:txBody>
          <a:bodyPr wrap="none">
            <a:spAutoFit/>
          </a:bodyPr>
          <a:lstStyle/>
          <a:p>
            <a:r>
              <a:rPr lang="en-US" sz="2600" b="1" dirty="0" err="1">
                <a:solidFill>
                  <a:srgbClr val="0A0A0A"/>
                </a:solidFill>
                <a:latin typeface="Times New Roman" panose="02020603050405020304" pitchFamily="18" charset="0"/>
                <a:ea typeface="Times New Roman" panose="02020603050405020304" pitchFamily="18" charset="0"/>
              </a:rPr>
              <a:t>Ikkinchi</a:t>
            </a:r>
            <a:r>
              <a:rPr lang="en-US" sz="2600" b="1" dirty="0">
                <a:solidFill>
                  <a:srgbClr val="0A0A0A"/>
                </a:solidFill>
                <a:latin typeface="Times New Roman" panose="02020603050405020304" pitchFamily="18" charset="0"/>
                <a:ea typeface="Times New Roman" panose="02020603050405020304" pitchFamily="18" charset="0"/>
              </a:rPr>
              <a:t> </a:t>
            </a:r>
            <a:r>
              <a:rPr lang="en-US" sz="2600" b="1" dirty="0" err="1">
                <a:solidFill>
                  <a:srgbClr val="0A0A0A"/>
                </a:solidFill>
                <a:latin typeface="Times New Roman" panose="02020603050405020304" pitchFamily="18" charset="0"/>
                <a:ea typeface="Times New Roman" panose="02020603050405020304" pitchFamily="18" charset="0"/>
              </a:rPr>
              <a:t>daraja</a:t>
            </a:r>
            <a:r>
              <a:rPr lang="en-US" sz="2600" b="1" dirty="0">
                <a:solidFill>
                  <a:srgbClr val="0A0A0A"/>
                </a:solidFill>
                <a:latin typeface="Times New Roman" panose="02020603050405020304" pitchFamily="18" charset="0"/>
                <a:ea typeface="Times New Roman" panose="02020603050405020304" pitchFamily="18" charset="0"/>
              </a:rPr>
              <a:t> </a:t>
            </a:r>
            <a:r>
              <a:rPr lang="en-US" sz="2600" b="1" dirty="0" err="1">
                <a:solidFill>
                  <a:srgbClr val="0A0A0A"/>
                </a:solidFill>
                <a:latin typeface="Times New Roman" panose="02020603050405020304" pitchFamily="18" charset="0"/>
                <a:ea typeface="Times New Roman" panose="02020603050405020304" pitchFamily="18" charset="0"/>
              </a:rPr>
              <a:t>bosqichlari</a:t>
            </a:r>
            <a:r>
              <a:rPr lang="en-US" sz="2600" b="1" dirty="0">
                <a:solidFill>
                  <a:srgbClr val="0A0A0A"/>
                </a:solidFill>
                <a:latin typeface="Times New Roman" panose="02020603050405020304" pitchFamily="18" charset="0"/>
                <a:ea typeface="Times New Roman" panose="02020603050405020304" pitchFamily="18" charset="0"/>
              </a:rPr>
              <a:t> </a:t>
            </a:r>
            <a:endParaRPr lang="ru-RU" sz="2600" b="1" dirty="0"/>
          </a:p>
        </p:txBody>
      </p:sp>
    </p:spTree>
    <p:extLst>
      <p:ext uri="{BB962C8B-B14F-4D97-AF65-F5344CB8AC3E}">
        <p14:creationId xmlns:p14="http://schemas.microsoft.com/office/powerpoint/2010/main" val="3703574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A12C13E-9599-40B0-AFF9-6EB73C38B7C1}"/>
              </a:ext>
            </a:extLst>
          </p:cNvPr>
          <p:cNvSpPr/>
          <p:nvPr/>
        </p:nvSpPr>
        <p:spPr>
          <a:xfrm>
            <a:off x="2261911" y="443458"/>
            <a:ext cx="5814412" cy="646331"/>
          </a:xfrm>
          <a:prstGeom prst="rect">
            <a:avLst/>
          </a:prstGeom>
        </p:spPr>
        <p:txBody>
          <a:bodyPr wrap="none">
            <a:spAutoFit/>
          </a:bodyPr>
          <a:lstStyle/>
          <a:p>
            <a:r>
              <a:rPr lang="en-US" sz="3600" b="1" dirty="0" err="1">
                <a:solidFill>
                  <a:srgbClr val="0A0A0A"/>
                </a:solidFill>
                <a:latin typeface="Times New Roman" panose="02020603050405020304" pitchFamily="18" charset="0"/>
                <a:ea typeface="Times New Roman" panose="02020603050405020304" pitchFamily="18" charset="0"/>
              </a:rPr>
              <a:t>Uchinchi</a:t>
            </a:r>
            <a:r>
              <a:rPr lang="en-US" sz="3600" b="1" dirty="0">
                <a:solidFill>
                  <a:srgbClr val="0A0A0A"/>
                </a:solidFill>
                <a:latin typeface="Times New Roman" panose="02020603050405020304" pitchFamily="18" charset="0"/>
                <a:ea typeface="Times New Roman" panose="02020603050405020304" pitchFamily="18" charset="0"/>
              </a:rPr>
              <a:t> </a:t>
            </a:r>
            <a:r>
              <a:rPr lang="en-US" sz="3600" b="1" dirty="0" err="1">
                <a:solidFill>
                  <a:srgbClr val="0A0A0A"/>
                </a:solidFill>
                <a:latin typeface="Times New Roman" panose="02020603050405020304" pitchFamily="18" charset="0"/>
                <a:ea typeface="Times New Roman" panose="02020603050405020304" pitchFamily="18" charset="0"/>
              </a:rPr>
              <a:t>daraja</a:t>
            </a:r>
            <a:r>
              <a:rPr lang="en-US" sz="3600" b="1" dirty="0">
                <a:solidFill>
                  <a:srgbClr val="0A0A0A"/>
                </a:solidFill>
                <a:latin typeface="Times New Roman" panose="02020603050405020304" pitchFamily="18" charset="0"/>
                <a:ea typeface="Times New Roman" panose="02020603050405020304" pitchFamily="18" charset="0"/>
              </a:rPr>
              <a:t> </a:t>
            </a:r>
            <a:r>
              <a:rPr lang="en-US" sz="3600" b="1" dirty="0" err="1">
                <a:solidFill>
                  <a:srgbClr val="0A0A0A"/>
                </a:solidFill>
                <a:latin typeface="Times New Roman" panose="02020603050405020304" pitchFamily="18" charset="0"/>
                <a:ea typeface="Times New Roman" panose="02020603050405020304" pitchFamily="18" charset="0"/>
              </a:rPr>
              <a:t>bosqichlari</a:t>
            </a:r>
            <a:r>
              <a:rPr lang="en-US" sz="3600" b="1" dirty="0">
                <a:solidFill>
                  <a:srgbClr val="0A0A0A"/>
                </a:solidFill>
                <a:latin typeface="Times New Roman" panose="02020603050405020304" pitchFamily="18" charset="0"/>
                <a:ea typeface="Times New Roman" panose="02020603050405020304" pitchFamily="18" charset="0"/>
              </a:rPr>
              <a:t> </a:t>
            </a:r>
            <a:endParaRPr lang="ru-RU" sz="3600" b="1" dirty="0"/>
          </a:p>
        </p:txBody>
      </p:sp>
      <p:sp>
        <p:nvSpPr>
          <p:cNvPr id="5" name="Прямоугольник 4">
            <a:extLst>
              <a:ext uri="{FF2B5EF4-FFF2-40B4-BE49-F238E27FC236}">
                <a16:creationId xmlns:a16="http://schemas.microsoft.com/office/drawing/2014/main" id="{5004CE55-25A7-4A81-8AE1-1992D29037D9}"/>
              </a:ext>
            </a:extLst>
          </p:cNvPr>
          <p:cNvSpPr/>
          <p:nvPr/>
        </p:nvSpPr>
        <p:spPr>
          <a:xfrm>
            <a:off x="1642696" y="1299231"/>
            <a:ext cx="7052841" cy="5115311"/>
          </a:xfrm>
          <a:prstGeom prst="rect">
            <a:avLst/>
          </a:prstGeom>
        </p:spPr>
        <p:txBody>
          <a:bodyPr wrap="square">
            <a:spAutoFit/>
          </a:bodyPr>
          <a:lstStyle/>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ma'lumotlarni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qidirish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idrok</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etish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ma'lumotlarni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filtrlash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siqishni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vaziyatni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aniqlash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muammoni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shakllantirish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muammoli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vaziyatni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aniqlash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muammoli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vaziyatni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tizimlashtirish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omillar</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bog'lanishlarni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miqdoriy</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aniqlash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maqsadlar</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mezonlar</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shartlarni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belgilash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vazifa</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komponentlarini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muvofiqlashtirish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baholash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muammo</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bayoni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muammolarni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hal</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modellarini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chiqish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muqobil</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variantlarni</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izlash</a:t>
            </a:r>
            <a:r>
              <a:rPr lang="en-US" sz="20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1618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785359A-16A9-4365-8462-BD5C48C33CAA}"/>
              </a:ext>
            </a:extLst>
          </p:cNvPr>
          <p:cNvSpPr/>
          <p:nvPr/>
        </p:nvSpPr>
        <p:spPr>
          <a:xfrm>
            <a:off x="1704110" y="526465"/>
            <a:ext cx="8077200" cy="4608569"/>
          </a:xfrm>
          <a:prstGeom prst="rect">
            <a:avLst/>
          </a:prstGeom>
        </p:spPr>
        <p:txBody>
          <a:bodyPr wrap="square">
            <a:spAutoFit/>
          </a:bodyPr>
          <a:lstStyle/>
          <a:p>
            <a:pPr indent="450215" algn="just">
              <a:lnSpc>
                <a:spcPct val="150000"/>
              </a:lnSpc>
              <a:spcAft>
                <a:spcPts val="0"/>
              </a:spcAft>
            </a:pP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muqobil</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variantlarni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maqsadlar</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shartlar</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boshqalar</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guruhlash</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muqobil</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variantlarni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prognoz</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maqsadga</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muvofiqligini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baholash</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muqobil</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variantlarni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tanlashning</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shaxsiy</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mezonlari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afzalliklarini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aniqlash</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mezon</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afzalliklarni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umumlashtirish</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yechim</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tanlash</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tanlov</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natijalarini</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baholash</a:t>
            </a:r>
            <a:r>
              <a:rPr lang="en-US"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pPr>
            <a:r>
              <a:rPr lang="ru-RU"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yechimni</a:t>
            </a:r>
            <a:r>
              <a:rPr lang="ru-RU" sz="2200" dirty="0">
                <a:solidFill>
                  <a:srgbClr val="0A0A0A"/>
                </a:solidFill>
                <a:latin typeface="Times New Roman" panose="02020603050405020304" pitchFamily="18" charset="0"/>
                <a:ea typeface="Times New Roman" panose="02020603050405020304" pitchFamily="18" charset="0"/>
                <a:cs typeface="Times New Roman" panose="02020603050405020304" pitchFamily="18" charset="0"/>
              </a:rPr>
              <a:t> amalga oshirish.</a:t>
            </a:r>
            <a:endParaRPr lang="ru-RU" sz="2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83282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3" name="Заголовок 1048632"/>
          <p:cNvSpPr>
            <a:spLocks noGrp="1"/>
          </p:cNvSpPr>
          <p:nvPr>
            <p:ph type="title"/>
          </p:nvPr>
        </p:nvSpPr>
        <p:spPr>
          <a:xfrm>
            <a:off x="2005044" y="1183341"/>
            <a:ext cx="8915400" cy="4582058"/>
          </a:xfrm>
        </p:spPr>
        <p:txBody>
          <a:bodyPr>
            <a:noAutofit/>
          </a:bodyPr>
          <a:lstStyle/>
          <a:p>
            <a:pPr indent="539750" algn="just"/>
            <a:r>
              <a:rPr lang="en-US" sz="2600" dirty="0" err="1">
                <a:latin typeface="Times New Roman" panose="02020603050405020304" pitchFamily="18" charset="0"/>
                <a:cs typeface="Times New Roman" panose="02020603050405020304" pitchFamily="18" charset="0"/>
              </a:rPr>
              <a:t>Qaror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qabul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jarayonlari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insonning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maqsadli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yo'naltirilgan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ixtiyoriy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faoliyati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yotadi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Iqtisodiyotda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xo’jalik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tashkilotlarini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yaratishga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ularning</a:t>
            </a:r>
            <a:r>
              <a:rPr lang="en-US" sz="2600" dirty="0">
                <a:latin typeface="Times New Roman" panose="02020603050405020304" pitchFamily="18" charset="0"/>
                <a:cs typeface="Times New Roman" panose="02020603050405020304" pitchFamily="18" charset="0"/>
              </a:rPr>
              <a:t> optimal </a:t>
            </a:r>
            <a:r>
              <a:rPr lang="en-US" sz="2600" dirty="0" err="1">
                <a:latin typeface="Times New Roman" panose="02020603050405020304" pitchFamily="18" charset="0"/>
                <a:cs typeface="Times New Roman" panose="02020603050405020304" pitchFamily="18" charset="0"/>
              </a:rPr>
              <a:t>faolityat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yuritish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o'zaro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ta’sirlashuvini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ta’minlaydi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Ilmiy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tadqiqotlarda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muhim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muammolarni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ajratish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o'rganish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topish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imkonini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beradi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tajribaviy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nazariy</a:t>
            </a:r>
            <a:r>
              <a:rPr lang="en-US" sz="2600" dirty="0">
                <a:latin typeface="Times New Roman" panose="02020603050405020304" pitchFamily="18" charset="0"/>
                <a:cs typeface="Times New Roman" panose="02020603050405020304" pitchFamily="18" charset="0"/>
              </a:rPr>
              <a:t> apparat </a:t>
            </a:r>
            <a:r>
              <a:rPr lang="en-US" sz="2600" dirty="0" err="1">
                <a:latin typeface="Times New Roman" panose="02020603050405020304" pitchFamily="18" charset="0"/>
                <a:cs typeface="Times New Roman" panose="02020603050405020304" pitchFamily="18" charset="0"/>
              </a:rPr>
              <a:t>rivoj</a:t>
            </a:r>
            <a:r>
              <a:rPr lang="en-US" sz="2600" dirty="0">
                <a:latin typeface="Times New Roman" panose="02020603050405020304" pitchFamily="18" charset="0"/>
                <a:cs typeface="Times New Roman" panose="02020603050405020304" pitchFamily="18" charset="0"/>
              </a:rPr>
              <a:t> in </a:t>
            </a:r>
            <a:r>
              <a:rPr lang="en-US" sz="2600" dirty="0" err="1">
                <a:latin typeface="Times New Roman" panose="02020603050405020304" pitchFamily="18" charset="0"/>
                <a:cs typeface="Times New Roman" panose="02020603050405020304" pitchFamily="18" charset="0"/>
              </a:rPr>
              <a:t>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belgilab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beradi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Qaror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qabul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jarayonlarining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texnikasini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yaratishda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mashinalar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qurilmalar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majmualar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binolarni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loyihalashda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texnologiyalarini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chiqishda</a:t>
            </a:r>
            <a:r>
              <a:rPr lang="en-US" sz="2600" dirty="0">
                <a:latin typeface="Times New Roman" panose="02020603050405020304" pitchFamily="18" charset="0"/>
                <a:cs typeface="Times New Roman" panose="02020603050405020304" pitchFamily="18" charset="0"/>
              </a:rPr>
              <a:t> muhim </a:t>
            </a:r>
            <a:r>
              <a:rPr lang="en-US" sz="2600" dirty="0" err="1">
                <a:latin typeface="Times New Roman" panose="02020603050405020304" pitchFamily="18" charset="0"/>
                <a:cs typeface="Times New Roman" panose="02020603050405020304" pitchFamily="18" charset="0"/>
              </a:rPr>
              <a:t>bosqich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hisoblanadi</a:t>
            </a:r>
            <a:r>
              <a:rPr lang="en-US" sz="2600" dirty="0">
                <a:latin typeface="Times New Roman" panose="02020603050405020304" pitchFamily="18" charset="0"/>
                <a:cs typeface="Times New Roman" panose="02020603050405020304" pitchFamily="18" charset="0"/>
              </a:rPr>
              <a:t>.</a:t>
            </a:r>
          </a:p>
        </p:txBody>
      </p:sp>
      <p:sp>
        <p:nvSpPr>
          <p:cNvPr id="1048634" name="Текст 1048633"/>
          <p:cNvSpPr>
            <a:spLocks noGrp="1"/>
          </p:cNvSpPr>
          <p:nvPr>
            <p:ph type="body" sz="half" idx="2"/>
          </p:nvPr>
        </p:nvSpPr>
        <p:spPr>
          <a:xfrm>
            <a:off x="1638300" y="614666"/>
            <a:ext cx="8915400" cy="729622"/>
          </a:xfrm>
        </p:spPr>
        <p:txBody>
          <a:bodyPr/>
          <a:lstStyle/>
          <a:p>
            <a:pPr algn="ctr"/>
            <a:r>
              <a:rPr lang="en-US"/>
              <a:t>    </a:t>
            </a:r>
            <a:r>
              <a:rPr lang="en-US" sz="2800"/>
              <a:t>Xulosa</a:t>
            </a:r>
            <a:r>
              <a:rPr lang="en-US"/>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AF434E0-78A1-4F72-89FF-29AFC7100068}"/>
              </a:ext>
            </a:extLst>
          </p:cNvPr>
          <p:cNvSpPr/>
          <p:nvPr/>
        </p:nvSpPr>
        <p:spPr>
          <a:xfrm>
            <a:off x="1579418" y="811893"/>
            <a:ext cx="8617528" cy="5337872"/>
          </a:xfrm>
          <a:prstGeom prst="rect">
            <a:avLst/>
          </a:prstGeom>
        </p:spPr>
        <p:txBody>
          <a:bodyPr wrap="square">
            <a:spAutoFit/>
          </a:bodyPr>
          <a:lstStyle/>
          <a:p>
            <a:pPr>
              <a:lnSpc>
                <a:spcPct val="150000"/>
              </a:lnSpc>
            </a:pPr>
            <a:r>
              <a:rPr lang="ru-RU" sz="2300" dirty="0">
                <a:latin typeface="Times New Roman" panose="02020603050405020304" pitchFamily="18" charset="0"/>
                <a:cs typeface="Times New Roman" panose="02020603050405020304" pitchFamily="18" charset="0"/>
              </a:rPr>
              <a:t>1.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nima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u </a:t>
            </a:r>
            <a:r>
              <a:rPr lang="ru-RU" sz="2300" dirty="0" err="1">
                <a:latin typeface="Times New Roman" panose="02020603050405020304" pitchFamily="18" charset="0"/>
                <a:cs typeface="Times New Roman" panose="02020603050405020304" pitchFamily="18" charset="0"/>
              </a:rPr>
              <a:t>tizimni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boshqarishda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nima</a:t>
            </a:r>
            <a:r>
              <a:rPr lang="ru-RU" sz="2300" dirty="0">
                <a:latin typeface="Times New Roman" panose="02020603050405020304" pitchFamily="18" charset="0"/>
                <a:cs typeface="Times New Roman" panose="02020603050405020304" pitchFamily="18" charset="0"/>
              </a:rPr>
              <a:t> uchun muhim?</a:t>
            </a:r>
          </a:p>
          <a:p>
            <a:pPr>
              <a:lnSpc>
                <a:spcPct val="150000"/>
              </a:lnSpc>
            </a:pPr>
            <a:r>
              <a:rPr lang="ru-RU" sz="2300" dirty="0">
                <a:latin typeface="Times New Roman" panose="02020603050405020304" pitchFamily="18" charset="0"/>
                <a:cs typeface="Times New Roman" panose="02020603050405020304" pitchFamily="18" charset="0"/>
              </a:rPr>
              <a:t>2.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qilishning</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asosiy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bosqichlari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nimalardan</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iborat</a:t>
            </a:r>
            <a:r>
              <a:rPr lang="ru-RU" sz="2300" dirty="0">
                <a:latin typeface="Times New Roman" panose="02020603050405020304" pitchFamily="18" charset="0"/>
                <a:cs typeface="Times New Roman" panose="02020603050405020304" pitchFamily="18" charset="0"/>
              </a:rPr>
              <a:t>?</a:t>
            </a:r>
          </a:p>
          <a:p>
            <a:pPr>
              <a:lnSpc>
                <a:spcPct val="150000"/>
              </a:lnSpc>
            </a:pPr>
            <a:r>
              <a:rPr lang="ru-RU" sz="2300" dirty="0">
                <a:latin typeface="Times New Roman" panose="02020603050405020304" pitchFamily="18" charset="0"/>
                <a:cs typeface="Times New Roman" panose="02020603050405020304" pitchFamily="18" charset="0"/>
              </a:rPr>
              <a:t>3.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jarayoniga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omillar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ta'sir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mumkin</a:t>
            </a:r>
            <a:r>
              <a:rPr lang="ru-RU" sz="2300" dirty="0">
                <a:latin typeface="Times New Roman" panose="02020603050405020304" pitchFamily="18" charset="0"/>
                <a:cs typeface="Times New Roman" panose="02020603050405020304" pitchFamily="18" charset="0"/>
              </a:rPr>
              <a:t>?</a:t>
            </a:r>
          </a:p>
          <a:p>
            <a:pPr>
              <a:lnSpc>
                <a:spcPct val="150000"/>
              </a:lnSpc>
            </a:pPr>
            <a:r>
              <a:rPr lang="ru-RU" sz="2300" dirty="0">
                <a:latin typeface="Times New Roman" panose="02020603050405020304" pitchFamily="18" charset="0"/>
                <a:cs typeface="Times New Roman" panose="02020603050405020304" pitchFamily="18" charset="0"/>
              </a:rPr>
              <a:t>4. </a:t>
            </a:r>
            <a:r>
              <a:rPr lang="ru-RU" sz="2300" dirty="0" err="1">
                <a:latin typeface="Times New Roman" panose="02020603050405020304" pitchFamily="18" charset="0"/>
                <a:cs typeface="Times New Roman" panose="02020603050405020304" pitchFamily="18" charset="0"/>
              </a:rPr>
              <a:t>Vazifalarning</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tuzilish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vaqti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darajasi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bo'yicha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turdagi </a:t>
            </a:r>
            <a:r>
              <a:rPr lang="ru-RU" sz="2300" dirty="0" err="1">
                <a:latin typeface="Times New Roman" panose="02020603050405020304" pitchFamily="18" charset="0"/>
                <a:cs typeface="Times New Roman" panose="02020603050405020304" pitchFamily="18" charset="0"/>
              </a:rPr>
              <a:t>yechimlar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mavjud</a:t>
            </a:r>
            <a:r>
              <a:rPr lang="ru-RU" sz="2300" dirty="0">
                <a:latin typeface="Times New Roman" panose="02020603050405020304" pitchFamily="18" charset="0"/>
                <a:cs typeface="Times New Roman" panose="02020603050405020304" pitchFamily="18" charset="0"/>
              </a:rPr>
              <a:t>?</a:t>
            </a:r>
          </a:p>
          <a:p>
            <a:pPr>
              <a:lnSpc>
                <a:spcPct val="150000"/>
              </a:lnSpc>
            </a:pPr>
            <a:r>
              <a:rPr lang="ru-RU" sz="2300" dirty="0">
                <a:latin typeface="Times New Roman" panose="02020603050405020304" pitchFamily="18" charset="0"/>
                <a:cs typeface="Times New Roman" panose="02020603050405020304" pitchFamily="18" charset="0"/>
              </a:rPr>
              <a:t>5. "</a:t>
            </a:r>
            <a:r>
              <a:rPr lang="ru-RU" sz="2300" dirty="0" err="1">
                <a:latin typeface="Times New Roman" panose="02020603050405020304" pitchFamily="18" charset="0"/>
                <a:cs typeface="Times New Roman" panose="02020603050405020304" pitchFamily="18" charset="0"/>
              </a:rPr>
              <a:t>Ma'lumotlarga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asoslangan</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nima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buning</a:t>
            </a:r>
            <a:r>
              <a:rPr lang="ru-RU" sz="2300" dirty="0">
                <a:latin typeface="Times New Roman" panose="02020603050405020304" pitchFamily="18" charset="0"/>
                <a:cs typeface="Times New Roman" panose="02020603050405020304" pitchFamily="18" charset="0"/>
              </a:rPr>
              <a:t> uchun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ma'lumotlarni </a:t>
            </a:r>
            <a:r>
              <a:rPr lang="ru-RU" sz="2300" dirty="0" err="1">
                <a:latin typeface="Times New Roman" panose="02020603050405020304" pitchFamily="18" charset="0"/>
                <a:cs typeface="Times New Roman" panose="02020603050405020304" pitchFamily="18" charset="0"/>
              </a:rPr>
              <a:t>tahlil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usullari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qo'llaniladi</a:t>
            </a:r>
            <a:r>
              <a:rPr lang="ru-RU" sz="2300" dirty="0">
                <a:latin typeface="Times New Roman" panose="02020603050405020304" pitchFamily="18" charset="0"/>
                <a:cs typeface="Times New Roman" panose="02020603050405020304" pitchFamily="18" charset="0"/>
              </a:rPr>
              <a:t>?</a:t>
            </a:r>
          </a:p>
          <a:p>
            <a:pPr>
              <a:lnSpc>
                <a:spcPct val="150000"/>
              </a:lnSpc>
            </a:pPr>
            <a:r>
              <a:rPr lang="ru-RU" sz="2300" dirty="0">
                <a:latin typeface="Times New Roman" panose="02020603050405020304" pitchFamily="18" charset="0"/>
                <a:cs typeface="Times New Roman" panose="02020603050405020304" pitchFamily="18" charset="0"/>
              </a:rPr>
              <a:t>6.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qarorlarni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qo'llab-quvvatlash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texnologiyalari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tashkilotlarga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ko'proq</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asosli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qarorlar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qilishga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yordam</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beradi</a:t>
            </a:r>
            <a:r>
              <a:rPr lang="ru-RU" sz="2300" dirty="0">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FF0BF9E0-AB4E-44A7-AB3A-008D1AA63A7F}"/>
              </a:ext>
            </a:extLst>
          </p:cNvPr>
          <p:cNvSpPr/>
          <p:nvPr/>
        </p:nvSpPr>
        <p:spPr>
          <a:xfrm>
            <a:off x="3126847" y="230670"/>
            <a:ext cx="3583032" cy="646331"/>
          </a:xfrm>
          <a:prstGeom prst="rect">
            <a:avLst/>
          </a:prstGeom>
        </p:spPr>
        <p:txBody>
          <a:bodyPr wrap="none">
            <a:spAutoFit/>
          </a:bodyPr>
          <a:lstStyle/>
          <a:p>
            <a:r>
              <a:rPr lang="en-US" sz="3600" b="1" dirty="0" err="1">
                <a:latin typeface="Times New Roman" panose="02020603050405020304" pitchFamily="18" charset="0"/>
                <a:cs typeface="Times New Roman" panose="02020603050405020304" pitchFamily="18" charset="0"/>
              </a:rPr>
              <a:t>Nazorat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savollari</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95958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C14E522-91F2-49F2-8E46-E95617C27F17}"/>
              </a:ext>
            </a:extLst>
          </p:cNvPr>
          <p:cNvSpPr/>
          <p:nvPr/>
        </p:nvSpPr>
        <p:spPr>
          <a:xfrm>
            <a:off x="1551708" y="728260"/>
            <a:ext cx="8617528" cy="5401479"/>
          </a:xfrm>
          <a:prstGeom prst="rect">
            <a:avLst/>
          </a:prstGeom>
        </p:spPr>
        <p:txBody>
          <a:bodyPr wrap="square">
            <a:spAutoFit/>
          </a:bodyPr>
          <a:lstStyle/>
          <a:p>
            <a:r>
              <a:rPr lang="ru-RU" sz="2300" dirty="0">
                <a:latin typeface="Times New Roman" panose="02020603050405020304" pitchFamily="18" charset="0"/>
                <a:cs typeface="Times New Roman" panose="02020603050405020304" pitchFamily="18" charset="0"/>
              </a:rPr>
              <a:t>7.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qo'llab-quvvatlovchi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axborot</a:t>
            </a:r>
            <a:r>
              <a:rPr lang="ru-RU" sz="2300" dirty="0">
                <a:latin typeface="Times New Roman" panose="02020603050405020304" pitchFamily="18" charset="0"/>
                <a:cs typeface="Times New Roman" panose="02020603050405020304" pitchFamily="18" charset="0"/>
              </a:rPr>
              <a:t> tizimlari </a:t>
            </a:r>
            <a:r>
              <a:rPr lang="ru-RU" sz="2300" dirty="0" err="1">
                <a:latin typeface="Times New Roman" panose="02020603050405020304" pitchFamily="18" charset="0"/>
                <a:cs typeface="Times New Roman" panose="02020603050405020304" pitchFamily="18" charset="0"/>
              </a:rPr>
              <a:t>nima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ular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funktsiyalarni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bajaradi</a:t>
            </a:r>
            <a:r>
              <a:rPr lang="ru-RU" sz="2300" dirty="0">
                <a:latin typeface="Times New Roman" panose="02020603050405020304" pitchFamily="18" charset="0"/>
                <a:cs typeface="Times New Roman" panose="02020603050405020304" pitchFamily="18" charset="0"/>
              </a:rPr>
              <a:t>?</a:t>
            </a:r>
          </a:p>
          <a:p>
            <a:r>
              <a:rPr lang="ru-RU" sz="2300" dirty="0">
                <a:latin typeface="Times New Roman" panose="02020603050405020304" pitchFamily="18" charset="0"/>
                <a:cs typeface="Times New Roman" panose="02020603050405020304" pitchFamily="18" charset="0"/>
              </a:rPr>
              <a:t>8. </a:t>
            </a:r>
            <a:r>
              <a:rPr lang="ru-RU" sz="2300" dirty="0" err="1">
                <a:latin typeface="Times New Roman" panose="02020603050405020304" pitchFamily="18" charset="0"/>
                <a:cs typeface="Times New Roman" panose="02020603050405020304" pitchFamily="18" charset="0"/>
              </a:rPr>
              <a:t>Qarorlarni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qo'llab-quvvatlash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texnologiyalarida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ekspert</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xulosalarini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tahlil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ko'p</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mezonli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tahlil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kabi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usullar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modellar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qo'llaniladi</a:t>
            </a:r>
            <a:r>
              <a:rPr lang="ru-RU" sz="2300" dirty="0">
                <a:latin typeface="Times New Roman" panose="02020603050405020304" pitchFamily="18" charset="0"/>
                <a:cs typeface="Times New Roman" panose="02020603050405020304" pitchFamily="18" charset="0"/>
              </a:rPr>
              <a:t>?</a:t>
            </a:r>
          </a:p>
          <a:p>
            <a:r>
              <a:rPr lang="ru-RU" sz="2300" dirty="0">
                <a:latin typeface="Times New Roman" panose="02020603050405020304" pitchFamily="18" charset="0"/>
                <a:cs typeface="Times New Roman" panose="02020603050405020304" pitchFamily="18" charset="0"/>
              </a:rPr>
              <a:t>9.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qo'llab-quvvatlash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texnologiyalarida</a:t>
            </a:r>
            <a:r>
              <a:rPr lang="ru-RU" sz="2300" dirty="0">
                <a:latin typeface="Times New Roman" panose="02020603050405020304" pitchFamily="18" charset="0"/>
                <a:cs typeface="Times New Roman" panose="02020603050405020304" pitchFamily="18" charset="0"/>
              </a:rPr>
              <a:t> ma'lumotlarni </a:t>
            </a:r>
            <a:r>
              <a:rPr lang="ru-RU" sz="2300" dirty="0" err="1">
                <a:latin typeface="Times New Roman" panose="02020603050405020304" pitchFamily="18" charset="0"/>
                <a:cs typeface="Times New Roman" panose="02020603050405020304" pitchFamily="18" charset="0"/>
              </a:rPr>
              <a:t>vizuallashtirish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axborotni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taqdim</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etish</a:t>
            </a:r>
            <a:r>
              <a:rPr lang="ru-RU" sz="2300" dirty="0">
                <a:latin typeface="Times New Roman" panose="02020603050405020304" pitchFamily="18" charset="0"/>
                <a:cs typeface="Times New Roman" panose="02020603050405020304" pitchFamily="18" charset="0"/>
              </a:rPr>
              <a:t> uchun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vositalar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keng</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qo'llaniladi</a:t>
            </a:r>
            <a:r>
              <a:rPr lang="ru-RU" sz="2300" dirty="0">
                <a:latin typeface="Times New Roman" panose="02020603050405020304" pitchFamily="18" charset="0"/>
                <a:cs typeface="Times New Roman" panose="02020603050405020304" pitchFamily="18" charset="0"/>
              </a:rPr>
              <a:t>?</a:t>
            </a:r>
          </a:p>
          <a:p>
            <a:r>
              <a:rPr lang="ru-RU" sz="2300" dirty="0">
                <a:latin typeface="Times New Roman" panose="02020603050405020304" pitchFamily="18" charset="0"/>
                <a:cs typeface="Times New Roman" panose="02020603050405020304" pitchFamily="18" charset="0"/>
              </a:rPr>
              <a:t>10. Sun'iy </a:t>
            </a:r>
            <a:r>
              <a:rPr lang="ru-RU" sz="2300" dirty="0" err="1">
                <a:latin typeface="Times New Roman" panose="02020603050405020304" pitchFamily="18" charset="0"/>
                <a:cs typeface="Times New Roman" panose="02020603050405020304" pitchFamily="18" charset="0"/>
              </a:rPr>
              <a:t>intellekt</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texnologiyalari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jumladan</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mashinani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o'rganish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yaxshilaydi</a:t>
            </a:r>
            <a:r>
              <a:rPr lang="ru-RU" sz="2300" dirty="0">
                <a:latin typeface="Times New Roman" panose="02020603050405020304" pitchFamily="18" charset="0"/>
                <a:cs typeface="Times New Roman" panose="02020603050405020304" pitchFamily="18" charset="0"/>
              </a:rPr>
              <a:t>?</a:t>
            </a:r>
          </a:p>
          <a:p>
            <a:r>
              <a:rPr lang="ru-RU" sz="2300" dirty="0">
                <a:latin typeface="Times New Roman" panose="02020603050405020304" pitchFamily="18" charset="0"/>
                <a:cs typeface="Times New Roman" panose="02020603050405020304" pitchFamily="18" charset="0"/>
              </a:rPr>
              <a:t>11. </a:t>
            </a:r>
            <a:r>
              <a:rPr lang="ru-RU" sz="2300" dirty="0" err="1">
                <a:latin typeface="Times New Roman" panose="02020603050405020304" pitchFamily="18" charset="0"/>
                <a:cs typeface="Times New Roman" panose="02020603050405020304" pitchFamily="18" charset="0"/>
              </a:rPr>
              <a:t>Biznes</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boshqa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sohalarda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qo‘llab-quvvatlash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texnologiyalaridan</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foydalanish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bilan</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bog‘liq</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afzalliklar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va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cheklovlar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mavjud</a:t>
            </a:r>
            <a:r>
              <a:rPr lang="ru-RU" sz="2300" dirty="0">
                <a:latin typeface="Times New Roman" panose="02020603050405020304" pitchFamily="18" charset="0"/>
                <a:cs typeface="Times New Roman" panose="02020603050405020304" pitchFamily="18" charset="0"/>
              </a:rPr>
              <a:t>?</a:t>
            </a:r>
          </a:p>
          <a:p>
            <a:r>
              <a:rPr lang="ru-RU" sz="2300" dirty="0">
                <a:latin typeface="Times New Roman" panose="02020603050405020304" pitchFamily="18" charset="0"/>
                <a:cs typeface="Times New Roman" panose="02020603050405020304" pitchFamily="18" charset="0"/>
              </a:rPr>
              <a:t>12. </a:t>
            </a:r>
            <a:r>
              <a:rPr lang="ru-RU" sz="2300" dirty="0" err="1">
                <a:latin typeface="Times New Roman" panose="02020603050405020304" pitchFamily="18" charset="0"/>
                <a:cs typeface="Times New Roman" panose="02020603050405020304" pitchFamily="18" charset="0"/>
              </a:rPr>
              <a:t>Tashkilotda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qaror</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qabul</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qo'llab-quvvatlash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tizimini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joriy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qilishda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qanday</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omillarni</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hisobga</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olish</a:t>
            </a:r>
            <a:r>
              <a:rPr lang="ru-RU" sz="2300" dirty="0">
                <a:latin typeface="Times New Roman" panose="02020603050405020304" pitchFamily="18" charset="0"/>
                <a:cs typeface="Times New Roman" panose="02020603050405020304" pitchFamily="18" charset="0"/>
              </a:rPr>
              <a:t> </a:t>
            </a:r>
            <a:r>
              <a:rPr lang="ru-RU" sz="2300" dirty="0" err="1">
                <a:latin typeface="Times New Roman" panose="02020603050405020304" pitchFamily="18" charset="0"/>
                <a:cs typeface="Times New Roman" panose="02020603050405020304" pitchFamily="18" charset="0"/>
              </a:rPr>
              <a:t>kerak</a:t>
            </a:r>
            <a:r>
              <a:rPr lang="ru-RU" sz="23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80436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48730" name="Заголовок 1048729"/>
          <p:cNvSpPr>
            <a:spLocks noGrp="1"/>
          </p:cNvSpPr>
          <p:nvPr>
            <p:ph type="title"/>
          </p:nvPr>
        </p:nvSpPr>
        <p:spPr>
          <a:xfrm>
            <a:off x="1638299" y="1205346"/>
            <a:ext cx="9916391" cy="4912530"/>
          </a:xfrm>
        </p:spPr>
        <p:txBody>
          <a:bodyPr>
            <a:normAutofit/>
          </a:bodyPr>
          <a:lstStyle/>
          <a:p>
            <a:r>
              <a:rPr lang="en-US" sz="1800" dirty="0">
                <a:solidFill>
                  <a:schemeClr val="tx1"/>
                </a:solidFill>
                <a:latin typeface="Times New Roman" panose="02020603050405020304" pitchFamily="18" charset="0"/>
                <a:cs typeface="Times New Roman" panose="02020603050405020304" pitchFamily="18" charset="0"/>
              </a:rPr>
              <a:t>1. </a:t>
            </a:r>
            <a:r>
              <a:rPr lang="ru-RU" sz="1800" dirty="0">
                <a:solidFill>
                  <a:schemeClr val="tx1"/>
                </a:solidFill>
                <a:latin typeface="Times New Roman" panose="02020603050405020304" pitchFamily="18" charset="0"/>
                <a:cs typeface="Times New Roman" panose="02020603050405020304" pitchFamily="18" charset="0"/>
              </a:rPr>
              <a:t>Принятие управленческих решений на основе анализа бизнес-процессов (конспект лекции). </a:t>
            </a:r>
            <a:r>
              <a:rPr lang="en-US" sz="1800" dirty="0">
                <a:solidFill>
                  <a:schemeClr val="tx1"/>
                </a:solidFill>
                <a:latin typeface="Times New Roman" panose="02020603050405020304" pitchFamily="18" charset="0"/>
                <a:cs typeface="Times New Roman" panose="02020603050405020304" pitchFamily="18" charset="0"/>
              </a:rPr>
              <a:t>Accessed </a:t>
            </a:r>
            <a:r>
              <a:rPr lang="ru-RU" sz="1800" dirty="0">
                <a:solidFill>
                  <a:schemeClr val="tx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04/02/2021</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https://waksoft.susu.ru/2021/02/04/prinyatie-upravlencheskih-reshenij-na-osnove-analiza-biznes-proczessov-konspekt-lekczii/</a:t>
            </a:r>
            <a:r>
              <a:rPr lang="ru-RU" sz="1800" dirty="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 </a:t>
            </a:r>
            <a:br>
              <a:rPr lang="ru-RU" sz="1800" dirty="0">
                <a:solidFill>
                  <a:schemeClr val="tx1"/>
                </a:solidFill>
                <a:latin typeface="Times New Roman" panose="02020603050405020304" pitchFamily="18" charset="0"/>
                <a:cs typeface="Times New Roman" panose="02020603050405020304" pitchFamily="18" charset="0"/>
              </a:rPr>
            </a:br>
            <a:r>
              <a:rPr lang="en-US" sz="1800" dirty="0">
                <a:solidFill>
                  <a:schemeClr val="tx1"/>
                </a:solidFill>
                <a:latin typeface="Times New Roman" panose="02020603050405020304" pitchFamily="18" charset="0"/>
                <a:cs typeface="Times New Roman" panose="02020603050405020304" pitchFamily="18" charset="0"/>
              </a:rPr>
              <a:t>2. </a:t>
            </a:r>
            <a:r>
              <a:rPr lang="ru-RU" sz="1800" dirty="0">
                <a:solidFill>
                  <a:schemeClr val="tx1"/>
                </a:solidFill>
                <a:latin typeface="Times New Roman" panose="02020603050405020304" pitchFamily="18" charset="0"/>
                <a:cs typeface="Times New Roman" panose="02020603050405020304" pitchFamily="18" charset="0"/>
              </a:rPr>
              <a:t>Линейное программирование. </a:t>
            </a:r>
            <a:r>
              <a:rPr lang="en-US" sz="1800" dirty="0">
                <a:solidFill>
                  <a:schemeClr val="tx1"/>
                </a:solidFill>
                <a:latin typeface="Times New Roman" panose="02020603050405020304" pitchFamily="18" charset="0"/>
                <a:cs typeface="Times New Roman" panose="02020603050405020304" pitchFamily="18" charset="0"/>
              </a:rPr>
              <a:t>Accessed 10.01.2018 </a:t>
            </a:r>
            <a:r>
              <a:rPr lang="en-US" sz="1800" dirty="0">
                <a:solidFill>
                  <a:srgbClr val="6B9F25"/>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a:t>
            </a:r>
            <a:r>
              <a:rPr lang="en-US" sz="18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://bookflow.ru/linejnoe-programmirovanie/</a:t>
            </a:r>
            <a:r>
              <a:rPr lang="en-US" sz="1800" dirty="0">
                <a:solidFill>
                  <a:schemeClr val="tx1"/>
                </a:solidFill>
                <a:latin typeface="Times New Roman" panose="02020603050405020304" pitchFamily="18" charset="0"/>
                <a:cs typeface="Times New Roman" panose="02020603050405020304" pitchFamily="18" charset="0"/>
              </a:rPr>
              <a:t> </a:t>
            </a:r>
            <a:br>
              <a:rPr lang="ru-RU" sz="1800" dirty="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3. Нелинейное программирование </a:t>
            </a:r>
            <a:r>
              <a:rPr lang="ru-RU" sz="1800" i="1" dirty="0">
                <a:solidFill>
                  <a:schemeClr val="tx1"/>
                </a:solidFill>
                <a:latin typeface="Times New Roman" panose="02020603050405020304" pitchFamily="18" charset="0"/>
                <a:cs typeface="Times New Roman" panose="02020603050405020304" pitchFamily="18" charset="0"/>
              </a:rPr>
              <a:t>Экономико-математический словарь: Словарь современной экономической науки. — М.: Дело. Л. И. </a:t>
            </a:r>
            <a:r>
              <a:rPr lang="ru-RU" sz="1800" i="1" dirty="0" err="1">
                <a:solidFill>
                  <a:schemeClr val="tx1"/>
                </a:solidFill>
                <a:latin typeface="Times New Roman" panose="02020603050405020304" pitchFamily="18" charset="0"/>
                <a:cs typeface="Times New Roman" panose="02020603050405020304" pitchFamily="18" charset="0"/>
              </a:rPr>
              <a:t>Лопатников</a:t>
            </a:r>
            <a:r>
              <a:rPr lang="ru-RU" sz="1800" i="1" dirty="0">
                <a:solidFill>
                  <a:schemeClr val="tx1"/>
                </a:solidFill>
                <a:latin typeface="Times New Roman" panose="02020603050405020304" pitchFamily="18" charset="0"/>
                <a:cs typeface="Times New Roman" panose="02020603050405020304" pitchFamily="18" charset="0"/>
              </a:rPr>
              <a:t>. 2003 </a:t>
            </a:r>
            <a:br>
              <a:rPr lang="ru-RU" sz="1800" dirty="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4. </a:t>
            </a:r>
            <a:r>
              <a:rPr lang="en-US" sz="1800" dirty="0">
                <a:solidFill>
                  <a:schemeClr val="tx1"/>
                </a:solidFill>
                <a:latin typeface="Times New Roman" panose="02020603050405020304" pitchFamily="18" charset="0"/>
                <a:cs typeface="Times New Roman" panose="02020603050405020304" pitchFamily="18" charset="0"/>
              </a:rPr>
              <a:t>Rafik Aziz </a:t>
            </a:r>
            <a:r>
              <a:rPr lang="en-US" sz="1800" dirty="0" err="1">
                <a:solidFill>
                  <a:schemeClr val="tx1"/>
                </a:solidFill>
                <a:latin typeface="Times New Roman" panose="02020603050405020304" pitchFamily="18" charset="0"/>
                <a:cs typeface="Times New Roman" panose="02020603050405020304" pitchFamily="18" charset="0"/>
              </a:rPr>
              <a:t>Aliev</a:t>
            </a:r>
            <a:r>
              <a:rPr lang="en-US" sz="1800" dirty="0">
                <a:solidFill>
                  <a:schemeClr val="tx1"/>
                </a:solidFill>
                <a:latin typeface="Times New Roman" panose="02020603050405020304" pitchFamily="18" charset="0"/>
                <a:cs typeface="Times New Roman" panose="02020603050405020304" pitchFamily="18" charset="0"/>
              </a:rPr>
              <a:t>. Fundamentals of the Fuzzy Logic-Based Generalized Theory o f Decisions. Studies in Fuzziness and Soft Com </a:t>
            </a:r>
            <a:r>
              <a:rPr lang="en-US" sz="1800" dirty="0" err="1">
                <a:solidFill>
                  <a:schemeClr val="tx1"/>
                </a:solidFill>
                <a:latin typeface="Times New Roman" panose="02020603050405020304" pitchFamily="18" charset="0"/>
                <a:cs typeface="Times New Roman" panose="02020603050405020304" pitchFamily="18" charset="0"/>
              </a:rPr>
              <a:t>puting</a:t>
            </a:r>
            <a:r>
              <a:rPr lang="en-US" sz="1800" dirty="0">
                <a:solidFill>
                  <a:schemeClr val="tx1"/>
                </a:solidFill>
                <a:latin typeface="Times New Roman" panose="02020603050405020304" pitchFamily="18" charset="0"/>
                <a:cs typeface="Times New Roman" panose="02020603050405020304" pitchFamily="18" charset="0"/>
              </a:rPr>
              <a:t>. Volume 293. Springer, 2013. -319 p.</a:t>
            </a:r>
            <a:br>
              <a:rPr lang="en-US" sz="1800" dirty="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5.</a:t>
            </a:r>
            <a:r>
              <a:rPr lang="en-US" sz="1800" dirty="0">
                <a:solidFill>
                  <a:schemeClr val="tx1"/>
                </a:solidFill>
                <a:latin typeface="Times New Roman" panose="02020603050405020304" pitchFamily="18" charset="0"/>
                <a:cs typeface="Times New Roman" panose="02020603050405020304" pitchFamily="18" charset="0"/>
              </a:rPr>
              <a:t> R.A. </a:t>
            </a:r>
            <a:r>
              <a:rPr lang="en-US" sz="1800" dirty="0" err="1">
                <a:solidFill>
                  <a:schemeClr val="tx1"/>
                </a:solidFill>
                <a:latin typeface="Times New Roman" panose="02020603050405020304" pitchFamily="18" charset="0"/>
                <a:cs typeface="Times New Roman" panose="02020603050405020304" pitchFamily="18" charset="0"/>
              </a:rPr>
              <a:t>Aliev</a:t>
            </a:r>
            <a:r>
              <a:rPr lang="en-US" sz="1800" dirty="0">
                <a:solidFill>
                  <a:schemeClr val="tx1"/>
                </a:solidFill>
                <a:latin typeface="Times New Roman" panose="02020603050405020304" pitchFamily="18" charset="0"/>
                <a:cs typeface="Times New Roman" panose="02020603050405020304" pitchFamily="18" charset="0"/>
              </a:rPr>
              <a:t>, O.H. Huseynov. Decision theory with imperfect information. 2014.</a:t>
            </a:r>
            <a:br>
              <a:rPr lang="en-US" sz="1800" dirty="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6</a:t>
            </a:r>
            <a:r>
              <a:rPr lang="en-US" sz="1800" dirty="0">
                <a:solidFill>
                  <a:schemeClr val="tx1"/>
                </a:solidFill>
                <a:latin typeface="Times New Roman" panose="02020603050405020304" pitchFamily="18" charset="0"/>
                <a:cs typeface="Times New Roman" panose="02020603050405020304" pitchFamily="18" charset="0"/>
              </a:rPr>
              <a:t>. Savage L.J. The Foundations o f Statistics. -N </a:t>
            </a:r>
            <a:r>
              <a:rPr lang="en-US" sz="1800" dirty="0" err="1">
                <a:solidFill>
                  <a:schemeClr val="tx1"/>
                </a:solidFill>
                <a:latin typeface="Times New Roman" panose="02020603050405020304" pitchFamily="18" charset="0"/>
                <a:cs typeface="Times New Roman" panose="02020603050405020304" pitchFamily="18" charset="0"/>
              </a:rPr>
              <a:t>ew</a:t>
            </a:r>
            <a:r>
              <a:rPr lang="en-US" sz="1800" dirty="0">
                <a:solidFill>
                  <a:schemeClr val="tx1"/>
                </a:solidFill>
                <a:latin typeface="Times New Roman" panose="02020603050405020304" pitchFamily="18" charset="0"/>
                <a:cs typeface="Times New Roman" panose="02020603050405020304" pitchFamily="18" charset="0"/>
              </a:rPr>
              <a:t> Y </a:t>
            </a:r>
            <a:r>
              <a:rPr lang="en-US" sz="1800" dirty="0" err="1">
                <a:solidFill>
                  <a:schemeClr val="tx1"/>
                </a:solidFill>
                <a:latin typeface="Times New Roman" panose="02020603050405020304" pitchFamily="18" charset="0"/>
                <a:cs typeface="Times New Roman" panose="02020603050405020304" pitchFamily="18" charset="0"/>
              </a:rPr>
              <a:t>ork</a:t>
            </a:r>
            <a:r>
              <a:rPr lang="en-US" sz="1800" dirty="0">
                <a:solidFill>
                  <a:schemeClr val="tx1"/>
                </a:solidFill>
                <a:latin typeface="Times New Roman" panose="02020603050405020304" pitchFamily="18" charset="0"/>
                <a:cs typeface="Times New Roman" panose="02020603050405020304" pitchFamily="18" charset="0"/>
              </a:rPr>
              <a:t>: W </a:t>
            </a:r>
            <a:r>
              <a:rPr lang="en-US" sz="1800" dirty="0" err="1">
                <a:solidFill>
                  <a:schemeClr val="tx1"/>
                </a:solidFill>
                <a:latin typeface="Times New Roman" panose="02020603050405020304" pitchFamily="18" charset="0"/>
                <a:cs typeface="Times New Roman" panose="02020603050405020304" pitchFamily="18" charset="0"/>
              </a:rPr>
              <a:t>ile</a:t>
            </a:r>
            <a:r>
              <a:rPr lang="en-US" sz="1800" dirty="0">
                <a:solidFill>
                  <a:schemeClr val="tx1"/>
                </a:solidFill>
                <a:latin typeface="Times New Roman" panose="02020603050405020304" pitchFamily="18" charset="0"/>
                <a:cs typeface="Times New Roman" panose="02020603050405020304" pitchFamily="18" charset="0"/>
              </a:rPr>
              <a:t> y , 1954.</a:t>
            </a:r>
            <a:br>
              <a:rPr lang="en-US" sz="1800" dirty="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7</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Billot</a:t>
            </a:r>
            <a:r>
              <a:rPr lang="en-US" sz="1800" dirty="0">
                <a:solidFill>
                  <a:schemeClr val="tx1"/>
                </a:solidFill>
                <a:latin typeface="Times New Roman" panose="02020603050405020304" pitchFamily="18" charset="0"/>
                <a:cs typeface="Times New Roman" panose="02020603050405020304" pitchFamily="18" charset="0"/>
              </a:rPr>
              <a:t> A An existence theorem for fuzzy utility functions: a new elementary proof. Fuzzy Sets and Systems, 74. 1995. -p.p.271-276.</a:t>
            </a:r>
            <a:br>
              <a:rPr lang="en-US" sz="1800" dirty="0">
                <a:solidFill>
                  <a:schemeClr val="tx1"/>
                </a:solidFill>
                <a:latin typeface="Times New Roman" panose="02020603050405020304" pitchFamily="18" charset="0"/>
                <a:cs typeface="Times New Roman" panose="02020603050405020304" pitchFamily="18" charset="0"/>
              </a:rPr>
            </a:br>
            <a:r>
              <a:rPr lang="ru-RU" sz="1800" dirty="0">
                <a:solidFill>
                  <a:schemeClr val="tx1"/>
                </a:solidFill>
                <a:latin typeface="Times New Roman" panose="02020603050405020304" pitchFamily="18" charset="0"/>
                <a:cs typeface="Times New Roman" panose="02020603050405020304" pitchFamily="18" charset="0"/>
              </a:rPr>
              <a:t>8</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Kojadinovic</a:t>
            </a:r>
            <a:r>
              <a:rPr lang="en-US" sz="1800" dirty="0">
                <a:solidFill>
                  <a:schemeClr val="tx1"/>
                </a:solidFill>
                <a:latin typeface="Times New Roman" panose="02020603050405020304" pitchFamily="18" charset="0"/>
                <a:cs typeface="Times New Roman" panose="02020603050405020304" pitchFamily="18" charset="0"/>
              </a:rPr>
              <a:t> I. M </a:t>
            </a:r>
            <a:r>
              <a:rPr lang="en-US" sz="1800" dirty="0" err="1">
                <a:solidFill>
                  <a:schemeClr val="tx1"/>
                </a:solidFill>
                <a:latin typeface="Times New Roman" panose="02020603050405020304" pitchFamily="18" charset="0"/>
                <a:cs typeface="Times New Roman" panose="02020603050405020304" pitchFamily="18" charset="0"/>
              </a:rPr>
              <a:t>ulti</a:t>
            </a:r>
            <a:r>
              <a:rPr lang="en-US" sz="1800" dirty="0">
                <a:solidFill>
                  <a:schemeClr val="tx1"/>
                </a:solidFill>
                <a:latin typeface="Times New Roman" panose="02020603050405020304" pitchFamily="18" charset="0"/>
                <a:cs typeface="Times New Roman" panose="02020603050405020304" pitchFamily="18" charset="0"/>
              </a:rPr>
              <a:t>-attribute utility theory based on the </a:t>
            </a:r>
            <a:r>
              <a:rPr lang="en-US" sz="1800" dirty="0" err="1">
                <a:solidFill>
                  <a:schemeClr val="tx1"/>
                </a:solidFill>
                <a:latin typeface="Times New Roman" panose="02020603050405020304" pitchFamily="18" charset="0"/>
                <a:cs typeface="Times New Roman" panose="02020603050405020304" pitchFamily="18" charset="0"/>
              </a:rPr>
              <a:t>Choquet</a:t>
            </a:r>
            <a:r>
              <a:rPr lang="en-US" sz="1800" dirty="0">
                <a:solidFill>
                  <a:schemeClr val="tx1"/>
                </a:solidFill>
                <a:latin typeface="Times New Roman" panose="02020603050405020304" pitchFamily="18" charset="0"/>
                <a:cs typeface="Times New Roman" panose="02020603050405020304" pitchFamily="18" charset="0"/>
              </a:rPr>
              <a:t> integral: A theoretical and practical overview, 7th Int. Conf. on M </a:t>
            </a:r>
            <a:r>
              <a:rPr lang="en-US" sz="1800" dirty="0" err="1">
                <a:solidFill>
                  <a:schemeClr val="tx1"/>
                </a:solidFill>
                <a:latin typeface="Times New Roman" panose="02020603050405020304" pitchFamily="18" charset="0"/>
                <a:cs typeface="Times New Roman" panose="02020603050405020304" pitchFamily="18" charset="0"/>
              </a:rPr>
              <a:t>ulti</a:t>
            </a:r>
            <a:r>
              <a:rPr lang="en-US" sz="1800" dirty="0">
                <a:solidFill>
                  <a:schemeClr val="tx1"/>
                </a:solidFill>
                <a:latin typeface="Times New Roman" panose="02020603050405020304" pitchFamily="18" charset="0"/>
                <a:cs typeface="Times New Roman" panose="02020603050405020304" pitchFamily="18" charset="0"/>
              </a:rPr>
              <a:t>-O </a:t>
            </a:r>
            <a:r>
              <a:rPr lang="en-US" sz="1800" dirty="0" err="1">
                <a:solidFill>
                  <a:schemeClr val="tx1"/>
                </a:solidFill>
                <a:latin typeface="Times New Roman" panose="02020603050405020304" pitchFamily="18" charset="0"/>
                <a:cs typeface="Times New Roman" panose="02020603050405020304" pitchFamily="18" charset="0"/>
              </a:rPr>
              <a:t>bjective</a:t>
            </a:r>
            <a:r>
              <a:rPr lang="en-US" sz="1800" dirty="0">
                <a:solidFill>
                  <a:schemeClr val="tx1"/>
                </a:solidFill>
                <a:latin typeface="Times New Roman" panose="02020603050405020304" pitchFamily="18" charset="0"/>
                <a:cs typeface="Times New Roman" panose="02020603050405020304" pitchFamily="18" charset="0"/>
              </a:rPr>
              <a:t> Program m </a:t>
            </a:r>
            <a:r>
              <a:rPr lang="en-US" sz="1800" dirty="0" err="1">
                <a:solidFill>
                  <a:schemeClr val="tx1"/>
                </a:solidFill>
                <a:latin typeface="Times New Roman" panose="02020603050405020304" pitchFamily="18" charset="0"/>
                <a:cs typeface="Times New Roman" panose="02020603050405020304" pitchFamily="18" charset="0"/>
              </a:rPr>
              <a:t>ing</a:t>
            </a:r>
            <a:r>
              <a:rPr lang="en-US" sz="1800" dirty="0">
                <a:solidFill>
                  <a:schemeClr val="tx1"/>
                </a:solidFill>
                <a:latin typeface="Times New Roman" panose="02020603050405020304" pitchFamily="18" charset="0"/>
                <a:cs typeface="Times New Roman" panose="02020603050405020304" pitchFamily="18" charset="0"/>
              </a:rPr>
              <a:t> and Goal Program m </a:t>
            </a:r>
            <a:r>
              <a:rPr lang="en-US" sz="1800" dirty="0" err="1">
                <a:solidFill>
                  <a:schemeClr val="tx1"/>
                </a:solidFill>
                <a:latin typeface="Times New Roman" panose="02020603050405020304" pitchFamily="18" charset="0"/>
                <a:cs typeface="Times New Roman" panose="02020603050405020304" pitchFamily="18" charset="0"/>
              </a:rPr>
              <a:t>ing</a:t>
            </a:r>
            <a:r>
              <a:rPr lang="en-US" sz="1800" dirty="0">
                <a:solidFill>
                  <a:schemeClr val="tx1"/>
                </a:solidFill>
                <a:latin typeface="Times New Roman" panose="02020603050405020304" pitchFamily="18" charset="0"/>
                <a:cs typeface="Times New Roman" panose="02020603050405020304" pitchFamily="18" charset="0"/>
              </a:rPr>
              <a:t>, Loire V alley (C </a:t>
            </a:r>
            <a:r>
              <a:rPr lang="en-US" sz="1800" dirty="0" err="1">
                <a:solidFill>
                  <a:schemeClr val="tx1"/>
                </a:solidFill>
                <a:latin typeface="Times New Roman" panose="02020603050405020304" pitchFamily="18" charset="0"/>
                <a:cs typeface="Times New Roman" panose="02020603050405020304" pitchFamily="18" charset="0"/>
              </a:rPr>
              <a:t>ity</a:t>
            </a:r>
            <a:r>
              <a:rPr lang="en-US" sz="1800" dirty="0">
                <a:solidFill>
                  <a:schemeClr val="tx1"/>
                </a:solidFill>
                <a:latin typeface="Times New Roman" panose="02020603050405020304" pitchFamily="18" charset="0"/>
                <a:cs typeface="Times New Roman" panose="02020603050405020304" pitchFamily="18" charset="0"/>
              </a:rPr>
              <a:t> o f Tours). - France, 2006.</a:t>
            </a:r>
            <a:br>
              <a:rPr lang="en-US" sz="1800" dirty="0">
                <a:solidFill>
                  <a:schemeClr val="tx1"/>
                </a:solidFill>
              </a:rPr>
            </a:br>
            <a:endParaRPr lang="en-US" sz="1800" dirty="0">
              <a:solidFill>
                <a:schemeClr val="tx1"/>
              </a:solidFill>
            </a:endParaRPr>
          </a:p>
        </p:txBody>
      </p:sp>
      <p:sp>
        <p:nvSpPr>
          <p:cNvPr id="1048731" name="Текст 1048730"/>
          <p:cNvSpPr>
            <a:spLocks noGrp="1"/>
          </p:cNvSpPr>
          <p:nvPr>
            <p:ph type="body" sz="half" idx="2"/>
          </p:nvPr>
        </p:nvSpPr>
        <p:spPr>
          <a:xfrm>
            <a:off x="1134486" y="285197"/>
            <a:ext cx="8915400" cy="729622"/>
          </a:xfrm>
        </p:spPr>
        <p:txBody>
          <a:bodyPr/>
          <a:lstStyle/>
          <a:p>
            <a:pPr algn="ctr"/>
            <a:r>
              <a:rPr lang="en-US" sz="2800" b="1" dirty="0" err="1">
                <a:solidFill>
                  <a:schemeClr val="tx1"/>
                </a:solidFill>
                <a:latin typeface="Times New Roman" panose="02020603050405020304" pitchFamily="18" charset="0"/>
                <a:cs typeface="Times New Roman" panose="02020603050405020304" pitchFamily="18" charset="0"/>
              </a:rPr>
              <a:t>Foydalanilgan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adabiyotlar</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ro‘yxati</a:t>
            </a:r>
            <a:r>
              <a:rPr lang="en-US" sz="2800" b="1"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91037FD5-332E-478C-A5FC-791E68F7FFAF}"/>
              </a:ext>
            </a:extLst>
          </p:cNvPr>
          <p:cNvSpPr>
            <a:spLocks noGrp="1"/>
          </p:cNvSpPr>
          <p:nvPr>
            <p:ph type="body" sz="half" idx="2"/>
          </p:nvPr>
        </p:nvSpPr>
        <p:spPr>
          <a:xfrm>
            <a:off x="2215141" y="2937164"/>
            <a:ext cx="7108968" cy="729622"/>
          </a:xfrm>
        </p:spPr>
        <p:txBody>
          <a:bodyPr>
            <a:noAutofit/>
          </a:bodyPr>
          <a:lstStyle/>
          <a:p>
            <a:r>
              <a:rPr lang="en-US" sz="4600" b="1" i="1" dirty="0" err="1">
                <a:solidFill>
                  <a:schemeClr val="tx1"/>
                </a:solidFill>
                <a:latin typeface="Times New Roman" panose="02020603050405020304" pitchFamily="18" charset="0"/>
                <a:cs typeface="Times New Roman" panose="02020603050405020304" pitchFamily="18" charset="0"/>
              </a:rPr>
              <a:t>E’tiboringiz</a:t>
            </a:r>
            <a:r>
              <a:rPr lang="en-US" sz="4600" b="1" i="1" dirty="0">
                <a:solidFill>
                  <a:schemeClr val="tx1"/>
                </a:solidFill>
                <a:latin typeface="Times New Roman" panose="02020603050405020304" pitchFamily="18" charset="0"/>
                <a:cs typeface="Times New Roman" panose="02020603050405020304" pitchFamily="18" charset="0"/>
              </a:rPr>
              <a:t> uchun </a:t>
            </a:r>
            <a:r>
              <a:rPr lang="en-US" sz="4600" b="1" i="1" dirty="0" err="1">
                <a:solidFill>
                  <a:schemeClr val="tx1"/>
                </a:solidFill>
                <a:latin typeface="Times New Roman" panose="02020603050405020304" pitchFamily="18" charset="0"/>
                <a:cs typeface="Times New Roman" panose="02020603050405020304" pitchFamily="18" charset="0"/>
              </a:rPr>
              <a:t>raxmat</a:t>
            </a:r>
            <a:endParaRPr lang="ru-RU" sz="4600" b="1"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7951126"/>
      </p:ext>
    </p:extLst>
  </p:cSld>
  <p:clrMapOvr>
    <a:masterClrMapping/>
  </p:clrMapOvr>
</p:sld>
</file>

<file path=ppt/theme/theme1.xml><?xml version="1.0" encoding="utf-8"?>
<a:theme xmlns:a="http://schemas.openxmlformats.org/drawingml/2006/main" name="Легкий дым">
  <a:themeElements>
    <a:clrScheme name="Синий и зеленый">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3861</TotalTime>
  <Words>2381</Words>
  <Application>Microsoft Office PowerPoint</Application>
  <PresentationFormat>Широкоэкранный</PresentationFormat>
  <Paragraphs>187</Paragraphs>
  <Slides>35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35</vt:i4>
      </vt:variant>
    </vt:vector>
  </HeadingPairs>
  <TitlesOfParts>
    <vt:vector size="42" baseType="lpstr">
      <vt:lpstr>Arial</vt:lpstr>
      <vt:lpstr>Calibri</vt:lpstr>
      <vt:lpstr>Cambria Math</vt:lpstr>
      <vt:lpstr>Century Gothic</vt:lpstr>
      <vt:lpstr>Times New Roman</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Qarorlarning turlari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1-daraja. Operatsiyalar bosqichlari</vt:lpstr>
      <vt:lpstr>Презентация PowerPoint</vt:lpstr>
      <vt:lpstr>Презентация PowerPoint</vt:lpstr>
      <vt:lpstr>Презентация PowerPoint</vt:lpstr>
      <vt:lpstr>Qaror qabul qilish jarayonlari insonning maqsadli yo'naltirilgan ixtiyoriy faoliyati asosida yotadi. Iqtisodiyotda ular ishlab chiqarish va xo’jalik tashkilotlarini yaratishga asos bo'ladi va ularning optimal faolityat yuritish va o'zaro ta’sirlashuvini ta’minlaydi. Ilmiy tadqiqotlarda ular muhim muammolarni ajratish. ularni o'rganish usullarini topish imkonini beradi, tajribaviy asos va nazariy apparat rivoj in i belgilab beradi. Qaror qabul qilish jarayonlarining yangi texnikasini yaratishda mashinalar, qurilmalar, majmualar, binolarni loyihalashda, ularni ishlab chiqarish va ishlatish texnologiyalarini ishlab chiqishda muhim bosqich hisoblanadi.</vt:lpstr>
      <vt:lpstr>Презентация PowerPoint</vt:lpstr>
      <vt:lpstr>Презентация PowerPoint</vt:lpstr>
      <vt:lpstr>1. Принятие управленческих решений на основе анализа бизнес-процессов (конспект лекции). Accessed 04/02/2021 https://waksoft.susu.ru/2021/02/04/prinyatie-upravlencheskih-reshenij-na-osnove-analiza-biznes-proczessov-konspekt-lekczii/   2. Линейное программирование. Accessed 10.01.2018 https://bookflow.ru/linejnoe-programmirovanie/  3. Нелинейное программирование Экономико-математический словарь: Словарь современной экономической науки. — М.: Дело. Л. И. Лопатников. 2003  4. Rafik Aziz Aliev. Fundamentals of the Fuzzy Logic-Based Generalized Theory o f Decisions. Studies in Fuzziness and Soft Com puting. Volume 293. Springer, 2013. -319 p. 5. R.A. Aliev, O.H. Huseynov. Decision theory with imperfect information. 2014. 6. Savage L.J. The Foundations o f Statistics. -N ew Y ork: W ile y , 1954. 7. Billot A An existence theorem for fuzzy utility functions: a new elementary proof. Fuzzy Sets and Systems, 74. 1995. -p.p.271-276. 8. Kojadinovic I. M ulti-attribute utility theory based on the Choquet integral: A theoretical and practical overview, 7th Int. Conf. on M ulti-O bjective Program m ing and Goal Program m ing, Loire V alley (C ity o f Tours). - France, 2006.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Lenovo</dc:creator>
  <cp:lastModifiedBy>User</cp:lastModifiedBy>
  <cp:revision>7</cp:revision>
  <dcterms:created xsi:type="dcterms:W3CDTF">2022-12-21T15:14:47Z</dcterms:created>
  <dcterms:modified xsi:type="dcterms:W3CDTF">2023-10-05T00:43:57Z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87409cd70bb54c8491a4cb855c80a5a7</vt:lpwstr>
  </property>
</Properties>
</file>