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88" r:id="rId18"/>
    <p:sldId id="290" r:id="rId19"/>
    <p:sldId id="291" r:id="rId20"/>
    <p:sldId id="292" r:id="rId21"/>
    <p:sldId id="272" r:id="rId22"/>
    <p:sldId id="273" r:id="rId23"/>
    <p:sldId id="289" r:id="rId24"/>
    <p:sldId id="279" r:id="rId25"/>
    <p:sldId id="280" r:id="rId26"/>
    <p:sldId id="281" r:id="rId27"/>
    <p:sldId id="284" r:id="rId28"/>
    <p:sldId id="285" r:id="rId29"/>
    <p:sldId id="287" r:id="rId30"/>
    <p:sldId id="286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1A9A7B-F0C6-46A6-88C0-711DCDF518C3}" type="doc">
      <dgm:prSet loTypeId="urn:microsoft.com/office/officeart/2005/8/layout/equation2" loCatId="process" qsTypeId="urn:microsoft.com/office/officeart/2005/8/quickstyle/simple1" qsCatId="simple" csTypeId="urn:microsoft.com/office/officeart/2005/8/colors/colorful4" csCatId="colorful" phldr="1"/>
      <dgm:spPr/>
    </dgm:pt>
    <dgm:pt modelId="{0B5002AE-F65A-4C86-84E4-F32C402A4954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Konflikt-Mojaro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3DE1DD-4053-4A2D-8A7C-B433DB5A0D7E}" type="parTrans" cxnId="{4A046D35-F797-447F-865F-EEA1BEB1E7C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01E8D3-E494-45E9-937F-9C60986E8CA6}" type="sibTrans" cxnId="{4A046D35-F797-447F-865F-EEA1BEB1E7C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30591B-0941-4C01-B3F5-2E231C520D3D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ma'lum bo'lgan ma'lum (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qat'iy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E72343-E62E-4D5E-AE42-BE63190F0F38}" type="sibTrans" cxnId="{EA6E4177-EFF2-45E1-8AF4-7DEB882B71D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7823F9-5F84-4537-A96B-CFEA00A0E083}" type="parTrans" cxnId="{EA6E4177-EFF2-45E1-8AF4-7DEB882B71D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438B65-8FE7-4F85-956D-666F59F6C92C}">
      <dgm:prSet phldrT="[Текст]" custT="1"/>
      <dgm:spPr/>
      <dgm:t>
        <a:bodyPr/>
        <a:lstStyle/>
        <a:p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noma'lum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bo'lgan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noaniq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qiymatga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8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bo'lishi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8E9F10-89C8-415C-AA31-89B84200649B}" type="sibTrans" cxnId="{CACBD6FD-7D05-4736-8DA1-834EA3A4FEA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02E847-D62F-434B-94B2-6F9772497696}" type="parTrans" cxnId="{CACBD6FD-7D05-4736-8DA1-834EA3A4FEA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A7C5CA-281F-490A-9495-D95C27A77FD0}" type="pres">
      <dgm:prSet presAssocID="{BA1A9A7B-F0C6-46A6-88C0-711DCDF518C3}" presName="Name0" presStyleCnt="0">
        <dgm:presLayoutVars>
          <dgm:dir/>
          <dgm:resizeHandles val="exact"/>
        </dgm:presLayoutVars>
      </dgm:prSet>
      <dgm:spPr/>
    </dgm:pt>
    <dgm:pt modelId="{1DC218F5-35CE-43D4-B1EA-5F7B70A36E7A}" type="pres">
      <dgm:prSet presAssocID="{BA1A9A7B-F0C6-46A6-88C0-711DCDF518C3}" presName="vNodes" presStyleCnt="0"/>
      <dgm:spPr/>
    </dgm:pt>
    <dgm:pt modelId="{8493E22F-99E7-49AC-B131-C76DC8ADBE35}" type="pres">
      <dgm:prSet presAssocID="{E230591B-0941-4C01-B3F5-2E231C520D3D}" presName="node" presStyleLbl="node1" presStyleIdx="0" presStyleCnt="3" custScaleX="538950" custScaleY="302367">
        <dgm:presLayoutVars>
          <dgm:bulletEnabled val="1"/>
        </dgm:presLayoutVars>
      </dgm:prSet>
      <dgm:spPr/>
    </dgm:pt>
    <dgm:pt modelId="{EFD76B9E-C8E4-4893-90C4-E0C5B5DCED75}" type="pres">
      <dgm:prSet presAssocID="{03E72343-E62E-4D5E-AE42-BE63190F0F38}" presName="spacerT" presStyleCnt="0"/>
      <dgm:spPr/>
    </dgm:pt>
    <dgm:pt modelId="{71655204-2F4B-42A0-BC0F-B874B81AAF70}" type="pres">
      <dgm:prSet presAssocID="{03E72343-E62E-4D5E-AE42-BE63190F0F38}" presName="sibTrans" presStyleLbl="sibTrans2D1" presStyleIdx="0" presStyleCnt="2"/>
      <dgm:spPr/>
    </dgm:pt>
    <dgm:pt modelId="{B8891B7A-1092-471C-90AB-9A474109CE18}" type="pres">
      <dgm:prSet presAssocID="{03E72343-E62E-4D5E-AE42-BE63190F0F38}" presName="spacerB" presStyleCnt="0"/>
      <dgm:spPr/>
    </dgm:pt>
    <dgm:pt modelId="{1EF7F04F-2031-46F7-9E48-72BC9E077A03}" type="pres">
      <dgm:prSet presAssocID="{A6438B65-8FE7-4F85-956D-666F59F6C92C}" presName="node" presStyleLbl="node1" presStyleIdx="1" presStyleCnt="3" custScaleX="544769" custScaleY="347234">
        <dgm:presLayoutVars>
          <dgm:bulletEnabled val="1"/>
        </dgm:presLayoutVars>
      </dgm:prSet>
      <dgm:spPr/>
    </dgm:pt>
    <dgm:pt modelId="{4FBFD3C6-36A9-412C-A006-C55457C1B796}" type="pres">
      <dgm:prSet presAssocID="{BA1A9A7B-F0C6-46A6-88C0-711DCDF518C3}" presName="sibTransLast" presStyleLbl="sibTrans2D1" presStyleIdx="1" presStyleCnt="2"/>
      <dgm:spPr/>
    </dgm:pt>
    <dgm:pt modelId="{8FA284F0-728B-4967-B160-75F7544FDB0C}" type="pres">
      <dgm:prSet presAssocID="{BA1A9A7B-F0C6-46A6-88C0-711DCDF518C3}" presName="connectorText" presStyleLbl="sibTrans2D1" presStyleIdx="1" presStyleCnt="2"/>
      <dgm:spPr/>
    </dgm:pt>
    <dgm:pt modelId="{C56EF9B8-9311-4A34-A053-B01BD0213139}" type="pres">
      <dgm:prSet presAssocID="{BA1A9A7B-F0C6-46A6-88C0-711DCDF518C3}" presName="lastNode" presStyleLbl="node1" presStyleIdx="2" presStyleCnt="3" custScaleX="249172" custScaleY="249173">
        <dgm:presLayoutVars>
          <dgm:bulletEnabled val="1"/>
        </dgm:presLayoutVars>
      </dgm:prSet>
      <dgm:spPr/>
    </dgm:pt>
  </dgm:ptLst>
  <dgm:cxnLst>
    <dgm:cxn modelId="{80FE9403-CC00-4235-8676-D86E11E1EDC1}" type="presOf" srcId="{A6438B65-8FE7-4F85-956D-666F59F6C92C}" destId="{1EF7F04F-2031-46F7-9E48-72BC9E077A03}" srcOrd="0" destOrd="0" presId="urn:microsoft.com/office/officeart/2005/8/layout/equation2"/>
    <dgm:cxn modelId="{7668600D-0486-42DF-A51E-C341913646F0}" type="presOf" srcId="{0B5002AE-F65A-4C86-84E4-F32C402A4954}" destId="{C56EF9B8-9311-4A34-A053-B01BD0213139}" srcOrd="0" destOrd="0" presId="urn:microsoft.com/office/officeart/2005/8/layout/equation2"/>
    <dgm:cxn modelId="{4A046D35-F797-447F-865F-EEA1BEB1E7CB}" srcId="{BA1A9A7B-F0C6-46A6-88C0-711DCDF518C3}" destId="{0B5002AE-F65A-4C86-84E4-F32C402A4954}" srcOrd="2" destOrd="0" parTransId="{6C3DE1DD-4053-4A2D-8A7C-B433DB5A0D7E}" sibTransId="{DA01E8D3-E494-45E9-937F-9C60986E8CA6}"/>
    <dgm:cxn modelId="{B32E8E5E-5532-4F85-83B9-C3B0E20AC304}" type="presOf" srcId="{F88E9F10-89C8-415C-AA31-89B84200649B}" destId="{4FBFD3C6-36A9-412C-A006-C55457C1B796}" srcOrd="0" destOrd="0" presId="urn:microsoft.com/office/officeart/2005/8/layout/equation2"/>
    <dgm:cxn modelId="{4F3C6848-203C-49B9-975C-8F302E5F0449}" type="presOf" srcId="{03E72343-E62E-4D5E-AE42-BE63190F0F38}" destId="{71655204-2F4B-42A0-BC0F-B874B81AAF70}" srcOrd="0" destOrd="0" presId="urn:microsoft.com/office/officeart/2005/8/layout/equation2"/>
    <dgm:cxn modelId="{034B9A69-4007-433E-992B-5846B6A562F7}" type="presOf" srcId="{BA1A9A7B-F0C6-46A6-88C0-711DCDF518C3}" destId="{8CA7C5CA-281F-490A-9495-D95C27A77FD0}" srcOrd="0" destOrd="0" presId="urn:microsoft.com/office/officeart/2005/8/layout/equation2"/>
    <dgm:cxn modelId="{91584B72-94E7-496D-9999-E3B45419441B}" type="presOf" srcId="{F88E9F10-89C8-415C-AA31-89B84200649B}" destId="{8FA284F0-728B-4967-B160-75F7544FDB0C}" srcOrd="1" destOrd="0" presId="urn:microsoft.com/office/officeart/2005/8/layout/equation2"/>
    <dgm:cxn modelId="{A19A9076-EC3C-423E-8F31-F5B753E1839F}" type="presOf" srcId="{E230591B-0941-4C01-B3F5-2E231C520D3D}" destId="{8493E22F-99E7-49AC-B131-C76DC8ADBE35}" srcOrd="0" destOrd="0" presId="urn:microsoft.com/office/officeart/2005/8/layout/equation2"/>
    <dgm:cxn modelId="{EA6E4177-EFF2-45E1-8AF4-7DEB882B71DA}" srcId="{BA1A9A7B-F0C6-46A6-88C0-711DCDF518C3}" destId="{E230591B-0941-4C01-B3F5-2E231C520D3D}" srcOrd="0" destOrd="0" parTransId="{1E7823F9-5F84-4537-A96B-CFEA00A0E083}" sibTransId="{03E72343-E62E-4D5E-AE42-BE63190F0F38}"/>
    <dgm:cxn modelId="{CACBD6FD-7D05-4736-8DA1-834EA3A4FEA8}" srcId="{BA1A9A7B-F0C6-46A6-88C0-711DCDF518C3}" destId="{A6438B65-8FE7-4F85-956D-666F59F6C92C}" srcOrd="1" destOrd="0" parTransId="{0F02E847-D62F-434B-94B2-6F9772497696}" sibTransId="{F88E9F10-89C8-415C-AA31-89B84200649B}"/>
    <dgm:cxn modelId="{F8F04134-59F9-4E38-B56E-9F0991479132}" type="presParOf" srcId="{8CA7C5CA-281F-490A-9495-D95C27A77FD0}" destId="{1DC218F5-35CE-43D4-B1EA-5F7B70A36E7A}" srcOrd="0" destOrd="0" presId="urn:microsoft.com/office/officeart/2005/8/layout/equation2"/>
    <dgm:cxn modelId="{DBB56FE9-ABA6-4383-972B-9FB80150AF89}" type="presParOf" srcId="{1DC218F5-35CE-43D4-B1EA-5F7B70A36E7A}" destId="{8493E22F-99E7-49AC-B131-C76DC8ADBE35}" srcOrd="0" destOrd="0" presId="urn:microsoft.com/office/officeart/2005/8/layout/equation2"/>
    <dgm:cxn modelId="{E5A3450C-6FF7-499E-97C9-9EBC650CD38E}" type="presParOf" srcId="{1DC218F5-35CE-43D4-B1EA-5F7B70A36E7A}" destId="{EFD76B9E-C8E4-4893-90C4-E0C5B5DCED75}" srcOrd="1" destOrd="0" presId="urn:microsoft.com/office/officeart/2005/8/layout/equation2"/>
    <dgm:cxn modelId="{D2A04522-8778-4691-9B5D-6522DD168A32}" type="presParOf" srcId="{1DC218F5-35CE-43D4-B1EA-5F7B70A36E7A}" destId="{71655204-2F4B-42A0-BC0F-B874B81AAF70}" srcOrd="2" destOrd="0" presId="urn:microsoft.com/office/officeart/2005/8/layout/equation2"/>
    <dgm:cxn modelId="{FC42307A-50D3-4768-AB89-710A4A7FD15E}" type="presParOf" srcId="{1DC218F5-35CE-43D4-B1EA-5F7B70A36E7A}" destId="{B8891B7A-1092-471C-90AB-9A474109CE18}" srcOrd="3" destOrd="0" presId="urn:microsoft.com/office/officeart/2005/8/layout/equation2"/>
    <dgm:cxn modelId="{E5E19663-5DAD-48FD-B6EA-0F5A5A80C3FB}" type="presParOf" srcId="{1DC218F5-35CE-43D4-B1EA-5F7B70A36E7A}" destId="{1EF7F04F-2031-46F7-9E48-72BC9E077A03}" srcOrd="4" destOrd="0" presId="urn:microsoft.com/office/officeart/2005/8/layout/equation2"/>
    <dgm:cxn modelId="{C8AC6011-BE74-425F-AA98-3E1D4DFB9C34}" type="presParOf" srcId="{8CA7C5CA-281F-490A-9495-D95C27A77FD0}" destId="{4FBFD3C6-36A9-412C-A006-C55457C1B796}" srcOrd="1" destOrd="0" presId="urn:microsoft.com/office/officeart/2005/8/layout/equation2"/>
    <dgm:cxn modelId="{C71115EF-1CB5-4230-B43A-41714419722C}" type="presParOf" srcId="{4FBFD3C6-36A9-412C-A006-C55457C1B796}" destId="{8FA284F0-728B-4967-B160-75F7544FDB0C}" srcOrd="0" destOrd="0" presId="urn:microsoft.com/office/officeart/2005/8/layout/equation2"/>
    <dgm:cxn modelId="{8ECEC7C6-3472-44FE-97EE-92A950E46B30}" type="presParOf" srcId="{8CA7C5CA-281F-490A-9495-D95C27A77FD0}" destId="{C56EF9B8-9311-4A34-A053-B01BD0213139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EA07DE-69F1-4FD2-866C-112BC3DEFF8F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DEC764D-F53F-4EFD-8B82-D9067D622C86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haqiqiy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7B6293-50A5-486F-9A64-A89E33AA2EBB}" type="parTrans" cxnId="{6BF1236F-CA54-4F91-8413-324B97876AB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B47890-7E57-42FA-BE8B-A0E65C12D5EE}" type="sibTrans" cxnId="{6BF1236F-CA54-4F91-8413-324B97876AB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FAA088-4B08-4ECF-9E90-31F6725EDA0F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A5CD33-2BFF-4F97-A11B-C05CB122470B}" type="parTrans" cxnId="{CFEB8083-E94C-40C1-8BC1-33BCF63AC42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E8BBEE-8FFD-4E97-BF4A-C67F7F9A95D9}" type="sibTrans" cxnId="{CFEB8083-E94C-40C1-8BC1-33BCF63AC42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9487F4-EF90-4C70-BB82-65B11D35FF55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samaradorligi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89FB63-DDCC-45B4-B508-FDD507823AC3}" type="parTrans" cxnId="{EEA339C7-DE10-40C5-91F4-882EF63A6A0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AA2E13-BE5D-44E8-928F-EBD031FAFF31}" type="sibTrans" cxnId="{EEA339C7-DE10-40C5-91F4-882EF63A6A0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CB688E-8300-46DE-8439-3AD1B9E4DBCA}">
      <dgm:prSet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tanlangan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baholash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nuqtai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va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strategiyalarni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taqqoslash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23E225-5162-4485-8ABE-B2500996EE2F}" type="parTrans" cxnId="{11FB4629-F7DD-453E-ADC8-2C8C06A24E7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F7FDFA-4F48-4140-9DBF-C8C3F340D207}" type="sibTrans" cxnId="{11FB4629-F7DD-453E-ADC8-2C8C06A24E7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672640-0AFA-43EF-8CA8-40C5451593C4}">
      <dgm:prSet phldrT="[Текст]" custT="1"/>
      <dgm:spPr/>
      <dgm:t>
        <a:bodyPr/>
        <a:lstStyle/>
        <a:p>
          <a:r>
            <a:rPr lang="en-US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W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6CCB44-A6A3-44EE-9E86-4373746E538C}" type="sibTrans" cxnId="{D6A604E8-E069-4361-AE79-5A223903BD0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F26055-603A-498C-805D-E1039F0863CB}" type="parTrans" cxnId="{D6A604E8-E069-4361-AE79-5A223903BD0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146A5D-AC97-4E03-A90E-27E372987B46}">
      <dgm:prSet phldrT="[Текст]"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137154-B9BA-4CA7-B6CF-7221F86D2519}" type="sibTrans" cxnId="{64121CE1-E458-4993-BA5E-1FBD519A9FE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919BCD-861A-4103-9F85-B20650BBE5BD}" type="parTrans" cxnId="{64121CE1-E458-4993-BA5E-1FBD519A9FE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EA5B55-D4B0-4B34-AAD1-611136ABC571}">
      <dgm:prSet phldrT="[Текст]" custT="1"/>
      <dgm:spPr/>
      <dgm:t>
        <a:bodyPr/>
        <a:lstStyle/>
        <a:p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</a:t>
          </a:r>
          <a:r>
            <a:rPr lang="en-US" sz="1600" b="1" baseline="-25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1D4C93-F5D7-4D77-8331-D92645DE10D1}" type="sibTrans" cxnId="{7989D23C-1856-41F4-9208-44AE5B6A4F8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1224E-7132-4A65-BD67-A23DFB65852A}" type="parTrans" cxnId="{7989D23C-1856-41F4-9208-44AE5B6A4F8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BB1752-1F9E-420D-BC58-9C9BC43F986B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79BFA-7ECB-4F99-8320-E00438470F0C}" type="sibTrans" cxnId="{68B37C10-4750-4979-A782-160D578DDD2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5210A-1F8A-43CA-8EA5-46246CCDC5C0}" type="parTrans" cxnId="{68B37C10-4750-4979-A782-160D578DDD2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6E142C-B8DA-4BA8-88F7-DEEA5452B60C}" type="pres">
      <dgm:prSet presAssocID="{82EA07DE-69F1-4FD2-866C-112BC3DEFF8F}" presName="linearFlow" presStyleCnt="0">
        <dgm:presLayoutVars>
          <dgm:dir/>
          <dgm:animLvl val="lvl"/>
          <dgm:resizeHandles val="exact"/>
        </dgm:presLayoutVars>
      </dgm:prSet>
      <dgm:spPr/>
    </dgm:pt>
    <dgm:pt modelId="{C3E0CED9-06C5-48E9-B863-F8AB34B46426}" type="pres">
      <dgm:prSet presAssocID="{58672640-0AFA-43EF-8CA8-40C5451593C4}" presName="composite" presStyleCnt="0"/>
      <dgm:spPr/>
    </dgm:pt>
    <dgm:pt modelId="{19F5CC6E-2C74-497A-95E4-FE20E925967F}" type="pres">
      <dgm:prSet presAssocID="{58672640-0AFA-43EF-8CA8-40C5451593C4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6EBC43DC-E9CB-4BBD-951B-6E08D2FD3A75}" type="pres">
      <dgm:prSet presAssocID="{58672640-0AFA-43EF-8CA8-40C5451593C4}" presName="descendantText" presStyleLbl="alignAcc1" presStyleIdx="0" presStyleCnt="4">
        <dgm:presLayoutVars>
          <dgm:bulletEnabled val="1"/>
        </dgm:presLayoutVars>
      </dgm:prSet>
      <dgm:spPr/>
    </dgm:pt>
    <dgm:pt modelId="{FDF9FA8F-5766-487D-B29E-8B1639FD5E0A}" type="pres">
      <dgm:prSet presAssocID="{696CCB44-A6A3-44EE-9E86-4373746E538C}" presName="sp" presStyleCnt="0"/>
      <dgm:spPr/>
    </dgm:pt>
    <dgm:pt modelId="{881F1C66-B951-4B26-B3A6-396BC102B4E9}" type="pres">
      <dgm:prSet presAssocID="{A6146A5D-AC97-4E03-A90E-27E372987B46}" presName="composite" presStyleCnt="0"/>
      <dgm:spPr/>
    </dgm:pt>
    <dgm:pt modelId="{51B8BE26-2C35-4260-A22F-257732663C50}" type="pres">
      <dgm:prSet presAssocID="{A6146A5D-AC97-4E03-A90E-27E372987B46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B6A035F5-44FC-4562-8066-4875AAC9DFB7}" type="pres">
      <dgm:prSet presAssocID="{A6146A5D-AC97-4E03-A90E-27E372987B46}" presName="descendantText" presStyleLbl="alignAcc1" presStyleIdx="1" presStyleCnt="4">
        <dgm:presLayoutVars>
          <dgm:bulletEnabled val="1"/>
        </dgm:presLayoutVars>
      </dgm:prSet>
      <dgm:spPr/>
    </dgm:pt>
    <dgm:pt modelId="{13A2E372-6C1F-4C93-9D68-256145B8B8FD}" type="pres">
      <dgm:prSet presAssocID="{F5137154-B9BA-4CA7-B6CF-7221F86D2519}" presName="sp" presStyleCnt="0"/>
      <dgm:spPr/>
    </dgm:pt>
    <dgm:pt modelId="{860180F7-DF75-4B73-9C62-EBF8FBE59F45}" type="pres">
      <dgm:prSet presAssocID="{F2EA5B55-D4B0-4B34-AAD1-611136ABC571}" presName="composite" presStyleCnt="0"/>
      <dgm:spPr/>
    </dgm:pt>
    <dgm:pt modelId="{9071DA14-5C81-4AEE-9837-74A6043B33F2}" type="pres">
      <dgm:prSet presAssocID="{F2EA5B55-D4B0-4B34-AAD1-611136ABC571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4745823F-00B4-4B7C-B9B9-CBC22BA4318E}" type="pres">
      <dgm:prSet presAssocID="{F2EA5B55-D4B0-4B34-AAD1-611136ABC571}" presName="descendantText" presStyleLbl="alignAcc1" presStyleIdx="2" presStyleCnt="4">
        <dgm:presLayoutVars>
          <dgm:bulletEnabled val="1"/>
        </dgm:presLayoutVars>
      </dgm:prSet>
      <dgm:spPr/>
    </dgm:pt>
    <dgm:pt modelId="{6A569B43-2F28-4DE6-AF12-B15048909437}" type="pres">
      <dgm:prSet presAssocID="{BA1D4C93-F5D7-4D77-8331-D92645DE10D1}" presName="sp" presStyleCnt="0"/>
      <dgm:spPr/>
    </dgm:pt>
    <dgm:pt modelId="{1A27EF5D-9FB6-405C-A5D4-53118CFC047E}" type="pres">
      <dgm:prSet presAssocID="{EABB1752-1F9E-420D-BC58-9C9BC43F986B}" presName="composite" presStyleCnt="0"/>
      <dgm:spPr/>
    </dgm:pt>
    <dgm:pt modelId="{C96CD652-BF00-47D6-8039-A38FF26FFF25}" type="pres">
      <dgm:prSet presAssocID="{EABB1752-1F9E-420D-BC58-9C9BC43F986B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F5F1BA33-74AF-4F8B-B4FA-A2788A70EE7B}" type="pres">
      <dgm:prSet presAssocID="{EABB1752-1F9E-420D-BC58-9C9BC43F986B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68B37C10-4750-4979-A782-160D578DDD2B}" srcId="{82EA07DE-69F1-4FD2-866C-112BC3DEFF8F}" destId="{EABB1752-1F9E-420D-BC58-9C9BC43F986B}" srcOrd="3" destOrd="0" parTransId="{D9D5210A-1F8A-43CA-8EA5-46246CCDC5C0}" sibTransId="{56679BFA-7ECB-4F99-8320-E00438470F0C}"/>
    <dgm:cxn modelId="{DBB8D01B-31E9-41AC-936D-4F5A56DF170A}" type="presOf" srcId="{1DEC764D-F53F-4EFD-8B82-D9067D622C86}" destId="{6EBC43DC-E9CB-4BBD-951B-6E08D2FD3A75}" srcOrd="0" destOrd="0" presId="urn:microsoft.com/office/officeart/2005/8/layout/chevron2"/>
    <dgm:cxn modelId="{11FB4629-F7DD-453E-ADC8-2C8C06A24E7F}" srcId="{EABB1752-1F9E-420D-BC58-9C9BC43F986B}" destId="{3CCB688E-8300-46DE-8439-3AD1B9E4DBCA}" srcOrd="0" destOrd="0" parTransId="{A723E225-5162-4485-8ABE-B2500996EE2F}" sibTransId="{C4F7FDFA-4F48-4140-9DBF-C8C3F340D207}"/>
    <dgm:cxn modelId="{7989D23C-1856-41F4-9208-44AE5B6A4F8E}" srcId="{82EA07DE-69F1-4FD2-866C-112BC3DEFF8F}" destId="{F2EA5B55-D4B0-4B34-AAD1-611136ABC571}" srcOrd="2" destOrd="0" parTransId="{6711224E-7132-4A65-BD67-A23DFB65852A}" sibTransId="{BA1D4C93-F5D7-4D77-8331-D92645DE10D1}"/>
    <dgm:cxn modelId="{9D77415F-88DC-4916-8B0E-89C1576C16B4}" type="presOf" srcId="{58672640-0AFA-43EF-8CA8-40C5451593C4}" destId="{19F5CC6E-2C74-497A-95E4-FE20E925967F}" srcOrd="0" destOrd="0" presId="urn:microsoft.com/office/officeart/2005/8/layout/chevron2"/>
    <dgm:cxn modelId="{6BF1236F-CA54-4F91-8413-324B97876AB4}" srcId="{58672640-0AFA-43EF-8CA8-40C5451593C4}" destId="{1DEC764D-F53F-4EFD-8B82-D9067D622C86}" srcOrd="0" destOrd="0" parTransId="{567B6293-50A5-486F-9A64-A89E33AA2EBB}" sibTransId="{18B47890-7E57-42FA-BE8B-A0E65C12D5EE}"/>
    <dgm:cxn modelId="{28B8E674-0E11-4B83-B312-26F92F0624AA}" type="presOf" srcId="{82EA07DE-69F1-4FD2-866C-112BC3DEFF8F}" destId="{2C6E142C-B8DA-4BA8-88F7-DEEA5452B60C}" srcOrd="0" destOrd="0" presId="urn:microsoft.com/office/officeart/2005/8/layout/chevron2"/>
    <dgm:cxn modelId="{2B580379-776A-4175-A8B7-8E36F1304CB0}" type="presOf" srcId="{F2EA5B55-D4B0-4B34-AAD1-611136ABC571}" destId="{9071DA14-5C81-4AEE-9837-74A6043B33F2}" srcOrd="0" destOrd="0" presId="urn:microsoft.com/office/officeart/2005/8/layout/chevron2"/>
    <dgm:cxn modelId="{CFEB8083-E94C-40C1-8BC1-33BCF63AC422}" srcId="{A6146A5D-AC97-4E03-A90E-27E372987B46}" destId="{26FAA088-4B08-4ECF-9E90-31F6725EDA0F}" srcOrd="0" destOrd="0" parTransId="{70A5CD33-2BFF-4F97-A11B-C05CB122470B}" sibTransId="{09E8BBEE-8FFD-4E97-BF4A-C67F7F9A95D9}"/>
    <dgm:cxn modelId="{9D21018D-0BAA-4F5F-9967-ACB050F9F4E4}" type="presOf" srcId="{E69487F4-EF90-4C70-BB82-65B11D35FF55}" destId="{4745823F-00B4-4B7C-B9B9-CBC22BA4318E}" srcOrd="0" destOrd="0" presId="urn:microsoft.com/office/officeart/2005/8/layout/chevron2"/>
    <dgm:cxn modelId="{559D7791-2EEB-43E5-97CF-EF2B1680A717}" type="presOf" srcId="{3CCB688E-8300-46DE-8439-3AD1B9E4DBCA}" destId="{F5F1BA33-74AF-4F8B-B4FA-A2788A70EE7B}" srcOrd="0" destOrd="0" presId="urn:microsoft.com/office/officeart/2005/8/layout/chevron2"/>
    <dgm:cxn modelId="{8C407A92-6ACE-4A1B-93A5-621057D87C0F}" type="presOf" srcId="{EABB1752-1F9E-420D-BC58-9C9BC43F986B}" destId="{C96CD652-BF00-47D6-8039-A38FF26FFF25}" srcOrd="0" destOrd="0" presId="urn:microsoft.com/office/officeart/2005/8/layout/chevron2"/>
    <dgm:cxn modelId="{5ECBBE96-CD85-4372-AD46-D4BB3E978516}" type="presOf" srcId="{26FAA088-4B08-4ECF-9E90-31F6725EDA0F}" destId="{B6A035F5-44FC-4562-8066-4875AAC9DFB7}" srcOrd="0" destOrd="0" presId="urn:microsoft.com/office/officeart/2005/8/layout/chevron2"/>
    <dgm:cxn modelId="{6354C49F-5B20-494D-8A62-52E20E8B0900}" type="presOf" srcId="{A6146A5D-AC97-4E03-A90E-27E372987B46}" destId="{51B8BE26-2C35-4260-A22F-257732663C50}" srcOrd="0" destOrd="0" presId="urn:microsoft.com/office/officeart/2005/8/layout/chevron2"/>
    <dgm:cxn modelId="{EEA339C7-DE10-40C5-91F4-882EF63A6A0B}" srcId="{F2EA5B55-D4B0-4B34-AAD1-611136ABC571}" destId="{E69487F4-EF90-4C70-BB82-65B11D35FF55}" srcOrd="0" destOrd="0" parTransId="{A289FB63-DDCC-45B4-B508-FDD507823AC3}" sibTransId="{8BAA2E13-BE5D-44E8-928F-EBD031FAFF31}"/>
    <dgm:cxn modelId="{64121CE1-E458-4993-BA5E-1FBD519A9FE4}" srcId="{82EA07DE-69F1-4FD2-866C-112BC3DEFF8F}" destId="{A6146A5D-AC97-4E03-A90E-27E372987B46}" srcOrd="1" destOrd="0" parTransId="{4A919BCD-861A-4103-9F85-B20650BBE5BD}" sibTransId="{F5137154-B9BA-4CA7-B6CF-7221F86D2519}"/>
    <dgm:cxn modelId="{D6A604E8-E069-4361-AE79-5A223903BD09}" srcId="{82EA07DE-69F1-4FD2-866C-112BC3DEFF8F}" destId="{58672640-0AFA-43EF-8CA8-40C5451593C4}" srcOrd="0" destOrd="0" parTransId="{FBF26055-603A-498C-805D-E1039F0863CB}" sibTransId="{696CCB44-A6A3-44EE-9E86-4373746E538C}"/>
    <dgm:cxn modelId="{65655196-20DD-4BA8-B314-7D76811C94B8}" type="presParOf" srcId="{2C6E142C-B8DA-4BA8-88F7-DEEA5452B60C}" destId="{C3E0CED9-06C5-48E9-B863-F8AB34B46426}" srcOrd="0" destOrd="0" presId="urn:microsoft.com/office/officeart/2005/8/layout/chevron2"/>
    <dgm:cxn modelId="{141BA451-6894-4D79-805E-FA7B646B6DD9}" type="presParOf" srcId="{C3E0CED9-06C5-48E9-B863-F8AB34B46426}" destId="{19F5CC6E-2C74-497A-95E4-FE20E925967F}" srcOrd="0" destOrd="0" presId="urn:microsoft.com/office/officeart/2005/8/layout/chevron2"/>
    <dgm:cxn modelId="{23E38C99-43C0-438C-9787-ECC29498AA79}" type="presParOf" srcId="{C3E0CED9-06C5-48E9-B863-F8AB34B46426}" destId="{6EBC43DC-E9CB-4BBD-951B-6E08D2FD3A75}" srcOrd="1" destOrd="0" presId="urn:microsoft.com/office/officeart/2005/8/layout/chevron2"/>
    <dgm:cxn modelId="{06823FFC-2B36-430B-8BE7-FDCBE371D4B0}" type="presParOf" srcId="{2C6E142C-B8DA-4BA8-88F7-DEEA5452B60C}" destId="{FDF9FA8F-5766-487D-B29E-8B1639FD5E0A}" srcOrd="1" destOrd="0" presId="urn:microsoft.com/office/officeart/2005/8/layout/chevron2"/>
    <dgm:cxn modelId="{5C3D3095-CF64-40B1-AC44-49C981E15F29}" type="presParOf" srcId="{2C6E142C-B8DA-4BA8-88F7-DEEA5452B60C}" destId="{881F1C66-B951-4B26-B3A6-396BC102B4E9}" srcOrd="2" destOrd="0" presId="urn:microsoft.com/office/officeart/2005/8/layout/chevron2"/>
    <dgm:cxn modelId="{5D1DA92A-4856-40CA-93E4-35ADFA84423C}" type="presParOf" srcId="{881F1C66-B951-4B26-B3A6-396BC102B4E9}" destId="{51B8BE26-2C35-4260-A22F-257732663C50}" srcOrd="0" destOrd="0" presId="urn:microsoft.com/office/officeart/2005/8/layout/chevron2"/>
    <dgm:cxn modelId="{5659C091-1349-4437-B7B1-9ED306B4E607}" type="presParOf" srcId="{881F1C66-B951-4B26-B3A6-396BC102B4E9}" destId="{B6A035F5-44FC-4562-8066-4875AAC9DFB7}" srcOrd="1" destOrd="0" presId="urn:microsoft.com/office/officeart/2005/8/layout/chevron2"/>
    <dgm:cxn modelId="{FB2BDF5F-AA45-4DFC-A9A3-E093436D5368}" type="presParOf" srcId="{2C6E142C-B8DA-4BA8-88F7-DEEA5452B60C}" destId="{13A2E372-6C1F-4C93-9D68-256145B8B8FD}" srcOrd="3" destOrd="0" presId="urn:microsoft.com/office/officeart/2005/8/layout/chevron2"/>
    <dgm:cxn modelId="{AF0F5CBF-3643-4B97-BCE7-EDC7B6220FA7}" type="presParOf" srcId="{2C6E142C-B8DA-4BA8-88F7-DEEA5452B60C}" destId="{860180F7-DF75-4B73-9C62-EBF8FBE59F45}" srcOrd="4" destOrd="0" presId="urn:microsoft.com/office/officeart/2005/8/layout/chevron2"/>
    <dgm:cxn modelId="{3524C324-6723-4CB8-B50F-25106811084A}" type="presParOf" srcId="{860180F7-DF75-4B73-9C62-EBF8FBE59F45}" destId="{9071DA14-5C81-4AEE-9837-74A6043B33F2}" srcOrd="0" destOrd="0" presId="urn:microsoft.com/office/officeart/2005/8/layout/chevron2"/>
    <dgm:cxn modelId="{F87DE3A6-6595-4633-AE7A-707B909AFA18}" type="presParOf" srcId="{860180F7-DF75-4B73-9C62-EBF8FBE59F45}" destId="{4745823F-00B4-4B7C-B9B9-CBC22BA4318E}" srcOrd="1" destOrd="0" presId="urn:microsoft.com/office/officeart/2005/8/layout/chevron2"/>
    <dgm:cxn modelId="{A72C52D5-33C9-4310-B63E-3E3567653A1B}" type="presParOf" srcId="{2C6E142C-B8DA-4BA8-88F7-DEEA5452B60C}" destId="{6A569B43-2F28-4DE6-AF12-B15048909437}" srcOrd="5" destOrd="0" presId="urn:microsoft.com/office/officeart/2005/8/layout/chevron2"/>
    <dgm:cxn modelId="{8EF9D2D0-ABED-4390-93FE-D55D51030E19}" type="presParOf" srcId="{2C6E142C-B8DA-4BA8-88F7-DEEA5452B60C}" destId="{1A27EF5D-9FB6-405C-A5D4-53118CFC047E}" srcOrd="6" destOrd="0" presId="urn:microsoft.com/office/officeart/2005/8/layout/chevron2"/>
    <dgm:cxn modelId="{7C845E23-0F9A-40FA-808A-52164A5A3C3F}" type="presParOf" srcId="{1A27EF5D-9FB6-405C-A5D4-53118CFC047E}" destId="{C96CD652-BF00-47D6-8039-A38FF26FFF25}" srcOrd="0" destOrd="0" presId="urn:microsoft.com/office/officeart/2005/8/layout/chevron2"/>
    <dgm:cxn modelId="{87025029-6C85-41DF-B669-64646D11F45B}" type="presParOf" srcId="{1A27EF5D-9FB6-405C-A5D4-53118CFC047E}" destId="{F5F1BA33-74AF-4F8B-B4FA-A2788A70EE7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8D8F1D3-DE57-4C53-865D-FB8558BA9DDC}" type="doc">
      <dgm:prSet loTypeId="urn:microsoft.com/office/officeart/2005/8/layout/chart3" loCatId="cycle" qsTypeId="urn:microsoft.com/office/officeart/2005/8/quickstyle/simple1" qsCatId="simple" csTypeId="urn:microsoft.com/office/officeart/2005/8/colors/colorful5" csCatId="colorful" phldr="1"/>
      <dgm:spPr/>
    </dgm:pt>
    <dgm:pt modelId="{CFD51425-8BCE-4F03-BBF7-6A4CBC69BC61}">
      <dgm:prSet phldrT="[Текст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Qaror qabul qiluvchi ma'lum va kelishilgan maqsadlarga erishishga intiladi. Muammolar aniqlangan va aniq shakllantirilgan.</a:t>
          </a:r>
          <a:endParaRPr lang="ru-RU" sz="1600" dirty="0">
            <a:solidFill>
              <a:schemeClr val="tx1"/>
            </a:solidFill>
          </a:endParaRPr>
        </a:p>
      </dgm:t>
    </dgm:pt>
    <dgm:pt modelId="{DA8AD570-E69B-437C-9653-EDF7B3CCECEF}" type="parTrans" cxnId="{109C88B6-90F6-43BF-8546-D1E2F7511BD5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9A22D42D-6AE4-4A9D-963F-8ED356175214}" type="sibTrans" cxnId="{109C88B6-90F6-43BF-8546-D1E2F7511BD5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5BFE4DE2-F339-4701-928C-F894FBE702EB}">
      <dgm:prSet phldrT="[Текст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Variantlarni baholash mezonlari ma'lum. Qaror qabul qiluvchi tashkilotga eng katta iqtisodiy foyda keltiradigan variantni tanlaydi.</a:t>
          </a:r>
          <a:endParaRPr lang="ru-RU" sz="1600" dirty="0">
            <a:solidFill>
              <a:schemeClr val="tx1"/>
            </a:solidFill>
          </a:endParaRPr>
        </a:p>
      </dgm:t>
    </dgm:pt>
    <dgm:pt modelId="{DD11459D-5752-4273-9EF8-03133B0F2555}" type="parTrans" cxnId="{B5321D9B-9A41-4544-B444-C6B35D40176D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790DD0A3-0D2E-42F6-BB72-910C3A2E1ACC}" type="sibTrans" cxnId="{B5321D9B-9A41-4544-B444-C6B35D40176D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7A1041FB-4446-46DB-920A-B7DE04A40FA9}">
      <dgm:prSet phldrT="[Текст]"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Tanlov uchun mas'ul bo'lgan xodim barcha kerakli ma'lumotlarni olish, barcha ruxsat etilgan variantlar va yuzaga kelishi mumkin bo'lgan oqibatlar hisoblab chiqilib, aniqlikka intiladi.</a:t>
          </a:r>
          <a:endParaRPr lang="ru-RU" sz="1600" dirty="0">
            <a:solidFill>
              <a:schemeClr val="tx1"/>
            </a:solidFill>
          </a:endParaRPr>
        </a:p>
      </dgm:t>
    </dgm:pt>
    <dgm:pt modelId="{58DC20DB-4F60-4832-AA4B-6F9998F93546}" type="parTrans" cxnId="{EC2EB5BC-37E2-4AE0-BE3D-1F5C39BC4253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941CA7F3-E6CC-4755-B272-941A2077F441}" type="sibTrans" cxnId="{EC2EB5BC-37E2-4AE0-BE3D-1F5C39BC4253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230295EA-DF7D-4DD9-AC90-0BD93890D4ED}">
      <dgm:prSet custT="1"/>
      <dgm:spPr/>
      <dgm:t>
        <a:bodyPr/>
        <a:lstStyle/>
        <a:p>
          <a:endParaRPr lang="en-US" sz="1600" dirty="0">
            <a:solidFill>
              <a:schemeClr val="tx1"/>
            </a:solidFill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endParaRPr lang="en-US" sz="1600" dirty="0">
            <a:solidFill>
              <a:schemeClr val="tx1"/>
            </a:solidFill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Qaror qabul qiluvchi oqilona harakat qiladi va variantlarni baholash va ustuvorliklarni belgilashga mantiqiy yondashadi, uning tanlovi korxona maqsadlariga erishish uchun eng mos keladi.</a:t>
          </a:r>
          <a:endParaRPr lang="ru-RU" sz="1600" dirty="0">
            <a:solidFill>
              <a:schemeClr val="tx1"/>
            </a:solidFill>
          </a:endParaRPr>
        </a:p>
      </dgm:t>
    </dgm:pt>
    <dgm:pt modelId="{F0D31BF7-749A-4AD7-AEAD-308E81F49151}" type="sibTrans" cxnId="{E9B62200-E57D-4106-A729-F1AFCC768C96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88FF0AE8-3325-41E5-938D-97AE1687A19B}" type="parTrans" cxnId="{E9B62200-E57D-4106-A729-F1AFCC768C96}">
      <dgm:prSet/>
      <dgm:spPr/>
      <dgm:t>
        <a:bodyPr/>
        <a:lstStyle/>
        <a:p>
          <a:endParaRPr lang="ru-RU" sz="1600">
            <a:solidFill>
              <a:schemeClr val="tx1"/>
            </a:solidFill>
          </a:endParaRPr>
        </a:p>
      </dgm:t>
    </dgm:pt>
    <dgm:pt modelId="{60B9CEBC-9510-4E40-A88A-77B5000D223A}" type="pres">
      <dgm:prSet presAssocID="{48D8F1D3-DE57-4C53-865D-FB8558BA9DDC}" presName="compositeShape" presStyleCnt="0">
        <dgm:presLayoutVars>
          <dgm:chMax val="7"/>
          <dgm:dir/>
          <dgm:resizeHandles val="exact"/>
        </dgm:presLayoutVars>
      </dgm:prSet>
      <dgm:spPr/>
    </dgm:pt>
    <dgm:pt modelId="{871D62C4-4D17-47D2-AAEC-ED78D517E94D}" type="pres">
      <dgm:prSet presAssocID="{48D8F1D3-DE57-4C53-865D-FB8558BA9DDC}" presName="wedge1" presStyleLbl="node1" presStyleIdx="0" presStyleCnt="4" custScaleX="119056"/>
      <dgm:spPr/>
    </dgm:pt>
    <dgm:pt modelId="{2FFDDC24-C5C3-4BAA-B7FA-AD8A408EA76E}" type="pres">
      <dgm:prSet presAssocID="{48D8F1D3-DE57-4C53-865D-FB8558BA9DDC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F68D950-69B2-4016-9ADB-77D97933D5C8}" type="pres">
      <dgm:prSet presAssocID="{48D8F1D3-DE57-4C53-865D-FB8558BA9DDC}" presName="wedge2" presStyleLbl="node1" presStyleIdx="1" presStyleCnt="4" custScaleX="136386"/>
      <dgm:spPr/>
    </dgm:pt>
    <dgm:pt modelId="{1207B553-F6F2-47EF-A8A9-1C10EA798AA7}" type="pres">
      <dgm:prSet presAssocID="{48D8F1D3-DE57-4C53-865D-FB8558BA9DDC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4EF318A4-69DA-46AB-BA61-8F7DFFF36DE4}" type="pres">
      <dgm:prSet presAssocID="{48D8F1D3-DE57-4C53-865D-FB8558BA9DDC}" presName="wedge3" presStyleLbl="node1" presStyleIdx="2" presStyleCnt="4" custScaleX="130637"/>
      <dgm:spPr/>
    </dgm:pt>
    <dgm:pt modelId="{C3DCB854-3C4C-4E44-B525-3D5148215A06}" type="pres">
      <dgm:prSet presAssocID="{48D8F1D3-DE57-4C53-865D-FB8558BA9DDC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06AAFA62-A75A-48F9-A6E1-A3FB83BCFB3B}" type="pres">
      <dgm:prSet presAssocID="{48D8F1D3-DE57-4C53-865D-FB8558BA9DDC}" presName="wedge4" presStyleLbl="node1" presStyleIdx="3" presStyleCnt="4" custScaleX="131750"/>
      <dgm:spPr/>
    </dgm:pt>
    <dgm:pt modelId="{13E1D92C-BDF0-4F44-AF73-54480032C2AA}" type="pres">
      <dgm:prSet presAssocID="{48D8F1D3-DE57-4C53-865D-FB8558BA9DDC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9B62200-E57D-4106-A729-F1AFCC768C96}" srcId="{48D8F1D3-DE57-4C53-865D-FB8558BA9DDC}" destId="{230295EA-DF7D-4DD9-AC90-0BD93890D4ED}" srcOrd="1" destOrd="0" parTransId="{88FF0AE8-3325-41E5-938D-97AE1687A19B}" sibTransId="{F0D31BF7-749A-4AD7-AEAD-308E81F49151}"/>
    <dgm:cxn modelId="{9F80360D-A4B7-4724-887F-D40916E4F59E}" type="presOf" srcId="{CFD51425-8BCE-4F03-BBF7-6A4CBC69BC61}" destId="{871D62C4-4D17-47D2-AAEC-ED78D517E94D}" srcOrd="0" destOrd="0" presId="urn:microsoft.com/office/officeart/2005/8/layout/chart3"/>
    <dgm:cxn modelId="{FDE4CD26-040A-4303-8DF3-7076F0E8C1E5}" type="presOf" srcId="{230295EA-DF7D-4DD9-AC90-0BD93890D4ED}" destId="{EF68D950-69B2-4016-9ADB-77D97933D5C8}" srcOrd="0" destOrd="0" presId="urn:microsoft.com/office/officeart/2005/8/layout/chart3"/>
    <dgm:cxn modelId="{07E81C2C-2625-4A9C-ABF8-A446F252D404}" type="presOf" srcId="{230295EA-DF7D-4DD9-AC90-0BD93890D4ED}" destId="{1207B553-F6F2-47EF-A8A9-1C10EA798AA7}" srcOrd="1" destOrd="0" presId="urn:microsoft.com/office/officeart/2005/8/layout/chart3"/>
    <dgm:cxn modelId="{AF40395E-1717-4E3F-B16F-4231C3357963}" type="presOf" srcId="{7A1041FB-4446-46DB-920A-B7DE04A40FA9}" destId="{06AAFA62-A75A-48F9-A6E1-A3FB83BCFB3B}" srcOrd="0" destOrd="0" presId="urn:microsoft.com/office/officeart/2005/8/layout/chart3"/>
    <dgm:cxn modelId="{0B40C28A-C282-425E-A606-1E5EC4BC62D5}" type="presOf" srcId="{5BFE4DE2-F339-4701-928C-F894FBE702EB}" destId="{4EF318A4-69DA-46AB-BA61-8F7DFFF36DE4}" srcOrd="0" destOrd="0" presId="urn:microsoft.com/office/officeart/2005/8/layout/chart3"/>
    <dgm:cxn modelId="{B5321D9B-9A41-4544-B444-C6B35D40176D}" srcId="{48D8F1D3-DE57-4C53-865D-FB8558BA9DDC}" destId="{5BFE4DE2-F339-4701-928C-F894FBE702EB}" srcOrd="2" destOrd="0" parTransId="{DD11459D-5752-4273-9EF8-03133B0F2555}" sibTransId="{790DD0A3-0D2E-42F6-BB72-910C3A2E1ACC}"/>
    <dgm:cxn modelId="{109C88B6-90F6-43BF-8546-D1E2F7511BD5}" srcId="{48D8F1D3-DE57-4C53-865D-FB8558BA9DDC}" destId="{CFD51425-8BCE-4F03-BBF7-6A4CBC69BC61}" srcOrd="0" destOrd="0" parTransId="{DA8AD570-E69B-437C-9653-EDF7B3CCECEF}" sibTransId="{9A22D42D-6AE4-4A9D-963F-8ED356175214}"/>
    <dgm:cxn modelId="{EC2EB5BC-37E2-4AE0-BE3D-1F5C39BC4253}" srcId="{48D8F1D3-DE57-4C53-865D-FB8558BA9DDC}" destId="{7A1041FB-4446-46DB-920A-B7DE04A40FA9}" srcOrd="3" destOrd="0" parTransId="{58DC20DB-4F60-4832-AA4B-6F9998F93546}" sibTransId="{941CA7F3-E6CC-4755-B272-941A2077F441}"/>
    <dgm:cxn modelId="{69E1F8D4-6453-4C9B-9388-926ED9BF9397}" type="presOf" srcId="{7A1041FB-4446-46DB-920A-B7DE04A40FA9}" destId="{13E1D92C-BDF0-4F44-AF73-54480032C2AA}" srcOrd="1" destOrd="0" presId="urn:microsoft.com/office/officeart/2005/8/layout/chart3"/>
    <dgm:cxn modelId="{AE52CCE5-7570-433F-98EC-2BCDE95BAD7C}" type="presOf" srcId="{5BFE4DE2-F339-4701-928C-F894FBE702EB}" destId="{C3DCB854-3C4C-4E44-B525-3D5148215A06}" srcOrd="1" destOrd="0" presId="urn:microsoft.com/office/officeart/2005/8/layout/chart3"/>
    <dgm:cxn modelId="{2342FAF0-A7DC-438B-83E1-E65FEDC97CE1}" type="presOf" srcId="{CFD51425-8BCE-4F03-BBF7-6A4CBC69BC61}" destId="{2FFDDC24-C5C3-4BAA-B7FA-AD8A408EA76E}" srcOrd="1" destOrd="0" presId="urn:microsoft.com/office/officeart/2005/8/layout/chart3"/>
    <dgm:cxn modelId="{72E99CFB-1BAD-4402-A768-4B08486F3125}" type="presOf" srcId="{48D8F1D3-DE57-4C53-865D-FB8558BA9DDC}" destId="{60B9CEBC-9510-4E40-A88A-77B5000D223A}" srcOrd="0" destOrd="0" presId="urn:microsoft.com/office/officeart/2005/8/layout/chart3"/>
    <dgm:cxn modelId="{EF3E2134-BB36-4027-A50D-C93FFBB5F37D}" type="presParOf" srcId="{60B9CEBC-9510-4E40-A88A-77B5000D223A}" destId="{871D62C4-4D17-47D2-AAEC-ED78D517E94D}" srcOrd="0" destOrd="0" presId="urn:microsoft.com/office/officeart/2005/8/layout/chart3"/>
    <dgm:cxn modelId="{6B0FB6F3-1AD9-4956-B16E-9703C7E0DF7C}" type="presParOf" srcId="{60B9CEBC-9510-4E40-A88A-77B5000D223A}" destId="{2FFDDC24-C5C3-4BAA-B7FA-AD8A408EA76E}" srcOrd="1" destOrd="0" presId="urn:microsoft.com/office/officeart/2005/8/layout/chart3"/>
    <dgm:cxn modelId="{50E6739B-E225-446F-B4F8-5393C335FB75}" type="presParOf" srcId="{60B9CEBC-9510-4E40-A88A-77B5000D223A}" destId="{EF68D950-69B2-4016-9ADB-77D97933D5C8}" srcOrd="2" destOrd="0" presId="urn:microsoft.com/office/officeart/2005/8/layout/chart3"/>
    <dgm:cxn modelId="{4ECF6030-3BB1-43B5-80E5-82210B66D092}" type="presParOf" srcId="{60B9CEBC-9510-4E40-A88A-77B5000D223A}" destId="{1207B553-F6F2-47EF-A8A9-1C10EA798AA7}" srcOrd="3" destOrd="0" presId="urn:microsoft.com/office/officeart/2005/8/layout/chart3"/>
    <dgm:cxn modelId="{EC148E57-36B0-4D63-A416-F04340E74228}" type="presParOf" srcId="{60B9CEBC-9510-4E40-A88A-77B5000D223A}" destId="{4EF318A4-69DA-46AB-BA61-8F7DFFF36DE4}" srcOrd="4" destOrd="0" presId="urn:microsoft.com/office/officeart/2005/8/layout/chart3"/>
    <dgm:cxn modelId="{2DD670AC-A32D-4339-A1EF-D680AF70827A}" type="presParOf" srcId="{60B9CEBC-9510-4E40-A88A-77B5000D223A}" destId="{C3DCB854-3C4C-4E44-B525-3D5148215A06}" srcOrd="5" destOrd="0" presId="urn:microsoft.com/office/officeart/2005/8/layout/chart3"/>
    <dgm:cxn modelId="{D130564C-B33B-4D7D-9E8D-D2B56D15E7EB}" type="presParOf" srcId="{60B9CEBC-9510-4E40-A88A-77B5000D223A}" destId="{06AAFA62-A75A-48F9-A6E1-A3FB83BCFB3B}" srcOrd="6" destOrd="0" presId="urn:microsoft.com/office/officeart/2005/8/layout/chart3"/>
    <dgm:cxn modelId="{A3A9758F-F2B9-470F-9CFB-570B8B989D6A}" type="presParOf" srcId="{60B9CEBC-9510-4E40-A88A-77B5000D223A}" destId="{13E1D92C-BDF0-4F44-AF73-54480032C2AA}" srcOrd="7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277B58-47E4-49BD-97D0-A7E4A71FE69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212003-2030-4E01-8127-C89DC1979E1C}">
      <dgm:prSet phldrT="[Текст]"/>
      <dgm:spPr/>
      <dgm:t>
        <a:bodyPr/>
        <a:lstStyle/>
        <a:p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O'yin</a:t>
          </a:r>
          <a:r>
            <a:rPr lang="en-US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nazariyasi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ru-RU" dirty="0"/>
        </a:p>
      </dgm:t>
    </dgm:pt>
    <dgm:pt modelId="{846F815A-A87B-43F6-BF93-D0531E3CEB10}" type="parTrans" cxnId="{2B89F7BD-F1D9-4B63-BF6F-AC5079CE37AB}">
      <dgm:prSet/>
      <dgm:spPr/>
      <dgm:t>
        <a:bodyPr/>
        <a:lstStyle/>
        <a:p>
          <a:endParaRPr lang="ru-RU"/>
        </a:p>
      </dgm:t>
    </dgm:pt>
    <dgm:pt modelId="{88976F03-C3FD-4157-A745-8B7E2F33677E}" type="sibTrans" cxnId="{2B89F7BD-F1D9-4B63-BF6F-AC5079CE37AB}">
      <dgm:prSet/>
      <dgm:spPr/>
      <dgm:t>
        <a:bodyPr/>
        <a:lstStyle/>
        <a:p>
          <a:endParaRPr lang="ru-RU"/>
        </a:p>
      </dgm:t>
    </dgm:pt>
    <dgm:pt modelId="{3211257A-8E76-4A6E-90BD-C8CFA2B4CB14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qarorning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raqobatchilarga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ta'sirini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modellashtiradi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dirty="0"/>
        </a:p>
      </dgm:t>
    </dgm:pt>
    <dgm:pt modelId="{F63A4738-9628-434E-84A4-AE798EA7D832}" type="parTrans" cxnId="{00DE26DD-A90D-4BAE-AEB7-96DA3E520CBE}">
      <dgm:prSet/>
      <dgm:spPr/>
      <dgm:t>
        <a:bodyPr/>
        <a:lstStyle/>
        <a:p>
          <a:endParaRPr lang="ru-RU"/>
        </a:p>
      </dgm:t>
    </dgm:pt>
    <dgm:pt modelId="{3BD30BEE-45FF-4D98-B320-1F504CB3858A}" type="sibTrans" cxnId="{00DE26DD-A90D-4BAE-AEB7-96DA3E520CBE}">
      <dgm:prSet/>
      <dgm:spPr/>
      <dgm:t>
        <a:bodyPr/>
        <a:lstStyle/>
        <a:p>
          <a:endParaRPr lang="ru-RU"/>
        </a:p>
      </dgm:t>
    </dgm:pt>
    <dgm:pt modelId="{58F154E1-4BFA-4356-A6E0-BBDF434BB8D7}">
      <dgm:prSet phldrT="[Текст]"/>
      <dgm:spPr/>
      <dgm:t>
        <a:bodyPr/>
        <a:lstStyle/>
        <a:p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Navbat</a:t>
          </a:r>
          <a:r>
            <a:rPr lang="en-US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nazariyasi</a:t>
          </a:r>
          <a:endParaRPr lang="ru-RU" dirty="0"/>
        </a:p>
      </dgm:t>
    </dgm:pt>
    <dgm:pt modelId="{FE1B1B48-01C4-4A6A-8D5D-12FF3B1EE912}" type="parTrans" cxnId="{1EF80235-B1E5-4F79-AB1D-22A98AC837D9}">
      <dgm:prSet/>
      <dgm:spPr/>
      <dgm:t>
        <a:bodyPr/>
        <a:lstStyle/>
        <a:p>
          <a:endParaRPr lang="ru-RU"/>
        </a:p>
      </dgm:t>
    </dgm:pt>
    <dgm:pt modelId="{84DD6525-1F9D-4392-ADEB-C686337C1781}" type="sibTrans" cxnId="{1EF80235-B1E5-4F79-AB1D-22A98AC837D9}">
      <dgm:prSet/>
      <dgm:spPr/>
      <dgm:t>
        <a:bodyPr/>
        <a:lstStyle/>
        <a:p>
          <a:endParaRPr lang="ru-RU"/>
        </a:p>
      </dgm:t>
    </dgm:pt>
    <dgm:pt modelId="{F17BBDA9-735A-4568-8D25-E9BA0EF2C9D9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ularga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bo'lgan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ehtiyojga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muvofiq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xizmat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ko'rsatish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kanallarining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optimal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sonini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aniqlaydi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dirty="0"/>
        </a:p>
      </dgm:t>
    </dgm:pt>
    <dgm:pt modelId="{DBAE379C-53AC-40BE-8938-3BDCE6554BE9}" type="parTrans" cxnId="{510E550F-6A42-4EF5-9333-BB5F97EB2AF8}">
      <dgm:prSet/>
      <dgm:spPr/>
      <dgm:t>
        <a:bodyPr/>
        <a:lstStyle/>
        <a:p>
          <a:endParaRPr lang="ru-RU"/>
        </a:p>
      </dgm:t>
    </dgm:pt>
    <dgm:pt modelId="{DE7AEF80-17DE-4B5E-B219-933C2511663B}" type="sibTrans" cxnId="{510E550F-6A42-4EF5-9333-BB5F97EB2AF8}">
      <dgm:prSet/>
      <dgm:spPr/>
      <dgm:t>
        <a:bodyPr/>
        <a:lstStyle/>
        <a:p>
          <a:endParaRPr lang="ru-RU"/>
        </a:p>
      </dgm:t>
    </dgm:pt>
    <dgm:pt modelId="{375719CA-7211-4A82-86B5-78285D3C8E5D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Inventarizatsiyani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boshqarishni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modellashtirish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ru-RU" dirty="0"/>
        </a:p>
      </dgm:t>
    </dgm:pt>
    <dgm:pt modelId="{2B3DCB9D-C38E-43D1-80B2-62D66C33441A}" type="parTrans" cxnId="{D900924C-7176-457F-B4C0-725084E5B9CD}">
      <dgm:prSet/>
      <dgm:spPr/>
      <dgm:t>
        <a:bodyPr/>
        <a:lstStyle/>
        <a:p>
          <a:endParaRPr lang="ru-RU"/>
        </a:p>
      </dgm:t>
    </dgm:pt>
    <dgm:pt modelId="{794C05B9-F4D0-4BA1-9EBE-E480DAB16098}" type="sibTrans" cxnId="{D900924C-7176-457F-B4C0-725084E5B9CD}">
      <dgm:prSet/>
      <dgm:spPr/>
      <dgm:t>
        <a:bodyPr/>
        <a:lstStyle/>
        <a:p>
          <a:endParaRPr lang="ru-RU"/>
        </a:p>
      </dgm:t>
    </dgm:pt>
    <dgm:pt modelId="{498EE054-A4CE-4E75-B3E1-521EDFD1740A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buyurtmalar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tayyor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mahsulotlarni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omborlarga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joylashtirishni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belgilaydi</a:t>
          </a:r>
          <a:endParaRPr lang="ru-RU" dirty="0"/>
        </a:p>
      </dgm:t>
    </dgm:pt>
    <dgm:pt modelId="{C61ADEB4-19EE-477C-9458-FC47AA4F2600}" type="parTrans" cxnId="{C2A71194-1879-4129-A4C4-A1FA1C5BE56D}">
      <dgm:prSet/>
      <dgm:spPr/>
      <dgm:t>
        <a:bodyPr/>
        <a:lstStyle/>
        <a:p>
          <a:endParaRPr lang="ru-RU"/>
        </a:p>
      </dgm:t>
    </dgm:pt>
    <dgm:pt modelId="{2192C307-D0CE-4D94-94E9-F999DF47106A}" type="sibTrans" cxnId="{C2A71194-1879-4129-A4C4-A1FA1C5BE56D}">
      <dgm:prSet/>
      <dgm:spPr/>
      <dgm:t>
        <a:bodyPr/>
        <a:lstStyle/>
        <a:p>
          <a:endParaRPr lang="ru-RU"/>
        </a:p>
      </dgm:t>
    </dgm:pt>
    <dgm:pt modelId="{75243D36-DF47-4572-8FDF-FF03ABABF772}">
      <dgm:prSet/>
      <dgm:spPr/>
      <dgm:t>
        <a:bodyPr/>
        <a:lstStyle/>
        <a:p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</a:t>
          </a:r>
          <a:r>
            <a:rPr lang="en-US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dasturlash</a:t>
          </a:r>
          <a:endParaRPr lang="ru-RU" dirty="0"/>
        </a:p>
      </dgm:t>
    </dgm:pt>
    <dgm:pt modelId="{D88D9562-0D4A-473D-BD33-A3E339C051A3}" type="parTrans" cxnId="{16876EF5-F5E2-4D12-BB97-86D9B4BEDEA5}">
      <dgm:prSet/>
      <dgm:spPr/>
      <dgm:t>
        <a:bodyPr/>
        <a:lstStyle/>
        <a:p>
          <a:endParaRPr lang="ru-RU"/>
        </a:p>
      </dgm:t>
    </dgm:pt>
    <dgm:pt modelId="{353416A3-FA4E-486D-AD42-2E0322BCEB37}" type="sibTrans" cxnId="{16876EF5-F5E2-4D12-BB97-86D9B4BEDEA5}">
      <dgm:prSet/>
      <dgm:spPr/>
      <dgm:t>
        <a:bodyPr/>
        <a:lstStyle/>
        <a:p>
          <a:endParaRPr lang="ru-RU"/>
        </a:p>
      </dgm:t>
    </dgm:pt>
    <dgm:pt modelId="{5F18DA53-0F61-459B-9A7F-59F04F61725E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muayyan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ehtiyojlar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resurslarni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birlashtirishning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optimal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ta'minlaydi</a:t>
          </a:r>
          <a:endParaRPr lang="ru-RU" dirty="0"/>
        </a:p>
      </dgm:t>
    </dgm:pt>
    <dgm:pt modelId="{76B456F2-2833-4C51-96B6-483CBC31037C}" type="parTrans" cxnId="{E8FD53D6-1970-4190-9E1E-5C6B212115B0}">
      <dgm:prSet/>
      <dgm:spPr/>
      <dgm:t>
        <a:bodyPr/>
        <a:lstStyle/>
        <a:p>
          <a:endParaRPr lang="ru-RU"/>
        </a:p>
      </dgm:t>
    </dgm:pt>
    <dgm:pt modelId="{900BF93D-A891-4408-BDF8-A7D799032B4F}" type="sibTrans" cxnId="{E8FD53D6-1970-4190-9E1E-5C6B212115B0}">
      <dgm:prSet/>
      <dgm:spPr/>
      <dgm:t>
        <a:bodyPr/>
        <a:lstStyle/>
        <a:p>
          <a:endParaRPr lang="ru-RU"/>
        </a:p>
      </dgm:t>
    </dgm:pt>
    <dgm:pt modelId="{D0E49F87-B899-4352-81A0-A3A8322CD6A2}">
      <dgm:prSet/>
      <dgm:spPr/>
      <dgm:t>
        <a:bodyPr/>
        <a:lstStyle/>
        <a:p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Simulyatsion</a:t>
          </a:r>
          <a:r>
            <a:rPr lang="en-US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i="1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modellashtirish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ru-RU" dirty="0"/>
        </a:p>
      </dgm:t>
    </dgm:pt>
    <dgm:pt modelId="{8E25FB31-3049-4128-9815-D4D20D6DD64D}" type="parTrans" cxnId="{1A78CD37-FD69-42F2-9E9F-82943173F626}">
      <dgm:prSet/>
      <dgm:spPr/>
      <dgm:t>
        <a:bodyPr/>
        <a:lstStyle/>
        <a:p>
          <a:endParaRPr lang="ru-RU"/>
        </a:p>
      </dgm:t>
    </dgm:pt>
    <dgm:pt modelId="{961C88FE-78D4-4654-87F9-070C6EED6503}" type="sibTrans" cxnId="{1A78CD37-FD69-42F2-9E9F-82943173F626}">
      <dgm:prSet/>
      <dgm:spPr/>
      <dgm:t>
        <a:bodyPr/>
        <a:lstStyle/>
        <a:p>
          <a:endParaRPr lang="ru-RU"/>
        </a:p>
      </dgm:t>
    </dgm:pt>
    <dgm:pt modelId="{8AE2666B-C3D7-4E7B-9CB6-C774F5A08544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real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tizim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o'rniga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modeldan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amaliy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foydalanishni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ta'minlaydi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dirty="0"/>
        </a:p>
      </dgm:t>
    </dgm:pt>
    <dgm:pt modelId="{450A7D79-8B1E-49AA-ACD9-605CE51FE10E}" type="parTrans" cxnId="{055831C0-4209-411D-A61C-D0FD070DC5EA}">
      <dgm:prSet/>
      <dgm:spPr/>
      <dgm:t>
        <a:bodyPr/>
        <a:lstStyle/>
        <a:p>
          <a:endParaRPr lang="ru-RU"/>
        </a:p>
      </dgm:t>
    </dgm:pt>
    <dgm:pt modelId="{23962321-6C11-49A8-AB2C-D23DF2345E41}" type="sibTrans" cxnId="{055831C0-4209-411D-A61C-D0FD070DC5EA}">
      <dgm:prSet/>
      <dgm:spPr/>
      <dgm:t>
        <a:bodyPr/>
        <a:lstStyle/>
        <a:p>
          <a:endParaRPr lang="ru-RU"/>
        </a:p>
      </dgm:t>
    </dgm:pt>
    <dgm:pt modelId="{41D360F7-1EEE-4E60-BA3B-634D8044BA52}" type="pres">
      <dgm:prSet presAssocID="{C0277B58-47E4-49BD-97D0-A7E4A71FE693}" presName="Name0" presStyleCnt="0">
        <dgm:presLayoutVars>
          <dgm:dir/>
          <dgm:animLvl val="lvl"/>
          <dgm:resizeHandles val="exact"/>
        </dgm:presLayoutVars>
      </dgm:prSet>
      <dgm:spPr/>
    </dgm:pt>
    <dgm:pt modelId="{CACFD2C7-3606-4BC0-8155-64E917736060}" type="pres">
      <dgm:prSet presAssocID="{69212003-2030-4E01-8127-C89DC1979E1C}" presName="linNode" presStyleCnt="0"/>
      <dgm:spPr/>
    </dgm:pt>
    <dgm:pt modelId="{F7AE2676-2C0B-4B4F-B70E-B6728813451A}" type="pres">
      <dgm:prSet presAssocID="{69212003-2030-4E01-8127-C89DC1979E1C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DAE6DC38-1288-4583-8F61-E0537B7F8CFD}" type="pres">
      <dgm:prSet presAssocID="{69212003-2030-4E01-8127-C89DC1979E1C}" presName="descendantText" presStyleLbl="alignAccFollowNode1" presStyleIdx="0" presStyleCnt="5">
        <dgm:presLayoutVars>
          <dgm:bulletEnabled val="1"/>
        </dgm:presLayoutVars>
      </dgm:prSet>
      <dgm:spPr/>
    </dgm:pt>
    <dgm:pt modelId="{FAB1FCF3-A257-405F-9613-0C4AA1B99BDC}" type="pres">
      <dgm:prSet presAssocID="{88976F03-C3FD-4157-A745-8B7E2F33677E}" presName="sp" presStyleCnt="0"/>
      <dgm:spPr/>
    </dgm:pt>
    <dgm:pt modelId="{DB76187E-63DA-42B9-8D20-037CFCC2E645}" type="pres">
      <dgm:prSet presAssocID="{58F154E1-4BFA-4356-A6E0-BBDF434BB8D7}" presName="linNode" presStyleCnt="0"/>
      <dgm:spPr/>
    </dgm:pt>
    <dgm:pt modelId="{4D912358-634B-4BC0-9F38-1461A89FCE79}" type="pres">
      <dgm:prSet presAssocID="{58F154E1-4BFA-4356-A6E0-BBDF434BB8D7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8FA41CA1-57A3-4791-81FD-5B040E4A3BBF}" type="pres">
      <dgm:prSet presAssocID="{58F154E1-4BFA-4356-A6E0-BBDF434BB8D7}" presName="descendantText" presStyleLbl="alignAccFollowNode1" presStyleIdx="1" presStyleCnt="5">
        <dgm:presLayoutVars>
          <dgm:bulletEnabled val="1"/>
        </dgm:presLayoutVars>
      </dgm:prSet>
      <dgm:spPr/>
    </dgm:pt>
    <dgm:pt modelId="{7EEBFA97-65A8-4533-A0DC-2F2F42DE7457}" type="pres">
      <dgm:prSet presAssocID="{84DD6525-1F9D-4392-ADEB-C686337C1781}" presName="sp" presStyleCnt="0"/>
      <dgm:spPr/>
    </dgm:pt>
    <dgm:pt modelId="{474BA597-13D6-4C4D-9FC4-33C6C69757EC}" type="pres">
      <dgm:prSet presAssocID="{375719CA-7211-4A82-86B5-78285D3C8E5D}" presName="linNode" presStyleCnt="0"/>
      <dgm:spPr/>
    </dgm:pt>
    <dgm:pt modelId="{B68F9B91-5B6A-4D1D-B72F-5B04F7690D30}" type="pres">
      <dgm:prSet presAssocID="{375719CA-7211-4A82-86B5-78285D3C8E5D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DAEDF386-D245-4766-91B2-DA6682921E6F}" type="pres">
      <dgm:prSet presAssocID="{375719CA-7211-4A82-86B5-78285D3C8E5D}" presName="descendantText" presStyleLbl="alignAccFollowNode1" presStyleIdx="2" presStyleCnt="5">
        <dgm:presLayoutVars>
          <dgm:bulletEnabled val="1"/>
        </dgm:presLayoutVars>
      </dgm:prSet>
      <dgm:spPr/>
    </dgm:pt>
    <dgm:pt modelId="{51C21DDE-09B4-48F7-8616-1F68733379A2}" type="pres">
      <dgm:prSet presAssocID="{794C05B9-F4D0-4BA1-9EBE-E480DAB16098}" presName="sp" presStyleCnt="0"/>
      <dgm:spPr/>
    </dgm:pt>
    <dgm:pt modelId="{080512EF-6E48-4D06-8A67-C62DA199B468}" type="pres">
      <dgm:prSet presAssocID="{75243D36-DF47-4572-8FDF-FF03ABABF772}" presName="linNode" presStyleCnt="0"/>
      <dgm:spPr/>
    </dgm:pt>
    <dgm:pt modelId="{A4E7CF5D-1512-481D-AE97-43172A3FE9BE}" type="pres">
      <dgm:prSet presAssocID="{75243D36-DF47-4572-8FDF-FF03ABABF77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B9767F85-2575-4EBF-A9CA-EDD3AFC1134F}" type="pres">
      <dgm:prSet presAssocID="{75243D36-DF47-4572-8FDF-FF03ABABF772}" presName="descendantText" presStyleLbl="alignAccFollowNode1" presStyleIdx="3" presStyleCnt="5">
        <dgm:presLayoutVars>
          <dgm:bulletEnabled val="1"/>
        </dgm:presLayoutVars>
      </dgm:prSet>
      <dgm:spPr/>
    </dgm:pt>
    <dgm:pt modelId="{5D7B9C7D-EE45-4034-B7E2-9DE978164DED}" type="pres">
      <dgm:prSet presAssocID="{353416A3-FA4E-486D-AD42-2E0322BCEB37}" presName="sp" presStyleCnt="0"/>
      <dgm:spPr/>
    </dgm:pt>
    <dgm:pt modelId="{32F27DAC-D574-4EC3-BAAD-861BB209C2B3}" type="pres">
      <dgm:prSet presAssocID="{D0E49F87-B899-4352-81A0-A3A8322CD6A2}" presName="linNode" presStyleCnt="0"/>
      <dgm:spPr/>
    </dgm:pt>
    <dgm:pt modelId="{A5FA1D44-F341-4934-B7CE-27F86FEB951E}" type="pres">
      <dgm:prSet presAssocID="{D0E49F87-B899-4352-81A0-A3A8322CD6A2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3FC90F2E-9F6C-44EB-AF17-2F33316FEB63}" type="pres">
      <dgm:prSet presAssocID="{D0E49F87-B899-4352-81A0-A3A8322CD6A2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282B5000-2B5A-44AC-ACF8-163829DB5173}" type="presOf" srcId="{69212003-2030-4E01-8127-C89DC1979E1C}" destId="{F7AE2676-2C0B-4B4F-B70E-B6728813451A}" srcOrd="0" destOrd="0" presId="urn:microsoft.com/office/officeart/2005/8/layout/vList5"/>
    <dgm:cxn modelId="{B8C0D30A-58A1-499E-A1E2-358D3EB2BE05}" type="presOf" srcId="{D0E49F87-B899-4352-81A0-A3A8322CD6A2}" destId="{A5FA1D44-F341-4934-B7CE-27F86FEB951E}" srcOrd="0" destOrd="0" presId="urn:microsoft.com/office/officeart/2005/8/layout/vList5"/>
    <dgm:cxn modelId="{510E550F-6A42-4EF5-9333-BB5F97EB2AF8}" srcId="{58F154E1-4BFA-4356-A6E0-BBDF434BB8D7}" destId="{F17BBDA9-735A-4568-8D25-E9BA0EF2C9D9}" srcOrd="0" destOrd="0" parTransId="{DBAE379C-53AC-40BE-8938-3BDCE6554BE9}" sibTransId="{DE7AEF80-17DE-4B5E-B219-933C2511663B}"/>
    <dgm:cxn modelId="{97EE0111-DDC0-4E91-99DE-26217ADF79A0}" type="presOf" srcId="{F17BBDA9-735A-4568-8D25-E9BA0EF2C9D9}" destId="{8FA41CA1-57A3-4791-81FD-5B040E4A3BBF}" srcOrd="0" destOrd="0" presId="urn:microsoft.com/office/officeart/2005/8/layout/vList5"/>
    <dgm:cxn modelId="{1EF80235-B1E5-4F79-AB1D-22A98AC837D9}" srcId="{C0277B58-47E4-49BD-97D0-A7E4A71FE693}" destId="{58F154E1-4BFA-4356-A6E0-BBDF434BB8D7}" srcOrd="1" destOrd="0" parTransId="{FE1B1B48-01C4-4A6A-8D5D-12FF3B1EE912}" sibTransId="{84DD6525-1F9D-4392-ADEB-C686337C1781}"/>
    <dgm:cxn modelId="{1A78CD37-FD69-42F2-9E9F-82943173F626}" srcId="{C0277B58-47E4-49BD-97D0-A7E4A71FE693}" destId="{D0E49F87-B899-4352-81A0-A3A8322CD6A2}" srcOrd="4" destOrd="0" parTransId="{8E25FB31-3049-4128-9815-D4D20D6DD64D}" sibTransId="{961C88FE-78D4-4654-87F9-070C6EED6503}"/>
    <dgm:cxn modelId="{D900924C-7176-457F-B4C0-725084E5B9CD}" srcId="{C0277B58-47E4-49BD-97D0-A7E4A71FE693}" destId="{375719CA-7211-4A82-86B5-78285D3C8E5D}" srcOrd="2" destOrd="0" parTransId="{2B3DCB9D-C38E-43D1-80B2-62D66C33441A}" sibTransId="{794C05B9-F4D0-4BA1-9EBE-E480DAB16098}"/>
    <dgm:cxn modelId="{F1A9A76C-9ABF-4883-B6D7-7F6629F5A69C}" type="presOf" srcId="{5F18DA53-0F61-459B-9A7F-59F04F61725E}" destId="{B9767F85-2575-4EBF-A9CA-EDD3AFC1134F}" srcOrd="0" destOrd="0" presId="urn:microsoft.com/office/officeart/2005/8/layout/vList5"/>
    <dgm:cxn modelId="{EECF0C54-E405-4FD2-8FED-D13DA7E25B95}" type="presOf" srcId="{498EE054-A4CE-4E75-B3E1-521EDFD1740A}" destId="{DAEDF386-D245-4766-91B2-DA6682921E6F}" srcOrd="0" destOrd="0" presId="urn:microsoft.com/office/officeart/2005/8/layout/vList5"/>
    <dgm:cxn modelId="{0439D375-0CDA-4BB2-AAEA-DE6119625DEA}" type="presOf" srcId="{75243D36-DF47-4572-8FDF-FF03ABABF772}" destId="{A4E7CF5D-1512-481D-AE97-43172A3FE9BE}" srcOrd="0" destOrd="0" presId="urn:microsoft.com/office/officeart/2005/8/layout/vList5"/>
    <dgm:cxn modelId="{C2A71194-1879-4129-A4C4-A1FA1C5BE56D}" srcId="{375719CA-7211-4A82-86B5-78285D3C8E5D}" destId="{498EE054-A4CE-4E75-B3E1-521EDFD1740A}" srcOrd="0" destOrd="0" parTransId="{C61ADEB4-19EE-477C-9458-FC47AA4F2600}" sibTransId="{2192C307-D0CE-4D94-94E9-F999DF47106A}"/>
    <dgm:cxn modelId="{063E2C95-97CC-4DF2-A001-032C578B32AF}" type="presOf" srcId="{58F154E1-4BFA-4356-A6E0-BBDF434BB8D7}" destId="{4D912358-634B-4BC0-9F38-1461A89FCE79}" srcOrd="0" destOrd="0" presId="urn:microsoft.com/office/officeart/2005/8/layout/vList5"/>
    <dgm:cxn modelId="{C6E47BA2-B763-45E4-86B7-0B909E31F12C}" type="presOf" srcId="{C0277B58-47E4-49BD-97D0-A7E4A71FE693}" destId="{41D360F7-1EEE-4E60-BA3B-634D8044BA52}" srcOrd="0" destOrd="0" presId="urn:microsoft.com/office/officeart/2005/8/layout/vList5"/>
    <dgm:cxn modelId="{01E932AE-DBAE-491A-A8DB-D5123B7F5C5C}" type="presOf" srcId="{375719CA-7211-4A82-86B5-78285D3C8E5D}" destId="{B68F9B91-5B6A-4D1D-B72F-5B04F7690D30}" srcOrd="0" destOrd="0" presId="urn:microsoft.com/office/officeart/2005/8/layout/vList5"/>
    <dgm:cxn modelId="{2B89F7BD-F1D9-4B63-BF6F-AC5079CE37AB}" srcId="{C0277B58-47E4-49BD-97D0-A7E4A71FE693}" destId="{69212003-2030-4E01-8127-C89DC1979E1C}" srcOrd="0" destOrd="0" parTransId="{846F815A-A87B-43F6-BF93-D0531E3CEB10}" sibTransId="{88976F03-C3FD-4157-A745-8B7E2F33677E}"/>
    <dgm:cxn modelId="{055831C0-4209-411D-A61C-D0FD070DC5EA}" srcId="{D0E49F87-B899-4352-81A0-A3A8322CD6A2}" destId="{8AE2666B-C3D7-4E7B-9CB6-C774F5A08544}" srcOrd="0" destOrd="0" parTransId="{450A7D79-8B1E-49AA-ACD9-605CE51FE10E}" sibTransId="{23962321-6C11-49A8-AB2C-D23DF2345E41}"/>
    <dgm:cxn modelId="{2E428AD0-F279-40FA-8A52-044F8B20FCD1}" type="presOf" srcId="{8AE2666B-C3D7-4E7B-9CB6-C774F5A08544}" destId="{3FC90F2E-9F6C-44EB-AF17-2F33316FEB63}" srcOrd="0" destOrd="0" presId="urn:microsoft.com/office/officeart/2005/8/layout/vList5"/>
    <dgm:cxn modelId="{9D8561D2-1CE9-46D8-AD21-0D61EE27E331}" type="presOf" srcId="{3211257A-8E76-4A6E-90BD-C8CFA2B4CB14}" destId="{DAE6DC38-1288-4583-8F61-E0537B7F8CFD}" srcOrd="0" destOrd="0" presId="urn:microsoft.com/office/officeart/2005/8/layout/vList5"/>
    <dgm:cxn modelId="{E8FD53D6-1970-4190-9E1E-5C6B212115B0}" srcId="{75243D36-DF47-4572-8FDF-FF03ABABF772}" destId="{5F18DA53-0F61-459B-9A7F-59F04F61725E}" srcOrd="0" destOrd="0" parTransId="{76B456F2-2833-4C51-96B6-483CBC31037C}" sibTransId="{900BF93D-A891-4408-BDF8-A7D799032B4F}"/>
    <dgm:cxn modelId="{00DE26DD-A90D-4BAE-AEB7-96DA3E520CBE}" srcId="{69212003-2030-4E01-8127-C89DC1979E1C}" destId="{3211257A-8E76-4A6E-90BD-C8CFA2B4CB14}" srcOrd="0" destOrd="0" parTransId="{F63A4738-9628-434E-84A4-AE798EA7D832}" sibTransId="{3BD30BEE-45FF-4D98-B320-1F504CB3858A}"/>
    <dgm:cxn modelId="{16876EF5-F5E2-4D12-BB97-86D9B4BEDEA5}" srcId="{C0277B58-47E4-49BD-97D0-A7E4A71FE693}" destId="{75243D36-DF47-4572-8FDF-FF03ABABF772}" srcOrd="3" destOrd="0" parTransId="{D88D9562-0D4A-473D-BD33-A3E339C051A3}" sibTransId="{353416A3-FA4E-486D-AD42-2E0322BCEB37}"/>
    <dgm:cxn modelId="{09690EF5-0D30-4FF0-BD85-A569CAE713A9}" type="presParOf" srcId="{41D360F7-1EEE-4E60-BA3B-634D8044BA52}" destId="{CACFD2C7-3606-4BC0-8155-64E917736060}" srcOrd="0" destOrd="0" presId="urn:microsoft.com/office/officeart/2005/8/layout/vList5"/>
    <dgm:cxn modelId="{89DEADD6-F434-4CA6-B13A-1C8D8FDF1116}" type="presParOf" srcId="{CACFD2C7-3606-4BC0-8155-64E917736060}" destId="{F7AE2676-2C0B-4B4F-B70E-B6728813451A}" srcOrd="0" destOrd="0" presId="urn:microsoft.com/office/officeart/2005/8/layout/vList5"/>
    <dgm:cxn modelId="{17B46C1B-0B24-4BB5-B60F-37E9D8C6FA0C}" type="presParOf" srcId="{CACFD2C7-3606-4BC0-8155-64E917736060}" destId="{DAE6DC38-1288-4583-8F61-E0537B7F8CFD}" srcOrd="1" destOrd="0" presId="urn:microsoft.com/office/officeart/2005/8/layout/vList5"/>
    <dgm:cxn modelId="{07341FCF-7225-49F4-A73C-F74418BDE609}" type="presParOf" srcId="{41D360F7-1EEE-4E60-BA3B-634D8044BA52}" destId="{FAB1FCF3-A257-405F-9613-0C4AA1B99BDC}" srcOrd="1" destOrd="0" presId="urn:microsoft.com/office/officeart/2005/8/layout/vList5"/>
    <dgm:cxn modelId="{06CEE1C9-3CFA-4EE5-8D55-5C5468C31E3B}" type="presParOf" srcId="{41D360F7-1EEE-4E60-BA3B-634D8044BA52}" destId="{DB76187E-63DA-42B9-8D20-037CFCC2E645}" srcOrd="2" destOrd="0" presId="urn:microsoft.com/office/officeart/2005/8/layout/vList5"/>
    <dgm:cxn modelId="{36B6EAEA-9EAB-4D20-807C-855DB9167DD5}" type="presParOf" srcId="{DB76187E-63DA-42B9-8D20-037CFCC2E645}" destId="{4D912358-634B-4BC0-9F38-1461A89FCE79}" srcOrd="0" destOrd="0" presId="urn:microsoft.com/office/officeart/2005/8/layout/vList5"/>
    <dgm:cxn modelId="{5A7A737F-DAA9-4E37-A19A-E36CAF5EAD9F}" type="presParOf" srcId="{DB76187E-63DA-42B9-8D20-037CFCC2E645}" destId="{8FA41CA1-57A3-4791-81FD-5B040E4A3BBF}" srcOrd="1" destOrd="0" presId="urn:microsoft.com/office/officeart/2005/8/layout/vList5"/>
    <dgm:cxn modelId="{29C9C74C-24EE-410D-818C-DA30AC399C56}" type="presParOf" srcId="{41D360F7-1EEE-4E60-BA3B-634D8044BA52}" destId="{7EEBFA97-65A8-4533-A0DC-2F2F42DE7457}" srcOrd="3" destOrd="0" presId="urn:microsoft.com/office/officeart/2005/8/layout/vList5"/>
    <dgm:cxn modelId="{FC181005-EB27-4A4A-9442-7E285605DCBD}" type="presParOf" srcId="{41D360F7-1EEE-4E60-BA3B-634D8044BA52}" destId="{474BA597-13D6-4C4D-9FC4-33C6C69757EC}" srcOrd="4" destOrd="0" presId="urn:microsoft.com/office/officeart/2005/8/layout/vList5"/>
    <dgm:cxn modelId="{3D5B05C4-0C2E-4CCF-B1E0-CB5975327989}" type="presParOf" srcId="{474BA597-13D6-4C4D-9FC4-33C6C69757EC}" destId="{B68F9B91-5B6A-4D1D-B72F-5B04F7690D30}" srcOrd="0" destOrd="0" presId="urn:microsoft.com/office/officeart/2005/8/layout/vList5"/>
    <dgm:cxn modelId="{29A29E9C-62CB-40F9-BDE5-BDDEE681649F}" type="presParOf" srcId="{474BA597-13D6-4C4D-9FC4-33C6C69757EC}" destId="{DAEDF386-D245-4766-91B2-DA6682921E6F}" srcOrd="1" destOrd="0" presId="urn:microsoft.com/office/officeart/2005/8/layout/vList5"/>
    <dgm:cxn modelId="{C34CB95A-19C5-435E-B5BD-0EEE9E96506E}" type="presParOf" srcId="{41D360F7-1EEE-4E60-BA3B-634D8044BA52}" destId="{51C21DDE-09B4-48F7-8616-1F68733379A2}" srcOrd="5" destOrd="0" presId="urn:microsoft.com/office/officeart/2005/8/layout/vList5"/>
    <dgm:cxn modelId="{4C7CC1C9-FDFF-4637-9488-96D2E854FC17}" type="presParOf" srcId="{41D360F7-1EEE-4E60-BA3B-634D8044BA52}" destId="{080512EF-6E48-4D06-8A67-C62DA199B468}" srcOrd="6" destOrd="0" presId="urn:microsoft.com/office/officeart/2005/8/layout/vList5"/>
    <dgm:cxn modelId="{D6762703-A269-4856-9478-62FC586CDF98}" type="presParOf" srcId="{080512EF-6E48-4D06-8A67-C62DA199B468}" destId="{A4E7CF5D-1512-481D-AE97-43172A3FE9BE}" srcOrd="0" destOrd="0" presId="urn:microsoft.com/office/officeart/2005/8/layout/vList5"/>
    <dgm:cxn modelId="{1583BD4A-1D21-4BF2-8369-7162865EC9EE}" type="presParOf" srcId="{080512EF-6E48-4D06-8A67-C62DA199B468}" destId="{B9767F85-2575-4EBF-A9CA-EDD3AFC1134F}" srcOrd="1" destOrd="0" presId="urn:microsoft.com/office/officeart/2005/8/layout/vList5"/>
    <dgm:cxn modelId="{F9FF375A-DC58-4581-9AD3-23E9B5A6ABFC}" type="presParOf" srcId="{41D360F7-1EEE-4E60-BA3B-634D8044BA52}" destId="{5D7B9C7D-EE45-4034-B7E2-9DE978164DED}" srcOrd="7" destOrd="0" presId="urn:microsoft.com/office/officeart/2005/8/layout/vList5"/>
    <dgm:cxn modelId="{0EEE5A72-5CEF-468D-8153-FABD170AB4EC}" type="presParOf" srcId="{41D360F7-1EEE-4E60-BA3B-634D8044BA52}" destId="{32F27DAC-D574-4EC3-BAAD-861BB209C2B3}" srcOrd="8" destOrd="0" presId="urn:microsoft.com/office/officeart/2005/8/layout/vList5"/>
    <dgm:cxn modelId="{BF25A352-0889-4F3B-BCA4-B672A5C9B187}" type="presParOf" srcId="{32F27DAC-D574-4EC3-BAAD-861BB209C2B3}" destId="{A5FA1D44-F341-4934-B7CE-27F86FEB951E}" srcOrd="0" destOrd="0" presId="urn:microsoft.com/office/officeart/2005/8/layout/vList5"/>
    <dgm:cxn modelId="{8B63CB38-0A63-471F-9DCD-7A491E414121}" type="presParOf" srcId="{32F27DAC-D574-4EC3-BAAD-861BB209C2B3}" destId="{3FC90F2E-9F6C-44EB-AF17-2F33316FEB6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A38B42-F296-4D2D-8B8A-686D585B5A2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C4CEDA-D39C-4F75-B101-8138CD573523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tomonlarni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endParaRPr lang="ru-RU" dirty="0"/>
        </a:p>
      </dgm:t>
    </dgm:pt>
    <dgm:pt modelId="{31C19851-4272-486F-93D0-36BCD8F4C8A3}" type="parTrans" cxnId="{EAC4E803-2877-4B29-9AFF-7B60041069CE}">
      <dgm:prSet/>
      <dgm:spPr/>
      <dgm:t>
        <a:bodyPr/>
        <a:lstStyle/>
        <a:p>
          <a:endParaRPr lang="ru-RU"/>
        </a:p>
      </dgm:t>
    </dgm:pt>
    <dgm:pt modelId="{E67EE093-3198-450B-BD50-73BF04DC933F}" type="sibTrans" cxnId="{EAC4E803-2877-4B29-9AFF-7B60041069CE}">
      <dgm:prSet/>
      <dgm:spPr/>
      <dgm:t>
        <a:bodyPr/>
        <a:lstStyle/>
        <a:p>
          <a:endParaRPr lang="ru-RU"/>
        </a:p>
      </dgm:t>
    </dgm:pt>
    <dgm:pt modelId="{6AEAF94A-69E4-4D5F-9356-7599A0DE364B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tashkilotning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ichki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ijobiy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tomonlari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bo‘lib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ulardan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manfaati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foydalanish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mumkin. Bunga,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masalan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xodimlarning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kasbiy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mahorati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mahsulot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xizmatlar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sifati,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brend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dirty="0"/>
        </a:p>
      </dgm:t>
    </dgm:pt>
    <dgm:pt modelId="{2E8BD038-C3DF-4285-A74A-9C7B1EB6EB41}" type="parTrans" cxnId="{39DDB229-2E3A-466E-94B2-A0E62FBB787E}">
      <dgm:prSet/>
      <dgm:spPr/>
      <dgm:t>
        <a:bodyPr/>
        <a:lstStyle/>
        <a:p>
          <a:endParaRPr lang="ru-RU"/>
        </a:p>
      </dgm:t>
    </dgm:pt>
    <dgm:pt modelId="{B9B2A813-4B7E-4FD8-9DDB-11FF978E65BC}" type="sibTrans" cxnId="{39DDB229-2E3A-466E-94B2-A0E62FBB787E}">
      <dgm:prSet/>
      <dgm:spPr/>
      <dgm:t>
        <a:bodyPr/>
        <a:lstStyle/>
        <a:p>
          <a:endParaRPr lang="ru-RU"/>
        </a:p>
      </dgm:t>
    </dgm:pt>
    <dgm:pt modelId="{F9299319-577B-4E39-866A-40C37578C410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Zaif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tomonlarni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endParaRPr lang="ru-RU" dirty="0"/>
        </a:p>
      </dgm:t>
    </dgm:pt>
    <dgm:pt modelId="{013E47C4-1E82-43C2-A0FA-575EC32E9119}" type="parTrans" cxnId="{2D6CDE66-F7DC-4A57-B43E-66EE76F6A72D}">
      <dgm:prSet/>
      <dgm:spPr/>
      <dgm:t>
        <a:bodyPr/>
        <a:lstStyle/>
        <a:p>
          <a:endParaRPr lang="ru-RU"/>
        </a:p>
      </dgm:t>
    </dgm:pt>
    <dgm:pt modelId="{94C1F139-7A2F-4B4D-B107-9BB1759778AA}" type="sibTrans" cxnId="{2D6CDE66-F7DC-4A57-B43E-66EE76F6A72D}">
      <dgm:prSet/>
      <dgm:spPr/>
      <dgm:t>
        <a:bodyPr/>
        <a:lstStyle/>
        <a:p>
          <a:endParaRPr lang="ru-RU"/>
        </a:p>
      </dgm:t>
    </dgm:pt>
    <dgm:pt modelId="{4B0AFD7E-3FE6-43EA-B2A6-4E03452FF976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maqsadlarga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erishishda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to‘siq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bo‘lishi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 bo‘lgan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ichki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salbiy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jihatlardir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masalan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samarasiz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jarayonlar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cheklangan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resurslar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xodimlar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orasida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ma'lum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ko'nikmalarning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etishmasligi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bo'lishi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mumkin.</a:t>
          </a:r>
          <a:endParaRPr lang="ru-RU" dirty="0"/>
        </a:p>
      </dgm:t>
    </dgm:pt>
    <dgm:pt modelId="{BEA57112-C255-4F82-BC65-A427B09CA6E6}" type="parTrans" cxnId="{6E7825EF-CFC0-4B76-85F0-60C8474C10F5}">
      <dgm:prSet/>
      <dgm:spPr/>
      <dgm:t>
        <a:bodyPr/>
        <a:lstStyle/>
        <a:p>
          <a:endParaRPr lang="ru-RU"/>
        </a:p>
      </dgm:t>
    </dgm:pt>
    <dgm:pt modelId="{BE78CE24-B476-4A50-AB75-C8DA30B50BCE}" type="sibTrans" cxnId="{6E7825EF-CFC0-4B76-85F0-60C8474C10F5}">
      <dgm:prSet/>
      <dgm:spPr/>
      <dgm:t>
        <a:bodyPr/>
        <a:lstStyle/>
        <a:p>
          <a:endParaRPr lang="ru-RU"/>
        </a:p>
      </dgm:t>
    </dgm:pt>
    <dgm:pt modelId="{BBA55FA1-F764-4342-8E84-B02C4E606DA9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endParaRPr lang="ru-RU" dirty="0"/>
        </a:p>
      </dgm:t>
    </dgm:pt>
    <dgm:pt modelId="{D5A0C7DE-E6F9-46DE-986D-F63F472688E5}" type="parTrans" cxnId="{7F6C7D7F-EF6D-4C7E-8560-65EE5FB5BAFE}">
      <dgm:prSet/>
      <dgm:spPr/>
      <dgm:t>
        <a:bodyPr/>
        <a:lstStyle/>
        <a:p>
          <a:endParaRPr lang="ru-RU"/>
        </a:p>
      </dgm:t>
    </dgm:pt>
    <dgm:pt modelId="{D931C169-5449-4625-843B-6119C4ED5C3A}" type="sibTrans" cxnId="{7F6C7D7F-EF6D-4C7E-8560-65EE5FB5BAFE}">
      <dgm:prSet/>
      <dgm:spPr/>
      <dgm:t>
        <a:bodyPr/>
        <a:lstStyle/>
        <a:p>
          <a:endParaRPr lang="ru-RU"/>
        </a:p>
      </dgm:t>
    </dgm:pt>
    <dgm:pt modelId="{7E0D461D-2C55-46A1-994A-F8A28DA25976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tashkilot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uchun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qulay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shart-sharoitlar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yaratishi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 bo‘lgan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hodisalardir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bozor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o'sishi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qonunchilikdagi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o'zgarishlar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iste'mol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tendentsiyalari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boshqalarni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o'z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ichiga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</a:t>
          </a:r>
          <a:endParaRPr lang="ru-RU" dirty="0"/>
        </a:p>
      </dgm:t>
    </dgm:pt>
    <dgm:pt modelId="{2F781FCD-BDB5-4164-A763-31F8D1A418D8}" type="parTrans" cxnId="{27C39A7C-CF2C-46CF-A877-CA5C9CA55A0E}">
      <dgm:prSet/>
      <dgm:spPr/>
      <dgm:t>
        <a:bodyPr/>
        <a:lstStyle/>
        <a:p>
          <a:endParaRPr lang="ru-RU"/>
        </a:p>
      </dgm:t>
    </dgm:pt>
    <dgm:pt modelId="{5E7FD74A-0AED-491F-B6CE-E9C50BFF9333}" type="sibTrans" cxnId="{27C39A7C-CF2C-46CF-A877-CA5C9CA55A0E}">
      <dgm:prSet/>
      <dgm:spPr/>
      <dgm:t>
        <a:bodyPr/>
        <a:lstStyle/>
        <a:p>
          <a:endParaRPr lang="ru-RU"/>
        </a:p>
      </dgm:t>
    </dgm:pt>
    <dgm:pt modelId="{07052145-8FDD-42C2-90BC-C31F66D47C56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Tahdid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ta’rifi</a:t>
          </a:r>
          <a:endParaRPr lang="ru-RU" dirty="0"/>
        </a:p>
      </dgm:t>
    </dgm:pt>
    <dgm:pt modelId="{C2B18E2A-21DB-4AFA-8E6D-0877CCBA2B73}" type="parTrans" cxnId="{88125990-F5A5-4641-89D3-56CD52D7A381}">
      <dgm:prSet/>
      <dgm:spPr/>
      <dgm:t>
        <a:bodyPr/>
        <a:lstStyle/>
        <a:p>
          <a:endParaRPr lang="ru-RU"/>
        </a:p>
      </dgm:t>
    </dgm:pt>
    <dgm:pt modelId="{55BC8BE7-7321-43D6-841B-6BC9EC4F9DA7}" type="sibTrans" cxnId="{88125990-F5A5-4641-89D3-56CD52D7A381}">
      <dgm:prSet/>
      <dgm:spPr/>
      <dgm:t>
        <a:bodyPr/>
        <a:lstStyle/>
        <a:p>
          <a:endParaRPr lang="ru-RU"/>
        </a:p>
      </dgm:t>
    </dgm:pt>
    <dgm:pt modelId="{3655E8F8-0E8F-43D8-8781-EF7AE74901C7}">
      <dgm:prSet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tashkilotga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tahdid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solishi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 bo‘lgan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hodisalardir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raqobat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iqtisodiy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inqirozlar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qonunchilikdagi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o'zgarishlar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salbiy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ta'sirlar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bo'lishi</a:t>
          </a:r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mumkin.</a:t>
          </a:r>
          <a:endParaRPr lang="ru-RU" dirty="0"/>
        </a:p>
      </dgm:t>
    </dgm:pt>
    <dgm:pt modelId="{B1BE1B55-47A8-4451-8BB9-8EFE8A1AE1CF}" type="parTrans" cxnId="{E43488E1-2CFE-4962-941E-2C6A517B7ADB}">
      <dgm:prSet/>
      <dgm:spPr/>
      <dgm:t>
        <a:bodyPr/>
        <a:lstStyle/>
        <a:p>
          <a:endParaRPr lang="ru-RU"/>
        </a:p>
      </dgm:t>
    </dgm:pt>
    <dgm:pt modelId="{559D138C-1577-4D10-A74A-27CFE41CDED4}" type="sibTrans" cxnId="{E43488E1-2CFE-4962-941E-2C6A517B7ADB}">
      <dgm:prSet/>
      <dgm:spPr/>
      <dgm:t>
        <a:bodyPr/>
        <a:lstStyle/>
        <a:p>
          <a:endParaRPr lang="ru-RU"/>
        </a:p>
      </dgm:t>
    </dgm:pt>
    <dgm:pt modelId="{9CBFF72D-1E59-4FDD-956C-D7B986AA2BC7}" type="pres">
      <dgm:prSet presAssocID="{C5A38B42-F296-4D2D-8B8A-686D585B5A2E}" presName="Name0" presStyleCnt="0">
        <dgm:presLayoutVars>
          <dgm:dir/>
          <dgm:animLvl val="lvl"/>
          <dgm:resizeHandles val="exact"/>
        </dgm:presLayoutVars>
      </dgm:prSet>
      <dgm:spPr/>
    </dgm:pt>
    <dgm:pt modelId="{8D4B9C7F-8C5D-4900-9FEF-FA9EBBEF6766}" type="pres">
      <dgm:prSet presAssocID="{37C4CEDA-D39C-4F75-B101-8138CD573523}" presName="linNode" presStyleCnt="0"/>
      <dgm:spPr/>
    </dgm:pt>
    <dgm:pt modelId="{EA98C6FA-2D65-4B97-A003-2598B91B4CD0}" type="pres">
      <dgm:prSet presAssocID="{37C4CEDA-D39C-4F75-B101-8138CD57352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512CB9B8-7262-43C9-A432-8C26E8603024}" type="pres">
      <dgm:prSet presAssocID="{37C4CEDA-D39C-4F75-B101-8138CD573523}" presName="descendantText" presStyleLbl="alignAccFollowNode1" presStyleIdx="0" presStyleCnt="4">
        <dgm:presLayoutVars>
          <dgm:bulletEnabled val="1"/>
        </dgm:presLayoutVars>
      </dgm:prSet>
      <dgm:spPr/>
    </dgm:pt>
    <dgm:pt modelId="{0FAAAC11-8E7F-44AE-83E2-1F5B6BC8663D}" type="pres">
      <dgm:prSet presAssocID="{E67EE093-3198-450B-BD50-73BF04DC933F}" presName="sp" presStyleCnt="0"/>
      <dgm:spPr/>
    </dgm:pt>
    <dgm:pt modelId="{BEB0B013-D316-4801-8FE6-E8E075AF7E7C}" type="pres">
      <dgm:prSet presAssocID="{F9299319-577B-4E39-866A-40C37578C410}" presName="linNode" presStyleCnt="0"/>
      <dgm:spPr/>
    </dgm:pt>
    <dgm:pt modelId="{558A8E31-25D1-4FB6-9D70-1CF07AE03FF3}" type="pres">
      <dgm:prSet presAssocID="{F9299319-577B-4E39-866A-40C37578C410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E6ED316-1A15-4896-BD8F-43301812C0CE}" type="pres">
      <dgm:prSet presAssocID="{F9299319-577B-4E39-866A-40C37578C410}" presName="descendantText" presStyleLbl="alignAccFollowNode1" presStyleIdx="1" presStyleCnt="4">
        <dgm:presLayoutVars>
          <dgm:bulletEnabled val="1"/>
        </dgm:presLayoutVars>
      </dgm:prSet>
      <dgm:spPr/>
    </dgm:pt>
    <dgm:pt modelId="{41AC00E6-2149-4D4E-B24D-E486DBA7C330}" type="pres">
      <dgm:prSet presAssocID="{94C1F139-7A2F-4B4D-B107-9BB1759778AA}" presName="sp" presStyleCnt="0"/>
      <dgm:spPr/>
    </dgm:pt>
    <dgm:pt modelId="{6C81FB66-FA11-4838-9EE5-CE02E9416CCF}" type="pres">
      <dgm:prSet presAssocID="{BBA55FA1-F764-4342-8E84-B02C4E606DA9}" presName="linNode" presStyleCnt="0"/>
      <dgm:spPr/>
    </dgm:pt>
    <dgm:pt modelId="{9A85A824-9B69-49BB-B0C7-F4730F1AE835}" type="pres">
      <dgm:prSet presAssocID="{BBA55FA1-F764-4342-8E84-B02C4E606DA9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57F94444-B064-467A-873C-CC60551C6E80}" type="pres">
      <dgm:prSet presAssocID="{BBA55FA1-F764-4342-8E84-B02C4E606DA9}" presName="descendantText" presStyleLbl="alignAccFollowNode1" presStyleIdx="2" presStyleCnt="4">
        <dgm:presLayoutVars>
          <dgm:bulletEnabled val="1"/>
        </dgm:presLayoutVars>
      </dgm:prSet>
      <dgm:spPr/>
    </dgm:pt>
    <dgm:pt modelId="{8612C8D9-C00E-403B-9FCC-C8E0CB6B0047}" type="pres">
      <dgm:prSet presAssocID="{D931C169-5449-4625-843B-6119C4ED5C3A}" presName="sp" presStyleCnt="0"/>
      <dgm:spPr/>
    </dgm:pt>
    <dgm:pt modelId="{61E80767-BF70-4A70-A681-88B9E764E21D}" type="pres">
      <dgm:prSet presAssocID="{07052145-8FDD-42C2-90BC-C31F66D47C56}" presName="linNode" presStyleCnt="0"/>
      <dgm:spPr/>
    </dgm:pt>
    <dgm:pt modelId="{E95BDC12-ADF2-4B7E-94F9-C20A7725B69D}" type="pres">
      <dgm:prSet presAssocID="{07052145-8FDD-42C2-90BC-C31F66D47C56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1AC8A56F-55B4-4005-A646-1E8B09A11417}" type="pres">
      <dgm:prSet presAssocID="{07052145-8FDD-42C2-90BC-C31F66D47C56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EAC4E803-2877-4B29-9AFF-7B60041069CE}" srcId="{C5A38B42-F296-4D2D-8B8A-686D585B5A2E}" destId="{37C4CEDA-D39C-4F75-B101-8138CD573523}" srcOrd="0" destOrd="0" parTransId="{31C19851-4272-486F-93D0-36BCD8F4C8A3}" sibTransId="{E67EE093-3198-450B-BD50-73BF04DC933F}"/>
    <dgm:cxn modelId="{15B1DD1B-D4D5-4698-AC77-6DC9DA8B8586}" type="presOf" srcId="{BBA55FA1-F764-4342-8E84-B02C4E606DA9}" destId="{9A85A824-9B69-49BB-B0C7-F4730F1AE835}" srcOrd="0" destOrd="0" presId="urn:microsoft.com/office/officeart/2005/8/layout/vList5"/>
    <dgm:cxn modelId="{39DDB229-2E3A-466E-94B2-A0E62FBB787E}" srcId="{37C4CEDA-D39C-4F75-B101-8138CD573523}" destId="{6AEAF94A-69E4-4D5F-9356-7599A0DE364B}" srcOrd="0" destOrd="0" parTransId="{2E8BD038-C3DF-4285-A74A-9C7B1EB6EB41}" sibTransId="{B9B2A813-4B7E-4FD8-9DDB-11FF978E65BC}"/>
    <dgm:cxn modelId="{A09BCB3E-7B95-4BAD-8C6D-0359F7236C56}" type="presOf" srcId="{37C4CEDA-D39C-4F75-B101-8138CD573523}" destId="{EA98C6FA-2D65-4B97-A003-2598B91B4CD0}" srcOrd="0" destOrd="0" presId="urn:microsoft.com/office/officeart/2005/8/layout/vList5"/>
    <dgm:cxn modelId="{8C360B62-55E3-4CE3-9D1E-4108C9382CE2}" type="presOf" srcId="{F9299319-577B-4E39-866A-40C37578C410}" destId="{558A8E31-25D1-4FB6-9D70-1CF07AE03FF3}" srcOrd="0" destOrd="0" presId="urn:microsoft.com/office/officeart/2005/8/layout/vList5"/>
    <dgm:cxn modelId="{2D6CDE66-F7DC-4A57-B43E-66EE76F6A72D}" srcId="{C5A38B42-F296-4D2D-8B8A-686D585B5A2E}" destId="{F9299319-577B-4E39-866A-40C37578C410}" srcOrd="1" destOrd="0" parTransId="{013E47C4-1E82-43C2-A0FA-575EC32E9119}" sibTransId="{94C1F139-7A2F-4B4D-B107-9BB1759778AA}"/>
    <dgm:cxn modelId="{27C39A7C-CF2C-46CF-A877-CA5C9CA55A0E}" srcId="{BBA55FA1-F764-4342-8E84-B02C4E606DA9}" destId="{7E0D461D-2C55-46A1-994A-F8A28DA25976}" srcOrd="0" destOrd="0" parTransId="{2F781FCD-BDB5-4164-A763-31F8D1A418D8}" sibTransId="{5E7FD74A-0AED-491F-B6CE-E9C50BFF9333}"/>
    <dgm:cxn modelId="{7F6C7D7F-EF6D-4C7E-8560-65EE5FB5BAFE}" srcId="{C5A38B42-F296-4D2D-8B8A-686D585B5A2E}" destId="{BBA55FA1-F764-4342-8E84-B02C4E606DA9}" srcOrd="2" destOrd="0" parTransId="{D5A0C7DE-E6F9-46DE-986D-F63F472688E5}" sibTransId="{D931C169-5449-4625-843B-6119C4ED5C3A}"/>
    <dgm:cxn modelId="{1478E08F-72B7-414F-822A-6D297221EC17}" type="presOf" srcId="{7E0D461D-2C55-46A1-994A-F8A28DA25976}" destId="{57F94444-B064-467A-873C-CC60551C6E80}" srcOrd="0" destOrd="0" presId="urn:microsoft.com/office/officeart/2005/8/layout/vList5"/>
    <dgm:cxn modelId="{88125990-F5A5-4641-89D3-56CD52D7A381}" srcId="{C5A38B42-F296-4D2D-8B8A-686D585B5A2E}" destId="{07052145-8FDD-42C2-90BC-C31F66D47C56}" srcOrd="3" destOrd="0" parTransId="{C2B18E2A-21DB-4AFA-8E6D-0877CCBA2B73}" sibTransId="{55BC8BE7-7321-43D6-841B-6BC9EC4F9DA7}"/>
    <dgm:cxn modelId="{C0A671C1-7A15-4F5F-BD06-6A22E88CBCE7}" type="presOf" srcId="{4B0AFD7E-3FE6-43EA-B2A6-4E03452FF976}" destId="{CE6ED316-1A15-4896-BD8F-43301812C0CE}" srcOrd="0" destOrd="0" presId="urn:microsoft.com/office/officeart/2005/8/layout/vList5"/>
    <dgm:cxn modelId="{23D1B7CE-CF19-43BB-A712-BB4AA2F3856B}" type="presOf" srcId="{07052145-8FDD-42C2-90BC-C31F66D47C56}" destId="{E95BDC12-ADF2-4B7E-94F9-C20A7725B69D}" srcOrd="0" destOrd="0" presId="urn:microsoft.com/office/officeart/2005/8/layout/vList5"/>
    <dgm:cxn modelId="{E43488E1-2CFE-4962-941E-2C6A517B7ADB}" srcId="{07052145-8FDD-42C2-90BC-C31F66D47C56}" destId="{3655E8F8-0E8F-43D8-8781-EF7AE74901C7}" srcOrd="0" destOrd="0" parTransId="{B1BE1B55-47A8-4451-8BB9-8EFE8A1AE1CF}" sibTransId="{559D138C-1577-4D10-A74A-27CFE41CDED4}"/>
    <dgm:cxn modelId="{AB4E9AEB-407F-454E-99BD-D6D24FF668A1}" type="presOf" srcId="{C5A38B42-F296-4D2D-8B8A-686D585B5A2E}" destId="{9CBFF72D-1E59-4FDD-956C-D7B986AA2BC7}" srcOrd="0" destOrd="0" presId="urn:microsoft.com/office/officeart/2005/8/layout/vList5"/>
    <dgm:cxn modelId="{C50E9DEC-5187-440E-AB5A-50D64E34A0FF}" type="presOf" srcId="{6AEAF94A-69E4-4D5F-9356-7599A0DE364B}" destId="{512CB9B8-7262-43C9-A432-8C26E8603024}" srcOrd="0" destOrd="0" presId="urn:microsoft.com/office/officeart/2005/8/layout/vList5"/>
    <dgm:cxn modelId="{6E7825EF-CFC0-4B76-85F0-60C8474C10F5}" srcId="{F9299319-577B-4E39-866A-40C37578C410}" destId="{4B0AFD7E-3FE6-43EA-B2A6-4E03452FF976}" srcOrd="0" destOrd="0" parTransId="{BEA57112-C255-4F82-BC65-A427B09CA6E6}" sibTransId="{BE78CE24-B476-4A50-AB75-C8DA30B50BCE}"/>
    <dgm:cxn modelId="{C6C4BCF5-1BC9-46CE-B098-52E4AFC9DC37}" type="presOf" srcId="{3655E8F8-0E8F-43D8-8781-EF7AE74901C7}" destId="{1AC8A56F-55B4-4005-A646-1E8B09A11417}" srcOrd="0" destOrd="0" presId="urn:microsoft.com/office/officeart/2005/8/layout/vList5"/>
    <dgm:cxn modelId="{D88C845A-5D52-423F-87C2-C619F9ED4271}" type="presParOf" srcId="{9CBFF72D-1E59-4FDD-956C-D7B986AA2BC7}" destId="{8D4B9C7F-8C5D-4900-9FEF-FA9EBBEF6766}" srcOrd="0" destOrd="0" presId="urn:microsoft.com/office/officeart/2005/8/layout/vList5"/>
    <dgm:cxn modelId="{53770857-8220-418B-AD41-42D8C6C78EAE}" type="presParOf" srcId="{8D4B9C7F-8C5D-4900-9FEF-FA9EBBEF6766}" destId="{EA98C6FA-2D65-4B97-A003-2598B91B4CD0}" srcOrd="0" destOrd="0" presId="urn:microsoft.com/office/officeart/2005/8/layout/vList5"/>
    <dgm:cxn modelId="{6191ECDB-F357-47F6-B955-52D36EC369D7}" type="presParOf" srcId="{8D4B9C7F-8C5D-4900-9FEF-FA9EBBEF6766}" destId="{512CB9B8-7262-43C9-A432-8C26E8603024}" srcOrd="1" destOrd="0" presId="urn:microsoft.com/office/officeart/2005/8/layout/vList5"/>
    <dgm:cxn modelId="{89208B91-4BC2-44DA-B187-CC80B6D9A25B}" type="presParOf" srcId="{9CBFF72D-1E59-4FDD-956C-D7B986AA2BC7}" destId="{0FAAAC11-8E7F-44AE-83E2-1F5B6BC8663D}" srcOrd="1" destOrd="0" presId="urn:microsoft.com/office/officeart/2005/8/layout/vList5"/>
    <dgm:cxn modelId="{BA2B8E0E-0A4D-47EB-AE55-53482D73E933}" type="presParOf" srcId="{9CBFF72D-1E59-4FDD-956C-D7B986AA2BC7}" destId="{BEB0B013-D316-4801-8FE6-E8E075AF7E7C}" srcOrd="2" destOrd="0" presId="urn:microsoft.com/office/officeart/2005/8/layout/vList5"/>
    <dgm:cxn modelId="{AC0AAD61-D5B7-49E3-8309-F7D150A9F14F}" type="presParOf" srcId="{BEB0B013-D316-4801-8FE6-E8E075AF7E7C}" destId="{558A8E31-25D1-4FB6-9D70-1CF07AE03FF3}" srcOrd="0" destOrd="0" presId="urn:microsoft.com/office/officeart/2005/8/layout/vList5"/>
    <dgm:cxn modelId="{C78491EC-8593-4B88-9BB7-6FEA286EC7AD}" type="presParOf" srcId="{BEB0B013-D316-4801-8FE6-E8E075AF7E7C}" destId="{CE6ED316-1A15-4896-BD8F-43301812C0CE}" srcOrd="1" destOrd="0" presId="urn:microsoft.com/office/officeart/2005/8/layout/vList5"/>
    <dgm:cxn modelId="{B68F173B-F6F3-4A2C-A476-74F3296B5142}" type="presParOf" srcId="{9CBFF72D-1E59-4FDD-956C-D7B986AA2BC7}" destId="{41AC00E6-2149-4D4E-B24D-E486DBA7C330}" srcOrd="3" destOrd="0" presId="urn:microsoft.com/office/officeart/2005/8/layout/vList5"/>
    <dgm:cxn modelId="{21747B92-8813-4271-B37A-943169D1FDB1}" type="presParOf" srcId="{9CBFF72D-1E59-4FDD-956C-D7B986AA2BC7}" destId="{6C81FB66-FA11-4838-9EE5-CE02E9416CCF}" srcOrd="4" destOrd="0" presId="urn:microsoft.com/office/officeart/2005/8/layout/vList5"/>
    <dgm:cxn modelId="{F2B4C780-2199-4B71-9D06-E62E256A4BE0}" type="presParOf" srcId="{6C81FB66-FA11-4838-9EE5-CE02E9416CCF}" destId="{9A85A824-9B69-49BB-B0C7-F4730F1AE835}" srcOrd="0" destOrd="0" presId="urn:microsoft.com/office/officeart/2005/8/layout/vList5"/>
    <dgm:cxn modelId="{69085B83-642F-4E73-879D-D6E73EA3312F}" type="presParOf" srcId="{6C81FB66-FA11-4838-9EE5-CE02E9416CCF}" destId="{57F94444-B064-467A-873C-CC60551C6E80}" srcOrd="1" destOrd="0" presId="urn:microsoft.com/office/officeart/2005/8/layout/vList5"/>
    <dgm:cxn modelId="{672A228A-D0C3-4C4F-BC57-64B473942AE5}" type="presParOf" srcId="{9CBFF72D-1E59-4FDD-956C-D7B986AA2BC7}" destId="{8612C8D9-C00E-403B-9FCC-C8E0CB6B0047}" srcOrd="5" destOrd="0" presId="urn:microsoft.com/office/officeart/2005/8/layout/vList5"/>
    <dgm:cxn modelId="{5D55F56C-B3AE-476C-AAFD-66DFCD610D7B}" type="presParOf" srcId="{9CBFF72D-1E59-4FDD-956C-D7B986AA2BC7}" destId="{61E80767-BF70-4A70-A681-88B9E764E21D}" srcOrd="6" destOrd="0" presId="urn:microsoft.com/office/officeart/2005/8/layout/vList5"/>
    <dgm:cxn modelId="{6A05CCF3-F529-4799-9794-EDC81F03D4BF}" type="presParOf" srcId="{61E80767-BF70-4A70-A681-88B9E764E21D}" destId="{E95BDC12-ADF2-4B7E-94F9-C20A7725B69D}" srcOrd="0" destOrd="0" presId="urn:microsoft.com/office/officeart/2005/8/layout/vList5"/>
    <dgm:cxn modelId="{96648232-7EE5-4695-93C6-F22F5818344C}" type="presParOf" srcId="{61E80767-BF70-4A70-A681-88B9E764E21D}" destId="{1AC8A56F-55B4-4005-A646-1E8B09A1141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93E22F-99E7-49AC-B131-C76DC8ADBE35}">
      <dsp:nvSpPr>
        <dsp:cNvPr id="0" name=""/>
        <dsp:cNvSpPr/>
      </dsp:nvSpPr>
      <dsp:spPr>
        <a:xfrm>
          <a:off x="1040087" y="1654"/>
          <a:ext cx="2566712" cy="144000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ma'lum bo'lgan ma'lum (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qat'iy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)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15973" y="212537"/>
        <a:ext cx="1814940" cy="1018236"/>
      </dsp:txXfrm>
    </dsp:sp>
    <dsp:sp modelId="{71655204-2F4B-42A0-BC0F-B874B81AAF70}">
      <dsp:nvSpPr>
        <dsp:cNvPr id="0" name=""/>
        <dsp:cNvSpPr/>
      </dsp:nvSpPr>
      <dsp:spPr>
        <a:xfrm>
          <a:off x="2185333" y="1480327"/>
          <a:ext cx="276221" cy="276221"/>
        </a:xfrm>
        <a:prstGeom prst="mathPlus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1946" y="1585954"/>
        <a:ext cx="202995" cy="64967"/>
      </dsp:txXfrm>
    </dsp:sp>
    <dsp:sp modelId="{1EF7F04F-2031-46F7-9E48-72BC9E077A03}">
      <dsp:nvSpPr>
        <dsp:cNvPr id="0" name=""/>
        <dsp:cNvSpPr/>
      </dsp:nvSpPr>
      <dsp:spPr>
        <a:xfrm>
          <a:off x="1026231" y="1795219"/>
          <a:ext cx="2594425" cy="1653678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qiymatlari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noma'lum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bo'lgan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noaniq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qanday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qiymatga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18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800" kern="1200" dirty="0" err="1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bo'lishi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06176" y="2037395"/>
        <a:ext cx="1834535" cy="1169326"/>
      </dsp:txXfrm>
    </dsp:sp>
    <dsp:sp modelId="{4FBFD3C6-36A9-412C-A006-C55457C1B796}">
      <dsp:nvSpPr>
        <dsp:cNvPr id="0" name=""/>
        <dsp:cNvSpPr/>
      </dsp:nvSpPr>
      <dsp:spPr>
        <a:xfrm>
          <a:off x="3692092" y="1636694"/>
          <a:ext cx="151445" cy="1771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92092" y="1672126"/>
        <a:ext cx="106012" cy="106298"/>
      </dsp:txXfrm>
    </dsp:sp>
    <dsp:sp modelId="{C56EF9B8-9311-4A34-A053-B01BD0213139}">
      <dsp:nvSpPr>
        <dsp:cNvPr id="0" name=""/>
        <dsp:cNvSpPr/>
      </dsp:nvSpPr>
      <dsp:spPr>
        <a:xfrm>
          <a:off x="3906402" y="538606"/>
          <a:ext cx="2373329" cy="2373338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Konflikt-Mojaro</a:t>
          </a:r>
          <a:endParaRPr lang="ru-RU" sz="3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53968" y="886173"/>
        <a:ext cx="1678197" cy="16782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F5CC6E-2C74-497A-95E4-FE20E925967F}">
      <dsp:nvSpPr>
        <dsp:cNvPr id="0" name=""/>
        <dsp:cNvSpPr/>
      </dsp:nvSpPr>
      <dsp:spPr>
        <a:xfrm rot="5400000">
          <a:off x="-219257" y="221911"/>
          <a:ext cx="1461717" cy="102320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W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514254"/>
        <a:ext cx="1023201" cy="438516"/>
      </dsp:txXfrm>
    </dsp:sp>
    <dsp:sp modelId="{6EBC43DC-E9CB-4BBD-951B-6E08D2FD3A75}">
      <dsp:nvSpPr>
        <dsp:cNvPr id="0" name=""/>
        <dsp:cNvSpPr/>
      </dsp:nvSpPr>
      <dsp:spPr>
        <a:xfrm rot="5400000">
          <a:off x="3571511" y="-2545655"/>
          <a:ext cx="950615" cy="60472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boshqaruvning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haqiqiy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natijasi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23202" y="49059"/>
        <a:ext cx="6000829" cy="857805"/>
      </dsp:txXfrm>
    </dsp:sp>
    <dsp:sp modelId="{51B8BE26-2C35-4260-A22F-257732663C50}">
      <dsp:nvSpPr>
        <dsp:cNvPr id="0" name=""/>
        <dsp:cNvSpPr/>
      </dsp:nvSpPr>
      <dsp:spPr>
        <a:xfrm rot="5400000">
          <a:off x="-219257" y="1539125"/>
          <a:ext cx="1461717" cy="1023201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1831468"/>
        <a:ext cx="1023201" cy="438516"/>
      </dsp:txXfrm>
    </dsp:sp>
    <dsp:sp modelId="{B6A035F5-44FC-4562-8066-4875AAC9DFB7}">
      <dsp:nvSpPr>
        <dsp:cNvPr id="0" name=""/>
        <dsp:cNvSpPr/>
      </dsp:nvSpPr>
      <dsp:spPr>
        <a:xfrm rot="5400000">
          <a:off x="3571760" y="-1228691"/>
          <a:ext cx="950116" cy="60472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to'plami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23202" y="1366248"/>
        <a:ext cx="6000853" cy="857354"/>
      </dsp:txXfrm>
    </dsp:sp>
    <dsp:sp modelId="{9071DA14-5C81-4AEE-9837-74A6043B33F2}">
      <dsp:nvSpPr>
        <dsp:cNvPr id="0" name=""/>
        <dsp:cNvSpPr/>
      </dsp:nvSpPr>
      <dsp:spPr>
        <a:xfrm rot="5400000">
          <a:off x="-219257" y="2856339"/>
          <a:ext cx="1461717" cy="1023201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</a:t>
          </a:r>
          <a:r>
            <a:rPr lang="en-US" sz="1600" b="1" kern="1200" baseline="-25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3148682"/>
        <a:ext cx="1023201" cy="438516"/>
      </dsp:txXfrm>
    </dsp:sp>
    <dsp:sp modelId="{4745823F-00B4-4B7C-B9B9-CBC22BA4318E}">
      <dsp:nvSpPr>
        <dsp:cNvPr id="0" name=""/>
        <dsp:cNvSpPr/>
      </dsp:nvSpPr>
      <dsp:spPr>
        <a:xfrm rot="5400000">
          <a:off x="3571760" y="88523"/>
          <a:ext cx="950116" cy="60472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Natijalarning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samaradorligi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23202" y="2683463"/>
        <a:ext cx="6000853" cy="857354"/>
      </dsp:txXfrm>
    </dsp:sp>
    <dsp:sp modelId="{C96CD652-BF00-47D6-8039-A38FF26FFF25}">
      <dsp:nvSpPr>
        <dsp:cNvPr id="0" name=""/>
        <dsp:cNvSpPr/>
      </dsp:nvSpPr>
      <dsp:spPr>
        <a:xfrm rot="5400000">
          <a:off x="-219257" y="4173553"/>
          <a:ext cx="1461717" cy="1023201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" y="4465896"/>
        <a:ext cx="1023201" cy="438516"/>
      </dsp:txXfrm>
    </dsp:sp>
    <dsp:sp modelId="{F5F1BA33-74AF-4F8B-B4FA-A2788A70EE7B}">
      <dsp:nvSpPr>
        <dsp:cNvPr id="0" name=""/>
        <dsp:cNvSpPr/>
      </dsp:nvSpPr>
      <dsp:spPr>
        <a:xfrm rot="5400000">
          <a:off x="3571760" y="1405737"/>
          <a:ext cx="950116" cy="604723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tanlangan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natijalarni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baholash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ko'rsatkichlari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nuqtai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nazaridan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qarorlar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va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strategiyalarni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taqqoslash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imkonini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beruvchi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</a:t>
          </a:r>
          <a:r>
            <a:rPr lang="en-US" sz="21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1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23202" y="4000677"/>
        <a:ext cx="6000853" cy="8573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D62C4-4D17-47D2-AAEC-ED78D517E94D}">
      <dsp:nvSpPr>
        <dsp:cNvPr id="0" name=""/>
        <dsp:cNvSpPr/>
      </dsp:nvSpPr>
      <dsp:spPr>
        <a:xfrm>
          <a:off x="780049" y="369423"/>
          <a:ext cx="5930162" cy="4980985"/>
        </a:xfrm>
        <a:prstGeom prst="pie">
          <a:avLst>
            <a:gd name="adj1" fmla="val 16200000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Qaror qabul qiluvchi ma'lum va kelishilgan maqsadlarga erishishga intiladi. Muammolar aniqlangan va aniq shakllantirilgan.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812904" y="1290905"/>
        <a:ext cx="2188512" cy="1482436"/>
      </dsp:txXfrm>
    </dsp:sp>
    <dsp:sp modelId="{EF68D950-69B2-4016-9ADB-77D97933D5C8}">
      <dsp:nvSpPr>
        <dsp:cNvPr id="0" name=""/>
        <dsp:cNvSpPr/>
      </dsp:nvSpPr>
      <dsp:spPr>
        <a:xfrm>
          <a:off x="138534" y="579336"/>
          <a:ext cx="6793367" cy="4980985"/>
        </a:xfrm>
        <a:prstGeom prst="pie">
          <a:avLst>
            <a:gd name="adj1" fmla="val 0"/>
            <a:gd name="adj2" fmla="val 540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chemeClr val="tx1"/>
            </a:solidFill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chemeClr val="tx1"/>
            </a:solidFill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Qaror qabul qiluvchi oqilona harakat qiladi va variantlarni baholash va ustuvorliklarni belgilashga mantiqiy yondashadi, uning tanlovi korxona maqsadlariga erishish uchun eng mos keladi.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656528" y="3158775"/>
        <a:ext cx="2507076" cy="1482436"/>
      </dsp:txXfrm>
    </dsp:sp>
    <dsp:sp modelId="{4EF318A4-69DA-46AB-BA61-8F7DFFF36DE4}">
      <dsp:nvSpPr>
        <dsp:cNvPr id="0" name=""/>
        <dsp:cNvSpPr/>
      </dsp:nvSpPr>
      <dsp:spPr>
        <a:xfrm>
          <a:off x="281712" y="579336"/>
          <a:ext cx="6507010" cy="4980985"/>
        </a:xfrm>
        <a:prstGeom prst="pie">
          <a:avLst>
            <a:gd name="adj1" fmla="val 5400000"/>
            <a:gd name="adj2" fmla="val 1080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Variantlarni baholash mezonlari ma'lum. Qaror qabul qiluvchi tashkilotga eng katta iqtisodiy foyda keltiradigan variantni tanlaydi.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017624" y="3158775"/>
        <a:ext cx="2401396" cy="1482436"/>
      </dsp:txXfrm>
    </dsp:sp>
    <dsp:sp modelId="{06AAFA62-A75A-48F9-A6E1-A3FB83BCFB3B}">
      <dsp:nvSpPr>
        <dsp:cNvPr id="0" name=""/>
        <dsp:cNvSpPr/>
      </dsp:nvSpPr>
      <dsp:spPr>
        <a:xfrm>
          <a:off x="253993" y="579336"/>
          <a:ext cx="6562448" cy="4980985"/>
        </a:xfrm>
        <a:prstGeom prst="pie">
          <a:avLst>
            <a:gd name="adj1" fmla="val 10800000"/>
            <a:gd name="adj2" fmla="val 1620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Tanlov uchun mas'ul bo'lgan xodim barcha kerakli ma'lumotlarni olish, barcha ruxsat etilgan variantlar va yuzaga kelishi mumkin bo'lgan oqibatlar hisoblab chiqilib, aniqlikka intiladi.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996175" y="1498446"/>
        <a:ext cx="2421856" cy="14824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E6DC38-1288-4583-8F61-E0537B7F8CFD}">
      <dsp:nvSpPr>
        <dsp:cNvPr id="0" name=""/>
        <dsp:cNvSpPr/>
      </dsp:nvSpPr>
      <dsp:spPr>
        <a:xfrm rot="5400000">
          <a:off x="5110585" y="-2078011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qarorning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raqobatchilarga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ta'sirini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modellashtiradi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sz="1900" kern="1200" dirty="0"/>
        </a:p>
      </dsp:txBody>
      <dsp:txXfrm rot="-5400000">
        <a:off x="2926080" y="147153"/>
        <a:ext cx="5161261" cy="751590"/>
      </dsp:txXfrm>
    </dsp:sp>
    <dsp:sp modelId="{F7AE2676-2C0B-4B4F-B70E-B6728813451A}">
      <dsp:nvSpPr>
        <dsp:cNvPr id="0" name=""/>
        <dsp:cNvSpPr/>
      </dsp:nvSpPr>
      <dsp:spPr>
        <a:xfrm>
          <a:off x="0" y="2381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O'yin</a:t>
          </a:r>
          <a:r>
            <a:rPr lang="en-US" sz="2100" i="1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nazariyasi</a:t>
          </a:r>
          <a:r>
            <a:rPr lang="en-US" sz="21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ru-RU" sz="2100" kern="1200" dirty="0"/>
        </a:p>
      </dsp:txBody>
      <dsp:txXfrm>
        <a:off x="50824" y="53205"/>
        <a:ext cx="2824432" cy="939487"/>
      </dsp:txXfrm>
    </dsp:sp>
    <dsp:sp modelId="{8FA41CA1-57A3-4791-81FD-5B040E4A3BBF}">
      <dsp:nvSpPr>
        <dsp:cNvPr id="0" name=""/>
        <dsp:cNvSpPr/>
      </dsp:nvSpPr>
      <dsp:spPr>
        <a:xfrm rot="5400000">
          <a:off x="5110585" y="-984818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ularga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bo'lgan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ehtiyojga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muvofiq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xizmat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ko'rsatish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kanallarining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optimal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sonini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aniqlaydi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sz="1900" kern="1200" dirty="0"/>
        </a:p>
      </dsp:txBody>
      <dsp:txXfrm rot="-5400000">
        <a:off x="2926080" y="1240346"/>
        <a:ext cx="5161261" cy="751590"/>
      </dsp:txXfrm>
    </dsp:sp>
    <dsp:sp modelId="{4D912358-634B-4BC0-9F38-1461A89FCE79}">
      <dsp:nvSpPr>
        <dsp:cNvPr id="0" name=""/>
        <dsp:cNvSpPr/>
      </dsp:nvSpPr>
      <dsp:spPr>
        <a:xfrm>
          <a:off x="0" y="1095573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Navbat</a:t>
          </a:r>
          <a:r>
            <a:rPr lang="en-US" sz="2100" i="1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nazariyasi</a:t>
          </a:r>
          <a:endParaRPr lang="ru-RU" sz="2100" kern="1200" dirty="0"/>
        </a:p>
      </dsp:txBody>
      <dsp:txXfrm>
        <a:off x="50824" y="1146397"/>
        <a:ext cx="2824432" cy="939487"/>
      </dsp:txXfrm>
    </dsp:sp>
    <dsp:sp modelId="{DAEDF386-D245-4766-91B2-DA6682921E6F}">
      <dsp:nvSpPr>
        <dsp:cNvPr id="0" name=""/>
        <dsp:cNvSpPr/>
      </dsp:nvSpPr>
      <dsp:spPr>
        <a:xfrm rot="5400000">
          <a:off x="5110585" y="108373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buyurtmalar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tayyor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mahsulotlarni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omborlarga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joylashtirishni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belgilaydi</a:t>
          </a:r>
          <a:endParaRPr lang="ru-RU" sz="1900" kern="1200" dirty="0"/>
        </a:p>
      </dsp:txBody>
      <dsp:txXfrm rot="-5400000">
        <a:off x="2926080" y="2333538"/>
        <a:ext cx="5161261" cy="751590"/>
      </dsp:txXfrm>
    </dsp:sp>
    <dsp:sp modelId="{B68F9B91-5B6A-4D1D-B72F-5B04F7690D30}">
      <dsp:nvSpPr>
        <dsp:cNvPr id="0" name=""/>
        <dsp:cNvSpPr/>
      </dsp:nvSpPr>
      <dsp:spPr>
        <a:xfrm>
          <a:off x="0" y="2188765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Inventarizatsiyani</a:t>
          </a:r>
          <a:r>
            <a:rPr lang="en-US" sz="21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boshqarishni</a:t>
          </a:r>
          <a:r>
            <a:rPr lang="en-US" sz="21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1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modellashtirish</a:t>
          </a:r>
          <a:r>
            <a:rPr lang="en-US" sz="21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ru-RU" sz="2100" kern="1200" dirty="0"/>
        </a:p>
      </dsp:txBody>
      <dsp:txXfrm>
        <a:off x="50824" y="2239589"/>
        <a:ext cx="2824432" cy="939487"/>
      </dsp:txXfrm>
    </dsp:sp>
    <dsp:sp modelId="{B9767F85-2575-4EBF-A9CA-EDD3AFC1134F}">
      <dsp:nvSpPr>
        <dsp:cNvPr id="0" name=""/>
        <dsp:cNvSpPr/>
      </dsp:nvSpPr>
      <dsp:spPr>
        <a:xfrm rot="5400000">
          <a:off x="5110585" y="1201565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muayyan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ehtiyojlar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uchun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resurslarni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birlashtirishning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optimal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usulini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ta'minlaydi</a:t>
          </a:r>
          <a:endParaRPr lang="ru-RU" sz="1900" kern="1200" dirty="0"/>
        </a:p>
      </dsp:txBody>
      <dsp:txXfrm rot="-5400000">
        <a:off x="2926080" y="3426730"/>
        <a:ext cx="5161261" cy="751590"/>
      </dsp:txXfrm>
    </dsp:sp>
    <dsp:sp modelId="{A4E7CF5D-1512-481D-AE97-43172A3FE9BE}">
      <dsp:nvSpPr>
        <dsp:cNvPr id="0" name=""/>
        <dsp:cNvSpPr/>
      </dsp:nvSpPr>
      <dsp:spPr>
        <a:xfrm>
          <a:off x="0" y="3281958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Chiziqli</a:t>
          </a:r>
          <a:r>
            <a:rPr lang="en-US" sz="2100" i="1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dasturlash</a:t>
          </a:r>
          <a:endParaRPr lang="ru-RU" sz="2100" kern="1200" dirty="0"/>
        </a:p>
      </dsp:txBody>
      <dsp:txXfrm>
        <a:off x="50824" y="3332782"/>
        <a:ext cx="2824432" cy="939487"/>
      </dsp:txXfrm>
    </dsp:sp>
    <dsp:sp modelId="{3FC90F2E-9F6C-44EB-AF17-2F33316FEB63}">
      <dsp:nvSpPr>
        <dsp:cNvPr id="0" name=""/>
        <dsp:cNvSpPr/>
      </dsp:nvSpPr>
      <dsp:spPr>
        <a:xfrm rot="5400000">
          <a:off x="5110585" y="2294758"/>
          <a:ext cx="832908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real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tizim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o'rniga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modeldan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amaliy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foydalanishni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9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ta'minlaydi</a:t>
          </a:r>
          <a:r>
            <a:rPr lang="en-US" sz="19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sz="1900" kern="1200" dirty="0"/>
        </a:p>
      </dsp:txBody>
      <dsp:txXfrm rot="-5400000">
        <a:off x="2926080" y="4519923"/>
        <a:ext cx="5161261" cy="751590"/>
      </dsp:txXfrm>
    </dsp:sp>
    <dsp:sp modelId="{A5FA1D44-F341-4934-B7CE-27F86FEB951E}">
      <dsp:nvSpPr>
        <dsp:cNvPr id="0" name=""/>
        <dsp:cNvSpPr/>
      </dsp:nvSpPr>
      <dsp:spPr>
        <a:xfrm>
          <a:off x="0" y="4375150"/>
          <a:ext cx="2926080" cy="1041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Simulyatsion</a:t>
          </a:r>
          <a:r>
            <a:rPr lang="en-US" sz="2100" i="1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100" i="1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modellashtirish</a:t>
          </a:r>
          <a:r>
            <a:rPr lang="en-US" sz="21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endParaRPr lang="ru-RU" sz="2100" kern="1200" dirty="0"/>
        </a:p>
      </dsp:txBody>
      <dsp:txXfrm>
        <a:off x="50824" y="4425974"/>
        <a:ext cx="2824432" cy="93948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2CB9B8-7262-43C9-A432-8C26E8603024}">
      <dsp:nvSpPr>
        <dsp:cNvPr id="0" name=""/>
        <dsp:cNvSpPr/>
      </dsp:nvSpPr>
      <dsp:spPr>
        <a:xfrm rot="5400000">
          <a:off x="5005281" y="-1946050"/>
          <a:ext cx="1043516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tashkilotning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ichki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ijobiy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tomonlari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bo‘lib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ulardan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manfaati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uchun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foydalanish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mumkin. Bunga,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masalan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xodimlarning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kasbiy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mahorati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mahsulot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xizmatlar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sifati,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brend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kiradi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sz="1600" kern="1200" dirty="0"/>
        </a:p>
      </dsp:txBody>
      <dsp:txXfrm rot="-5400000">
        <a:off x="2926079" y="184092"/>
        <a:ext cx="5150980" cy="941636"/>
      </dsp:txXfrm>
    </dsp:sp>
    <dsp:sp modelId="{EA98C6FA-2D65-4B97-A003-2598B91B4CD0}">
      <dsp:nvSpPr>
        <dsp:cNvPr id="0" name=""/>
        <dsp:cNvSpPr/>
      </dsp:nvSpPr>
      <dsp:spPr>
        <a:xfrm>
          <a:off x="0" y="2711"/>
          <a:ext cx="2926080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Kuchli</a:t>
          </a:r>
          <a:r>
            <a:rPr lang="en-US" sz="27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tomonlarni</a:t>
          </a:r>
          <a:r>
            <a:rPr lang="en-US" sz="27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endParaRPr lang="ru-RU" sz="2700" kern="1200" dirty="0"/>
        </a:p>
      </dsp:txBody>
      <dsp:txXfrm>
        <a:off x="63675" y="66386"/>
        <a:ext cx="2798730" cy="1177045"/>
      </dsp:txXfrm>
    </dsp:sp>
    <dsp:sp modelId="{CE6ED316-1A15-4896-BD8F-43301812C0CE}">
      <dsp:nvSpPr>
        <dsp:cNvPr id="0" name=""/>
        <dsp:cNvSpPr/>
      </dsp:nvSpPr>
      <dsp:spPr>
        <a:xfrm rot="5400000">
          <a:off x="5005281" y="-576434"/>
          <a:ext cx="1043516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maqsadlarga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erishishda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to‘siq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bo‘lishi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 bo‘lgan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ichki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salbiy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jihatlardir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masalan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samarasiz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jarayonlar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cheklangan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resurslar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xodimlar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orasida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ma'lum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ko'nikmalarning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etishmasligi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bo'lishi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mumkin.</a:t>
          </a:r>
          <a:endParaRPr lang="ru-RU" sz="1600" kern="1200" dirty="0"/>
        </a:p>
      </dsp:txBody>
      <dsp:txXfrm rot="-5400000">
        <a:off x="2926079" y="1553708"/>
        <a:ext cx="5150980" cy="941636"/>
      </dsp:txXfrm>
    </dsp:sp>
    <dsp:sp modelId="{558A8E31-25D1-4FB6-9D70-1CF07AE03FF3}">
      <dsp:nvSpPr>
        <dsp:cNvPr id="0" name=""/>
        <dsp:cNvSpPr/>
      </dsp:nvSpPr>
      <dsp:spPr>
        <a:xfrm>
          <a:off x="0" y="1372327"/>
          <a:ext cx="2926080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Zaif</a:t>
          </a:r>
          <a:r>
            <a:rPr lang="en-US" sz="27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tomonlarni</a:t>
          </a:r>
          <a:r>
            <a:rPr lang="en-US" sz="27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endParaRPr lang="ru-RU" sz="2700" kern="1200" dirty="0"/>
        </a:p>
      </dsp:txBody>
      <dsp:txXfrm>
        <a:off x="63675" y="1436002"/>
        <a:ext cx="2798730" cy="1177045"/>
      </dsp:txXfrm>
    </dsp:sp>
    <dsp:sp modelId="{57F94444-B064-467A-873C-CC60551C6E80}">
      <dsp:nvSpPr>
        <dsp:cNvPr id="0" name=""/>
        <dsp:cNvSpPr/>
      </dsp:nvSpPr>
      <dsp:spPr>
        <a:xfrm rot="5400000">
          <a:off x="5005281" y="793181"/>
          <a:ext cx="1043516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tashkilot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uchun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qulay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shart-sharoitlar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yaratishi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 bo‘lgan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hodisalardir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bozor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o'sishi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qonunchilikdagi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o'zgarishlar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iste'mol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tendentsiyalari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boshqalarni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o'z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ichiga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olishi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</a:t>
          </a:r>
          <a:endParaRPr lang="ru-RU" sz="1600" kern="1200" dirty="0"/>
        </a:p>
      </dsp:txBody>
      <dsp:txXfrm rot="-5400000">
        <a:off x="2926079" y="2923323"/>
        <a:ext cx="5150980" cy="941636"/>
      </dsp:txXfrm>
    </dsp:sp>
    <dsp:sp modelId="{9A85A824-9B69-49BB-B0C7-F4730F1AE835}">
      <dsp:nvSpPr>
        <dsp:cNvPr id="0" name=""/>
        <dsp:cNvSpPr/>
      </dsp:nvSpPr>
      <dsp:spPr>
        <a:xfrm>
          <a:off x="0" y="2741943"/>
          <a:ext cx="2926080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Imkoniyatlarni</a:t>
          </a:r>
          <a:r>
            <a:rPr lang="en-US" sz="27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aniqlash</a:t>
          </a:r>
          <a:endParaRPr lang="ru-RU" sz="2700" kern="1200" dirty="0"/>
        </a:p>
      </dsp:txBody>
      <dsp:txXfrm>
        <a:off x="63675" y="2805618"/>
        <a:ext cx="2798730" cy="1177045"/>
      </dsp:txXfrm>
    </dsp:sp>
    <dsp:sp modelId="{1AC8A56F-55B4-4005-A646-1E8B09A11417}">
      <dsp:nvSpPr>
        <dsp:cNvPr id="0" name=""/>
        <dsp:cNvSpPr/>
      </dsp:nvSpPr>
      <dsp:spPr>
        <a:xfrm rot="5400000">
          <a:off x="5005281" y="2162797"/>
          <a:ext cx="1043516" cy="52019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Bular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tashkilotga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tahdid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solishi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 bo‘lgan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omillar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hodisalardir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raqobat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iqtisodiy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inqirozlar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qonunchilikdagi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o'zgarishlar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va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boshqa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salbiy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ta'sirlar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16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bo'lishi</a:t>
          </a:r>
          <a:r>
            <a:rPr lang="en-US" sz="16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mumkin.</a:t>
          </a:r>
          <a:endParaRPr lang="ru-RU" sz="1600" kern="1200" dirty="0"/>
        </a:p>
      </dsp:txBody>
      <dsp:txXfrm rot="-5400000">
        <a:off x="2926079" y="4292939"/>
        <a:ext cx="5150980" cy="941636"/>
      </dsp:txXfrm>
    </dsp:sp>
    <dsp:sp modelId="{E95BDC12-ADF2-4B7E-94F9-C20A7725B69D}">
      <dsp:nvSpPr>
        <dsp:cNvPr id="0" name=""/>
        <dsp:cNvSpPr/>
      </dsp:nvSpPr>
      <dsp:spPr>
        <a:xfrm>
          <a:off x="0" y="4111559"/>
          <a:ext cx="2926080" cy="1304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Tahdid</a:t>
          </a:r>
          <a:r>
            <a:rPr lang="en-US" sz="2700" kern="1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ta’rifi</a:t>
          </a:r>
          <a:endParaRPr lang="ru-RU" sz="2700" kern="1200" dirty="0"/>
        </a:p>
      </dsp:txBody>
      <dsp:txXfrm>
        <a:off x="63675" y="4175234"/>
        <a:ext cx="2798730" cy="1177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E2DB53-734E-4344-B3F3-F29DA9101B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8FD225-E1C3-4014-BEE5-6CDBAD99A8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F93BC2-4327-4375-853B-5BE70465A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C3453F-B2C2-4506-BECB-28D13B391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5D4DE8-65AC-47E2-924B-D2FD232DF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06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0D0450-069C-4F05-B7C8-AC5CBDA0D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AE97B6-36F6-4559-B229-D5B7D453D8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EE3A70-93A0-4820-AEDD-B6A6428BD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D282DB-4FD6-46F5-97F3-5F39E32C7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6D38B4-7D59-4BAB-A56E-574463702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46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8A2B54-83F4-4586-85D8-339307413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F6F4F67-EEC2-4FAF-8E5C-D197C1E0C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C2FCCE-923F-435A-88FB-381D2F15E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547BD3-0792-4320-BED6-82A1662C1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73E2B4-8D43-48B7-A8C0-C81303653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766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C4BB29-91C3-4FB1-B0F6-EA473AA3B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075C8E-B5B2-45B2-85B1-61C2AF19CC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FB4612-1358-4FC1-A897-433A14DF3D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6DEC37-B802-460A-8B8B-8B24DA873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298D336-A182-4B8C-9645-6382C0582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883F1F-E30D-440C-A111-2E4C17BEB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330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58EE67-758A-45E2-AB43-7A384FE87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EB244F-8170-498C-96C8-C9E4DD261B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BA8B1F1-7489-4F1F-9AB9-1757E7AB7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1F57221-C952-4C27-8E08-B92BE48AB8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DB0940A-292C-4FC4-A3FC-6FE51E2D0B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5A68387-3AAD-4BA9-B37C-4419C060D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1BB142E-EEFF-47FF-93A8-A113925A0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5E82C63-0E87-4221-BF85-56E6CBC8D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988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4C8B5-78BF-47D6-8418-2614399A7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B27753B-490D-4F74-AC33-8C4F06D0D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1C07932-0EC4-4D15-80AA-58800A7D2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3E63846-C860-474C-976B-610E89424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006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BD8B3FA-255F-401F-86D5-EB9BB87D5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308D878-F67A-435D-9133-A4CEFD626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0BA4BB1-C270-4222-8F8D-59D30A45C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38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B67F58-FAE1-4CE0-BB6F-FB1DC46BE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A99685-0797-4C0D-A4CA-9775BD9C20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895BBEC-0CA7-4B81-95E6-F9A5182355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F97DE6A-92F8-4B30-BEC5-15B81A27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8FF1BC-3A67-4540-8D1F-5BAF58691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B32FBF-D9FA-4257-AEDA-36159BB55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180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6C99DC-487A-4AD9-B051-32CA5DD56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71451B5-FD81-46CA-86F7-99B6F216B2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3F2DA7-FBF5-4511-AB72-8C99652F5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0AB7198-6662-4EC8-93F8-B347D7431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FF93C0F-142F-4423-9B79-9F342775F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A0AC3D-B796-40E3-8987-706E07D46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925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B25E39-7535-4E32-BF70-BEA078AC8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472715-2FED-4D63-98E4-6F83243B22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5C1478-7D73-4E5F-A985-63EBEC421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2F62F6-2D96-4A35-B0A1-7FAFA5D6C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68DBF2-F48A-4F43-973A-733C7B599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391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5DB148F-A068-4A66-B234-D7077AEDE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F576A85-7700-456E-AC2C-8321C1A95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9E6D1B-C000-4B28-B5C4-824220DDB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2BBED0-1E80-4278-B080-A3376FA3D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530274-DDC2-4D42-B5F8-AAA9C8C4D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359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91E5C9-CB48-4294-BFFF-6AEFDAF6D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FDDEA9-45FF-4345-917E-86C0DF2F2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F2461F-CA08-4F45-A4C1-26C559578C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10/30/2023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691AF7-4C71-455F-AB00-109966AA52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8BC480-E52D-4A0C-868D-B7272233FC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29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8BFD958-21E0-46BC-A9C6-DC0A5E587161}"/>
              </a:ext>
            </a:extLst>
          </p:cNvPr>
          <p:cNvSpPr txBox="1">
            <a:spLocks/>
          </p:cNvSpPr>
          <p:nvPr/>
        </p:nvSpPr>
        <p:spPr>
          <a:xfrm>
            <a:off x="2320391" y="946878"/>
            <a:ext cx="9289718" cy="37460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“THEORY OF INTELLIGENT CONTROL” </a:t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WEEK-7. DECISION MAKING MODELS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“INTELLEKTUAL BOSHQARISH NAZARIYASI” FANIDAN </a:t>
            </a: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7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-MA’RUZA</a:t>
            </a:r>
            <a:b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QAROR QABUL QILISH MODELLARI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DA7582AA-5A9E-4DAD-9D3F-E8FE7B7A9598}"/>
              </a:ext>
            </a:extLst>
          </p:cNvPr>
          <p:cNvSpPr txBox="1">
            <a:spLocks/>
          </p:cNvSpPr>
          <p:nvPr/>
        </p:nvSpPr>
        <p:spPr>
          <a:xfrm>
            <a:off x="3299790" y="5192637"/>
            <a:ext cx="6845880" cy="718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          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Atajonova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S.B</a:t>
            </a:r>
            <a:endParaRPr lang="ru-RU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12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5433BE-0A35-4CD1-B0C1-FF1CE6727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7326" y="499420"/>
            <a:ext cx="3087440" cy="1280890"/>
          </a:xfrm>
        </p:spPr>
        <p:txBody>
          <a:bodyPr>
            <a:normAutofit/>
          </a:bodyPr>
          <a:lstStyle/>
          <a:p>
            <a:r>
              <a:rPr lang="en-US" sz="46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BDCBA3-75E9-458D-9E77-D6B7ACBC0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5571" y="1969680"/>
            <a:ext cx="10000858" cy="3777622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Qaror qabul qilish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Klassik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qaror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Ratsional tanlash modeli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SWOT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qaror qabul qilish modeli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45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79CB0C0-2CDD-423C-AB7E-B8BFFCAE2527}"/>
              </a:ext>
            </a:extLst>
          </p:cNvPr>
          <p:cNvSpPr/>
          <p:nvPr/>
        </p:nvSpPr>
        <p:spPr>
          <a:xfrm>
            <a:off x="872836" y="2549235"/>
            <a:ext cx="7897091" cy="391429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1F8934-F0CF-45E0-834D-8788A5E4F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91" y="1327562"/>
            <a:ext cx="6423189" cy="116642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Qaror qabul qilish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ru-RU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04C5A07-1EB4-4972-B121-E08841F5D18B}"/>
              </a:ext>
            </a:extLst>
          </p:cNvPr>
          <p:cNvSpPr/>
          <p:nvPr/>
        </p:nvSpPr>
        <p:spPr>
          <a:xfrm>
            <a:off x="1136072" y="2659722"/>
            <a:ext cx="737061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qabul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vazifalarga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menejerlar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menejerlar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strategiyalarni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yo'nalishlarini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foydalarni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echimni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oshirishni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6706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E660712-4D04-4E24-B447-157554F07B7C}"/>
              </a:ext>
            </a:extLst>
          </p:cNvPr>
          <p:cNvSpPr/>
          <p:nvPr/>
        </p:nvSpPr>
        <p:spPr>
          <a:xfrm>
            <a:off x="3103418" y="773520"/>
            <a:ext cx="8686800" cy="47244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79523EDD-6D5B-439E-B22E-9726F6A1D7A1}"/>
              </a:ext>
            </a:extLst>
          </p:cNvPr>
          <p:cNvSpPr txBox="1">
            <a:spLocks/>
          </p:cNvSpPr>
          <p:nvPr/>
        </p:nvSpPr>
        <p:spPr>
          <a:xfrm>
            <a:off x="3518260" y="773520"/>
            <a:ext cx="7857115" cy="450039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42913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Qaror qabul qilish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qaror qabul qilish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[1]: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yuzaga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qilish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eng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maqbul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harakat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yo'nalishini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tanlash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erishish;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(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varianti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1394500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8DF6428-5C9A-4306-A30A-53AD61E94451}"/>
              </a:ext>
            </a:extLst>
          </p:cNvPr>
          <p:cNvSpPr/>
          <p:nvPr/>
        </p:nvSpPr>
        <p:spPr>
          <a:xfrm>
            <a:off x="1828800" y="290944"/>
            <a:ext cx="9975273" cy="2540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Mojaroli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konfliktda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harakat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kelishi mumkin bo'lgan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Qarama-qarshilik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qiluvchi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shunga mos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amalga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8C5DD79B-1149-42C1-ACC6-6AF0ABB822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438873"/>
              </p:ext>
            </p:extLst>
          </p:nvPr>
        </p:nvGraphicFramePr>
        <p:xfrm>
          <a:off x="2932545" y="3005668"/>
          <a:ext cx="7305963" cy="3450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6890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2A4EC9B-4399-4AEE-BAED-1138888AE880}"/>
              </a:ext>
            </a:extLst>
          </p:cNvPr>
          <p:cNvSpPr/>
          <p:nvPr/>
        </p:nvSpPr>
        <p:spPr>
          <a:xfrm>
            <a:off x="2244436" y="556599"/>
            <a:ext cx="907472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9750" algn="just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omillar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chiqishiga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tabiiy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6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strategikdan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iborat </a:t>
            </a:r>
            <a:r>
              <a:rPr lang="en-US" sz="26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tasodifiy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6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stohastik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bo'lmaganlarga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bo'linadi</a:t>
            </a:r>
            <a:endParaRPr lang="ru-RU" sz="2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CE67476-D7C4-4934-A2B1-A75A708F2C04}"/>
              </a:ext>
            </a:extLst>
          </p:cNvPr>
          <p:cNvSpPr/>
          <p:nvPr/>
        </p:nvSpPr>
        <p:spPr>
          <a:xfrm>
            <a:off x="3528631" y="1449151"/>
            <a:ext cx="5522666" cy="6283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2600" b="1" i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&lt; Y, G, U, L, J, Ω&gt;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(7.1)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5C1AB14-C22D-4EFB-85AD-1FC5759D5433}"/>
              </a:ext>
            </a:extLst>
          </p:cNvPr>
          <p:cNvSpPr/>
          <p:nvPr/>
        </p:nvSpPr>
        <p:spPr>
          <a:xfrm>
            <a:off x="3528631" y="2300377"/>
            <a:ext cx="8026060" cy="4202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(qabul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imtiyozlar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modeli;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-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 bo'lgan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Ω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qabul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barcha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to'g'risidagi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ma'lumotlar,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060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6B5F6905-8EA6-4677-930C-4BE29417A47D}"/>
              </a:ext>
            </a:extLst>
          </p:cNvPr>
          <p:cNvSpPr/>
          <p:nvPr/>
        </p:nvSpPr>
        <p:spPr>
          <a:xfrm>
            <a:off x="2867891" y="823997"/>
            <a:ext cx="8866909" cy="492938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7235FF9-E322-412F-BD91-F9AC47EED27C}"/>
              </a:ext>
            </a:extLst>
          </p:cNvPr>
          <p:cNvSpPr/>
          <p:nvPr/>
        </p:nvSpPr>
        <p:spPr>
          <a:xfrm>
            <a:off x="3061855" y="1041922"/>
            <a:ext cx="802178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Mojaro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(7.1)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modeldan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qulayligi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bizga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noaniq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omillar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strategiyalarning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aqlli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amalga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oddiy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aniq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6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Y, G, U, 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to'plamlari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6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J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funktsiyasi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qabul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qilinayotgan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tarkibiy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rasmiy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belgilaydi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samaradorligi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mezonlari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ko'rsatkichlari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tushunchalari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bog'liqlikni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belgilaydi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nazariyasida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afzallik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munosabatlari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ko'pincha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funktsiyalar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tavsiflanadi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6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</a:t>
            </a:r>
            <a:r>
              <a:rPr lang="en-US" sz="26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ko'rsatkichlari</a:t>
            </a:r>
            <a:r>
              <a:rPr lang="en-US" sz="26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va mezonlari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712423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0D79CD6-0881-4FE2-BCD9-9E61F96917CA}"/>
              </a:ext>
            </a:extLst>
          </p:cNvPr>
          <p:cNvSpPr/>
          <p:nvPr/>
        </p:nvSpPr>
        <p:spPr>
          <a:xfrm>
            <a:off x="2910669" y="528843"/>
            <a:ext cx="804419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samaradorlik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ko‘rsatkichlari</a:t>
            </a:r>
            <a:endParaRPr lang="ru-RU" sz="2600" dirty="0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E44EDB09-A181-475C-AFBF-6BD74382A7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2787666"/>
              </p:ext>
            </p:extLst>
          </p:nvPr>
        </p:nvGraphicFramePr>
        <p:xfrm>
          <a:off x="3749963" y="1218430"/>
          <a:ext cx="707043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0527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C98CF4C-E668-4BCF-82CA-AB7C5A143091}"/>
              </a:ext>
            </a:extLst>
          </p:cNvPr>
          <p:cNvSpPr/>
          <p:nvPr/>
        </p:nvSpPr>
        <p:spPr>
          <a:xfrm>
            <a:off x="443345" y="3117273"/>
            <a:ext cx="8021782" cy="34082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86A965-6EE9-4741-A2A3-9622A5A70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310" y="1724863"/>
            <a:ext cx="5292437" cy="1325563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Klassik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qaror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A72B52-926B-4D23-A568-72D11832478C}"/>
              </a:ext>
            </a:extLst>
          </p:cNvPr>
          <p:cNvSpPr/>
          <p:nvPr/>
        </p:nvSpPr>
        <p:spPr>
          <a:xfrm>
            <a:off x="637310" y="3250967"/>
            <a:ext cx="75368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Qaror qabul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klassik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modeli iqtisodiy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farazlarga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asoslanadi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hisoblash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beradigan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barcha kerakli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kirish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dasturlashtiriladigan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, oqilona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uchun eng mos keladi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884958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A67868-7C5C-4786-B884-7A69F5342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3036" y="365124"/>
            <a:ext cx="8790709" cy="1325563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Klassik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qaror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tahminlar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0838C8DF-5FC5-44BC-819E-555576DBC1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7794495"/>
              </p:ext>
            </p:extLst>
          </p:nvPr>
        </p:nvGraphicFramePr>
        <p:xfrm>
          <a:off x="3320473" y="928255"/>
          <a:ext cx="7070436" cy="5929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586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496B291-70BB-4A56-A9C3-9E6D5C079469}"/>
              </a:ext>
            </a:extLst>
          </p:cNvPr>
          <p:cNvSpPr/>
          <p:nvPr/>
        </p:nvSpPr>
        <p:spPr>
          <a:xfrm>
            <a:off x="3297382" y="1342339"/>
            <a:ext cx="8478982" cy="447657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360C306-588F-461E-8A28-2193774E1B0B}"/>
              </a:ext>
            </a:extLst>
          </p:cNvPr>
          <p:cNvSpPr/>
          <p:nvPr/>
        </p:nvSpPr>
        <p:spPr>
          <a:xfrm>
            <a:off x="3477490" y="1342339"/>
            <a:ext cx="7578437" cy="4173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Ma'muriy</a:t>
            </a:r>
            <a:r>
              <a:rPr lang="en-US" sz="3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vaziyatlarda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dasturlashtirilmagan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holatlarida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qilish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tavsiflaydi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menejerlar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xohlasalar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iqtisodiy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oqilona qaror qabul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olmaydilar</a:t>
            </a:r>
            <a:r>
              <a:rPr lang="en-US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[6].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0913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D1D9DC-CAB2-40BE-95E8-A998D41FA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9745" y="240434"/>
            <a:ext cx="8991601" cy="1325563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Ma’muriy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F53F13-3C5A-454C-A439-50F67D79F5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035" y="1253330"/>
            <a:ext cx="8416637" cy="5364235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34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tariqasida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aniq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keladi.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Menejerlar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34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Ratsional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protseduralar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ettirmaydigan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34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Menejerlarning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yechimlarni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cheklovlari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34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Aksariyat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menejerlar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ko'tarishdan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maqbul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bo'lgan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kifoyalanadilar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bo'lgan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cheklanganligi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maksimallashtirish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noaniqligi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543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2359378-FD45-4D1A-82A2-4FCF0E47A20E}"/>
              </a:ext>
            </a:extLst>
          </p:cNvPr>
          <p:cNvSpPr/>
          <p:nvPr/>
        </p:nvSpPr>
        <p:spPr>
          <a:xfrm>
            <a:off x="2050473" y="523444"/>
            <a:ext cx="9157853" cy="114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Koalitsiya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aniq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qo'llab-quvvatlovchi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menejerlar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norasmiy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ittifoq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ECA2B185-FEF8-4D00-8570-4F919DA5DB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007055"/>
              </p:ext>
            </p:extLst>
          </p:nvPr>
        </p:nvGraphicFramePr>
        <p:xfrm>
          <a:off x="3435927" y="3170512"/>
          <a:ext cx="8091055" cy="32718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639923010"/>
                    </a:ext>
                  </a:extLst>
                </a:gridCol>
                <a:gridCol w="3976255">
                  <a:extLst>
                    <a:ext uri="{9D8B030D-6E8A-4147-A177-3AD203B41FA5}">
                      <a16:colId xmlns:a16="http://schemas.microsoft.com/office/drawing/2014/main" val="3359750554"/>
                    </a:ext>
                  </a:extLst>
                </a:gridCol>
              </a:tblGrid>
              <a:tr h="4946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Klassik model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Ma’muriy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50194"/>
                  </a:ext>
                </a:extLst>
              </a:tr>
              <a:tr h="2777169">
                <a:tc>
                  <a:txBody>
                    <a:bodyPr/>
                    <a:lstStyle/>
                    <a:p>
                      <a:pPr marL="13970" indent="214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Maqsadlarning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aniqligi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muammodan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xabardorlik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970" indent="214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Vaziyatga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to'liq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ishonch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970" indent="214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Yechim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variantlari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va mumkin bo'lgan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haqida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to'liq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3970" indent="214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Inson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natijalarni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maksimal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darajada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oshirish uchun oqilona </a:t>
                      </a:r>
                      <a:r>
                        <a:rPr lang="en-US" sz="18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tanlov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qiladi.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Muammo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va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aniq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emas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Noaniqlik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holati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Qaror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variantlari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va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oqibatlari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cheklangan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•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Sezgi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va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koalitsiyalarga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asoslangan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maqbul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tanlovlar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582130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C36BA04E-F8F7-4D4B-A5B1-94FFFD17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1527" y="1664590"/>
            <a:ext cx="152638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ru-RU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7.1</a:t>
            </a:r>
            <a:r>
              <a:rPr kumimoji="0" lang="en-US" altLang="ru-RU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US" altLang="ru-RU" sz="2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</a:t>
            </a:r>
            <a:endParaRPr kumimoji="0" lang="ru-RU" altLang="ru-RU" sz="2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AA92479-5C8D-4309-B33F-D7FD3AA8558F}"/>
              </a:ext>
            </a:extLst>
          </p:cNvPr>
          <p:cNvSpPr/>
          <p:nvPr/>
        </p:nvSpPr>
        <p:spPr>
          <a:xfrm>
            <a:off x="2369128" y="2436404"/>
            <a:ext cx="92987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Klassik</a:t>
            </a:r>
            <a:r>
              <a:rPr lang="en-US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alt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ma'muriy</a:t>
            </a:r>
            <a:r>
              <a:rPr lang="en-US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qabul qilish </a:t>
            </a:r>
            <a:r>
              <a:rPr lang="en-US" alt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modellarining</a:t>
            </a:r>
            <a:r>
              <a:rPr lang="en-US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619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3315437-DCB7-4C70-A98F-8A50373D0AF1}"/>
              </a:ext>
            </a:extLst>
          </p:cNvPr>
          <p:cNvSpPr/>
          <p:nvPr/>
        </p:nvSpPr>
        <p:spPr>
          <a:xfrm>
            <a:off x="2022763" y="445808"/>
            <a:ext cx="8922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menejer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shaxsan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masala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bo'yicha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maslahatchilar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va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ekspertlarni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jalb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qilish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qabul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mumkin. </a:t>
            </a:r>
            <a:endParaRPr lang="ru-RU" sz="24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A25F7D5-4137-44C3-A806-4627DE7F587F}"/>
              </a:ext>
            </a:extLst>
          </p:cNvPr>
          <p:cNvSpPr/>
          <p:nvPr/>
        </p:nvSpPr>
        <p:spPr>
          <a:xfrm>
            <a:off x="3048000" y="1646137"/>
            <a:ext cx="8118764" cy="105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r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7.2-jadval 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qabul qilish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baholash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38D9EA77-5658-4095-ACA2-589014F4FE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480370"/>
              </p:ext>
            </p:extLst>
          </p:nvPr>
        </p:nvGraphicFramePr>
        <p:xfrm>
          <a:off x="3451484" y="2958808"/>
          <a:ext cx="8352590" cy="28323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4754">
                  <a:extLst>
                    <a:ext uri="{9D8B030D-6E8A-4147-A177-3AD203B41FA5}">
                      <a16:colId xmlns:a16="http://schemas.microsoft.com/office/drawing/2014/main" val="4134192566"/>
                    </a:ext>
                  </a:extLst>
                </a:gridCol>
                <a:gridCol w="3373918">
                  <a:extLst>
                    <a:ext uri="{9D8B030D-6E8A-4147-A177-3AD203B41FA5}">
                      <a16:colId xmlns:a16="http://schemas.microsoft.com/office/drawing/2014/main" val="74652884"/>
                    </a:ext>
                  </a:extLst>
                </a:gridCol>
                <a:gridCol w="3373918">
                  <a:extLst>
                    <a:ext uri="{9D8B030D-6E8A-4147-A177-3AD203B41FA5}">
                      <a16:colId xmlns:a16="http://schemas.microsoft.com/office/drawing/2014/main" val="2271096537"/>
                    </a:ext>
                  </a:extLst>
                </a:gridCol>
              </a:tblGrid>
              <a:tr h="7173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Afzalliklari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Kamchiliklari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5549888"/>
                  </a:ext>
                </a:extLst>
              </a:tr>
              <a:tr h="211499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 yondashuv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 qabul qilish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tezligi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darajadagi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ijodkorlik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 qabul qilish uchun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kamroq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vaqt talab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etiladi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Noto'g'ri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samarasiz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qabul qilish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xavfi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1432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2967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3537CF62-8CDA-4AE3-ADD8-BDB7A1EC1C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912360"/>
              </p:ext>
            </p:extLst>
          </p:nvPr>
        </p:nvGraphicFramePr>
        <p:xfrm>
          <a:off x="2620212" y="270192"/>
          <a:ext cx="8865207" cy="63176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3241">
                  <a:extLst>
                    <a:ext uri="{9D8B030D-6E8A-4147-A177-3AD203B41FA5}">
                      <a16:colId xmlns:a16="http://schemas.microsoft.com/office/drawing/2014/main" val="2516634334"/>
                    </a:ext>
                  </a:extLst>
                </a:gridCol>
                <a:gridCol w="3580983">
                  <a:extLst>
                    <a:ext uri="{9D8B030D-6E8A-4147-A177-3AD203B41FA5}">
                      <a16:colId xmlns:a16="http://schemas.microsoft.com/office/drawing/2014/main" val="1612728836"/>
                    </a:ext>
                  </a:extLst>
                </a:gridCol>
                <a:gridCol w="3580983">
                  <a:extLst>
                    <a:ext uri="{9D8B030D-6E8A-4147-A177-3AD203B41FA5}">
                      <a16:colId xmlns:a16="http://schemas.microsoft.com/office/drawing/2014/main" val="1502845139"/>
                    </a:ext>
                  </a:extLst>
                </a:gridCol>
              </a:tblGrid>
              <a:tr h="46618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 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Afzalliklari 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Kamchiliklari 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378294"/>
                  </a:ext>
                </a:extLst>
              </a:tr>
              <a:tr h="500721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Guruhli yondashuv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 haqiqiylik va xatolarning past foizi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Rivojlanayotgan ko'plab ishlanmalar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Muhokama davomida muammolarning qo'yilishi aniqlashtiriladi va harakatlarning mumkin bo'lgan variantlari bo'yicha noaniqlik kamayadi.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Qarorlarni qabul qilishda ishtirok etish xodimlarning qoniqishini oshirishga yordam beradi va yuqori ishbilarmonlik faolligini rag'batlantiradi</a:t>
                      </a:r>
                      <a:endParaRPr lang="ru-RU" sz="22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Rivojlanish, tasdiqlash va qaror qabul qilish uchun muhim vaqt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Murosa yechimlari hech kimni qoniqtirmasligi mumkin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Groupthink turli xil fikrlarni va fikrlar xilma-xilligini ifoda etishni rad etadi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2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 qabul qiluvchining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ru-RU" sz="2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etishmasligi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407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85728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E93E44A-7A80-4A30-B9DE-C16619EC4527}"/>
              </a:ext>
            </a:extLst>
          </p:cNvPr>
          <p:cNvSpPr/>
          <p:nvPr/>
        </p:nvSpPr>
        <p:spPr>
          <a:xfrm>
            <a:off x="1967345" y="551153"/>
            <a:ext cx="9157855" cy="122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qabul qilish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to'rt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mumkin: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F75E053-63D4-46D5-B312-CAB755B7D4EE}"/>
              </a:ext>
            </a:extLst>
          </p:cNvPr>
          <p:cNvSpPr/>
          <p:nvPr/>
        </p:nvSpPr>
        <p:spPr>
          <a:xfrm>
            <a:off x="3408217" y="2206416"/>
            <a:ext cx="7606145" cy="3316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Norasmiy</a:t>
            </a:r>
            <a:r>
              <a:rPr lang="en-US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evristik</a:t>
            </a:r>
            <a:r>
              <a:rPr lang="en-US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Vaziyatlarni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110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A4FF4505-4879-4C46-BCF6-8450F7B51DC8}"/>
              </a:ext>
            </a:extLst>
          </p:cNvPr>
          <p:cNvSpPr/>
          <p:nvPr/>
        </p:nvSpPr>
        <p:spPr>
          <a:xfrm>
            <a:off x="2909455" y="427082"/>
            <a:ext cx="9060872" cy="47960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685513E-16A6-4B4B-8690-12848B8F6527}"/>
              </a:ext>
            </a:extLst>
          </p:cNvPr>
          <p:cNvSpPr/>
          <p:nvPr/>
        </p:nvSpPr>
        <p:spPr>
          <a:xfrm>
            <a:off x="3061855" y="427082"/>
            <a:ext cx="8534400" cy="4608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Aqliy</a:t>
            </a:r>
            <a:r>
              <a:rPr lang="en-US" sz="2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hujum</a:t>
            </a:r>
            <a:r>
              <a:rPr lang="en-US" sz="2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g'oyalarni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qilish.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1-bosqich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Ishtirokchilarning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g'oyalar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tahlilchilar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2-bosqich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eng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fantastik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echimlarni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3-bosqich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Tahlilchilar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g'oyalarni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qiladi va eng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oqilonaini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tanlaydi.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745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014B1848-2369-4D2F-B6B4-ACB70F9F3DD3}"/>
              </a:ext>
            </a:extLst>
          </p:cNvPr>
          <p:cNvSpPr/>
          <p:nvPr/>
        </p:nvSpPr>
        <p:spPr>
          <a:xfrm>
            <a:off x="3075703" y="524134"/>
            <a:ext cx="8686801" cy="504539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E8F164A-4DFE-4FD3-AC35-ADB70AD52999}"/>
              </a:ext>
            </a:extLst>
          </p:cNvPr>
          <p:cNvSpPr/>
          <p:nvPr/>
        </p:nvSpPr>
        <p:spPr>
          <a:xfrm>
            <a:off x="3228108" y="524134"/>
            <a:ext cx="8201891" cy="4659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Delfi</a:t>
            </a:r>
            <a:r>
              <a:rPr lang="en-US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donishmandlar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kelajakni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mashhur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yunon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Delfi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shahridan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donishmandlar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Delfi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tepaligida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yigʻilib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3, 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10-kunlarda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Delphi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Har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reyting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xabar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So'rovning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bahs-munozaralarsiz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javob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Baholash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barqarorlashgandan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to'xtatiladi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8050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5D798CCE-DA15-423D-BF72-C41A855448D6}"/>
              </a:ext>
            </a:extLst>
          </p:cNvPr>
          <p:cNvSpPr/>
          <p:nvPr/>
        </p:nvSpPr>
        <p:spPr>
          <a:xfrm>
            <a:off x="2729345" y="706582"/>
            <a:ext cx="8894619" cy="46966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0994D53-B441-44FD-806A-D953FB4C0F73}"/>
              </a:ext>
            </a:extLst>
          </p:cNvPr>
          <p:cNvSpPr/>
          <p:nvPr/>
        </p:nvSpPr>
        <p:spPr>
          <a:xfrm>
            <a:off x="3048000" y="911855"/>
            <a:ext cx="8077200" cy="4197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yuzaga keladi: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xo'jalik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qilish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bog'liqliklarning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muqobil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echimlarini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eksperimental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kelajakka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operatsion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dinamikasini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olish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33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3448800-8FDA-43E3-AEAC-A654CD5F8EEB}"/>
              </a:ext>
            </a:extLst>
          </p:cNvPr>
          <p:cNvSpPr/>
          <p:nvPr/>
        </p:nvSpPr>
        <p:spPr>
          <a:xfrm>
            <a:off x="3514438" y="274751"/>
            <a:ext cx="7093527" cy="834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Modellashtirish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E6EA9042-4FFC-4DD1-974C-A2B82748FB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8147570"/>
              </p:ext>
            </p:extLst>
          </p:nvPr>
        </p:nvGraphicFramePr>
        <p:xfrm>
          <a:off x="3514438" y="116458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71069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11E7129-4E5C-4C1D-8223-64883810EC1F}"/>
              </a:ext>
            </a:extLst>
          </p:cNvPr>
          <p:cNvSpPr/>
          <p:nvPr/>
        </p:nvSpPr>
        <p:spPr>
          <a:xfrm>
            <a:off x="415636" y="2879130"/>
            <a:ext cx="10280073" cy="381261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BADCEB-C8B6-4C3A-9A3C-2889D2429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671" y="1390361"/>
            <a:ext cx="5978237" cy="1325563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Ratsional tanlash modeli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41CB86A-DA7A-46E3-BC4D-2BEB9F69C4E4}"/>
              </a:ext>
            </a:extLst>
          </p:cNvPr>
          <p:cNvSpPr/>
          <p:nvPr/>
        </p:nvSpPr>
        <p:spPr>
          <a:xfrm>
            <a:off x="734291" y="3197784"/>
            <a:ext cx="9490364" cy="3013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Ratsional model tashkilotga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foyda keltiradigan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ta'rifini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muqobil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variantlarni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ma'lumotlarni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sinchkovlik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tanlash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talab qiladi.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baholash mezonlari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Axborot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eng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tanlash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262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32CE550-7321-4A05-9B26-DD54836363C1}"/>
              </a:ext>
            </a:extLst>
          </p:cNvPr>
          <p:cNvSpPr/>
          <p:nvPr/>
        </p:nvSpPr>
        <p:spPr>
          <a:xfrm>
            <a:off x="3075709" y="930994"/>
            <a:ext cx="8714509" cy="427655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BF2004A-ECDF-4147-B866-9288096184F3}"/>
              </a:ext>
            </a:extLst>
          </p:cNvPr>
          <p:cNvSpPr/>
          <p:nvPr/>
        </p:nvSpPr>
        <p:spPr>
          <a:xfrm>
            <a:off x="3394364" y="930994"/>
            <a:ext cx="8021782" cy="4276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>
              <a:lnSpc>
                <a:spcPct val="114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Qaror qabul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ratsionallik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modeli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ko'rsatadiki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menejerning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oqilona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kognitiv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imkoniyatlar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noto'g'ri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qarashlarga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bog'liq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ikkinchisining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ustunligiga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model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xil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mumkin: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shaxsan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ratsionallik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cheklangan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ratsionallik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yondashuvda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soddalashtirilgan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amalga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muqobilni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izlash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hech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menejer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tashkilotga ma'lum bo'lgan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sohalarda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amalga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55749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7F5067EF-F132-43EA-A8A2-19CC4A801E24}"/>
              </a:ext>
            </a:extLst>
          </p:cNvPr>
          <p:cNvSpPr/>
          <p:nvPr/>
        </p:nvSpPr>
        <p:spPr>
          <a:xfrm>
            <a:off x="2978732" y="1290722"/>
            <a:ext cx="8977741" cy="46528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3E6691F-C14A-4989-BAAA-4EA09E7A9B7D}"/>
              </a:ext>
            </a:extLst>
          </p:cNvPr>
          <p:cNvSpPr/>
          <p:nvPr/>
        </p:nvSpPr>
        <p:spPr>
          <a:xfrm>
            <a:off x="2558010" y="362587"/>
            <a:ext cx="81483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Qarorlarni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qabul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qilishning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siyosiy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modeli </a:t>
            </a:r>
            <a:endParaRPr lang="ru-RU" sz="3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7E0FB50-30CF-4DCF-B6F9-6CD0586D2266}"/>
              </a:ext>
            </a:extLst>
          </p:cNvPr>
          <p:cNvSpPr/>
          <p:nvPr/>
        </p:nvSpPr>
        <p:spPr>
          <a:xfrm>
            <a:off x="3490394" y="1478883"/>
            <a:ext cx="8148384" cy="4276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>
              <a:lnSpc>
                <a:spcPct val="114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a'zolarining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navbatda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shaxsiy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manfaatlarini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maksimal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amalga oshirish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istagini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ettiradi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Preferentlar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guruh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Axborot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almashish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vaqti-vaqti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muqobil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variantlarni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izlash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ma'lumotlarni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to'plash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mezonlarni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baholash,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qarorni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qilish uchun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qaror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tashkilotdagi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hokimiyatni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turli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ishtirokchilari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qo'llaniladigan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siyosatning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samaradorligi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funktsiyasiga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748755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5DD56FF-4950-4488-8697-302784B5B17A}"/>
              </a:ext>
            </a:extLst>
          </p:cNvPr>
          <p:cNvSpPr/>
          <p:nvPr/>
        </p:nvSpPr>
        <p:spPr>
          <a:xfrm>
            <a:off x="748145" y="3429000"/>
            <a:ext cx="10515602" cy="331946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2CEC6D-B117-4149-8B81-2F249BD2DFEE}"/>
              </a:ext>
            </a:extLst>
          </p:cNvPr>
          <p:cNvSpPr/>
          <p:nvPr/>
        </p:nvSpPr>
        <p:spPr>
          <a:xfrm>
            <a:off x="126665" y="1371163"/>
            <a:ext cx="63295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SWOT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qaror qabul qilish modeli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E443523-EB08-416C-AC4D-F0F10717AB25}"/>
              </a:ext>
            </a:extLst>
          </p:cNvPr>
          <p:cNvSpPr/>
          <p:nvPr/>
        </p:nvSpPr>
        <p:spPr>
          <a:xfrm>
            <a:off x="928253" y="3616037"/>
            <a:ext cx="9670473" cy="3021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SWOT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(SWOT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zaif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tahdidlarni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anglatadi)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g'oyaning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baholash uchun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zaif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ma'lum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korxona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 bo'lgan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tahdidlarni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SWOT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oqilona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qabul qilish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854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4AA655F-2734-47D0-9399-5992CE892741}"/>
              </a:ext>
            </a:extLst>
          </p:cNvPr>
          <p:cNvSpPr/>
          <p:nvPr/>
        </p:nvSpPr>
        <p:spPr>
          <a:xfrm>
            <a:off x="2000250" y="303263"/>
            <a:ext cx="9755187" cy="62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SWOT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BBF6DB96-CACD-455D-AF59-0E342A50B6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3272741"/>
              </p:ext>
            </p:extLst>
          </p:nvPr>
        </p:nvGraphicFramePr>
        <p:xfrm>
          <a:off x="3627437" y="113607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7535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B6948876-C266-4E63-B2C0-C6B03D1A5808}"/>
              </a:ext>
            </a:extLst>
          </p:cNvPr>
          <p:cNvSpPr/>
          <p:nvPr/>
        </p:nvSpPr>
        <p:spPr>
          <a:xfrm>
            <a:off x="2900363" y="449459"/>
            <a:ext cx="9015412" cy="52083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060E4E1-6C67-4C9F-96E8-E340D7BCA181}"/>
              </a:ext>
            </a:extLst>
          </p:cNvPr>
          <p:cNvSpPr/>
          <p:nvPr/>
        </p:nvSpPr>
        <p:spPr>
          <a:xfrm>
            <a:off x="3290888" y="449459"/>
            <a:ext cx="8253412" cy="5054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25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o'tkazgandan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so'ng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qiluvchi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oshirish,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zaif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tahdidlardan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minimallashtirish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mumkin. SWOT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ustuvorligini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asoslashga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ko'proq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210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8C0C5AE-569B-4EA8-B439-C63185E22ED9}"/>
              </a:ext>
            </a:extLst>
          </p:cNvPr>
          <p:cNvSpPr/>
          <p:nvPr/>
        </p:nvSpPr>
        <p:spPr>
          <a:xfrm>
            <a:off x="3560617" y="1357899"/>
            <a:ext cx="8312728" cy="5118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Qaror qabul qilish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turli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muhim?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Qaror qabul qilish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echimlar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Qaror qabul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ratsional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modeli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SWOT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u qaror qabul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psixologik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8ED7B91-740C-49B7-B8F9-AA811FD4975F}"/>
              </a:ext>
            </a:extLst>
          </p:cNvPr>
          <p:cNvSpPr/>
          <p:nvPr/>
        </p:nvSpPr>
        <p:spPr>
          <a:xfrm>
            <a:off x="5385138" y="381520"/>
            <a:ext cx="3583032" cy="8345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savollari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6893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B949C74-49B6-4B14-9866-DBEBA7B5C8A5}"/>
              </a:ext>
            </a:extLst>
          </p:cNvPr>
          <p:cNvSpPr/>
          <p:nvPr/>
        </p:nvSpPr>
        <p:spPr>
          <a:xfrm>
            <a:off x="3505200" y="1028343"/>
            <a:ext cx="8188036" cy="5441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olish uchun qaror qabul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muqobil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Qaror qabul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kurashish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mezonli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iborat?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sun'iy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o'ynaydi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14.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qilish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mashqlardan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mumkin?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ko'nikmalarini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muhim?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16. Qaror qabul qilish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qobiliyatingizni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oshirish uchun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maslahatlar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bo'lardingiz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9348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DF3AA6-06B8-41EF-9D81-8BEDB7DF1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582" y="257213"/>
            <a:ext cx="8818418" cy="1325563"/>
          </a:xfrm>
        </p:spPr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ro‘yhati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8B84683-CB9B-4697-A592-69E367D04218}"/>
              </a:ext>
            </a:extLst>
          </p:cNvPr>
          <p:cNvSpPr/>
          <p:nvPr/>
        </p:nvSpPr>
        <p:spPr>
          <a:xfrm>
            <a:off x="2992581" y="1690688"/>
            <a:ext cx="856210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Ostroukh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A.V.,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Krasnyanskiy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M.N.,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Karpushkin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S.V.,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Obukhov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A.D. Development of Automated Control System for University Research Projects // Middle East Journal of Scientific Research. 2014. Vol. 20 (12). pp. 1780-1784. DOI: 10.5829/idosi.mejsr.2014.20.12.21091.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Ostroukh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Pomazanov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 Realtime Development and Testing of Distributed Data Processing System for Industrial Company // Middle East Journal of Scientific Research. 2014. Vol. 20 (12). pp. 2184-2193. DOI: 10.5829/idosi.mejsr.2014.20.12.21106.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Ostroukh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A.V., Belousova A.I., Pavlov D.A.,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P.F. Problems of organization and search the knowledge base in the CRM-systems // IOSR Journal of Engineering (IOSRJEN). 2014. Vol. 04. Issue 02. V3. pp. 18-23. DOI: 10.9790/3021-04231823. ANED: 0.4/3021- 04231823.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Krasnyanskiy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M.N.,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Karpushkin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S.V.,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Obukhov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A.D.,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Ostroukh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A.V. Automated control system for university research projects // International Journal of Advanced Studies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2014. Vol. 4, Issue 1, pp. 22-26. DOI: 10.12731/2227-930X-2014-1-4.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9340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84E4A67-4C47-4FED-91B8-CB8EB239D094}"/>
              </a:ext>
            </a:extLst>
          </p:cNvPr>
          <p:cNvSpPr/>
          <p:nvPr/>
        </p:nvSpPr>
        <p:spPr>
          <a:xfrm>
            <a:off x="3172690" y="568470"/>
            <a:ext cx="8603673" cy="503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Mikhail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Nikolaevich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Krasnyanskiy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Andrey Vladimirovich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Ostroukh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Sergey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Viktorovich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Karpushkin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Artyom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Dmitrievich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Obukhov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Nataliya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Vyacheslavovna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Molotkova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Irnina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Vladimirovna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Galygina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Electronic Document Management Systems Structure for University Research and Education // Journal of Engineering and Applied Sciences.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2014.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Issue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182-189. DOI: 10.3923/jeasci.2014.182.189.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Помазанов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А.В., Остроух А.В. Создание и тестирование распределённой системы работы с удалёнными узлами // Автоматизация и современные технологии. – 2014. – №7. – С. 17-23.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R.A. </a:t>
            </a:r>
            <a:r>
              <a:rPr lang="en-US" dirty="0" err="1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Aliev</a:t>
            </a: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O.H. Huseynov. Decision theory with imperfect information. 2014.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Savage L.J. The Foundations o f Statistics. -N </a:t>
            </a:r>
            <a:r>
              <a:rPr lang="en-US" dirty="0" err="1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ew</a:t>
            </a: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dirty="0" err="1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ork</a:t>
            </a: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W </a:t>
            </a:r>
            <a:r>
              <a:rPr lang="en-US" dirty="0" err="1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ile</a:t>
            </a: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, 1954.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Billot</a:t>
            </a:r>
            <a:r>
              <a:rPr lang="en-US" dirty="0">
                <a:solidFill>
                  <a:srgbClr val="0A0A0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An existence theorem for fuzzy utility functions: a new elementary proof. Fuzzy Sets and Systems, 74. 1995. -p.p.271-276.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8169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Words>2405</Words>
  <Application>Microsoft Office PowerPoint</Application>
  <PresentationFormat>Широкоэкранный</PresentationFormat>
  <Paragraphs>160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Symbol</vt:lpstr>
      <vt:lpstr>Times New Roman</vt:lpstr>
      <vt:lpstr>Wingdings 3</vt:lpstr>
      <vt:lpstr>Тема Office</vt:lpstr>
      <vt:lpstr>Презентация PowerPoint</vt:lpstr>
      <vt:lpstr>Reja:</vt:lpstr>
      <vt:lpstr>1. Qaror qabul qilish asoslari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2. Klassik qaror modellari</vt:lpstr>
      <vt:lpstr>Klassik qaror asoslanuvchi tahminlar</vt:lpstr>
      <vt:lpstr>Презентация PowerPoint</vt:lpstr>
      <vt:lpstr>Ma’muriy modelning asosiy qoidalari: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3. Ratsional tanlash modeli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Foydalanilgan adabiyotlar ro‘yhati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2023-10-30T16:44:34Z</dcterms:created>
  <dcterms:modified xsi:type="dcterms:W3CDTF">2023-10-30T18:35:00Z</dcterms:modified>
</cp:coreProperties>
</file>