
<file path=[Content_Types].xml><?xml version="1.0" encoding="utf-8"?>
<Types xmlns="http://schemas.openxmlformats.org/package/2006/content-types">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 id="2147483672" r:id="rId6"/>
    <p:sldMasterId id="2147483684"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Lst>
  <p:sldSz cy="6858000" cx="12192000"/>
  <p:notesSz cx="6858000" cy="9144000"/>
  <p:embeddedFontLst>
    <p:embeddedFont>
      <p:font typeface="Palatino Linotype"/>
      <p:regular r:id="rId42"/>
      <p:bold r:id="rId43"/>
      <p:italic r:id="rId44"/>
      <p:boldItalic r:id="rId45"/>
    </p:embeddedFont>
    <p:embeddedFont>
      <p:font typeface="Century Gothic"/>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50" roundtripDataSignature="AMtx7mhZUeOyMcLYpj1q/YhQomguhSjK7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font" Target="fonts/PalatinoLinotype-regular.fntdata"/><Relationship Id="rId41" Type="http://schemas.openxmlformats.org/officeDocument/2006/relationships/slide" Target="slides/slide33.xml"/><Relationship Id="rId44" Type="http://schemas.openxmlformats.org/officeDocument/2006/relationships/font" Target="fonts/PalatinoLinotype-italic.fntdata"/><Relationship Id="rId43" Type="http://schemas.openxmlformats.org/officeDocument/2006/relationships/font" Target="fonts/PalatinoLinotype-bold.fntdata"/><Relationship Id="rId46" Type="http://schemas.openxmlformats.org/officeDocument/2006/relationships/font" Target="fonts/CenturyGothic-regular.fntdata"/><Relationship Id="rId45" Type="http://schemas.openxmlformats.org/officeDocument/2006/relationships/font" Target="fonts/PalatinoLinotype-boldItalic.fntdata"/><Relationship Id="rId1" Type="http://schemas.openxmlformats.org/officeDocument/2006/relationships/theme" Target="theme/theme5.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48" Type="http://schemas.openxmlformats.org/officeDocument/2006/relationships/font" Target="fonts/CenturyGothic-italic.fntdata"/><Relationship Id="rId47" Type="http://schemas.openxmlformats.org/officeDocument/2006/relationships/font" Target="fonts/CenturyGothic-bold.fntdata"/><Relationship Id="rId49" Type="http://schemas.openxmlformats.org/officeDocument/2006/relationships/font" Target="fonts/CenturyGothic-boldItalic.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0"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5" name="Google Shape;365;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1" name="Google Shape;50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8" name="Google Shape;51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5" name="Google Shape;55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6" name="Google Shape;56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3" name="Google Shape;57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3" name="Google Shape;60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1" name="Google Shape;611;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9" name="Google Shape;61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7" name="Google Shape;62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1" name="Shape 651"/>
        <p:cNvGrpSpPr/>
        <p:nvPr/>
      </p:nvGrpSpPr>
      <p:grpSpPr>
        <a:xfrm>
          <a:off x="0" y="0"/>
          <a:ext cx="0" cy="0"/>
          <a:chOff x="0" y="0"/>
          <a:chExt cx="0" cy="0"/>
        </a:xfrm>
      </p:grpSpPr>
      <p:sp>
        <p:nvSpPr>
          <p:cNvPr id="652" name="Google Shape;652;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3" name="Google Shape;653;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2" name="Shape 662"/>
        <p:cNvGrpSpPr/>
        <p:nvPr/>
      </p:nvGrpSpPr>
      <p:grpSpPr>
        <a:xfrm>
          <a:off x="0" y="0"/>
          <a:ext cx="0" cy="0"/>
          <a:chOff x="0" y="0"/>
          <a:chExt cx="0" cy="0"/>
        </a:xfrm>
      </p:grpSpPr>
      <p:sp>
        <p:nvSpPr>
          <p:cNvPr id="663" name="Google Shape;66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4" name="Google Shape;66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4" name="Google Shape;67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0" name="Google Shape;68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5" name="Shape 685"/>
        <p:cNvGrpSpPr/>
        <p:nvPr/>
      </p:nvGrpSpPr>
      <p:grpSpPr>
        <a:xfrm>
          <a:off x="0" y="0"/>
          <a:ext cx="0" cy="0"/>
          <a:chOff x="0" y="0"/>
          <a:chExt cx="0" cy="0"/>
        </a:xfrm>
      </p:grpSpPr>
      <p:sp>
        <p:nvSpPr>
          <p:cNvPr id="686" name="Google Shape;68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7" name="Google Shape;68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6" name="Google Shape;69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5" name="Shape 705"/>
        <p:cNvGrpSpPr/>
        <p:nvPr/>
      </p:nvGrpSpPr>
      <p:grpSpPr>
        <a:xfrm>
          <a:off x="0" y="0"/>
          <a:ext cx="0" cy="0"/>
          <a:chOff x="0" y="0"/>
          <a:chExt cx="0" cy="0"/>
        </a:xfrm>
      </p:grpSpPr>
      <p:sp>
        <p:nvSpPr>
          <p:cNvPr id="706" name="Google Shape;70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7" name="Google Shape;70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18" name="Google Shape;71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4" name="Google Shape;724;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3" name="Google Shape;733;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8" name="Google Shape;748;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9" name="Google Shape;749;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5" name="Google Shape;75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7" name="Shape 17"/>
        <p:cNvGrpSpPr/>
        <p:nvPr/>
      </p:nvGrpSpPr>
      <p:grpSpPr>
        <a:xfrm>
          <a:off x="0" y="0"/>
          <a:ext cx="0" cy="0"/>
          <a:chOff x="0" y="0"/>
          <a:chExt cx="0" cy="0"/>
        </a:xfrm>
      </p:grpSpPr>
      <p:sp>
        <p:nvSpPr>
          <p:cNvPr id="18" name="Google Shape;18;p35"/>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5"/>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20" name="Google Shape;20;p35"/>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5"/>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5"/>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3" name="Shape 23"/>
        <p:cNvGrpSpPr/>
        <p:nvPr/>
      </p:nvGrpSpPr>
      <p:grpSpPr>
        <a:xfrm>
          <a:off x="0" y="0"/>
          <a:ext cx="0" cy="0"/>
          <a:chOff x="0" y="0"/>
          <a:chExt cx="0" cy="0"/>
        </a:xfrm>
      </p:grpSpPr>
      <p:sp>
        <p:nvSpPr>
          <p:cNvPr id="24" name="Google Shape;24;p36"/>
          <p:cNvSpPr txBox="1"/>
          <p:nvPr>
            <p:ph type="ctrTitle"/>
          </p:nvPr>
        </p:nvSpPr>
        <p:spPr>
          <a:xfrm>
            <a:off x="914400" y="609601"/>
            <a:ext cx="103632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6"/>
          <p:cNvSpPr txBox="1"/>
          <p:nvPr>
            <p:ph idx="1" type="subTitle"/>
          </p:nvPr>
        </p:nvSpPr>
        <p:spPr>
          <a:xfrm>
            <a:off x="1828800" y="4953000"/>
            <a:ext cx="85344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26" name="Google Shape;26;p36"/>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28" name="Google Shape;28;p36"/>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9" name="Shape 29"/>
        <p:cNvGrpSpPr/>
        <p:nvPr/>
      </p:nvGrpSpPr>
      <p:grpSpPr>
        <a:xfrm>
          <a:off x="0" y="0"/>
          <a:ext cx="0" cy="0"/>
          <a:chOff x="0" y="0"/>
          <a:chExt cx="0" cy="0"/>
        </a:xfrm>
      </p:grpSpPr>
      <p:sp>
        <p:nvSpPr>
          <p:cNvPr id="30" name="Google Shape;30;p43"/>
          <p:cNvSpPr txBox="1"/>
          <p:nvPr>
            <p:ph type="title"/>
          </p:nvPr>
        </p:nvSpPr>
        <p:spPr>
          <a:xfrm>
            <a:off x="963084" y="1371615"/>
            <a:ext cx="103632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3"/>
          <p:cNvSpPr txBox="1"/>
          <p:nvPr>
            <p:ph idx="1" type="body"/>
          </p:nvPr>
        </p:nvSpPr>
        <p:spPr>
          <a:xfrm>
            <a:off x="963084" y="4068778"/>
            <a:ext cx="103632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2" name="Google Shape;32;p43"/>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3"/>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3"/>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35" name="Google Shape;35;p43"/>
          <p:cNvSpPr/>
          <p:nvPr/>
        </p:nvSpPr>
        <p:spPr>
          <a:xfrm>
            <a:off x="59944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6" name="Google Shape;36;p43"/>
          <p:cNvSpPr/>
          <p:nvPr/>
        </p:nvSpPr>
        <p:spPr>
          <a:xfrm>
            <a:off x="62611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37" name="Google Shape;37;p43"/>
          <p:cNvSpPr/>
          <p:nvPr/>
        </p:nvSpPr>
        <p:spPr>
          <a:xfrm>
            <a:off x="5728972"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44"/>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4"/>
          <p:cNvSpPr txBox="1"/>
          <p:nvPr>
            <p:ph idx="1" type="body"/>
          </p:nvPr>
        </p:nvSpPr>
        <p:spPr>
          <a:xfrm>
            <a:off x="6197600" y="1600206"/>
            <a:ext cx="53848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41" name="Google Shape;41;p44"/>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4"/>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4"/>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44" name="Google Shape;44;p44"/>
          <p:cNvSpPr txBox="1"/>
          <p:nvPr>
            <p:ph idx="2" type="body"/>
          </p:nvPr>
        </p:nvSpPr>
        <p:spPr>
          <a:xfrm>
            <a:off x="487680" y="1600200"/>
            <a:ext cx="5388864"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45"/>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5"/>
          <p:cNvSpPr txBox="1"/>
          <p:nvPr>
            <p:ph idx="1" type="body"/>
          </p:nvPr>
        </p:nvSpPr>
        <p:spPr>
          <a:xfrm>
            <a:off x="609600" y="1600200"/>
            <a:ext cx="5386917"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8" name="Google Shape;48;p45"/>
          <p:cNvSpPr txBox="1"/>
          <p:nvPr>
            <p:ph idx="2" type="body"/>
          </p:nvPr>
        </p:nvSpPr>
        <p:spPr>
          <a:xfrm>
            <a:off x="6197610" y="1600200"/>
            <a:ext cx="5389033"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49" name="Google Shape;49;p45"/>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5"/>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5"/>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
        <p:nvSpPr>
          <p:cNvPr id="52" name="Google Shape;52;p45"/>
          <p:cNvSpPr txBox="1"/>
          <p:nvPr>
            <p:ph idx="3" type="body"/>
          </p:nvPr>
        </p:nvSpPr>
        <p:spPr>
          <a:xfrm>
            <a:off x="609600" y="2212848"/>
            <a:ext cx="5388864"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53" name="Google Shape;53;p45"/>
          <p:cNvSpPr txBox="1"/>
          <p:nvPr>
            <p:ph idx="4" type="body"/>
          </p:nvPr>
        </p:nvSpPr>
        <p:spPr>
          <a:xfrm>
            <a:off x="6230112" y="2212856"/>
            <a:ext cx="5388864"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46"/>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6"/>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6"/>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6"/>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9" name="Shape 59"/>
        <p:cNvGrpSpPr/>
        <p:nvPr/>
      </p:nvGrpSpPr>
      <p:grpSpPr>
        <a:xfrm>
          <a:off x="0" y="0"/>
          <a:ext cx="0" cy="0"/>
          <a:chOff x="0" y="0"/>
          <a:chExt cx="0" cy="0"/>
        </a:xfrm>
      </p:grpSpPr>
      <p:sp>
        <p:nvSpPr>
          <p:cNvPr id="60" name="Google Shape;60;p47"/>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7"/>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7"/>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3" name="Shape 63"/>
        <p:cNvGrpSpPr/>
        <p:nvPr/>
      </p:nvGrpSpPr>
      <p:grpSpPr>
        <a:xfrm>
          <a:off x="0" y="0"/>
          <a:ext cx="0" cy="0"/>
          <a:chOff x="0" y="0"/>
          <a:chExt cx="0" cy="0"/>
        </a:xfrm>
      </p:grpSpPr>
      <p:sp>
        <p:nvSpPr>
          <p:cNvPr id="64" name="Google Shape;64;p48"/>
          <p:cNvSpPr txBox="1"/>
          <p:nvPr>
            <p:ph type="title"/>
          </p:nvPr>
        </p:nvSpPr>
        <p:spPr>
          <a:xfrm>
            <a:off x="7876119" y="266700"/>
            <a:ext cx="4011084"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8"/>
          <p:cNvSpPr txBox="1"/>
          <p:nvPr>
            <p:ph idx="1" type="body"/>
          </p:nvPr>
        </p:nvSpPr>
        <p:spPr>
          <a:xfrm>
            <a:off x="958859" y="273065"/>
            <a:ext cx="6661151"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66" name="Google Shape;66;p48"/>
          <p:cNvSpPr txBox="1"/>
          <p:nvPr>
            <p:ph idx="2" type="body"/>
          </p:nvPr>
        </p:nvSpPr>
        <p:spPr>
          <a:xfrm>
            <a:off x="7876119" y="2438415"/>
            <a:ext cx="4011084"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67" name="Google Shape;67;p48"/>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8"/>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8"/>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0" name="Shape 70"/>
        <p:cNvGrpSpPr/>
        <p:nvPr/>
      </p:nvGrpSpPr>
      <p:grpSpPr>
        <a:xfrm>
          <a:off x="0" y="0"/>
          <a:ext cx="0" cy="0"/>
          <a:chOff x="0" y="0"/>
          <a:chExt cx="0" cy="0"/>
        </a:xfrm>
      </p:grpSpPr>
      <p:sp>
        <p:nvSpPr>
          <p:cNvPr id="71" name="Google Shape;71;p49"/>
          <p:cNvSpPr txBox="1"/>
          <p:nvPr>
            <p:ph type="title"/>
          </p:nvPr>
        </p:nvSpPr>
        <p:spPr>
          <a:xfrm>
            <a:off x="2239436" y="228600"/>
            <a:ext cx="7615765"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 name="Google Shape;72;p49"/>
          <p:cNvSpPr/>
          <p:nvPr>
            <p:ph idx="2" type="pic"/>
          </p:nvPr>
        </p:nvSpPr>
        <p:spPr>
          <a:xfrm>
            <a:off x="2010836" y="1143000"/>
            <a:ext cx="8072965"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73" name="Google Shape;73;p49"/>
          <p:cNvSpPr txBox="1"/>
          <p:nvPr>
            <p:ph idx="1" type="body"/>
          </p:nvPr>
        </p:nvSpPr>
        <p:spPr>
          <a:xfrm>
            <a:off x="2239436" y="5810250"/>
            <a:ext cx="7615765"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74" name="Google Shape;74;p49"/>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9"/>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9"/>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7" name="Shape 77"/>
        <p:cNvGrpSpPr/>
        <p:nvPr/>
      </p:nvGrpSpPr>
      <p:grpSpPr>
        <a:xfrm>
          <a:off x="0" y="0"/>
          <a:ext cx="0" cy="0"/>
          <a:chOff x="0" y="0"/>
          <a:chExt cx="0" cy="0"/>
        </a:xfrm>
      </p:grpSpPr>
      <p:sp>
        <p:nvSpPr>
          <p:cNvPr id="78" name="Google Shape;78;p50"/>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 name="Google Shape;79;p50"/>
          <p:cNvSpPr txBox="1"/>
          <p:nvPr>
            <p:ph idx="1" type="body"/>
          </p:nvPr>
        </p:nvSpPr>
        <p:spPr>
          <a:xfrm rot="5400000">
            <a:off x="3833019" y="-1623212"/>
            <a:ext cx="4525963" cy="10972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0" name="Google Shape;80;p50"/>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0"/>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0"/>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83" name="Shape 83"/>
        <p:cNvGrpSpPr/>
        <p:nvPr/>
      </p:nvGrpSpPr>
      <p:grpSpPr>
        <a:xfrm>
          <a:off x="0" y="0"/>
          <a:ext cx="0" cy="0"/>
          <a:chOff x="0" y="0"/>
          <a:chExt cx="0" cy="0"/>
        </a:xfrm>
      </p:grpSpPr>
      <p:sp>
        <p:nvSpPr>
          <p:cNvPr id="84" name="Google Shape;84;p51"/>
          <p:cNvSpPr txBox="1"/>
          <p:nvPr>
            <p:ph type="title"/>
          </p:nvPr>
        </p:nvSpPr>
        <p:spPr>
          <a:xfrm rot="5400000">
            <a:off x="7285038" y="1828815"/>
            <a:ext cx="5851525" cy="2743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1"/>
          <p:cNvSpPr txBox="1"/>
          <p:nvPr>
            <p:ph idx="1" type="body"/>
          </p:nvPr>
        </p:nvSpPr>
        <p:spPr>
          <a:xfrm rot="5400000">
            <a:off x="1697038" y="-812785"/>
            <a:ext cx="5851525" cy="80264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86" name="Google Shape;86;p51"/>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1"/>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1"/>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97" name="Shape 97"/>
        <p:cNvGrpSpPr/>
        <p:nvPr/>
      </p:nvGrpSpPr>
      <p:grpSpPr>
        <a:xfrm>
          <a:off x="0" y="0"/>
          <a:ext cx="0" cy="0"/>
          <a:chOff x="0" y="0"/>
          <a:chExt cx="0" cy="0"/>
        </a:xfrm>
      </p:grpSpPr>
      <p:sp>
        <p:nvSpPr>
          <p:cNvPr id="98" name="Google Shape;98;p38"/>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9" name="Google Shape;99;p38"/>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30200" lvl="4" marL="2286000" algn="l">
              <a:spcBef>
                <a:spcPts val="320"/>
              </a:spcBef>
              <a:spcAft>
                <a:spcPts val="0"/>
              </a:spcAft>
              <a:buClr>
                <a:srgbClr val="7F7F7F"/>
              </a:buClr>
              <a:buSzPts val="1600"/>
              <a:buChar char="•"/>
              <a:defRPr/>
            </a:lvl5pPr>
            <a:lvl6pPr indent="-330200" lvl="5" marL="2743200" algn="l">
              <a:spcBef>
                <a:spcPts val="320"/>
              </a:spcBef>
              <a:spcAft>
                <a:spcPts val="0"/>
              </a:spcAft>
              <a:buClr>
                <a:srgbClr val="7F7F7F"/>
              </a:buClr>
              <a:buSzPts val="1600"/>
              <a:buChar char="o"/>
              <a:defRPr/>
            </a:lvl6pPr>
            <a:lvl7pPr indent="-330200" lvl="6" marL="3200400" algn="l">
              <a:spcBef>
                <a:spcPts val="320"/>
              </a:spcBef>
              <a:spcAft>
                <a:spcPts val="0"/>
              </a:spcAft>
              <a:buClr>
                <a:srgbClr val="7F7F7F"/>
              </a:buClr>
              <a:buSzPts val="1600"/>
              <a:buChar char="•"/>
              <a:defRPr/>
            </a:lvl7pPr>
            <a:lvl8pPr indent="-330200" lvl="7" marL="3657600" algn="l">
              <a:spcBef>
                <a:spcPts val="320"/>
              </a:spcBef>
              <a:spcAft>
                <a:spcPts val="0"/>
              </a:spcAft>
              <a:buClr>
                <a:srgbClr val="7F7F7F"/>
              </a:buClr>
              <a:buSzPts val="1600"/>
              <a:buChar char="o"/>
              <a:defRPr/>
            </a:lvl8pPr>
            <a:lvl9pPr indent="-330200" lvl="8" marL="4114800" algn="l">
              <a:spcBef>
                <a:spcPts val="320"/>
              </a:spcBef>
              <a:spcAft>
                <a:spcPts val="0"/>
              </a:spcAft>
              <a:buClr>
                <a:srgbClr val="7F7F7F"/>
              </a:buClr>
              <a:buSzPts val="1600"/>
              <a:buFont typeface="Arial"/>
              <a:buChar char="•"/>
              <a:defRPr/>
            </a:lvl9pPr>
          </a:lstStyle>
          <a:p/>
        </p:txBody>
      </p:sp>
      <p:sp>
        <p:nvSpPr>
          <p:cNvPr id="100" name="Google Shape;100;p38"/>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38"/>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8"/>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03" name="Shape 103"/>
        <p:cNvGrpSpPr/>
        <p:nvPr/>
      </p:nvGrpSpPr>
      <p:grpSpPr>
        <a:xfrm>
          <a:off x="0" y="0"/>
          <a:ext cx="0" cy="0"/>
          <a:chOff x="0" y="0"/>
          <a:chExt cx="0" cy="0"/>
        </a:xfrm>
      </p:grpSpPr>
      <p:sp>
        <p:nvSpPr>
          <p:cNvPr id="104" name="Google Shape;104;p72"/>
          <p:cNvSpPr txBox="1"/>
          <p:nvPr>
            <p:ph type="ctrTitle"/>
          </p:nvPr>
        </p:nvSpPr>
        <p:spPr>
          <a:xfrm>
            <a:off x="914400" y="609601"/>
            <a:ext cx="10363200" cy="4267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8000"/>
              <a:buFont typeface="Palatino Linotype"/>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5" name="Google Shape;105;p72"/>
          <p:cNvSpPr txBox="1"/>
          <p:nvPr>
            <p:ph idx="1" type="subTitle"/>
          </p:nvPr>
        </p:nvSpPr>
        <p:spPr>
          <a:xfrm>
            <a:off x="1828800" y="4953000"/>
            <a:ext cx="8534400" cy="1219200"/>
          </a:xfrm>
          <a:prstGeom prst="rect">
            <a:avLst/>
          </a:prstGeom>
          <a:noFill/>
          <a:ln>
            <a:noFill/>
          </a:ln>
        </p:spPr>
        <p:txBody>
          <a:bodyPr anchorCtr="0" anchor="t" bIns="45700" lIns="91425" spcFirstLastPara="1" rIns="91425" wrap="square" tIns="45700">
            <a:normAutofit/>
          </a:bodyPr>
          <a:lstStyle>
            <a:lvl1pPr lvl="0" algn="ctr">
              <a:spcBef>
                <a:spcPts val="480"/>
              </a:spcBef>
              <a:spcAft>
                <a:spcPts val="0"/>
              </a:spcAft>
              <a:buClr>
                <a:srgbClr val="888888"/>
              </a:buClr>
              <a:buSzPts val="2400"/>
              <a:buNone/>
              <a:defRPr sz="2400">
                <a:solidFill>
                  <a:srgbClr val="888888"/>
                </a:solidFill>
              </a:defRPr>
            </a:lvl1pPr>
            <a:lvl2pPr lvl="1" algn="ctr">
              <a:spcBef>
                <a:spcPts val="320"/>
              </a:spcBef>
              <a:spcAft>
                <a:spcPts val="0"/>
              </a:spcAft>
              <a:buClr>
                <a:srgbClr val="888888"/>
              </a:buClr>
              <a:buSzPts val="1600"/>
              <a:buNone/>
              <a:defRPr>
                <a:solidFill>
                  <a:srgbClr val="888888"/>
                </a:solidFill>
              </a:defRPr>
            </a:lvl2pPr>
            <a:lvl3pPr lvl="2" algn="ctr">
              <a:spcBef>
                <a:spcPts val="320"/>
              </a:spcBef>
              <a:spcAft>
                <a:spcPts val="0"/>
              </a:spcAft>
              <a:buClr>
                <a:srgbClr val="888888"/>
              </a:buClr>
              <a:buSzPts val="1600"/>
              <a:buNone/>
              <a:defRPr>
                <a:solidFill>
                  <a:srgbClr val="888888"/>
                </a:solidFill>
              </a:defRPr>
            </a:lvl3pPr>
            <a:lvl4pPr lvl="3" algn="ctr">
              <a:spcBef>
                <a:spcPts val="320"/>
              </a:spcBef>
              <a:spcAft>
                <a:spcPts val="0"/>
              </a:spcAft>
              <a:buClr>
                <a:srgbClr val="888888"/>
              </a:buClr>
              <a:buSzPts val="1600"/>
              <a:buNone/>
              <a:defRPr>
                <a:solidFill>
                  <a:srgbClr val="888888"/>
                </a:solidFill>
              </a:defRPr>
            </a:lvl4pPr>
            <a:lvl5pPr lvl="4" algn="ctr">
              <a:spcBef>
                <a:spcPts val="320"/>
              </a:spcBef>
              <a:spcAft>
                <a:spcPts val="0"/>
              </a:spcAft>
              <a:buClr>
                <a:srgbClr val="888888"/>
              </a:buClr>
              <a:buSzPts val="1600"/>
              <a:buNone/>
              <a:defRPr>
                <a:solidFill>
                  <a:srgbClr val="888888"/>
                </a:solidFill>
              </a:defRPr>
            </a:lvl5pPr>
            <a:lvl6pPr lvl="5" algn="ctr">
              <a:spcBef>
                <a:spcPts val="320"/>
              </a:spcBef>
              <a:spcAft>
                <a:spcPts val="0"/>
              </a:spcAft>
              <a:buClr>
                <a:srgbClr val="888888"/>
              </a:buClr>
              <a:buSzPts val="1600"/>
              <a:buNone/>
              <a:defRPr>
                <a:solidFill>
                  <a:srgbClr val="888888"/>
                </a:solidFill>
              </a:defRPr>
            </a:lvl6pPr>
            <a:lvl7pPr lvl="6" algn="ctr">
              <a:spcBef>
                <a:spcPts val="320"/>
              </a:spcBef>
              <a:spcAft>
                <a:spcPts val="0"/>
              </a:spcAft>
              <a:buClr>
                <a:srgbClr val="888888"/>
              </a:buClr>
              <a:buSzPts val="1600"/>
              <a:buNone/>
              <a:defRPr>
                <a:solidFill>
                  <a:srgbClr val="888888"/>
                </a:solidFill>
              </a:defRPr>
            </a:lvl7pPr>
            <a:lvl8pPr lvl="7" algn="ctr">
              <a:spcBef>
                <a:spcPts val="320"/>
              </a:spcBef>
              <a:spcAft>
                <a:spcPts val="0"/>
              </a:spcAft>
              <a:buClr>
                <a:srgbClr val="888888"/>
              </a:buClr>
              <a:buSzPts val="1600"/>
              <a:buNone/>
              <a:defRPr>
                <a:solidFill>
                  <a:srgbClr val="888888"/>
                </a:solidFill>
              </a:defRPr>
            </a:lvl8pPr>
            <a:lvl9pPr lvl="8" algn="ctr">
              <a:spcBef>
                <a:spcPts val="320"/>
              </a:spcBef>
              <a:spcAft>
                <a:spcPts val="0"/>
              </a:spcAft>
              <a:buClr>
                <a:srgbClr val="888888"/>
              </a:buClr>
              <a:buSzPts val="1600"/>
              <a:buNone/>
              <a:defRPr>
                <a:solidFill>
                  <a:srgbClr val="888888"/>
                </a:solidFill>
              </a:defRPr>
            </a:lvl9pPr>
          </a:lstStyle>
          <a:p/>
        </p:txBody>
      </p:sp>
      <p:sp>
        <p:nvSpPr>
          <p:cNvPr id="106" name="Google Shape;106;p72"/>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72"/>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
        <p:nvSpPr>
          <p:cNvPr id="108" name="Google Shape;108;p72"/>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09" name="Shape 109"/>
        <p:cNvGrpSpPr/>
        <p:nvPr/>
      </p:nvGrpSpPr>
      <p:grpSpPr>
        <a:xfrm>
          <a:off x="0" y="0"/>
          <a:ext cx="0" cy="0"/>
          <a:chOff x="0" y="0"/>
          <a:chExt cx="0" cy="0"/>
        </a:xfrm>
      </p:grpSpPr>
      <p:sp>
        <p:nvSpPr>
          <p:cNvPr id="110" name="Google Shape;110;p73"/>
          <p:cNvSpPr txBox="1"/>
          <p:nvPr>
            <p:ph type="title"/>
          </p:nvPr>
        </p:nvSpPr>
        <p:spPr>
          <a:xfrm>
            <a:off x="963084" y="1371601"/>
            <a:ext cx="10363200" cy="2505075"/>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4800"/>
              <a:buFont typeface="Palatino Linotype"/>
              <a:buNone/>
              <a:defRPr sz="4800">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73"/>
          <p:cNvSpPr txBox="1"/>
          <p:nvPr>
            <p:ph idx="1" type="body"/>
          </p:nvPr>
        </p:nvSpPr>
        <p:spPr>
          <a:xfrm>
            <a:off x="963084" y="4068764"/>
            <a:ext cx="10363200" cy="1131887"/>
          </a:xfrm>
          <a:prstGeom prst="rect">
            <a:avLst/>
          </a:prstGeom>
          <a:noFill/>
          <a:ln>
            <a:noFill/>
          </a:ln>
        </p:spPr>
        <p:txBody>
          <a:bodyPr anchorCtr="0" anchor="t" bIns="45700" lIns="91425" spcFirstLastPara="1" rIns="91425" wrap="square" tIns="45700">
            <a:normAutofit/>
          </a:bodyPr>
          <a:lstStyle>
            <a:lvl1pPr indent="-228600" lvl="0" marL="457200" algn="ctr">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12" name="Google Shape;112;p73"/>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73"/>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73"/>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
        <p:nvSpPr>
          <p:cNvPr id="115" name="Google Shape;115;p73"/>
          <p:cNvSpPr/>
          <p:nvPr/>
        </p:nvSpPr>
        <p:spPr>
          <a:xfrm>
            <a:off x="59944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Palatino Linotype"/>
              <a:ea typeface="Palatino Linotype"/>
              <a:cs typeface="Palatino Linotype"/>
              <a:sym typeface="Palatino Linotype"/>
            </a:endParaRPr>
          </a:p>
        </p:txBody>
      </p:sp>
      <p:sp>
        <p:nvSpPr>
          <p:cNvPr id="116" name="Google Shape;116;p73"/>
          <p:cNvSpPr/>
          <p:nvPr/>
        </p:nvSpPr>
        <p:spPr>
          <a:xfrm>
            <a:off x="6261100"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Palatino Linotype"/>
              <a:ea typeface="Palatino Linotype"/>
              <a:cs typeface="Palatino Linotype"/>
              <a:sym typeface="Palatino Linotype"/>
            </a:endParaRPr>
          </a:p>
        </p:txBody>
      </p:sp>
      <p:sp>
        <p:nvSpPr>
          <p:cNvPr id="117" name="Google Shape;117;p73"/>
          <p:cNvSpPr/>
          <p:nvPr/>
        </p:nvSpPr>
        <p:spPr>
          <a:xfrm>
            <a:off x="5728971" y="3924300"/>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Palatino Linotype"/>
              <a:ea typeface="Palatino Linotype"/>
              <a:cs typeface="Palatino Linotype"/>
              <a:sym typeface="Palatino Linotype"/>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18" name="Shape 118"/>
        <p:cNvGrpSpPr/>
        <p:nvPr/>
      </p:nvGrpSpPr>
      <p:grpSpPr>
        <a:xfrm>
          <a:off x="0" y="0"/>
          <a:ext cx="0" cy="0"/>
          <a:chOff x="0" y="0"/>
          <a:chExt cx="0" cy="0"/>
        </a:xfrm>
      </p:grpSpPr>
      <p:sp>
        <p:nvSpPr>
          <p:cNvPr id="119" name="Google Shape;119;p74"/>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0" name="Google Shape;120;p74"/>
          <p:cNvSpPr txBox="1"/>
          <p:nvPr>
            <p:ph idx="1" type="body"/>
          </p:nvPr>
        </p:nvSpPr>
        <p:spPr>
          <a:xfrm>
            <a:off x="6197600" y="1600201"/>
            <a:ext cx="5384800" cy="4525963"/>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rgbClr val="7F7F7F"/>
              </a:buClr>
              <a:buSzPts val="2400"/>
              <a:buChar char="•"/>
              <a:defRPr sz="2400"/>
            </a:lvl1pPr>
            <a:lvl2pPr indent="-330200" lvl="1" marL="914400" algn="l">
              <a:spcBef>
                <a:spcPts val="320"/>
              </a:spcBef>
              <a:spcAft>
                <a:spcPts val="0"/>
              </a:spcAft>
              <a:buClr>
                <a:srgbClr val="7F7F7F"/>
              </a:buClr>
              <a:buSzPts val="1600"/>
              <a:buChar char="o"/>
              <a:defRPr sz="1600"/>
            </a:lvl2pPr>
            <a:lvl3pPr indent="-330200" lvl="2" marL="1371600" algn="l">
              <a:spcBef>
                <a:spcPts val="320"/>
              </a:spcBef>
              <a:spcAft>
                <a:spcPts val="0"/>
              </a:spcAft>
              <a:buClr>
                <a:srgbClr val="7F7F7F"/>
              </a:buClr>
              <a:buSzPts val="1600"/>
              <a:buChar char="•"/>
              <a:defRPr sz="1600"/>
            </a:lvl3pPr>
            <a:lvl4pPr indent="-330200" lvl="3" marL="1828800" algn="l">
              <a:spcBef>
                <a:spcPts val="320"/>
              </a:spcBef>
              <a:spcAft>
                <a:spcPts val="0"/>
              </a:spcAft>
              <a:buClr>
                <a:srgbClr val="7F7F7F"/>
              </a:buClr>
              <a:buSzPts val="1600"/>
              <a:buChar char="o"/>
              <a:defRPr sz="1600"/>
            </a:lvl4pPr>
            <a:lvl5pPr indent="-330200" lvl="4" marL="2286000" algn="l">
              <a:spcBef>
                <a:spcPts val="320"/>
              </a:spcBef>
              <a:spcAft>
                <a:spcPts val="0"/>
              </a:spcAft>
              <a:buClr>
                <a:srgbClr val="7F7F7F"/>
              </a:buClr>
              <a:buSzPts val="1600"/>
              <a:buChar char="•"/>
              <a:defRPr sz="1600"/>
            </a:lvl5pPr>
            <a:lvl6pPr indent="-330200" lvl="5" marL="2743200" algn="l">
              <a:spcBef>
                <a:spcPts val="320"/>
              </a:spcBef>
              <a:spcAft>
                <a:spcPts val="0"/>
              </a:spcAft>
              <a:buClr>
                <a:srgbClr val="7F7F7F"/>
              </a:buClr>
              <a:buSzPts val="1600"/>
              <a:buChar char="o"/>
              <a:defRPr sz="1600"/>
            </a:lvl6pPr>
            <a:lvl7pPr indent="-330200" lvl="6" marL="3200400" algn="l">
              <a:spcBef>
                <a:spcPts val="320"/>
              </a:spcBef>
              <a:spcAft>
                <a:spcPts val="0"/>
              </a:spcAft>
              <a:buClr>
                <a:srgbClr val="7F7F7F"/>
              </a:buClr>
              <a:buSzPts val="1600"/>
              <a:buChar char="•"/>
              <a:defRPr sz="1600"/>
            </a:lvl7pPr>
            <a:lvl8pPr indent="-330200" lvl="7" marL="3657600" algn="l">
              <a:spcBef>
                <a:spcPts val="320"/>
              </a:spcBef>
              <a:spcAft>
                <a:spcPts val="0"/>
              </a:spcAft>
              <a:buClr>
                <a:srgbClr val="7F7F7F"/>
              </a:buClr>
              <a:buSzPts val="1600"/>
              <a:buChar char="o"/>
              <a:defRPr sz="1600"/>
            </a:lvl8pPr>
            <a:lvl9pPr indent="-330200" lvl="8" marL="4114800" algn="l">
              <a:spcBef>
                <a:spcPts val="320"/>
              </a:spcBef>
              <a:spcAft>
                <a:spcPts val="0"/>
              </a:spcAft>
              <a:buClr>
                <a:srgbClr val="7F7F7F"/>
              </a:buClr>
              <a:buSzPts val="1600"/>
              <a:buChar char="•"/>
              <a:defRPr sz="1600"/>
            </a:lvl9pPr>
          </a:lstStyle>
          <a:p/>
        </p:txBody>
      </p:sp>
      <p:sp>
        <p:nvSpPr>
          <p:cNvPr id="121" name="Google Shape;121;p74"/>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74"/>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74"/>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
        <p:nvSpPr>
          <p:cNvPr id="124" name="Google Shape;124;p74"/>
          <p:cNvSpPr txBox="1"/>
          <p:nvPr>
            <p:ph idx="2" type="body"/>
          </p:nvPr>
        </p:nvSpPr>
        <p:spPr>
          <a:xfrm>
            <a:off x="487680" y="1600200"/>
            <a:ext cx="5388864" cy="452628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25" name="Shape 125"/>
        <p:cNvGrpSpPr/>
        <p:nvPr/>
      </p:nvGrpSpPr>
      <p:grpSpPr>
        <a:xfrm>
          <a:off x="0" y="0"/>
          <a:ext cx="0" cy="0"/>
          <a:chOff x="0" y="0"/>
          <a:chExt cx="0" cy="0"/>
        </a:xfrm>
      </p:grpSpPr>
      <p:sp>
        <p:nvSpPr>
          <p:cNvPr id="126" name="Google Shape;126;p75"/>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107407"/>
              </a:lnSpc>
              <a:spcBef>
                <a:spcPts val="0"/>
              </a:spcBef>
              <a:spcAft>
                <a:spcPts val="0"/>
              </a:spcAft>
              <a:buClr>
                <a:schemeClr val="dk2"/>
              </a:buClr>
              <a:buSzPts val="5400"/>
              <a:buFont typeface="Palatino Linotype"/>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7" name="Google Shape;127;p75"/>
          <p:cNvSpPr txBox="1"/>
          <p:nvPr>
            <p:ph idx="1" type="body"/>
          </p:nvPr>
        </p:nvSpPr>
        <p:spPr>
          <a:xfrm>
            <a:off x="609600" y="1600200"/>
            <a:ext cx="5386917"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128" name="Google Shape;128;p75"/>
          <p:cNvSpPr txBox="1"/>
          <p:nvPr>
            <p:ph idx="2" type="body"/>
          </p:nvPr>
        </p:nvSpPr>
        <p:spPr>
          <a:xfrm>
            <a:off x="6197601" y="1600200"/>
            <a:ext cx="5389033" cy="609600"/>
          </a:xfrm>
          <a:prstGeom prst="rect">
            <a:avLst/>
          </a:prstGeom>
          <a:noFill/>
          <a:ln>
            <a:noFill/>
          </a:ln>
        </p:spPr>
        <p:txBody>
          <a:bodyPr anchorCtr="0" anchor="b" bIns="45700" lIns="91425" spcFirstLastPara="1" rIns="91425" wrap="square" tIns="45700">
            <a:noAutofit/>
          </a:bodyPr>
          <a:lstStyle>
            <a:lvl1pPr indent="-228600" lvl="0" marL="457200" algn="ctr">
              <a:spcBef>
                <a:spcPts val="480"/>
              </a:spcBef>
              <a:spcAft>
                <a:spcPts val="0"/>
              </a:spcAft>
              <a:buClr>
                <a:srgbClr val="7F7F7F"/>
              </a:buClr>
              <a:buSzPts val="2400"/>
              <a:buNone/>
              <a:defRPr b="0" sz="2400"/>
            </a:lvl1pPr>
            <a:lvl2pPr indent="-228600" lvl="1" marL="914400" algn="l">
              <a:spcBef>
                <a:spcPts val="400"/>
              </a:spcBef>
              <a:spcAft>
                <a:spcPts val="0"/>
              </a:spcAft>
              <a:buClr>
                <a:srgbClr val="7F7F7F"/>
              </a:buClr>
              <a:buSzPts val="2000"/>
              <a:buNone/>
              <a:defRPr b="1" sz="2000"/>
            </a:lvl2pPr>
            <a:lvl3pPr indent="-228600" lvl="2" marL="1371600" algn="l">
              <a:spcBef>
                <a:spcPts val="360"/>
              </a:spcBef>
              <a:spcAft>
                <a:spcPts val="0"/>
              </a:spcAft>
              <a:buClr>
                <a:srgbClr val="7F7F7F"/>
              </a:buClr>
              <a:buSzPts val="1800"/>
              <a:buNone/>
              <a:defRPr b="1" sz="1800"/>
            </a:lvl3pPr>
            <a:lvl4pPr indent="-228600" lvl="3" marL="1828800" algn="l">
              <a:spcBef>
                <a:spcPts val="320"/>
              </a:spcBef>
              <a:spcAft>
                <a:spcPts val="0"/>
              </a:spcAft>
              <a:buClr>
                <a:srgbClr val="7F7F7F"/>
              </a:buClr>
              <a:buSzPts val="1600"/>
              <a:buNone/>
              <a:defRPr b="1" sz="1600"/>
            </a:lvl4pPr>
            <a:lvl5pPr indent="-228600" lvl="4" marL="2286000" algn="l">
              <a:spcBef>
                <a:spcPts val="320"/>
              </a:spcBef>
              <a:spcAft>
                <a:spcPts val="0"/>
              </a:spcAft>
              <a:buClr>
                <a:srgbClr val="7F7F7F"/>
              </a:buClr>
              <a:buSzPts val="1600"/>
              <a:buNone/>
              <a:defRPr b="1" sz="1600"/>
            </a:lvl5pPr>
            <a:lvl6pPr indent="-228600" lvl="5" marL="2743200" algn="l">
              <a:spcBef>
                <a:spcPts val="320"/>
              </a:spcBef>
              <a:spcAft>
                <a:spcPts val="0"/>
              </a:spcAft>
              <a:buClr>
                <a:srgbClr val="7F7F7F"/>
              </a:buClr>
              <a:buSzPts val="1600"/>
              <a:buNone/>
              <a:defRPr b="1" sz="1600"/>
            </a:lvl6pPr>
            <a:lvl7pPr indent="-228600" lvl="6" marL="3200400" algn="l">
              <a:spcBef>
                <a:spcPts val="320"/>
              </a:spcBef>
              <a:spcAft>
                <a:spcPts val="0"/>
              </a:spcAft>
              <a:buClr>
                <a:srgbClr val="7F7F7F"/>
              </a:buClr>
              <a:buSzPts val="1600"/>
              <a:buNone/>
              <a:defRPr b="1" sz="1600"/>
            </a:lvl7pPr>
            <a:lvl8pPr indent="-228600" lvl="7" marL="3657600" algn="l">
              <a:spcBef>
                <a:spcPts val="320"/>
              </a:spcBef>
              <a:spcAft>
                <a:spcPts val="0"/>
              </a:spcAft>
              <a:buClr>
                <a:srgbClr val="7F7F7F"/>
              </a:buClr>
              <a:buSzPts val="1600"/>
              <a:buNone/>
              <a:defRPr b="1" sz="1600"/>
            </a:lvl8pPr>
            <a:lvl9pPr indent="-228600" lvl="8" marL="4114800" algn="l">
              <a:spcBef>
                <a:spcPts val="320"/>
              </a:spcBef>
              <a:spcAft>
                <a:spcPts val="0"/>
              </a:spcAft>
              <a:buClr>
                <a:srgbClr val="7F7F7F"/>
              </a:buClr>
              <a:buSzPts val="1600"/>
              <a:buNone/>
              <a:defRPr b="1" sz="1600"/>
            </a:lvl9pPr>
          </a:lstStyle>
          <a:p/>
        </p:txBody>
      </p:sp>
      <p:sp>
        <p:nvSpPr>
          <p:cNvPr id="129" name="Google Shape;129;p75"/>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75"/>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75"/>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
        <p:nvSpPr>
          <p:cNvPr id="132" name="Google Shape;132;p75"/>
          <p:cNvSpPr txBox="1"/>
          <p:nvPr>
            <p:ph idx="3" type="body"/>
          </p:nvPr>
        </p:nvSpPr>
        <p:spPr>
          <a:xfrm>
            <a:off x="609600" y="2212848"/>
            <a:ext cx="5388864" cy="3913632"/>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133" name="Google Shape;133;p75"/>
          <p:cNvSpPr txBox="1"/>
          <p:nvPr>
            <p:ph idx="4" type="body"/>
          </p:nvPr>
        </p:nvSpPr>
        <p:spPr>
          <a:xfrm>
            <a:off x="6230112" y="2212849"/>
            <a:ext cx="5388864" cy="3913187"/>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34" name="Shape 134"/>
        <p:cNvGrpSpPr/>
        <p:nvPr/>
      </p:nvGrpSpPr>
      <p:grpSpPr>
        <a:xfrm>
          <a:off x="0" y="0"/>
          <a:ext cx="0" cy="0"/>
          <a:chOff x="0" y="0"/>
          <a:chExt cx="0" cy="0"/>
        </a:xfrm>
      </p:grpSpPr>
      <p:sp>
        <p:nvSpPr>
          <p:cNvPr id="135" name="Google Shape;135;p76"/>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76"/>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76"/>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76"/>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39" name="Shape 139"/>
        <p:cNvGrpSpPr/>
        <p:nvPr/>
      </p:nvGrpSpPr>
      <p:grpSpPr>
        <a:xfrm>
          <a:off x="0" y="0"/>
          <a:ext cx="0" cy="0"/>
          <a:chOff x="0" y="0"/>
          <a:chExt cx="0" cy="0"/>
        </a:xfrm>
      </p:grpSpPr>
      <p:sp>
        <p:nvSpPr>
          <p:cNvPr id="140" name="Google Shape;140;p77"/>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77"/>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77"/>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43" name="Shape 143"/>
        <p:cNvGrpSpPr/>
        <p:nvPr/>
      </p:nvGrpSpPr>
      <p:grpSpPr>
        <a:xfrm>
          <a:off x="0" y="0"/>
          <a:ext cx="0" cy="0"/>
          <a:chOff x="0" y="0"/>
          <a:chExt cx="0" cy="0"/>
        </a:xfrm>
      </p:grpSpPr>
      <p:sp>
        <p:nvSpPr>
          <p:cNvPr id="144" name="Google Shape;144;p78"/>
          <p:cNvSpPr txBox="1"/>
          <p:nvPr>
            <p:ph type="title"/>
          </p:nvPr>
        </p:nvSpPr>
        <p:spPr>
          <a:xfrm>
            <a:off x="7876117" y="266700"/>
            <a:ext cx="4011084" cy="20955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5" name="Google Shape;145;p78"/>
          <p:cNvSpPr txBox="1"/>
          <p:nvPr>
            <p:ph idx="1" type="body"/>
          </p:nvPr>
        </p:nvSpPr>
        <p:spPr>
          <a:xfrm>
            <a:off x="958850" y="273051"/>
            <a:ext cx="6661151"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rgbClr val="7F7F7F"/>
              </a:buClr>
              <a:buSzPts val="3200"/>
              <a:buChar char="•"/>
              <a:defRPr sz="3200"/>
            </a:lvl1pPr>
            <a:lvl2pPr indent="-406400" lvl="1" marL="914400" algn="l">
              <a:spcBef>
                <a:spcPts val="560"/>
              </a:spcBef>
              <a:spcAft>
                <a:spcPts val="0"/>
              </a:spcAft>
              <a:buClr>
                <a:srgbClr val="7F7F7F"/>
              </a:buClr>
              <a:buSzPts val="2800"/>
              <a:buChar char="o"/>
              <a:defRPr sz="2800"/>
            </a:lvl2pPr>
            <a:lvl3pPr indent="-381000" lvl="2" marL="1371600" algn="l">
              <a:spcBef>
                <a:spcPts val="480"/>
              </a:spcBef>
              <a:spcAft>
                <a:spcPts val="0"/>
              </a:spcAft>
              <a:buClr>
                <a:srgbClr val="7F7F7F"/>
              </a:buClr>
              <a:buSzPts val="2400"/>
              <a:buChar char="•"/>
              <a:defRPr sz="2400"/>
            </a:lvl3pPr>
            <a:lvl4pPr indent="-355600" lvl="3" marL="1828800" algn="l">
              <a:spcBef>
                <a:spcPts val="400"/>
              </a:spcBef>
              <a:spcAft>
                <a:spcPts val="0"/>
              </a:spcAft>
              <a:buClr>
                <a:srgbClr val="7F7F7F"/>
              </a:buClr>
              <a:buSzPts val="2000"/>
              <a:buChar char="o"/>
              <a:defRPr sz="2000"/>
            </a:lvl4pPr>
            <a:lvl5pPr indent="-355600" lvl="4" marL="2286000" algn="l">
              <a:spcBef>
                <a:spcPts val="400"/>
              </a:spcBef>
              <a:spcAft>
                <a:spcPts val="0"/>
              </a:spcAft>
              <a:buClr>
                <a:srgbClr val="7F7F7F"/>
              </a:buClr>
              <a:buSzPts val="2000"/>
              <a:buChar char="•"/>
              <a:defRPr sz="2000"/>
            </a:lvl5pPr>
            <a:lvl6pPr indent="-355600" lvl="5" marL="2743200" algn="l">
              <a:spcBef>
                <a:spcPts val="400"/>
              </a:spcBef>
              <a:spcAft>
                <a:spcPts val="0"/>
              </a:spcAft>
              <a:buClr>
                <a:srgbClr val="7F7F7F"/>
              </a:buClr>
              <a:buSzPts val="2000"/>
              <a:buChar char="o"/>
              <a:defRPr sz="2000"/>
            </a:lvl6pPr>
            <a:lvl7pPr indent="-355600" lvl="6" marL="3200400" algn="l">
              <a:spcBef>
                <a:spcPts val="400"/>
              </a:spcBef>
              <a:spcAft>
                <a:spcPts val="0"/>
              </a:spcAft>
              <a:buClr>
                <a:srgbClr val="7F7F7F"/>
              </a:buClr>
              <a:buSzPts val="2000"/>
              <a:buChar char="•"/>
              <a:defRPr sz="2000"/>
            </a:lvl7pPr>
            <a:lvl8pPr indent="-355600" lvl="7" marL="3657600" algn="l">
              <a:spcBef>
                <a:spcPts val="400"/>
              </a:spcBef>
              <a:spcAft>
                <a:spcPts val="0"/>
              </a:spcAft>
              <a:buClr>
                <a:srgbClr val="7F7F7F"/>
              </a:buClr>
              <a:buSzPts val="2000"/>
              <a:buChar char="o"/>
              <a:defRPr sz="2000"/>
            </a:lvl8pPr>
            <a:lvl9pPr indent="-355600" lvl="8" marL="4114800" algn="l">
              <a:spcBef>
                <a:spcPts val="400"/>
              </a:spcBef>
              <a:spcAft>
                <a:spcPts val="0"/>
              </a:spcAft>
              <a:buClr>
                <a:srgbClr val="7F7F7F"/>
              </a:buClr>
              <a:buSzPts val="2000"/>
              <a:buChar char="•"/>
              <a:defRPr sz="2000"/>
            </a:lvl9pPr>
          </a:lstStyle>
          <a:p/>
        </p:txBody>
      </p:sp>
      <p:sp>
        <p:nvSpPr>
          <p:cNvPr id="146" name="Google Shape;146;p78"/>
          <p:cNvSpPr txBox="1"/>
          <p:nvPr>
            <p:ph idx="2" type="body"/>
          </p:nvPr>
        </p:nvSpPr>
        <p:spPr>
          <a:xfrm>
            <a:off x="7876117" y="2438401"/>
            <a:ext cx="4011084" cy="3687763"/>
          </a:xfrm>
          <a:prstGeom prst="rect">
            <a:avLst/>
          </a:prstGeom>
          <a:noFill/>
          <a:ln>
            <a:noFill/>
          </a:ln>
        </p:spPr>
        <p:txBody>
          <a:bodyPr anchorCtr="0" anchor="t" bIns="45700" lIns="91425" spcFirstLastPara="1" rIns="91425" wrap="square" tIns="45700">
            <a:normAutofit/>
          </a:bodyPr>
          <a:lstStyle>
            <a:lvl1pPr indent="-228600" lvl="0" marL="457200" algn="ctr">
              <a:lnSpc>
                <a:spcPct val="125000"/>
              </a:lnSpc>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147" name="Google Shape;147;p78"/>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78"/>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78"/>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50" name="Shape 150"/>
        <p:cNvGrpSpPr/>
        <p:nvPr/>
      </p:nvGrpSpPr>
      <p:grpSpPr>
        <a:xfrm>
          <a:off x="0" y="0"/>
          <a:ext cx="0" cy="0"/>
          <a:chOff x="0" y="0"/>
          <a:chExt cx="0" cy="0"/>
        </a:xfrm>
      </p:grpSpPr>
      <p:sp>
        <p:nvSpPr>
          <p:cNvPr id="151" name="Google Shape;151;p79"/>
          <p:cNvSpPr txBox="1"/>
          <p:nvPr>
            <p:ph type="title"/>
          </p:nvPr>
        </p:nvSpPr>
        <p:spPr>
          <a:xfrm>
            <a:off x="2239435" y="228600"/>
            <a:ext cx="7615765" cy="89535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Clr>
                <a:schemeClr val="dk2"/>
              </a:buClr>
              <a:buSzPts val="2800"/>
              <a:buFont typeface="Palatino Linotype"/>
              <a:buNone/>
              <a:defRPr b="0"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79"/>
          <p:cNvSpPr/>
          <p:nvPr>
            <p:ph idx="2" type="pic"/>
          </p:nvPr>
        </p:nvSpPr>
        <p:spPr>
          <a:xfrm>
            <a:off x="2010835" y="1143000"/>
            <a:ext cx="8072965" cy="4541044"/>
          </a:xfrm>
          <a:prstGeom prst="rect">
            <a:avLst/>
          </a:prstGeom>
          <a:noFill/>
          <a:ln cap="flat" cmpd="sng" w="76200">
            <a:solidFill>
              <a:schemeClr val="lt1"/>
            </a:solidFill>
            <a:prstDash val="solid"/>
            <a:round/>
            <a:headEnd len="sm" w="sm" type="none"/>
            <a:tailEnd len="sm" w="sm" type="none"/>
          </a:ln>
          <a:effectLst>
            <a:outerShdw blurRad="88900" rotWithShape="0" algn="ctr" dir="5400000" dist="50800">
              <a:srgbClr val="000000">
                <a:alpha val="24705"/>
              </a:srgbClr>
            </a:outerShdw>
          </a:effectLst>
        </p:spPr>
      </p:sp>
      <p:sp>
        <p:nvSpPr>
          <p:cNvPr id="153" name="Google Shape;153;p79"/>
          <p:cNvSpPr txBox="1"/>
          <p:nvPr>
            <p:ph idx="1" type="body"/>
          </p:nvPr>
        </p:nvSpPr>
        <p:spPr>
          <a:xfrm>
            <a:off x="2239435" y="5810250"/>
            <a:ext cx="7615765" cy="5334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Clr>
                <a:srgbClr val="7F7F7F"/>
              </a:buClr>
              <a:buSzPts val="1600"/>
              <a:buNone/>
              <a:defRPr sz="1600"/>
            </a:lvl1pPr>
            <a:lvl2pPr indent="-228600" lvl="1" marL="914400" algn="l">
              <a:spcBef>
                <a:spcPts val="240"/>
              </a:spcBef>
              <a:spcAft>
                <a:spcPts val="0"/>
              </a:spcAft>
              <a:buClr>
                <a:srgbClr val="7F7F7F"/>
              </a:buClr>
              <a:buSzPts val="1200"/>
              <a:buNone/>
              <a:defRPr sz="1200"/>
            </a:lvl2pPr>
            <a:lvl3pPr indent="-228600" lvl="2" marL="1371600" algn="l">
              <a:spcBef>
                <a:spcPts val="200"/>
              </a:spcBef>
              <a:spcAft>
                <a:spcPts val="0"/>
              </a:spcAft>
              <a:buClr>
                <a:srgbClr val="7F7F7F"/>
              </a:buClr>
              <a:buSzPts val="1000"/>
              <a:buNone/>
              <a:defRPr sz="1000"/>
            </a:lvl3pPr>
            <a:lvl4pPr indent="-228600" lvl="3" marL="1828800" algn="l">
              <a:spcBef>
                <a:spcPts val="180"/>
              </a:spcBef>
              <a:spcAft>
                <a:spcPts val="0"/>
              </a:spcAft>
              <a:buClr>
                <a:srgbClr val="7F7F7F"/>
              </a:buClr>
              <a:buSzPts val="900"/>
              <a:buNone/>
              <a:defRPr sz="900"/>
            </a:lvl4pPr>
            <a:lvl5pPr indent="-228600" lvl="4" marL="2286000" algn="l">
              <a:spcBef>
                <a:spcPts val="180"/>
              </a:spcBef>
              <a:spcAft>
                <a:spcPts val="0"/>
              </a:spcAft>
              <a:buClr>
                <a:srgbClr val="7F7F7F"/>
              </a:buClr>
              <a:buSzPts val="900"/>
              <a:buNone/>
              <a:defRPr sz="900"/>
            </a:lvl5pPr>
            <a:lvl6pPr indent="-228600" lvl="5" marL="2743200" algn="l">
              <a:spcBef>
                <a:spcPts val="180"/>
              </a:spcBef>
              <a:spcAft>
                <a:spcPts val="0"/>
              </a:spcAft>
              <a:buClr>
                <a:srgbClr val="7F7F7F"/>
              </a:buClr>
              <a:buSzPts val="900"/>
              <a:buNone/>
              <a:defRPr sz="900"/>
            </a:lvl6pPr>
            <a:lvl7pPr indent="-228600" lvl="6" marL="3200400" algn="l">
              <a:spcBef>
                <a:spcPts val="180"/>
              </a:spcBef>
              <a:spcAft>
                <a:spcPts val="0"/>
              </a:spcAft>
              <a:buClr>
                <a:srgbClr val="7F7F7F"/>
              </a:buClr>
              <a:buSzPts val="900"/>
              <a:buNone/>
              <a:defRPr sz="900"/>
            </a:lvl7pPr>
            <a:lvl8pPr indent="-228600" lvl="7" marL="3657600" algn="l">
              <a:spcBef>
                <a:spcPts val="180"/>
              </a:spcBef>
              <a:spcAft>
                <a:spcPts val="0"/>
              </a:spcAft>
              <a:buClr>
                <a:srgbClr val="7F7F7F"/>
              </a:buClr>
              <a:buSzPts val="900"/>
              <a:buNone/>
              <a:defRPr sz="900"/>
            </a:lvl8pPr>
            <a:lvl9pPr indent="-228600" lvl="8" marL="4114800" algn="l">
              <a:spcBef>
                <a:spcPts val="180"/>
              </a:spcBef>
              <a:spcAft>
                <a:spcPts val="0"/>
              </a:spcAft>
              <a:buClr>
                <a:srgbClr val="7F7F7F"/>
              </a:buClr>
              <a:buSzPts val="900"/>
              <a:buNone/>
              <a:defRPr sz="900"/>
            </a:lvl9pPr>
          </a:lstStyle>
          <a:p/>
        </p:txBody>
      </p:sp>
      <p:sp>
        <p:nvSpPr>
          <p:cNvPr id="154" name="Google Shape;154;p79"/>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5" name="Google Shape;155;p79"/>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79"/>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57" name="Shape 157"/>
        <p:cNvGrpSpPr/>
        <p:nvPr/>
      </p:nvGrpSpPr>
      <p:grpSpPr>
        <a:xfrm>
          <a:off x="0" y="0"/>
          <a:ext cx="0" cy="0"/>
          <a:chOff x="0" y="0"/>
          <a:chExt cx="0" cy="0"/>
        </a:xfrm>
      </p:grpSpPr>
      <p:sp>
        <p:nvSpPr>
          <p:cNvPr id="158" name="Google Shape;158;p80"/>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9" name="Google Shape;159;p80"/>
          <p:cNvSpPr txBox="1"/>
          <p:nvPr>
            <p:ph idx="1" type="body"/>
          </p:nvPr>
        </p:nvSpPr>
        <p:spPr>
          <a:xfrm rot="5400000">
            <a:off x="3833019" y="-1623218"/>
            <a:ext cx="4525963" cy="10972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160" name="Google Shape;160;p80"/>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80"/>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80"/>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63" name="Shape 163"/>
        <p:cNvGrpSpPr/>
        <p:nvPr/>
      </p:nvGrpSpPr>
      <p:grpSpPr>
        <a:xfrm>
          <a:off x="0" y="0"/>
          <a:ext cx="0" cy="0"/>
          <a:chOff x="0" y="0"/>
          <a:chExt cx="0" cy="0"/>
        </a:xfrm>
      </p:grpSpPr>
      <p:sp>
        <p:nvSpPr>
          <p:cNvPr id="164" name="Google Shape;164;p81"/>
          <p:cNvSpPr txBox="1"/>
          <p:nvPr>
            <p:ph type="title"/>
          </p:nvPr>
        </p:nvSpPr>
        <p:spPr>
          <a:xfrm rot="5400000">
            <a:off x="7285038" y="1828802"/>
            <a:ext cx="5851525" cy="2743200"/>
          </a:xfrm>
          <a:prstGeom prst="rect">
            <a:avLst/>
          </a:prstGeom>
          <a:noFill/>
          <a:ln>
            <a:noFill/>
          </a:ln>
        </p:spPr>
        <p:txBody>
          <a:bodyPr anchorCtr="0" anchor="b" bIns="45700" lIns="91425" spcFirstLastPara="1" rIns="91425" wrap="square" tIns="45700">
            <a:noAutofit/>
          </a:bodyPr>
          <a:lstStyle>
            <a:lvl1pPr lvl="0" algn="ctr">
              <a:lnSpc>
                <a:spcPct val="322222"/>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5" name="Google Shape;165;p81"/>
          <p:cNvSpPr txBox="1"/>
          <p:nvPr>
            <p:ph idx="1" type="body"/>
          </p:nvPr>
        </p:nvSpPr>
        <p:spPr>
          <a:xfrm rot="5400000">
            <a:off x="1697038" y="-812799"/>
            <a:ext cx="5851525" cy="80264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rgbClr val="7F7F7F"/>
              </a:buClr>
              <a:buSzPts val="1800"/>
              <a:buChar char="•"/>
              <a:defRPr/>
            </a:lvl1pPr>
            <a:lvl2pPr indent="-342900" lvl="1" marL="914400" algn="l">
              <a:spcBef>
                <a:spcPts val="360"/>
              </a:spcBef>
              <a:spcAft>
                <a:spcPts val="0"/>
              </a:spcAft>
              <a:buClr>
                <a:srgbClr val="7F7F7F"/>
              </a:buClr>
              <a:buSzPts val="1800"/>
              <a:buChar char="o"/>
              <a:defRPr/>
            </a:lvl2pPr>
            <a:lvl3pPr indent="-342900" lvl="2" marL="1371600" algn="l">
              <a:spcBef>
                <a:spcPts val="360"/>
              </a:spcBef>
              <a:spcAft>
                <a:spcPts val="0"/>
              </a:spcAft>
              <a:buClr>
                <a:srgbClr val="7F7F7F"/>
              </a:buClr>
              <a:buSzPts val="1800"/>
              <a:buChar char="•"/>
              <a:defRPr/>
            </a:lvl3pPr>
            <a:lvl4pPr indent="-342900" lvl="3" marL="1828800" algn="l">
              <a:spcBef>
                <a:spcPts val="360"/>
              </a:spcBef>
              <a:spcAft>
                <a:spcPts val="0"/>
              </a:spcAft>
              <a:buClr>
                <a:srgbClr val="7F7F7F"/>
              </a:buClr>
              <a:buSzPts val="1800"/>
              <a:buChar char="o"/>
              <a:defRPr/>
            </a:lvl4pPr>
            <a:lvl5pPr indent="-342900" lvl="4" marL="2286000" algn="l">
              <a:spcBef>
                <a:spcPts val="360"/>
              </a:spcBef>
              <a:spcAft>
                <a:spcPts val="0"/>
              </a:spcAft>
              <a:buClr>
                <a:srgbClr val="7F7F7F"/>
              </a:buClr>
              <a:buSzPts val="1800"/>
              <a:buChar char="•"/>
              <a:defRPr/>
            </a:lvl5pPr>
            <a:lvl6pPr indent="-342900" lvl="5" marL="2743200" algn="l">
              <a:spcBef>
                <a:spcPts val="360"/>
              </a:spcBef>
              <a:spcAft>
                <a:spcPts val="0"/>
              </a:spcAft>
              <a:buClr>
                <a:srgbClr val="7F7F7F"/>
              </a:buClr>
              <a:buSzPts val="1800"/>
              <a:buChar char="o"/>
              <a:defRPr/>
            </a:lvl6pPr>
            <a:lvl7pPr indent="-342900" lvl="6" marL="3200400" algn="l">
              <a:spcBef>
                <a:spcPts val="360"/>
              </a:spcBef>
              <a:spcAft>
                <a:spcPts val="0"/>
              </a:spcAft>
              <a:buClr>
                <a:srgbClr val="7F7F7F"/>
              </a:buClr>
              <a:buSzPts val="1800"/>
              <a:buChar char="•"/>
              <a:defRPr/>
            </a:lvl7pPr>
            <a:lvl8pPr indent="-342900" lvl="7" marL="3657600" algn="l">
              <a:spcBef>
                <a:spcPts val="360"/>
              </a:spcBef>
              <a:spcAft>
                <a:spcPts val="0"/>
              </a:spcAft>
              <a:buClr>
                <a:srgbClr val="7F7F7F"/>
              </a:buClr>
              <a:buSzPts val="1800"/>
              <a:buChar char="o"/>
              <a:defRPr/>
            </a:lvl8pPr>
            <a:lvl9pPr indent="-342900" lvl="8" marL="4114800" algn="l">
              <a:spcBef>
                <a:spcPts val="360"/>
              </a:spcBef>
              <a:spcAft>
                <a:spcPts val="0"/>
              </a:spcAft>
              <a:buClr>
                <a:srgbClr val="7F7F7F"/>
              </a:buClr>
              <a:buSzPts val="1800"/>
              <a:buChar char="•"/>
              <a:defRPr/>
            </a:lvl9pPr>
          </a:lstStyle>
          <a:p/>
        </p:txBody>
      </p:sp>
      <p:sp>
        <p:nvSpPr>
          <p:cNvPr id="166" name="Google Shape;166;p81"/>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81"/>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81"/>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algn="l">
              <a:spcBef>
                <a:spcPts val="0"/>
              </a:spcBef>
              <a:buNone/>
              <a:defRPr>
                <a:solidFill>
                  <a:srgbClr val="595959"/>
                </a:solidFill>
              </a:defRPr>
            </a:lvl1pPr>
            <a:lvl2pPr indent="0" lvl="1" marL="0" algn="l">
              <a:spcBef>
                <a:spcPts val="0"/>
              </a:spcBef>
              <a:buNone/>
              <a:defRPr>
                <a:solidFill>
                  <a:srgbClr val="595959"/>
                </a:solidFill>
              </a:defRPr>
            </a:lvl2pPr>
            <a:lvl3pPr indent="0" lvl="2" marL="0" algn="l">
              <a:spcBef>
                <a:spcPts val="0"/>
              </a:spcBef>
              <a:buNone/>
              <a:defRPr>
                <a:solidFill>
                  <a:srgbClr val="595959"/>
                </a:solidFill>
              </a:defRPr>
            </a:lvl3pPr>
            <a:lvl4pPr indent="0" lvl="3" marL="0" algn="l">
              <a:spcBef>
                <a:spcPts val="0"/>
              </a:spcBef>
              <a:buNone/>
              <a:defRPr>
                <a:solidFill>
                  <a:srgbClr val="595959"/>
                </a:solidFill>
              </a:defRPr>
            </a:lvl4pPr>
            <a:lvl5pPr indent="0" lvl="4" marL="0" algn="l">
              <a:spcBef>
                <a:spcPts val="0"/>
              </a:spcBef>
              <a:buNone/>
              <a:defRPr>
                <a:solidFill>
                  <a:srgbClr val="595959"/>
                </a:solidFill>
              </a:defRPr>
            </a:lvl5pPr>
            <a:lvl6pPr indent="0" lvl="5" marL="0" algn="l">
              <a:spcBef>
                <a:spcPts val="0"/>
              </a:spcBef>
              <a:buNone/>
              <a:defRPr>
                <a:solidFill>
                  <a:srgbClr val="595959"/>
                </a:solidFill>
              </a:defRPr>
            </a:lvl6pPr>
            <a:lvl7pPr indent="0" lvl="6" marL="0" algn="l">
              <a:spcBef>
                <a:spcPts val="0"/>
              </a:spcBef>
              <a:buNone/>
              <a:defRPr>
                <a:solidFill>
                  <a:srgbClr val="595959"/>
                </a:solidFill>
              </a:defRPr>
            </a:lvl7pPr>
            <a:lvl8pPr indent="0" lvl="7" marL="0" algn="l">
              <a:spcBef>
                <a:spcPts val="0"/>
              </a:spcBef>
              <a:buNone/>
              <a:defRPr>
                <a:solidFill>
                  <a:srgbClr val="595959"/>
                </a:solidFill>
              </a:defRPr>
            </a:lvl8pPr>
            <a:lvl9pPr indent="0" lvl="8" marL="0" algn="l">
              <a:spcBef>
                <a:spcPts val="0"/>
              </a:spcBef>
              <a:buNone/>
              <a:defRPr>
                <a:solidFill>
                  <a:srgbClr val="595959"/>
                </a:solidFil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185" name="Shape 185"/>
        <p:cNvGrpSpPr/>
        <p:nvPr/>
      </p:nvGrpSpPr>
      <p:grpSpPr>
        <a:xfrm>
          <a:off x="0" y="0"/>
          <a:ext cx="0" cy="0"/>
          <a:chOff x="0" y="0"/>
          <a:chExt cx="0" cy="0"/>
        </a:xfrm>
      </p:grpSpPr>
      <p:sp>
        <p:nvSpPr>
          <p:cNvPr id="186" name="Google Shape;186;p40"/>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7" name="Google Shape;187;p40"/>
          <p:cNvSpPr txBox="1"/>
          <p:nvPr>
            <p:ph idx="1" type="body"/>
          </p:nvPr>
        </p:nvSpPr>
        <p:spPr>
          <a:xfrm>
            <a:off x="1676400" y="1981200"/>
            <a:ext cx="10363200" cy="41148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88" name="Google Shape;188;p40"/>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40"/>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40"/>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91" name="Shape 191"/>
        <p:cNvGrpSpPr/>
        <p:nvPr/>
      </p:nvGrpSpPr>
      <p:grpSpPr>
        <a:xfrm>
          <a:off x="0" y="0"/>
          <a:ext cx="0" cy="0"/>
          <a:chOff x="0" y="0"/>
          <a:chExt cx="0" cy="0"/>
        </a:xfrm>
      </p:grpSpPr>
      <p:grpSp>
        <p:nvGrpSpPr>
          <p:cNvPr id="192" name="Google Shape;192;p52"/>
          <p:cNvGrpSpPr/>
          <p:nvPr/>
        </p:nvGrpSpPr>
        <p:grpSpPr>
          <a:xfrm>
            <a:off x="-42332" y="1"/>
            <a:ext cx="12237509" cy="6924675"/>
            <a:chOff x="-20" y="0"/>
            <a:chExt cx="5782" cy="4362"/>
          </a:xfrm>
        </p:grpSpPr>
        <p:sp>
          <p:nvSpPr>
            <p:cNvPr descr="Stonbk" id="193" name="Google Shape;193;p52"/>
            <p:cNvSpPr/>
            <p:nvPr/>
          </p:nvSpPr>
          <p:spPr>
            <a:xfrm>
              <a:off x="-15" y="5"/>
              <a:ext cx="5775" cy="4311"/>
            </a:xfrm>
            <a:prstGeom prst="rect">
              <a:avLst/>
            </a:prstGeom>
            <a:blipFill rotWithShape="1">
              <a:blip r:embed="rId2">
                <a:alphaModFix/>
              </a:blip>
              <a:tile algn="tl" flip="none" tx="0" sx="100000" ty="0" sy="100000"/>
            </a:blip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194" name="Google Shape;194;p52"/>
            <p:cNvSpPr/>
            <p:nvPr/>
          </p:nvSpPr>
          <p:spPr>
            <a:xfrm>
              <a:off x="0" y="0"/>
              <a:ext cx="743" cy="4334"/>
            </a:xfrm>
            <a:prstGeom prst="rect">
              <a:avLst/>
            </a:prstGeom>
            <a:gradFill>
              <a:gsLst>
                <a:gs pos="0">
                  <a:schemeClr val="folHlink"/>
                </a:gs>
                <a:gs pos="50000">
                  <a:srgbClr val="4A493B"/>
                </a:gs>
                <a:gs pos="100000">
                  <a:schemeClr val="folHlink"/>
                </a:gs>
              </a:gsLst>
              <a:lin ang="54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195" name="Google Shape;195;p52"/>
            <p:cNvSpPr/>
            <p:nvPr/>
          </p:nvSpPr>
          <p:spPr>
            <a:xfrm>
              <a:off x="695" y="0"/>
              <a:ext cx="50" cy="4362"/>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pic>
          <p:nvPicPr>
            <p:cNvPr descr="Astonbnr" id="196" name="Google Shape;196;p52"/>
            <p:cNvPicPr preferRelativeResize="0"/>
            <p:nvPr/>
          </p:nvPicPr>
          <p:blipFill rotWithShape="1">
            <a:blip r:embed="rId3">
              <a:alphaModFix/>
            </a:blip>
            <a:srcRect b="0" l="0" r="0" t="15163"/>
            <a:stretch/>
          </p:blipFill>
          <p:spPr>
            <a:xfrm>
              <a:off x="0" y="1705"/>
              <a:ext cx="5760" cy="498"/>
            </a:xfrm>
            <a:prstGeom prst="rect">
              <a:avLst/>
            </a:prstGeom>
            <a:noFill/>
            <a:ln>
              <a:noFill/>
            </a:ln>
          </p:spPr>
        </p:pic>
        <p:sp>
          <p:nvSpPr>
            <p:cNvPr id="197" name="Google Shape;197;p52"/>
            <p:cNvSpPr/>
            <p:nvPr/>
          </p:nvSpPr>
          <p:spPr>
            <a:xfrm rot="5400000">
              <a:off x="3204" y="-396"/>
              <a:ext cx="47" cy="5065"/>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198" name="Google Shape;198;p52"/>
            <p:cNvSpPr/>
            <p:nvPr/>
          </p:nvSpPr>
          <p:spPr>
            <a:xfrm rot="5400000">
              <a:off x="3204" y="-852"/>
              <a:ext cx="47" cy="5068"/>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199" name="Google Shape;199;p52"/>
            <p:cNvSpPr/>
            <p:nvPr/>
          </p:nvSpPr>
          <p:spPr>
            <a:xfrm>
              <a:off x="-20" y="0"/>
              <a:ext cx="47" cy="4342"/>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cxnSp>
          <p:nvCxnSpPr>
            <p:cNvPr id="200" name="Google Shape;200;p52"/>
            <p:cNvCxnSpPr/>
            <p:nvPr/>
          </p:nvCxnSpPr>
          <p:spPr>
            <a:xfrm>
              <a:off x="414" y="2118"/>
              <a:ext cx="281" cy="0"/>
            </a:xfrm>
            <a:prstGeom prst="straightConnector1">
              <a:avLst/>
            </a:prstGeom>
            <a:noFill/>
            <a:ln cap="flat" cmpd="sng" w="15875">
              <a:solidFill>
                <a:schemeClr val="dk1"/>
              </a:solidFill>
              <a:prstDash val="solid"/>
              <a:round/>
              <a:headEnd len="med" w="med" type="none"/>
              <a:tailEnd len="med" w="med" type="none"/>
            </a:ln>
          </p:spPr>
        </p:cxnSp>
        <p:cxnSp>
          <p:nvCxnSpPr>
            <p:cNvPr id="201" name="Google Shape;201;p52"/>
            <p:cNvCxnSpPr/>
            <p:nvPr/>
          </p:nvCxnSpPr>
          <p:spPr>
            <a:xfrm flipH="1" rot="10800000">
              <a:off x="27" y="2116"/>
              <a:ext cx="230" cy="1"/>
            </a:xfrm>
            <a:prstGeom prst="straightConnector1">
              <a:avLst/>
            </a:prstGeom>
            <a:noFill/>
            <a:ln cap="flat" cmpd="sng" w="15875">
              <a:solidFill>
                <a:schemeClr val="dk1"/>
              </a:solidFill>
              <a:prstDash val="solid"/>
              <a:round/>
              <a:headEnd len="med" w="med" type="none"/>
              <a:tailEnd len="med" w="med" type="none"/>
            </a:ln>
          </p:spPr>
        </p:cxnSp>
        <p:sp>
          <p:nvSpPr>
            <p:cNvPr id="202" name="Google Shape;202;p52"/>
            <p:cNvSpPr/>
            <p:nvPr/>
          </p:nvSpPr>
          <p:spPr>
            <a:xfrm>
              <a:off x="255" y="2115"/>
              <a:ext cx="65" cy="86"/>
            </a:xfrm>
            <a:custGeom>
              <a:rect b="b" l="l" r="r" t="t"/>
              <a:pathLst>
                <a:path extrusionOk="0" h="86" w="65">
                  <a:moveTo>
                    <a:pt x="0" y="0"/>
                  </a:moveTo>
                  <a:cubicBezTo>
                    <a:pt x="9" y="4"/>
                    <a:pt x="6" y="10"/>
                    <a:pt x="15" y="12"/>
                  </a:cubicBezTo>
                  <a:cubicBezTo>
                    <a:pt x="18" y="20"/>
                    <a:pt x="19" y="20"/>
                    <a:pt x="27" y="23"/>
                  </a:cubicBezTo>
                  <a:cubicBezTo>
                    <a:pt x="29" y="29"/>
                    <a:pt x="30" y="32"/>
                    <a:pt x="36" y="35"/>
                  </a:cubicBezTo>
                  <a:cubicBezTo>
                    <a:pt x="40" y="40"/>
                    <a:pt x="43" y="40"/>
                    <a:pt x="47" y="45"/>
                  </a:cubicBezTo>
                  <a:cubicBezTo>
                    <a:pt x="49" y="71"/>
                    <a:pt x="49" y="52"/>
                    <a:pt x="56" y="66"/>
                  </a:cubicBezTo>
                  <a:cubicBezTo>
                    <a:pt x="57" y="74"/>
                    <a:pt x="56" y="77"/>
                    <a:pt x="63" y="80"/>
                  </a:cubicBezTo>
                  <a:cubicBezTo>
                    <a:pt x="65" y="85"/>
                    <a:pt x="65" y="83"/>
                    <a:pt x="65" y="86"/>
                  </a:cubicBezTo>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03" name="Google Shape;203;p52"/>
            <p:cNvSpPr/>
            <p:nvPr/>
          </p:nvSpPr>
          <p:spPr>
            <a:xfrm>
              <a:off x="344" y="2118"/>
              <a:ext cx="71" cy="84"/>
            </a:xfrm>
            <a:custGeom>
              <a:rect b="b" l="l" r="r" t="t"/>
              <a:pathLst>
                <a:path extrusionOk="0" h="84" w="71">
                  <a:moveTo>
                    <a:pt x="69" y="0"/>
                  </a:moveTo>
                  <a:cubicBezTo>
                    <a:pt x="65" y="10"/>
                    <a:pt x="71" y="21"/>
                    <a:pt x="61" y="27"/>
                  </a:cubicBezTo>
                  <a:cubicBezTo>
                    <a:pt x="59" y="37"/>
                    <a:pt x="62" y="55"/>
                    <a:pt x="52" y="57"/>
                  </a:cubicBezTo>
                  <a:cubicBezTo>
                    <a:pt x="49" y="62"/>
                    <a:pt x="49" y="67"/>
                    <a:pt x="46" y="72"/>
                  </a:cubicBezTo>
                  <a:cubicBezTo>
                    <a:pt x="38" y="71"/>
                    <a:pt x="39" y="67"/>
                    <a:pt x="33" y="63"/>
                  </a:cubicBezTo>
                  <a:cubicBezTo>
                    <a:pt x="30" y="58"/>
                    <a:pt x="27" y="56"/>
                    <a:pt x="25" y="51"/>
                  </a:cubicBezTo>
                  <a:cubicBezTo>
                    <a:pt x="23" y="38"/>
                    <a:pt x="25" y="38"/>
                    <a:pt x="10" y="39"/>
                  </a:cubicBezTo>
                  <a:cubicBezTo>
                    <a:pt x="8" y="51"/>
                    <a:pt x="18" y="72"/>
                    <a:pt x="4" y="77"/>
                  </a:cubicBezTo>
                  <a:cubicBezTo>
                    <a:pt x="0" y="82"/>
                    <a:pt x="1" y="79"/>
                    <a:pt x="1" y="84"/>
                  </a:cubicBezTo>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grpSp>
      <p:sp>
        <p:nvSpPr>
          <p:cNvPr id="204" name="Google Shape;204;p52"/>
          <p:cNvSpPr txBox="1"/>
          <p:nvPr>
            <p:ph type="ctrTitle"/>
          </p:nvPr>
        </p:nvSpPr>
        <p:spPr>
          <a:xfrm>
            <a:off x="1659467" y="1247775"/>
            <a:ext cx="10363200" cy="11430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5" name="Google Shape;205;p52"/>
          <p:cNvSpPr txBox="1"/>
          <p:nvPr>
            <p:ph idx="1" type="subTitle"/>
          </p:nvPr>
        </p:nvSpPr>
        <p:spPr>
          <a:xfrm>
            <a:off x="2573867"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SzPts val="2720"/>
              <a:buFont typeface="Noto Sans Symbols"/>
              <a:buNone/>
              <a:defRPr/>
            </a:lvl1pPr>
            <a:lvl2pPr lvl="1" algn="l">
              <a:spcBef>
                <a:spcPts val="360"/>
              </a:spcBef>
              <a:spcAft>
                <a:spcPts val="0"/>
              </a:spcAft>
              <a:buSzPts val="1440"/>
              <a:buChar char="■"/>
              <a:defRPr/>
            </a:lvl2pPr>
            <a:lvl3pPr lvl="2" algn="l">
              <a:spcBef>
                <a:spcPts val="360"/>
              </a:spcBef>
              <a:spcAft>
                <a:spcPts val="0"/>
              </a:spcAft>
              <a:buSzPts val="126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206" name="Google Shape;206;p52"/>
          <p:cNvSpPr txBox="1"/>
          <p:nvPr>
            <p:ph idx="10" type="dt"/>
          </p:nvPr>
        </p:nvSpPr>
        <p:spPr>
          <a:xfrm>
            <a:off x="1682751"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2"/>
          <p:cNvSpPr txBox="1"/>
          <p:nvPr>
            <p:ph idx="11" type="ftr"/>
          </p:nvPr>
        </p:nvSpPr>
        <p:spPr>
          <a:xfrm>
            <a:off x="4933951"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8" name="Google Shape;208;p52"/>
          <p:cNvSpPr txBox="1"/>
          <p:nvPr>
            <p:ph idx="12" type="sldNum"/>
          </p:nvPr>
        </p:nvSpPr>
        <p:spPr>
          <a:xfrm>
            <a:off x="9505951"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209" name="Shape 209"/>
        <p:cNvGrpSpPr/>
        <p:nvPr/>
      </p:nvGrpSpPr>
      <p:grpSpPr>
        <a:xfrm>
          <a:off x="0" y="0"/>
          <a:ext cx="0" cy="0"/>
          <a:chOff x="0" y="0"/>
          <a:chExt cx="0" cy="0"/>
        </a:xfrm>
      </p:grpSpPr>
      <p:sp>
        <p:nvSpPr>
          <p:cNvPr id="210" name="Google Shape;210;p53"/>
          <p:cNvSpPr txBox="1"/>
          <p:nvPr>
            <p:ph type="title"/>
          </p:nvPr>
        </p:nvSpPr>
        <p:spPr>
          <a:xfrm>
            <a:off x="963084" y="4406915"/>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53"/>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1700"/>
              <a:buNone/>
              <a:defRPr sz="2000"/>
            </a:lvl1pPr>
            <a:lvl2pPr indent="-228600" lvl="1" marL="914400" algn="l">
              <a:spcBef>
                <a:spcPts val="360"/>
              </a:spcBef>
              <a:spcAft>
                <a:spcPts val="0"/>
              </a:spcAft>
              <a:buSzPts val="1440"/>
              <a:buNone/>
              <a:defRPr sz="1800"/>
            </a:lvl2pPr>
            <a:lvl3pPr indent="-228600" lvl="2" marL="1371600" algn="l">
              <a:spcBef>
                <a:spcPts val="320"/>
              </a:spcBef>
              <a:spcAft>
                <a:spcPts val="0"/>
              </a:spcAft>
              <a:buSzPts val="1120"/>
              <a:buNone/>
              <a:defRPr sz="1600"/>
            </a:lvl3pPr>
            <a:lvl4pPr indent="-228600" lvl="3" marL="1828800" algn="l">
              <a:spcBef>
                <a:spcPts val="280"/>
              </a:spcBef>
              <a:spcAft>
                <a:spcPts val="0"/>
              </a:spcAft>
              <a:buClr>
                <a:schemeClr val="dk1"/>
              </a:buClr>
              <a:buSzPts val="1400"/>
              <a:buFont typeface="Arial"/>
              <a:buNone/>
              <a:defRPr sz="1400"/>
            </a:lvl4pPr>
            <a:lvl5pPr indent="-228600" lvl="4" marL="2286000" algn="l">
              <a:spcBef>
                <a:spcPts val="280"/>
              </a:spcBef>
              <a:spcAft>
                <a:spcPts val="0"/>
              </a:spcAft>
              <a:buClr>
                <a:schemeClr val="dk1"/>
              </a:buClr>
              <a:buSzPts val="1400"/>
              <a:buFont typeface="Arial"/>
              <a:buNone/>
              <a:defRPr sz="1400"/>
            </a:lvl5pPr>
            <a:lvl6pPr indent="-228600" lvl="5" marL="2743200" algn="l">
              <a:spcBef>
                <a:spcPts val="280"/>
              </a:spcBef>
              <a:spcAft>
                <a:spcPts val="0"/>
              </a:spcAft>
              <a:buClr>
                <a:schemeClr val="dk1"/>
              </a:buClr>
              <a:buSzPts val="1400"/>
              <a:buFont typeface="Arial"/>
              <a:buNone/>
              <a:defRPr sz="1400"/>
            </a:lvl6pPr>
            <a:lvl7pPr indent="-228600" lvl="6" marL="3200400" algn="l">
              <a:spcBef>
                <a:spcPts val="280"/>
              </a:spcBef>
              <a:spcAft>
                <a:spcPts val="0"/>
              </a:spcAft>
              <a:buClr>
                <a:schemeClr val="dk1"/>
              </a:buClr>
              <a:buSzPts val="1400"/>
              <a:buFont typeface="Arial"/>
              <a:buNone/>
              <a:defRPr sz="1400"/>
            </a:lvl7pPr>
            <a:lvl8pPr indent="-228600" lvl="7" marL="3657600" algn="l">
              <a:spcBef>
                <a:spcPts val="280"/>
              </a:spcBef>
              <a:spcAft>
                <a:spcPts val="0"/>
              </a:spcAft>
              <a:buClr>
                <a:schemeClr val="dk1"/>
              </a:buClr>
              <a:buSzPts val="1400"/>
              <a:buFont typeface="Arial"/>
              <a:buNone/>
              <a:defRPr sz="1400"/>
            </a:lvl8pPr>
            <a:lvl9pPr indent="-228600" lvl="8" marL="4114800" algn="l">
              <a:spcBef>
                <a:spcPts val="280"/>
              </a:spcBef>
              <a:spcAft>
                <a:spcPts val="0"/>
              </a:spcAft>
              <a:buClr>
                <a:schemeClr val="dk1"/>
              </a:buClr>
              <a:buSzPts val="1400"/>
              <a:buFont typeface="Arial"/>
              <a:buNone/>
              <a:defRPr sz="1400"/>
            </a:lvl9pPr>
          </a:lstStyle>
          <a:p/>
        </p:txBody>
      </p:sp>
      <p:sp>
        <p:nvSpPr>
          <p:cNvPr id="212" name="Google Shape;212;p53"/>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53"/>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4" name="Google Shape;214;p53"/>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215" name="Shape 215"/>
        <p:cNvGrpSpPr/>
        <p:nvPr/>
      </p:nvGrpSpPr>
      <p:grpSpPr>
        <a:xfrm>
          <a:off x="0" y="0"/>
          <a:ext cx="0" cy="0"/>
          <a:chOff x="0" y="0"/>
          <a:chExt cx="0" cy="0"/>
        </a:xfrm>
      </p:grpSpPr>
      <p:sp>
        <p:nvSpPr>
          <p:cNvPr id="216" name="Google Shape;216;p54"/>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7" name="Google Shape;217;p54"/>
          <p:cNvSpPr txBox="1"/>
          <p:nvPr>
            <p:ph idx="1" type="body"/>
          </p:nvPr>
        </p:nvSpPr>
        <p:spPr>
          <a:xfrm>
            <a:off x="1676400" y="1981200"/>
            <a:ext cx="5080000" cy="4114800"/>
          </a:xfrm>
          <a:prstGeom prst="rect">
            <a:avLst/>
          </a:prstGeom>
          <a:noFill/>
          <a:ln>
            <a:noFill/>
          </a:ln>
        </p:spPr>
        <p:txBody>
          <a:bodyPr anchorCtr="0" anchor="t" bIns="45700" lIns="91425" spcFirstLastPara="1" rIns="91425" wrap="square" tIns="45700">
            <a:noAutofit/>
          </a:bodyPr>
          <a:lstStyle>
            <a:lvl1pPr indent="-379730" lvl="0" marL="457200" algn="l">
              <a:spcBef>
                <a:spcPts val="560"/>
              </a:spcBef>
              <a:spcAft>
                <a:spcPts val="0"/>
              </a:spcAft>
              <a:buSzPts val="2380"/>
              <a:buChar char="■"/>
              <a:defRPr sz="2800"/>
            </a:lvl1pPr>
            <a:lvl2pPr indent="-350519" lvl="1" marL="914400" algn="l">
              <a:spcBef>
                <a:spcPts val="480"/>
              </a:spcBef>
              <a:spcAft>
                <a:spcPts val="0"/>
              </a:spcAft>
              <a:buSzPts val="1920"/>
              <a:buChar char="■"/>
              <a:defRPr sz="2400"/>
            </a:lvl2pPr>
            <a:lvl3pPr indent="-317500" lvl="2" marL="1371600" algn="l">
              <a:spcBef>
                <a:spcPts val="400"/>
              </a:spcBef>
              <a:spcAft>
                <a:spcPts val="0"/>
              </a:spcAft>
              <a:buSzPts val="1400"/>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218" name="Google Shape;218;p54"/>
          <p:cNvSpPr txBox="1"/>
          <p:nvPr>
            <p:ph idx="2" type="body"/>
          </p:nvPr>
        </p:nvSpPr>
        <p:spPr>
          <a:xfrm>
            <a:off x="6959600" y="1981200"/>
            <a:ext cx="5080000" cy="4114800"/>
          </a:xfrm>
          <a:prstGeom prst="rect">
            <a:avLst/>
          </a:prstGeom>
          <a:noFill/>
          <a:ln>
            <a:noFill/>
          </a:ln>
        </p:spPr>
        <p:txBody>
          <a:bodyPr anchorCtr="0" anchor="t" bIns="45700" lIns="91425" spcFirstLastPara="1" rIns="91425" wrap="square" tIns="45700">
            <a:noAutofit/>
          </a:bodyPr>
          <a:lstStyle>
            <a:lvl1pPr indent="-379730" lvl="0" marL="457200" algn="l">
              <a:spcBef>
                <a:spcPts val="560"/>
              </a:spcBef>
              <a:spcAft>
                <a:spcPts val="0"/>
              </a:spcAft>
              <a:buSzPts val="2380"/>
              <a:buChar char="■"/>
              <a:defRPr sz="2800"/>
            </a:lvl1pPr>
            <a:lvl2pPr indent="-350519" lvl="1" marL="914400" algn="l">
              <a:spcBef>
                <a:spcPts val="480"/>
              </a:spcBef>
              <a:spcAft>
                <a:spcPts val="0"/>
              </a:spcAft>
              <a:buSzPts val="1920"/>
              <a:buChar char="■"/>
              <a:defRPr sz="2400"/>
            </a:lvl2pPr>
            <a:lvl3pPr indent="-317500" lvl="2" marL="1371600" algn="l">
              <a:spcBef>
                <a:spcPts val="400"/>
              </a:spcBef>
              <a:spcAft>
                <a:spcPts val="0"/>
              </a:spcAft>
              <a:buSzPts val="1400"/>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219" name="Google Shape;219;p54"/>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54"/>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1" name="Google Shape;221;p54"/>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222" name="Shape 222"/>
        <p:cNvGrpSpPr/>
        <p:nvPr/>
      </p:nvGrpSpPr>
      <p:grpSpPr>
        <a:xfrm>
          <a:off x="0" y="0"/>
          <a:ext cx="0" cy="0"/>
          <a:chOff x="0" y="0"/>
          <a:chExt cx="0" cy="0"/>
        </a:xfrm>
      </p:grpSpPr>
      <p:sp>
        <p:nvSpPr>
          <p:cNvPr id="223" name="Google Shape;223;p5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4" name="Google Shape;224;p55"/>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040"/>
              <a:buNone/>
              <a:defRPr b="1" sz="2400"/>
            </a:lvl1pPr>
            <a:lvl2pPr indent="-228600" lvl="1" marL="914400" algn="l">
              <a:spcBef>
                <a:spcPts val="400"/>
              </a:spcBef>
              <a:spcAft>
                <a:spcPts val="0"/>
              </a:spcAft>
              <a:buSzPts val="16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225" name="Google Shape;225;p55"/>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58140" lvl="0" marL="457200" algn="l">
              <a:spcBef>
                <a:spcPts val="480"/>
              </a:spcBef>
              <a:spcAft>
                <a:spcPts val="0"/>
              </a:spcAft>
              <a:buSzPts val="2040"/>
              <a:buChar char="■"/>
              <a:defRPr sz="2400"/>
            </a:lvl1pPr>
            <a:lvl2pPr indent="-330200" lvl="1" marL="914400" algn="l">
              <a:spcBef>
                <a:spcPts val="400"/>
              </a:spcBef>
              <a:spcAft>
                <a:spcPts val="0"/>
              </a:spcAft>
              <a:buSzPts val="1600"/>
              <a:buChar char="■"/>
              <a:defRPr sz="2000"/>
            </a:lvl2pPr>
            <a:lvl3pPr indent="-308610" lvl="2" marL="1371600" algn="l">
              <a:spcBef>
                <a:spcPts val="360"/>
              </a:spcBef>
              <a:spcAft>
                <a:spcPts val="0"/>
              </a:spcAft>
              <a:buSzPts val="1260"/>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226" name="Google Shape;226;p55"/>
          <p:cNvSpPr txBox="1"/>
          <p:nvPr>
            <p:ph idx="3" type="body"/>
          </p:nvPr>
        </p:nvSpPr>
        <p:spPr>
          <a:xfrm>
            <a:off x="6193377"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040"/>
              <a:buNone/>
              <a:defRPr b="1" sz="2400"/>
            </a:lvl1pPr>
            <a:lvl2pPr indent="-228600" lvl="1" marL="914400" algn="l">
              <a:spcBef>
                <a:spcPts val="400"/>
              </a:spcBef>
              <a:spcAft>
                <a:spcPts val="0"/>
              </a:spcAft>
              <a:buSzPts val="16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227" name="Google Shape;227;p55"/>
          <p:cNvSpPr txBox="1"/>
          <p:nvPr>
            <p:ph idx="4" type="body"/>
          </p:nvPr>
        </p:nvSpPr>
        <p:spPr>
          <a:xfrm>
            <a:off x="6193377" y="2174875"/>
            <a:ext cx="5389033" cy="3951288"/>
          </a:xfrm>
          <a:prstGeom prst="rect">
            <a:avLst/>
          </a:prstGeom>
          <a:noFill/>
          <a:ln>
            <a:noFill/>
          </a:ln>
        </p:spPr>
        <p:txBody>
          <a:bodyPr anchorCtr="0" anchor="t" bIns="45700" lIns="91425" spcFirstLastPara="1" rIns="91425" wrap="square" tIns="45700">
            <a:noAutofit/>
          </a:bodyPr>
          <a:lstStyle>
            <a:lvl1pPr indent="-358140" lvl="0" marL="457200" algn="l">
              <a:spcBef>
                <a:spcPts val="480"/>
              </a:spcBef>
              <a:spcAft>
                <a:spcPts val="0"/>
              </a:spcAft>
              <a:buSzPts val="2040"/>
              <a:buChar char="■"/>
              <a:defRPr sz="2400"/>
            </a:lvl1pPr>
            <a:lvl2pPr indent="-330200" lvl="1" marL="914400" algn="l">
              <a:spcBef>
                <a:spcPts val="400"/>
              </a:spcBef>
              <a:spcAft>
                <a:spcPts val="0"/>
              </a:spcAft>
              <a:buSzPts val="1600"/>
              <a:buChar char="■"/>
              <a:defRPr sz="2000"/>
            </a:lvl2pPr>
            <a:lvl3pPr indent="-308610" lvl="2" marL="1371600" algn="l">
              <a:spcBef>
                <a:spcPts val="360"/>
              </a:spcBef>
              <a:spcAft>
                <a:spcPts val="0"/>
              </a:spcAft>
              <a:buSzPts val="1260"/>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228" name="Google Shape;228;p55"/>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9" name="Google Shape;229;p55"/>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0" name="Google Shape;230;p55"/>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231" name="Shape 231"/>
        <p:cNvGrpSpPr/>
        <p:nvPr/>
      </p:nvGrpSpPr>
      <p:grpSpPr>
        <a:xfrm>
          <a:off x="0" y="0"/>
          <a:ext cx="0" cy="0"/>
          <a:chOff x="0" y="0"/>
          <a:chExt cx="0" cy="0"/>
        </a:xfrm>
      </p:grpSpPr>
      <p:sp>
        <p:nvSpPr>
          <p:cNvPr id="232" name="Google Shape;232;p56"/>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56"/>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56"/>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5" name="Google Shape;235;p56"/>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236" name="Shape 236"/>
        <p:cNvGrpSpPr/>
        <p:nvPr/>
      </p:nvGrpSpPr>
      <p:grpSpPr>
        <a:xfrm>
          <a:off x="0" y="0"/>
          <a:ext cx="0" cy="0"/>
          <a:chOff x="0" y="0"/>
          <a:chExt cx="0" cy="0"/>
        </a:xfrm>
      </p:grpSpPr>
      <p:sp>
        <p:nvSpPr>
          <p:cNvPr id="237" name="Google Shape;237;p57"/>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8" name="Google Shape;238;p57"/>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9" name="Google Shape;239;p57"/>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240" name="Shape 240"/>
        <p:cNvGrpSpPr/>
        <p:nvPr/>
      </p:nvGrpSpPr>
      <p:grpSpPr>
        <a:xfrm>
          <a:off x="0" y="0"/>
          <a:ext cx="0" cy="0"/>
          <a:chOff x="0" y="0"/>
          <a:chExt cx="0" cy="0"/>
        </a:xfrm>
      </p:grpSpPr>
      <p:sp>
        <p:nvSpPr>
          <p:cNvPr id="241" name="Google Shape;241;p58"/>
          <p:cNvSpPr txBox="1"/>
          <p:nvPr>
            <p:ph type="title"/>
          </p:nvPr>
        </p:nvSpPr>
        <p:spPr>
          <a:xfrm>
            <a:off x="609603"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58"/>
          <p:cNvSpPr txBox="1"/>
          <p:nvPr>
            <p:ph idx="1" type="body"/>
          </p:nvPr>
        </p:nvSpPr>
        <p:spPr>
          <a:xfrm>
            <a:off x="4766733" y="273065"/>
            <a:ext cx="6815667" cy="5853113"/>
          </a:xfrm>
          <a:prstGeom prst="rect">
            <a:avLst/>
          </a:prstGeom>
          <a:noFill/>
          <a:ln>
            <a:noFill/>
          </a:ln>
        </p:spPr>
        <p:txBody>
          <a:bodyPr anchorCtr="0" anchor="t" bIns="45700" lIns="91425" spcFirstLastPara="1" rIns="91425" wrap="square" tIns="45700">
            <a:noAutofit/>
          </a:bodyPr>
          <a:lstStyle>
            <a:lvl1pPr indent="-401320" lvl="0" marL="457200" algn="l">
              <a:spcBef>
                <a:spcPts val="640"/>
              </a:spcBef>
              <a:spcAft>
                <a:spcPts val="0"/>
              </a:spcAft>
              <a:buSzPts val="2720"/>
              <a:buChar char="■"/>
              <a:defRPr sz="3200"/>
            </a:lvl1pPr>
            <a:lvl2pPr indent="-370840" lvl="1" marL="914400" algn="l">
              <a:spcBef>
                <a:spcPts val="560"/>
              </a:spcBef>
              <a:spcAft>
                <a:spcPts val="0"/>
              </a:spcAft>
              <a:buSzPts val="2240"/>
              <a:buChar char="■"/>
              <a:defRPr sz="2800"/>
            </a:lvl2pPr>
            <a:lvl3pPr indent="-335280" lvl="2" marL="1371600" algn="l">
              <a:spcBef>
                <a:spcPts val="480"/>
              </a:spcBef>
              <a:spcAft>
                <a:spcPts val="0"/>
              </a:spcAft>
              <a:buSzPts val="1680"/>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243" name="Google Shape;243;p58"/>
          <p:cNvSpPr txBox="1"/>
          <p:nvPr>
            <p:ph idx="2" type="body"/>
          </p:nvPr>
        </p:nvSpPr>
        <p:spPr>
          <a:xfrm>
            <a:off x="609603" y="1435103"/>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96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244" name="Google Shape;244;p58"/>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58"/>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58"/>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247" name="Shape 247"/>
        <p:cNvGrpSpPr/>
        <p:nvPr/>
      </p:nvGrpSpPr>
      <p:grpSpPr>
        <a:xfrm>
          <a:off x="0" y="0"/>
          <a:ext cx="0" cy="0"/>
          <a:chOff x="0" y="0"/>
          <a:chExt cx="0" cy="0"/>
        </a:xfrm>
      </p:grpSpPr>
      <p:sp>
        <p:nvSpPr>
          <p:cNvPr id="248" name="Google Shape;248;p59"/>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9" name="Google Shape;249;p59"/>
          <p:cNvSpPr/>
          <p:nvPr>
            <p:ph idx="2" type="pic"/>
          </p:nvPr>
        </p:nvSpPr>
        <p:spPr>
          <a:xfrm>
            <a:off x="2389717" y="612775"/>
            <a:ext cx="7315200" cy="4114800"/>
          </a:xfrm>
          <a:prstGeom prst="rect">
            <a:avLst/>
          </a:prstGeom>
          <a:noFill/>
          <a:ln>
            <a:noFill/>
          </a:ln>
        </p:spPr>
      </p:sp>
      <p:sp>
        <p:nvSpPr>
          <p:cNvPr id="250" name="Google Shape;250;p59"/>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96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251" name="Google Shape;251;p59"/>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2" name="Google Shape;252;p59"/>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3" name="Google Shape;253;p59"/>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254" name="Shape 254"/>
        <p:cNvGrpSpPr/>
        <p:nvPr/>
      </p:nvGrpSpPr>
      <p:grpSpPr>
        <a:xfrm>
          <a:off x="0" y="0"/>
          <a:ext cx="0" cy="0"/>
          <a:chOff x="0" y="0"/>
          <a:chExt cx="0" cy="0"/>
        </a:xfrm>
      </p:grpSpPr>
      <p:sp>
        <p:nvSpPr>
          <p:cNvPr id="255" name="Google Shape;255;p60"/>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6" name="Google Shape;256;p60"/>
          <p:cNvSpPr txBox="1"/>
          <p:nvPr>
            <p:ph idx="1" type="body"/>
          </p:nvPr>
        </p:nvSpPr>
        <p:spPr>
          <a:xfrm rot="5400000">
            <a:off x="4800600" y="-1143000"/>
            <a:ext cx="4114800" cy="103632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57" name="Google Shape;257;p60"/>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60"/>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9" name="Google Shape;259;p60"/>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260" name="Shape 260"/>
        <p:cNvGrpSpPr/>
        <p:nvPr/>
      </p:nvGrpSpPr>
      <p:grpSpPr>
        <a:xfrm>
          <a:off x="0" y="0"/>
          <a:ext cx="0" cy="0"/>
          <a:chOff x="0" y="0"/>
          <a:chExt cx="0" cy="0"/>
        </a:xfrm>
      </p:grpSpPr>
      <p:sp>
        <p:nvSpPr>
          <p:cNvPr id="261" name="Google Shape;261;p61"/>
          <p:cNvSpPr txBox="1"/>
          <p:nvPr>
            <p:ph type="title"/>
          </p:nvPr>
        </p:nvSpPr>
        <p:spPr>
          <a:xfrm rot="5400000">
            <a:off x="8001000" y="2057400"/>
            <a:ext cx="5486400" cy="2590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2" name="Google Shape;262;p61"/>
          <p:cNvSpPr txBox="1"/>
          <p:nvPr>
            <p:ph idx="1" type="body"/>
          </p:nvPr>
        </p:nvSpPr>
        <p:spPr>
          <a:xfrm rot="5400000">
            <a:off x="2717800" y="-431800"/>
            <a:ext cx="5486400" cy="75692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3" name="Google Shape;263;p61"/>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61"/>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61"/>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282" name="Shape 282"/>
        <p:cNvGrpSpPr/>
        <p:nvPr/>
      </p:nvGrpSpPr>
      <p:grpSpPr>
        <a:xfrm>
          <a:off x="0" y="0"/>
          <a:ext cx="0" cy="0"/>
          <a:chOff x="0" y="0"/>
          <a:chExt cx="0" cy="0"/>
        </a:xfrm>
      </p:grpSpPr>
      <p:sp>
        <p:nvSpPr>
          <p:cNvPr id="283" name="Google Shape;283;p42"/>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42"/>
          <p:cNvSpPr txBox="1"/>
          <p:nvPr>
            <p:ph idx="1" type="body"/>
          </p:nvPr>
        </p:nvSpPr>
        <p:spPr>
          <a:xfrm>
            <a:off x="1676400" y="1981200"/>
            <a:ext cx="10363200" cy="41148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85" name="Google Shape;285;p42"/>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6" name="Google Shape;286;p42"/>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7" name="Google Shape;287;p42"/>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88" name="Shape 288"/>
        <p:cNvGrpSpPr/>
        <p:nvPr/>
      </p:nvGrpSpPr>
      <p:grpSpPr>
        <a:xfrm>
          <a:off x="0" y="0"/>
          <a:ext cx="0" cy="0"/>
          <a:chOff x="0" y="0"/>
          <a:chExt cx="0" cy="0"/>
        </a:xfrm>
      </p:grpSpPr>
      <p:grpSp>
        <p:nvGrpSpPr>
          <p:cNvPr id="289" name="Google Shape;289;p62"/>
          <p:cNvGrpSpPr/>
          <p:nvPr/>
        </p:nvGrpSpPr>
        <p:grpSpPr>
          <a:xfrm>
            <a:off x="-42332" y="1"/>
            <a:ext cx="12237509" cy="6924675"/>
            <a:chOff x="-20" y="0"/>
            <a:chExt cx="5782" cy="4362"/>
          </a:xfrm>
        </p:grpSpPr>
        <p:sp>
          <p:nvSpPr>
            <p:cNvPr descr="Stonbk" id="290" name="Google Shape;290;p62"/>
            <p:cNvSpPr/>
            <p:nvPr/>
          </p:nvSpPr>
          <p:spPr>
            <a:xfrm>
              <a:off x="-15" y="5"/>
              <a:ext cx="5775" cy="4311"/>
            </a:xfrm>
            <a:prstGeom prst="rect">
              <a:avLst/>
            </a:prstGeom>
            <a:blipFill rotWithShape="1">
              <a:blip r:embed="rId2">
                <a:alphaModFix/>
              </a:blip>
              <a:tile algn="tl" flip="none" tx="0" sx="100000" ty="0" sy="100000"/>
            </a:blip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91" name="Google Shape;291;p62"/>
            <p:cNvSpPr/>
            <p:nvPr/>
          </p:nvSpPr>
          <p:spPr>
            <a:xfrm>
              <a:off x="0" y="0"/>
              <a:ext cx="743" cy="4334"/>
            </a:xfrm>
            <a:prstGeom prst="rect">
              <a:avLst/>
            </a:prstGeom>
            <a:gradFill>
              <a:gsLst>
                <a:gs pos="0">
                  <a:schemeClr val="folHlink"/>
                </a:gs>
                <a:gs pos="50000">
                  <a:srgbClr val="4A493B"/>
                </a:gs>
                <a:gs pos="100000">
                  <a:schemeClr val="folHlink"/>
                </a:gs>
              </a:gsLst>
              <a:lin ang="54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92" name="Google Shape;292;p62"/>
            <p:cNvSpPr/>
            <p:nvPr/>
          </p:nvSpPr>
          <p:spPr>
            <a:xfrm>
              <a:off x="695" y="0"/>
              <a:ext cx="50" cy="4362"/>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pic>
          <p:nvPicPr>
            <p:cNvPr descr="Astonbnr" id="293" name="Google Shape;293;p62"/>
            <p:cNvPicPr preferRelativeResize="0"/>
            <p:nvPr/>
          </p:nvPicPr>
          <p:blipFill rotWithShape="1">
            <a:blip r:embed="rId3">
              <a:alphaModFix/>
            </a:blip>
            <a:srcRect b="0" l="0" r="0" t="15163"/>
            <a:stretch/>
          </p:blipFill>
          <p:spPr>
            <a:xfrm>
              <a:off x="0" y="1705"/>
              <a:ext cx="5760" cy="498"/>
            </a:xfrm>
            <a:prstGeom prst="rect">
              <a:avLst/>
            </a:prstGeom>
            <a:noFill/>
            <a:ln>
              <a:noFill/>
            </a:ln>
          </p:spPr>
        </p:pic>
        <p:sp>
          <p:nvSpPr>
            <p:cNvPr id="294" name="Google Shape;294;p62"/>
            <p:cNvSpPr/>
            <p:nvPr/>
          </p:nvSpPr>
          <p:spPr>
            <a:xfrm rot="5400000">
              <a:off x="3204" y="-396"/>
              <a:ext cx="47" cy="5065"/>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95" name="Google Shape;295;p62"/>
            <p:cNvSpPr/>
            <p:nvPr/>
          </p:nvSpPr>
          <p:spPr>
            <a:xfrm rot="5400000">
              <a:off x="3204" y="-852"/>
              <a:ext cx="47" cy="5068"/>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96" name="Google Shape;296;p62"/>
            <p:cNvSpPr/>
            <p:nvPr/>
          </p:nvSpPr>
          <p:spPr>
            <a:xfrm>
              <a:off x="-20" y="0"/>
              <a:ext cx="47" cy="4342"/>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cxnSp>
          <p:nvCxnSpPr>
            <p:cNvPr id="297" name="Google Shape;297;p62"/>
            <p:cNvCxnSpPr/>
            <p:nvPr/>
          </p:nvCxnSpPr>
          <p:spPr>
            <a:xfrm>
              <a:off x="414" y="2118"/>
              <a:ext cx="281" cy="0"/>
            </a:xfrm>
            <a:prstGeom prst="straightConnector1">
              <a:avLst/>
            </a:prstGeom>
            <a:noFill/>
            <a:ln cap="flat" cmpd="sng" w="15875">
              <a:solidFill>
                <a:schemeClr val="dk1"/>
              </a:solidFill>
              <a:prstDash val="solid"/>
              <a:round/>
              <a:headEnd len="med" w="med" type="none"/>
              <a:tailEnd len="med" w="med" type="none"/>
            </a:ln>
          </p:spPr>
        </p:cxnSp>
        <p:cxnSp>
          <p:nvCxnSpPr>
            <p:cNvPr id="298" name="Google Shape;298;p62"/>
            <p:cNvCxnSpPr/>
            <p:nvPr/>
          </p:nvCxnSpPr>
          <p:spPr>
            <a:xfrm flipH="1" rot="10800000">
              <a:off x="27" y="2116"/>
              <a:ext cx="230" cy="1"/>
            </a:xfrm>
            <a:prstGeom prst="straightConnector1">
              <a:avLst/>
            </a:prstGeom>
            <a:noFill/>
            <a:ln cap="flat" cmpd="sng" w="15875">
              <a:solidFill>
                <a:schemeClr val="dk1"/>
              </a:solidFill>
              <a:prstDash val="solid"/>
              <a:round/>
              <a:headEnd len="med" w="med" type="none"/>
              <a:tailEnd len="med" w="med" type="none"/>
            </a:ln>
          </p:spPr>
        </p:cxnSp>
        <p:sp>
          <p:nvSpPr>
            <p:cNvPr id="299" name="Google Shape;299;p62"/>
            <p:cNvSpPr/>
            <p:nvPr/>
          </p:nvSpPr>
          <p:spPr>
            <a:xfrm>
              <a:off x="255" y="2115"/>
              <a:ext cx="65" cy="86"/>
            </a:xfrm>
            <a:custGeom>
              <a:rect b="b" l="l" r="r" t="t"/>
              <a:pathLst>
                <a:path extrusionOk="0" h="86" w="65">
                  <a:moveTo>
                    <a:pt x="0" y="0"/>
                  </a:moveTo>
                  <a:cubicBezTo>
                    <a:pt x="9" y="4"/>
                    <a:pt x="6" y="10"/>
                    <a:pt x="15" y="12"/>
                  </a:cubicBezTo>
                  <a:cubicBezTo>
                    <a:pt x="18" y="20"/>
                    <a:pt x="19" y="20"/>
                    <a:pt x="27" y="23"/>
                  </a:cubicBezTo>
                  <a:cubicBezTo>
                    <a:pt x="29" y="29"/>
                    <a:pt x="30" y="32"/>
                    <a:pt x="36" y="35"/>
                  </a:cubicBezTo>
                  <a:cubicBezTo>
                    <a:pt x="40" y="40"/>
                    <a:pt x="43" y="40"/>
                    <a:pt x="47" y="45"/>
                  </a:cubicBezTo>
                  <a:cubicBezTo>
                    <a:pt x="49" y="71"/>
                    <a:pt x="49" y="52"/>
                    <a:pt x="56" y="66"/>
                  </a:cubicBezTo>
                  <a:cubicBezTo>
                    <a:pt x="57" y="74"/>
                    <a:pt x="56" y="77"/>
                    <a:pt x="63" y="80"/>
                  </a:cubicBezTo>
                  <a:cubicBezTo>
                    <a:pt x="65" y="85"/>
                    <a:pt x="65" y="83"/>
                    <a:pt x="65" y="86"/>
                  </a:cubicBezTo>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300" name="Google Shape;300;p62"/>
            <p:cNvSpPr/>
            <p:nvPr/>
          </p:nvSpPr>
          <p:spPr>
            <a:xfrm>
              <a:off x="344" y="2118"/>
              <a:ext cx="71" cy="84"/>
            </a:xfrm>
            <a:custGeom>
              <a:rect b="b" l="l" r="r" t="t"/>
              <a:pathLst>
                <a:path extrusionOk="0" h="84" w="71">
                  <a:moveTo>
                    <a:pt x="69" y="0"/>
                  </a:moveTo>
                  <a:cubicBezTo>
                    <a:pt x="65" y="10"/>
                    <a:pt x="71" y="21"/>
                    <a:pt x="61" y="27"/>
                  </a:cubicBezTo>
                  <a:cubicBezTo>
                    <a:pt x="59" y="37"/>
                    <a:pt x="62" y="55"/>
                    <a:pt x="52" y="57"/>
                  </a:cubicBezTo>
                  <a:cubicBezTo>
                    <a:pt x="49" y="62"/>
                    <a:pt x="49" y="67"/>
                    <a:pt x="46" y="72"/>
                  </a:cubicBezTo>
                  <a:cubicBezTo>
                    <a:pt x="38" y="71"/>
                    <a:pt x="39" y="67"/>
                    <a:pt x="33" y="63"/>
                  </a:cubicBezTo>
                  <a:cubicBezTo>
                    <a:pt x="30" y="58"/>
                    <a:pt x="27" y="56"/>
                    <a:pt x="25" y="51"/>
                  </a:cubicBezTo>
                  <a:cubicBezTo>
                    <a:pt x="23" y="38"/>
                    <a:pt x="25" y="38"/>
                    <a:pt x="10" y="39"/>
                  </a:cubicBezTo>
                  <a:cubicBezTo>
                    <a:pt x="8" y="51"/>
                    <a:pt x="18" y="72"/>
                    <a:pt x="4" y="77"/>
                  </a:cubicBezTo>
                  <a:cubicBezTo>
                    <a:pt x="0" y="82"/>
                    <a:pt x="1" y="79"/>
                    <a:pt x="1" y="84"/>
                  </a:cubicBezTo>
                </a:path>
              </a:pathLst>
            </a:custGeom>
            <a:noFill/>
            <a:ln cap="flat"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grpSp>
      <p:sp>
        <p:nvSpPr>
          <p:cNvPr id="301" name="Google Shape;301;p62"/>
          <p:cNvSpPr txBox="1"/>
          <p:nvPr>
            <p:ph type="ctrTitle"/>
          </p:nvPr>
        </p:nvSpPr>
        <p:spPr>
          <a:xfrm>
            <a:off x="1659467" y="1247775"/>
            <a:ext cx="10363200" cy="11430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2" name="Google Shape;302;p62"/>
          <p:cNvSpPr txBox="1"/>
          <p:nvPr>
            <p:ph idx="1" type="subTitle"/>
          </p:nvPr>
        </p:nvSpPr>
        <p:spPr>
          <a:xfrm>
            <a:off x="2573867"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SzPts val="2720"/>
              <a:buFont typeface="Noto Sans Symbols"/>
              <a:buNone/>
              <a:defRPr/>
            </a:lvl1pPr>
            <a:lvl2pPr lvl="1" algn="l">
              <a:spcBef>
                <a:spcPts val="360"/>
              </a:spcBef>
              <a:spcAft>
                <a:spcPts val="0"/>
              </a:spcAft>
              <a:buSzPts val="1440"/>
              <a:buChar char="■"/>
              <a:defRPr/>
            </a:lvl2pPr>
            <a:lvl3pPr lvl="2" algn="l">
              <a:spcBef>
                <a:spcPts val="360"/>
              </a:spcBef>
              <a:spcAft>
                <a:spcPts val="0"/>
              </a:spcAft>
              <a:buSzPts val="126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303" name="Google Shape;303;p62"/>
          <p:cNvSpPr txBox="1"/>
          <p:nvPr>
            <p:ph idx="10" type="dt"/>
          </p:nvPr>
        </p:nvSpPr>
        <p:spPr>
          <a:xfrm>
            <a:off x="1682751"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4" name="Google Shape;304;p62"/>
          <p:cNvSpPr txBox="1"/>
          <p:nvPr>
            <p:ph idx="11" type="ftr"/>
          </p:nvPr>
        </p:nvSpPr>
        <p:spPr>
          <a:xfrm>
            <a:off x="4933951"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5" name="Google Shape;305;p62"/>
          <p:cNvSpPr txBox="1"/>
          <p:nvPr>
            <p:ph idx="12" type="sldNum"/>
          </p:nvPr>
        </p:nvSpPr>
        <p:spPr>
          <a:xfrm>
            <a:off x="9505951"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06" name="Shape 306"/>
        <p:cNvGrpSpPr/>
        <p:nvPr/>
      </p:nvGrpSpPr>
      <p:grpSpPr>
        <a:xfrm>
          <a:off x="0" y="0"/>
          <a:ext cx="0" cy="0"/>
          <a:chOff x="0" y="0"/>
          <a:chExt cx="0" cy="0"/>
        </a:xfrm>
      </p:grpSpPr>
      <p:sp>
        <p:nvSpPr>
          <p:cNvPr id="307" name="Google Shape;307;p63"/>
          <p:cNvSpPr txBox="1"/>
          <p:nvPr>
            <p:ph type="title"/>
          </p:nvPr>
        </p:nvSpPr>
        <p:spPr>
          <a:xfrm>
            <a:off x="963084" y="4406911"/>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8" name="Google Shape;308;p63"/>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1700"/>
              <a:buNone/>
              <a:defRPr sz="2000"/>
            </a:lvl1pPr>
            <a:lvl2pPr indent="-228600" lvl="1" marL="914400" algn="l">
              <a:spcBef>
                <a:spcPts val="360"/>
              </a:spcBef>
              <a:spcAft>
                <a:spcPts val="0"/>
              </a:spcAft>
              <a:buSzPts val="1440"/>
              <a:buNone/>
              <a:defRPr sz="1800"/>
            </a:lvl2pPr>
            <a:lvl3pPr indent="-228600" lvl="2" marL="1371600" algn="l">
              <a:spcBef>
                <a:spcPts val="320"/>
              </a:spcBef>
              <a:spcAft>
                <a:spcPts val="0"/>
              </a:spcAft>
              <a:buSzPts val="1120"/>
              <a:buNone/>
              <a:defRPr sz="1600"/>
            </a:lvl3pPr>
            <a:lvl4pPr indent="-228600" lvl="3" marL="1828800" algn="l">
              <a:spcBef>
                <a:spcPts val="280"/>
              </a:spcBef>
              <a:spcAft>
                <a:spcPts val="0"/>
              </a:spcAft>
              <a:buClr>
                <a:schemeClr val="dk1"/>
              </a:buClr>
              <a:buSzPts val="1400"/>
              <a:buFont typeface="Arial"/>
              <a:buNone/>
              <a:defRPr sz="1400"/>
            </a:lvl4pPr>
            <a:lvl5pPr indent="-228600" lvl="4" marL="2286000" algn="l">
              <a:spcBef>
                <a:spcPts val="280"/>
              </a:spcBef>
              <a:spcAft>
                <a:spcPts val="0"/>
              </a:spcAft>
              <a:buClr>
                <a:schemeClr val="dk1"/>
              </a:buClr>
              <a:buSzPts val="1400"/>
              <a:buFont typeface="Arial"/>
              <a:buNone/>
              <a:defRPr sz="1400"/>
            </a:lvl5pPr>
            <a:lvl6pPr indent="-228600" lvl="5" marL="2743200" algn="l">
              <a:spcBef>
                <a:spcPts val="280"/>
              </a:spcBef>
              <a:spcAft>
                <a:spcPts val="0"/>
              </a:spcAft>
              <a:buClr>
                <a:schemeClr val="dk1"/>
              </a:buClr>
              <a:buSzPts val="1400"/>
              <a:buFont typeface="Arial"/>
              <a:buNone/>
              <a:defRPr sz="1400"/>
            </a:lvl6pPr>
            <a:lvl7pPr indent="-228600" lvl="6" marL="3200400" algn="l">
              <a:spcBef>
                <a:spcPts val="280"/>
              </a:spcBef>
              <a:spcAft>
                <a:spcPts val="0"/>
              </a:spcAft>
              <a:buClr>
                <a:schemeClr val="dk1"/>
              </a:buClr>
              <a:buSzPts val="1400"/>
              <a:buFont typeface="Arial"/>
              <a:buNone/>
              <a:defRPr sz="1400"/>
            </a:lvl7pPr>
            <a:lvl8pPr indent="-228600" lvl="7" marL="3657600" algn="l">
              <a:spcBef>
                <a:spcPts val="280"/>
              </a:spcBef>
              <a:spcAft>
                <a:spcPts val="0"/>
              </a:spcAft>
              <a:buClr>
                <a:schemeClr val="dk1"/>
              </a:buClr>
              <a:buSzPts val="1400"/>
              <a:buFont typeface="Arial"/>
              <a:buNone/>
              <a:defRPr sz="1400"/>
            </a:lvl8pPr>
            <a:lvl9pPr indent="-228600" lvl="8" marL="4114800" algn="l">
              <a:spcBef>
                <a:spcPts val="280"/>
              </a:spcBef>
              <a:spcAft>
                <a:spcPts val="0"/>
              </a:spcAft>
              <a:buClr>
                <a:schemeClr val="dk1"/>
              </a:buClr>
              <a:buSzPts val="1400"/>
              <a:buFont typeface="Arial"/>
              <a:buNone/>
              <a:defRPr sz="1400"/>
            </a:lvl9pPr>
          </a:lstStyle>
          <a:p/>
        </p:txBody>
      </p:sp>
      <p:sp>
        <p:nvSpPr>
          <p:cNvPr id="309" name="Google Shape;309;p63"/>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0" name="Google Shape;310;p63"/>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1" name="Google Shape;311;p63"/>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312" name="Shape 312"/>
        <p:cNvGrpSpPr/>
        <p:nvPr/>
      </p:nvGrpSpPr>
      <p:grpSpPr>
        <a:xfrm>
          <a:off x="0" y="0"/>
          <a:ext cx="0" cy="0"/>
          <a:chOff x="0" y="0"/>
          <a:chExt cx="0" cy="0"/>
        </a:xfrm>
      </p:grpSpPr>
      <p:sp>
        <p:nvSpPr>
          <p:cNvPr id="313" name="Google Shape;313;p64"/>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4" name="Google Shape;314;p64"/>
          <p:cNvSpPr txBox="1"/>
          <p:nvPr>
            <p:ph idx="1" type="body"/>
          </p:nvPr>
        </p:nvSpPr>
        <p:spPr>
          <a:xfrm>
            <a:off x="1676400" y="1981200"/>
            <a:ext cx="5080000" cy="4114800"/>
          </a:xfrm>
          <a:prstGeom prst="rect">
            <a:avLst/>
          </a:prstGeom>
          <a:noFill/>
          <a:ln>
            <a:noFill/>
          </a:ln>
        </p:spPr>
        <p:txBody>
          <a:bodyPr anchorCtr="0" anchor="t" bIns="45700" lIns="91425" spcFirstLastPara="1" rIns="91425" wrap="square" tIns="45700">
            <a:noAutofit/>
          </a:bodyPr>
          <a:lstStyle>
            <a:lvl1pPr indent="-379730" lvl="0" marL="457200" algn="l">
              <a:spcBef>
                <a:spcPts val="560"/>
              </a:spcBef>
              <a:spcAft>
                <a:spcPts val="0"/>
              </a:spcAft>
              <a:buSzPts val="2380"/>
              <a:buChar char="■"/>
              <a:defRPr sz="2800"/>
            </a:lvl1pPr>
            <a:lvl2pPr indent="-350519" lvl="1" marL="914400" algn="l">
              <a:spcBef>
                <a:spcPts val="480"/>
              </a:spcBef>
              <a:spcAft>
                <a:spcPts val="0"/>
              </a:spcAft>
              <a:buSzPts val="1920"/>
              <a:buChar char="■"/>
              <a:defRPr sz="2400"/>
            </a:lvl2pPr>
            <a:lvl3pPr indent="-317500" lvl="2" marL="1371600" algn="l">
              <a:spcBef>
                <a:spcPts val="400"/>
              </a:spcBef>
              <a:spcAft>
                <a:spcPts val="0"/>
              </a:spcAft>
              <a:buSzPts val="1400"/>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315" name="Google Shape;315;p64"/>
          <p:cNvSpPr txBox="1"/>
          <p:nvPr>
            <p:ph idx="2" type="body"/>
          </p:nvPr>
        </p:nvSpPr>
        <p:spPr>
          <a:xfrm>
            <a:off x="6959600" y="1981200"/>
            <a:ext cx="5080000" cy="4114800"/>
          </a:xfrm>
          <a:prstGeom prst="rect">
            <a:avLst/>
          </a:prstGeom>
          <a:noFill/>
          <a:ln>
            <a:noFill/>
          </a:ln>
        </p:spPr>
        <p:txBody>
          <a:bodyPr anchorCtr="0" anchor="t" bIns="45700" lIns="91425" spcFirstLastPara="1" rIns="91425" wrap="square" tIns="45700">
            <a:noAutofit/>
          </a:bodyPr>
          <a:lstStyle>
            <a:lvl1pPr indent="-379730" lvl="0" marL="457200" algn="l">
              <a:spcBef>
                <a:spcPts val="560"/>
              </a:spcBef>
              <a:spcAft>
                <a:spcPts val="0"/>
              </a:spcAft>
              <a:buSzPts val="2380"/>
              <a:buChar char="■"/>
              <a:defRPr sz="2800"/>
            </a:lvl1pPr>
            <a:lvl2pPr indent="-350519" lvl="1" marL="914400" algn="l">
              <a:spcBef>
                <a:spcPts val="480"/>
              </a:spcBef>
              <a:spcAft>
                <a:spcPts val="0"/>
              </a:spcAft>
              <a:buSzPts val="1920"/>
              <a:buChar char="■"/>
              <a:defRPr sz="2400"/>
            </a:lvl2pPr>
            <a:lvl3pPr indent="-317500" lvl="2" marL="1371600" algn="l">
              <a:spcBef>
                <a:spcPts val="400"/>
              </a:spcBef>
              <a:spcAft>
                <a:spcPts val="0"/>
              </a:spcAft>
              <a:buSzPts val="1400"/>
              <a:buChar char="■"/>
              <a:defRPr sz="2000"/>
            </a:lvl3pPr>
            <a:lvl4pPr indent="-342900" lvl="3" marL="1828800" algn="l">
              <a:spcBef>
                <a:spcPts val="360"/>
              </a:spcBef>
              <a:spcAft>
                <a:spcPts val="0"/>
              </a:spcAft>
              <a:buClr>
                <a:schemeClr val="dk1"/>
              </a:buClr>
              <a:buSzPts val="1800"/>
              <a:buFont typeface="Arial"/>
              <a:buChar char="–"/>
              <a:defRPr sz="1800"/>
            </a:lvl4pPr>
            <a:lvl5pPr indent="-342900" lvl="4" marL="2286000" algn="l">
              <a:spcBef>
                <a:spcPts val="360"/>
              </a:spcBef>
              <a:spcAft>
                <a:spcPts val="0"/>
              </a:spcAft>
              <a:buClr>
                <a:schemeClr val="dk1"/>
              </a:buClr>
              <a:buSzPts val="1800"/>
              <a:buFont typeface="Arial"/>
              <a:buChar char="•"/>
              <a:defRPr sz="1800"/>
            </a:lvl5pPr>
            <a:lvl6pPr indent="-342900" lvl="5" marL="2743200" algn="l">
              <a:spcBef>
                <a:spcPts val="360"/>
              </a:spcBef>
              <a:spcAft>
                <a:spcPts val="0"/>
              </a:spcAft>
              <a:buClr>
                <a:schemeClr val="dk1"/>
              </a:buClr>
              <a:buSzPts val="1800"/>
              <a:buFont typeface="Arial"/>
              <a:buChar char="•"/>
              <a:defRPr sz="1800"/>
            </a:lvl6pPr>
            <a:lvl7pPr indent="-342900" lvl="6" marL="3200400" algn="l">
              <a:spcBef>
                <a:spcPts val="360"/>
              </a:spcBef>
              <a:spcAft>
                <a:spcPts val="0"/>
              </a:spcAft>
              <a:buClr>
                <a:schemeClr val="dk1"/>
              </a:buClr>
              <a:buSzPts val="1800"/>
              <a:buFont typeface="Arial"/>
              <a:buChar char="•"/>
              <a:defRPr sz="1800"/>
            </a:lvl7pPr>
            <a:lvl8pPr indent="-342900" lvl="7" marL="3657600" algn="l">
              <a:spcBef>
                <a:spcPts val="360"/>
              </a:spcBef>
              <a:spcAft>
                <a:spcPts val="0"/>
              </a:spcAft>
              <a:buClr>
                <a:schemeClr val="dk1"/>
              </a:buClr>
              <a:buSzPts val="1800"/>
              <a:buFont typeface="Arial"/>
              <a:buChar char="•"/>
              <a:defRPr sz="1800"/>
            </a:lvl8pPr>
            <a:lvl9pPr indent="-342900" lvl="8" marL="4114800" algn="l">
              <a:spcBef>
                <a:spcPts val="360"/>
              </a:spcBef>
              <a:spcAft>
                <a:spcPts val="0"/>
              </a:spcAft>
              <a:buClr>
                <a:schemeClr val="dk1"/>
              </a:buClr>
              <a:buSzPts val="1800"/>
              <a:buFont typeface="Arial"/>
              <a:buChar char="•"/>
              <a:defRPr sz="1800"/>
            </a:lvl9pPr>
          </a:lstStyle>
          <a:p/>
        </p:txBody>
      </p:sp>
      <p:sp>
        <p:nvSpPr>
          <p:cNvPr id="316" name="Google Shape;316;p64"/>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7" name="Google Shape;317;p64"/>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8" name="Google Shape;318;p64"/>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319" name="Shape 319"/>
        <p:cNvGrpSpPr/>
        <p:nvPr/>
      </p:nvGrpSpPr>
      <p:grpSpPr>
        <a:xfrm>
          <a:off x="0" y="0"/>
          <a:ext cx="0" cy="0"/>
          <a:chOff x="0" y="0"/>
          <a:chExt cx="0" cy="0"/>
        </a:xfrm>
      </p:grpSpPr>
      <p:sp>
        <p:nvSpPr>
          <p:cNvPr id="320" name="Google Shape;320;p6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65"/>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040"/>
              <a:buNone/>
              <a:defRPr b="1" sz="2400"/>
            </a:lvl1pPr>
            <a:lvl2pPr indent="-228600" lvl="1" marL="914400" algn="l">
              <a:spcBef>
                <a:spcPts val="400"/>
              </a:spcBef>
              <a:spcAft>
                <a:spcPts val="0"/>
              </a:spcAft>
              <a:buSzPts val="16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322" name="Google Shape;322;p65"/>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58140" lvl="0" marL="457200" algn="l">
              <a:spcBef>
                <a:spcPts val="480"/>
              </a:spcBef>
              <a:spcAft>
                <a:spcPts val="0"/>
              </a:spcAft>
              <a:buSzPts val="2040"/>
              <a:buChar char="■"/>
              <a:defRPr sz="2400"/>
            </a:lvl1pPr>
            <a:lvl2pPr indent="-330200" lvl="1" marL="914400" algn="l">
              <a:spcBef>
                <a:spcPts val="400"/>
              </a:spcBef>
              <a:spcAft>
                <a:spcPts val="0"/>
              </a:spcAft>
              <a:buSzPts val="1600"/>
              <a:buChar char="■"/>
              <a:defRPr sz="2000"/>
            </a:lvl2pPr>
            <a:lvl3pPr indent="-308610" lvl="2" marL="1371600" algn="l">
              <a:spcBef>
                <a:spcPts val="360"/>
              </a:spcBef>
              <a:spcAft>
                <a:spcPts val="0"/>
              </a:spcAft>
              <a:buSzPts val="1260"/>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323" name="Google Shape;323;p65"/>
          <p:cNvSpPr txBox="1"/>
          <p:nvPr>
            <p:ph idx="3" type="body"/>
          </p:nvPr>
        </p:nvSpPr>
        <p:spPr>
          <a:xfrm>
            <a:off x="6193374"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040"/>
              <a:buNone/>
              <a:defRPr b="1" sz="2400"/>
            </a:lvl1pPr>
            <a:lvl2pPr indent="-228600" lvl="1" marL="914400" algn="l">
              <a:spcBef>
                <a:spcPts val="400"/>
              </a:spcBef>
              <a:spcAft>
                <a:spcPts val="0"/>
              </a:spcAft>
              <a:buSzPts val="16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spcBef>
                <a:spcPts val="320"/>
              </a:spcBef>
              <a:spcAft>
                <a:spcPts val="0"/>
              </a:spcAft>
              <a:buClr>
                <a:schemeClr val="dk1"/>
              </a:buClr>
              <a:buSzPts val="1600"/>
              <a:buFont typeface="Arial"/>
              <a:buNone/>
              <a:defRPr b="1" sz="1600"/>
            </a:lvl6pPr>
            <a:lvl7pPr indent="-228600" lvl="6" marL="3200400" algn="l">
              <a:spcBef>
                <a:spcPts val="320"/>
              </a:spcBef>
              <a:spcAft>
                <a:spcPts val="0"/>
              </a:spcAft>
              <a:buClr>
                <a:schemeClr val="dk1"/>
              </a:buClr>
              <a:buSzPts val="1600"/>
              <a:buFont typeface="Arial"/>
              <a:buNone/>
              <a:defRPr b="1" sz="1600"/>
            </a:lvl7pPr>
            <a:lvl8pPr indent="-228600" lvl="7" marL="3657600" algn="l">
              <a:spcBef>
                <a:spcPts val="320"/>
              </a:spcBef>
              <a:spcAft>
                <a:spcPts val="0"/>
              </a:spcAft>
              <a:buClr>
                <a:schemeClr val="dk1"/>
              </a:buClr>
              <a:buSzPts val="1600"/>
              <a:buFont typeface="Arial"/>
              <a:buNone/>
              <a:defRPr b="1" sz="1600"/>
            </a:lvl8pPr>
            <a:lvl9pPr indent="-228600" lvl="8" marL="4114800" algn="l">
              <a:spcBef>
                <a:spcPts val="320"/>
              </a:spcBef>
              <a:spcAft>
                <a:spcPts val="0"/>
              </a:spcAft>
              <a:buClr>
                <a:schemeClr val="dk1"/>
              </a:buClr>
              <a:buSzPts val="1600"/>
              <a:buFont typeface="Arial"/>
              <a:buNone/>
              <a:defRPr b="1" sz="1600"/>
            </a:lvl9pPr>
          </a:lstStyle>
          <a:p/>
        </p:txBody>
      </p:sp>
      <p:sp>
        <p:nvSpPr>
          <p:cNvPr id="324" name="Google Shape;324;p65"/>
          <p:cNvSpPr txBox="1"/>
          <p:nvPr>
            <p:ph idx="4" type="body"/>
          </p:nvPr>
        </p:nvSpPr>
        <p:spPr>
          <a:xfrm>
            <a:off x="6193374" y="2174875"/>
            <a:ext cx="5389033" cy="3951288"/>
          </a:xfrm>
          <a:prstGeom prst="rect">
            <a:avLst/>
          </a:prstGeom>
          <a:noFill/>
          <a:ln>
            <a:noFill/>
          </a:ln>
        </p:spPr>
        <p:txBody>
          <a:bodyPr anchorCtr="0" anchor="t" bIns="45700" lIns="91425" spcFirstLastPara="1" rIns="91425" wrap="square" tIns="45700">
            <a:noAutofit/>
          </a:bodyPr>
          <a:lstStyle>
            <a:lvl1pPr indent="-358140" lvl="0" marL="457200" algn="l">
              <a:spcBef>
                <a:spcPts val="480"/>
              </a:spcBef>
              <a:spcAft>
                <a:spcPts val="0"/>
              </a:spcAft>
              <a:buSzPts val="2040"/>
              <a:buChar char="■"/>
              <a:defRPr sz="2400"/>
            </a:lvl1pPr>
            <a:lvl2pPr indent="-330200" lvl="1" marL="914400" algn="l">
              <a:spcBef>
                <a:spcPts val="400"/>
              </a:spcBef>
              <a:spcAft>
                <a:spcPts val="0"/>
              </a:spcAft>
              <a:buSzPts val="1600"/>
              <a:buChar char="■"/>
              <a:defRPr sz="2000"/>
            </a:lvl2pPr>
            <a:lvl3pPr indent="-308610" lvl="2" marL="1371600" algn="l">
              <a:spcBef>
                <a:spcPts val="360"/>
              </a:spcBef>
              <a:spcAft>
                <a:spcPts val="0"/>
              </a:spcAft>
              <a:buSzPts val="1260"/>
              <a:buChar char="■"/>
              <a:defRPr sz="1800"/>
            </a:lvl3pPr>
            <a:lvl4pPr indent="-330200" lvl="3" marL="1828800" algn="l">
              <a:spcBef>
                <a:spcPts val="320"/>
              </a:spcBef>
              <a:spcAft>
                <a:spcPts val="0"/>
              </a:spcAft>
              <a:buClr>
                <a:schemeClr val="dk1"/>
              </a:buClr>
              <a:buSzPts val="1600"/>
              <a:buFont typeface="Arial"/>
              <a:buChar char="–"/>
              <a:defRPr sz="1600"/>
            </a:lvl4pPr>
            <a:lvl5pPr indent="-330200" lvl="4" marL="2286000" algn="l">
              <a:spcBef>
                <a:spcPts val="320"/>
              </a:spcBef>
              <a:spcAft>
                <a:spcPts val="0"/>
              </a:spcAft>
              <a:buClr>
                <a:schemeClr val="dk1"/>
              </a:buClr>
              <a:buSzPts val="1600"/>
              <a:buFont typeface="Arial"/>
              <a:buChar char="•"/>
              <a:defRPr sz="1600"/>
            </a:lvl5pPr>
            <a:lvl6pPr indent="-330200" lvl="5" marL="2743200" algn="l">
              <a:spcBef>
                <a:spcPts val="320"/>
              </a:spcBef>
              <a:spcAft>
                <a:spcPts val="0"/>
              </a:spcAft>
              <a:buClr>
                <a:schemeClr val="dk1"/>
              </a:buClr>
              <a:buSzPts val="1600"/>
              <a:buFont typeface="Arial"/>
              <a:buChar char="•"/>
              <a:defRPr sz="1600"/>
            </a:lvl6pPr>
            <a:lvl7pPr indent="-330200" lvl="6" marL="3200400" algn="l">
              <a:spcBef>
                <a:spcPts val="320"/>
              </a:spcBef>
              <a:spcAft>
                <a:spcPts val="0"/>
              </a:spcAft>
              <a:buClr>
                <a:schemeClr val="dk1"/>
              </a:buClr>
              <a:buSzPts val="1600"/>
              <a:buFont typeface="Arial"/>
              <a:buChar char="•"/>
              <a:defRPr sz="1600"/>
            </a:lvl7pPr>
            <a:lvl8pPr indent="-330200" lvl="7" marL="3657600" algn="l">
              <a:spcBef>
                <a:spcPts val="320"/>
              </a:spcBef>
              <a:spcAft>
                <a:spcPts val="0"/>
              </a:spcAft>
              <a:buClr>
                <a:schemeClr val="dk1"/>
              </a:buClr>
              <a:buSzPts val="1600"/>
              <a:buFont typeface="Arial"/>
              <a:buChar char="•"/>
              <a:defRPr sz="1600"/>
            </a:lvl8pPr>
            <a:lvl9pPr indent="-330200" lvl="8" marL="4114800" algn="l">
              <a:spcBef>
                <a:spcPts val="320"/>
              </a:spcBef>
              <a:spcAft>
                <a:spcPts val="0"/>
              </a:spcAft>
              <a:buClr>
                <a:schemeClr val="dk1"/>
              </a:buClr>
              <a:buSzPts val="1600"/>
              <a:buFont typeface="Arial"/>
              <a:buChar char="•"/>
              <a:defRPr sz="1600"/>
            </a:lvl9pPr>
          </a:lstStyle>
          <a:p/>
        </p:txBody>
      </p:sp>
      <p:sp>
        <p:nvSpPr>
          <p:cNvPr id="325" name="Google Shape;325;p65"/>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6" name="Google Shape;326;p65"/>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7" name="Google Shape;327;p65"/>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328" name="Shape 328"/>
        <p:cNvGrpSpPr/>
        <p:nvPr/>
      </p:nvGrpSpPr>
      <p:grpSpPr>
        <a:xfrm>
          <a:off x="0" y="0"/>
          <a:ext cx="0" cy="0"/>
          <a:chOff x="0" y="0"/>
          <a:chExt cx="0" cy="0"/>
        </a:xfrm>
      </p:grpSpPr>
      <p:sp>
        <p:nvSpPr>
          <p:cNvPr id="329" name="Google Shape;329;p66"/>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0" name="Google Shape;330;p66"/>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1" name="Google Shape;331;p66"/>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2" name="Google Shape;332;p66"/>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333" name="Shape 333"/>
        <p:cNvGrpSpPr/>
        <p:nvPr/>
      </p:nvGrpSpPr>
      <p:grpSpPr>
        <a:xfrm>
          <a:off x="0" y="0"/>
          <a:ext cx="0" cy="0"/>
          <a:chOff x="0" y="0"/>
          <a:chExt cx="0" cy="0"/>
        </a:xfrm>
      </p:grpSpPr>
      <p:sp>
        <p:nvSpPr>
          <p:cNvPr id="334" name="Google Shape;334;p67"/>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5" name="Google Shape;335;p67"/>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6" name="Google Shape;336;p67"/>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337" name="Shape 337"/>
        <p:cNvGrpSpPr/>
        <p:nvPr/>
      </p:nvGrpSpPr>
      <p:grpSpPr>
        <a:xfrm>
          <a:off x="0" y="0"/>
          <a:ext cx="0" cy="0"/>
          <a:chOff x="0" y="0"/>
          <a:chExt cx="0" cy="0"/>
        </a:xfrm>
      </p:grpSpPr>
      <p:sp>
        <p:nvSpPr>
          <p:cNvPr id="338" name="Google Shape;338;p68"/>
          <p:cNvSpPr txBox="1"/>
          <p:nvPr>
            <p:ph type="title"/>
          </p:nvPr>
        </p:nvSpPr>
        <p:spPr>
          <a:xfrm>
            <a:off x="609603"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9" name="Google Shape;339;p68"/>
          <p:cNvSpPr txBox="1"/>
          <p:nvPr>
            <p:ph idx="1" type="body"/>
          </p:nvPr>
        </p:nvSpPr>
        <p:spPr>
          <a:xfrm>
            <a:off x="4766733" y="273061"/>
            <a:ext cx="6815667" cy="5853113"/>
          </a:xfrm>
          <a:prstGeom prst="rect">
            <a:avLst/>
          </a:prstGeom>
          <a:noFill/>
          <a:ln>
            <a:noFill/>
          </a:ln>
        </p:spPr>
        <p:txBody>
          <a:bodyPr anchorCtr="0" anchor="t" bIns="45700" lIns="91425" spcFirstLastPara="1" rIns="91425" wrap="square" tIns="45700">
            <a:noAutofit/>
          </a:bodyPr>
          <a:lstStyle>
            <a:lvl1pPr indent="-401320" lvl="0" marL="457200" algn="l">
              <a:spcBef>
                <a:spcPts val="640"/>
              </a:spcBef>
              <a:spcAft>
                <a:spcPts val="0"/>
              </a:spcAft>
              <a:buSzPts val="2720"/>
              <a:buChar char="■"/>
              <a:defRPr sz="3200"/>
            </a:lvl1pPr>
            <a:lvl2pPr indent="-370840" lvl="1" marL="914400" algn="l">
              <a:spcBef>
                <a:spcPts val="560"/>
              </a:spcBef>
              <a:spcAft>
                <a:spcPts val="0"/>
              </a:spcAft>
              <a:buSzPts val="2240"/>
              <a:buChar char="■"/>
              <a:defRPr sz="2800"/>
            </a:lvl2pPr>
            <a:lvl3pPr indent="-335280" lvl="2" marL="1371600" algn="l">
              <a:spcBef>
                <a:spcPts val="480"/>
              </a:spcBef>
              <a:spcAft>
                <a:spcPts val="0"/>
              </a:spcAft>
              <a:buSzPts val="1680"/>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spcBef>
                <a:spcPts val="400"/>
              </a:spcBef>
              <a:spcAft>
                <a:spcPts val="0"/>
              </a:spcAft>
              <a:buClr>
                <a:schemeClr val="dk1"/>
              </a:buClr>
              <a:buSzPts val="2000"/>
              <a:buFont typeface="Arial"/>
              <a:buChar char="•"/>
              <a:defRPr sz="2000"/>
            </a:lvl6pPr>
            <a:lvl7pPr indent="-355600" lvl="6" marL="3200400" algn="l">
              <a:spcBef>
                <a:spcPts val="400"/>
              </a:spcBef>
              <a:spcAft>
                <a:spcPts val="0"/>
              </a:spcAft>
              <a:buClr>
                <a:schemeClr val="dk1"/>
              </a:buClr>
              <a:buSzPts val="2000"/>
              <a:buFont typeface="Arial"/>
              <a:buChar char="•"/>
              <a:defRPr sz="2000"/>
            </a:lvl7pPr>
            <a:lvl8pPr indent="-355600" lvl="7" marL="3657600" algn="l">
              <a:spcBef>
                <a:spcPts val="400"/>
              </a:spcBef>
              <a:spcAft>
                <a:spcPts val="0"/>
              </a:spcAft>
              <a:buClr>
                <a:schemeClr val="dk1"/>
              </a:buClr>
              <a:buSzPts val="2000"/>
              <a:buFont typeface="Arial"/>
              <a:buChar char="•"/>
              <a:defRPr sz="2000"/>
            </a:lvl8pPr>
            <a:lvl9pPr indent="-355600" lvl="8" marL="4114800" algn="l">
              <a:spcBef>
                <a:spcPts val="400"/>
              </a:spcBef>
              <a:spcAft>
                <a:spcPts val="0"/>
              </a:spcAft>
              <a:buClr>
                <a:schemeClr val="dk1"/>
              </a:buClr>
              <a:buSzPts val="2000"/>
              <a:buFont typeface="Arial"/>
              <a:buChar char="•"/>
              <a:defRPr sz="2000"/>
            </a:lvl9pPr>
          </a:lstStyle>
          <a:p/>
        </p:txBody>
      </p:sp>
      <p:sp>
        <p:nvSpPr>
          <p:cNvPr id="340" name="Google Shape;340;p68"/>
          <p:cNvSpPr txBox="1"/>
          <p:nvPr>
            <p:ph idx="2" type="body"/>
          </p:nvPr>
        </p:nvSpPr>
        <p:spPr>
          <a:xfrm>
            <a:off x="609603" y="1435103"/>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96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341" name="Google Shape;341;p68"/>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2" name="Google Shape;342;p68"/>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3" name="Google Shape;343;p68"/>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344" name="Shape 344"/>
        <p:cNvGrpSpPr/>
        <p:nvPr/>
      </p:nvGrpSpPr>
      <p:grpSpPr>
        <a:xfrm>
          <a:off x="0" y="0"/>
          <a:ext cx="0" cy="0"/>
          <a:chOff x="0" y="0"/>
          <a:chExt cx="0" cy="0"/>
        </a:xfrm>
      </p:grpSpPr>
      <p:sp>
        <p:nvSpPr>
          <p:cNvPr id="345" name="Google Shape;345;p69"/>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6" name="Google Shape;346;p69"/>
          <p:cNvSpPr/>
          <p:nvPr>
            <p:ph idx="2" type="pic"/>
          </p:nvPr>
        </p:nvSpPr>
        <p:spPr>
          <a:xfrm>
            <a:off x="2389717" y="612775"/>
            <a:ext cx="7315200" cy="4114800"/>
          </a:xfrm>
          <a:prstGeom prst="rect">
            <a:avLst/>
          </a:prstGeom>
          <a:noFill/>
          <a:ln>
            <a:noFill/>
          </a:ln>
        </p:spPr>
      </p:sp>
      <p:sp>
        <p:nvSpPr>
          <p:cNvPr id="347" name="Google Shape;347;p69"/>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190"/>
              <a:buNone/>
              <a:defRPr sz="1400"/>
            </a:lvl1pPr>
            <a:lvl2pPr indent="-228600" lvl="1" marL="914400" algn="l">
              <a:spcBef>
                <a:spcPts val="240"/>
              </a:spcBef>
              <a:spcAft>
                <a:spcPts val="0"/>
              </a:spcAft>
              <a:buSzPts val="96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Clr>
                <a:schemeClr val="dk1"/>
              </a:buClr>
              <a:buSzPts val="900"/>
              <a:buFont typeface="Arial"/>
              <a:buNone/>
              <a:defRPr sz="900"/>
            </a:lvl4pPr>
            <a:lvl5pPr indent="-228600" lvl="4" marL="2286000" algn="l">
              <a:spcBef>
                <a:spcPts val="180"/>
              </a:spcBef>
              <a:spcAft>
                <a:spcPts val="0"/>
              </a:spcAft>
              <a:buClr>
                <a:schemeClr val="dk1"/>
              </a:buClr>
              <a:buSzPts val="900"/>
              <a:buFont typeface="Arial"/>
              <a:buNone/>
              <a:defRPr sz="900"/>
            </a:lvl5pPr>
            <a:lvl6pPr indent="-228600" lvl="5" marL="2743200" algn="l">
              <a:spcBef>
                <a:spcPts val="180"/>
              </a:spcBef>
              <a:spcAft>
                <a:spcPts val="0"/>
              </a:spcAft>
              <a:buClr>
                <a:schemeClr val="dk1"/>
              </a:buClr>
              <a:buSzPts val="900"/>
              <a:buFont typeface="Arial"/>
              <a:buNone/>
              <a:defRPr sz="900"/>
            </a:lvl6pPr>
            <a:lvl7pPr indent="-228600" lvl="6" marL="3200400" algn="l">
              <a:spcBef>
                <a:spcPts val="180"/>
              </a:spcBef>
              <a:spcAft>
                <a:spcPts val="0"/>
              </a:spcAft>
              <a:buClr>
                <a:schemeClr val="dk1"/>
              </a:buClr>
              <a:buSzPts val="900"/>
              <a:buFont typeface="Arial"/>
              <a:buNone/>
              <a:defRPr sz="900"/>
            </a:lvl7pPr>
            <a:lvl8pPr indent="-228600" lvl="7" marL="3657600" algn="l">
              <a:spcBef>
                <a:spcPts val="180"/>
              </a:spcBef>
              <a:spcAft>
                <a:spcPts val="0"/>
              </a:spcAft>
              <a:buClr>
                <a:schemeClr val="dk1"/>
              </a:buClr>
              <a:buSzPts val="900"/>
              <a:buFont typeface="Arial"/>
              <a:buNone/>
              <a:defRPr sz="900"/>
            </a:lvl8pPr>
            <a:lvl9pPr indent="-228600" lvl="8" marL="4114800" algn="l">
              <a:spcBef>
                <a:spcPts val="180"/>
              </a:spcBef>
              <a:spcAft>
                <a:spcPts val="0"/>
              </a:spcAft>
              <a:buClr>
                <a:schemeClr val="dk1"/>
              </a:buClr>
              <a:buSzPts val="900"/>
              <a:buFont typeface="Arial"/>
              <a:buNone/>
              <a:defRPr sz="900"/>
            </a:lvl9pPr>
          </a:lstStyle>
          <a:p/>
        </p:txBody>
      </p:sp>
      <p:sp>
        <p:nvSpPr>
          <p:cNvPr id="348" name="Google Shape;348;p69"/>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9" name="Google Shape;349;p69"/>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0" name="Google Shape;350;p69"/>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351" name="Shape 351"/>
        <p:cNvGrpSpPr/>
        <p:nvPr/>
      </p:nvGrpSpPr>
      <p:grpSpPr>
        <a:xfrm>
          <a:off x="0" y="0"/>
          <a:ext cx="0" cy="0"/>
          <a:chOff x="0" y="0"/>
          <a:chExt cx="0" cy="0"/>
        </a:xfrm>
      </p:grpSpPr>
      <p:sp>
        <p:nvSpPr>
          <p:cNvPr id="352" name="Google Shape;352;p70"/>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3" name="Google Shape;353;p70"/>
          <p:cNvSpPr txBox="1"/>
          <p:nvPr>
            <p:ph idx="1" type="body"/>
          </p:nvPr>
        </p:nvSpPr>
        <p:spPr>
          <a:xfrm rot="5400000">
            <a:off x="4800600" y="-1143000"/>
            <a:ext cx="4114800" cy="103632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54" name="Google Shape;354;p70"/>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5" name="Google Shape;355;p70"/>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6" name="Google Shape;356;p70"/>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357" name="Shape 357"/>
        <p:cNvGrpSpPr/>
        <p:nvPr/>
      </p:nvGrpSpPr>
      <p:grpSpPr>
        <a:xfrm>
          <a:off x="0" y="0"/>
          <a:ext cx="0" cy="0"/>
          <a:chOff x="0" y="0"/>
          <a:chExt cx="0" cy="0"/>
        </a:xfrm>
      </p:grpSpPr>
      <p:sp>
        <p:nvSpPr>
          <p:cNvPr id="358" name="Google Shape;358;p71"/>
          <p:cNvSpPr txBox="1"/>
          <p:nvPr>
            <p:ph type="title"/>
          </p:nvPr>
        </p:nvSpPr>
        <p:spPr>
          <a:xfrm rot="5400000">
            <a:off x="8001000" y="2057400"/>
            <a:ext cx="5486400" cy="2590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9" name="Google Shape;359;p71"/>
          <p:cNvSpPr txBox="1"/>
          <p:nvPr>
            <p:ph idx="1" type="body"/>
          </p:nvPr>
        </p:nvSpPr>
        <p:spPr>
          <a:xfrm rot="5400000">
            <a:off x="2717800" y="-431800"/>
            <a:ext cx="5486400" cy="7569200"/>
          </a:xfrm>
          <a:prstGeom prst="rect">
            <a:avLst/>
          </a:prstGeom>
          <a:noFill/>
          <a:ln>
            <a:noFill/>
          </a:ln>
        </p:spPr>
        <p:txBody>
          <a:bodyPr anchorCtr="0" anchor="t" bIns="45700" lIns="91425" spcFirstLastPara="1" rIns="91425" wrap="square" tIns="45700">
            <a:noAutofit/>
          </a:bodyPr>
          <a:lstStyle>
            <a:lvl1pPr indent="-325755" lvl="0" marL="457200" algn="l">
              <a:spcBef>
                <a:spcPts val="360"/>
              </a:spcBef>
              <a:spcAft>
                <a:spcPts val="0"/>
              </a:spcAft>
              <a:buSzPts val="1530"/>
              <a:buChar char="■"/>
              <a:defRPr/>
            </a:lvl1pPr>
            <a:lvl2pPr indent="-320040" lvl="1" marL="914400" algn="l">
              <a:spcBef>
                <a:spcPts val="360"/>
              </a:spcBef>
              <a:spcAft>
                <a:spcPts val="0"/>
              </a:spcAft>
              <a:buSzPts val="1440"/>
              <a:buChar char="■"/>
              <a:defRPr/>
            </a:lvl2pPr>
            <a:lvl3pPr indent="-308610" lvl="2" marL="1371600" algn="l">
              <a:spcBef>
                <a:spcPts val="360"/>
              </a:spcBef>
              <a:spcAft>
                <a:spcPts val="0"/>
              </a:spcAft>
              <a:buSzPts val="126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0" name="Google Shape;360;p71"/>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1" name="Google Shape;361;p71"/>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2" name="Google Shape;362;p71"/>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algn="r">
              <a:spcBef>
                <a:spcPts val="0"/>
              </a:spcBef>
              <a:buNone/>
              <a:defRPr sz="1400">
                <a:solidFill>
                  <a:srgbClr val="333329"/>
                </a:solidFill>
                <a:latin typeface="Arial"/>
                <a:ea typeface="Arial"/>
                <a:cs typeface="Arial"/>
                <a:sym typeface="Arial"/>
              </a:defRPr>
            </a:lvl1pPr>
            <a:lvl2pPr indent="0" lvl="1" marL="0" marR="0" algn="r">
              <a:spcBef>
                <a:spcPts val="0"/>
              </a:spcBef>
              <a:buNone/>
              <a:defRPr sz="1400">
                <a:solidFill>
                  <a:srgbClr val="333329"/>
                </a:solidFill>
                <a:latin typeface="Arial"/>
                <a:ea typeface="Arial"/>
                <a:cs typeface="Arial"/>
                <a:sym typeface="Arial"/>
              </a:defRPr>
            </a:lvl2pPr>
            <a:lvl3pPr indent="0" lvl="2" marL="0" marR="0" algn="r">
              <a:spcBef>
                <a:spcPts val="0"/>
              </a:spcBef>
              <a:buNone/>
              <a:defRPr sz="1400">
                <a:solidFill>
                  <a:srgbClr val="333329"/>
                </a:solidFill>
                <a:latin typeface="Arial"/>
                <a:ea typeface="Arial"/>
                <a:cs typeface="Arial"/>
                <a:sym typeface="Arial"/>
              </a:defRPr>
            </a:lvl3pPr>
            <a:lvl4pPr indent="0" lvl="3" marL="0" marR="0" algn="r">
              <a:spcBef>
                <a:spcPts val="0"/>
              </a:spcBef>
              <a:buNone/>
              <a:defRPr sz="1400">
                <a:solidFill>
                  <a:srgbClr val="333329"/>
                </a:solidFill>
                <a:latin typeface="Arial"/>
                <a:ea typeface="Arial"/>
                <a:cs typeface="Arial"/>
                <a:sym typeface="Arial"/>
              </a:defRPr>
            </a:lvl4pPr>
            <a:lvl5pPr indent="0" lvl="4" marL="0" marR="0" algn="r">
              <a:spcBef>
                <a:spcPts val="0"/>
              </a:spcBef>
              <a:buNone/>
              <a:defRPr sz="1400">
                <a:solidFill>
                  <a:srgbClr val="333329"/>
                </a:solidFill>
                <a:latin typeface="Arial"/>
                <a:ea typeface="Arial"/>
                <a:cs typeface="Arial"/>
                <a:sym typeface="Arial"/>
              </a:defRPr>
            </a:lvl5pPr>
            <a:lvl6pPr indent="0" lvl="5" marL="0" marR="0" algn="r">
              <a:spcBef>
                <a:spcPts val="0"/>
              </a:spcBef>
              <a:buNone/>
              <a:defRPr sz="1400">
                <a:solidFill>
                  <a:srgbClr val="333329"/>
                </a:solidFill>
                <a:latin typeface="Arial"/>
                <a:ea typeface="Arial"/>
                <a:cs typeface="Arial"/>
                <a:sym typeface="Arial"/>
              </a:defRPr>
            </a:lvl6pPr>
            <a:lvl7pPr indent="0" lvl="6" marL="0" marR="0" algn="r">
              <a:spcBef>
                <a:spcPts val="0"/>
              </a:spcBef>
              <a:buNone/>
              <a:defRPr sz="1400">
                <a:solidFill>
                  <a:srgbClr val="333329"/>
                </a:solidFill>
                <a:latin typeface="Arial"/>
                <a:ea typeface="Arial"/>
                <a:cs typeface="Arial"/>
                <a:sym typeface="Arial"/>
              </a:defRPr>
            </a:lvl7pPr>
            <a:lvl8pPr indent="0" lvl="7" marL="0" marR="0" algn="r">
              <a:spcBef>
                <a:spcPts val="0"/>
              </a:spcBef>
              <a:buNone/>
              <a:defRPr sz="1400">
                <a:solidFill>
                  <a:srgbClr val="333329"/>
                </a:solidFill>
                <a:latin typeface="Arial"/>
                <a:ea typeface="Arial"/>
                <a:cs typeface="Arial"/>
                <a:sym typeface="Arial"/>
              </a:defRPr>
            </a:lvl8pPr>
            <a:lvl9pPr indent="0" lvl="8" marL="0" marR="0" algn="r">
              <a:spcBef>
                <a:spcPts val="0"/>
              </a:spcBef>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5.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1.xml"/><Relationship Id="rId10" Type="http://schemas.openxmlformats.org/officeDocument/2006/relationships/slideLayout" Target="../slideLayouts/slideLayout30.xml"/><Relationship Id="rId13" Type="http://schemas.openxmlformats.org/officeDocument/2006/relationships/slideLayout" Target="../slideLayouts/slideLayout33.xml"/><Relationship Id="rId12" Type="http://schemas.openxmlformats.org/officeDocument/2006/relationships/slideLayout" Target="../slideLayouts/slideLayout32.xml"/><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slideLayout" Target="../slideLayouts/slideLayout23.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theme" Target="../theme/theme4.xml"/><Relationship Id="rId5" Type="http://schemas.openxmlformats.org/officeDocument/2006/relationships/slideLayout" Target="../slideLayouts/slideLayout25.xml"/><Relationship Id="rId6" Type="http://schemas.openxmlformats.org/officeDocument/2006/relationships/slideLayout" Target="../slideLayouts/slideLayout26.xml"/><Relationship Id="rId7" Type="http://schemas.openxmlformats.org/officeDocument/2006/relationships/slideLayout" Target="../slideLayouts/slideLayout27.xml"/><Relationship Id="rId8"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2.xml"/><Relationship Id="rId10" Type="http://schemas.openxmlformats.org/officeDocument/2006/relationships/slideLayout" Target="../slideLayouts/slideLayout41.xml"/><Relationship Id="rId13" Type="http://schemas.openxmlformats.org/officeDocument/2006/relationships/slideLayout" Target="../slideLayouts/slideLayout44.xml"/><Relationship Id="rId12" Type="http://schemas.openxmlformats.org/officeDocument/2006/relationships/slideLayout" Target="../slideLayouts/slideLayout43.xml"/><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slideLayout" Target="../slideLayouts/slideLayout34.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theme" Target="../theme/theme2.xml"/><Relationship Id="rId5" Type="http://schemas.openxmlformats.org/officeDocument/2006/relationships/slideLayout" Target="../slideLayouts/slideLayout36.xml"/><Relationship Id="rId6" Type="http://schemas.openxmlformats.org/officeDocument/2006/relationships/slideLayout" Target="../slideLayouts/slideLayout37.xml"/><Relationship Id="rId7" Type="http://schemas.openxmlformats.org/officeDocument/2006/relationships/slideLayout" Target="../slideLayouts/slideLayout38.xml"/><Relationship Id="rId8"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609600" y="1600206"/>
            <a:ext cx="109728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12" name="Google Shape;12;p34"/>
          <p:cNvSpPr txBox="1"/>
          <p:nvPr>
            <p:ph idx="10" type="dt"/>
          </p:nvPr>
        </p:nvSpPr>
        <p:spPr>
          <a:xfrm>
            <a:off x="8484463" y="6356365"/>
            <a:ext cx="2781300"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3" name="Google Shape;13;p34"/>
          <p:cNvSpPr txBox="1"/>
          <p:nvPr>
            <p:ph idx="11" type="ftr"/>
          </p:nvPr>
        </p:nvSpPr>
        <p:spPr>
          <a:xfrm>
            <a:off x="878887" y="6356365"/>
            <a:ext cx="3797300"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14" name="Google Shape;14;p34"/>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15" name="Google Shape;15;p34"/>
          <p:cNvSpPr/>
          <p:nvPr/>
        </p:nvSpPr>
        <p:spPr>
          <a:xfrm>
            <a:off x="11277016"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16" name="Google Shape;16;p34"/>
          <p:cNvSpPr/>
          <p:nvPr/>
        </p:nvSpPr>
        <p:spPr>
          <a:xfrm>
            <a:off x="758828"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chemeClr val="lt1"/>
            </a:gs>
            <a:gs pos="76000">
              <a:srgbClr val="F3F3F3"/>
            </a:gs>
            <a:gs pos="92000">
              <a:srgbClr val="D8D8D8"/>
            </a:gs>
            <a:gs pos="100000">
              <a:srgbClr val="D8D8D8"/>
            </a:gs>
          </a:gsLst>
          <a:path path="circle">
            <a:fillToRect b="50%" l="50%" r="50%" t="50%"/>
          </a:path>
          <a:tileRect/>
        </a:gradFill>
      </p:bgPr>
    </p:bg>
    <p:spTree>
      <p:nvGrpSpPr>
        <p:cNvPr id="89" name="Shape 89"/>
        <p:cNvGrpSpPr/>
        <p:nvPr/>
      </p:nvGrpSpPr>
      <p:grpSpPr>
        <a:xfrm>
          <a:off x="0" y="0"/>
          <a:ext cx="0" cy="0"/>
          <a:chOff x="0" y="0"/>
          <a:chExt cx="0" cy="0"/>
        </a:xfrm>
      </p:grpSpPr>
      <p:sp>
        <p:nvSpPr>
          <p:cNvPr id="90" name="Google Shape;90;p37"/>
          <p:cNvSpPr txBox="1"/>
          <p:nvPr>
            <p:ph type="title"/>
          </p:nvPr>
        </p:nvSpPr>
        <p:spPr>
          <a:xfrm>
            <a:off x="609600" y="0"/>
            <a:ext cx="10972800" cy="1600200"/>
          </a:xfrm>
          <a:prstGeom prst="rect">
            <a:avLst/>
          </a:prstGeom>
          <a:noFill/>
          <a:ln>
            <a:noFill/>
          </a:ln>
        </p:spPr>
        <p:txBody>
          <a:bodyPr anchorCtr="0" anchor="b" bIns="45700" lIns="91425" spcFirstLastPara="1" rIns="91425" wrap="square" tIns="45700">
            <a:noAutofit/>
          </a:bodyPr>
          <a:lstStyle>
            <a:lvl1pPr lvl="0" marR="0" rtl="0" algn="ctr">
              <a:lnSpc>
                <a:spcPct val="107407"/>
              </a:lnSpc>
              <a:spcBef>
                <a:spcPts val="0"/>
              </a:spcBef>
              <a:spcAft>
                <a:spcPts val="0"/>
              </a:spcAft>
              <a:buClr>
                <a:schemeClr val="dk2"/>
              </a:buClr>
              <a:buSzPts val="5400"/>
              <a:buFont typeface="Palatino Linotype"/>
              <a:buNone/>
              <a:defRPr b="0" i="0" sz="5400" u="none" cap="none" strike="noStrike">
                <a:solidFill>
                  <a:schemeClr val="dk2"/>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1" name="Google Shape;91;p37"/>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rgbClr val="7F7F7F"/>
              </a:buClr>
              <a:buSzPts val="2400"/>
              <a:buFont typeface="Arial"/>
              <a:buChar char="•"/>
              <a:defRPr b="0" i="0" sz="2400" u="none" cap="none" strike="noStrike">
                <a:solidFill>
                  <a:srgbClr val="7F7F7F"/>
                </a:solidFill>
                <a:latin typeface="Century Gothic"/>
                <a:ea typeface="Century Gothic"/>
                <a:cs typeface="Century Gothic"/>
                <a:sym typeface="Century Gothic"/>
              </a:defRPr>
            </a:lvl1pPr>
            <a:lvl2pPr indent="-330200" lvl="1" marL="9144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2pPr>
            <a:lvl3pPr indent="-330200" lvl="2" marL="13716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3pPr>
            <a:lvl4pPr indent="-330200" lvl="3" marL="18288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4pPr>
            <a:lvl5pPr indent="-330200" lvl="4" marL="22860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5pPr>
            <a:lvl6pPr indent="-330200" lvl="5" marL="27432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6pPr>
            <a:lvl7pPr indent="-330200" lvl="6" marL="32004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7pPr>
            <a:lvl8pPr indent="-330200" lvl="7" marL="3657600" marR="0" rtl="0" algn="l">
              <a:spcBef>
                <a:spcPts val="320"/>
              </a:spcBef>
              <a:spcAft>
                <a:spcPts val="0"/>
              </a:spcAft>
              <a:buClr>
                <a:srgbClr val="7F7F7F"/>
              </a:buClr>
              <a:buSzPts val="1600"/>
              <a:buFont typeface="Courier New"/>
              <a:buChar char="o"/>
              <a:defRPr b="0" i="0" sz="1600" u="none" cap="none" strike="noStrike">
                <a:solidFill>
                  <a:srgbClr val="7F7F7F"/>
                </a:solidFill>
                <a:latin typeface="Century Gothic"/>
                <a:ea typeface="Century Gothic"/>
                <a:cs typeface="Century Gothic"/>
                <a:sym typeface="Century Gothic"/>
              </a:defRPr>
            </a:lvl8pPr>
            <a:lvl9pPr indent="-330200" lvl="8" marL="4114800" marR="0" rtl="0" algn="l">
              <a:spcBef>
                <a:spcPts val="320"/>
              </a:spcBef>
              <a:spcAft>
                <a:spcPts val="0"/>
              </a:spcAft>
              <a:buClr>
                <a:srgbClr val="7F7F7F"/>
              </a:buClr>
              <a:buSzPts val="1600"/>
              <a:buFont typeface="Arial"/>
              <a:buChar char="•"/>
              <a:defRPr b="0" i="0" sz="1600" u="none" cap="none" strike="noStrike">
                <a:solidFill>
                  <a:srgbClr val="7F7F7F"/>
                </a:solidFill>
                <a:latin typeface="Century Gothic"/>
                <a:ea typeface="Century Gothic"/>
                <a:cs typeface="Century Gothic"/>
                <a:sym typeface="Century Gothic"/>
              </a:defRPr>
            </a:lvl9pPr>
          </a:lstStyle>
          <a:p/>
        </p:txBody>
      </p:sp>
      <p:sp>
        <p:nvSpPr>
          <p:cNvPr id="92" name="Google Shape;92;p37"/>
          <p:cNvSpPr txBox="1"/>
          <p:nvPr>
            <p:ph idx="10" type="dt"/>
          </p:nvPr>
        </p:nvSpPr>
        <p:spPr>
          <a:xfrm>
            <a:off x="8484463" y="6356351"/>
            <a:ext cx="2781300" cy="365125"/>
          </a:xfrm>
          <a:prstGeom prst="rect">
            <a:avLst/>
          </a:prstGeom>
          <a:noFill/>
          <a:ln>
            <a:noFill/>
          </a:ln>
        </p:spPr>
        <p:txBody>
          <a:bodyPr anchorCtr="0" anchor="ctr" bIns="45700" lIns="91425" spcFirstLastPara="1" rIns="45700" wrap="square" tIns="45700">
            <a:noAutofit/>
          </a:bodyPr>
          <a:lstStyle>
            <a:lvl1pPr lvl="0" marR="0" rtl="0" algn="r">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93" name="Google Shape;93;p37"/>
          <p:cNvSpPr txBox="1"/>
          <p:nvPr>
            <p:ph idx="11" type="ftr"/>
          </p:nvPr>
        </p:nvSpPr>
        <p:spPr>
          <a:xfrm>
            <a:off x="878887" y="6356351"/>
            <a:ext cx="3797300" cy="365125"/>
          </a:xfrm>
          <a:prstGeom prst="rect">
            <a:avLst/>
          </a:prstGeom>
          <a:noFill/>
          <a:ln>
            <a:noFill/>
          </a:ln>
        </p:spPr>
        <p:txBody>
          <a:bodyPr anchorCtr="0" anchor="ctr" bIns="45700" lIns="45700"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2pPr>
            <a:lvl3pPr lvl="2"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3pPr>
            <a:lvl4pPr lvl="3"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4pPr>
            <a:lvl5pPr lvl="4"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5pPr>
            <a:lvl6pPr lvl="5"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6pPr>
            <a:lvl7pPr lvl="6"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7pPr>
            <a:lvl8pPr lvl="7"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8pPr>
            <a:lvl9pPr lvl="8" marR="0" rtl="0" algn="l">
              <a:spcBef>
                <a:spcPts val="0"/>
              </a:spcBef>
              <a:spcAft>
                <a:spcPts val="0"/>
              </a:spcAft>
              <a:buSzPts val="1400"/>
              <a:buNone/>
              <a:defRPr b="0" i="0" sz="1800" u="none" cap="none" strike="noStrike">
                <a:solidFill>
                  <a:schemeClr val="dk1"/>
                </a:solidFill>
                <a:latin typeface="Palatino Linotype"/>
                <a:ea typeface="Palatino Linotype"/>
                <a:cs typeface="Palatino Linotype"/>
                <a:sym typeface="Palatino Linotype"/>
              </a:defRPr>
            </a:lvl9pPr>
          </a:lstStyle>
          <a:p/>
        </p:txBody>
      </p:sp>
      <p:sp>
        <p:nvSpPr>
          <p:cNvPr id="94" name="Google Shape;94;p37"/>
          <p:cNvSpPr txBox="1"/>
          <p:nvPr>
            <p:ph idx="12" type="sldNum"/>
          </p:nvPr>
        </p:nvSpPr>
        <p:spPr>
          <a:xfrm>
            <a:off x="11391038" y="6356351"/>
            <a:ext cx="749300" cy="365125"/>
          </a:xfrm>
          <a:prstGeom prst="rect">
            <a:avLst/>
          </a:prstGeom>
          <a:noFill/>
          <a:ln>
            <a:noFill/>
          </a:ln>
        </p:spPr>
        <p:txBody>
          <a:bodyPr anchorCtr="0" anchor="ctr" bIns="45700" lIns="27425" spcFirstLastPara="1" rIns="45700" wrap="square" tIns="45700">
            <a:noAutofit/>
          </a:bodyPr>
          <a:lstStyle>
            <a:lvl1pPr indent="0" lvl="0" marL="0" marR="0" rtl="0" algn="l">
              <a:spcBef>
                <a:spcPts val="0"/>
              </a:spcBef>
              <a:buNone/>
              <a:defRPr b="0" i="0" sz="1200" u="none" cap="none" strike="noStrike">
                <a:solidFill>
                  <a:srgbClr val="595959"/>
                </a:solidFill>
                <a:latin typeface="Century Gothic"/>
                <a:ea typeface="Century Gothic"/>
                <a:cs typeface="Century Gothic"/>
                <a:sym typeface="Century Gothic"/>
              </a:defRPr>
            </a:lvl1pPr>
            <a:lvl2pPr indent="0" lvl="1" marL="0" marR="0" rtl="0" algn="l">
              <a:spcBef>
                <a:spcPts val="0"/>
              </a:spcBef>
              <a:buNone/>
              <a:defRPr b="0" i="0" sz="1200" u="none" cap="none" strike="noStrike">
                <a:solidFill>
                  <a:srgbClr val="595959"/>
                </a:solidFill>
                <a:latin typeface="Century Gothic"/>
                <a:ea typeface="Century Gothic"/>
                <a:cs typeface="Century Gothic"/>
                <a:sym typeface="Century Gothic"/>
              </a:defRPr>
            </a:lvl2pPr>
            <a:lvl3pPr indent="0" lvl="2" marL="0" marR="0" rtl="0" algn="l">
              <a:spcBef>
                <a:spcPts val="0"/>
              </a:spcBef>
              <a:buNone/>
              <a:defRPr b="0" i="0" sz="1200" u="none" cap="none" strike="noStrike">
                <a:solidFill>
                  <a:srgbClr val="595959"/>
                </a:solidFill>
                <a:latin typeface="Century Gothic"/>
                <a:ea typeface="Century Gothic"/>
                <a:cs typeface="Century Gothic"/>
                <a:sym typeface="Century Gothic"/>
              </a:defRPr>
            </a:lvl3pPr>
            <a:lvl4pPr indent="0" lvl="3" marL="0" marR="0" rtl="0" algn="l">
              <a:spcBef>
                <a:spcPts val="0"/>
              </a:spcBef>
              <a:buNone/>
              <a:defRPr b="0" i="0" sz="1200" u="none" cap="none" strike="noStrike">
                <a:solidFill>
                  <a:srgbClr val="595959"/>
                </a:solidFill>
                <a:latin typeface="Century Gothic"/>
                <a:ea typeface="Century Gothic"/>
                <a:cs typeface="Century Gothic"/>
                <a:sym typeface="Century Gothic"/>
              </a:defRPr>
            </a:lvl4pPr>
            <a:lvl5pPr indent="0" lvl="4" marL="0" marR="0" rtl="0" algn="l">
              <a:spcBef>
                <a:spcPts val="0"/>
              </a:spcBef>
              <a:buNone/>
              <a:defRPr b="0" i="0" sz="1200" u="none" cap="none" strike="noStrike">
                <a:solidFill>
                  <a:srgbClr val="595959"/>
                </a:solidFill>
                <a:latin typeface="Century Gothic"/>
                <a:ea typeface="Century Gothic"/>
                <a:cs typeface="Century Gothic"/>
                <a:sym typeface="Century Gothic"/>
              </a:defRPr>
            </a:lvl5pPr>
            <a:lvl6pPr indent="0" lvl="5" marL="0" marR="0" rtl="0" algn="l">
              <a:spcBef>
                <a:spcPts val="0"/>
              </a:spcBef>
              <a:buNone/>
              <a:defRPr b="0" i="0" sz="1200" u="none" cap="none" strike="noStrike">
                <a:solidFill>
                  <a:srgbClr val="595959"/>
                </a:solidFill>
                <a:latin typeface="Century Gothic"/>
                <a:ea typeface="Century Gothic"/>
                <a:cs typeface="Century Gothic"/>
                <a:sym typeface="Century Gothic"/>
              </a:defRPr>
            </a:lvl6pPr>
            <a:lvl7pPr indent="0" lvl="6" marL="0" marR="0" rtl="0" algn="l">
              <a:spcBef>
                <a:spcPts val="0"/>
              </a:spcBef>
              <a:buNone/>
              <a:defRPr b="0" i="0" sz="1200" u="none" cap="none" strike="noStrike">
                <a:solidFill>
                  <a:srgbClr val="595959"/>
                </a:solidFill>
                <a:latin typeface="Century Gothic"/>
                <a:ea typeface="Century Gothic"/>
                <a:cs typeface="Century Gothic"/>
                <a:sym typeface="Century Gothic"/>
              </a:defRPr>
            </a:lvl7pPr>
            <a:lvl8pPr indent="0" lvl="7" marL="0" marR="0" rtl="0" algn="l">
              <a:spcBef>
                <a:spcPts val="0"/>
              </a:spcBef>
              <a:buNone/>
              <a:defRPr b="0" i="0" sz="1200" u="none" cap="none" strike="noStrike">
                <a:solidFill>
                  <a:srgbClr val="595959"/>
                </a:solidFill>
                <a:latin typeface="Century Gothic"/>
                <a:ea typeface="Century Gothic"/>
                <a:cs typeface="Century Gothic"/>
                <a:sym typeface="Century Gothic"/>
              </a:defRPr>
            </a:lvl8pPr>
            <a:lvl9pPr indent="0" lvl="8" marL="0" marR="0" rtl="0" algn="l">
              <a:spcBef>
                <a:spcPts val="0"/>
              </a:spcBef>
              <a:buNone/>
              <a:defRPr b="0" i="0" sz="1200" u="none" cap="none" strike="noStrike">
                <a:solidFill>
                  <a:srgbClr val="595959"/>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en-US"/>
              <a:t>‹#›</a:t>
            </a:fld>
            <a:endParaRPr/>
          </a:p>
        </p:txBody>
      </p:sp>
      <p:sp>
        <p:nvSpPr>
          <p:cNvPr id="95" name="Google Shape;95;p37"/>
          <p:cNvSpPr/>
          <p:nvPr/>
        </p:nvSpPr>
        <p:spPr>
          <a:xfrm>
            <a:off x="11277014"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Palatino Linotype"/>
              <a:ea typeface="Palatino Linotype"/>
              <a:cs typeface="Palatino Linotype"/>
              <a:sym typeface="Palatino Linotype"/>
            </a:endParaRPr>
          </a:p>
        </p:txBody>
      </p:sp>
      <p:sp>
        <p:nvSpPr>
          <p:cNvPr id="96" name="Google Shape;96;p37"/>
          <p:cNvSpPr/>
          <p:nvPr/>
        </p:nvSpPr>
        <p:spPr>
          <a:xfrm>
            <a:off x="758826" y="6499384"/>
            <a:ext cx="113029" cy="84772"/>
          </a:xfrm>
          <a:prstGeom prst="ellipse">
            <a:avLst/>
          </a:prstGeom>
          <a:solidFill>
            <a:srgbClr val="7F7F7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Palatino Linotype"/>
              <a:ea typeface="Palatino Linotype"/>
              <a:cs typeface="Palatino Linotype"/>
              <a:sym typeface="Palatino Linotype"/>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8F8F7D"/>
            </a:gs>
            <a:gs pos="50000">
              <a:srgbClr val="CFCEB4"/>
            </a:gs>
            <a:gs pos="100000">
              <a:srgbClr val="F6F5D7"/>
            </a:gs>
          </a:gsLst>
          <a:lin ang="5400000" scaled="0"/>
        </a:gradFill>
      </p:bgPr>
    </p:bg>
    <p:spTree>
      <p:nvGrpSpPr>
        <p:cNvPr id="169" name="Shape 169"/>
        <p:cNvGrpSpPr/>
        <p:nvPr/>
      </p:nvGrpSpPr>
      <p:grpSpPr>
        <a:xfrm>
          <a:off x="0" y="0"/>
          <a:ext cx="0" cy="0"/>
          <a:chOff x="0" y="0"/>
          <a:chExt cx="0" cy="0"/>
        </a:xfrm>
      </p:grpSpPr>
      <p:grpSp>
        <p:nvGrpSpPr>
          <p:cNvPr id="170" name="Google Shape;170;p39"/>
          <p:cNvGrpSpPr/>
          <p:nvPr/>
        </p:nvGrpSpPr>
        <p:grpSpPr>
          <a:xfrm>
            <a:off x="0" y="6"/>
            <a:ext cx="12192000" cy="6869113"/>
            <a:chOff x="0" y="0"/>
            <a:chExt cx="5760" cy="4327"/>
          </a:xfrm>
        </p:grpSpPr>
        <p:sp>
          <p:nvSpPr>
            <p:cNvPr id="171" name="Google Shape;171;p39"/>
            <p:cNvSpPr/>
            <p:nvPr/>
          </p:nvSpPr>
          <p:spPr>
            <a:xfrm>
              <a:off x="0" y="405"/>
              <a:ext cx="743" cy="3922"/>
            </a:xfrm>
            <a:prstGeom prst="rect">
              <a:avLst/>
            </a:prstGeom>
            <a:gradFill>
              <a:gsLst>
                <a:gs pos="0">
                  <a:srgbClr val="4A493B"/>
                </a:gs>
                <a:gs pos="50000">
                  <a:schemeClr val="folHlink"/>
                </a:gs>
                <a:gs pos="100000">
                  <a:srgbClr val="4A493B"/>
                </a:gs>
              </a:gsLst>
              <a:lin ang="54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pic>
          <p:nvPicPr>
            <p:cNvPr descr="Astonbnr" id="172" name="Google Shape;172;p39"/>
            <p:cNvPicPr preferRelativeResize="0"/>
            <p:nvPr/>
          </p:nvPicPr>
          <p:blipFill rotWithShape="1">
            <a:blip r:embed="rId1">
              <a:alphaModFix/>
            </a:blip>
            <a:srcRect b="0" l="0" r="0" t="15163"/>
            <a:stretch/>
          </p:blipFill>
          <p:spPr>
            <a:xfrm>
              <a:off x="0" y="0"/>
              <a:ext cx="5760" cy="498"/>
            </a:xfrm>
            <a:prstGeom prst="rect">
              <a:avLst/>
            </a:prstGeom>
            <a:noFill/>
            <a:ln>
              <a:noFill/>
            </a:ln>
          </p:spPr>
        </p:pic>
        <p:sp>
          <p:nvSpPr>
            <p:cNvPr id="173" name="Google Shape;173;p39"/>
            <p:cNvSpPr/>
            <p:nvPr/>
          </p:nvSpPr>
          <p:spPr>
            <a:xfrm>
              <a:off x="704" y="181"/>
              <a:ext cx="5056" cy="384"/>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descr="Stonbk" id="174" name="Google Shape;174;p39"/>
            <p:cNvSpPr/>
            <p:nvPr/>
          </p:nvSpPr>
          <p:spPr>
            <a:xfrm>
              <a:off x="747" y="224"/>
              <a:ext cx="5013" cy="4092"/>
            </a:xfrm>
            <a:prstGeom prst="rect">
              <a:avLst/>
            </a:prstGeom>
            <a:blipFill rotWithShape="1">
              <a:blip r:embed="rId2">
                <a:alphaModFix/>
              </a:blip>
              <a:tile algn="tl" flip="none" tx="0" sx="100000" ty="0" sy="100000"/>
            </a:blip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175" name="Google Shape;175;p39"/>
            <p:cNvSpPr/>
            <p:nvPr/>
          </p:nvSpPr>
          <p:spPr>
            <a:xfrm>
              <a:off x="703" y="186"/>
              <a:ext cx="46" cy="4134"/>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cxnSp>
          <p:nvCxnSpPr>
            <p:cNvPr id="176" name="Google Shape;176;p39"/>
            <p:cNvCxnSpPr/>
            <p:nvPr/>
          </p:nvCxnSpPr>
          <p:spPr>
            <a:xfrm>
              <a:off x="0" y="415"/>
              <a:ext cx="257" cy="0"/>
            </a:xfrm>
            <a:prstGeom prst="straightConnector1">
              <a:avLst/>
            </a:prstGeom>
            <a:noFill/>
            <a:ln cap="flat" cmpd="sng" w="28575">
              <a:solidFill>
                <a:schemeClr val="lt2"/>
              </a:solidFill>
              <a:prstDash val="solid"/>
              <a:round/>
              <a:headEnd len="med" w="med" type="none"/>
              <a:tailEnd len="med" w="med" type="none"/>
            </a:ln>
          </p:spPr>
        </p:cxnSp>
        <p:cxnSp>
          <p:nvCxnSpPr>
            <p:cNvPr id="177" name="Google Shape;177;p39"/>
            <p:cNvCxnSpPr/>
            <p:nvPr/>
          </p:nvCxnSpPr>
          <p:spPr>
            <a:xfrm>
              <a:off x="421" y="412"/>
              <a:ext cx="282" cy="0"/>
            </a:xfrm>
            <a:prstGeom prst="straightConnector1">
              <a:avLst/>
            </a:prstGeom>
            <a:noFill/>
            <a:ln cap="flat" cmpd="sng" w="28575">
              <a:solidFill>
                <a:schemeClr val="lt2"/>
              </a:solidFill>
              <a:prstDash val="solid"/>
              <a:round/>
              <a:headEnd len="med" w="med" type="none"/>
              <a:tailEnd len="med" w="med" type="none"/>
            </a:ln>
          </p:spPr>
        </p:cxnSp>
        <p:sp>
          <p:nvSpPr>
            <p:cNvPr id="178" name="Google Shape;178;p39"/>
            <p:cNvSpPr/>
            <p:nvPr/>
          </p:nvSpPr>
          <p:spPr>
            <a:xfrm>
              <a:off x="0" y="0"/>
              <a:ext cx="27" cy="432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grpSp>
      <p:sp>
        <p:nvSpPr>
          <p:cNvPr id="179" name="Google Shape;179;p39"/>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Arial"/>
                <a:ea typeface="Arial"/>
                <a:cs typeface="Arial"/>
                <a:sym typeface="Arial"/>
              </a:defRPr>
            </a:lvl1pPr>
            <a:lvl2pPr lvl="1" marR="0" rtl="0" algn="l">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l">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l">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l">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l">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l">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l">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l">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180" name="Google Shape;180;p39"/>
          <p:cNvSpPr txBox="1"/>
          <p:nvPr>
            <p:ph idx="1" type="body"/>
          </p:nvPr>
        </p:nvSpPr>
        <p:spPr>
          <a:xfrm>
            <a:off x="1676400" y="1981200"/>
            <a:ext cx="10363200" cy="4114800"/>
          </a:xfrm>
          <a:prstGeom prst="rect">
            <a:avLst/>
          </a:prstGeom>
          <a:noFill/>
          <a:ln>
            <a:noFill/>
          </a:ln>
        </p:spPr>
        <p:txBody>
          <a:bodyPr anchorCtr="0" anchor="t" bIns="45700" lIns="91425" spcFirstLastPara="1" rIns="91425" wrap="square" tIns="45700">
            <a:noAutofit/>
          </a:bodyPr>
          <a:lstStyle>
            <a:lvl1pPr indent="-401320" lvl="0" marL="457200" marR="0" rtl="0" algn="l">
              <a:spcBef>
                <a:spcPts val="640"/>
              </a:spcBef>
              <a:spcAft>
                <a:spcPts val="0"/>
              </a:spcAft>
              <a:buClr>
                <a:schemeClr val="accent2"/>
              </a:buClr>
              <a:buSzPts val="2720"/>
              <a:buFont typeface="Noto Sans Symbols"/>
              <a:buChar char="■"/>
              <a:defRPr b="0" i="0" sz="3200" u="none" cap="none" strike="noStrike">
                <a:solidFill>
                  <a:schemeClr val="dk1"/>
                </a:solidFill>
                <a:latin typeface="Arial"/>
                <a:ea typeface="Arial"/>
                <a:cs typeface="Arial"/>
                <a:sym typeface="Arial"/>
              </a:defRPr>
            </a:lvl1pPr>
            <a:lvl2pPr indent="-370840" lvl="1" marL="914400" marR="0" rtl="0" algn="l">
              <a:spcBef>
                <a:spcPts val="560"/>
              </a:spcBef>
              <a:spcAft>
                <a:spcPts val="0"/>
              </a:spcAft>
              <a:buClr>
                <a:schemeClr val="folHlink"/>
              </a:buClr>
              <a:buSzPts val="2240"/>
              <a:buFont typeface="Noto Sans Symbols"/>
              <a:buChar char="■"/>
              <a:defRPr b="0" i="0" sz="2800" u="none" cap="none" strike="noStrike">
                <a:solidFill>
                  <a:schemeClr val="dk1"/>
                </a:solidFill>
                <a:latin typeface="Arial"/>
                <a:ea typeface="Arial"/>
                <a:cs typeface="Arial"/>
                <a:sym typeface="Arial"/>
              </a:defRPr>
            </a:lvl2pPr>
            <a:lvl3pPr indent="-335280" lvl="2" marL="1371600" marR="0" rtl="0" algn="l">
              <a:spcBef>
                <a:spcPts val="480"/>
              </a:spcBef>
              <a:spcAft>
                <a:spcPts val="0"/>
              </a:spcAft>
              <a:buClr>
                <a:schemeClr val="hlink"/>
              </a:buClr>
              <a:buSzPts val="1680"/>
              <a:buFont typeface="Noto Sans Symbols"/>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181" name="Google Shape;181;p39"/>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400">
                <a:solidFill>
                  <a:schemeClr val="lt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82" name="Google Shape;182;p39"/>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marR="0" rtl="0" algn="ctr">
              <a:spcBef>
                <a:spcPts val="0"/>
              </a:spcBef>
              <a:spcAft>
                <a:spcPts val="0"/>
              </a:spcAft>
              <a:buSzPts val="1400"/>
              <a:buNone/>
              <a:defRPr sz="1400">
                <a:solidFill>
                  <a:schemeClr val="lt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83" name="Google Shape;183;p39"/>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400">
                <a:solidFill>
                  <a:srgbClr val="333329"/>
                </a:solidFill>
                <a:latin typeface="Arial"/>
                <a:ea typeface="Arial"/>
                <a:cs typeface="Arial"/>
                <a:sym typeface="Arial"/>
              </a:defRPr>
            </a:lvl1pPr>
            <a:lvl2pPr indent="0" lvl="1" marL="0" marR="0" rtl="0" algn="r">
              <a:spcBef>
                <a:spcPts val="0"/>
              </a:spcBef>
              <a:spcAft>
                <a:spcPts val="0"/>
              </a:spcAft>
              <a:buNone/>
              <a:defRPr sz="1400">
                <a:solidFill>
                  <a:srgbClr val="333329"/>
                </a:solidFill>
                <a:latin typeface="Arial"/>
                <a:ea typeface="Arial"/>
                <a:cs typeface="Arial"/>
                <a:sym typeface="Arial"/>
              </a:defRPr>
            </a:lvl2pPr>
            <a:lvl3pPr indent="0" lvl="2" marL="0" marR="0" rtl="0" algn="r">
              <a:spcBef>
                <a:spcPts val="0"/>
              </a:spcBef>
              <a:spcAft>
                <a:spcPts val="0"/>
              </a:spcAft>
              <a:buNone/>
              <a:defRPr sz="1400">
                <a:solidFill>
                  <a:srgbClr val="333329"/>
                </a:solidFill>
                <a:latin typeface="Arial"/>
                <a:ea typeface="Arial"/>
                <a:cs typeface="Arial"/>
                <a:sym typeface="Arial"/>
              </a:defRPr>
            </a:lvl3pPr>
            <a:lvl4pPr indent="0" lvl="3" marL="0" marR="0" rtl="0" algn="r">
              <a:spcBef>
                <a:spcPts val="0"/>
              </a:spcBef>
              <a:spcAft>
                <a:spcPts val="0"/>
              </a:spcAft>
              <a:buNone/>
              <a:defRPr sz="1400">
                <a:solidFill>
                  <a:srgbClr val="333329"/>
                </a:solidFill>
                <a:latin typeface="Arial"/>
                <a:ea typeface="Arial"/>
                <a:cs typeface="Arial"/>
                <a:sym typeface="Arial"/>
              </a:defRPr>
            </a:lvl4pPr>
            <a:lvl5pPr indent="0" lvl="4" marL="0" marR="0" rtl="0" algn="r">
              <a:spcBef>
                <a:spcPts val="0"/>
              </a:spcBef>
              <a:spcAft>
                <a:spcPts val="0"/>
              </a:spcAft>
              <a:buNone/>
              <a:defRPr sz="1400">
                <a:solidFill>
                  <a:srgbClr val="333329"/>
                </a:solidFill>
                <a:latin typeface="Arial"/>
                <a:ea typeface="Arial"/>
                <a:cs typeface="Arial"/>
                <a:sym typeface="Arial"/>
              </a:defRPr>
            </a:lvl5pPr>
            <a:lvl6pPr indent="0" lvl="5" marL="0" marR="0" rtl="0" algn="r">
              <a:spcBef>
                <a:spcPts val="0"/>
              </a:spcBef>
              <a:spcAft>
                <a:spcPts val="0"/>
              </a:spcAft>
              <a:buNone/>
              <a:defRPr sz="1400">
                <a:solidFill>
                  <a:srgbClr val="333329"/>
                </a:solidFill>
                <a:latin typeface="Arial"/>
                <a:ea typeface="Arial"/>
                <a:cs typeface="Arial"/>
                <a:sym typeface="Arial"/>
              </a:defRPr>
            </a:lvl6pPr>
            <a:lvl7pPr indent="0" lvl="6" marL="0" marR="0" rtl="0" algn="r">
              <a:spcBef>
                <a:spcPts val="0"/>
              </a:spcBef>
              <a:spcAft>
                <a:spcPts val="0"/>
              </a:spcAft>
              <a:buNone/>
              <a:defRPr sz="1400">
                <a:solidFill>
                  <a:srgbClr val="333329"/>
                </a:solidFill>
                <a:latin typeface="Arial"/>
                <a:ea typeface="Arial"/>
                <a:cs typeface="Arial"/>
                <a:sym typeface="Arial"/>
              </a:defRPr>
            </a:lvl7pPr>
            <a:lvl8pPr indent="0" lvl="7" marL="0" marR="0" rtl="0" algn="r">
              <a:spcBef>
                <a:spcPts val="0"/>
              </a:spcBef>
              <a:spcAft>
                <a:spcPts val="0"/>
              </a:spcAft>
              <a:buNone/>
              <a:defRPr sz="1400">
                <a:solidFill>
                  <a:srgbClr val="333329"/>
                </a:solidFill>
                <a:latin typeface="Arial"/>
                <a:ea typeface="Arial"/>
                <a:cs typeface="Arial"/>
                <a:sym typeface="Arial"/>
              </a:defRPr>
            </a:lvl8pPr>
            <a:lvl9pPr indent="0" lvl="8" marL="0" marR="0" rtl="0" algn="r">
              <a:spcBef>
                <a:spcPts val="0"/>
              </a:spcBef>
              <a:spcAft>
                <a:spcPts val="0"/>
              </a:spcAft>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84" name="Google Shape;184;p39"/>
          <p:cNvSpPr/>
          <p:nvPr/>
        </p:nvSpPr>
        <p:spPr>
          <a:xfrm>
            <a:off x="1490133" y="268288"/>
            <a:ext cx="10701867" cy="74612"/>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333333"/>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8F8F7D"/>
            </a:gs>
            <a:gs pos="50000">
              <a:srgbClr val="CFCEB4"/>
            </a:gs>
            <a:gs pos="100000">
              <a:srgbClr val="F6F5D7"/>
            </a:gs>
          </a:gsLst>
          <a:lin ang="5400000" scaled="0"/>
        </a:gradFill>
      </p:bgPr>
    </p:bg>
    <p:spTree>
      <p:nvGrpSpPr>
        <p:cNvPr id="266" name="Shape 266"/>
        <p:cNvGrpSpPr/>
        <p:nvPr/>
      </p:nvGrpSpPr>
      <p:grpSpPr>
        <a:xfrm>
          <a:off x="0" y="0"/>
          <a:ext cx="0" cy="0"/>
          <a:chOff x="0" y="0"/>
          <a:chExt cx="0" cy="0"/>
        </a:xfrm>
      </p:grpSpPr>
      <p:grpSp>
        <p:nvGrpSpPr>
          <p:cNvPr id="267" name="Google Shape;267;p41"/>
          <p:cNvGrpSpPr/>
          <p:nvPr/>
        </p:nvGrpSpPr>
        <p:grpSpPr>
          <a:xfrm>
            <a:off x="0" y="6"/>
            <a:ext cx="12192000" cy="6869113"/>
            <a:chOff x="0" y="0"/>
            <a:chExt cx="5760" cy="4327"/>
          </a:xfrm>
        </p:grpSpPr>
        <p:sp>
          <p:nvSpPr>
            <p:cNvPr id="268" name="Google Shape;268;p41"/>
            <p:cNvSpPr/>
            <p:nvPr/>
          </p:nvSpPr>
          <p:spPr>
            <a:xfrm>
              <a:off x="0" y="405"/>
              <a:ext cx="743" cy="3922"/>
            </a:xfrm>
            <a:prstGeom prst="rect">
              <a:avLst/>
            </a:prstGeom>
            <a:gradFill>
              <a:gsLst>
                <a:gs pos="0">
                  <a:srgbClr val="4A493B"/>
                </a:gs>
                <a:gs pos="50000">
                  <a:schemeClr val="folHlink"/>
                </a:gs>
                <a:gs pos="100000">
                  <a:srgbClr val="4A493B"/>
                </a:gs>
              </a:gsLst>
              <a:lin ang="5400000" scaled="0"/>
            </a:gra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pic>
          <p:nvPicPr>
            <p:cNvPr descr="Astonbnr" id="269" name="Google Shape;269;p41"/>
            <p:cNvPicPr preferRelativeResize="0"/>
            <p:nvPr/>
          </p:nvPicPr>
          <p:blipFill rotWithShape="1">
            <a:blip r:embed="rId1">
              <a:alphaModFix/>
            </a:blip>
            <a:srcRect b="0" l="0" r="0" t="15163"/>
            <a:stretch/>
          </p:blipFill>
          <p:spPr>
            <a:xfrm>
              <a:off x="0" y="0"/>
              <a:ext cx="5760" cy="498"/>
            </a:xfrm>
            <a:prstGeom prst="rect">
              <a:avLst/>
            </a:prstGeom>
            <a:noFill/>
            <a:ln>
              <a:noFill/>
            </a:ln>
          </p:spPr>
        </p:pic>
        <p:sp>
          <p:nvSpPr>
            <p:cNvPr id="270" name="Google Shape;270;p41"/>
            <p:cNvSpPr/>
            <p:nvPr/>
          </p:nvSpPr>
          <p:spPr>
            <a:xfrm>
              <a:off x="704" y="181"/>
              <a:ext cx="5056" cy="384"/>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descr="Stonbk" id="271" name="Google Shape;271;p41"/>
            <p:cNvSpPr/>
            <p:nvPr/>
          </p:nvSpPr>
          <p:spPr>
            <a:xfrm>
              <a:off x="747" y="224"/>
              <a:ext cx="5013" cy="4092"/>
            </a:xfrm>
            <a:prstGeom prst="rect">
              <a:avLst/>
            </a:prstGeom>
            <a:blipFill rotWithShape="1">
              <a:blip r:embed="rId2">
                <a:alphaModFix/>
              </a:blip>
              <a:tile algn="tl" flip="none" tx="0" sx="100000" ty="0" sy="100000"/>
            </a:blip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272" name="Google Shape;272;p41"/>
            <p:cNvSpPr/>
            <p:nvPr/>
          </p:nvSpPr>
          <p:spPr>
            <a:xfrm>
              <a:off x="703" y="186"/>
              <a:ext cx="46" cy="4134"/>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cxnSp>
          <p:nvCxnSpPr>
            <p:cNvPr id="273" name="Google Shape;273;p41"/>
            <p:cNvCxnSpPr/>
            <p:nvPr/>
          </p:nvCxnSpPr>
          <p:spPr>
            <a:xfrm>
              <a:off x="0" y="415"/>
              <a:ext cx="257" cy="0"/>
            </a:xfrm>
            <a:prstGeom prst="straightConnector1">
              <a:avLst/>
            </a:prstGeom>
            <a:noFill/>
            <a:ln cap="flat" cmpd="sng" w="28575">
              <a:solidFill>
                <a:schemeClr val="lt2"/>
              </a:solidFill>
              <a:prstDash val="solid"/>
              <a:round/>
              <a:headEnd len="med" w="med" type="none"/>
              <a:tailEnd len="med" w="med" type="none"/>
            </a:ln>
          </p:spPr>
        </p:cxnSp>
        <p:cxnSp>
          <p:nvCxnSpPr>
            <p:cNvPr id="274" name="Google Shape;274;p41"/>
            <p:cNvCxnSpPr/>
            <p:nvPr/>
          </p:nvCxnSpPr>
          <p:spPr>
            <a:xfrm>
              <a:off x="421" y="412"/>
              <a:ext cx="282" cy="0"/>
            </a:xfrm>
            <a:prstGeom prst="straightConnector1">
              <a:avLst/>
            </a:prstGeom>
            <a:noFill/>
            <a:ln cap="flat" cmpd="sng" w="28575">
              <a:solidFill>
                <a:schemeClr val="lt2"/>
              </a:solidFill>
              <a:prstDash val="solid"/>
              <a:round/>
              <a:headEnd len="med" w="med" type="none"/>
              <a:tailEnd len="med" w="med" type="none"/>
            </a:ln>
          </p:spPr>
        </p:cxnSp>
        <p:sp>
          <p:nvSpPr>
            <p:cNvPr id="275" name="Google Shape;275;p41"/>
            <p:cNvSpPr/>
            <p:nvPr/>
          </p:nvSpPr>
          <p:spPr>
            <a:xfrm>
              <a:off x="0" y="0"/>
              <a:ext cx="27" cy="432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grpSp>
      <p:sp>
        <p:nvSpPr>
          <p:cNvPr id="276" name="Google Shape;276;p41"/>
          <p:cNvSpPr txBox="1"/>
          <p:nvPr>
            <p:ph type="title"/>
          </p:nvPr>
        </p:nvSpPr>
        <p:spPr>
          <a:xfrm>
            <a:off x="1676400" y="609600"/>
            <a:ext cx="10363200" cy="11430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Arial"/>
                <a:ea typeface="Arial"/>
                <a:cs typeface="Arial"/>
                <a:sym typeface="Arial"/>
              </a:defRPr>
            </a:lvl1pPr>
            <a:lvl2pPr lvl="1" marR="0" rtl="0" algn="l">
              <a:spcBef>
                <a:spcPts val="0"/>
              </a:spcBef>
              <a:spcAft>
                <a:spcPts val="0"/>
              </a:spcAft>
              <a:buSzPts val="1400"/>
              <a:buNone/>
              <a:defRPr b="0" i="0" sz="4400" u="none" cap="none" strike="noStrike">
                <a:solidFill>
                  <a:schemeClr val="dk2"/>
                </a:solidFill>
                <a:latin typeface="Arial"/>
                <a:ea typeface="Arial"/>
                <a:cs typeface="Arial"/>
                <a:sym typeface="Arial"/>
              </a:defRPr>
            </a:lvl2pPr>
            <a:lvl3pPr lvl="2" marR="0" rtl="0" algn="l">
              <a:spcBef>
                <a:spcPts val="0"/>
              </a:spcBef>
              <a:spcAft>
                <a:spcPts val="0"/>
              </a:spcAft>
              <a:buSzPts val="1400"/>
              <a:buNone/>
              <a:defRPr b="0" i="0" sz="4400" u="none" cap="none" strike="noStrike">
                <a:solidFill>
                  <a:schemeClr val="dk2"/>
                </a:solidFill>
                <a:latin typeface="Arial"/>
                <a:ea typeface="Arial"/>
                <a:cs typeface="Arial"/>
                <a:sym typeface="Arial"/>
              </a:defRPr>
            </a:lvl3pPr>
            <a:lvl4pPr lvl="3" marR="0" rtl="0" algn="l">
              <a:spcBef>
                <a:spcPts val="0"/>
              </a:spcBef>
              <a:spcAft>
                <a:spcPts val="0"/>
              </a:spcAft>
              <a:buSzPts val="1400"/>
              <a:buNone/>
              <a:defRPr b="0" i="0" sz="4400" u="none" cap="none" strike="noStrike">
                <a:solidFill>
                  <a:schemeClr val="dk2"/>
                </a:solidFill>
                <a:latin typeface="Arial"/>
                <a:ea typeface="Arial"/>
                <a:cs typeface="Arial"/>
                <a:sym typeface="Arial"/>
              </a:defRPr>
            </a:lvl4pPr>
            <a:lvl5pPr lvl="4" marR="0" rtl="0" algn="l">
              <a:spcBef>
                <a:spcPts val="0"/>
              </a:spcBef>
              <a:spcAft>
                <a:spcPts val="0"/>
              </a:spcAft>
              <a:buSzPts val="1400"/>
              <a:buNone/>
              <a:defRPr b="0" i="0" sz="4400" u="none" cap="none" strike="noStrike">
                <a:solidFill>
                  <a:schemeClr val="dk2"/>
                </a:solidFill>
                <a:latin typeface="Arial"/>
                <a:ea typeface="Arial"/>
                <a:cs typeface="Arial"/>
                <a:sym typeface="Arial"/>
              </a:defRPr>
            </a:lvl5pPr>
            <a:lvl6pPr lvl="5" marR="0" rtl="0" algn="l">
              <a:spcBef>
                <a:spcPts val="0"/>
              </a:spcBef>
              <a:spcAft>
                <a:spcPts val="0"/>
              </a:spcAft>
              <a:buSzPts val="1400"/>
              <a:buNone/>
              <a:defRPr b="0" i="0" sz="4400" u="none" cap="none" strike="noStrike">
                <a:solidFill>
                  <a:schemeClr val="dk2"/>
                </a:solidFill>
                <a:latin typeface="Arial"/>
                <a:ea typeface="Arial"/>
                <a:cs typeface="Arial"/>
                <a:sym typeface="Arial"/>
              </a:defRPr>
            </a:lvl6pPr>
            <a:lvl7pPr lvl="6" marR="0" rtl="0" algn="l">
              <a:spcBef>
                <a:spcPts val="0"/>
              </a:spcBef>
              <a:spcAft>
                <a:spcPts val="0"/>
              </a:spcAft>
              <a:buSzPts val="1400"/>
              <a:buNone/>
              <a:defRPr b="0" i="0" sz="4400" u="none" cap="none" strike="noStrike">
                <a:solidFill>
                  <a:schemeClr val="dk2"/>
                </a:solidFill>
                <a:latin typeface="Arial"/>
                <a:ea typeface="Arial"/>
                <a:cs typeface="Arial"/>
                <a:sym typeface="Arial"/>
              </a:defRPr>
            </a:lvl7pPr>
            <a:lvl8pPr lvl="7" marR="0" rtl="0" algn="l">
              <a:spcBef>
                <a:spcPts val="0"/>
              </a:spcBef>
              <a:spcAft>
                <a:spcPts val="0"/>
              </a:spcAft>
              <a:buSzPts val="1400"/>
              <a:buNone/>
              <a:defRPr b="0" i="0" sz="4400" u="none" cap="none" strike="noStrike">
                <a:solidFill>
                  <a:schemeClr val="dk2"/>
                </a:solidFill>
                <a:latin typeface="Arial"/>
                <a:ea typeface="Arial"/>
                <a:cs typeface="Arial"/>
                <a:sym typeface="Arial"/>
              </a:defRPr>
            </a:lvl8pPr>
            <a:lvl9pPr lvl="8" marR="0" rtl="0" algn="l">
              <a:spcBef>
                <a:spcPts val="0"/>
              </a:spcBef>
              <a:spcAft>
                <a:spcPts val="0"/>
              </a:spcAft>
              <a:buSzPts val="1400"/>
              <a:buNone/>
              <a:defRPr b="0" i="0" sz="4400" u="none" cap="none" strike="noStrike">
                <a:solidFill>
                  <a:schemeClr val="dk2"/>
                </a:solidFill>
                <a:latin typeface="Arial"/>
                <a:ea typeface="Arial"/>
                <a:cs typeface="Arial"/>
                <a:sym typeface="Arial"/>
              </a:defRPr>
            </a:lvl9pPr>
          </a:lstStyle>
          <a:p/>
        </p:txBody>
      </p:sp>
      <p:sp>
        <p:nvSpPr>
          <p:cNvPr id="277" name="Google Shape;277;p41"/>
          <p:cNvSpPr txBox="1"/>
          <p:nvPr>
            <p:ph idx="1" type="body"/>
          </p:nvPr>
        </p:nvSpPr>
        <p:spPr>
          <a:xfrm>
            <a:off x="1676400" y="1981200"/>
            <a:ext cx="10363200" cy="4114800"/>
          </a:xfrm>
          <a:prstGeom prst="rect">
            <a:avLst/>
          </a:prstGeom>
          <a:noFill/>
          <a:ln>
            <a:noFill/>
          </a:ln>
        </p:spPr>
        <p:txBody>
          <a:bodyPr anchorCtr="0" anchor="t" bIns="45700" lIns="91425" spcFirstLastPara="1" rIns="91425" wrap="square" tIns="45700">
            <a:noAutofit/>
          </a:bodyPr>
          <a:lstStyle>
            <a:lvl1pPr indent="-401320" lvl="0" marL="457200" marR="0" rtl="0" algn="l">
              <a:spcBef>
                <a:spcPts val="640"/>
              </a:spcBef>
              <a:spcAft>
                <a:spcPts val="0"/>
              </a:spcAft>
              <a:buClr>
                <a:schemeClr val="accent2"/>
              </a:buClr>
              <a:buSzPts val="2720"/>
              <a:buFont typeface="Noto Sans Symbols"/>
              <a:buChar char="■"/>
              <a:defRPr b="0" i="0" sz="3200" u="none" cap="none" strike="noStrike">
                <a:solidFill>
                  <a:schemeClr val="dk1"/>
                </a:solidFill>
                <a:latin typeface="Arial"/>
                <a:ea typeface="Arial"/>
                <a:cs typeface="Arial"/>
                <a:sym typeface="Arial"/>
              </a:defRPr>
            </a:lvl1pPr>
            <a:lvl2pPr indent="-370840" lvl="1" marL="914400" marR="0" rtl="0" algn="l">
              <a:spcBef>
                <a:spcPts val="560"/>
              </a:spcBef>
              <a:spcAft>
                <a:spcPts val="0"/>
              </a:spcAft>
              <a:buClr>
                <a:schemeClr val="folHlink"/>
              </a:buClr>
              <a:buSzPts val="2240"/>
              <a:buFont typeface="Noto Sans Symbols"/>
              <a:buChar char="■"/>
              <a:defRPr b="0" i="0" sz="2800" u="none" cap="none" strike="noStrike">
                <a:solidFill>
                  <a:schemeClr val="dk1"/>
                </a:solidFill>
                <a:latin typeface="Arial"/>
                <a:ea typeface="Arial"/>
                <a:cs typeface="Arial"/>
                <a:sym typeface="Arial"/>
              </a:defRPr>
            </a:lvl2pPr>
            <a:lvl3pPr indent="-335280" lvl="2" marL="1371600" marR="0" rtl="0" algn="l">
              <a:spcBef>
                <a:spcPts val="480"/>
              </a:spcBef>
              <a:spcAft>
                <a:spcPts val="0"/>
              </a:spcAft>
              <a:buClr>
                <a:schemeClr val="hlink"/>
              </a:buClr>
              <a:buSzPts val="1680"/>
              <a:buFont typeface="Noto Sans Symbols"/>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278" name="Google Shape;278;p41"/>
          <p:cNvSpPr txBox="1"/>
          <p:nvPr>
            <p:ph idx="10" type="dt"/>
          </p:nvPr>
        </p:nvSpPr>
        <p:spPr>
          <a:xfrm>
            <a:off x="1676400" y="6248400"/>
            <a:ext cx="25400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sz="1400">
                <a:solidFill>
                  <a:schemeClr val="lt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79" name="Google Shape;279;p41"/>
          <p:cNvSpPr txBox="1"/>
          <p:nvPr>
            <p:ph idx="11" type="ftr"/>
          </p:nvPr>
        </p:nvSpPr>
        <p:spPr>
          <a:xfrm>
            <a:off x="4927600" y="6248400"/>
            <a:ext cx="3860800" cy="457200"/>
          </a:xfrm>
          <a:prstGeom prst="rect">
            <a:avLst/>
          </a:prstGeom>
          <a:noFill/>
          <a:ln>
            <a:noFill/>
          </a:ln>
        </p:spPr>
        <p:txBody>
          <a:bodyPr anchorCtr="0" anchor="b" bIns="45700" lIns="91425" spcFirstLastPara="1" rIns="91425" wrap="square" tIns="45700">
            <a:noAutofit/>
          </a:bodyPr>
          <a:lstStyle>
            <a:lvl1pPr lvl="0" marR="0" rtl="0" algn="ctr">
              <a:spcBef>
                <a:spcPts val="0"/>
              </a:spcBef>
              <a:spcAft>
                <a:spcPts val="0"/>
              </a:spcAft>
              <a:buSzPts val="1400"/>
              <a:buNone/>
              <a:defRPr sz="1400">
                <a:solidFill>
                  <a:schemeClr val="lt2"/>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80" name="Google Shape;280;p41"/>
          <p:cNvSpPr txBox="1"/>
          <p:nvPr>
            <p:ph idx="12" type="sldNum"/>
          </p:nvPr>
        </p:nvSpPr>
        <p:spPr>
          <a:xfrm>
            <a:off x="9499600" y="6248400"/>
            <a:ext cx="2540000" cy="457200"/>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spcAft>
                <a:spcPts val="0"/>
              </a:spcAft>
              <a:buNone/>
              <a:defRPr sz="1400">
                <a:solidFill>
                  <a:srgbClr val="333329"/>
                </a:solidFill>
                <a:latin typeface="Arial"/>
                <a:ea typeface="Arial"/>
                <a:cs typeface="Arial"/>
                <a:sym typeface="Arial"/>
              </a:defRPr>
            </a:lvl1pPr>
            <a:lvl2pPr indent="0" lvl="1" marL="0" marR="0" rtl="0" algn="r">
              <a:spcBef>
                <a:spcPts val="0"/>
              </a:spcBef>
              <a:spcAft>
                <a:spcPts val="0"/>
              </a:spcAft>
              <a:buNone/>
              <a:defRPr sz="1400">
                <a:solidFill>
                  <a:srgbClr val="333329"/>
                </a:solidFill>
                <a:latin typeface="Arial"/>
                <a:ea typeface="Arial"/>
                <a:cs typeface="Arial"/>
                <a:sym typeface="Arial"/>
              </a:defRPr>
            </a:lvl2pPr>
            <a:lvl3pPr indent="0" lvl="2" marL="0" marR="0" rtl="0" algn="r">
              <a:spcBef>
                <a:spcPts val="0"/>
              </a:spcBef>
              <a:spcAft>
                <a:spcPts val="0"/>
              </a:spcAft>
              <a:buNone/>
              <a:defRPr sz="1400">
                <a:solidFill>
                  <a:srgbClr val="333329"/>
                </a:solidFill>
                <a:latin typeface="Arial"/>
                <a:ea typeface="Arial"/>
                <a:cs typeface="Arial"/>
                <a:sym typeface="Arial"/>
              </a:defRPr>
            </a:lvl3pPr>
            <a:lvl4pPr indent="0" lvl="3" marL="0" marR="0" rtl="0" algn="r">
              <a:spcBef>
                <a:spcPts val="0"/>
              </a:spcBef>
              <a:spcAft>
                <a:spcPts val="0"/>
              </a:spcAft>
              <a:buNone/>
              <a:defRPr sz="1400">
                <a:solidFill>
                  <a:srgbClr val="333329"/>
                </a:solidFill>
                <a:latin typeface="Arial"/>
                <a:ea typeface="Arial"/>
                <a:cs typeface="Arial"/>
                <a:sym typeface="Arial"/>
              </a:defRPr>
            </a:lvl4pPr>
            <a:lvl5pPr indent="0" lvl="4" marL="0" marR="0" rtl="0" algn="r">
              <a:spcBef>
                <a:spcPts val="0"/>
              </a:spcBef>
              <a:spcAft>
                <a:spcPts val="0"/>
              </a:spcAft>
              <a:buNone/>
              <a:defRPr sz="1400">
                <a:solidFill>
                  <a:srgbClr val="333329"/>
                </a:solidFill>
                <a:latin typeface="Arial"/>
                <a:ea typeface="Arial"/>
                <a:cs typeface="Arial"/>
                <a:sym typeface="Arial"/>
              </a:defRPr>
            </a:lvl5pPr>
            <a:lvl6pPr indent="0" lvl="5" marL="0" marR="0" rtl="0" algn="r">
              <a:spcBef>
                <a:spcPts val="0"/>
              </a:spcBef>
              <a:spcAft>
                <a:spcPts val="0"/>
              </a:spcAft>
              <a:buNone/>
              <a:defRPr sz="1400">
                <a:solidFill>
                  <a:srgbClr val="333329"/>
                </a:solidFill>
                <a:latin typeface="Arial"/>
                <a:ea typeface="Arial"/>
                <a:cs typeface="Arial"/>
                <a:sym typeface="Arial"/>
              </a:defRPr>
            </a:lvl6pPr>
            <a:lvl7pPr indent="0" lvl="6" marL="0" marR="0" rtl="0" algn="r">
              <a:spcBef>
                <a:spcPts val="0"/>
              </a:spcBef>
              <a:spcAft>
                <a:spcPts val="0"/>
              </a:spcAft>
              <a:buNone/>
              <a:defRPr sz="1400">
                <a:solidFill>
                  <a:srgbClr val="333329"/>
                </a:solidFill>
                <a:latin typeface="Arial"/>
                <a:ea typeface="Arial"/>
                <a:cs typeface="Arial"/>
                <a:sym typeface="Arial"/>
              </a:defRPr>
            </a:lvl7pPr>
            <a:lvl8pPr indent="0" lvl="7" marL="0" marR="0" rtl="0" algn="r">
              <a:spcBef>
                <a:spcPts val="0"/>
              </a:spcBef>
              <a:spcAft>
                <a:spcPts val="0"/>
              </a:spcAft>
              <a:buNone/>
              <a:defRPr sz="1400">
                <a:solidFill>
                  <a:srgbClr val="333329"/>
                </a:solidFill>
                <a:latin typeface="Arial"/>
                <a:ea typeface="Arial"/>
                <a:cs typeface="Arial"/>
                <a:sym typeface="Arial"/>
              </a:defRPr>
            </a:lvl8pPr>
            <a:lvl9pPr indent="0" lvl="8" marL="0" marR="0" rtl="0" algn="r">
              <a:spcBef>
                <a:spcPts val="0"/>
              </a:spcBef>
              <a:spcAft>
                <a:spcPts val="0"/>
              </a:spcAft>
              <a:buNone/>
              <a:defRPr sz="1400">
                <a:solidFill>
                  <a:srgbClr val="33332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81" name="Google Shape;281;p41"/>
          <p:cNvSpPr/>
          <p:nvPr/>
        </p:nvSpPr>
        <p:spPr>
          <a:xfrm>
            <a:off x="1490133" y="268288"/>
            <a:ext cx="10701867" cy="74612"/>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rgbClr val="333333"/>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6.png"/><Relationship Id="rId5" Type="http://schemas.openxmlformats.org/officeDocument/2006/relationships/image" Target="../media/image8.png"/><Relationship Id="rId6" Type="http://schemas.openxmlformats.org/officeDocument/2006/relationships/image" Target="../media/image5.png"/><Relationship Id="rId7" Type="http://schemas.openxmlformats.org/officeDocument/2006/relationships/image" Target="../media/image7.png"/><Relationship Id="rId8" Type="http://schemas.openxmlformats.org/officeDocument/2006/relationships/image" Target="../media/image9.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2.png"/><Relationship Id="rId4" Type="http://schemas.openxmlformats.org/officeDocument/2006/relationships/image" Target="../media/image23.png"/><Relationship Id="rId5" Type="http://schemas.openxmlformats.org/officeDocument/2006/relationships/hyperlink" Target="https://www.scopus.com/term/analyzer.uri?sort=plf-f&amp;src=s&amp;sid=322ce6f8401999f30f97862a658bb488&amp;sot=a&amp;sdt=a&amp;sl=28&amp;s=TITLE-ABS-KEY%28certification%29&amp;origin=resultslist&amp;count=10&amp;analyzeResults=Analyze+result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1.png"/><Relationship Id="rId4" Type="http://schemas.openxmlformats.org/officeDocument/2006/relationships/image" Target="../media/image25.png"/><Relationship Id="rId5" Type="http://schemas.openxmlformats.org/officeDocument/2006/relationships/hyperlink" Target="https://www.scopus.com/term/analyzer.uri?sort=plf-f&amp;src=s&amp;sid=95bb83f5a655b080d033fb2aa922360a&amp;sot=a&amp;sdt=a&amp;sl=28&amp;s=TITLE-ABS-KEY%28certification%29&amp;origin=resultslist&amp;count=10&amp;analyzeResults=Analyze+result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29.png"/><Relationship Id="rId5" Type="http://schemas.openxmlformats.org/officeDocument/2006/relationships/hyperlink" Target="https://www.scopus.com/term/analyzer.uri?sort=plf-f&amp;src=s&amp;sid=95bb83f5a655b080d033fb2aa922360a&amp;sot=a&amp;sdt=a&amp;sl=28&amp;s=TITLE-ABS-KEY%28certification%29&amp;origin=resultslist&amp;count=10&amp;analyzeResults=Analyze+result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8.png"/><Relationship Id="rId4" Type="http://schemas.openxmlformats.org/officeDocument/2006/relationships/image" Target="../media/image16.png"/><Relationship Id="rId5" Type="http://schemas.openxmlformats.org/officeDocument/2006/relationships/image" Target="../media/image27.png"/><Relationship Id="rId6" Type="http://schemas.openxmlformats.org/officeDocument/2006/relationships/image" Target="../media/image14.png"/><Relationship Id="rId7" Type="http://schemas.openxmlformats.org/officeDocument/2006/relationships/image" Target="../media/image15.png"/><Relationship Id="rId8"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0.png"/><Relationship Id="rId4" Type="http://schemas.openxmlformats.org/officeDocument/2006/relationships/image" Target="../media/image19.png"/><Relationship Id="rId5"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7.xml"/><Relationship Id="rId3"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8.xml"/><Relationship Id="rId3" Type="http://schemas.openxmlformats.org/officeDocument/2006/relationships/image" Target="../media/image2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1"/>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COURSE: BASIC OF CERTIFICATION AND QUALITY MANAGEMENT </a:t>
            </a:r>
            <a:endParaRPr b="1" sz="3200">
              <a:solidFill>
                <a:srgbClr val="4A6617"/>
              </a:solidFill>
              <a:latin typeface="Palatino Linotype"/>
              <a:ea typeface="Palatino Linotype"/>
              <a:cs typeface="Palatino Linotype"/>
              <a:sym typeface="Palatino Linotype"/>
            </a:endParaRPr>
          </a:p>
          <a:p>
            <a:pPr indent="0" lvl="0" marL="0" rtl="0" algn="ctr">
              <a:spcBef>
                <a:spcPts val="600"/>
              </a:spcBef>
              <a:spcAft>
                <a:spcPts val="0"/>
              </a:spcAft>
              <a:buClr>
                <a:srgbClr val="7F7F7F"/>
              </a:buClr>
              <a:buSzPts val="3200"/>
              <a:buNone/>
            </a:pPr>
            <a:r>
              <a:t/>
            </a:r>
            <a:endParaRPr b="1" sz="3200">
              <a:solidFill>
                <a:srgbClr val="4A6617"/>
              </a:solidFill>
              <a:latin typeface="Palatino Linotype"/>
              <a:ea typeface="Palatino Linotype"/>
              <a:cs typeface="Palatino Linotype"/>
              <a:sym typeface="Palatino Linotype"/>
            </a:endParaRPr>
          </a:p>
        </p:txBody>
      </p:sp>
      <p:sp>
        <p:nvSpPr>
          <p:cNvPr id="369" name="Google Shape;369;p1"/>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a:t>
            </a:r>
            <a:endParaRPr b="0" i="0" sz="2000" u="none" cap="none" strike="noStrike">
              <a:solidFill>
                <a:schemeClr val="dk1"/>
              </a:solidFill>
              <a:latin typeface="Times New Roman"/>
              <a:ea typeface="Times New Roman"/>
              <a:cs typeface="Times New Roman"/>
              <a:sym typeface="Times New Roman"/>
            </a:endParaRPr>
          </a:p>
        </p:txBody>
      </p:sp>
      <p:sp>
        <p:nvSpPr>
          <p:cNvPr id="370" name="Google Shape;370;p1"/>
          <p:cNvSpPr/>
          <p:nvPr/>
        </p:nvSpPr>
        <p:spPr>
          <a:xfrm>
            <a:off x="382146" y="3089612"/>
            <a:ext cx="11297799" cy="27515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Week 1.</a:t>
            </a:r>
            <a:r>
              <a:rPr b="0" i="0" lang="en-US" sz="3200" u="none" cap="none" strike="noStrike">
                <a:solidFill>
                  <a:srgbClr val="000000"/>
                </a:solidFill>
                <a:latin typeface="Palatino Linotype"/>
                <a:ea typeface="Palatino Linotype"/>
                <a:cs typeface="Palatino Linotype"/>
                <a:sym typeface="Palatino Linotype"/>
              </a:rPr>
              <a:t> Introduction to subject. The goals and objectives of subject</a:t>
            </a:r>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Lecturer:</a:t>
            </a:r>
            <a:r>
              <a:rPr b="0" i="0" lang="en-US" sz="3200" u="none" cap="none" strike="noStrike">
                <a:solidFill>
                  <a:srgbClr val="000000"/>
                </a:solidFill>
                <a:latin typeface="Palatino Linotype"/>
                <a:ea typeface="Palatino Linotype"/>
                <a:cs typeface="Palatino Linotype"/>
                <a:sym typeface="Palatino Linotype"/>
              </a:rPr>
              <a:t> PhD. B.Khamdamov (Andijan Machine Building Institute)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2"/>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2</a:t>
            </a:r>
            <a:endParaRPr b="0" i="0" sz="2000" u="none" cap="none" strike="noStrike">
              <a:solidFill>
                <a:schemeClr val="dk1"/>
              </a:solidFill>
              <a:latin typeface="Times New Roman"/>
              <a:ea typeface="Times New Roman"/>
              <a:cs typeface="Times New Roman"/>
              <a:sym typeface="Times New Roman"/>
            </a:endParaRPr>
          </a:p>
        </p:txBody>
      </p:sp>
      <p:sp>
        <p:nvSpPr>
          <p:cNvPr id="376" name="Google Shape;376;p2"/>
          <p:cNvSpPr txBox="1"/>
          <p:nvPr>
            <p:ph idx="1" type="body"/>
          </p:nvPr>
        </p:nvSpPr>
        <p:spPr>
          <a:xfrm>
            <a:off x="586855" y="481781"/>
            <a:ext cx="10972800" cy="1401610"/>
          </a:xfrm>
          <a:prstGeom prst="rect">
            <a:avLst/>
          </a:prstGeom>
          <a:solidFill>
            <a:srgbClr val="DEE2EF"/>
          </a:solidFill>
          <a:ln cap="flat" cmpd="sng" w="9525">
            <a:solidFill>
              <a:schemeClr val="dk1"/>
            </a:solidFill>
            <a:prstDash val="solid"/>
            <a:round/>
            <a:headEnd len="sm" w="sm" type="none"/>
            <a:tailEnd len="sm" w="sm" type="none"/>
          </a:ln>
        </p:spPr>
        <p:txBody>
          <a:bodyPr anchorCtr="0" anchor="t" bIns="45700" lIns="91425" spcFirstLastPara="1" rIns="91425" wrap="square" tIns="45700">
            <a:normAutofit/>
          </a:bodyPr>
          <a:lstStyle/>
          <a:p>
            <a:pPr indent="0" lvl="0" marL="0" rtl="0" algn="ctr">
              <a:spcBef>
                <a:spcPts val="0"/>
              </a:spcBef>
              <a:spcAft>
                <a:spcPts val="0"/>
              </a:spcAft>
              <a:buClr>
                <a:srgbClr val="4A6617"/>
              </a:buClr>
              <a:buSzPts val="3200"/>
              <a:buNone/>
            </a:pPr>
            <a:r>
              <a:rPr b="1" lang="en-US" sz="3200">
                <a:solidFill>
                  <a:srgbClr val="4A6617"/>
                </a:solidFill>
                <a:latin typeface="Palatino Linotype"/>
                <a:ea typeface="Palatino Linotype"/>
                <a:cs typeface="Palatino Linotype"/>
                <a:sym typeface="Palatino Linotype"/>
              </a:rPr>
              <a:t>SERTIFIKATLASHTIRISH   ASOSLARI  VA SIFAT MENEJMENTI</a:t>
            </a:r>
            <a:endParaRPr/>
          </a:p>
        </p:txBody>
      </p:sp>
      <p:sp>
        <p:nvSpPr>
          <p:cNvPr id="377" name="Google Shape;377;p2"/>
          <p:cNvSpPr/>
          <p:nvPr/>
        </p:nvSpPr>
        <p:spPr>
          <a:xfrm>
            <a:off x="242807" y="3198953"/>
            <a:ext cx="12073180" cy="176663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1-Ma’ruza.</a:t>
            </a:r>
            <a:r>
              <a:rPr b="0" i="0" lang="en-US" sz="3200" u="none" cap="none" strike="noStrike">
                <a:solidFill>
                  <a:srgbClr val="000000"/>
                </a:solidFill>
                <a:latin typeface="Palatino Linotype"/>
                <a:ea typeface="Palatino Linotype"/>
                <a:cs typeface="Palatino Linotype"/>
                <a:sym typeface="Palatino Linotype"/>
              </a:rPr>
              <a:t> Fanga kirish. Fanning maqsadi va vazifalari</a:t>
            </a:r>
            <a:endParaRPr b="0" i="0" sz="3200" u="none" cap="none" strike="noStrike">
              <a:solidFill>
                <a:srgbClr val="000000"/>
              </a:solidFill>
              <a:latin typeface="Palatino Linotype"/>
              <a:ea typeface="Palatino Linotype"/>
              <a:cs typeface="Palatino Linotype"/>
              <a:sym typeface="Palatino Linotype"/>
            </a:endParaRPr>
          </a:p>
          <a:p>
            <a:pPr indent="0" lvl="0" marL="0" marR="0" rtl="0" algn="ctr">
              <a:spcBef>
                <a:spcPts val="640"/>
              </a:spcBef>
              <a:spcAft>
                <a:spcPts val="0"/>
              </a:spcAft>
              <a:buNone/>
            </a:pPr>
            <a:r>
              <a:t/>
            </a:r>
            <a:endParaRPr b="1" i="0" sz="3200" u="none" cap="none" strike="noStrike">
              <a:solidFill>
                <a:srgbClr val="7F7F7F"/>
              </a:solidFill>
              <a:latin typeface="Palatino Linotype"/>
              <a:ea typeface="Palatino Linotype"/>
              <a:cs typeface="Palatino Linotype"/>
              <a:sym typeface="Palatino Linotype"/>
            </a:endParaRPr>
          </a:p>
          <a:p>
            <a:pPr indent="0" lvl="0" marL="0" marR="0" rtl="0" algn="ctr">
              <a:spcBef>
                <a:spcPts val="640"/>
              </a:spcBef>
              <a:spcAft>
                <a:spcPts val="0"/>
              </a:spcAft>
              <a:buNone/>
            </a:pPr>
            <a:r>
              <a:rPr b="1" i="0" lang="en-US" sz="3200" u="none" cap="none" strike="noStrike">
                <a:solidFill>
                  <a:srgbClr val="000000"/>
                </a:solidFill>
                <a:latin typeface="Palatino Linotype"/>
                <a:ea typeface="Palatino Linotype"/>
                <a:cs typeface="Palatino Linotype"/>
                <a:sym typeface="Palatino Linotype"/>
              </a:rPr>
              <a:t>Ma’ruzachi:</a:t>
            </a:r>
            <a:r>
              <a:rPr b="0" i="0" lang="en-US" sz="3200" u="none" cap="none" strike="noStrike">
                <a:solidFill>
                  <a:srgbClr val="000000"/>
                </a:solidFill>
                <a:latin typeface="Palatino Linotype"/>
                <a:ea typeface="Palatino Linotype"/>
                <a:cs typeface="Palatino Linotype"/>
                <a:sym typeface="Palatino Linotype"/>
              </a:rPr>
              <a:t> PhD. B.Xamdamov (Andijon Mashinasozlik Instituti)</a:t>
            </a:r>
            <a:endParaRPr b="0" i="0" sz="3200" u="none" cap="none" strike="noStrike">
              <a:solidFill>
                <a:srgbClr val="000000"/>
              </a:solidFill>
              <a:latin typeface="Palatino Linotype"/>
              <a:ea typeface="Palatino Linotype"/>
              <a:cs typeface="Palatino Linotype"/>
              <a:sym typeface="Palatino Linotyp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
          <p:cNvSpPr/>
          <p:nvPr/>
        </p:nvSpPr>
        <p:spPr>
          <a:xfrm>
            <a:off x="488375" y="343072"/>
            <a:ext cx="11084926" cy="1200329"/>
          </a:xfrm>
          <a:prstGeom prst="rect">
            <a:avLst/>
          </a:prstGeom>
          <a:solidFill>
            <a:srgbClr val="E1F2C6"/>
          </a:solidFill>
          <a:ln cap="flat" cmpd="sng" w="9525">
            <a:solidFill>
              <a:schemeClr val="dk2"/>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dk1"/>
                </a:solidFill>
                <a:latin typeface="Palatino Linotype"/>
                <a:ea typeface="Palatino Linotype"/>
                <a:cs typeface="Palatino Linotype"/>
                <a:sym typeface="Palatino Linotype"/>
              </a:rPr>
              <a:t>1-Mavzu: Fanga kirish. Fanning maqsadi va vazifalari</a:t>
            </a:r>
            <a:endParaRPr b="1" i="0" sz="3600" u="none" cap="none" strike="noStrike">
              <a:solidFill>
                <a:schemeClr val="dk1"/>
              </a:solidFill>
              <a:latin typeface="Palatino Linotype"/>
              <a:ea typeface="Palatino Linotype"/>
              <a:cs typeface="Palatino Linotype"/>
              <a:sym typeface="Palatino Linotype"/>
            </a:endParaRPr>
          </a:p>
        </p:txBody>
      </p:sp>
      <p:sp>
        <p:nvSpPr>
          <p:cNvPr id="383" name="Google Shape;383;p3"/>
          <p:cNvSpPr/>
          <p:nvPr/>
        </p:nvSpPr>
        <p:spPr>
          <a:xfrm>
            <a:off x="488375" y="1978852"/>
            <a:ext cx="11084928" cy="3785652"/>
          </a:xfrm>
          <a:prstGeom prst="rect">
            <a:avLst/>
          </a:prstGeom>
          <a:solidFill>
            <a:srgbClr val="E1F2C6"/>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3200" u="none" cap="none" strike="noStrike">
                <a:solidFill>
                  <a:schemeClr val="dk1"/>
                </a:solidFill>
                <a:latin typeface="Palatino Linotype"/>
                <a:ea typeface="Palatino Linotype"/>
                <a:cs typeface="Palatino Linotype"/>
                <a:sym typeface="Palatino Linotype"/>
              </a:rPr>
              <a:t>Reja: </a:t>
            </a:r>
            <a:endParaRPr/>
          </a:p>
          <a:p>
            <a:pPr indent="0" lvl="0" marL="0" marR="0" rtl="0" algn="l">
              <a:lnSpc>
                <a:spcPct val="150000"/>
              </a:lnSpc>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1.1 Sertifikatlashtirish asoslari faniga kirish </a:t>
            </a:r>
            <a:endParaRPr/>
          </a:p>
          <a:p>
            <a:pPr indent="0" lvl="0" marL="0" marR="0" rtl="0" algn="l">
              <a:lnSpc>
                <a:spcPct val="150000"/>
              </a:lnSpc>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1.2 Sertifikatlashtirish asoslari fanining qisqacha tarixi </a:t>
            </a:r>
            <a:endParaRPr/>
          </a:p>
          <a:p>
            <a:pPr indent="0" lvl="0" marL="0" marR="0" rtl="0" algn="l">
              <a:lnSpc>
                <a:spcPct val="150000"/>
              </a:lnSpc>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1.3 Fanning maqsadi va vazifalari </a:t>
            </a:r>
            <a:endParaRPr/>
          </a:p>
          <a:p>
            <a:pPr indent="0" lvl="0" marL="0" marR="0" rtl="0" algn="l">
              <a:lnSpc>
                <a:spcPct val="150000"/>
              </a:lnSpc>
              <a:spcBef>
                <a:spcPts val="0"/>
              </a:spcBef>
              <a:spcAft>
                <a:spcPts val="0"/>
              </a:spcAft>
              <a:buNone/>
            </a:pPr>
            <a:r>
              <a:rPr b="0" i="0" lang="en-US" sz="3200" u="none" cap="none" strike="noStrike">
                <a:solidFill>
                  <a:schemeClr val="dk1"/>
                </a:solidFill>
                <a:latin typeface="Palatino Linotype"/>
                <a:ea typeface="Palatino Linotype"/>
                <a:cs typeface="Palatino Linotype"/>
                <a:sym typeface="Palatino Linotype"/>
              </a:rPr>
              <a:t>1.4 Sertifikatlashtirish bo’yicha xalqaro tashkilotlar.</a:t>
            </a:r>
            <a:endParaRPr/>
          </a:p>
        </p:txBody>
      </p:sp>
      <p:sp>
        <p:nvSpPr>
          <p:cNvPr id="384" name="Google Shape;384;p3"/>
          <p:cNvSpPr/>
          <p:nvPr/>
        </p:nvSpPr>
        <p:spPr>
          <a:xfrm>
            <a:off x="10680192"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3</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4"/>
          <p:cNvSpPr/>
          <p:nvPr/>
        </p:nvSpPr>
        <p:spPr>
          <a:xfrm>
            <a:off x="3841853" y="102353"/>
            <a:ext cx="4612943" cy="1528549"/>
          </a:xfrm>
          <a:prstGeom prst="cloud">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3600" u="sng" cap="none" strike="noStrike">
                <a:solidFill>
                  <a:srgbClr val="C00000"/>
                </a:solidFill>
                <a:latin typeface="Palatino Linotype"/>
                <a:ea typeface="Palatino Linotype"/>
                <a:cs typeface="Palatino Linotype"/>
                <a:sym typeface="Palatino Linotype"/>
              </a:rPr>
              <a:t>sеrtifikаt аtаmаsi </a:t>
            </a:r>
            <a:endParaRPr b="1" i="0" sz="3600" u="sng" cap="none" strike="noStrike">
              <a:solidFill>
                <a:srgbClr val="C00000"/>
              </a:solidFill>
              <a:latin typeface="Palatino Linotype"/>
              <a:ea typeface="Palatino Linotype"/>
              <a:cs typeface="Palatino Linotype"/>
              <a:sym typeface="Palatino Linotype"/>
            </a:endParaRPr>
          </a:p>
        </p:txBody>
      </p:sp>
      <p:sp>
        <p:nvSpPr>
          <p:cNvPr id="390" name="Google Shape;390;p4"/>
          <p:cNvSpPr/>
          <p:nvPr/>
        </p:nvSpPr>
        <p:spPr>
          <a:xfrm>
            <a:off x="245661" y="651676"/>
            <a:ext cx="4435523" cy="3282288"/>
          </a:xfrm>
          <a:prstGeom prst="irregularSeal1">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mаlаkа оlgаnlik to’g’risidаgi tаsdiqlоvchi hujjаt</a:t>
            </a:r>
            <a:endParaRPr b="1" i="0" sz="2000" u="none" cap="none" strike="noStrike">
              <a:solidFill>
                <a:schemeClr val="dk1"/>
              </a:solidFill>
              <a:latin typeface="Palatino Linotype"/>
              <a:ea typeface="Palatino Linotype"/>
              <a:cs typeface="Palatino Linotype"/>
              <a:sym typeface="Palatino Linotype"/>
            </a:endParaRPr>
          </a:p>
        </p:txBody>
      </p:sp>
      <p:sp>
        <p:nvSpPr>
          <p:cNvPr id="391" name="Google Shape;391;p4"/>
          <p:cNvSpPr/>
          <p:nvPr/>
        </p:nvSpPr>
        <p:spPr>
          <a:xfrm>
            <a:off x="8722061" y="252477"/>
            <a:ext cx="1084999" cy="1228301"/>
          </a:xfrm>
          <a:custGeom>
            <a:rect b="b" l="l" r="r" t="t"/>
            <a:pathLst>
              <a:path extrusionOk="0" h="120000" w="120000">
                <a:moveTo>
                  <a:pt x="0" y="0"/>
                </a:moveTo>
                <a:lnTo>
                  <a:pt x="120000" y="0"/>
                </a:lnTo>
                <a:lnTo>
                  <a:pt x="120000" y="120000"/>
                </a:lnTo>
                <a:lnTo>
                  <a:pt x="0" y="120000"/>
                </a:lnTo>
                <a:close/>
                <a:moveTo>
                  <a:pt x="34286" y="42964"/>
                </a:moveTo>
                <a:cubicBezTo>
                  <a:pt x="34286" y="30420"/>
                  <a:pt x="45798" y="20250"/>
                  <a:pt x="60000" y="20250"/>
                </a:cubicBezTo>
                <a:cubicBezTo>
                  <a:pt x="74202" y="20250"/>
                  <a:pt x="85714" y="30420"/>
                  <a:pt x="85714" y="42964"/>
                </a:cubicBezTo>
                <a:lnTo>
                  <a:pt x="85714" y="42964"/>
                </a:lnTo>
                <a:cubicBezTo>
                  <a:pt x="85714" y="52373"/>
                  <a:pt x="79958" y="60000"/>
                  <a:pt x="72857" y="60000"/>
                </a:cubicBezTo>
                <a:cubicBezTo>
                  <a:pt x="69307" y="60000"/>
                  <a:pt x="66429" y="63814"/>
                  <a:pt x="66429" y="68518"/>
                </a:cubicBezTo>
                <a:lnTo>
                  <a:pt x="66429" y="79875"/>
                </a:lnTo>
                <a:lnTo>
                  <a:pt x="53571" y="79875"/>
                </a:lnTo>
                <a:lnTo>
                  <a:pt x="53571" y="68518"/>
                </a:lnTo>
                <a:lnTo>
                  <a:pt x="53571" y="68518"/>
                </a:lnTo>
                <a:cubicBezTo>
                  <a:pt x="53571" y="59109"/>
                  <a:pt x="59328" y="51482"/>
                  <a:pt x="66429" y="51482"/>
                </a:cubicBezTo>
                <a:cubicBezTo>
                  <a:pt x="69979" y="51482"/>
                  <a:pt x="72857" y="47669"/>
                  <a:pt x="72857" y="42964"/>
                </a:cubicBezTo>
                <a:cubicBezTo>
                  <a:pt x="72857" y="36692"/>
                  <a:pt x="67101" y="31607"/>
                  <a:pt x="60000" y="31607"/>
                </a:cubicBezTo>
                <a:cubicBezTo>
                  <a:pt x="52899" y="31607"/>
                  <a:pt x="47143" y="36692"/>
                  <a:pt x="47143" y="42964"/>
                </a:cubicBezTo>
                <a:close/>
                <a:moveTo>
                  <a:pt x="60000" y="82714"/>
                </a:moveTo>
                <a:lnTo>
                  <a:pt x="60000" y="82714"/>
                </a:lnTo>
                <a:cubicBezTo>
                  <a:pt x="65326" y="82714"/>
                  <a:pt x="69643" y="86528"/>
                  <a:pt x="69643" y="91232"/>
                </a:cubicBezTo>
                <a:cubicBezTo>
                  <a:pt x="69643" y="95936"/>
                  <a:pt x="65326" y="99750"/>
                  <a:pt x="60000" y="99750"/>
                </a:cubicBezTo>
                <a:cubicBezTo>
                  <a:pt x="54674" y="99750"/>
                  <a:pt x="50357" y="95936"/>
                  <a:pt x="50357" y="91232"/>
                </a:cubicBezTo>
                <a:cubicBezTo>
                  <a:pt x="50357" y="86528"/>
                  <a:pt x="54674" y="82714"/>
                  <a:pt x="60000" y="82714"/>
                </a:cubicBezTo>
                <a:close/>
              </a:path>
              <a:path extrusionOk="0" fill="darken" h="120000" w="120000">
                <a:moveTo>
                  <a:pt x="34286" y="42964"/>
                </a:moveTo>
                <a:cubicBezTo>
                  <a:pt x="34286" y="30420"/>
                  <a:pt x="45798" y="20250"/>
                  <a:pt x="60000" y="20250"/>
                </a:cubicBezTo>
                <a:cubicBezTo>
                  <a:pt x="74202" y="20250"/>
                  <a:pt x="85714" y="30420"/>
                  <a:pt x="85714" y="42964"/>
                </a:cubicBezTo>
                <a:lnTo>
                  <a:pt x="85714" y="42964"/>
                </a:lnTo>
                <a:cubicBezTo>
                  <a:pt x="85714" y="52373"/>
                  <a:pt x="79958" y="60000"/>
                  <a:pt x="72857" y="60000"/>
                </a:cubicBezTo>
                <a:cubicBezTo>
                  <a:pt x="69307" y="60000"/>
                  <a:pt x="66429" y="63814"/>
                  <a:pt x="66429" y="68518"/>
                </a:cubicBezTo>
                <a:lnTo>
                  <a:pt x="66429" y="79875"/>
                </a:lnTo>
                <a:lnTo>
                  <a:pt x="53571" y="79875"/>
                </a:lnTo>
                <a:lnTo>
                  <a:pt x="53571" y="68518"/>
                </a:lnTo>
                <a:lnTo>
                  <a:pt x="53571" y="68518"/>
                </a:lnTo>
                <a:cubicBezTo>
                  <a:pt x="53571" y="59109"/>
                  <a:pt x="59328" y="51482"/>
                  <a:pt x="66429" y="51482"/>
                </a:cubicBezTo>
                <a:cubicBezTo>
                  <a:pt x="69979" y="51482"/>
                  <a:pt x="72857" y="47669"/>
                  <a:pt x="72857" y="42964"/>
                </a:cubicBezTo>
                <a:cubicBezTo>
                  <a:pt x="72857" y="36692"/>
                  <a:pt x="67101" y="31607"/>
                  <a:pt x="60000" y="31607"/>
                </a:cubicBezTo>
                <a:cubicBezTo>
                  <a:pt x="52899" y="31607"/>
                  <a:pt x="47143" y="36692"/>
                  <a:pt x="47143" y="42964"/>
                </a:cubicBezTo>
                <a:close/>
                <a:moveTo>
                  <a:pt x="60000" y="82714"/>
                </a:moveTo>
                <a:lnTo>
                  <a:pt x="60000" y="82714"/>
                </a:lnTo>
                <a:cubicBezTo>
                  <a:pt x="65326" y="82714"/>
                  <a:pt x="69643" y="86528"/>
                  <a:pt x="69643" y="91232"/>
                </a:cubicBezTo>
                <a:cubicBezTo>
                  <a:pt x="69643" y="95936"/>
                  <a:pt x="65326" y="99750"/>
                  <a:pt x="60000" y="99750"/>
                </a:cubicBezTo>
                <a:cubicBezTo>
                  <a:pt x="54674" y="99750"/>
                  <a:pt x="50357" y="95936"/>
                  <a:pt x="50357" y="91232"/>
                </a:cubicBezTo>
                <a:cubicBezTo>
                  <a:pt x="50357" y="86528"/>
                  <a:pt x="54674" y="82714"/>
                  <a:pt x="60000" y="82714"/>
                </a:cubicBezTo>
                <a:close/>
              </a:path>
              <a:path extrusionOk="0" fill="none" h="120000" w="120000">
                <a:moveTo>
                  <a:pt x="34286" y="42964"/>
                </a:moveTo>
                <a:cubicBezTo>
                  <a:pt x="34286" y="30420"/>
                  <a:pt x="45798" y="20250"/>
                  <a:pt x="60000" y="20250"/>
                </a:cubicBezTo>
                <a:cubicBezTo>
                  <a:pt x="74202" y="20250"/>
                  <a:pt x="85714" y="30420"/>
                  <a:pt x="85714" y="42964"/>
                </a:cubicBezTo>
                <a:lnTo>
                  <a:pt x="85714" y="42964"/>
                </a:lnTo>
                <a:cubicBezTo>
                  <a:pt x="85714" y="52373"/>
                  <a:pt x="79958" y="60000"/>
                  <a:pt x="72857" y="60000"/>
                </a:cubicBezTo>
                <a:cubicBezTo>
                  <a:pt x="69307" y="60000"/>
                  <a:pt x="66429" y="63814"/>
                  <a:pt x="66429" y="68518"/>
                </a:cubicBezTo>
                <a:lnTo>
                  <a:pt x="66429" y="79875"/>
                </a:lnTo>
                <a:lnTo>
                  <a:pt x="53571" y="79875"/>
                </a:lnTo>
                <a:lnTo>
                  <a:pt x="53571" y="68518"/>
                </a:lnTo>
                <a:lnTo>
                  <a:pt x="53571" y="68518"/>
                </a:lnTo>
                <a:cubicBezTo>
                  <a:pt x="53571" y="59109"/>
                  <a:pt x="59328" y="51482"/>
                  <a:pt x="66429" y="51482"/>
                </a:cubicBezTo>
                <a:cubicBezTo>
                  <a:pt x="69979" y="51482"/>
                  <a:pt x="72857" y="47669"/>
                  <a:pt x="72857" y="42964"/>
                </a:cubicBezTo>
                <a:cubicBezTo>
                  <a:pt x="72857" y="36692"/>
                  <a:pt x="67101" y="31607"/>
                  <a:pt x="60000" y="31607"/>
                </a:cubicBezTo>
                <a:cubicBezTo>
                  <a:pt x="52899" y="31607"/>
                  <a:pt x="47143" y="36692"/>
                  <a:pt x="47143" y="42964"/>
                </a:cubicBezTo>
                <a:close/>
                <a:moveTo>
                  <a:pt x="60000" y="82714"/>
                </a:moveTo>
                <a:lnTo>
                  <a:pt x="60000" y="82714"/>
                </a:lnTo>
                <a:cubicBezTo>
                  <a:pt x="65326" y="82714"/>
                  <a:pt x="69643" y="86528"/>
                  <a:pt x="69643" y="91232"/>
                </a:cubicBezTo>
                <a:cubicBezTo>
                  <a:pt x="69643" y="95936"/>
                  <a:pt x="65326" y="99750"/>
                  <a:pt x="60000" y="99750"/>
                </a:cubicBezTo>
                <a:cubicBezTo>
                  <a:pt x="54674" y="99750"/>
                  <a:pt x="50357" y="95936"/>
                  <a:pt x="50357" y="91232"/>
                </a:cubicBezTo>
                <a:cubicBezTo>
                  <a:pt x="50357" y="86528"/>
                  <a:pt x="54674" y="82714"/>
                  <a:pt x="60000" y="82714"/>
                </a:cubicBezTo>
                <a:close/>
              </a:path>
              <a:path extrusionOk="0" fill="none" h="120000" w="120000">
                <a:moveTo>
                  <a:pt x="0" y="0"/>
                </a:moveTo>
                <a:lnTo>
                  <a:pt x="120000" y="0"/>
                </a:lnTo>
                <a:lnTo>
                  <a:pt x="120000" y="120000"/>
                </a:lnTo>
                <a:lnTo>
                  <a:pt x="0" y="120000"/>
                </a:lnTo>
                <a:close/>
              </a:path>
            </a:pathLst>
          </a:custGeom>
          <a:solidFill>
            <a:srgbClr val="E1F2C6"/>
          </a:solidFill>
          <a:ln cap="flat" cmpd="sng" w="28575">
            <a:solidFill>
              <a:srgbClr val="465683"/>
            </a:solidFill>
            <a:prstDash val="solid"/>
            <a:round/>
            <a:headEnd len="sm" w="sm" type="none"/>
            <a:tailEnd len="sm" w="sm" type="none"/>
          </a:ln>
          <a:effectLst>
            <a:reflection blurRad="0" dir="5400000" dist="50800" endA="300" endPos="55500" kx="0" rotWithShape="0" algn="bl" stA="50000" stPos="0" sy="-100000" ky="0"/>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392" name="Google Shape;392;p4"/>
          <p:cNvSpPr/>
          <p:nvPr/>
        </p:nvSpPr>
        <p:spPr>
          <a:xfrm>
            <a:off x="3125336" y="1722982"/>
            <a:ext cx="5158853" cy="3186755"/>
          </a:xfrm>
          <a:prstGeom prst="irregularSeal2">
            <a:avLst/>
          </a:prstGeom>
          <a:solidFill>
            <a:srgbClr val="FFFF00"/>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mаhsulоtni sifаti to’g’risidаgi hujjаt</a:t>
            </a:r>
            <a:endParaRPr b="1" i="0" sz="2000" u="none" cap="none" strike="noStrike">
              <a:solidFill>
                <a:schemeClr val="dk1"/>
              </a:solidFill>
              <a:latin typeface="Palatino Linotype"/>
              <a:ea typeface="Palatino Linotype"/>
              <a:cs typeface="Palatino Linotype"/>
              <a:sym typeface="Palatino Linotype"/>
            </a:endParaRPr>
          </a:p>
        </p:txBody>
      </p:sp>
      <p:sp>
        <p:nvSpPr>
          <p:cNvPr id="393" name="Google Shape;393;p4"/>
          <p:cNvSpPr/>
          <p:nvPr/>
        </p:nvSpPr>
        <p:spPr>
          <a:xfrm>
            <a:off x="6823890" y="1630902"/>
            <a:ext cx="5368119" cy="3145810"/>
          </a:xfrm>
          <a:prstGeom prst="star7">
            <a:avLst>
              <a:gd fmla="val 34601" name="adj"/>
              <a:gd fmla="val 102572" name="hf"/>
              <a:gd fmla="val 105210" name="vf"/>
            </a:avLst>
          </a:prstGeom>
          <a:solidFill>
            <a:schemeClr val="l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mаhsulоtni hududimizgа оlib kirish yoki оlib kеtish uchun bоjхоnаgа ko’rsаtilishi lоzim bo’lgаn hujjаt </a:t>
            </a:r>
            <a:endParaRPr b="1" i="0" sz="2000" u="none" cap="none" strike="noStrike">
              <a:solidFill>
                <a:schemeClr val="dk1"/>
              </a:solidFill>
              <a:latin typeface="Palatino Linotype"/>
              <a:ea typeface="Palatino Linotype"/>
              <a:cs typeface="Palatino Linotype"/>
              <a:sym typeface="Palatino Linotype"/>
            </a:endParaRPr>
          </a:p>
        </p:txBody>
      </p:sp>
      <p:sp>
        <p:nvSpPr>
          <p:cNvPr id="394" name="Google Shape;394;p4"/>
          <p:cNvSpPr/>
          <p:nvPr/>
        </p:nvSpPr>
        <p:spPr>
          <a:xfrm>
            <a:off x="627797" y="4971737"/>
            <a:ext cx="11395880" cy="1212107"/>
          </a:xfrm>
          <a:prstGeom prst="wedgeRectCallout">
            <a:avLst>
              <a:gd fmla="val -50773" name="adj1"/>
              <a:gd fmla="val -107211" name="adj2"/>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400" u="none" cap="none" strike="noStrike">
                <a:solidFill>
                  <a:srgbClr val="C00000"/>
                </a:solidFill>
                <a:latin typeface="Palatino Linotype"/>
                <a:ea typeface="Palatino Linotype"/>
                <a:cs typeface="Palatino Linotype"/>
                <a:sym typeface="Palatino Linotype"/>
              </a:rPr>
              <a:t>O’ylаymizki, ushbu kursimizning bo’limlаrini o’qib vа o’rgаnib chiqib, mа’lum ko’nikmаgа egа bo’lgаningizdаn so’ng ushbu аtаmаgа аlbаttа аniq vа mukаmmаl jаvоb tоpаsiz.</a:t>
            </a:r>
            <a:endParaRPr b="0" i="0" sz="2400" u="none" cap="none" strike="noStrike">
              <a:solidFill>
                <a:srgbClr val="C00000"/>
              </a:solidFill>
              <a:latin typeface="Palatino Linotype"/>
              <a:ea typeface="Palatino Linotype"/>
              <a:cs typeface="Palatino Linotype"/>
              <a:sym typeface="Palatino Linotype"/>
            </a:endParaRPr>
          </a:p>
        </p:txBody>
      </p:sp>
      <p:sp>
        <p:nvSpPr>
          <p:cNvPr id="395" name="Google Shape;395;p4"/>
          <p:cNvSpPr/>
          <p:nvPr/>
        </p:nvSpPr>
        <p:spPr>
          <a:xfrm>
            <a:off x="11023933" y="5749188"/>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4</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grpSp>
        <p:nvGrpSpPr>
          <p:cNvPr id="400" name="Google Shape;400;p5"/>
          <p:cNvGrpSpPr/>
          <p:nvPr/>
        </p:nvGrpSpPr>
        <p:grpSpPr>
          <a:xfrm>
            <a:off x="137160" y="720119"/>
            <a:ext cx="11993880" cy="6042601"/>
            <a:chOff x="0" y="95279"/>
            <a:chExt cx="11993880" cy="6042601"/>
          </a:xfrm>
        </p:grpSpPr>
        <p:sp>
          <p:nvSpPr>
            <p:cNvPr id="401" name="Google Shape;401;p5"/>
            <p:cNvSpPr/>
            <p:nvPr/>
          </p:nvSpPr>
          <p:spPr>
            <a:xfrm>
              <a:off x="0" y="316679"/>
              <a:ext cx="11993880" cy="378000"/>
            </a:xfrm>
            <a:prstGeom prst="rect">
              <a:avLst/>
            </a:prstGeom>
            <a:solidFill>
              <a:schemeClr val="lt1">
                <a:alpha val="89803"/>
              </a:schemeClr>
            </a:solidFill>
            <a:ln cap="flat" cmpd="sng" w="9525">
              <a:solidFill>
                <a:srgbClr val="62891C">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5"/>
            <p:cNvSpPr/>
            <p:nvPr/>
          </p:nvSpPr>
          <p:spPr>
            <a:xfrm>
              <a:off x="599694" y="95279"/>
              <a:ext cx="9637778" cy="442800"/>
            </a:xfrm>
            <a:prstGeom prst="roundRect">
              <a:avLst>
                <a:gd fmla="val 16667" name="adj"/>
              </a:avLst>
            </a:prstGeom>
            <a:gradFill>
              <a:gsLst>
                <a:gs pos="0">
                  <a:srgbClr val="C3E1A8">
                    <a:alpha val="89803"/>
                  </a:srgbClr>
                </a:gs>
                <a:gs pos="35000">
                  <a:srgbClr val="D3E9C1">
                    <a:alpha val="89803"/>
                  </a:srgbClr>
                </a:gs>
                <a:gs pos="100000">
                  <a:srgbClr val="EDF8E6">
                    <a:alpha val="8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5"/>
            <p:cNvSpPr txBox="1"/>
            <p:nvPr/>
          </p:nvSpPr>
          <p:spPr>
            <a:xfrm>
              <a:off x="621310" y="116895"/>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mahsulot va xizmatlarni sertifikatlashtirish faoliyati</a:t>
              </a:r>
              <a:endParaRPr b="1" i="0" sz="2000" u="none" cap="none" strike="noStrike">
                <a:solidFill>
                  <a:schemeClr val="dk1"/>
                </a:solidFill>
                <a:latin typeface="Palatino Linotype"/>
                <a:ea typeface="Palatino Linotype"/>
                <a:cs typeface="Palatino Linotype"/>
                <a:sym typeface="Palatino Linotype"/>
              </a:endParaRPr>
            </a:p>
          </p:txBody>
        </p:sp>
        <p:sp>
          <p:nvSpPr>
            <p:cNvPr id="404" name="Google Shape;404;p5"/>
            <p:cNvSpPr/>
            <p:nvPr/>
          </p:nvSpPr>
          <p:spPr>
            <a:xfrm>
              <a:off x="0" y="997080"/>
              <a:ext cx="11993880" cy="378000"/>
            </a:xfrm>
            <a:prstGeom prst="rect">
              <a:avLst/>
            </a:prstGeom>
            <a:solidFill>
              <a:schemeClr val="lt1">
                <a:alpha val="89803"/>
              </a:schemeClr>
            </a:solidFill>
            <a:ln cap="flat" cmpd="sng" w="9525">
              <a:solidFill>
                <a:srgbClr val="62891C">
                  <a:alpha val="85098"/>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5"/>
            <p:cNvSpPr/>
            <p:nvPr/>
          </p:nvSpPr>
          <p:spPr>
            <a:xfrm>
              <a:off x="599694" y="775679"/>
              <a:ext cx="9637778" cy="442800"/>
            </a:xfrm>
            <a:prstGeom prst="roundRect">
              <a:avLst>
                <a:gd fmla="val 16667" name="adj"/>
              </a:avLst>
            </a:prstGeom>
            <a:gradFill>
              <a:gsLst>
                <a:gs pos="0">
                  <a:srgbClr val="C3E1A8">
                    <a:alpha val="85098"/>
                  </a:srgbClr>
                </a:gs>
                <a:gs pos="35000">
                  <a:srgbClr val="D3E9C1">
                    <a:alpha val="85098"/>
                  </a:srgbClr>
                </a:gs>
                <a:gs pos="100000">
                  <a:srgbClr val="EDF8E6">
                    <a:alpha val="85098"/>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5"/>
            <p:cNvSpPr txBox="1"/>
            <p:nvPr/>
          </p:nvSpPr>
          <p:spPr>
            <a:xfrm>
              <a:off x="621310" y="797295"/>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milliy sertifikatlashtirish tizimi va me’yoriy-xuquqiy asoslar</a:t>
              </a:r>
              <a:endParaRPr b="1" i="0" sz="2000" u="none" cap="none" strike="noStrike">
                <a:solidFill>
                  <a:schemeClr val="dk1"/>
                </a:solidFill>
                <a:latin typeface="Palatino Linotype"/>
                <a:ea typeface="Palatino Linotype"/>
                <a:cs typeface="Palatino Linotype"/>
                <a:sym typeface="Palatino Linotype"/>
              </a:endParaRPr>
            </a:p>
          </p:txBody>
        </p:sp>
        <p:sp>
          <p:nvSpPr>
            <p:cNvPr id="407" name="Google Shape;407;p5"/>
            <p:cNvSpPr/>
            <p:nvPr/>
          </p:nvSpPr>
          <p:spPr>
            <a:xfrm>
              <a:off x="0" y="1677480"/>
              <a:ext cx="11993880" cy="378000"/>
            </a:xfrm>
            <a:prstGeom prst="rect">
              <a:avLst/>
            </a:prstGeom>
            <a:solidFill>
              <a:schemeClr val="lt1">
                <a:alpha val="89803"/>
              </a:schemeClr>
            </a:solidFill>
            <a:ln cap="flat" cmpd="sng" w="9525">
              <a:solidFill>
                <a:srgbClr val="62891C">
                  <a:alpha val="80000"/>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5"/>
            <p:cNvSpPr/>
            <p:nvPr/>
          </p:nvSpPr>
          <p:spPr>
            <a:xfrm>
              <a:off x="599694" y="1456080"/>
              <a:ext cx="9637778" cy="442800"/>
            </a:xfrm>
            <a:prstGeom prst="roundRect">
              <a:avLst>
                <a:gd fmla="val 16667" name="adj"/>
              </a:avLst>
            </a:prstGeom>
            <a:gradFill>
              <a:gsLst>
                <a:gs pos="0">
                  <a:srgbClr val="C3E1A8">
                    <a:alpha val="80000"/>
                  </a:srgbClr>
                </a:gs>
                <a:gs pos="35000">
                  <a:srgbClr val="D3E9C1">
                    <a:alpha val="80000"/>
                  </a:srgbClr>
                </a:gs>
                <a:gs pos="100000">
                  <a:srgbClr val="EDF8E6">
                    <a:alpha val="80000"/>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5"/>
            <p:cNvSpPr txBox="1"/>
            <p:nvPr/>
          </p:nvSpPr>
          <p:spPr>
            <a:xfrm>
              <a:off x="621310" y="14776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serifikatlashtirish bo’yicha xalqaro tajribalar</a:t>
              </a:r>
              <a:endParaRPr b="1" i="0" sz="2000" u="none" cap="none" strike="noStrike">
                <a:solidFill>
                  <a:schemeClr val="dk1"/>
                </a:solidFill>
                <a:latin typeface="Palatino Linotype"/>
                <a:ea typeface="Palatino Linotype"/>
                <a:cs typeface="Palatino Linotype"/>
                <a:sym typeface="Palatino Linotype"/>
              </a:endParaRPr>
            </a:p>
          </p:txBody>
        </p:sp>
        <p:sp>
          <p:nvSpPr>
            <p:cNvPr id="410" name="Google Shape;410;p5"/>
            <p:cNvSpPr/>
            <p:nvPr/>
          </p:nvSpPr>
          <p:spPr>
            <a:xfrm>
              <a:off x="0" y="2357880"/>
              <a:ext cx="11993880" cy="378000"/>
            </a:xfrm>
            <a:prstGeom prst="rect">
              <a:avLst/>
            </a:prstGeom>
            <a:solidFill>
              <a:schemeClr val="lt1">
                <a:alpha val="89803"/>
              </a:schemeClr>
            </a:solidFill>
            <a:ln cap="flat" cmpd="sng" w="9525">
              <a:solidFill>
                <a:srgbClr val="62891C">
                  <a:alpha val="74901"/>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5"/>
            <p:cNvSpPr/>
            <p:nvPr/>
          </p:nvSpPr>
          <p:spPr>
            <a:xfrm>
              <a:off x="599694" y="2136480"/>
              <a:ext cx="9637778" cy="442800"/>
            </a:xfrm>
            <a:prstGeom prst="roundRect">
              <a:avLst>
                <a:gd fmla="val 16667" name="adj"/>
              </a:avLst>
            </a:prstGeom>
            <a:gradFill>
              <a:gsLst>
                <a:gs pos="0">
                  <a:srgbClr val="C3E1A8">
                    <a:alpha val="74901"/>
                  </a:srgbClr>
                </a:gs>
                <a:gs pos="35000">
                  <a:srgbClr val="D3E9C1">
                    <a:alpha val="74901"/>
                  </a:srgbClr>
                </a:gs>
                <a:gs pos="100000">
                  <a:srgbClr val="EDF8E6">
                    <a:alpha val="74901"/>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5"/>
            <p:cNvSpPr txBox="1"/>
            <p:nvPr/>
          </p:nvSpPr>
          <p:spPr>
            <a:xfrm>
              <a:off x="621310" y="21580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sertifikatlashtirish tartibi va qoidalari</a:t>
              </a:r>
              <a:endParaRPr b="1" i="0" sz="2000" u="none" cap="none" strike="noStrike">
                <a:solidFill>
                  <a:schemeClr val="dk1"/>
                </a:solidFill>
                <a:latin typeface="Palatino Linotype"/>
                <a:ea typeface="Palatino Linotype"/>
                <a:cs typeface="Palatino Linotype"/>
                <a:sym typeface="Palatino Linotype"/>
              </a:endParaRPr>
            </a:p>
          </p:txBody>
        </p:sp>
        <p:sp>
          <p:nvSpPr>
            <p:cNvPr id="413" name="Google Shape;413;p5"/>
            <p:cNvSpPr/>
            <p:nvPr/>
          </p:nvSpPr>
          <p:spPr>
            <a:xfrm>
              <a:off x="0" y="3038280"/>
              <a:ext cx="11993880" cy="378000"/>
            </a:xfrm>
            <a:prstGeom prst="rect">
              <a:avLst/>
            </a:prstGeom>
            <a:solidFill>
              <a:schemeClr val="lt1">
                <a:alpha val="89803"/>
              </a:schemeClr>
            </a:solidFill>
            <a:ln cap="flat" cmpd="sng" w="9525">
              <a:solidFill>
                <a:srgbClr val="62891C">
                  <a:alpha val="6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5"/>
            <p:cNvSpPr/>
            <p:nvPr/>
          </p:nvSpPr>
          <p:spPr>
            <a:xfrm>
              <a:off x="599694" y="2816880"/>
              <a:ext cx="9637778" cy="442800"/>
            </a:xfrm>
            <a:prstGeom prst="roundRect">
              <a:avLst>
                <a:gd fmla="val 16667" name="adj"/>
              </a:avLst>
            </a:prstGeom>
            <a:gradFill>
              <a:gsLst>
                <a:gs pos="0">
                  <a:srgbClr val="C3E1A8">
                    <a:alpha val="69803"/>
                  </a:srgbClr>
                </a:gs>
                <a:gs pos="35000">
                  <a:srgbClr val="D3E9C1">
                    <a:alpha val="69803"/>
                  </a:srgbClr>
                </a:gs>
                <a:gs pos="100000">
                  <a:srgbClr val="EDF8E6">
                    <a:alpha val="6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5"/>
            <p:cNvSpPr txBox="1"/>
            <p:nvPr/>
          </p:nvSpPr>
          <p:spPr>
            <a:xfrm>
              <a:off x="621310" y="28384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sertifikatlashtirish sxemalari</a:t>
              </a:r>
              <a:endParaRPr b="1" i="0" sz="2000" u="none" cap="none" strike="noStrike">
                <a:solidFill>
                  <a:schemeClr val="dk1"/>
                </a:solidFill>
                <a:latin typeface="Palatino Linotype"/>
                <a:ea typeface="Palatino Linotype"/>
                <a:cs typeface="Palatino Linotype"/>
                <a:sym typeface="Palatino Linotype"/>
              </a:endParaRPr>
            </a:p>
          </p:txBody>
        </p:sp>
        <p:sp>
          <p:nvSpPr>
            <p:cNvPr id="416" name="Google Shape;416;p5"/>
            <p:cNvSpPr/>
            <p:nvPr/>
          </p:nvSpPr>
          <p:spPr>
            <a:xfrm>
              <a:off x="0" y="3718680"/>
              <a:ext cx="11993880" cy="378000"/>
            </a:xfrm>
            <a:prstGeom prst="rect">
              <a:avLst/>
            </a:prstGeom>
            <a:solidFill>
              <a:schemeClr val="lt1">
                <a:alpha val="89803"/>
              </a:schemeClr>
            </a:solidFill>
            <a:ln cap="flat" cmpd="sng" w="9525">
              <a:solidFill>
                <a:srgbClr val="62891C">
                  <a:alpha val="65098"/>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5"/>
            <p:cNvSpPr/>
            <p:nvPr/>
          </p:nvSpPr>
          <p:spPr>
            <a:xfrm>
              <a:off x="599694" y="3497280"/>
              <a:ext cx="9637778" cy="442800"/>
            </a:xfrm>
            <a:prstGeom prst="roundRect">
              <a:avLst>
                <a:gd fmla="val 16667" name="adj"/>
              </a:avLst>
            </a:prstGeom>
            <a:gradFill>
              <a:gsLst>
                <a:gs pos="0">
                  <a:srgbClr val="C3E1A8">
                    <a:alpha val="65098"/>
                  </a:srgbClr>
                </a:gs>
                <a:gs pos="35000">
                  <a:srgbClr val="D3E9C1">
                    <a:alpha val="65098"/>
                  </a:srgbClr>
                </a:gs>
                <a:gs pos="100000">
                  <a:srgbClr val="EDF8E6">
                    <a:alpha val="65098"/>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5"/>
            <p:cNvSpPr txBox="1"/>
            <p:nvPr/>
          </p:nvSpPr>
          <p:spPr>
            <a:xfrm>
              <a:off x="621310" y="35188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sertifikatlashtirish faoliyatida inspeksion nazorat</a:t>
              </a:r>
              <a:endParaRPr b="1" i="0" sz="2000" u="none" cap="none" strike="noStrike">
                <a:solidFill>
                  <a:schemeClr val="dk1"/>
                </a:solidFill>
                <a:latin typeface="Palatino Linotype"/>
                <a:ea typeface="Palatino Linotype"/>
                <a:cs typeface="Palatino Linotype"/>
                <a:sym typeface="Palatino Linotype"/>
              </a:endParaRPr>
            </a:p>
          </p:txBody>
        </p:sp>
        <p:sp>
          <p:nvSpPr>
            <p:cNvPr id="419" name="Google Shape;419;p5"/>
            <p:cNvSpPr/>
            <p:nvPr/>
          </p:nvSpPr>
          <p:spPr>
            <a:xfrm>
              <a:off x="0" y="4399080"/>
              <a:ext cx="11993880" cy="378000"/>
            </a:xfrm>
            <a:prstGeom prst="rect">
              <a:avLst/>
            </a:prstGeom>
            <a:solidFill>
              <a:schemeClr val="lt1">
                <a:alpha val="89803"/>
              </a:schemeClr>
            </a:solidFill>
            <a:ln cap="flat" cmpd="sng" w="9525">
              <a:solidFill>
                <a:srgbClr val="62891C">
                  <a:alpha val="60000"/>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5"/>
            <p:cNvSpPr/>
            <p:nvPr/>
          </p:nvSpPr>
          <p:spPr>
            <a:xfrm>
              <a:off x="599694" y="4177680"/>
              <a:ext cx="9637778" cy="442800"/>
            </a:xfrm>
            <a:prstGeom prst="roundRect">
              <a:avLst>
                <a:gd fmla="val 16667" name="adj"/>
              </a:avLst>
            </a:prstGeom>
            <a:gradFill>
              <a:gsLst>
                <a:gs pos="0">
                  <a:srgbClr val="C3E1A8">
                    <a:alpha val="60000"/>
                  </a:srgbClr>
                </a:gs>
                <a:gs pos="35000">
                  <a:srgbClr val="D3E9C1">
                    <a:alpha val="60000"/>
                  </a:srgbClr>
                </a:gs>
                <a:gs pos="100000">
                  <a:srgbClr val="EDF8E6">
                    <a:alpha val="60000"/>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5"/>
            <p:cNvSpPr txBox="1"/>
            <p:nvPr/>
          </p:nvSpPr>
          <p:spPr>
            <a:xfrm>
              <a:off x="621310" y="41992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sinov laborayalarini akkreditlash</a:t>
              </a:r>
              <a:endParaRPr b="1" i="0" sz="2000" u="none" cap="none" strike="noStrike">
                <a:solidFill>
                  <a:schemeClr val="dk1"/>
                </a:solidFill>
                <a:latin typeface="Palatino Linotype"/>
                <a:ea typeface="Palatino Linotype"/>
                <a:cs typeface="Palatino Linotype"/>
                <a:sym typeface="Palatino Linotype"/>
              </a:endParaRPr>
            </a:p>
          </p:txBody>
        </p:sp>
        <p:sp>
          <p:nvSpPr>
            <p:cNvPr id="422" name="Google Shape;422;p5"/>
            <p:cNvSpPr/>
            <p:nvPr/>
          </p:nvSpPr>
          <p:spPr>
            <a:xfrm>
              <a:off x="0" y="5079480"/>
              <a:ext cx="11993880" cy="378000"/>
            </a:xfrm>
            <a:prstGeom prst="rect">
              <a:avLst/>
            </a:prstGeom>
            <a:solidFill>
              <a:schemeClr val="lt1">
                <a:alpha val="89803"/>
              </a:schemeClr>
            </a:solidFill>
            <a:ln cap="flat" cmpd="sng" w="9525">
              <a:solidFill>
                <a:srgbClr val="62891C">
                  <a:alpha val="54901"/>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5"/>
            <p:cNvSpPr/>
            <p:nvPr/>
          </p:nvSpPr>
          <p:spPr>
            <a:xfrm>
              <a:off x="599694" y="4858080"/>
              <a:ext cx="9637778" cy="442800"/>
            </a:xfrm>
            <a:prstGeom prst="roundRect">
              <a:avLst>
                <a:gd fmla="val 16667" name="adj"/>
              </a:avLst>
            </a:prstGeom>
            <a:gradFill>
              <a:gsLst>
                <a:gs pos="0">
                  <a:srgbClr val="C3E1A8">
                    <a:alpha val="54901"/>
                  </a:srgbClr>
                </a:gs>
                <a:gs pos="35000">
                  <a:srgbClr val="D3E9C1">
                    <a:alpha val="54901"/>
                  </a:srgbClr>
                </a:gs>
                <a:gs pos="100000">
                  <a:srgbClr val="EDF8E6">
                    <a:alpha val="54901"/>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5"/>
            <p:cNvSpPr txBox="1"/>
            <p:nvPr/>
          </p:nvSpPr>
          <p:spPr>
            <a:xfrm>
              <a:off x="621310" y="4879696"/>
              <a:ext cx="9594546"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sertifikatlashtirish  organlariga umumiy talablar</a:t>
              </a:r>
              <a:endParaRPr b="1" i="0" sz="2000" u="none" cap="none" strike="noStrike">
                <a:solidFill>
                  <a:schemeClr val="dk1"/>
                </a:solidFill>
                <a:latin typeface="Palatino Linotype"/>
                <a:ea typeface="Palatino Linotype"/>
                <a:cs typeface="Palatino Linotype"/>
                <a:sym typeface="Palatino Linotype"/>
              </a:endParaRPr>
            </a:p>
          </p:txBody>
        </p:sp>
        <p:sp>
          <p:nvSpPr>
            <p:cNvPr id="425" name="Google Shape;425;p5"/>
            <p:cNvSpPr/>
            <p:nvPr/>
          </p:nvSpPr>
          <p:spPr>
            <a:xfrm>
              <a:off x="0" y="5759880"/>
              <a:ext cx="11993880" cy="378000"/>
            </a:xfrm>
            <a:prstGeom prst="rect">
              <a:avLst/>
            </a:prstGeom>
            <a:solidFill>
              <a:schemeClr val="lt1">
                <a:alpha val="89803"/>
              </a:schemeClr>
            </a:solidFill>
            <a:ln cap="flat" cmpd="sng" w="9525">
              <a:solidFill>
                <a:srgbClr val="62891C">
                  <a:alpha val="4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5"/>
            <p:cNvSpPr/>
            <p:nvPr/>
          </p:nvSpPr>
          <p:spPr>
            <a:xfrm>
              <a:off x="599694" y="5538480"/>
              <a:ext cx="9653897" cy="442800"/>
            </a:xfrm>
            <a:prstGeom prst="roundRect">
              <a:avLst>
                <a:gd fmla="val 16667" name="adj"/>
              </a:avLst>
            </a:prstGeom>
            <a:gradFill>
              <a:gsLst>
                <a:gs pos="0">
                  <a:srgbClr val="C3E1A8">
                    <a:alpha val="49803"/>
                  </a:srgbClr>
                </a:gs>
                <a:gs pos="35000">
                  <a:srgbClr val="D3E9C1">
                    <a:alpha val="49803"/>
                  </a:srgbClr>
                </a:gs>
                <a:gs pos="100000">
                  <a:srgbClr val="EDF8E6">
                    <a:alpha val="49803"/>
                  </a:srgbClr>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5"/>
            <p:cNvSpPr txBox="1"/>
            <p:nvPr/>
          </p:nvSpPr>
          <p:spPr>
            <a:xfrm>
              <a:off x="621310" y="5560096"/>
              <a:ext cx="9610665" cy="399568"/>
            </a:xfrm>
            <a:prstGeom prst="rect">
              <a:avLst/>
            </a:prstGeom>
            <a:noFill/>
            <a:ln>
              <a:noFill/>
            </a:ln>
          </p:spPr>
          <p:txBody>
            <a:bodyPr anchorCtr="0" anchor="ctr" bIns="0" lIns="317325" spcFirstLastPara="1" rIns="317325" wrap="square" tIns="0">
              <a:noAutofit/>
            </a:bodyPr>
            <a:lstStyle/>
            <a:p>
              <a:pPr indent="0" lvl="0" marL="0" marR="0" rtl="0" algn="l">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korxona va tashkilotlarda sifat menejmenti tizimini sertifikatlashtirish </a:t>
              </a:r>
              <a:endParaRPr b="1" i="0" sz="2000" u="none" cap="none" strike="noStrike">
                <a:solidFill>
                  <a:schemeClr val="dk1"/>
                </a:solidFill>
                <a:latin typeface="Palatino Linotype"/>
                <a:ea typeface="Palatino Linotype"/>
                <a:cs typeface="Palatino Linotype"/>
                <a:sym typeface="Palatino Linotype"/>
              </a:endParaRPr>
            </a:p>
          </p:txBody>
        </p:sp>
      </p:grpSp>
      <p:sp>
        <p:nvSpPr>
          <p:cNvPr id="428" name="Google Shape;428;p5"/>
          <p:cNvSpPr/>
          <p:nvPr/>
        </p:nvSpPr>
        <p:spPr>
          <a:xfrm>
            <a:off x="152400" y="0"/>
            <a:ext cx="12039600" cy="624840"/>
          </a:xfrm>
          <a:prstGeom prst="wedgeRectCallout">
            <a:avLst>
              <a:gd fmla="val 48533" name="adj1"/>
              <a:gd fmla="val 96646" name="adj2"/>
            </a:avLst>
          </a:prstGeom>
          <a:solidFill>
            <a:srgbClr val="FFFFCC"/>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200" u="none" cap="none" strike="noStrike">
                <a:solidFill>
                  <a:srgbClr val="0070C0"/>
                </a:solidFill>
                <a:latin typeface="Palatino Linotype"/>
                <a:ea typeface="Palatino Linotype"/>
                <a:cs typeface="Palatino Linotype"/>
                <a:sym typeface="Palatino Linotype"/>
              </a:rPr>
              <a:t>Sertifikatlashtirish asoslari va sifat menejmenti fani quyidagi masalalarini qamrab oladi.</a:t>
            </a:r>
            <a:endParaRPr b="1" i="0" sz="2200" u="none" cap="none" strike="noStrike">
              <a:solidFill>
                <a:srgbClr val="0070C0"/>
              </a:solidFill>
              <a:latin typeface="Palatino Linotype"/>
              <a:ea typeface="Palatino Linotype"/>
              <a:cs typeface="Palatino Linotype"/>
              <a:sym typeface="Palatino Linotype"/>
            </a:endParaRPr>
          </a:p>
        </p:txBody>
      </p:sp>
      <p:sp>
        <p:nvSpPr>
          <p:cNvPr id="429" name="Google Shape;429;p5"/>
          <p:cNvSpPr/>
          <p:nvPr/>
        </p:nvSpPr>
        <p:spPr>
          <a:xfrm>
            <a:off x="11192256" y="5988689"/>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5</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6"/>
          <p:cNvSpPr/>
          <p:nvPr/>
        </p:nvSpPr>
        <p:spPr>
          <a:xfrm>
            <a:off x="3518113" y="643197"/>
            <a:ext cx="4757979" cy="2805193"/>
          </a:xfrm>
          <a:prstGeom prst="star7">
            <a:avLst>
              <a:gd fmla="val 34601" name="adj"/>
              <a:gd fmla="val 102572" name="hf"/>
              <a:gd fmla="val 105210" name="vf"/>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3200" u="none" cap="none" strike="noStrike">
                <a:solidFill>
                  <a:srgbClr val="0070C0"/>
                </a:solidFill>
                <a:latin typeface="Palatino Linotype"/>
                <a:ea typeface="Palatino Linotype"/>
                <a:cs typeface="Palatino Linotype"/>
                <a:sym typeface="Palatino Linotype"/>
              </a:rPr>
              <a:t>MAXSULOT</a:t>
            </a:r>
            <a:endParaRPr b="1" i="0" sz="3200" u="none" cap="none" strike="noStrike">
              <a:solidFill>
                <a:srgbClr val="0070C0"/>
              </a:solidFill>
              <a:latin typeface="Palatino Linotype"/>
              <a:ea typeface="Palatino Linotype"/>
              <a:cs typeface="Palatino Linotype"/>
              <a:sym typeface="Palatino Linotype"/>
            </a:endParaRPr>
          </a:p>
        </p:txBody>
      </p:sp>
      <p:sp>
        <p:nvSpPr>
          <p:cNvPr id="435" name="Google Shape;435;p6"/>
          <p:cNvSpPr/>
          <p:nvPr/>
        </p:nvSpPr>
        <p:spPr>
          <a:xfrm>
            <a:off x="914401" y="581204"/>
            <a:ext cx="2867187" cy="976393"/>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xavfsiz</a:t>
            </a:r>
            <a:endParaRPr b="1" i="0" sz="2800" u="none" cap="none" strike="noStrike">
              <a:solidFill>
                <a:schemeClr val="dk1"/>
              </a:solidFill>
              <a:latin typeface="Palatino Linotype"/>
              <a:ea typeface="Palatino Linotype"/>
              <a:cs typeface="Palatino Linotype"/>
              <a:sym typeface="Palatino Linotype"/>
            </a:endParaRPr>
          </a:p>
        </p:txBody>
      </p:sp>
      <p:sp>
        <p:nvSpPr>
          <p:cNvPr id="436" name="Google Shape;436;p6"/>
          <p:cNvSpPr/>
          <p:nvPr/>
        </p:nvSpPr>
        <p:spPr>
          <a:xfrm>
            <a:off x="914397" y="2471997"/>
            <a:ext cx="2867187" cy="976393"/>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sifatli</a:t>
            </a:r>
            <a:endParaRPr b="1" i="0" sz="2800" u="none" cap="none" strike="noStrike">
              <a:solidFill>
                <a:schemeClr val="dk1"/>
              </a:solidFill>
              <a:latin typeface="Palatino Linotype"/>
              <a:ea typeface="Palatino Linotype"/>
              <a:cs typeface="Palatino Linotype"/>
              <a:sym typeface="Palatino Linotype"/>
            </a:endParaRPr>
          </a:p>
        </p:txBody>
      </p:sp>
      <p:sp>
        <p:nvSpPr>
          <p:cNvPr id="437" name="Google Shape;437;p6"/>
          <p:cNvSpPr/>
          <p:nvPr/>
        </p:nvSpPr>
        <p:spPr>
          <a:xfrm>
            <a:off x="7733653" y="643197"/>
            <a:ext cx="2867187" cy="976393"/>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ishonchli</a:t>
            </a:r>
            <a:endParaRPr b="1" i="0" sz="2800" u="none" cap="none" strike="noStrike">
              <a:solidFill>
                <a:schemeClr val="dk1"/>
              </a:solidFill>
              <a:latin typeface="Palatino Linotype"/>
              <a:ea typeface="Palatino Linotype"/>
              <a:cs typeface="Palatino Linotype"/>
              <a:sym typeface="Palatino Linotype"/>
            </a:endParaRPr>
          </a:p>
        </p:txBody>
      </p:sp>
      <p:sp>
        <p:nvSpPr>
          <p:cNvPr id="438" name="Google Shape;438;p6"/>
          <p:cNvSpPr/>
          <p:nvPr/>
        </p:nvSpPr>
        <p:spPr>
          <a:xfrm>
            <a:off x="4463509" y="3828096"/>
            <a:ext cx="2867187" cy="976393"/>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C00000"/>
                </a:solidFill>
                <a:latin typeface="Palatino Linotype"/>
                <a:ea typeface="Palatino Linotype"/>
                <a:cs typeface="Palatino Linotype"/>
                <a:sym typeface="Palatino Linotype"/>
              </a:rPr>
              <a:t>kafolatlangan</a:t>
            </a:r>
            <a:endParaRPr b="1" i="0" sz="2800" u="none" cap="none" strike="noStrike">
              <a:solidFill>
                <a:srgbClr val="C00000"/>
              </a:solidFill>
              <a:latin typeface="Palatino Linotype"/>
              <a:ea typeface="Palatino Linotype"/>
              <a:cs typeface="Palatino Linotype"/>
              <a:sym typeface="Palatino Linotype"/>
            </a:endParaRPr>
          </a:p>
        </p:txBody>
      </p:sp>
      <p:sp>
        <p:nvSpPr>
          <p:cNvPr id="439" name="Google Shape;439;p6"/>
          <p:cNvSpPr/>
          <p:nvPr/>
        </p:nvSpPr>
        <p:spPr>
          <a:xfrm>
            <a:off x="7733653" y="2634729"/>
            <a:ext cx="2867187" cy="976393"/>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1"/>
                </a:solidFill>
                <a:latin typeface="Palatino Linotype"/>
                <a:ea typeface="Palatino Linotype"/>
                <a:cs typeface="Palatino Linotype"/>
                <a:sym typeface="Palatino Linotype"/>
              </a:rPr>
              <a:t>raqobatbardosh</a:t>
            </a:r>
            <a:endParaRPr b="1" i="0" sz="2800" u="none" cap="none" strike="noStrike">
              <a:solidFill>
                <a:schemeClr val="dk1"/>
              </a:solidFill>
              <a:latin typeface="Palatino Linotype"/>
              <a:ea typeface="Palatino Linotype"/>
              <a:cs typeface="Palatino Linotype"/>
              <a:sym typeface="Palatino Linotype"/>
            </a:endParaRPr>
          </a:p>
        </p:txBody>
      </p:sp>
      <p:pic>
        <p:nvPicPr>
          <p:cNvPr descr="C:\Program Files (x86)\Microsoft Office\MEDIA\CAGCAT10\j0300840.wmf" id="440" name="Google Shape;440;p6"/>
          <p:cNvPicPr preferRelativeResize="0"/>
          <p:nvPr/>
        </p:nvPicPr>
        <p:blipFill rotWithShape="1">
          <a:blip r:embed="rId3">
            <a:alphaModFix/>
          </a:blip>
          <a:srcRect b="0" l="0" r="0" t="0"/>
          <a:stretch/>
        </p:blipFill>
        <p:spPr>
          <a:xfrm>
            <a:off x="4896571" y="5021461"/>
            <a:ext cx="1815084" cy="1528877"/>
          </a:xfrm>
          <a:prstGeom prst="rect">
            <a:avLst/>
          </a:prstGeom>
          <a:noFill/>
          <a:ln>
            <a:noFill/>
          </a:ln>
        </p:spPr>
      </p:pic>
      <p:sp>
        <p:nvSpPr>
          <p:cNvPr id="441" name="Google Shape;441;p6"/>
          <p:cNvSpPr/>
          <p:nvPr/>
        </p:nvSpPr>
        <p:spPr>
          <a:xfrm>
            <a:off x="10995944" y="5622943"/>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6</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pic>
        <p:nvPicPr>
          <p:cNvPr descr="C:\Program Files (x86)\Microsoft Office\MEDIA\CAGCAT10\j0300840.wmf" id="446" name="Google Shape;446;p7"/>
          <p:cNvPicPr preferRelativeResize="0"/>
          <p:nvPr/>
        </p:nvPicPr>
        <p:blipFill rotWithShape="1">
          <a:blip r:embed="rId3">
            <a:alphaModFix/>
          </a:blip>
          <a:srcRect b="0" l="0" r="0" t="0"/>
          <a:stretch/>
        </p:blipFill>
        <p:spPr>
          <a:xfrm>
            <a:off x="9660555" y="2319769"/>
            <a:ext cx="1815084" cy="1528877"/>
          </a:xfrm>
          <a:prstGeom prst="rect">
            <a:avLst/>
          </a:prstGeom>
          <a:noFill/>
          <a:ln>
            <a:noFill/>
          </a:ln>
        </p:spPr>
      </p:pic>
      <p:pic>
        <p:nvPicPr>
          <p:cNvPr descr="C:\Program Files (x86)\Microsoft Office\MEDIA\CAGCAT10\j0187423.wmf" id="447" name="Google Shape;447;p7"/>
          <p:cNvPicPr preferRelativeResize="0"/>
          <p:nvPr/>
        </p:nvPicPr>
        <p:blipFill rotWithShape="1">
          <a:blip r:embed="rId4">
            <a:alphaModFix/>
          </a:blip>
          <a:srcRect b="0" l="0" r="0" t="0"/>
          <a:stretch/>
        </p:blipFill>
        <p:spPr>
          <a:xfrm>
            <a:off x="545213" y="2116465"/>
            <a:ext cx="1762049" cy="1827886"/>
          </a:xfrm>
          <a:prstGeom prst="rect">
            <a:avLst/>
          </a:prstGeom>
          <a:noFill/>
          <a:ln>
            <a:noFill/>
          </a:ln>
        </p:spPr>
      </p:pic>
      <p:pic>
        <p:nvPicPr>
          <p:cNvPr descr="C:\Program Files (x86)\Microsoft Office\MEDIA\CAGCAT10\j0285360.wmf" id="448" name="Google Shape;448;p7"/>
          <p:cNvPicPr preferRelativeResize="0"/>
          <p:nvPr/>
        </p:nvPicPr>
        <p:blipFill rotWithShape="1">
          <a:blip r:embed="rId5">
            <a:alphaModFix/>
          </a:blip>
          <a:srcRect b="0" l="0" r="0" t="0"/>
          <a:stretch/>
        </p:blipFill>
        <p:spPr>
          <a:xfrm>
            <a:off x="9955076" y="298638"/>
            <a:ext cx="1474013" cy="1817827"/>
          </a:xfrm>
          <a:prstGeom prst="rect">
            <a:avLst/>
          </a:prstGeom>
          <a:noFill/>
          <a:ln>
            <a:noFill/>
          </a:ln>
        </p:spPr>
      </p:pic>
      <p:pic>
        <p:nvPicPr>
          <p:cNvPr descr="C:\Program Files (x86)\Microsoft Office\MEDIA\CAGCAT10\j0292020.wmf" id="449" name="Google Shape;449;p7"/>
          <p:cNvPicPr preferRelativeResize="0"/>
          <p:nvPr/>
        </p:nvPicPr>
        <p:blipFill rotWithShape="1">
          <a:blip r:embed="rId6">
            <a:alphaModFix/>
          </a:blip>
          <a:srcRect b="0" l="0" r="0" t="0"/>
          <a:stretch/>
        </p:blipFill>
        <p:spPr>
          <a:xfrm>
            <a:off x="395256" y="4106747"/>
            <a:ext cx="1869035" cy="1773936"/>
          </a:xfrm>
          <a:prstGeom prst="rect">
            <a:avLst/>
          </a:prstGeom>
          <a:noFill/>
          <a:ln>
            <a:noFill/>
          </a:ln>
        </p:spPr>
      </p:pic>
      <p:pic>
        <p:nvPicPr>
          <p:cNvPr descr="C:\Program Files (x86)\Microsoft Office\MEDIA\CAGCAT10\j0291984.wmf" id="450" name="Google Shape;450;p7"/>
          <p:cNvPicPr preferRelativeResize="0"/>
          <p:nvPr/>
        </p:nvPicPr>
        <p:blipFill rotWithShape="1">
          <a:blip r:embed="rId7">
            <a:alphaModFix/>
          </a:blip>
          <a:srcRect b="0" l="0" r="0" t="0"/>
          <a:stretch/>
        </p:blipFill>
        <p:spPr>
          <a:xfrm>
            <a:off x="456523" y="0"/>
            <a:ext cx="1807769" cy="1913839"/>
          </a:xfrm>
          <a:prstGeom prst="rect">
            <a:avLst/>
          </a:prstGeom>
          <a:noFill/>
          <a:ln>
            <a:noFill/>
          </a:ln>
        </p:spPr>
      </p:pic>
      <p:pic>
        <p:nvPicPr>
          <p:cNvPr descr="C:\Program Files (x86)\Microsoft Office\MEDIA\CAGCAT10\j0283209.gif" id="451" name="Google Shape;451;p7"/>
          <p:cNvPicPr preferRelativeResize="0"/>
          <p:nvPr/>
        </p:nvPicPr>
        <p:blipFill rotWithShape="1">
          <a:blip r:embed="rId8">
            <a:alphaModFix/>
          </a:blip>
          <a:srcRect b="0" l="0" r="0" t="0"/>
          <a:stretch/>
        </p:blipFill>
        <p:spPr>
          <a:xfrm>
            <a:off x="9593451" y="3944351"/>
            <a:ext cx="2321645" cy="2271537"/>
          </a:xfrm>
          <a:prstGeom prst="rect">
            <a:avLst/>
          </a:prstGeom>
          <a:noFill/>
          <a:ln>
            <a:noFill/>
          </a:ln>
        </p:spPr>
      </p:pic>
      <p:sp>
        <p:nvSpPr>
          <p:cNvPr id="452" name="Google Shape;452;p7"/>
          <p:cNvSpPr/>
          <p:nvPr/>
        </p:nvSpPr>
        <p:spPr>
          <a:xfrm>
            <a:off x="2291003" y="329620"/>
            <a:ext cx="7302448" cy="5962688"/>
          </a:xfrm>
          <a:prstGeom prst="foldedCorner">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453" name="Google Shape;453;p7"/>
          <p:cNvSpPr/>
          <p:nvPr/>
        </p:nvSpPr>
        <p:spPr>
          <a:xfrm>
            <a:off x="2307262" y="337302"/>
            <a:ext cx="7239703" cy="549381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700" u="none" cap="none" strike="noStrike">
                <a:solidFill>
                  <a:srgbClr val="C00000"/>
                </a:solidFill>
                <a:latin typeface="Palatino Linotype"/>
                <a:ea typeface="Palatino Linotype"/>
                <a:cs typeface="Palatino Linotype"/>
                <a:sym typeface="Palatino Linotype"/>
              </a:rPr>
              <a:t>	Bugungi kunda </a:t>
            </a:r>
            <a:endParaRPr b="1" i="0" sz="2700" u="none" cap="none" strike="noStrike">
              <a:solidFill>
                <a:srgbClr val="C00000"/>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700"/>
              <a:buFont typeface="Noto Sans Symbols"/>
              <a:buChar char="❖"/>
            </a:pPr>
            <a:r>
              <a:rPr b="1" i="0" lang="en-US" sz="2700" u="none" cap="none" strike="noStrike">
                <a:solidFill>
                  <a:schemeClr val="dk1"/>
                </a:solidFill>
                <a:latin typeface="Palatino Linotype"/>
                <a:ea typeface="Palatino Linotype"/>
                <a:cs typeface="Palatino Linotype"/>
                <a:sym typeface="Palatino Linotype"/>
              </a:rPr>
              <a:t>sanoat mahsulotlarini ishlab chiqarish</a:t>
            </a:r>
            <a:r>
              <a:rPr b="1" i="0" lang="en-US" sz="2700" u="none" cap="none" strike="noStrike">
                <a:solidFill>
                  <a:srgbClr val="C00000"/>
                </a:solidFill>
                <a:latin typeface="Palatino Linotype"/>
                <a:ea typeface="Palatino Linotype"/>
                <a:cs typeface="Palatino Linotype"/>
                <a:sym typeface="Palatino Linotype"/>
              </a:rPr>
              <a:t> </a:t>
            </a:r>
            <a:endParaRPr b="1" i="0" sz="2700" u="none" cap="none" strike="noStrike">
              <a:solidFill>
                <a:srgbClr val="C00000"/>
              </a:solidFill>
              <a:latin typeface="Palatino Linotype"/>
              <a:ea typeface="Palatino Linotype"/>
              <a:cs typeface="Palatino Linotype"/>
              <a:sym typeface="Palatino Linotype"/>
            </a:endParaRPr>
          </a:p>
          <a:p>
            <a:pPr indent="-457200" lvl="0" marL="457200" marR="0" rtl="0" algn="just">
              <a:spcBef>
                <a:spcPts val="0"/>
              </a:spcBef>
              <a:spcAft>
                <a:spcPts val="0"/>
              </a:spcAft>
              <a:buClr>
                <a:srgbClr val="0070C0"/>
              </a:buClr>
              <a:buSzPts val="2700"/>
              <a:buFont typeface="Noto Sans Symbols"/>
              <a:buChar char="❖"/>
            </a:pPr>
            <a:r>
              <a:rPr b="1" i="0" lang="en-US" sz="2700" u="none" cap="none" strike="noStrike">
                <a:solidFill>
                  <a:srgbClr val="0070C0"/>
                </a:solidFill>
                <a:latin typeface="Palatino Linotype"/>
                <a:ea typeface="Palatino Linotype"/>
                <a:cs typeface="Palatino Linotype"/>
                <a:sym typeface="Palatino Linotype"/>
              </a:rPr>
              <a:t>ko’rsatilayotgan xizmatlar sifatini boshqarish</a:t>
            </a:r>
            <a:endParaRPr b="1" i="0" sz="2700" u="none" cap="none" strike="noStrike">
              <a:solidFill>
                <a:srgbClr val="0070C0"/>
              </a:solidFill>
              <a:latin typeface="Palatino Linotype"/>
              <a:ea typeface="Palatino Linotype"/>
              <a:cs typeface="Palatino Linotype"/>
              <a:sym typeface="Palatino Linotype"/>
            </a:endParaRPr>
          </a:p>
          <a:p>
            <a:pPr indent="-457200" lvl="0" marL="457200" marR="0" rtl="0" algn="just">
              <a:spcBef>
                <a:spcPts val="0"/>
              </a:spcBef>
              <a:spcAft>
                <a:spcPts val="0"/>
              </a:spcAft>
              <a:buClr>
                <a:srgbClr val="00B050"/>
              </a:buClr>
              <a:buSzPts val="2700"/>
              <a:buFont typeface="Noto Sans Symbols"/>
              <a:buChar char="❖"/>
            </a:pPr>
            <a:r>
              <a:rPr b="1" i="0" lang="en-US" sz="2700" u="none" cap="none" strike="noStrike">
                <a:solidFill>
                  <a:srgbClr val="00B050"/>
                </a:solidFill>
                <a:latin typeface="Palatino Linotype"/>
                <a:ea typeface="Palatino Linotype"/>
                <a:cs typeface="Palatino Linotype"/>
                <a:sym typeface="Palatino Linotype"/>
              </a:rPr>
              <a:t>sifatni ta’minlashda sertifikatlashtirish faoliyati</a:t>
            </a:r>
            <a:endParaRPr b="1" i="0" sz="2700" u="none" cap="none" strike="noStrike">
              <a:solidFill>
                <a:srgbClr val="C00000"/>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1"/>
              </a:buClr>
              <a:buSzPts val="2700"/>
              <a:buFont typeface="Noto Sans Symbols"/>
              <a:buChar char="❖"/>
            </a:pPr>
            <a:r>
              <a:rPr b="1" i="0" lang="en-US" sz="2700" u="none" cap="none" strike="noStrike">
                <a:solidFill>
                  <a:schemeClr val="dk1"/>
                </a:solidFill>
                <a:latin typeface="Palatino Linotype"/>
                <a:ea typeface="Palatino Linotype"/>
                <a:cs typeface="Palatino Linotype"/>
                <a:sym typeface="Palatino Linotype"/>
              </a:rPr>
              <a:t>ishlab chiqarilayotgan mahsulotlarning sifatini kafolatlanishi</a:t>
            </a:r>
            <a:r>
              <a:rPr b="1" i="0" lang="en-US" sz="2700" u="none" cap="none" strike="noStrike">
                <a:solidFill>
                  <a:srgbClr val="C00000"/>
                </a:solidFill>
                <a:latin typeface="Palatino Linotype"/>
                <a:ea typeface="Palatino Linotype"/>
                <a:cs typeface="Palatino Linotype"/>
                <a:sym typeface="Palatino Linotype"/>
              </a:rPr>
              <a:t>,</a:t>
            </a:r>
            <a:endParaRPr b="1" i="0" sz="2700" u="none" cap="none" strike="noStrike">
              <a:solidFill>
                <a:srgbClr val="C00000"/>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dk2"/>
              </a:buClr>
              <a:buSzPts val="2700"/>
              <a:buFont typeface="Noto Sans Symbols"/>
              <a:buChar char="❖"/>
            </a:pPr>
            <a:r>
              <a:rPr b="1" i="0" lang="en-US" sz="2700" u="none" cap="none" strike="noStrike">
                <a:solidFill>
                  <a:schemeClr val="dk2"/>
                </a:solidFill>
                <a:latin typeface="Palatino Linotype"/>
                <a:ea typeface="Palatino Linotype"/>
                <a:cs typeface="Palatino Linotype"/>
                <a:sym typeface="Palatino Linotype"/>
              </a:rPr>
              <a:t>muvofiqligini xolisona baxolash</a:t>
            </a:r>
            <a:r>
              <a:rPr b="1" i="0" lang="en-US" sz="2700" u="none" cap="none" strike="noStrike">
                <a:solidFill>
                  <a:srgbClr val="C00000"/>
                </a:solidFill>
                <a:latin typeface="Palatino Linotype"/>
                <a:ea typeface="Palatino Linotype"/>
                <a:cs typeface="Palatino Linotype"/>
                <a:sym typeface="Palatino Linotype"/>
              </a:rPr>
              <a:t> </a:t>
            </a:r>
            <a:endParaRPr b="1" i="0" sz="2700" u="none" cap="none" strike="noStrike">
              <a:solidFill>
                <a:srgbClr val="C00000"/>
              </a:solidFill>
              <a:latin typeface="Palatino Linotype"/>
              <a:ea typeface="Palatino Linotype"/>
              <a:cs typeface="Palatino Linotype"/>
              <a:sym typeface="Palatino Linotype"/>
            </a:endParaRPr>
          </a:p>
          <a:p>
            <a:pPr indent="-457200" lvl="0" marL="457200" marR="0" rtl="0" algn="just">
              <a:spcBef>
                <a:spcPts val="0"/>
              </a:spcBef>
              <a:spcAft>
                <a:spcPts val="0"/>
              </a:spcAft>
              <a:buClr>
                <a:schemeClr val="accent5"/>
              </a:buClr>
              <a:buSzPts val="2700"/>
              <a:buFont typeface="Noto Sans Symbols"/>
              <a:buChar char="❖"/>
            </a:pPr>
            <a:r>
              <a:rPr b="1" i="0" lang="en-US" sz="2700" u="none" cap="none" strike="noStrike">
                <a:solidFill>
                  <a:schemeClr val="accent5"/>
                </a:solidFill>
                <a:latin typeface="Palatino Linotype"/>
                <a:ea typeface="Palatino Linotype"/>
                <a:cs typeface="Palatino Linotype"/>
                <a:sym typeface="Palatino Linotype"/>
              </a:rPr>
              <a:t>raqobatbardoshligini  ta’minlash,</a:t>
            </a:r>
            <a:endParaRPr b="1" i="0" sz="2700" u="none" cap="none" strike="noStrike">
              <a:solidFill>
                <a:schemeClr val="accent5"/>
              </a:solidFill>
              <a:latin typeface="Palatino Linotype"/>
              <a:ea typeface="Palatino Linotype"/>
              <a:cs typeface="Palatino Linotype"/>
              <a:sym typeface="Palatino Linotype"/>
            </a:endParaRPr>
          </a:p>
          <a:p>
            <a:pPr indent="-457200" lvl="0" marL="457200" marR="0" rtl="0" algn="just">
              <a:spcBef>
                <a:spcPts val="0"/>
              </a:spcBef>
              <a:spcAft>
                <a:spcPts val="0"/>
              </a:spcAft>
              <a:buClr>
                <a:srgbClr val="FF0000"/>
              </a:buClr>
              <a:buSzPts val="2700"/>
              <a:buFont typeface="Noto Sans Symbols"/>
              <a:buChar char="❖"/>
            </a:pPr>
            <a:r>
              <a:rPr b="1" i="0" lang="en-US" sz="2700" u="none" cap="none" strike="noStrike">
                <a:solidFill>
                  <a:srgbClr val="FF0000"/>
                </a:solidFill>
                <a:latin typeface="Palatino Linotype"/>
                <a:ea typeface="Palatino Linotype"/>
                <a:cs typeface="Palatino Linotype"/>
                <a:sym typeface="Palatino Linotype"/>
              </a:rPr>
              <a:t>ishlab chiqarish  texnologiyalarini rivojlanishi bilan </a:t>
            </a:r>
            <a:r>
              <a:rPr b="1" i="0" lang="en-US" sz="2700" u="sng" cap="none" strike="noStrike">
                <a:solidFill>
                  <a:srgbClr val="002060"/>
                </a:solidFill>
                <a:latin typeface="Palatino Linotype"/>
                <a:ea typeface="Palatino Linotype"/>
                <a:cs typeface="Palatino Linotype"/>
                <a:sym typeface="Palatino Linotype"/>
              </a:rPr>
              <a:t>mahsulotlarni sertifikatlashtirish</a:t>
            </a:r>
            <a:r>
              <a:rPr b="1" i="0" lang="en-US" sz="2700" u="none" cap="none" strike="noStrike">
                <a:solidFill>
                  <a:srgbClr val="C00000"/>
                </a:solidFill>
                <a:latin typeface="Palatino Linotype"/>
                <a:ea typeface="Palatino Linotype"/>
                <a:cs typeface="Palatino Linotype"/>
                <a:sym typeface="Palatino Linotype"/>
              </a:rPr>
              <a:t> </a:t>
            </a:r>
            <a:r>
              <a:rPr b="1" i="0" lang="en-US" sz="2700" u="none" cap="none" strike="noStrike">
                <a:solidFill>
                  <a:srgbClr val="7030A0"/>
                </a:solidFill>
                <a:latin typeface="Palatino Linotype"/>
                <a:ea typeface="Palatino Linotype"/>
                <a:cs typeface="Palatino Linotype"/>
                <a:sym typeface="Palatino Linotype"/>
              </a:rPr>
              <a:t>muhim o’rin tutadi.</a:t>
            </a:r>
            <a:endParaRPr b="1" i="0" sz="2700" u="none" cap="none" strike="noStrike">
              <a:solidFill>
                <a:srgbClr val="7030A0"/>
              </a:solidFill>
              <a:latin typeface="Palatino Linotype"/>
              <a:ea typeface="Palatino Linotype"/>
              <a:cs typeface="Palatino Linotype"/>
              <a:sym typeface="Palatino Linotype"/>
            </a:endParaRPr>
          </a:p>
        </p:txBody>
      </p:sp>
      <p:sp>
        <p:nvSpPr>
          <p:cNvPr id="454" name="Google Shape;454;p7"/>
          <p:cNvSpPr/>
          <p:nvPr/>
        </p:nvSpPr>
        <p:spPr>
          <a:xfrm>
            <a:off x="10975767" y="5781232"/>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7</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8"/>
          <p:cNvSpPr/>
          <p:nvPr/>
        </p:nvSpPr>
        <p:spPr>
          <a:xfrm>
            <a:off x="247974" y="116632"/>
            <a:ext cx="11800688" cy="2027257"/>
          </a:xfrm>
          <a:prstGeom prst="wedgeRectCallout">
            <a:avLst>
              <a:gd fmla="val -45732" name="adj1"/>
              <a:gd fmla="val 61177" name="adj2"/>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Palatino Linotype"/>
              <a:ea typeface="Palatino Linotype"/>
              <a:cs typeface="Palatino Linotype"/>
              <a:sym typeface="Palatino Linotype"/>
            </a:endParaRPr>
          </a:p>
        </p:txBody>
      </p:sp>
      <p:sp>
        <p:nvSpPr>
          <p:cNvPr id="460" name="Google Shape;460;p8"/>
          <p:cNvSpPr/>
          <p:nvPr/>
        </p:nvSpPr>
        <p:spPr>
          <a:xfrm>
            <a:off x="247975" y="112564"/>
            <a:ext cx="11792538" cy="203132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100" u="none" cap="none" strike="noStrike">
                <a:solidFill>
                  <a:srgbClr val="C00000"/>
                </a:solidFill>
                <a:latin typeface="Palatino Linotype"/>
                <a:ea typeface="Palatino Linotype"/>
                <a:cs typeface="Palatino Linotype"/>
                <a:sym typeface="Palatino Linotype"/>
              </a:rPr>
              <a:t>O‘zbekiston Respublikasi Prezidenti tomonidan 2021 yil 2 iyunda qabul qilingan “O‘zbekiston Respublikasi investitsiyalar va tashqi savdo vazirligi huzuridagi O‘zbekiston texnik jihatdan tartibga solish agentligi faoliyatini tashkil etish chora-tadbirlari to‘g‘risida”gi PQ-5133 sonli qarori va qaror ilovasida belgilangan tarmoqlar va mahalliy korxonalarda standartlashtirish, mahsulot sifatini ta’minlashga qaratilgan chora-tadbirlar sanoat korxonalari va sohaga aloqador barchaning oldiga dolzarb vazifalar belgilab berildi.</a:t>
            </a:r>
            <a:endParaRPr b="1" i="0" sz="2100" u="none" cap="none" strike="noStrike">
              <a:solidFill>
                <a:srgbClr val="C00000"/>
              </a:solidFill>
              <a:latin typeface="Palatino Linotype"/>
              <a:ea typeface="Palatino Linotype"/>
              <a:cs typeface="Palatino Linotype"/>
              <a:sym typeface="Palatino Linotype"/>
            </a:endParaRPr>
          </a:p>
        </p:txBody>
      </p:sp>
      <p:grpSp>
        <p:nvGrpSpPr>
          <p:cNvPr id="461" name="Google Shape;461;p8"/>
          <p:cNvGrpSpPr/>
          <p:nvPr/>
        </p:nvGrpSpPr>
        <p:grpSpPr>
          <a:xfrm>
            <a:off x="-5071391" y="1265497"/>
            <a:ext cx="17048326" cy="6186811"/>
            <a:chOff x="-5195378" y="-795782"/>
            <a:chExt cx="17048326" cy="6186811"/>
          </a:xfrm>
        </p:grpSpPr>
        <p:sp>
          <p:nvSpPr>
            <p:cNvPr id="462" name="Google Shape;462;p8"/>
            <p:cNvSpPr/>
            <p:nvPr/>
          </p:nvSpPr>
          <p:spPr>
            <a:xfrm>
              <a:off x="-5195378" y="-795782"/>
              <a:ext cx="6186811" cy="6186811"/>
            </a:xfrm>
            <a:prstGeom prst="blockArc">
              <a:avLst>
                <a:gd fmla="val 18900000" name="adj1"/>
                <a:gd fmla="val 2700000" name="adj2"/>
                <a:gd fmla="val 349" name="adj3"/>
              </a:avLst>
            </a:prstGeom>
            <a:noFill/>
            <a:ln cap="flat" cmpd="sng" w="28575">
              <a:solidFill>
                <a:srgbClr val="4C5D8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8"/>
            <p:cNvSpPr/>
            <p:nvPr/>
          </p:nvSpPr>
          <p:spPr>
            <a:xfrm>
              <a:off x="433628" y="287111"/>
              <a:ext cx="11419320" cy="574589"/>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8"/>
            <p:cNvSpPr txBox="1"/>
            <p:nvPr/>
          </p:nvSpPr>
          <p:spPr>
            <a:xfrm>
              <a:off x="433628" y="287111"/>
              <a:ext cx="11419320" cy="574589"/>
            </a:xfrm>
            <a:prstGeom prst="rect">
              <a:avLst/>
            </a:prstGeom>
            <a:noFill/>
            <a:ln>
              <a:noFill/>
            </a:ln>
          </p:spPr>
          <p:txBody>
            <a:bodyPr anchorCtr="0" anchor="ctr" bIns="55875" lIns="456075" spcFirstLastPara="1" rIns="55875" wrap="square" tIns="55875">
              <a:noAutofit/>
            </a:bodyPr>
            <a:lstStyle/>
            <a:p>
              <a:pPr indent="0" lvl="0" marL="0" marR="0" rtl="0" algn="just">
                <a:lnSpc>
                  <a:spcPct val="90000"/>
                </a:lnSpc>
                <a:spcBef>
                  <a:spcPts val="0"/>
                </a:spcBef>
                <a:spcAft>
                  <a:spcPts val="0"/>
                </a:spcAft>
                <a:buNone/>
              </a:pPr>
              <a:r>
                <a:rPr b="0" i="0" lang="en-US" sz="2200" u="none" cap="none" strike="noStrike">
                  <a:solidFill>
                    <a:schemeClr val="dk2"/>
                  </a:solidFill>
                  <a:latin typeface="Palatino Linotype"/>
                  <a:ea typeface="Palatino Linotype"/>
                  <a:cs typeface="Palatino Linotype"/>
                  <a:sym typeface="Palatino Linotype"/>
                </a:rPr>
                <a:t>Xalqaro standartlarni korhonalarda joriy qilish</a:t>
              </a:r>
              <a:endParaRPr b="0" i="0" sz="2200" u="none" cap="none" strike="noStrike">
                <a:solidFill>
                  <a:schemeClr val="dk2"/>
                </a:solidFill>
                <a:latin typeface="Palatino Linotype"/>
                <a:ea typeface="Palatino Linotype"/>
                <a:cs typeface="Palatino Linotype"/>
                <a:sym typeface="Palatino Linotype"/>
              </a:endParaRPr>
            </a:p>
          </p:txBody>
        </p:sp>
        <p:sp>
          <p:nvSpPr>
            <p:cNvPr id="465" name="Google Shape;465;p8"/>
            <p:cNvSpPr/>
            <p:nvPr/>
          </p:nvSpPr>
          <p:spPr>
            <a:xfrm>
              <a:off x="74510" y="215287"/>
              <a:ext cx="718237" cy="71823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8"/>
            <p:cNvSpPr/>
            <p:nvPr/>
          </p:nvSpPr>
          <p:spPr>
            <a:xfrm>
              <a:off x="845362" y="1148719"/>
              <a:ext cx="11007586" cy="574589"/>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8"/>
            <p:cNvSpPr txBox="1"/>
            <p:nvPr/>
          </p:nvSpPr>
          <p:spPr>
            <a:xfrm>
              <a:off x="845362" y="1148719"/>
              <a:ext cx="11007586" cy="574589"/>
            </a:xfrm>
            <a:prstGeom prst="rect">
              <a:avLst/>
            </a:prstGeom>
            <a:noFill/>
            <a:ln>
              <a:noFill/>
            </a:ln>
          </p:spPr>
          <p:txBody>
            <a:bodyPr anchorCtr="0" anchor="ctr" bIns="55875" lIns="456075" spcFirstLastPara="1" rIns="55875" wrap="square" tIns="55875">
              <a:noAutofit/>
            </a:bodyPr>
            <a:lstStyle/>
            <a:p>
              <a:pPr indent="0" lvl="0" marL="0" marR="0" rtl="0" algn="just">
                <a:lnSpc>
                  <a:spcPct val="90000"/>
                </a:lnSpc>
                <a:spcBef>
                  <a:spcPts val="0"/>
                </a:spcBef>
                <a:spcAft>
                  <a:spcPts val="0"/>
                </a:spcAft>
                <a:buNone/>
              </a:pPr>
              <a:r>
                <a:rPr b="0" i="0" lang="en-US" sz="2200" u="none" cap="none" strike="noStrike">
                  <a:solidFill>
                    <a:srgbClr val="31440F"/>
                  </a:solidFill>
                  <a:latin typeface="Palatino Linotype"/>
                  <a:ea typeface="Palatino Linotype"/>
                  <a:cs typeface="Palatino Linotype"/>
                  <a:sym typeface="Palatino Linotype"/>
                </a:rPr>
                <a:t>Sifat menejmenti tizimlarini korhonalarda joriy qilish</a:t>
              </a:r>
              <a:endParaRPr b="0" i="0" sz="2200" u="none" cap="none" strike="noStrike">
                <a:solidFill>
                  <a:srgbClr val="31440F"/>
                </a:solidFill>
                <a:latin typeface="Palatino Linotype"/>
                <a:ea typeface="Palatino Linotype"/>
                <a:cs typeface="Palatino Linotype"/>
                <a:sym typeface="Palatino Linotype"/>
              </a:endParaRPr>
            </a:p>
          </p:txBody>
        </p:sp>
        <p:sp>
          <p:nvSpPr>
            <p:cNvPr id="468" name="Google Shape;468;p8"/>
            <p:cNvSpPr/>
            <p:nvPr/>
          </p:nvSpPr>
          <p:spPr>
            <a:xfrm>
              <a:off x="486244" y="1076896"/>
              <a:ext cx="718237" cy="71823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8"/>
            <p:cNvSpPr/>
            <p:nvPr/>
          </p:nvSpPr>
          <p:spPr>
            <a:xfrm>
              <a:off x="971732" y="2010328"/>
              <a:ext cx="10881216" cy="574589"/>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8"/>
            <p:cNvSpPr txBox="1"/>
            <p:nvPr/>
          </p:nvSpPr>
          <p:spPr>
            <a:xfrm>
              <a:off x="971732" y="2010328"/>
              <a:ext cx="10881216" cy="574589"/>
            </a:xfrm>
            <a:prstGeom prst="rect">
              <a:avLst/>
            </a:prstGeom>
            <a:noFill/>
            <a:ln>
              <a:noFill/>
            </a:ln>
          </p:spPr>
          <p:txBody>
            <a:bodyPr anchorCtr="0" anchor="ctr" bIns="55875" lIns="456075" spcFirstLastPara="1" rIns="55875" wrap="square" tIns="55875">
              <a:noAutofit/>
            </a:bodyPr>
            <a:lstStyle/>
            <a:p>
              <a:pPr indent="0" lvl="0" marL="0" marR="0" rtl="0" algn="just">
                <a:lnSpc>
                  <a:spcPct val="90000"/>
                </a:lnSpc>
                <a:spcBef>
                  <a:spcPts val="0"/>
                </a:spcBef>
                <a:spcAft>
                  <a:spcPts val="0"/>
                </a:spcAft>
                <a:buNone/>
              </a:pPr>
              <a:r>
                <a:rPr b="0" i="0" lang="en-US" sz="2200" u="none" cap="none" strike="noStrike">
                  <a:solidFill>
                    <a:schemeClr val="dk1"/>
                  </a:solidFill>
                  <a:latin typeface="Palatino Linotype"/>
                  <a:ea typeface="Palatino Linotype"/>
                  <a:cs typeface="Palatino Linotype"/>
                  <a:sym typeface="Palatino Linotype"/>
                </a:rPr>
                <a:t>Mahsulotlarning xalqaro talablarga muvofiqligini baholash</a:t>
              </a:r>
              <a:endParaRPr b="0" i="0" sz="2200" u="none" cap="none" strike="noStrike">
                <a:solidFill>
                  <a:schemeClr val="dk1"/>
                </a:solidFill>
                <a:latin typeface="Palatino Linotype"/>
                <a:ea typeface="Palatino Linotype"/>
                <a:cs typeface="Palatino Linotype"/>
                <a:sym typeface="Palatino Linotype"/>
              </a:endParaRPr>
            </a:p>
          </p:txBody>
        </p:sp>
        <p:sp>
          <p:nvSpPr>
            <p:cNvPr id="471" name="Google Shape;471;p8"/>
            <p:cNvSpPr/>
            <p:nvPr/>
          </p:nvSpPr>
          <p:spPr>
            <a:xfrm>
              <a:off x="612613" y="1938504"/>
              <a:ext cx="718237" cy="71823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8"/>
            <p:cNvSpPr/>
            <p:nvPr/>
          </p:nvSpPr>
          <p:spPr>
            <a:xfrm>
              <a:off x="845362" y="2871937"/>
              <a:ext cx="11007586" cy="574589"/>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8"/>
            <p:cNvSpPr txBox="1"/>
            <p:nvPr/>
          </p:nvSpPr>
          <p:spPr>
            <a:xfrm>
              <a:off x="845362" y="2871937"/>
              <a:ext cx="11007586" cy="574589"/>
            </a:xfrm>
            <a:prstGeom prst="rect">
              <a:avLst/>
            </a:prstGeom>
            <a:noFill/>
            <a:ln>
              <a:noFill/>
            </a:ln>
          </p:spPr>
          <p:txBody>
            <a:bodyPr anchorCtr="0" anchor="ctr" bIns="55875" lIns="456075" spcFirstLastPara="1" rIns="55875" wrap="square" tIns="55875">
              <a:noAutofit/>
            </a:bodyPr>
            <a:lstStyle/>
            <a:p>
              <a:pPr indent="0" lvl="0" marL="0" marR="0" rtl="0" algn="just">
                <a:lnSpc>
                  <a:spcPct val="90000"/>
                </a:lnSpc>
                <a:spcBef>
                  <a:spcPts val="0"/>
                </a:spcBef>
                <a:spcAft>
                  <a:spcPts val="0"/>
                </a:spcAft>
                <a:buNone/>
              </a:pPr>
              <a:r>
                <a:rPr b="0" i="0" lang="en-US" sz="2200" u="none" cap="none" strike="noStrike">
                  <a:solidFill>
                    <a:srgbClr val="C00000"/>
                  </a:solidFill>
                  <a:latin typeface="Palatino Linotype"/>
                  <a:ea typeface="Palatino Linotype"/>
                  <a:cs typeface="Palatino Linotype"/>
                  <a:sym typeface="Palatino Linotype"/>
                </a:rPr>
                <a:t>Тizimli ravishda korxona ishchi xodimlarini standartlar va sifat tizimlari mohiyati bo’yicha mlakasini oshirish</a:t>
              </a:r>
              <a:endParaRPr b="0" i="0" sz="2200" u="none" cap="none" strike="noStrike">
                <a:solidFill>
                  <a:srgbClr val="C00000"/>
                </a:solidFill>
                <a:latin typeface="Palatino Linotype"/>
                <a:ea typeface="Palatino Linotype"/>
                <a:cs typeface="Palatino Linotype"/>
                <a:sym typeface="Palatino Linotype"/>
              </a:endParaRPr>
            </a:p>
          </p:txBody>
        </p:sp>
        <p:sp>
          <p:nvSpPr>
            <p:cNvPr id="474" name="Google Shape;474;p8"/>
            <p:cNvSpPr/>
            <p:nvPr/>
          </p:nvSpPr>
          <p:spPr>
            <a:xfrm>
              <a:off x="486244" y="2800113"/>
              <a:ext cx="718237" cy="71823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8"/>
            <p:cNvSpPr/>
            <p:nvPr/>
          </p:nvSpPr>
          <p:spPr>
            <a:xfrm>
              <a:off x="433628" y="3733546"/>
              <a:ext cx="11419320" cy="574589"/>
            </a:xfrm>
            <a:prstGeom prst="rect">
              <a:avLst/>
            </a:prstGeom>
            <a:gradFill>
              <a:gsLst>
                <a:gs pos="0">
                  <a:srgbClr val="ABBAF6"/>
                </a:gs>
                <a:gs pos="35000">
                  <a:srgbClr val="C3CFF8"/>
                </a:gs>
                <a:gs pos="100000">
                  <a:srgbClr val="E7EBFC"/>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8"/>
            <p:cNvSpPr txBox="1"/>
            <p:nvPr/>
          </p:nvSpPr>
          <p:spPr>
            <a:xfrm>
              <a:off x="433628" y="3733546"/>
              <a:ext cx="11419320" cy="574589"/>
            </a:xfrm>
            <a:prstGeom prst="rect">
              <a:avLst/>
            </a:prstGeom>
            <a:noFill/>
            <a:ln>
              <a:noFill/>
            </a:ln>
          </p:spPr>
          <p:txBody>
            <a:bodyPr anchorCtr="0" anchor="ctr" bIns="55875" lIns="456075" spcFirstLastPara="1" rIns="55875" wrap="square" tIns="55875">
              <a:noAutofit/>
            </a:bodyPr>
            <a:lstStyle/>
            <a:p>
              <a:pPr indent="0" lvl="0" marL="0" marR="0" rtl="0" algn="just">
                <a:lnSpc>
                  <a:spcPct val="90000"/>
                </a:lnSpc>
                <a:spcBef>
                  <a:spcPts val="0"/>
                </a:spcBef>
                <a:spcAft>
                  <a:spcPts val="0"/>
                </a:spcAft>
                <a:buNone/>
              </a:pPr>
              <a:r>
                <a:rPr b="0" i="0" lang="en-US" sz="2200" u="none" cap="none" strike="noStrike">
                  <a:solidFill>
                    <a:srgbClr val="002060"/>
                  </a:solidFill>
                  <a:latin typeface="Palatino Linotype"/>
                  <a:ea typeface="Palatino Linotype"/>
                  <a:cs typeface="Palatino Linotype"/>
                  <a:sym typeface="Palatino Linotype"/>
                </a:rPr>
                <a:t>Hududlarda va korhonalarda mahsulot sinovlarini amalga oshirish uchun sinov laboratoriyalarini tashkil qilish va modernizatsiyalash</a:t>
              </a:r>
              <a:endParaRPr b="0" i="0" sz="2200" u="none" cap="none" strike="noStrike">
                <a:solidFill>
                  <a:srgbClr val="002060"/>
                </a:solidFill>
                <a:latin typeface="Palatino Linotype"/>
                <a:ea typeface="Palatino Linotype"/>
                <a:cs typeface="Palatino Linotype"/>
                <a:sym typeface="Palatino Linotype"/>
              </a:endParaRPr>
            </a:p>
          </p:txBody>
        </p:sp>
        <p:sp>
          <p:nvSpPr>
            <p:cNvPr id="477" name="Google Shape;477;p8"/>
            <p:cNvSpPr/>
            <p:nvPr/>
          </p:nvSpPr>
          <p:spPr>
            <a:xfrm>
              <a:off x="74510" y="3661722"/>
              <a:ext cx="718237" cy="718237"/>
            </a:xfrm>
            <a:prstGeom prst="ellipse">
              <a:avLst/>
            </a:prstGeom>
            <a:gradFill>
              <a:gsLst>
                <a:gs pos="0">
                  <a:schemeClr val="lt1"/>
                </a:gs>
                <a:gs pos="35000">
                  <a:schemeClr val="lt1"/>
                </a:gs>
                <a:gs pos="100000">
                  <a:schemeClr val="lt1"/>
                </a:gs>
              </a:gsLst>
              <a:lin ang="16200000" scaled="0"/>
            </a:gradFill>
            <a:ln cap="flat" cmpd="sng" w="9525">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8" name="Google Shape;478;p8"/>
          <p:cNvSpPr/>
          <p:nvPr/>
        </p:nvSpPr>
        <p:spPr>
          <a:xfrm>
            <a:off x="11192256" y="5824420"/>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8</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9"/>
          <p:cNvSpPr/>
          <p:nvPr/>
        </p:nvSpPr>
        <p:spPr>
          <a:xfrm>
            <a:off x="418462" y="108491"/>
            <a:ext cx="11382767" cy="1332852"/>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0215" lvl="0" marL="0" marR="0" rtl="0" algn="just">
              <a:lnSpc>
                <a:spcPct val="115000"/>
              </a:lnSpc>
              <a:spcBef>
                <a:spcPts val="0"/>
              </a:spcBef>
              <a:spcAft>
                <a:spcPts val="0"/>
              </a:spcAft>
              <a:buNone/>
            </a:pPr>
            <a:r>
              <a:rPr b="0" i="0" lang="en-US" sz="2400" u="none" cap="none" strike="noStrike">
                <a:solidFill>
                  <a:srgbClr val="4A6617"/>
                </a:solidFill>
                <a:latin typeface="Times New Roman"/>
                <a:ea typeface="Times New Roman"/>
                <a:cs typeface="Times New Roman"/>
                <a:sym typeface="Times New Roman"/>
              </a:rPr>
              <a:t>Mahsulotlarning sifatiga e’tibor berish eramizdan avvalgi </a:t>
            </a:r>
            <a:r>
              <a:rPr b="0" i="0" lang="en-US" sz="2400" u="none" cap="none" strike="noStrike">
                <a:solidFill>
                  <a:srgbClr val="FF0000"/>
                </a:solidFill>
                <a:latin typeface="Times New Roman"/>
                <a:ea typeface="Times New Roman"/>
                <a:cs typeface="Times New Roman"/>
                <a:sym typeface="Times New Roman"/>
              </a:rPr>
              <a:t>2150 yillardan </a:t>
            </a:r>
            <a:r>
              <a:rPr b="0" i="0" lang="en-US" sz="2400" u="none" cap="none" strike="noStrike">
                <a:solidFill>
                  <a:srgbClr val="4A6617"/>
                </a:solidFill>
                <a:latin typeface="Times New Roman"/>
                <a:ea typeface="Times New Roman"/>
                <a:cs typeface="Times New Roman"/>
                <a:sym typeface="Times New Roman"/>
              </a:rPr>
              <a:t>beri boshlab qayd qilingan. Bu davrda savdo-sotiq aloqalari ma’lum hududlar chegarasidan chiqib, xalqaro miq’yosda rivojlana boshlagan edi.</a:t>
            </a:r>
            <a:endParaRPr/>
          </a:p>
        </p:txBody>
      </p:sp>
      <p:sp>
        <p:nvSpPr>
          <p:cNvPr id="484" name="Google Shape;484;p9"/>
          <p:cNvSpPr/>
          <p:nvPr/>
        </p:nvSpPr>
        <p:spPr>
          <a:xfrm>
            <a:off x="418462" y="1596339"/>
            <a:ext cx="11382767" cy="2696706"/>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400" u="none" cap="none" strike="noStrike">
                <a:solidFill>
                  <a:srgbClr val="4A6617"/>
                </a:solidFill>
                <a:latin typeface="Times New Roman"/>
                <a:ea typeface="Times New Roman"/>
                <a:cs typeface="Times New Roman"/>
                <a:sym typeface="Times New Roman"/>
              </a:rPr>
              <a:t>O‘troqchilik paydo bo‘lishi bilan hamma uchun majburiy qoidalar ishlab chiqila boshladi, misol uchun </a:t>
            </a:r>
            <a:r>
              <a:rPr b="0" i="0" lang="en-US" sz="2400" u="none" cap="none" strike="noStrike">
                <a:solidFill>
                  <a:srgbClr val="C00000"/>
                </a:solidFill>
                <a:latin typeface="Times New Roman"/>
                <a:ea typeface="Times New Roman"/>
                <a:cs typeface="Times New Roman"/>
                <a:sym typeface="Times New Roman"/>
              </a:rPr>
              <a:t>Hindistonda “Xammurapi” kodeksi </a:t>
            </a:r>
            <a:r>
              <a:rPr b="0" i="0" lang="en-US" sz="2400" u="none" cap="none" strike="noStrike">
                <a:solidFill>
                  <a:srgbClr val="4A6617"/>
                </a:solidFill>
                <a:latin typeface="Times New Roman"/>
                <a:ea typeface="Times New Roman"/>
                <a:cs typeface="Times New Roman"/>
                <a:sym typeface="Times New Roman"/>
              </a:rPr>
              <a:t>amalga kiritilgan. Bobilning miloddan avvalgi 1792-1750 yillardagi shohi Xammurapining adolatpesha qonunlari majmui, undan ham qadimroq shoh   Ur-Nammu (miloddan avvalgi 2112-2094 yillar)ning qonunlari. Uning 229-moddasida qurilgan binolar buzilsa va bundan odamlar yarador bo‘lsa yoki buyumlarga zarar yetkazilsa, quruvchi jarimalarga tortilishi, biron odam o‘lganida esa qatl qilinishi belgilangan.</a:t>
            </a:r>
            <a:endParaRPr b="0" i="0" sz="2400" u="none" cap="none" strike="noStrike">
              <a:solidFill>
                <a:schemeClr val="lt1"/>
              </a:solidFill>
              <a:latin typeface="Palatino Linotype"/>
              <a:ea typeface="Palatino Linotype"/>
              <a:cs typeface="Palatino Linotype"/>
              <a:sym typeface="Palatino Linotype"/>
            </a:endParaRPr>
          </a:p>
        </p:txBody>
      </p:sp>
      <p:sp>
        <p:nvSpPr>
          <p:cNvPr id="485" name="Google Shape;485;p9"/>
          <p:cNvSpPr/>
          <p:nvPr/>
        </p:nvSpPr>
        <p:spPr>
          <a:xfrm>
            <a:off x="418462" y="4494508"/>
            <a:ext cx="11382767" cy="883404"/>
          </a:xfrm>
          <a:prstGeom prst="roundRect">
            <a:avLst>
              <a:gd fmla="val 16667" name="adj"/>
            </a:avLst>
          </a:prstGeom>
          <a:solidFill>
            <a:srgbClr val="FAE6D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0215" lvl="0" marL="0" marR="0" rtl="0" algn="just">
              <a:lnSpc>
                <a:spcPct val="115000"/>
              </a:lnSpc>
              <a:spcBef>
                <a:spcPts val="0"/>
              </a:spcBef>
              <a:spcAft>
                <a:spcPts val="0"/>
              </a:spcAft>
              <a:buNone/>
            </a:pPr>
            <a:r>
              <a:rPr b="0" i="0" lang="en-US" sz="2400" u="none" cap="none" strike="noStrike">
                <a:solidFill>
                  <a:srgbClr val="C00000"/>
                </a:solidFill>
                <a:latin typeface="Times New Roman"/>
                <a:ea typeface="Times New Roman"/>
                <a:cs typeface="Times New Roman"/>
                <a:sym typeface="Times New Roman"/>
              </a:rPr>
              <a:t>Bunga o‘xshash qoidalar Finikiyaliklarda ham qo‘llanilgan: auditor (nazoratchi)ning sifat nazoratida yo‘l qo‘ygan xatosi uchun qo‘li kesilgan.</a:t>
            </a:r>
            <a:endParaRPr/>
          </a:p>
        </p:txBody>
      </p:sp>
      <p:sp>
        <p:nvSpPr>
          <p:cNvPr id="486" name="Google Shape;486;p9"/>
          <p:cNvSpPr/>
          <p:nvPr/>
        </p:nvSpPr>
        <p:spPr>
          <a:xfrm>
            <a:off x="418462" y="5563905"/>
            <a:ext cx="11382767" cy="774915"/>
          </a:xfrm>
          <a:prstGeom prst="roundRect">
            <a:avLst>
              <a:gd fmla="val 16667" name="adj"/>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450215"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Qadimgi Turkiyada podshoh Boyaziddin II Ixtisabining «Bursa» qonunlarida sifatsiz tovarlar bo‘yicha jazolar belgilagan.</a:t>
            </a:r>
            <a:endParaRPr/>
          </a:p>
        </p:txBody>
      </p:sp>
      <p:sp>
        <p:nvSpPr>
          <p:cNvPr id="487" name="Google Shape;487;p9"/>
          <p:cNvSpPr/>
          <p:nvPr/>
        </p:nvSpPr>
        <p:spPr>
          <a:xfrm>
            <a:off x="11067649" y="5777926"/>
            <a:ext cx="999744" cy="869311"/>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9</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10"/>
          <p:cNvSpPr/>
          <p:nvPr/>
        </p:nvSpPr>
        <p:spPr>
          <a:xfrm>
            <a:off x="433961" y="201488"/>
            <a:ext cx="11251769" cy="2464220"/>
          </a:xfrm>
          <a:prstGeom prst="cloudCallout">
            <a:avLst>
              <a:gd fmla="val 9959" name="adj1"/>
              <a:gd fmla="val 65188" name="adj2"/>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31440F"/>
                </a:solidFill>
                <a:latin typeface="Palatino Linotype"/>
                <a:ea typeface="Palatino Linotype"/>
                <a:cs typeface="Palatino Linotype"/>
                <a:sym typeface="Palatino Linotype"/>
              </a:rPr>
              <a:t>Qаdimdаn bizdа bir tushunchа bоr. Хаrid pаytidа sаvdо mukаmmаl vа to’liq bo’lishi uchun uchtа tоmоn ishtirоk etishi kеrаk. </a:t>
            </a:r>
            <a:endParaRPr b="1" i="0" sz="2800" u="none" cap="none" strike="noStrike">
              <a:solidFill>
                <a:srgbClr val="31440F"/>
              </a:solidFill>
              <a:latin typeface="Palatino Linotype"/>
              <a:ea typeface="Palatino Linotype"/>
              <a:cs typeface="Palatino Linotype"/>
              <a:sym typeface="Palatino Linotype"/>
            </a:endParaRPr>
          </a:p>
        </p:txBody>
      </p:sp>
      <p:sp>
        <p:nvSpPr>
          <p:cNvPr id="493" name="Google Shape;493;p10"/>
          <p:cNvSpPr/>
          <p:nvPr/>
        </p:nvSpPr>
        <p:spPr>
          <a:xfrm rot="10800000">
            <a:off x="4881975" y="3037673"/>
            <a:ext cx="2727703" cy="1038387"/>
          </a:xfrm>
          <a:prstGeom prst="leftRightUpArrow">
            <a:avLst>
              <a:gd fmla="val 25000" name="adj1"/>
              <a:gd fmla="val 25000" name="adj2"/>
              <a:gd fmla="val 25000" name="adj3"/>
            </a:avLst>
          </a:prstGeom>
          <a:solidFill>
            <a:schemeClr val="dk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alatino Linotype"/>
              <a:ea typeface="Palatino Linotype"/>
              <a:cs typeface="Palatino Linotype"/>
              <a:sym typeface="Palatino Linotype"/>
            </a:endParaRPr>
          </a:p>
        </p:txBody>
      </p:sp>
      <p:sp>
        <p:nvSpPr>
          <p:cNvPr id="494" name="Google Shape;494;p10"/>
          <p:cNvSpPr/>
          <p:nvPr/>
        </p:nvSpPr>
        <p:spPr>
          <a:xfrm>
            <a:off x="557945" y="3037669"/>
            <a:ext cx="3518115" cy="1317356"/>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chemeClr val="dk2"/>
                </a:solidFill>
                <a:latin typeface="Palatino Linotype"/>
                <a:ea typeface="Palatino Linotype"/>
                <a:cs typeface="Palatino Linotype"/>
                <a:sym typeface="Palatino Linotype"/>
              </a:rPr>
              <a:t>Birinchi tоmоn – оluvchi (хаridоr),</a:t>
            </a:r>
            <a:endParaRPr b="1" i="0" sz="2800" u="none" cap="none" strike="noStrike">
              <a:solidFill>
                <a:schemeClr val="dk2"/>
              </a:solidFill>
              <a:latin typeface="Palatino Linotype"/>
              <a:ea typeface="Palatino Linotype"/>
              <a:cs typeface="Palatino Linotype"/>
              <a:sym typeface="Palatino Linotype"/>
            </a:endParaRPr>
          </a:p>
        </p:txBody>
      </p:sp>
      <p:sp>
        <p:nvSpPr>
          <p:cNvPr id="495" name="Google Shape;495;p10"/>
          <p:cNvSpPr/>
          <p:nvPr/>
        </p:nvSpPr>
        <p:spPr>
          <a:xfrm>
            <a:off x="4591373" y="4184547"/>
            <a:ext cx="3308891" cy="1177870"/>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31440F"/>
                </a:solidFill>
                <a:latin typeface="Palatino Linotype"/>
                <a:ea typeface="Palatino Linotype"/>
                <a:cs typeface="Palatino Linotype"/>
                <a:sym typeface="Palatino Linotype"/>
              </a:rPr>
              <a:t>uchinchi – хоlis tоmоn</a:t>
            </a:r>
            <a:endParaRPr b="1" i="0" sz="2800" u="none" cap="none" strike="noStrike">
              <a:solidFill>
                <a:srgbClr val="31440F"/>
              </a:solidFill>
              <a:latin typeface="Palatino Linotype"/>
              <a:ea typeface="Palatino Linotype"/>
              <a:cs typeface="Palatino Linotype"/>
              <a:sym typeface="Palatino Linotype"/>
            </a:endParaRPr>
          </a:p>
        </p:txBody>
      </p:sp>
      <p:sp>
        <p:nvSpPr>
          <p:cNvPr id="496" name="Google Shape;496;p10"/>
          <p:cNvSpPr/>
          <p:nvPr/>
        </p:nvSpPr>
        <p:spPr>
          <a:xfrm>
            <a:off x="8136613" y="3037669"/>
            <a:ext cx="3518115" cy="1317356"/>
          </a:xfrm>
          <a:prstGeom prst="roundRect">
            <a:avLst>
              <a:gd fmla="val 16667" name="adj"/>
            </a:avLst>
          </a:prstGeom>
          <a:solidFill>
            <a:srgbClr val="F5CDA4"/>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800" u="none" cap="none" strike="noStrike">
                <a:solidFill>
                  <a:srgbClr val="C00000"/>
                </a:solidFill>
                <a:latin typeface="Palatino Linotype"/>
                <a:ea typeface="Palatino Linotype"/>
                <a:cs typeface="Palatino Linotype"/>
                <a:sym typeface="Palatino Linotype"/>
              </a:rPr>
              <a:t>ikkinchi tоmоn – sоtuvchi (tаyyorlоvchi) </a:t>
            </a:r>
            <a:endParaRPr b="1" i="0" sz="2800" u="none" cap="none" strike="noStrike">
              <a:solidFill>
                <a:srgbClr val="C00000"/>
              </a:solidFill>
              <a:latin typeface="Palatino Linotype"/>
              <a:ea typeface="Palatino Linotype"/>
              <a:cs typeface="Palatino Linotype"/>
              <a:sym typeface="Palatino Linotype"/>
            </a:endParaRPr>
          </a:p>
        </p:txBody>
      </p:sp>
      <p:sp>
        <p:nvSpPr>
          <p:cNvPr id="497" name="Google Shape;497;p10"/>
          <p:cNvSpPr/>
          <p:nvPr/>
        </p:nvSpPr>
        <p:spPr>
          <a:xfrm>
            <a:off x="2743200" y="5718875"/>
            <a:ext cx="7640664" cy="852406"/>
          </a:xfrm>
          <a:prstGeom prst="wedgeRectCallout">
            <a:avLst>
              <a:gd fmla="val 160" name="adj1"/>
              <a:gd fmla="val -93750"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1800" u="none" cap="none" strike="noStrike">
                <a:solidFill>
                  <a:srgbClr val="31440F"/>
                </a:solidFill>
                <a:latin typeface="Palatino Linotype"/>
                <a:ea typeface="Palatino Linotype"/>
                <a:cs typeface="Palatino Linotype"/>
                <a:sym typeface="Palatino Linotype"/>
              </a:rPr>
              <a:t>Sоtilаyotgаn buyum yoki mаhsulоtgа qo’yilgаn nаrх ushbu mаhsulоt egа bo’lgаn sifаt ko’rsаtkichlаrigа mutаnоsib ekаnligi to’g’risidа kаfоlаt bеrgаn. </a:t>
            </a:r>
            <a:endParaRPr b="0" i="0" sz="1800" u="none" cap="none" strike="noStrike">
              <a:solidFill>
                <a:srgbClr val="31440F"/>
              </a:solidFill>
              <a:latin typeface="Palatino Linotype"/>
              <a:ea typeface="Palatino Linotype"/>
              <a:cs typeface="Palatino Linotype"/>
              <a:sym typeface="Palatino Linotype"/>
            </a:endParaRPr>
          </a:p>
        </p:txBody>
      </p:sp>
      <p:sp>
        <p:nvSpPr>
          <p:cNvPr id="498" name="Google Shape;498;p10"/>
          <p:cNvSpPr/>
          <p:nvPr/>
        </p:nvSpPr>
        <p:spPr>
          <a:xfrm>
            <a:off x="10990158" y="576396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10</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grpSp>
        <p:nvGrpSpPr>
          <p:cNvPr id="503" name="Google Shape;503;p11"/>
          <p:cNvGrpSpPr/>
          <p:nvPr/>
        </p:nvGrpSpPr>
        <p:grpSpPr>
          <a:xfrm>
            <a:off x="263528" y="170482"/>
            <a:ext cx="11670109" cy="6447294"/>
            <a:chOff x="57" y="0"/>
            <a:chExt cx="11670109" cy="6447294"/>
          </a:xfrm>
        </p:grpSpPr>
        <p:sp>
          <p:nvSpPr>
            <p:cNvPr id="504" name="Google Shape;504;p11"/>
            <p:cNvSpPr/>
            <p:nvPr/>
          </p:nvSpPr>
          <p:spPr>
            <a:xfrm>
              <a:off x="15477" y="0"/>
              <a:ext cx="11639268" cy="6447294"/>
            </a:xfrm>
            <a:prstGeom prst="rightArrow">
              <a:avLst>
                <a:gd fmla="val 50000" name="adj1"/>
                <a:gd fmla="val 50000" name="adj2"/>
              </a:avLst>
            </a:prstGeom>
            <a:solidFill>
              <a:srgbClr val="DECFCF"/>
            </a:soli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11"/>
            <p:cNvSpPr/>
            <p:nvPr/>
          </p:nvSpPr>
          <p:spPr>
            <a:xfrm>
              <a:off x="57" y="1332849"/>
              <a:ext cx="2660480" cy="3781595"/>
            </a:xfrm>
            <a:prstGeom prst="roundRect">
              <a:avLst>
                <a:gd fmla="val 16667" name="adj"/>
              </a:avLst>
            </a:prstGeom>
            <a:gradFill>
              <a:gsLst>
                <a:gs pos="0">
                  <a:srgbClr val="E9ACAD"/>
                </a:gs>
                <a:gs pos="35000">
                  <a:srgbClr val="ECC6C6"/>
                </a:gs>
                <a:gs pos="100000">
                  <a:srgbClr val="F9E7E7"/>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11"/>
            <p:cNvSpPr txBox="1"/>
            <p:nvPr/>
          </p:nvSpPr>
          <p:spPr>
            <a:xfrm>
              <a:off x="129931" y="1462723"/>
              <a:ext cx="2400732" cy="3521847"/>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b="1" i="0" lang="en-US" sz="1800" u="none" cap="none" strike="noStrike">
                  <a:solidFill>
                    <a:schemeClr val="dk1"/>
                  </a:solidFill>
                  <a:latin typeface="Palatino Linotype"/>
                  <a:ea typeface="Palatino Linotype"/>
                  <a:cs typeface="Palatino Linotype"/>
                  <a:sym typeface="Palatino Linotype"/>
                </a:rPr>
                <a:t>"Sеrtifikаtlаshtirish" tushunchаsi birinchi mаrtа Хаlqаrо stаndаrtlаshtirish tаshkilоti (ISO) ning sеrtifikаtlаshtirish mаsаlаlаri bo’yichа mахsus qo’mitаsi (CERTICO) tоmоnidаn aniqlangan va shakllantirilgan.</a:t>
              </a:r>
              <a:endParaRPr b="1" i="0" sz="1800" u="none" cap="none" strike="noStrike">
                <a:solidFill>
                  <a:schemeClr val="dk1"/>
                </a:solidFill>
                <a:latin typeface="Palatino Linotype"/>
                <a:ea typeface="Palatino Linotype"/>
                <a:cs typeface="Palatino Linotype"/>
                <a:sym typeface="Palatino Linotype"/>
              </a:endParaRPr>
            </a:p>
          </p:txBody>
        </p:sp>
        <p:sp>
          <p:nvSpPr>
            <p:cNvPr id="507" name="Google Shape;507;p11"/>
            <p:cNvSpPr/>
            <p:nvPr/>
          </p:nvSpPr>
          <p:spPr>
            <a:xfrm>
              <a:off x="2909569" y="1332849"/>
              <a:ext cx="1856166" cy="3781595"/>
            </a:xfrm>
            <a:prstGeom prst="roundRect">
              <a:avLst>
                <a:gd fmla="val 16667" name="adj"/>
              </a:avLst>
            </a:prstGeom>
            <a:gradFill>
              <a:gsLst>
                <a:gs pos="0">
                  <a:srgbClr val="FFB983"/>
                </a:gs>
                <a:gs pos="35000">
                  <a:srgbClr val="FFCCA8"/>
                </a:gs>
                <a:gs pos="100000">
                  <a:srgbClr val="FFE9DB"/>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11"/>
            <p:cNvSpPr txBox="1"/>
            <p:nvPr/>
          </p:nvSpPr>
          <p:spPr>
            <a:xfrm>
              <a:off x="3000180" y="1423460"/>
              <a:ext cx="1674944" cy="3600373"/>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b="1" i="0" lang="en-US" sz="1800" u="none" cap="none" strike="noStrike">
                  <a:solidFill>
                    <a:schemeClr val="dk1"/>
                  </a:solidFill>
                  <a:latin typeface="Palatino Linotype"/>
                  <a:ea typeface="Palatino Linotype"/>
                  <a:cs typeface="Palatino Linotype"/>
                  <a:sym typeface="Palatino Linotype"/>
                </a:rPr>
                <a:t>Asrimizning   20-30 yillarida yetakchi iqtisodiy davlatlar sertifikatlash-tirish faoliyatini ancha rivojlantirib, ommalashtir-dilar. </a:t>
              </a:r>
              <a:endParaRPr b="1" i="0" sz="1800" u="none" cap="none" strike="noStrike">
                <a:solidFill>
                  <a:schemeClr val="dk1"/>
                </a:solidFill>
                <a:latin typeface="Palatino Linotype"/>
                <a:ea typeface="Palatino Linotype"/>
                <a:cs typeface="Palatino Linotype"/>
                <a:sym typeface="Palatino Linotype"/>
              </a:endParaRPr>
            </a:p>
          </p:txBody>
        </p:sp>
        <p:sp>
          <p:nvSpPr>
            <p:cNvPr id="509" name="Google Shape;509;p11"/>
            <p:cNvSpPr/>
            <p:nvPr/>
          </p:nvSpPr>
          <p:spPr>
            <a:xfrm>
              <a:off x="5055923" y="1332849"/>
              <a:ext cx="1856166" cy="3781595"/>
            </a:xfrm>
            <a:prstGeom prst="roundRect">
              <a:avLst>
                <a:gd fmla="val 16667" name="adj"/>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11"/>
            <p:cNvSpPr txBox="1"/>
            <p:nvPr/>
          </p:nvSpPr>
          <p:spPr>
            <a:xfrm>
              <a:off x="5146534" y="1423460"/>
              <a:ext cx="1674944" cy="3600373"/>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b="1" i="0" lang="en-US" sz="1800" u="none" cap="none" strike="noStrike">
                  <a:solidFill>
                    <a:schemeClr val="dk1"/>
                  </a:solidFill>
                  <a:latin typeface="Palatino Linotype"/>
                  <a:ea typeface="Palatino Linotype"/>
                  <a:cs typeface="Palatino Linotype"/>
                  <a:sym typeface="Palatino Linotype"/>
                </a:rPr>
                <a:t>1920 yilda Germaniya standartlari instituti (DIN) Germaniyada DIN muvofiqlik belgisini o'rnatdi, bu ko'plab turdagi mahsulotlarga taalluqli edi.</a:t>
              </a:r>
              <a:endParaRPr b="1" i="0" sz="1800" u="none" cap="none" strike="noStrike">
                <a:solidFill>
                  <a:schemeClr val="dk1"/>
                </a:solidFill>
                <a:latin typeface="Palatino Linotype"/>
                <a:ea typeface="Palatino Linotype"/>
                <a:cs typeface="Palatino Linotype"/>
                <a:sym typeface="Palatino Linotype"/>
              </a:endParaRPr>
            </a:p>
          </p:txBody>
        </p:sp>
        <p:sp>
          <p:nvSpPr>
            <p:cNvPr id="511" name="Google Shape;511;p11"/>
            <p:cNvSpPr/>
            <p:nvPr/>
          </p:nvSpPr>
          <p:spPr>
            <a:xfrm>
              <a:off x="7203840" y="1332849"/>
              <a:ext cx="1856166" cy="3781595"/>
            </a:xfrm>
            <a:prstGeom prst="roundRect">
              <a:avLst>
                <a:gd fmla="val 16667" name="adj"/>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11"/>
            <p:cNvSpPr txBox="1"/>
            <p:nvPr/>
          </p:nvSpPr>
          <p:spPr>
            <a:xfrm>
              <a:off x="7294451" y="1423460"/>
              <a:ext cx="1674944" cy="3600373"/>
            </a:xfrm>
            <a:prstGeom prst="rect">
              <a:avLst/>
            </a:prstGeom>
            <a:noFill/>
            <a:ln>
              <a:noFill/>
            </a:ln>
          </p:spPr>
          <p:txBody>
            <a:bodyPr anchorCtr="0" anchor="ctr" bIns="68575" lIns="68575" spcFirstLastPara="1" rIns="68575" wrap="square" tIns="68575">
              <a:noAutofit/>
            </a:bodyPr>
            <a:lstStyle/>
            <a:p>
              <a:pPr indent="0" lvl="0" marL="0" marR="0" rtl="0" algn="ctr">
                <a:lnSpc>
                  <a:spcPct val="90000"/>
                </a:lnSpc>
                <a:spcBef>
                  <a:spcPts val="0"/>
                </a:spcBef>
                <a:spcAft>
                  <a:spcPts val="0"/>
                </a:spcAft>
                <a:buNone/>
              </a:pPr>
              <a:r>
                <a:rPr b="1" i="0" lang="en-US" sz="1800" u="none" cap="none" strike="noStrike">
                  <a:solidFill>
                    <a:schemeClr val="dk1"/>
                  </a:solidFill>
                  <a:latin typeface="Palatino Linotype"/>
                  <a:ea typeface="Palatino Linotype"/>
                  <a:cs typeface="Palatino Linotype"/>
                  <a:sym typeface="Palatino Linotype"/>
                </a:rPr>
                <a:t>Buyuk Britaniyada bir nechta milliy sertifikatlash tizimlari mavjud bo'lib, eng kattasi Britaniya Standartlari Institutidir. </a:t>
              </a:r>
              <a:endParaRPr b="1" i="0" sz="1800" u="none" cap="none" strike="noStrike">
                <a:solidFill>
                  <a:schemeClr val="dk1"/>
                </a:solidFill>
                <a:latin typeface="Palatino Linotype"/>
                <a:ea typeface="Palatino Linotype"/>
                <a:cs typeface="Palatino Linotype"/>
                <a:sym typeface="Palatino Linotype"/>
              </a:endParaRPr>
            </a:p>
          </p:txBody>
        </p:sp>
        <p:sp>
          <p:nvSpPr>
            <p:cNvPr id="513" name="Google Shape;513;p11"/>
            <p:cNvSpPr/>
            <p:nvPr/>
          </p:nvSpPr>
          <p:spPr>
            <a:xfrm>
              <a:off x="9382385" y="1332849"/>
              <a:ext cx="2287781" cy="3781595"/>
            </a:xfrm>
            <a:prstGeom prst="roundRect">
              <a:avLst>
                <a:gd fmla="val 16667" name="adj"/>
              </a:avLst>
            </a:prstGeom>
            <a:gradFill>
              <a:gsLst>
                <a:gs pos="0">
                  <a:srgbClr val="C5CED1"/>
                </a:gs>
                <a:gs pos="35000">
                  <a:srgbClr val="D4DBDE"/>
                </a:gs>
                <a:gs pos="100000">
                  <a:srgbClr val="EEF2F2"/>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11"/>
            <p:cNvSpPr txBox="1"/>
            <p:nvPr/>
          </p:nvSpPr>
          <p:spPr>
            <a:xfrm>
              <a:off x="9494065" y="1444529"/>
              <a:ext cx="2064421" cy="3558235"/>
            </a:xfrm>
            <a:prstGeom prst="rect">
              <a:avLst/>
            </a:prstGeom>
            <a:noFill/>
            <a:ln>
              <a:noFill/>
            </a:ln>
          </p:spPr>
          <p:txBody>
            <a:bodyPr anchorCtr="0" anchor="ctr" bIns="64750" lIns="64750" spcFirstLastPara="1" rIns="64750" wrap="square" tIns="64750">
              <a:noAutofit/>
            </a:bodyPr>
            <a:lstStyle/>
            <a:p>
              <a:pPr indent="0" lvl="0" marL="0" marR="0" rtl="0" algn="ctr">
                <a:lnSpc>
                  <a:spcPct val="90000"/>
                </a:lnSpc>
                <a:spcBef>
                  <a:spcPts val="0"/>
                </a:spcBef>
                <a:spcAft>
                  <a:spcPts val="0"/>
                </a:spcAft>
                <a:buNone/>
              </a:pPr>
              <a:r>
                <a:rPr b="1" i="0" lang="en-US" sz="1700" u="none" cap="none" strike="noStrike">
                  <a:solidFill>
                    <a:schemeClr val="dk1"/>
                  </a:solidFill>
                  <a:latin typeface="Palatino Linotype"/>
                  <a:ea typeface="Palatino Linotype"/>
                  <a:cs typeface="Palatino Linotype"/>
                  <a:sym typeface="Palatino Linotype"/>
                </a:rPr>
                <a:t>Frantsiyada 1938 yilgi farmon bilan milliy sertifikatlash-tirish tizimi yaratilgan. Tizimni umumiy tashkil etish va boshqarish uchun javobgarlik Frantsiya standartlashtirish assotsiatsiyasiga (AFNOR) yuklangan.</a:t>
              </a:r>
              <a:endParaRPr b="1" i="0" sz="1700" u="none" cap="none" strike="noStrike">
                <a:solidFill>
                  <a:schemeClr val="dk1"/>
                </a:solidFill>
                <a:latin typeface="Palatino Linotype"/>
                <a:ea typeface="Palatino Linotype"/>
                <a:cs typeface="Palatino Linotype"/>
                <a:sym typeface="Palatino Linotype"/>
              </a:endParaRPr>
            </a:p>
          </p:txBody>
        </p:sp>
      </p:grpSp>
      <p:sp>
        <p:nvSpPr>
          <p:cNvPr id="515" name="Google Shape;515;p11"/>
          <p:cNvSpPr/>
          <p:nvPr/>
        </p:nvSpPr>
        <p:spPr>
          <a:xfrm>
            <a:off x="10990158" y="570197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11</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grpSp>
        <p:nvGrpSpPr>
          <p:cNvPr id="520" name="Google Shape;520;p12"/>
          <p:cNvGrpSpPr/>
          <p:nvPr/>
        </p:nvGrpSpPr>
        <p:grpSpPr>
          <a:xfrm>
            <a:off x="196312" y="170482"/>
            <a:ext cx="11845871" cy="6431796"/>
            <a:chOff x="0" y="0"/>
            <a:chExt cx="11845871" cy="6431796"/>
          </a:xfrm>
        </p:grpSpPr>
        <p:sp>
          <p:nvSpPr>
            <p:cNvPr id="521" name="Google Shape;521;p12"/>
            <p:cNvSpPr/>
            <p:nvPr/>
          </p:nvSpPr>
          <p:spPr>
            <a:xfrm>
              <a:off x="0" y="0"/>
              <a:ext cx="6431796" cy="6431796"/>
            </a:xfrm>
            <a:prstGeom prst="pie">
              <a:avLst>
                <a:gd fmla="val 5400000" name="adj1"/>
                <a:gd fmla="val 16200000" name="adj2"/>
              </a:avLst>
            </a:prstGeom>
            <a:solidFill>
              <a:schemeClr val="accent2"/>
            </a:soli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12"/>
            <p:cNvSpPr/>
            <p:nvPr/>
          </p:nvSpPr>
          <p:spPr>
            <a:xfrm>
              <a:off x="3215898" y="0"/>
              <a:ext cx="8629973" cy="6431796"/>
            </a:xfrm>
            <a:prstGeom prst="rect">
              <a:avLst/>
            </a:prstGeom>
            <a:solidFill>
              <a:schemeClr val="lt1">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12"/>
            <p:cNvSpPr txBox="1"/>
            <p:nvPr/>
          </p:nvSpPr>
          <p:spPr>
            <a:xfrm>
              <a:off x="3215898" y="0"/>
              <a:ext cx="8629973" cy="1929542"/>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O'zaro Iqtisodiy Yordam Kengashi (O’IYK) doirasida sertifikatlashtirish masalalarida integratsiya bo'yicha ishlar 70-yillarning oxirida boshlangan. 1980 yilda O’IYK Standartlashtirish instituti "Mahsulot sinovi natijalarini o'zaro tan olishning umumiy shartlari" ni ishlab chiqdi.</a:t>
              </a:r>
              <a:endParaRPr b="1" i="0" sz="2000" u="none" cap="none" strike="noStrike">
                <a:solidFill>
                  <a:schemeClr val="dk1"/>
                </a:solidFill>
                <a:latin typeface="Palatino Linotype"/>
                <a:ea typeface="Palatino Linotype"/>
                <a:cs typeface="Palatino Linotype"/>
                <a:sym typeface="Palatino Linotype"/>
              </a:endParaRPr>
            </a:p>
          </p:txBody>
        </p:sp>
        <p:sp>
          <p:nvSpPr>
            <p:cNvPr id="524" name="Google Shape;524;p12"/>
            <p:cNvSpPr/>
            <p:nvPr/>
          </p:nvSpPr>
          <p:spPr>
            <a:xfrm>
              <a:off x="1125566" y="1929542"/>
              <a:ext cx="4180663" cy="4180663"/>
            </a:xfrm>
            <a:prstGeom prst="pie">
              <a:avLst>
                <a:gd fmla="val 5400000" name="adj1"/>
                <a:gd fmla="val 16200000" name="adj2"/>
              </a:avLst>
            </a:prstGeom>
            <a:solidFill>
              <a:srgbClr val="E6841F"/>
            </a:soli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12"/>
            <p:cNvSpPr/>
            <p:nvPr/>
          </p:nvSpPr>
          <p:spPr>
            <a:xfrm>
              <a:off x="3215898" y="1929542"/>
              <a:ext cx="8629973" cy="4180663"/>
            </a:xfrm>
            <a:prstGeom prst="rect">
              <a:avLst/>
            </a:prstGeom>
            <a:solidFill>
              <a:schemeClr val="lt1">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12"/>
            <p:cNvSpPr txBox="1"/>
            <p:nvPr/>
          </p:nvSpPr>
          <p:spPr>
            <a:xfrm>
              <a:off x="3215898" y="1929542"/>
              <a:ext cx="8629973" cy="1929536"/>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0" lang="en-US" sz="2000" u="none" cap="none" strike="noStrike">
                  <a:solidFill>
                    <a:srgbClr val="C00000"/>
                  </a:solidFill>
                  <a:latin typeface="Palatino Linotype"/>
                  <a:ea typeface="Palatino Linotype"/>
                  <a:cs typeface="Palatino Linotype"/>
                  <a:sym typeface="Palatino Linotype"/>
                </a:rPr>
                <a:t>Rossiya Federatsiyasida mahsulotni sertifikatlash 1979 yilda rivojlana boshladi. 1986 yilda "Mashinasozlik mahsulotlarini sertifikatlash bo'yicha vaqtinchalik nizom" qabul qilindi. 1992 yil 1 mayda Rossiyada majburiy sertifikatlash tizimi joriy etildi.</a:t>
              </a:r>
              <a:endParaRPr b="1" i="0" sz="2000" u="none" cap="none" strike="noStrike">
                <a:solidFill>
                  <a:srgbClr val="C00000"/>
                </a:solidFill>
                <a:latin typeface="Palatino Linotype"/>
                <a:ea typeface="Palatino Linotype"/>
                <a:cs typeface="Palatino Linotype"/>
                <a:sym typeface="Palatino Linotype"/>
              </a:endParaRPr>
            </a:p>
          </p:txBody>
        </p:sp>
        <p:sp>
          <p:nvSpPr>
            <p:cNvPr id="527" name="Google Shape;527;p12"/>
            <p:cNvSpPr/>
            <p:nvPr/>
          </p:nvSpPr>
          <p:spPr>
            <a:xfrm>
              <a:off x="2251129" y="3859079"/>
              <a:ext cx="1929536" cy="1929536"/>
            </a:xfrm>
            <a:prstGeom prst="pie">
              <a:avLst>
                <a:gd fmla="val 5400000" name="adj1"/>
                <a:gd fmla="val 16200000" name="adj2"/>
              </a:avLst>
            </a:prstGeom>
            <a:solidFill>
              <a:srgbClr val="846546"/>
            </a:soli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12"/>
            <p:cNvSpPr/>
            <p:nvPr/>
          </p:nvSpPr>
          <p:spPr>
            <a:xfrm>
              <a:off x="3215898" y="3796379"/>
              <a:ext cx="8629973" cy="2085925"/>
            </a:xfrm>
            <a:prstGeom prst="rect">
              <a:avLst/>
            </a:prstGeom>
            <a:solidFill>
              <a:schemeClr val="lt1">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12"/>
            <p:cNvSpPr txBox="1"/>
            <p:nvPr/>
          </p:nvSpPr>
          <p:spPr>
            <a:xfrm>
              <a:off x="3215898" y="3796379"/>
              <a:ext cx="8629973" cy="2085925"/>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i="0" lang="en-US" sz="2000" u="none" cap="none" strike="noStrike">
                  <a:solidFill>
                    <a:schemeClr val="dk1"/>
                  </a:solidFill>
                  <a:latin typeface="Palatino Linotype"/>
                  <a:ea typeface="Palatino Linotype"/>
                  <a:cs typeface="Palatino Linotype"/>
                  <a:sym typeface="Palatino Linotype"/>
                </a:rPr>
                <a:t>O’zbеkistоn Rеspublikаsi mustаqillikkа erishgаndаn so’ng                  1992 yilda Vаzirlаr Mаhkаmаsi huzuridа stаndаrtlаshtirish, mеtrоlоgiya vа sеrtifikаtlаshtirish Dаvlаt mаrkаzi («O’zdаvstаndаrt») tashkil etildi. 2002 yildа markaz «O’zstаndаrt» аgеntligi tаshkilоtigа аylаntirildi. 1993 yild «Mаhsulоt vа хizmаtlаrni sеrtifikаtlаshtirish to’g’risidа»gi qоnuni qаbul qilindi. </a:t>
              </a:r>
              <a:endParaRPr b="1" i="0" sz="2000" u="none" cap="none" strike="noStrike">
                <a:solidFill>
                  <a:schemeClr val="dk1"/>
                </a:solidFill>
                <a:latin typeface="Palatino Linotype"/>
                <a:ea typeface="Palatino Linotype"/>
                <a:cs typeface="Palatino Linotype"/>
                <a:sym typeface="Palatino Linotype"/>
              </a:endParaRPr>
            </a:p>
          </p:txBody>
        </p:sp>
      </p:grpSp>
      <p:sp>
        <p:nvSpPr>
          <p:cNvPr id="530" name="Google Shape;530;p12"/>
          <p:cNvSpPr/>
          <p:nvPr/>
        </p:nvSpPr>
        <p:spPr>
          <a:xfrm>
            <a:off x="10990158" y="570197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000" u="none" cap="none" strike="noStrike">
                <a:solidFill>
                  <a:schemeClr val="dk1"/>
                </a:solidFill>
                <a:latin typeface="Times New Roman"/>
                <a:ea typeface="Times New Roman"/>
                <a:cs typeface="Times New Roman"/>
                <a:sym typeface="Times New Roman"/>
              </a:rPr>
              <a:t>12</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pic>
        <p:nvPicPr>
          <p:cNvPr id="535" name="Google Shape;535;p13"/>
          <p:cNvPicPr preferRelativeResize="0"/>
          <p:nvPr/>
        </p:nvPicPr>
        <p:blipFill rotWithShape="1">
          <a:blip r:embed="rId3">
            <a:alphaModFix/>
          </a:blip>
          <a:srcRect b="12579" l="2233" r="65922" t="17823"/>
          <a:stretch/>
        </p:blipFill>
        <p:spPr>
          <a:xfrm>
            <a:off x="898901" y="695891"/>
            <a:ext cx="3657600" cy="4494509"/>
          </a:xfrm>
          <a:prstGeom prst="rect">
            <a:avLst/>
          </a:prstGeom>
          <a:noFill/>
          <a:ln>
            <a:noFill/>
          </a:ln>
        </p:spPr>
      </p:pic>
      <p:pic>
        <p:nvPicPr>
          <p:cNvPr id="536" name="Google Shape;536;p13"/>
          <p:cNvPicPr preferRelativeResize="0"/>
          <p:nvPr/>
        </p:nvPicPr>
        <p:blipFill rotWithShape="1">
          <a:blip r:embed="rId4">
            <a:alphaModFix/>
          </a:blip>
          <a:srcRect b="4478" l="39585" r="1226" t="6299"/>
          <a:stretch/>
        </p:blipFill>
        <p:spPr>
          <a:xfrm>
            <a:off x="5098942" y="805912"/>
            <a:ext cx="6380136" cy="4014061"/>
          </a:xfrm>
          <a:prstGeom prst="rect">
            <a:avLst/>
          </a:prstGeom>
          <a:noFill/>
          <a:ln cap="flat" cmpd="sng" w="9525">
            <a:solidFill>
              <a:schemeClr val="lt1"/>
            </a:solidFill>
            <a:prstDash val="solid"/>
            <a:miter lim="800000"/>
            <a:headEnd len="sm" w="sm" type="none"/>
            <a:tailEnd len="sm" w="sm" type="none"/>
          </a:ln>
        </p:spPr>
      </p:pic>
      <p:sp>
        <p:nvSpPr>
          <p:cNvPr id="537" name="Google Shape;537;p13"/>
          <p:cNvSpPr txBox="1"/>
          <p:nvPr/>
        </p:nvSpPr>
        <p:spPr>
          <a:xfrm>
            <a:off x="7038584" y="4743575"/>
            <a:ext cx="622286"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400" u="none" cap="none" strike="noStrike">
                <a:solidFill>
                  <a:schemeClr val="dk1"/>
                </a:solidFill>
                <a:latin typeface="Palatino Linotype"/>
                <a:ea typeface="Palatino Linotype"/>
                <a:cs typeface="Palatino Linotype"/>
                <a:sym typeface="Palatino Linotype"/>
              </a:rPr>
              <a:t>yillar</a:t>
            </a:r>
            <a:endParaRPr sz="1400">
              <a:solidFill>
                <a:schemeClr val="dk1"/>
              </a:solidFill>
              <a:latin typeface="Palatino Linotype"/>
              <a:ea typeface="Palatino Linotype"/>
              <a:cs typeface="Palatino Linotype"/>
              <a:sym typeface="Palatino Linotype"/>
            </a:endParaRPr>
          </a:p>
        </p:txBody>
      </p:sp>
      <p:sp>
        <p:nvSpPr>
          <p:cNvPr id="538" name="Google Shape;538;p13"/>
          <p:cNvSpPr txBox="1"/>
          <p:nvPr/>
        </p:nvSpPr>
        <p:spPr>
          <a:xfrm rot="-5400000">
            <a:off x="4634795" y="2789584"/>
            <a:ext cx="923651"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Palatino Linotype"/>
                <a:ea typeface="Palatino Linotype"/>
                <a:cs typeface="Palatino Linotype"/>
                <a:sym typeface="Palatino Linotype"/>
              </a:rPr>
              <a:t>xujjatlar</a:t>
            </a:r>
            <a:endParaRPr sz="1600">
              <a:solidFill>
                <a:schemeClr val="dk1"/>
              </a:solidFill>
              <a:latin typeface="Palatino Linotype"/>
              <a:ea typeface="Palatino Linotype"/>
              <a:cs typeface="Palatino Linotype"/>
              <a:sym typeface="Palatino Linotype"/>
            </a:endParaRPr>
          </a:p>
        </p:txBody>
      </p:sp>
      <p:sp>
        <p:nvSpPr>
          <p:cNvPr id="539" name="Google Shape;539;p13"/>
          <p:cNvSpPr txBox="1"/>
          <p:nvPr/>
        </p:nvSpPr>
        <p:spPr>
          <a:xfrm>
            <a:off x="607618" y="143753"/>
            <a:ext cx="1129508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Palatino Linotype"/>
                <a:ea typeface="Palatino Linotype"/>
                <a:cs typeface="Palatino Linotype"/>
                <a:sym typeface="Palatino Linotype"/>
              </a:rPr>
              <a:t>Sertifikatlashtirish soxasi bo’yicha yillar mobaynida shakllantirilgan manbalar</a:t>
            </a:r>
            <a:endParaRPr b="1" sz="2400">
              <a:solidFill>
                <a:srgbClr val="C00000"/>
              </a:solidFill>
              <a:latin typeface="Palatino Linotype"/>
              <a:ea typeface="Palatino Linotype"/>
              <a:cs typeface="Palatino Linotype"/>
              <a:sym typeface="Palatino Linotype"/>
            </a:endParaRPr>
          </a:p>
        </p:txBody>
      </p:sp>
      <p:sp>
        <p:nvSpPr>
          <p:cNvPr id="540" name="Google Shape;540;p13"/>
          <p:cNvSpPr/>
          <p:nvPr/>
        </p:nvSpPr>
        <p:spPr>
          <a:xfrm>
            <a:off x="743919" y="5347462"/>
            <a:ext cx="11158779"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Palatino Linotype"/>
                <a:ea typeface="Palatino Linotype"/>
                <a:cs typeface="Palatino Linotype"/>
                <a:sym typeface="Palatino Linotype"/>
              </a:rPr>
              <a:t>Retrieved from "Documents by Year" by the International Scopus database. September 11, 2023, </a:t>
            </a:r>
            <a:r>
              <a:rPr lang="en-US" sz="1100" u="sng">
                <a:solidFill>
                  <a:schemeClr val="dk1"/>
                </a:solidFill>
                <a:latin typeface="Palatino Linotype"/>
                <a:ea typeface="Palatino Linotype"/>
                <a:cs typeface="Palatino Linotype"/>
                <a:sym typeface="Palatino Linotype"/>
                <a:hlinkClick r:id="rId5">
                  <a:extLst>
                    <a:ext uri="{A12FA001-AC4F-418D-AE19-62706E023703}">
                      <ahyp:hlinkClr val="tx"/>
                    </a:ext>
                  </a:extLst>
                </a:hlinkClick>
              </a:rPr>
              <a:t>https://www.scopus.com/term/analyzer.uri?sort=plf-f&amp;src=s&amp;sid=322ce6f8401999f30f97862a658bb488&amp;sot=a&amp;sdt=a&amp;sl=28&amp;s=TITLE-ABS-KEY%28certification%29&amp;origin=resultslist&amp;count=10&amp;analyzeResults=Analyze+results</a:t>
            </a:r>
            <a:r>
              <a:rPr lang="en-US" sz="1100">
                <a:solidFill>
                  <a:schemeClr val="dk1"/>
                </a:solidFill>
                <a:latin typeface="Palatino Linotype"/>
                <a:ea typeface="Palatino Linotype"/>
                <a:cs typeface="Palatino Linotype"/>
                <a:sym typeface="Palatino Linotype"/>
              </a:rPr>
              <a:t> </a:t>
            </a:r>
            <a:endParaRPr sz="1100">
              <a:solidFill>
                <a:schemeClr val="dk1"/>
              </a:solidFill>
              <a:latin typeface="Palatino Linotype"/>
              <a:ea typeface="Palatino Linotype"/>
              <a:cs typeface="Palatino Linotype"/>
              <a:sym typeface="Palatino Linotype"/>
            </a:endParaRPr>
          </a:p>
        </p:txBody>
      </p:sp>
      <p:sp>
        <p:nvSpPr>
          <p:cNvPr id="541" name="Google Shape;541;p13"/>
          <p:cNvSpPr/>
          <p:nvPr/>
        </p:nvSpPr>
        <p:spPr>
          <a:xfrm>
            <a:off x="10990158" y="5794958"/>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p14"/>
          <p:cNvPicPr preferRelativeResize="0"/>
          <p:nvPr/>
        </p:nvPicPr>
        <p:blipFill rotWithShape="1">
          <a:blip r:embed="rId3">
            <a:alphaModFix/>
          </a:blip>
          <a:srcRect b="68648" l="63473" r="17393" t="26315"/>
          <a:stretch/>
        </p:blipFill>
        <p:spPr>
          <a:xfrm>
            <a:off x="6401085" y="858006"/>
            <a:ext cx="3982779" cy="394200"/>
          </a:xfrm>
          <a:prstGeom prst="rect">
            <a:avLst/>
          </a:prstGeom>
          <a:noFill/>
          <a:ln>
            <a:noFill/>
          </a:ln>
        </p:spPr>
      </p:pic>
      <p:sp>
        <p:nvSpPr>
          <p:cNvPr id="547" name="Google Shape;547;p14"/>
          <p:cNvSpPr txBox="1"/>
          <p:nvPr/>
        </p:nvSpPr>
        <p:spPr>
          <a:xfrm>
            <a:off x="607618" y="143753"/>
            <a:ext cx="1130309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Palatino Linotype"/>
                <a:ea typeface="Palatino Linotype"/>
                <a:cs typeface="Palatino Linotype"/>
                <a:sym typeface="Palatino Linotype"/>
              </a:rPr>
              <a:t>Sertifikatlashtirish soxasida mamlakatlar  bo’yicha shakllantirilgan manbalar</a:t>
            </a:r>
            <a:endParaRPr b="1" sz="2400">
              <a:solidFill>
                <a:srgbClr val="C00000"/>
              </a:solidFill>
              <a:latin typeface="Palatino Linotype"/>
              <a:ea typeface="Palatino Linotype"/>
              <a:cs typeface="Palatino Linotype"/>
              <a:sym typeface="Palatino Linotype"/>
            </a:endParaRPr>
          </a:p>
        </p:txBody>
      </p:sp>
      <p:pic>
        <p:nvPicPr>
          <p:cNvPr id="548" name="Google Shape;548;p14"/>
          <p:cNvPicPr preferRelativeResize="0"/>
          <p:nvPr/>
        </p:nvPicPr>
        <p:blipFill rotWithShape="1">
          <a:blip r:embed="rId4">
            <a:alphaModFix/>
          </a:blip>
          <a:srcRect b="13810" l="2057" r="66251" t="17187"/>
          <a:stretch/>
        </p:blipFill>
        <p:spPr>
          <a:xfrm>
            <a:off x="607618" y="1055106"/>
            <a:ext cx="3735092" cy="4572000"/>
          </a:xfrm>
          <a:prstGeom prst="rect">
            <a:avLst/>
          </a:prstGeom>
          <a:noFill/>
          <a:ln>
            <a:noFill/>
          </a:ln>
        </p:spPr>
      </p:pic>
      <p:pic>
        <p:nvPicPr>
          <p:cNvPr id="549" name="Google Shape;549;p14"/>
          <p:cNvPicPr preferRelativeResize="0"/>
          <p:nvPr/>
        </p:nvPicPr>
        <p:blipFill rotWithShape="1">
          <a:blip r:embed="rId4">
            <a:alphaModFix/>
          </a:blip>
          <a:srcRect b="15552" l="34428" r="5032" t="29013"/>
          <a:stretch/>
        </p:blipFill>
        <p:spPr>
          <a:xfrm>
            <a:off x="4572000" y="1252206"/>
            <a:ext cx="7338712" cy="3778155"/>
          </a:xfrm>
          <a:prstGeom prst="rect">
            <a:avLst/>
          </a:prstGeom>
          <a:noFill/>
          <a:ln>
            <a:noFill/>
          </a:ln>
        </p:spPr>
      </p:pic>
      <p:sp>
        <p:nvSpPr>
          <p:cNvPr id="550" name="Google Shape;550;p14"/>
          <p:cNvSpPr txBox="1"/>
          <p:nvPr/>
        </p:nvSpPr>
        <p:spPr>
          <a:xfrm>
            <a:off x="7625165" y="4906377"/>
            <a:ext cx="14189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Palatino Linotype"/>
                <a:ea typeface="Palatino Linotype"/>
                <a:cs typeface="Palatino Linotype"/>
                <a:sym typeface="Palatino Linotype"/>
              </a:rPr>
              <a:t>hujjatlar  soni</a:t>
            </a:r>
            <a:endParaRPr sz="1600">
              <a:solidFill>
                <a:schemeClr val="dk1"/>
              </a:solidFill>
              <a:latin typeface="Palatino Linotype"/>
              <a:ea typeface="Palatino Linotype"/>
              <a:cs typeface="Palatino Linotype"/>
              <a:sym typeface="Palatino Linotype"/>
            </a:endParaRPr>
          </a:p>
        </p:txBody>
      </p:sp>
      <p:sp>
        <p:nvSpPr>
          <p:cNvPr id="551" name="Google Shape;551;p14"/>
          <p:cNvSpPr/>
          <p:nvPr/>
        </p:nvSpPr>
        <p:spPr>
          <a:xfrm>
            <a:off x="607618" y="5661542"/>
            <a:ext cx="11465562"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Palatino Linotype"/>
                <a:ea typeface="Palatino Linotype"/>
                <a:cs typeface="Palatino Linotype"/>
                <a:sym typeface="Palatino Linotype"/>
              </a:rPr>
              <a:t>Retrieved from "Documents by Country" by the International Scopus database. September 11, 2023. </a:t>
            </a:r>
            <a:r>
              <a:rPr lang="en-US" sz="1100" u="sng">
                <a:solidFill>
                  <a:schemeClr val="dk1"/>
                </a:solidFill>
                <a:latin typeface="Palatino Linotype"/>
                <a:ea typeface="Palatino Linotype"/>
                <a:cs typeface="Palatino Linotype"/>
                <a:sym typeface="Palatino Linotype"/>
                <a:hlinkClick r:id="rId5">
                  <a:extLst>
                    <a:ext uri="{A12FA001-AC4F-418D-AE19-62706E023703}">
                      <ahyp:hlinkClr val="tx"/>
                    </a:ext>
                  </a:extLst>
                </a:hlinkClick>
              </a:rPr>
              <a:t>https://www.scopus.com/term/analyzer.uri?sort=plf-f&amp;src=s&amp;sid=95bb83f5a655b080d033fb2aa922360a&amp;sot=a&amp;sdt=a&amp;sl=28&amp;s=TITLE-ABS-KEY%28certification%29&amp;origin=resultslist&amp;count=10&amp;analyzeResults=Analyze+results</a:t>
            </a:r>
            <a:endParaRPr sz="1100">
              <a:solidFill>
                <a:schemeClr val="dk1"/>
              </a:solidFill>
              <a:latin typeface="Palatino Linotype"/>
              <a:ea typeface="Palatino Linotype"/>
              <a:cs typeface="Palatino Linotype"/>
              <a:sym typeface="Palatino Linotype"/>
            </a:endParaRPr>
          </a:p>
        </p:txBody>
      </p:sp>
      <p:sp>
        <p:nvSpPr>
          <p:cNvPr id="552" name="Google Shape;552;p14"/>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6" name="Shape 556"/>
        <p:cNvGrpSpPr/>
        <p:nvPr/>
      </p:nvGrpSpPr>
      <p:grpSpPr>
        <a:xfrm>
          <a:off x="0" y="0"/>
          <a:ext cx="0" cy="0"/>
          <a:chOff x="0" y="0"/>
          <a:chExt cx="0" cy="0"/>
        </a:xfrm>
      </p:grpSpPr>
      <p:pic>
        <p:nvPicPr>
          <p:cNvPr id="557" name="Google Shape;557;p15"/>
          <p:cNvPicPr preferRelativeResize="0"/>
          <p:nvPr/>
        </p:nvPicPr>
        <p:blipFill rotWithShape="1">
          <a:blip r:embed="rId3">
            <a:alphaModFix/>
          </a:blip>
          <a:srcRect b="6860" l="1520" r="65961" t="19411"/>
          <a:stretch/>
        </p:blipFill>
        <p:spPr>
          <a:xfrm>
            <a:off x="260382" y="743917"/>
            <a:ext cx="4094646" cy="5219550"/>
          </a:xfrm>
          <a:prstGeom prst="rect">
            <a:avLst/>
          </a:prstGeom>
          <a:noFill/>
          <a:ln>
            <a:noFill/>
          </a:ln>
        </p:spPr>
      </p:pic>
      <p:pic>
        <p:nvPicPr>
          <p:cNvPr id="558" name="Google Shape;558;p15"/>
          <p:cNvPicPr preferRelativeResize="0"/>
          <p:nvPr/>
        </p:nvPicPr>
        <p:blipFill rotWithShape="1">
          <a:blip r:embed="rId4">
            <a:alphaModFix/>
          </a:blip>
          <a:srcRect b="7543" l="34359" r="6026" t="16630"/>
          <a:stretch/>
        </p:blipFill>
        <p:spPr>
          <a:xfrm>
            <a:off x="4339530" y="1053883"/>
            <a:ext cx="7516673" cy="3967267"/>
          </a:xfrm>
          <a:prstGeom prst="rect">
            <a:avLst/>
          </a:prstGeom>
          <a:noFill/>
          <a:ln>
            <a:noFill/>
          </a:ln>
        </p:spPr>
      </p:pic>
      <p:sp>
        <p:nvSpPr>
          <p:cNvPr id="559" name="Google Shape;559;p15"/>
          <p:cNvSpPr txBox="1"/>
          <p:nvPr/>
        </p:nvSpPr>
        <p:spPr>
          <a:xfrm>
            <a:off x="5455403" y="758209"/>
            <a:ext cx="1917513"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Palatino Linotype"/>
                <a:ea typeface="Palatino Linotype"/>
                <a:cs typeface="Palatino Linotype"/>
                <a:sym typeface="Palatino Linotype"/>
              </a:rPr>
              <a:t>Mualliflar bo’yicha</a:t>
            </a:r>
            <a:endParaRPr sz="1600">
              <a:solidFill>
                <a:schemeClr val="dk1"/>
              </a:solidFill>
              <a:latin typeface="Palatino Linotype"/>
              <a:ea typeface="Palatino Linotype"/>
              <a:cs typeface="Palatino Linotype"/>
              <a:sym typeface="Palatino Linotype"/>
            </a:endParaRPr>
          </a:p>
        </p:txBody>
      </p:sp>
      <p:sp>
        <p:nvSpPr>
          <p:cNvPr id="560" name="Google Shape;560;p15"/>
          <p:cNvSpPr txBox="1"/>
          <p:nvPr/>
        </p:nvSpPr>
        <p:spPr>
          <a:xfrm>
            <a:off x="7625165" y="4890879"/>
            <a:ext cx="1418978" cy="3385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600">
                <a:solidFill>
                  <a:schemeClr val="dk1"/>
                </a:solidFill>
                <a:latin typeface="Palatino Linotype"/>
                <a:ea typeface="Palatino Linotype"/>
                <a:cs typeface="Palatino Linotype"/>
                <a:sym typeface="Palatino Linotype"/>
              </a:rPr>
              <a:t>hujjatlar  soni</a:t>
            </a:r>
            <a:endParaRPr sz="1600">
              <a:solidFill>
                <a:schemeClr val="dk1"/>
              </a:solidFill>
              <a:latin typeface="Palatino Linotype"/>
              <a:ea typeface="Palatino Linotype"/>
              <a:cs typeface="Palatino Linotype"/>
              <a:sym typeface="Palatino Linotype"/>
            </a:endParaRPr>
          </a:p>
        </p:txBody>
      </p:sp>
      <p:sp>
        <p:nvSpPr>
          <p:cNvPr id="561" name="Google Shape;561;p15"/>
          <p:cNvSpPr txBox="1"/>
          <p:nvPr/>
        </p:nvSpPr>
        <p:spPr>
          <a:xfrm>
            <a:off x="607618" y="143753"/>
            <a:ext cx="1098730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rgbClr val="C00000"/>
                </a:solidFill>
                <a:latin typeface="Palatino Linotype"/>
                <a:ea typeface="Palatino Linotype"/>
                <a:cs typeface="Palatino Linotype"/>
                <a:sym typeface="Palatino Linotype"/>
              </a:rPr>
              <a:t>Sertifikatlashtirish soxasida mualliflar  bo’yicha shakllantirilgan manbalar</a:t>
            </a:r>
            <a:endParaRPr b="1" sz="2400">
              <a:solidFill>
                <a:srgbClr val="C00000"/>
              </a:solidFill>
              <a:latin typeface="Palatino Linotype"/>
              <a:ea typeface="Palatino Linotype"/>
              <a:cs typeface="Palatino Linotype"/>
              <a:sym typeface="Palatino Linotype"/>
            </a:endParaRPr>
          </a:p>
        </p:txBody>
      </p:sp>
      <p:sp>
        <p:nvSpPr>
          <p:cNvPr id="562" name="Google Shape;562;p15"/>
          <p:cNvSpPr/>
          <p:nvPr/>
        </p:nvSpPr>
        <p:spPr>
          <a:xfrm>
            <a:off x="292924" y="6047844"/>
            <a:ext cx="11766853"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Palatino Linotype"/>
                <a:ea typeface="Palatino Linotype"/>
                <a:cs typeface="Palatino Linotype"/>
                <a:sym typeface="Palatino Linotype"/>
              </a:rPr>
              <a:t> Retrieved from "Documents by Author" by the International Scopus database. September 11, 2023. </a:t>
            </a:r>
            <a:r>
              <a:rPr lang="en-US" sz="1100" u="sng">
                <a:solidFill>
                  <a:schemeClr val="dk1"/>
                </a:solidFill>
                <a:latin typeface="Palatino Linotype"/>
                <a:ea typeface="Palatino Linotype"/>
                <a:cs typeface="Palatino Linotype"/>
                <a:sym typeface="Palatino Linotype"/>
                <a:hlinkClick r:id="rId5">
                  <a:extLst>
                    <a:ext uri="{A12FA001-AC4F-418D-AE19-62706E023703}">
                      <ahyp:hlinkClr val="tx"/>
                    </a:ext>
                  </a:extLst>
                </a:hlinkClick>
              </a:rPr>
              <a:t>https://www.scopus.com/term/analyzer.uri?sort=plf-f&amp;src=s&amp;sid=95bb83f5a655b080d033fb2aa922360a&amp;sot=a&amp;sdt=a&amp;sl=28&amp;s=TITLE-ABS-KEY%28certification%29&amp;origin=resultslist&amp;count=10&amp;analyzeResults=Analyze+results</a:t>
            </a:r>
            <a:endParaRPr sz="1100">
              <a:solidFill>
                <a:schemeClr val="dk1"/>
              </a:solidFill>
              <a:latin typeface="Palatino Linotype"/>
              <a:ea typeface="Palatino Linotype"/>
              <a:cs typeface="Palatino Linotype"/>
              <a:sym typeface="Palatino Linotype"/>
            </a:endParaRPr>
          </a:p>
        </p:txBody>
      </p:sp>
      <p:sp>
        <p:nvSpPr>
          <p:cNvPr id="563" name="Google Shape;563;p15"/>
          <p:cNvSpPr/>
          <p:nvPr/>
        </p:nvSpPr>
        <p:spPr>
          <a:xfrm>
            <a:off x="10990158" y="585695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15</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sp>
        <p:nvSpPr>
          <p:cNvPr id="568" name="Google Shape;568;p16"/>
          <p:cNvSpPr/>
          <p:nvPr/>
        </p:nvSpPr>
        <p:spPr>
          <a:xfrm>
            <a:off x="3301139" y="154988"/>
            <a:ext cx="6478292" cy="743920"/>
          </a:xfrm>
          <a:prstGeom prst="wedgeRectCallout">
            <a:avLst>
              <a:gd fmla="val 29334" name="adj1"/>
              <a:gd fmla="val 59146" name="adj2"/>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rgbClr val="0070C0"/>
                </a:solidFill>
                <a:latin typeface="Palatino Linotype"/>
                <a:ea typeface="Palatino Linotype"/>
                <a:cs typeface="Palatino Linotype"/>
                <a:sym typeface="Palatino Linotype"/>
              </a:rPr>
              <a:t>Fanning maqsadi -</a:t>
            </a:r>
            <a:endParaRPr b="1" sz="3200">
              <a:solidFill>
                <a:srgbClr val="0070C0"/>
              </a:solidFill>
              <a:latin typeface="Palatino Linotype"/>
              <a:ea typeface="Palatino Linotype"/>
              <a:cs typeface="Palatino Linotype"/>
              <a:sym typeface="Palatino Linotype"/>
            </a:endParaRPr>
          </a:p>
        </p:txBody>
      </p:sp>
      <p:sp>
        <p:nvSpPr>
          <p:cNvPr id="569" name="Google Shape;569;p16"/>
          <p:cNvSpPr/>
          <p:nvPr/>
        </p:nvSpPr>
        <p:spPr>
          <a:xfrm>
            <a:off x="557943" y="1425845"/>
            <a:ext cx="11003796" cy="4850970"/>
          </a:xfrm>
          <a:prstGeom prst="cloudCallout">
            <a:avLst>
              <a:gd fmla="val 19308" name="adj1"/>
              <a:gd fmla="val -67151"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u="sng">
                <a:solidFill>
                  <a:srgbClr val="C00000"/>
                </a:solidFill>
                <a:latin typeface="Palatino Linotype"/>
                <a:ea typeface="Palatino Linotype"/>
                <a:cs typeface="Palatino Linotype"/>
                <a:sym typeface="Palatino Linotype"/>
              </a:rPr>
              <a:t>Talabalarda</a:t>
            </a:r>
            <a:endParaRPr b="1" sz="2400" u="sng">
              <a:solidFill>
                <a:srgbClr val="C00000"/>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200">
                <a:solidFill>
                  <a:srgbClr val="C00000"/>
                </a:solidFill>
                <a:latin typeface="Palatino Linotype"/>
                <a:ea typeface="Palatino Linotype"/>
                <a:cs typeface="Palatino Linotype"/>
                <a:sym typeface="Palatino Linotype"/>
              </a:rPr>
              <a:t> </a:t>
            </a:r>
            <a:r>
              <a:rPr b="1" lang="en-US" sz="2200">
                <a:solidFill>
                  <a:schemeClr val="dk1"/>
                </a:solidFill>
                <a:latin typeface="Palatino Linotype"/>
                <a:ea typeface="Palatino Linotype"/>
                <a:cs typeface="Palatino Linotype"/>
                <a:sym typeface="Palatino Linotype"/>
              </a:rPr>
              <a:t>maxsulot, xizmat, korxona sifat menejmenti tizimi xamda xodimlarni sertifikatlashtirish, sertifikatlashtirish sxemalari, sertifikatlashtirishning shakllari, sinov laboratoriyalarini tashkil qilish, sertifikatlashtirish va sinov natijalarini rasmiylashtirish xamda muayyan sharoitlarga mos xolda sertifikatlashtirishni tashkillashtirish, sifat menejmenti tizimini korxonalarda joriy etish va sertifikatlashtirish bo’yicha</a:t>
            </a:r>
            <a:endParaRPr b="1" sz="22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2200">
                <a:solidFill>
                  <a:schemeClr val="dk1"/>
                </a:solidFill>
                <a:latin typeface="Palatino Linotype"/>
                <a:ea typeface="Palatino Linotype"/>
                <a:cs typeface="Palatino Linotype"/>
                <a:sym typeface="Palatino Linotype"/>
              </a:rPr>
              <a:t> </a:t>
            </a:r>
            <a:r>
              <a:rPr b="1" lang="en-US" sz="2400" u="sng">
                <a:solidFill>
                  <a:srgbClr val="C00000"/>
                </a:solidFill>
                <a:latin typeface="Palatino Linotype"/>
                <a:ea typeface="Palatino Linotype"/>
                <a:cs typeface="Palatino Linotype"/>
                <a:sym typeface="Palatino Linotype"/>
              </a:rPr>
              <a:t>bilim, ko’nikma va malaka shakllantirishdir</a:t>
            </a:r>
            <a:r>
              <a:rPr b="1" lang="en-US" sz="2200">
                <a:solidFill>
                  <a:srgbClr val="C00000"/>
                </a:solidFill>
                <a:latin typeface="Palatino Linotype"/>
                <a:ea typeface="Palatino Linotype"/>
                <a:cs typeface="Palatino Linotype"/>
                <a:sym typeface="Palatino Linotype"/>
              </a:rPr>
              <a:t>.</a:t>
            </a:r>
            <a:endParaRPr b="1" sz="2200">
              <a:solidFill>
                <a:srgbClr val="C00000"/>
              </a:solidFill>
              <a:latin typeface="Palatino Linotype"/>
              <a:ea typeface="Palatino Linotype"/>
              <a:cs typeface="Palatino Linotype"/>
              <a:sym typeface="Palatino Linotype"/>
            </a:endParaRPr>
          </a:p>
        </p:txBody>
      </p:sp>
      <p:sp>
        <p:nvSpPr>
          <p:cNvPr id="570" name="Google Shape;570;p16"/>
          <p:cNvSpPr/>
          <p:nvPr/>
        </p:nvSpPr>
        <p:spPr>
          <a:xfrm>
            <a:off x="10990158" y="570197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grpSp>
        <p:nvGrpSpPr>
          <p:cNvPr id="575" name="Google Shape;575;p17"/>
          <p:cNvGrpSpPr/>
          <p:nvPr/>
        </p:nvGrpSpPr>
        <p:grpSpPr>
          <a:xfrm>
            <a:off x="-5813654" y="-1055001"/>
            <a:ext cx="17919374" cy="8696793"/>
            <a:chOff x="-7301491" y="-1117000"/>
            <a:chExt cx="17919374" cy="8696793"/>
          </a:xfrm>
        </p:grpSpPr>
        <p:sp>
          <p:nvSpPr>
            <p:cNvPr id="576" name="Google Shape;576;p17"/>
            <p:cNvSpPr/>
            <p:nvPr/>
          </p:nvSpPr>
          <p:spPr>
            <a:xfrm>
              <a:off x="-7301491" y="-1117000"/>
              <a:ext cx="8696793" cy="8696793"/>
            </a:xfrm>
            <a:prstGeom prst="blockArc">
              <a:avLst>
                <a:gd fmla="val 18900000" name="adj1"/>
                <a:gd fmla="val 2700000" name="adj2"/>
                <a:gd fmla="val 248" name="adj3"/>
              </a:avLst>
            </a:prstGeom>
            <a:noFill/>
            <a:ln cap="flat" cmpd="sng" w="2857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17"/>
            <p:cNvSpPr/>
            <p:nvPr/>
          </p:nvSpPr>
          <p:spPr>
            <a:xfrm>
              <a:off x="453364" y="293798"/>
              <a:ext cx="10164519" cy="587338"/>
            </a:xfrm>
            <a:prstGeom prst="rect">
              <a:avLst/>
            </a:prstGeom>
            <a:gradFill>
              <a:gsLst>
                <a:gs pos="0">
                  <a:srgbClr val="E9ACAD"/>
                </a:gs>
                <a:gs pos="35000">
                  <a:srgbClr val="ECC6C6"/>
                </a:gs>
                <a:gs pos="100000">
                  <a:srgbClr val="F9E7E7"/>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17"/>
            <p:cNvSpPr txBox="1"/>
            <p:nvPr/>
          </p:nvSpPr>
          <p:spPr>
            <a:xfrm>
              <a:off x="453364" y="293798"/>
              <a:ext cx="10164519" cy="587338"/>
            </a:xfrm>
            <a:prstGeom prst="rect">
              <a:avLst/>
            </a:prstGeom>
            <a:noFill/>
            <a:ln>
              <a:noFill/>
            </a:ln>
          </p:spPr>
          <p:txBody>
            <a:bodyPr anchorCtr="0" anchor="ctr" bIns="55875" lIns="4662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sertifikat, sertifikatlashtirish faoliyatlari to’g’risida;</a:t>
              </a:r>
              <a:endParaRPr sz="2200">
                <a:solidFill>
                  <a:schemeClr val="dk1"/>
                </a:solidFill>
                <a:latin typeface="Palatino Linotype"/>
                <a:ea typeface="Palatino Linotype"/>
                <a:cs typeface="Palatino Linotype"/>
                <a:sym typeface="Palatino Linotype"/>
              </a:endParaRPr>
            </a:p>
          </p:txBody>
        </p:sp>
        <p:sp>
          <p:nvSpPr>
            <p:cNvPr id="579" name="Google Shape;579;p17"/>
            <p:cNvSpPr/>
            <p:nvPr/>
          </p:nvSpPr>
          <p:spPr>
            <a:xfrm>
              <a:off x="86278" y="220381"/>
              <a:ext cx="734173" cy="734173"/>
            </a:xfrm>
            <a:prstGeom prst="ellipse">
              <a:avLst/>
            </a:prstGeom>
            <a:gradFill>
              <a:gsLst>
                <a:gs pos="0">
                  <a:schemeClr val="lt1"/>
                </a:gs>
                <a:gs pos="35000">
                  <a:schemeClr val="lt1"/>
                </a:gs>
                <a:gs pos="100000">
                  <a:schemeClr val="lt1"/>
                </a:gs>
              </a:gsLst>
              <a:lin ang="16200000" scaled="0"/>
            </a:gra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17"/>
            <p:cNvSpPr/>
            <p:nvPr/>
          </p:nvSpPr>
          <p:spPr>
            <a:xfrm>
              <a:off x="985252" y="1175323"/>
              <a:ext cx="9632631" cy="587338"/>
            </a:xfrm>
            <a:prstGeom prst="rect">
              <a:avLst/>
            </a:prstGeom>
            <a:gradFill>
              <a:gsLst>
                <a:gs pos="0">
                  <a:srgbClr val="FFB983"/>
                </a:gs>
                <a:gs pos="35000">
                  <a:srgbClr val="FFCCA8"/>
                </a:gs>
                <a:gs pos="100000">
                  <a:srgbClr val="FFE9DB"/>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17"/>
            <p:cNvSpPr txBox="1"/>
            <p:nvPr/>
          </p:nvSpPr>
          <p:spPr>
            <a:xfrm>
              <a:off x="985252" y="1175323"/>
              <a:ext cx="9632631" cy="587338"/>
            </a:xfrm>
            <a:prstGeom prst="rect">
              <a:avLst/>
            </a:prstGeom>
            <a:noFill/>
            <a:ln>
              <a:noFill/>
            </a:ln>
          </p:spPr>
          <p:txBody>
            <a:bodyPr anchorCtr="0" anchor="ctr" bIns="55875" lIns="4662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sertifikatlashtirish bo’yicha xalqaro, xududiy va milliy tashkilotlarning faoliyatlari va tuzilmasi to’g’risida; </a:t>
              </a:r>
              <a:endParaRPr sz="2200">
                <a:solidFill>
                  <a:schemeClr val="dk1"/>
                </a:solidFill>
                <a:latin typeface="Palatino Linotype"/>
                <a:ea typeface="Palatino Linotype"/>
                <a:cs typeface="Palatino Linotype"/>
                <a:sym typeface="Palatino Linotype"/>
              </a:endParaRPr>
            </a:p>
          </p:txBody>
        </p:sp>
        <p:sp>
          <p:nvSpPr>
            <p:cNvPr id="582" name="Google Shape;582;p17"/>
            <p:cNvSpPr/>
            <p:nvPr/>
          </p:nvSpPr>
          <p:spPr>
            <a:xfrm>
              <a:off x="618166" y="1101906"/>
              <a:ext cx="734173" cy="734173"/>
            </a:xfrm>
            <a:prstGeom prst="ellipse">
              <a:avLst/>
            </a:prstGeom>
            <a:gradFill>
              <a:gsLst>
                <a:gs pos="0">
                  <a:schemeClr val="lt1"/>
                </a:gs>
                <a:gs pos="35000">
                  <a:schemeClr val="lt1"/>
                </a:gs>
                <a:gs pos="100000">
                  <a:schemeClr val="lt1"/>
                </a:gs>
              </a:gsLst>
              <a:lin ang="16200000" scaled="0"/>
            </a:gradFill>
            <a:ln cap="flat" cmpd="sng" w="9525">
              <a:solidFill>
                <a:srgbClr val="E684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17"/>
            <p:cNvSpPr/>
            <p:nvPr/>
          </p:nvSpPr>
          <p:spPr>
            <a:xfrm>
              <a:off x="1276724" y="2056202"/>
              <a:ext cx="9341159" cy="587338"/>
            </a:xfrm>
            <a:prstGeom prst="rect">
              <a:avLst/>
            </a:prstGeom>
            <a:gradFill>
              <a:gsLst>
                <a:gs pos="0">
                  <a:srgbClr val="DBC3B1"/>
                </a:gs>
                <a:gs pos="35000">
                  <a:srgbClr val="E4D5C9"/>
                </a:gs>
                <a:gs pos="100000">
                  <a:srgbClr val="F4EDEA"/>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17"/>
            <p:cNvSpPr txBox="1"/>
            <p:nvPr/>
          </p:nvSpPr>
          <p:spPr>
            <a:xfrm>
              <a:off x="1276724" y="2056202"/>
              <a:ext cx="9341159" cy="587338"/>
            </a:xfrm>
            <a:prstGeom prst="rect">
              <a:avLst/>
            </a:prstGeom>
            <a:noFill/>
            <a:ln>
              <a:noFill/>
            </a:ln>
          </p:spPr>
          <p:txBody>
            <a:bodyPr anchorCtr="0" anchor="ctr" bIns="55875" lIns="4662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maxsulot va xizmatlarining sifatini kafolatlovchi hujjatlar haqida; </a:t>
              </a:r>
              <a:endParaRPr sz="2200">
                <a:solidFill>
                  <a:schemeClr val="dk1"/>
                </a:solidFill>
                <a:latin typeface="Palatino Linotype"/>
                <a:ea typeface="Palatino Linotype"/>
                <a:cs typeface="Palatino Linotype"/>
                <a:sym typeface="Palatino Linotype"/>
              </a:endParaRPr>
            </a:p>
          </p:txBody>
        </p:sp>
        <p:sp>
          <p:nvSpPr>
            <p:cNvPr id="585" name="Google Shape;585;p17"/>
            <p:cNvSpPr/>
            <p:nvPr/>
          </p:nvSpPr>
          <p:spPr>
            <a:xfrm>
              <a:off x="909638" y="1982784"/>
              <a:ext cx="734173" cy="734173"/>
            </a:xfrm>
            <a:prstGeom prst="ellipse">
              <a:avLst/>
            </a:prstGeom>
            <a:gradFill>
              <a:gsLst>
                <a:gs pos="0">
                  <a:schemeClr val="lt1"/>
                </a:gs>
                <a:gs pos="35000">
                  <a:schemeClr val="lt1"/>
                </a:gs>
                <a:gs pos="100000">
                  <a:schemeClr val="lt1"/>
                </a:gs>
              </a:gsLst>
              <a:lin ang="16200000" scaled="0"/>
            </a:gradFill>
            <a:ln cap="flat" cmpd="sng" w="9525">
              <a:solidFill>
                <a:srgbClr val="84654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17"/>
            <p:cNvSpPr/>
            <p:nvPr/>
          </p:nvSpPr>
          <p:spPr>
            <a:xfrm>
              <a:off x="1369788" y="2937727"/>
              <a:ext cx="9248095" cy="587338"/>
            </a:xfrm>
            <a:prstGeom prst="rect">
              <a:avLst/>
            </a:prstGeom>
            <a:gradFill>
              <a:gsLst>
                <a:gs pos="0">
                  <a:srgbClr val="C3E1A8"/>
                </a:gs>
                <a:gs pos="35000">
                  <a:srgbClr val="D3E9C1"/>
                </a:gs>
                <a:gs pos="100000">
                  <a:srgbClr val="EDF8E6"/>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17"/>
            <p:cNvSpPr txBox="1"/>
            <p:nvPr/>
          </p:nvSpPr>
          <p:spPr>
            <a:xfrm>
              <a:off x="1369788" y="2937727"/>
              <a:ext cx="9248095" cy="587338"/>
            </a:xfrm>
            <a:prstGeom prst="rect">
              <a:avLst/>
            </a:prstGeom>
            <a:noFill/>
            <a:ln>
              <a:noFill/>
            </a:ln>
          </p:spPr>
          <p:txBody>
            <a:bodyPr anchorCtr="0" anchor="ctr" bIns="55875" lIns="466200" spcFirstLastPara="1" rIns="55875" wrap="square" tIns="55875">
              <a:noAutofit/>
            </a:bodyPr>
            <a:lstStyle/>
            <a:p>
              <a:pPr indent="0" lvl="0" marL="0" marR="0" rtl="0" algn="l">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sertifikatlashtirish tartibi, qoidalari va sertifikatlashtirish sxemalari; </a:t>
              </a:r>
              <a:endParaRPr sz="2200">
                <a:solidFill>
                  <a:schemeClr val="dk1"/>
                </a:solidFill>
                <a:latin typeface="Palatino Linotype"/>
                <a:ea typeface="Palatino Linotype"/>
                <a:cs typeface="Palatino Linotype"/>
                <a:sym typeface="Palatino Linotype"/>
              </a:endParaRPr>
            </a:p>
          </p:txBody>
        </p:sp>
        <p:sp>
          <p:nvSpPr>
            <p:cNvPr id="588" name="Google Shape;588;p17"/>
            <p:cNvSpPr/>
            <p:nvPr/>
          </p:nvSpPr>
          <p:spPr>
            <a:xfrm>
              <a:off x="1002702" y="2864309"/>
              <a:ext cx="734173" cy="734173"/>
            </a:xfrm>
            <a:prstGeom prst="ellipse">
              <a:avLst/>
            </a:prstGeom>
            <a:gradFill>
              <a:gsLst>
                <a:gs pos="0">
                  <a:schemeClr val="lt1"/>
                </a:gs>
                <a:gs pos="35000">
                  <a:schemeClr val="lt1"/>
                </a:gs>
                <a:gs pos="100000">
                  <a:schemeClr val="lt1"/>
                </a:gs>
              </a:gsLst>
              <a:lin ang="16200000" scaled="0"/>
            </a:gradFill>
            <a:ln cap="flat" cmpd="sng" w="9525">
              <a:solidFill>
                <a:srgbClr val="62891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17"/>
            <p:cNvSpPr/>
            <p:nvPr/>
          </p:nvSpPr>
          <p:spPr>
            <a:xfrm>
              <a:off x="1276724" y="3819252"/>
              <a:ext cx="9341159" cy="587338"/>
            </a:xfrm>
            <a:prstGeom prst="rect">
              <a:avLst/>
            </a:prstGeom>
            <a:gradFill>
              <a:gsLst>
                <a:gs pos="0">
                  <a:srgbClr val="C5CED1"/>
                </a:gs>
                <a:gs pos="35000">
                  <a:srgbClr val="D4DBDE"/>
                </a:gs>
                <a:gs pos="100000">
                  <a:srgbClr val="EEF2F2"/>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17"/>
            <p:cNvSpPr txBox="1"/>
            <p:nvPr/>
          </p:nvSpPr>
          <p:spPr>
            <a:xfrm>
              <a:off x="1276724" y="3819252"/>
              <a:ext cx="9341159" cy="587338"/>
            </a:xfrm>
            <a:prstGeom prst="rect">
              <a:avLst/>
            </a:prstGeom>
            <a:noFill/>
            <a:ln>
              <a:noFill/>
            </a:ln>
          </p:spPr>
          <p:txBody>
            <a:bodyPr anchorCtr="0" anchor="ctr" bIns="55875" lIns="466200" spcFirstLastPara="1" rIns="55875" wrap="square" tIns="55875">
              <a:noAutofit/>
            </a:bodyPr>
            <a:lstStyle/>
            <a:p>
              <a:pPr indent="0" lvl="0" marL="0" marR="0" rtl="0" algn="just">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sertifikatlashtirish faoliyatida inspeksion nazorat va sertifikatlashtirish  organlariga qo’yilgan umumiy talablar;</a:t>
              </a:r>
              <a:endParaRPr sz="2200">
                <a:solidFill>
                  <a:schemeClr val="dk1"/>
                </a:solidFill>
                <a:latin typeface="Palatino Linotype"/>
                <a:ea typeface="Palatino Linotype"/>
                <a:cs typeface="Palatino Linotype"/>
                <a:sym typeface="Palatino Linotype"/>
              </a:endParaRPr>
            </a:p>
          </p:txBody>
        </p:sp>
        <p:sp>
          <p:nvSpPr>
            <p:cNvPr id="591" name="Google Shape;591;p17"/>
            <p:cNvSpPr/>
            <p:nvPr/>
          </p:nvSpPr>
          <p:spPr>
            <a:xfrm>
              <a:off x="909638" y="3745834"/>
              <a:ext cx="734173" cy="734173"/>
            </a:xfrm>
            <a:prstGeom prst="ellipse">
              <a:avLst/>
            </a:prstGeom>
            <a:gradFill>
              <a:gsLst>
                <a:gs pos="0">
                  <a:schemeClr val="lt1"/>
                </a:gs>
                <a:gs pos="35000">
                  <a:schemeClr val="lt1"/>
                </a:gs>
                <a:gs pos="100000">
                  <a:schemeClr val="lt1"/>
                </a:gs>
              </a:gsLst>
              <a:lin ang="16200000" scaled="0"/>
            </a:gradFill>
            <a:ln cap="flat" cmpd="sng" w="952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17"/>
            <p:cNvSpPr/>
            <p:nvPr/>
          </p:nvSpPr>
          <p:spPr>
            <a:xfrm>
              <a:off x="985252" y="4700130"/>
              <a:ext cx="9632631" cy="587338"/>
            </a:xfrm>
            <a:prstGeom prst="rect">
              <a:avLst/>
            </a:prstGeom>
            <a:gradFill>
              <a:gsLst>
                <a:gs pos="0">
                  <a:srgbClr val="E9ACAD"/>
                </a:gs>
                <a:gs pos="35000">
                  <a:srgbClr val="ECC6C6"/>
                </a:gs>
                <a:gs pos="100000">
                  <a:srgbClr val="F9E7E7"/>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17"/>
            <p:cNvSpPr txBox="1"/>
            <p:nvPr/>
          </p:nvSpPr>
          <p:spPr>
            <a:xfrm>
              <a:off x="985252" y="4700130"/>
              <a:ext cx="9632631" cy="587338"/>
            </a:xfrm>
            <a:prstGeom prst="rect">
              <a:avLst/>
            </a:prstGeom>
            <a:noFill/>
            <a:ln>
              <a:noFill/>
            </a:ln>
          </p:spPr>
          <p:txBody>
            <a:bodyPr anchorCtr="0" anchor="ctr" bIns="55875" lIns="466200" spcFirstLastPara="1" rIns="55875" wrap="square" tIns="55875">
              <a:noAutofit/>
            </a:bodyPr>
            <a:lstStyle/>
            <a:p>
              <a:pPr indent="0" lvl="0" marL="0" marR="0" rtl="0" algn="l">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sinov laborayalarini akkreditlash;</a:t>
              </a:r>
              <a:endParaRPr sz="2200">
                <a:solidFill>
                  <a:schemeClr val="dk1"/>
                </a:solidFill>
                <a:latin typeface="Palatino Linotype"/>
                <a:ea typeface="Palatino Linotype"/>
                <a:cs typeface="Palatino Linotype"/>
                <a:sym typeface="Palatino Linotype"/>
              </a:endParaRPr>
            </a:p>
          </p:txBody>
        </p:sp>
        <p:sp>
          <p:nvSpPr>
            <p:cNvPr id="594" name="Google Shape;594;p17"/>
            <p:cNvSpPr/>
            <p:nvPr/>
          </p:nvSpPr>
          <p:spPr>
            <a:xfrm>
              <a:off x="618166" y="4626713"/>
              <a:ext cx="734173" cy="734173"/>
            </a:xfrm>
            <a:prstGeom prst="ellipse">
              <a:avLst/>
            </a:prstGeom>
            <a:gradFill>
              <a:gsLst>
                <a:gs pos="0">
                  <a:schemeClr val="lt1"/>
                </a:gs>
                <a:gs pos="35000">
                  <a:schemeClr val="lt1"/>
                </a:gs>
                <a:gs pos="100000">
                  <a:schemeClr val="lt1"/>
                </a:gs>
              </a:gsLst>
              <a:lin ang="16200000" scaled="0"/>
            </a:gradFill>
            <a:ln cap="flat" cmpd="sng" w="9525">
              <a:solidFill>
                <a:schemeClr val="accent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17"/>
            <p:cNvSpPr/>
            <p:nvPr/>
          </p:nvSpPr>
          <p:spPr>
            <a:xfrm>
              <a:off x="453364" y="5581655"/>
              <a:ext cx="10164519" cy="587338"/>
            </a:xfrm>
            <a:prstGeom prst="rect">
              <a:avLst/>
            </a:prstGeom>
            <a:gradFill>
              <a:gsLst>
                <a:gs pos="0">
                  <a:srgbClr val="FFB983"/>
                </a:gs>
                <a:gs pos="35000">
                  <a:srgbClr val="FFCCA8"/>
                </a:gs>
                <a:gs pos="100000">
                  <a:srgbClr val="FFE9DB"/>
                </a:gs>
              </a:gsLst>
              <a:lin ang="16200000" scaled="0"/>
            </a:gradFill>
            <a:ln>
              <a:noFill/>
            </a:ln>
            <a:effectLst>
              <a:outerShdw blurRad="40000" rotWithShape="0" dir="5400000" dist="20000">
                <a:srgbClr val="000000">
                  <a:alpha val="37647"/>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17"/>
            <p:cNvSpPr txBox="1"/>
            <p:nvPr/>
          </p:nvSpPr>
          <p:spPr>
            <a:xfrm>
              <a:off x="453364" y="5581655"/>
              <a:ext cx="10164519" cy="587338"/>
            </a:xfrm>
            <a:prstGeom prst="rect">
              <a:avLst/>
            </a:prstGeom>
            <a:noFill/>
            <a:ln>
              <a:noFill/>
            </a:ln>
          </p:spPr>
          <p:txBody>
            <a:bodyPr anchorCtr="0" anchor="ctr" bIns="55875" lIns="466200" spcFirstLastPara="1" rIns="55875" wrap="square" tIns="55875">
              <a:noAutofit/>
            </a:bodyPr>
            <a:lstStyle/>
            <a:p>
              <a:pPr indent="0" lvl="0" marL="0" marR="0" rtl="0" algn="l">
                <a:lnSpc>
                  <a:spcPct val="90000"/>
                </a:lnSpc>
                <a:spcBef>
                  <a:spcPts val="0"/>
                </a:spcBef>
                <a:spcAft>
                  <a:spcPts val="0"/>
                </a:spcAft>
                <a:buNone/>
              </a:pPr>
              <a:r>
                <a:rPr lang="en-US" sz="2200">
                  <a:solidFill>
                    <a:schemeClr val="dk1"/>
                  </a:solidFill>
                  <a:latin typeface="Palatino Linotype"/>
                  <a:ea typeface="Palatino Linotype"/>
                  <a:cs typeface="Palatino Linotype"/>
                  <a:sym typeface="Palatino Linotype"/>
                </a:rPr>
                <a:t>- korxona va tashkilotlarda sifat menejmenti tizimini sertifikatlashtirish;</a:t>
              </a:r>
              <a:endParaRPr sz="2200">
                <a:solidFill>
                  <a:schemeClr val="dk1"/>
                </a:solidFill>
                <a:latin typeface="Palatino Linotype"/>
                <a:ea typeface="Palatino Linotype"/>
                <a:cs typeface="Palatino Linotype"/>
                <a:sym typeface="Palatino Linotype"/>
              </a:endParaRPr>
            </a:p>
          </p:txBody>
        </p:sp>
        <p:sp>
          <p:nvSpPr>
            <p:cNvPr id="597" name="Google Shape;597;p17"/>
            <p:cNvSpPr/>
            <p:nvPr/>
          </p:nvSpPr>
          <p:spPr>
            <a:xfrm>
              <a:off x="86278" y="5508238"/>
              <a:ext cx="734173" cy="734173"/>
            </a:xfrm>
            <a:prstGeom prst="ellipse">
              <a:avLst/>
            </a:prstGeom>
            <a:gradFill>
              <a:gsLst>
                <a:gs pos="0">
                  <a:schemeClr val="lt1"/>
                </a:gs>
                <a:gs pos="35000">
                  <a:schemeClr val="lt1"/>
                </a:gs>
                <a:gs pos="100000">
                  <a:schemeClr val="lt1"/>
                </a:gs>
              </a:gsLst>
              <a:lin ang="16200000" scaled="0"/>
            </a:gradFill>
            <a:ln cap="flat" cmpd="sng" w="9525">
              <a:solidFill>
                <a:srgbClr val="E684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8" name="Google Shape;598;p17"/>
          <p:cNvSpPr/>
          <p:nvPr/>
        </p:nvSpPr>
        <p:spPr>
          <a:xfrm>
            <a:off x="-30997" y="1565330"/>
            <a:ext cx="2340244" cy="2154264"/>
          </a:xfrm>
          <a:prstGeom prst="ellipse">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Palatino Linotype"/>
                <a:ea typeface="Palatino Linotype"/>
                <a:cs typeface="Palatino Linotype"/>
                <a:sym typeface="Palatino Linotype"/>
              </a:rPr>
              <a:t>Fanning vazifasi - </a:t>
            </a:r>
            <a:endParaRPr b="1" sz="2800">
              <a:solidFill>
                <a:schemeClr val="dk1"/>
              </a:solidFill>
              <a:latin typeface="Palatino Linotype"/>
              <a:ea typeface="Palatino Linotype"/>
              <a:cs typeface="Palatino Linotype"/>
              <a:sym typeface="Palatino Linotype"/>
            </a:endParaRPr>
          </a:p>
        </p:txBody>
      </p:sp>
      <p:sp>
        <p:nvSpPr>
          <p:cNvPr id="599" name="Google Shape;599;p17"/>
          <p:cNvSpPr/>
          <p:nvPr/>
        </p:nvSpPr>
        <p:spPr>
          <a:xfrm>
            <a:off x="247973" y="4262048"/>
            <a:ext cx="2061275" cy="1193369"/>
          </a:xfrm>
          <a:prstGeom prst="homePlate">
            <a:avLst>
              <a:gd fmla="val 50000" name="adj"/>
            </a:avLst>
          </a:prstGeom>
          <a:solidFill>
            <a:srgbClr val="FFFF99"/>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Palatino Linotype"/>
                <a:ea typeface="Palatino Linotype"/>
                <a:cs typeface="Palatino Linotype"/>
                <a:sym typeface="Palatino Linotype"/>
              </a:rPr>
              <a:t>o’rgatishdan iborat</a:t>
            </a:r>
            <a:endParaRPr b="1" sz="2000">
              <a:solidFill>
                <a:schemeClr val="dk1"/>
              </a:solidFill>
              <a:latin typeface="Palatino Linotype"/>
              <a:ea typeface="Palatino Linotype"/>
              <a:cs typeface="Palatino Linotype"/>
              <a:sym typeface="Palatino Linotype"/>
            </a:endParaRPr>
          </a:p>
        </p:txBody>
      </p:sp>
      <p:sp>
        <p:nvSpPr>
          <p:cNvPr id="600" name="Google Shape;600;p17"/>
          <p:cNvSpPr/>
          <p:nvPr/>
        </p:nvSpPr>
        <p:spPr>
          <a:xfrm>
            <a:off x="11005656" y="5810456"/>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18"/>
          <p:cNvSpPr/>
          <p:nvPr/>
        </p:nvSpPr>
        <p:spPr>
          <a:xfrm>
            <a:off x="1565329" y="356461"/>
            <a:ext cx="9143999" cy="790414"/>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rgbClr val="C00000"/>
                </a:solidFill>
                <a:latin typeface="Palatino Linotype"/>
                <a:ea typeface="Palatino Linotype"/>
                <a:cs typeface="Palatino Linotype"/>
                <a:sym typeface="Palatino Linotype"/>
              </a:rPr>
              <a:t>Fаnni o’zlаshtirish jаrаyonidа tinglovchilar :</a:t>
            </a:r>
            <a:endParaRPr b="1" sz="3200">
              <a:solidFill>
                <a:srgbClr val="C00000"/>
              </a:solidFill>
              <a:latin typeface="Palatino Linotype"/>
              <a:ea typeface="Palatino Linotype"/>
              <a:cs typeface="Palatino Linotype"/>
              <a:sym typeface="Palatino Linotype"/>
            </a:endParaRPr>
          </a:p>
        </p:txBody>
      </p:sp>
      <p:sp>
        <p:nvSpPr>
          <p:cNvPr id="606" name="Google Shape;606;p18"/>
          <p:cNvSpPr/>
          <p:nvPr/>
        </p:nvSpPr>
        <p:spPr>
          <a:xfrm>
            <a:off x="573437" y="1797803"/>
            <a:ext cx="11096787" cy="3239146"/>
          </a:xfrm>
          <a:prstGeom prst="wedgeRectCallout">
            <a:avLst>
              <a:gd fmla="val 40891" name="adj1"/>
              <a:gd fmla="val -70200"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sеrtifikаt, sеrtifikаt turlаri;</a:t>
            </a:r>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sеrtifikаtlаshtirish fаоliyatlаri va sxemalari to’g’risidа;</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sеrtifikаtlаshtirish bo’yichа хаlqаrо, hududiy vа milliy tаshkilоtlаrning fаоliyatlаri vа tuzilmаsi to’g’risidа;</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mаhsulоt vа хizmаtlаrining sifаtini kаfоlаtlоvchi hujjаtlаr hаqidа; </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sinov laboratoriyalarini akkreditlash to’g’risida;</a:t>
            </a:r>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sаvdоdаgi tехnik to’siqlаr vа mаhsulоtlаrning ekspоrt vа impоrt jаrаyonlаri;</a:t>
            </a:r>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korxona va tashkilotlarda sifat menejmenti tizimini sertifikatlashtirish;</a:t>
            </a:r>
            <a:endParaRPr b="1" sz="2400">
              <a:solidFill>
                <a:schemeClr val="dk1"/>
              </a:solidFill>
              <a:latin typeface="Palatino Linotype"/>
              <a:ea typeface="Palatino Linotype"/>
              <a:cs typeface="Palatino Linotype"/>
              <a:sym typeface="Palatino Linotype"/>
            </a:endParaRPr>
          </a:p>
        </p:txBody>
      </p:sp>
      <p:sp>
        <p:nvSpPr>
          <p:cNvPr id="607" name="Google Shape;607;p18"/>
          <p:cNvSpPr/>
          <p:nvPr/>
        </p:nvSpPr>
        <p:spPr>
          <a:xfrm>
            <a:off x="2293748" y="5052446"/>
            <a:ext cx="7237709" cy="1053885"/>
          </a:xfrm>
          <a:prstGeom prst="upArrowCallout">
            <a:avLst>
              <a:gd fmla="val 25000" name="adj1"/>
              <a:gd fmla="val 25000" name="adj2"/>
              <a:gd fmla="val 25000" name="adj3"/>
              <a:gd fmla="val 64977" name="adj4"/>
            </a:avLst>
          </a:prstGeom>
          <a:solidFill>
            <a:srgbClr val="FFFF99"/>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u="sng">
                <a:solidFill>
                  <a:srgbClr val="002060"/>
                </a:solidFill>
                <a:latin typeface="Palatino Linotype"/>
                <a:ea typeface="Palatino Linotype"/>
                <a:cs typeface="Palatino Linotype"/>
                <a:sym typeface="Palatino Linotype"/>
              </a:rPr>
              <a:t>hаqidа tаsаvvurgа egа bo’ladilar</a:t>
            </a:r>
            <a:endParaRPr sz="2800" u="sng">
              <a:solidFill>
                <a:srgbClr val="002060"/>
              </a:solidFill>
              <a:latin typeface="Palatino Linotype"/>
              <a:ea typeface="Palatino Linotype"/>
              <a:cs typeface="Palatino Linotype"/>
              <a:sym typeface="Palatino Linotype"/>
            </a:endParaRPr>
          </a:p>
        </p:txBody>
      </p:sp>
      <p:sp>
        <p:nvSpPr>
          <p:cNvPr id="608" name="Google Shape;608;p18"/>
          <p:cNvSpPr/>
          <p:nvPr/>
        </p:nvSpPr>
        <p:spPr>
          <a:xfrm>
            <a:off x="10990158" y="5794958"/>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2" name="Shape 612"/>
        <p:cNvGrpSpPr/>
        <p:nvPr/>
      </p:nvGrpSpPr>
      <p:grpSpPr>
        <a:xfrm>
          <a:off x="0" y="0"/>
          <a:ext cx="0" cy="0"/>
          <a:chOff x="0" y="0"/>
          <a:chExt cx="0" cy="0"/>
        </a:xfrm>
      </p:grpSpPr>
      <p:sp>
        <p:nvSpPr>
          <p:cNvPr id="613" name="Google Shape;613;p19"/>
          <p:cNvSpPr/>
          <p:nvPr/>
        </p:nvSpPr>
        <p:spPr>
          <a:xfrm>
            <a:off x="1565329" y="356461"/>
            <a:ext cx="9143999" cy="790414"/>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rgbClr val="C00000"/>
                </a:solidFill>
                <a:latin typeface="Palatino Linotype"/>
                <a:ea typeface="Palatino Linotype"/>
                <a:cs typeface="Palatino Linotype"/>
                <a:sym typeface="Palatino Linotype"/>
              </a:rPr>
              <a:t>Fаnni o’zlаshtirish jаrаyonidа tinglovchilar :</a:t>
            </a:r>
            <a:endParaRPr b="1" sz="3200">
              <a:solidFill>
                <a:srgbClr val="C00000"/>
              </a:solidFill>
              <a:latin typeface="Palatino Linotype"/>
              <a:ea typeface="Palatino Linotype"/>
              <a:cs typeface="Palatino Linotype"/>
              <a:sym typeface="Palatino Linotype"/>
            </a:endParaRPr>
          </a:p>
        </p:txBody>
      </p:sp>
      <p:sp>
        <p:nvSpPr>
          <p:cNvPr id="614" name="Google Shape;614;p19"/>
          <p:cNvSpPr/>
          <p:nvPr/>
        </p:nvSpPr>
        <p:spPr>
          <a:xfrm>
            <a:off x="573437" y="1580826"/>
            <a:ext cx="11127783" cy="3704093"/>
          </a:xfrm>
          <a:prstGeom prst="wedgeRectCallout">
            <a:avLst>
              <a:gd fmla="val 39656" name="adj1"/>
              <a:gd fmla="val -63355"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ishlаb chiqаrish, mаhsulоtlаr vа хizmаtlаr hаmdа хоdimlаrni аniq shаrоitlаr uchun tехnik-iqtisоdiy аsоslаngаn hоldа sеrtifikаtlаshtirishni to’g’ri tаshkillаshtirish; </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sеrtifikаtlаshtirish оb’еktlаrining оptimаl ko’rsаtkichlаri vа sifаtini bаhоlаsh mаqsаdidа usullаrni tаnlаsh; </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sеrtifikаtlаshtirish оb’еktlаrni bоshqа tаrmоqlаr bilаn аlоqаdоrligini tаhlil qilish; </a:t>
            </a:r>
            <a:endParaRPr b="1" sz="24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400"/>
              <a:buFont typeface="Noto Sans Symbols"/>
              <a:buChar char="−"/>
            </a:pPr>
            <a:r>
              <a:rPr b="1" lang="en-US" sz="2400">
                <a:solidFill>
                  <a:schemeClr val="dk1"/>
                </a:solidFill>
                <a:latin typeface="Palatino Linotype"/>
                <a:ea typeface="Palatino Linotype"/>
                <a:cs typeface="Palatino Linotype"/>
                <a:sym typeface="Palatino Linotype"/>
              </a:rPr>
              <a:t>mаhsulоt ishlаb chiqаrish tехnоlоgiyasini vа nаzоrаt pаrаmеtrlаrini to’g’ri аniqlаsh </a:t>
            </a:r>
            <a:endParaRPr/>
          </a:p>
        </p:txBody>
      </p:sp>
      <p:sp>
        <p:nvSpPr>
          <p:cNvPr id="615" name="Google Shape;615;p19"/>
          <p:cNvSpPr/>
          <p:nvPr/>
        </p:nvSpPr>
        <p:spPr>
          <a:xfrm>
            <a:off x="2270499" y="5284920"/>
            <a:ext cx="7237709" cy="1053885"/>
          </a:xfrm>
          <a:prstGeom prst="upArrowCallout">
            <a:avLst>
              <a:gd fmla="val 25000" name="adj1"/>
              <a:gd fmla="val 25000" name="adj2"/>
              <a:gd fmla="val 25000" name="adj3"/>
              <a:gd fmla="val 64977" name="adj4"/>
            </a:avLst>
          </a:prstGeom>
          <a:solidFill>
            <a:srgbClr val="FFFF99"/>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u="sng">
                <a:solidFill>
                  <a:srgbClr val="002060"/>
                </a:solidFill>
                <a:latin typeface="Palatino Linotype"/>
                <a:ea typeface="Palatino Linotype"/>
                <a:cs typeface="Palatino Linotype"/>
                <a:sym typeface="Palatino Linotype"/>
              </a:rPr>
              <a:t>ko’nikmаlаrigа egа bo’ladilar</a:t>
            </a:r>
            <a:endParaRPr sz="2800" u="sng">
              <a:solidFill>
                <a:srgbClr val="002060"/>
              </a:solidFill>
              <a:latin typeface="Palatino Linotype"/>
              <a:ea typeface="Palatino Linotype"/>
              <a:cs typeface="Palatino Linotype"/>
              <a:sym typeface="Palatino Linotype"/>
            </a:endParaRPr>
          </a:p>
        </p:txBody>
      </p:sp>
      <p:sp>
        <p:nvSpPr>
          <p:cNvPr id="616" name="Google Shape;616;p19"/>
          <p:cNvSpPr/>
          <p:nvPr/>
        </p:nvSpPr>
        <p:spPr>
          <a:xfrm>
            <a:off x="10990158" y="577946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19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0" name="Shape 620"/>
        <p:cNvGrpSpPr/>
        <p:nvPr/>
      </p:nvGrpSpPr>
      <p:grpSpPr>
        <a:xfrm>
          <a:off x="0" y="0"/>
          <a:ext cx="0" cy="0"/>
          <a:chOff x="0" y="0"/>
          <a:chExt cx="0" cy="0"/>
        </a:xfrm>
      </p:grpSpPr>
      <p:sp>
        <p:nvSpPr>
          <p:cNvPr id="621" name="Google Shape;621;p20"/>
          <p:cNvSpPr/>
          <p:nvPr/>
        </p:nvSpPr>
        <p:spPr>
          <a:xfrm>
            <a:off x="1565329" y="356461"/>
            <a:ext cx="9143999" cy="790414"/>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200">
                <a:solidFill>
                  <a:srgbClr val="C00000"/>
                </a:solidFill>
                <a:latin typeface="Palatino Linotype"/>
                <a:ea typeface="Palatino Linotype"/>
                <a:cs typeface="Palatino Linotype"/>
                <a:sym typeface="Palatino Linotype"/>
              </a:rPr>
              <a:t>Fаnni o’zlаshtirish jаrаyonidа tinglovchilar :</a:t>
            </a:r>
            <a:endParaRPr b="1" sz="3200">
              <a:solidFill>
                <a:srgbClr val="C00000"/>
              </a:solidFill>
              <a:latin typeface="Palatino Linotype"/>
              <a:ea typeface="Palatino Linotype"/>
              <a:cs typeface="Palatino Linotype"/>
              <a:sym typeface="Palatino Linotype"/>
            </a:endParaRPr>
          </a:p>
        </p:txBody>
      </p:sp>
      <p:sp>
        <p:nvSpPr>
          <p:cNvPr id="622" name="Google Shape;622;p20"/>
          <p:cNvSpPr/>
          <p:nvPr/>
        </p:nvSpPr>
        <p:spPr>
          <a:xfrm>
            <a:off x="573437" y="1580826"/>
            <a:ext cx="11267268" cy="3673097"/>
          </a:xfrm>
          <a:prstGeom prst="wedgeRectCallout">
            <a:avLst>
              <a:gd fmla="val 39831" name="adj1"/>
              <a:gd fmla="val -62907" name="adj2"/>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mаhsulоt, хizmаt vа jаrаyonlаrni mе’yoriy hujjаtlаr tаlаblаrigа muvоfiqligini tаsdiqlаsh; </a:t>
            </a:r>
            <a:endParaRPr b="1" sz="28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sеrtifikаtlаshtirishni tехnik-iqtisоdiy sаmаrаdоrligi аniqlаsh </a:t>
            </a:r>
            <a:endParaRPr b="1" sz="28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muvоfiqlikni bаhоlаsh usullаrini qo’llаsh,</a:t>
            </a:r>
            <a:endParaRPr/>
          </a:p>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mаhsulоtlаrni sinаsh </a:t>
            </a:r>
            <a:endParaRPr b="1" sz="2800">
              <a:solidFill>
                <a:schemeClr val="dk1"/>
              </a:solidFill>
              <a:latin typeface="Palatino Linotype"/>
              <a:ea typeface="Palatino Linotype"/>
              <a:cs typeface="Palatino Linotype"/>
              <a:sym typeface="Palatino Linotype"/>
            </a:endParaRPr>
          </a:p>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sеrtifikаtlаshtirish sinоvi jаrаyonlаrini to’g’ri tаshkil qilish,</a:t>
            </a:r>
            <a:endParaRPr/>
          </a:p>
          <a:p>
            <a:pPr indent="-342900" lvl="0" marL="342900" marR="0" rtl="0" algn="just">
              <a:spcBef>
                <a:spcPts val="0"/>
              </a:spcBef>
              <a:spcAft>
                <a:spcPts val="0"/>
              </a:spcAft>
              <a:buClr>
                <a:schemeClr val="dk1"/>
              </a:buClr>
              <a:buSzPts val="2800"/>
              <a:buFont typeface="Noto Sans Symbols"/>
              <a:buChar char="−"/>
            </a:pPr>
            <a:r>
              <a:rPr b="1" lang="en-US" sz="2800">
                <a:solidFill>
                  <a:schemeClr val="dk1"/>
                </a:solidFill>
                <a:latin typeface="Palatino Linotype"/>
                <a:ea typeface="Palatino Linotype"/>
                <a:cs typeface="Palatino Linotype"/>
                <a:sym typeface="Palatino Linotype"/>
              </a:rPr>
              <a:t>muаyyan sеrtifikаtlаshtirish idоrаsidа sеrtifikаtlаshtirish ishlаrni tаkil qilish </a:t>
            </a:r>
            <a:endParaRPr/>
          </a:p>
        </p:txBody>
      </p:sp>
      <p:sp>
        <p:nvSpPr>
          <p:cNvPr id="623" name="Google Shape;623;p20"/>
          <p:cNvSpPr/>
          <p:nvPr/>
        </p:nvSpPr>
        <p:spPr>
          <a:xfrm>
            <a:off x="2293747" y="5253924"/>
            <a:ext cx="7237709" cy="1053885"/>
          </a:xfrm>
          <a:prstGeom prst="upArrowCallout">
            <a:avLst>
              <a:gd fmla="val 25000" name="adj1"/>
              <a:gd fmla="val 25000" name="adj2"/>
              <a:gd fmla="val 25000" name="adj3"/>
              <a:gd fmla="val 64977" name="adj4"/>
            </a:avLst>
          </a:prstGeom>
          <a:solidFill>
            <a:srgbClr val="FFFF99"/>
          </a:solidFill>
          <a:ln cap="flat" cmpd="sng" w="9525">
            <a:solidFill>
              <a:srgbClr val="60871B"/>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u="sng">
                <a:solidFill>
                  <a:srgbClr val="002060"/>
                </a:solidFill>
                <a:latin typeface="Palatino Linotype"/>
                <a:ea typeface="Palatino Linotype"/>
                <a:cs typeface="Palatino Linotype"/>
                <a:sym typeface="Palatino Linotype"/>
              </a:rPr>
              <a:t>mаlаkаlаrigа egа bo’ladilar</a:t>
            </a:r>
            <a:endParaRPr sz="2800" u="sng">
              <a:solidFill>
                <a:srgbClr val="002060"/>
              </a:solidFill>
              <a:latin typeface="Palatino Linotype"/>
              <a:ea typeface="Palatino Linotype"/>
              <a:cs typeface="Palatino Linotype"/>
              <a:sym typeface="Palatino Linotype"/>
            </a:endParaRPr>
          </a:p>
        </p:txBody>
      </p:sp>
      <p:sp>
        <p:nvSpPr>
          <p:cNvPr id="624" name="Google Shape;624;p20"/>
          <p:cNvSpPr/>
          <p:nvPr/>
        </p:nvSpPr>
        <p:spPr>
          <a:xfrm>
            <a:off x="10990158" y="585695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21"/>
          <p:cNvSpPr/>
          <p:nvPr/>
        </p:nvSpPr>
        <p:spPr>
          <a:xfrm>
            <a:off x="476261" y="142890"/>
            <a:ext cx="11525249" cy="785813"/>
          </a:xfrm>
          <a:prstGeom prst="rect">
            <a:avLst/>
          </a:prstGeom>
          <a:solidFill>
            <a:srgbClr val="CCECFF"/>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92075"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Xalqaro  miqyosdagi  sertifikatlashtirish va  sifat tizimiga</a:t>
            </a:r>
            <a:endParaRPr/>
          </a:p>
          <a:p>
            <a:pPr indent="0" lvl="0" marL="92075" marR="0" rtl="0" algn="ctr">
              <a:spcBef>
                <a:spcPts val="0"/>
              </a:spcBef>
              <a:spcAft>
                <a:spcPts val="0"/>
              </a:spcAft>
              <a:buNone/>
            </a:pPr>
            <a:r>
              <a:rPr b="1" lang="en-US" sz="2400">
                <a:solidFill>
                  <a:schemeClr val="dk1"/>
                </a:solidFill>
                <a:latin typeface="Palatino Linotype"/>
                <a:ea typeface="Palatino Linotype"/>
                <a:cs typeface="Palatino Linotype"/>
                <a:sym typeface="Palatino Linotype"/>
              </a:rPr>
              <a:t> oid tashkilotlar</a:t>
            </a:r>
            <a:endParaRPr b="1" sz="2400">
              <a:solidFill>
                <a:schemeClr val="dk1"/>
              </a:solidFill>
              <a:latin typeface="Palatino Linotype"/>
              <a:ea typeface="Palatino Linotype"/>
              <a:cs typeface="Palatino Linotype"/>
              <a:sym typeface="Palatino Linotype"/>
            </a:endParaRPr>
          </a:p>
        </p:txBody>
      </p:sp>
      <p:grpSp>
        <p:nvGrpSpPr>
          <p:cNvPr id="630" name="Google Shape;630;p21"/>
          <p:cNvGrpSpPr/>
          <p:nvPr/>
        </p:nvGrpSpPr>
        <p:grpSpPr>
          <a:xfrm>
            <a:off x="-5285674" y="393671"/>
            <a:ext cx="17026575" cy="6806515"/>
            <a:chOff x="-5717046" y="-875089"/>
            <a:chExt cx="17026575" cy="6806515"/>
          </a:xfrm>
        </p:grpSpPr>
        <p:sp>
          <p:nvSpPr>
            <p:cNvPr id="631" name="Google Shape;631;p21"/>
            <p:cNvSpPr/>
            <p:nvPr/>
          </p:nvSpPr>
          <p:spPr>
            <a:xfrm>
              <a:off x="-5717046" y="-875089"/>
              <a:ext cx="6806515" cy="6806515"/>
            </a:xfrm>
            <a:prstGeom prst="blockArc">
              <a:avLst>
                <a:gd fmla="val 18900000" name="adj1"/>
                <a:gd fmla="val 2700000" name="adj2"/>
                <a:gd fmla="val 317" name="adj3"/>
              </a:avLst>
            </a:prstGeom>
            <a:noFill/>
            <a:ln cap="flat" cmpd="sng" w="28575">
              <a:solidFill>
                <a:srgbClr val="68503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1"/>
            <p:cNvSpPr/>
            <p:nvPr/>
          </p:nvSpPr>
          <p:spPr>
            <a:xfrm>
              <a:off x="405953" y="266266"/>
              <a:ext cx="10903576"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1"/>
            <p:cNvSpPr txBox="1"/>
            <p:nvPr/>
          </p:nvSpPr>
          <p:spPr>
            <a:xfrm>
              <a:off x="405953" y="266266"/>
              <a:ext cx="10903576"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lang="en-US" sz="1800">
                  <a:solidFill>
                    <a:schemeClr val="dk1"/>
                  </a:solidFill>
                  <a:latin typeface="Palatino Linotype"/>
                  <a:ea typeface="Palatino Linotype"/>
                  <a:cs typeface="Palatino Linotype"/>
                  <a:sym typeface="Palatino Linotype"/>
                </a:rPr>
                <a:t>Хаlqаrо stаndаrtlаshtirish tаshkilоti (ISО)</a:t>
              </a:r>
              <a:endParaRPr b="1" sz="1800">
                <a:solidFill>
                  <a:schemeClr val="dk1"/>
                </a:solidFill>
                <a:latin typeface="Palatino Linotype"/>
                <a:ea typeface="Palatino Linotype"/>
                <a:cs typeface="Palatino Linotype"/>
                <a:sym typeface="Palatino Linotype"/>
              </a:endParaRPr>
            </a:p>
          </p:txBody>
        </p:sp>
        <p:sp>
          <p:nvSpPr>
            <p:cNvPr id="634" name="Google Shape;634;p21"/>
            <p:cNvSpPr/>
            <p:nvPr/>
          </p:nvSpPr>
          <p:spPr>
            <a:xfrm>
              <a:off x="73246" y="199725"/>
              <a:ext cx="665413" cy="665413"/>
            </a:xfrm>
            <a:prstGeom prst="ellipse">
              <a:avLst/>
            </a:prstGeom>
            <a:blipFill rotWithShape="1">
              <a:blip r:embed="rId3">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21"/>
            <p:cNvSpPr/>
            <p:nvPr/>
          </p:nvSpPr>
          <p:spPr>
            <a:xfrm>
              <a:off x="843831" y="1064662"/>
              <a:ext cx="10465697"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1"/>
            <p:cNvSpPr txBox="1"/>
            <p:nvPr/>
          </p:nvSpPr>
          <p:spPr>
            <a:xfrm>
              <a:off x="843831" y="1064662"/>
              <a:ext cx="10465697"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i="0" lang="en-US" sz="1800">
                  <a:solidFill>
                    <a:schemeClr val="dk1"/>
                  </a:solidFill>
                  <a:latin typeface="Palatino Linotype"/>
                  <a:ea typeface="Palatino Linotype"/>
                  <a:cs typeface="Palatino Linotype"/>
                  <a:sym typeface="Palatino Linotype"/>
                </a:rPr>
                <a:t>Хаlqаrо elеktrоtехnikа kоmissiyasi - (MEK)</a:t>
              </a:r>
              <a:r>
                <a:rPr i="0" lang="en-US" sz="1800">
                  <a:solidFill>
                    <a:schemeClr val="dk1"/>
                  </a:solidFill>
                  <a:latin typeface="Palatino Linotype"/>
                  <a:ea typeface="Palatino Linotype"/>
                  <a:cs typeface="Palatino Linotype"/>
                  <a:sym typeface="Palatino Linotype"/>
                </a:rPr>
                <a:t> </a:t>
              </a:r>
              <a:endParaRPr i="0" sz="1800">
                <a:solidFill>
                  <a:schemeClr val="dk1"/>
                </a:solidFill>
                <a:latin typeface="Palatino Linotype"/>
                <a:ea typeface="Palatino Linotype"/>
                <a:cs typeface="Palatino Linotype"/>
                <a:sym typeface="Palatino Linotype"/>
              </a:endParaRPr>
            </a:p>
          </p:txBody>
        </p:sp>
        <p:sp>
          <p:nvSpPr>
            <p:cNvPr id="637" name="Google Shape;637;p21"/>
            <p:cNvSpPr/>
            <p:nvPr/>
          </p:nvSpPr>
          <p:spPr>
            <a:xfrm>
              <a:off x="511124" y="998120"/>
              <a:ext cx="665413" cy="665413"/>
            </a:xfrm>
            <a:prstGeom prst="ellipse">
              <a:avLst/>
            </a:prstGeom>
            <a:blipFill rotWithShape="1">
              <a:blip r:embed="rId4">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1"/>
            <p:cNvSpPr/>
            <p:nvPr/>
          </p:nvSpPr>
          <p:spPr>
            <a:xfrm>
              <a:off x="1044062" y="1863057"/>
              <a:ext cx="10265466"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1"/>
            <p:cNvSpPr txBox="1"/>
            <p:nvPr/>
          </p:nvSpPr>
          <p:spPr>
            <a:xfrm>
              <a:off x="1044062" y="1863057"/>
              <a:ext cx="10265466"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i="0" lang="en-US" sz="1800">
                  <a:solidFill>
                    <a:schemeClr val="dk1"/>
                  </a:solidFill>
                  <a:latin typeface="Palatino Linotype"/>
                  <a:ea typeface="Palatino Linotype"/>
                  <a:cs typeface="Palatino Linotype"/>
                  <a:sym typeface="Palatino Linotype"/>
                </a:rPr>
                <a:t>BMT Еvrоpа iqtisоdiy kоmissiyasi </a:t>
              </a:r>
              <a:endParaRPr i="0" sz="1800">
                <a:solidFill>
                  <a:schemeClr val="dk1"/>
                </a:solidFill>
                <a:latin typeface="Palatino Linotype"/>
                <a:ea typeface="Palatino Linotype"/>
                <a:cs typeface="Palatino Linotype"/>
                <a:sym typeface="Palatino Linotype"/>
              </a:endParaRPr>
            </a:p>
          </p:txBody>
        </p:sp>
        <p:sp>
          <p:nvSpPr>
            <p:cNvPr id="640" name="Google Shape;640;p21"/>
            <p:cNvSpPr/>
            <p:nvPr/>
          </p:nvSpPr>
          <p:spPr>
            <a:xfrm>
              <a:off x="711355" y="1796516"/>
              <a:ext cx="665413" cy="665413"/>
            </a:xfrm>
            <a:prstGeom prst="ellipse">
              <a:avLst/>
            </a:prstGeom>
            <a:blipFill rotWithShape="1">
              <a:blip r:embed="rId5">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1"/>
            <p:cNvSpPr/>
            <p:nvPr/>
          </p:nvSpPr>
          <p:spPr>
            <a:xfrm>
              <a:off x="1044062" y="2660947"/>
              <a:ext cx="10265466"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1"/>
            <p:cNvSpPr txBox="1"/>
            <p:nvPr/>
          </p:nvSpPr>
          <p:spPr>
            <a:xfrm>
              <a:off x="1044062" y="2660947"/>
              <a:ext cx="10265466"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lang="en-US" sz="1800">
                  <a:solidFill>
                    <a:schemeClr val="dk1"/>
                  </a:solidFill>
                  <a:latin typeface="Palatino Linotype"/>
                  <a:ea typeface="Palatino Linotype"/>
                  <a:cs typeface="Palatino Linotype"/>
                  <a:sym typeface="Palatino Linotype"/>
                </a:rPr>
                <a:t>Mustaqil Davlatlar Hamdo’stligi sertifikatlashtirish faoliyati</a:t>
              </a:r>
              <a:endParaRPr b="1" sz="1800">
                <a:solidFill>
                  <a:schemeClr val="dk1"/>
                </a:solidFill>
                <a:latin typeface="Palatino Linotype"/>
                <a:ea typeface="Palatino Linotype"/>
                <a:cs typeface="Palatino Linotype"/>
                <a:sym typeface="Palatino Linotype"/>
              </a:endParaRPr>
            </a:p>
          </p:txBody>
        </p:sp>
        <p:sp>
          <p:nvSpPr>
            <p:cNvPr id="643" name="Google Shape;643;p21"/>
            <p:cNvSpPr/>
            <p:nvPr/>
          </p:nvSpPr>
          <p:spPr>
            <a:xfrm>
              <a:off x="711355" y="2594406"/>
              <a:ext cx="665413" cy="665413"/>
            </a:xfrm>
            <a:prstGeom prst="ellipse">
              <a:avLst/>
            </a:prstGeom>
            <a:blipFill rotWithShape="1">
              <a:blip r:embed="rId6">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1"/>
            <p:cNvSpPr/>
            <p:nvPr/>
          </p:nvSpPr>
          <p:spPr>
            <a:xfrm>
              <a:off x="843831" y="3459342"/>
              <a:ext cx="10465697"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1"/>
            <p:cNvSpPr txBox="1"/>
            <p:nvPr/>
          </p:nvSpPr>
          <p:spPr>
            <a:xfrm>
              <a:off x="843831" y="3459342"/>
              <a:ext cx="10465697"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i="0" lang="en-US" sz="1800">
                  <a:solidFill>
                    <a:schemeClr val="dk1"/>
                  </a:solidFill>
                  <a:latin typeface="Palatino Linotype"/>
                  <a:ea typeface="Palatino Linotype"/>
                  <a:cs typeface="Palatino Linotype"/>
                  <a:sym typeface="Palatino Linotype"/>
                </a:rPr>
                <a:t>ЕS - Еvrоpа ittifоqidа sеrtifikаtlаshtirish</a:t>
              </a:r>
              <a:endParaRPr i="0" sz="1800">
                <a:solidFill>
                  <a:schemeClr val="dk1"/>
                </a:solidFill>
                <a:latin typeface="Palatino Linotype"/>
                <a:ea typeface="Palatino Linotype"/>
                <a:cs typeface="Palatino Linotype"/>
                <a:sym typeface="Palatino Linotype"/>
              </a:endParaRPr>
            </a:p>
          </p:txBody>
        </p:sp>
        <p:sp>
          <p:nvSpPr>
            <p:cNvPr id="646" name="Google Shape;646;p21"/>
            <p:cNvSpPr/>
            <p:nvPr/>
          </p:nvSpPr>
          <p:spPr>
            <a:xfrm>
              <a:off x="511124" y="3392801"/>
              <a:ext cx="665413" cy="665413"/>
            </a:xfrm>
            <a:prstGeom prst="ellipse">
              <a:avLst/>
            </a:prstGeom>
            <a:blipFill rotWithShape="1">
              <a:blip r:embed="rId7">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1"/>
            <p:cNvSpPr/>
            <p:nvPr/>
          </p:nvSpPr>
          <p:spPr>
            <a:xfrm>
              <a:off x="405953" y="4257738"/>
              <a:ext cx="10903576" cy="532331"/>
            </a:xfrm>
            <a:prstGeom prst="rect">
              <a:avLst/>
            </a:prstGeom>
            <a:gradFill>
              <a:gsLst>
                <a:gs pos="0">
                  <a:srgbClr val="BBBBBB"/>
                </a:gs>
                <a:gs pos="80000">
                  <a:srgbClr val="F6F6F6"/>
                </a:gs>
                <a:gs pos="100000">
                  <a:srgbClr val="F7F7F7"/>
                </a:gs>
              </a:gsLst>
              <a:lin ang="16200000" scaled="0"/>
            </a:gradFill>
            <a:ln>
              <a:noFill/>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1"/>
            <p:cNvSpPr txBox="1"/>
            <p:nvPr/>
          </p:nvSpPr>
          <p:spPr>
            <a:xfrm>
              <a:off x="405953" y="4257738"/>
              <a:ext cx="10903576" cy="532331"/>
            </a:xfrm>
            <a:prstGeom prst="rect">
              <a:avLst/>
            </a:prstGeom>
            <a:noFill/>
            <a:ln>
              <a:noFill/>
            </a:ln>
          </p:spPr>
          <p:txBody>
            <a:bodyPr anchorCtr="0" anchor="ctr" bIns="45700" lIns="422525" spcFirstLastPara="1" rIns="45700" wrap="square" tIns="45700">
              <a:noAutofit/>
            </a:bodyPr>
            <a:lstStyle/>
            <a:p>
              <a:pPr indent="0" lvl="0" marL="0" marR="0" rtl="0" algn="l">
                <a:lnSpc>
                  <a:spcPct val="90000"/>
                </a:lnSpc>
                <a:spcBef>
                  <a:spcPts val="0"/>
                </a:spcBef>
                <a:spcAft>
                  <a:spcPts val="0"/>
                </a:spcAft>
                <a:buNone/>
              </a:pPr>
              <a:r>
                <a:rPr b="1" i="0" lang="en-US" sz="1800">
                  <a:solidFill>
                    <a:schemeClr val="dk1"/>
                  </a:solidFill>
                  <a:latin typeface="Palatino Linotype"/>
                  <a:ea typeface="Palatino Linotype"/>
                  <a:cs typeface="Palatino Linotype"/>
                  <a:sym typeface="Palatino Linotype"/>
                </a:rPr>
                <a:t>Sinоv lаbоrаtоriyalаrini аkkrеditlаsh bo’yichа Хаlqаrо kоnfеrеntsiya - (ILАK)</a:t>
              </a:r>
              <a:r>
                <a:rPr i="0" lang="en-US" sz="1800">
                  <a:solidFill>
                    <a:schemeClr val="dk1"/>
                  </a:solidFill>
                  <a:latin typeface="Palatino Linotype"/>
                  <a:ea typeface="Palatino Linotype"/>
                  <a:cs typeface="Palatino Linotype"/>
                  <a:sym typeface="Palatino Linotype"/>
                </a:rPr>
                <a:t> </a:t>
              </a:r>
              <a:endParaRPr i="0" sz="1800">
                <a:solidFill>
                  <a:schemeClr val="dk1"/>
                </a:solidFill>
                <a:latin typeface="Palatino Linotype"/>
                <a:ea typeface="Palatino Linotype"/>
                <a:cs typeface="Palatino Linotype"/>
                <a:sym typeface="Palatino Linotype"/>
              </a:endParaRPr>
            </a:p>
          </p:txBody>
        </p:sp>
        <p:sp>
          <p:nvSpPr>
            <p:cNvPr id="649" name="Google Shape;649;p21"/>
            <p:cNvSpPr/>
            <p:nvPr/>
          </p:nvSpPr>
          <p:spPr>
            <a:xfrm>
              <a:off x="73246" y="4191196"/>
              <a:ext cx="665413" cy="665413"/>
            </a:xfrm>
            <a:prstGeom prst="ellipse">
              <a:avLst/>
            </a:prstGeom>
            <a:blipFill rotWithShape="1">
              <a:blip r:embed="rId8">
                <a:alphaModFix/>
              </a:blip>
              <a:stretch>
                <a:fillRect b="0" l="0" r="0" t="0"/>
              </a:stretch>
            </a:blipFill>
            <a:ln cap="flat" cmpd="sng" w="9525">
              <a:solidFill>
                <a:srgbClr val="846546"/>
              </a:solidFill>
              <a:prstDash val="solid"/>
              <a:round/>
              <a:headEnd len="sm" w="sm" type="none"/>
              <a:tailEnd len="sm" w="sm" type="none"/>
            </a:ln>
            <a:effectLst>
              <a:outerShdw blurRad="40000" rotWithShape="0" dir="5400000" dist="23000">
                <a:srgbClr val="000000">
                  <a:alpha val="34901"/>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0" name="Google Shape;650;p2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4" name="Shape 654"/>
        <p:cNvGrpSpPr/>
        <p:nvPr/>
      </p:nvGrpSpPr>
      <p:grpSpPr>
        <a:xfrm>
          <a:off x="0" y="0"/>
          <a:ext cx="0" cy="0"/>
          <a:chOff x="0" y="0"/>
          <a:chExt cx="0" cy="0"/>
        </a:xfrm>
      </p:grpSpPr>
      <p:pic>
        <p:nvPicPr>
          <p:cNvPr id="655" name="Google Shape;655;p22"/>
          <p:cNvPicPr preferRelativeResize="0"/>
          <p:nvPr/>
        </p:nvPicPr>
        <p:blipFill rotWithShape="1">
          <a:blip r:embed="rId3">
            <a:alphaModFix/>
          </a:blip>
          <a:srcRect b="0" l="0" r="0" t="0"/>
          <a:stretch/>
        </p:blipFill>
        <p:spPr>
          <a:xfrm>
            <a:off x="0" y="279433"/>
            <a:ext cx="1565328" cy="1467761"/>
          </a:xfrm>
          <a:prstGeom prst="rect">
            <a:avLst/>
          </a:prstGeom>
          <a:noFill/>
          <a:ln>
            <a:noFill/>
          </a:ln>
        </p:spPr>
      </p:pic>
      <p:sp>
        <p:nvSpPr>
          <p:cNvPr id="656" name="Google Shape;656;p22"/>
          <p:cNvSpPr/>
          <p:nvPr/>
        </p:nvSpPr>
        <p:spPr>
          <a:xfrm>
            <a:off x="1565329" y="4153559"/>
            <a:ext cx="10237363" cy="1580827"/>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Hozirgi Xalqaro standartlashtirish tashkiloti (International Standards Organization) 1946-1947 yillari tashkil topdi, uni qisqacha ISO deb yuritiladi. Bu nufuzli tashkilot Birlashgan Millatlar Bosh Assambleyasi tarkibida faoliyat ko’rsatib, rivoj topmoqda. </a:t>
            </a:r>
            <a:endParaRPr b="1" sz="2400">
              <a:solidFill>
                <a:schemeClr val="dk1"/>
              </a:solidFill>
              <a:latin typeface="Palatino Linotype"/>
              <a:ea typeface="Palatino Linotype"/>
              <a:cs typeface="Palatino Linotype"/>
              <a:sym typeface="Palatino Linotype"/>
            </a:endParaRPr>
          </a:p>
        </p:txBody>
      </p:sp>
      <p:sp>
        <p:nvSpPr>
          <p:cNvPr id="657" name="Google Shape;657;p22"/>
          <p:cNvSpPr/>
          <p:nvPr/>
        </p:nvSpPr>
        <p:spPr>
          <a:xfrm>
            <a:off x="1565331" y="232473"/>
            <a:ext cx="10244380" cy="1514718"/>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Xalqaro standartlashtirish tashkiloti - (ISO) o’zining ishlanmalari bilan turli xil milliy qonuniy holatlarda sertifikatlashtirish natijalarini o’zaro tan olish ishlari va o’z navbatida sertifkatlashtirish usullarini uyg’unlashtirishda yordam berib kelmoqda.</a:t>
            </a:r>
            <a:endParaRPr b="1" sz="2400">
              <a:solidFill>
                <a:schemeClr val="dk1"/>
              </a:solidFill>
              <a:latin typeface="Palatino Linotype"/>
              <a:ea typeface="Palatino Linotype"/>
              <a:cs typeface="Palatino Linotype"/>
              <a:sym typeface="Palatino Linotype"/>
            </a:endParaRPr>
          </a:p>
        </p:txBody>
      </p:sp>
      <p:sp>
        <p:nvSpPr>
          <p:cNvPr id="658" name="Google Shape;658;p22"/>
          <p:cNvSpPr/>
          <p:nvPr/>
        </p:nvSpPr>
        <p:spPr>
          <a:xfrm>
            <a:off x="1565331" y="1952786"/>
            <a:ext cx="10244380" cy="1921790"/>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1" lang="en-US" sz="2400">
                <a:solidFill>
                  <a:schemeClr val="dk1"/>
                </a:solidFill>
                <a:latin typeface="Palatino Linotype"/>
                <a:ea typeface="Palatino Linotype"/>
                <a:cs typeface="Palatino Linotype"/>
                <a:sym typeface="Palatino Linotype"/>
              </a:rPr>
              <a:t>ISO tashkiloti IEC bilan hamkorlikda ishlab chiqqan sertifikatlashtirish sohasida asos bo’luvchi ISO/IES 28 “Uchinchi tomon mahsulotni sertifikatlashtirish tizimi namunaviy umumiy qoidalari” qo’llanmasi milliy sertifikatlashtirish tizimini yaratish bo’yicha tavsiya sifatida foydalanilmoqda. </a:t>
            </a:r>
            <a:endParaRPr b="1" sz="2400">
              <a:solidFill>
                <a:schemeClr val="dk1"/>
              </a:solidFill>
              <a:latin typeface="Palatino Linotype"/>
              <a:ea typeface="Palatino Linotype"/>
              <a:cs typeface="Palatino Linotype"/>
              <a:sym typeface="Palatino Linotype"/>
            </a:endParaRPr>
          </a:p>
        </p:txBody>
      </p:sp>
      <p:pic>
        <p:nvPicPr>
          <p:cNvPr id="659" name="Google Shape;659;p22"/>
          <p:cNvPicPr preferRelativeResize="0"/>
          <p:nvPr/>
        </p:nvPicPr>
        <p:blipFill rotWithShape="1">
          <a:blip r:embed="rId4">
            <a:alphaModFix/>
          </a:blip>
          <a:srcRect b="0" l="0" r="0" t="0"/>
          <a:stretch/>
        </p:blipFill>
        <p:spPr>
          <a:xfrm>
            <a:off x="1" y="2193023"/>
            <a:ext cx="1537155" cy="1441343"/>
          </a:xfrm>
          <a:prstGeom prst="rect">
            <a:avLst/>
          </a:prstGeom>
          <a:noFill/>
          <a:ln>
            <a:noFill/>
          </a:ln>
        </p:spPr>
      </p:pic>
      <p:pic>
        <p:nvPicPr>
          <p:cNvPr id="660" name="Google Shape;660;p22"/>
          <p:cNvPicPr preferRelativeResize="0"/>
          <p:nvPr/>
        </p:nvPicPr>
        <p:blipFill rotWithShape="1">
          <a:blip r:embed="rId5">
            <a:alphaModFix/>
          </a:blip>
          <a:srcRect b="0" l="0" r="0" t="0"/>
          <a:stretch/>
        </p:blipFill>
        <p:spPr>
          <a:xfrm>
            <a:off x="9" y="4246534"/>
            <a:ext cx="1696095" cy="1394848"/>
          </a:xfrm>
          <a:prstGeom prst="rect">
            <a:avLst/>
          </a:prstGeom>
          <a:noFill/>
          <a:ln>
            <a:noFill/>
          </a:ln>
        </p:spPr>
      </p:pic>
      <p:sp>
        <p:nvSpPr>
          <p:cNvPr id="661" name="Google Shape;661;p22"/>
          <p:cNvSpPr/>
          <p:nvPr/>
        </p:nvSpPr>
        <p:spPr>
          <a:xfrm>
            <a:off x="10990158" y="5825954"/>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5" name="Shape 665"/>
        <p:cNvGrpSpPr/>
        <p:nvPr/>
      </p:nvGrpSpPr>
      <p:grpSpPr>
        <a:xfrm>
          <a:off x="0" y="0"/>
          <a:ext cx="0" cy="0"/>
          <a:chOff x="0" y="0"/>
          <a:chExt cx="0" cy="0"/>
        </a:xfrm>
      </p:grpSpPr>
      <p:pic>
        <p:nvPicPr>
          <p:cNvPr id="666" name="Google Shape;666;p23"/>
          <p:cNvPicPr preferRelativeResize="0"/>
          <p:nvPr/>
        </p:nvPicPr>
        <p:blipFill rotWithShape="1">
          <a:blip r:embed="rId3">
            <a:alphaModFix/>
          </a:blip>
          <a:srcRect b="0" l="0" r="0" t="0"/>
          <a:stretch/>
        </p:blipFill>
        <p:spPr>
          <a:xfrm>
            <a:off x="769089" y="217621"/>
            <a:ext cx="10746152" cy="5532250"/>
          </a:xfrm>
          <a:prstGeom prst="rect">
            <a:avLst/>
          </a:prstGeom>
          <a:noFill/>
          <a:ln>
            <a:noFill/>
          </a:ln>
        </p:spPr>
      </p:pic>
      <p:sp>
        <p:nvSpPr>
          <p:cNvPr id="667" name="Google Shape;667;p23"/>
          <p:cNvSpPr/>
          <p:nvPr/>
        </p:nvSpPr>
        <p:spPr>
          <a:xfrm>
            <a:off x="1234119" y="3772950"/>
            <a:ext cx="2160588" cy="923330"/>
          </a:xfrm>
          <a:prstGeom prst="rect">
            <a:avLst/>
          </a:prstGeom>
          <a:solidFill>
            <a:srgbClr val="C6E58E"/>
          </a:solidFill>
          <a:ln cap="flat" cmpd="sng" w="127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Hozirgi kund</a:t>
            </a:r>
            <a:endParaRPr b="1" sz="1800">
              <a:solidFill>
                <a:schemeClr val="dk1"/>
              </a:solidFill>
              <a:latin typeface="Palatino Linotype"/>
              <a:ea typeface="Palatino Linotype"/>
              <a:cs typeface="Palatino Linotype"/>
              <a:sym typeface="Palatino Linotype"/>
            </a:endParaRPr>
          </a:p>
          <a:p>
            <a:pPr indent="0" lvl="0" marL="0" marR="0" rtl="0" algn="ctr">
              <a:spcBef>
                <a:spcPts val="0"/>
              </a:spcBef>
              <a:spcAft>
                <a:spcPts val="0"/>
              </a:spcAft>
              <a:buNone/>
            </a:pPr>
            <a:r>
              <a:rPr b="1" lang="en-US" sz="1800">
                <a:solidFill>
                  <a:schemeClr val="dk1"/>
                </a:solidFill>
                <a:latin typeface="Palatino Linotype"/>
                <a:ea typeface="Palatino Linotype"/>
                <a:cs typeface="Palatino Linotype"/>
                <a:sym typeface="Palatino Linotype"/>
              </a:rPr>
              <a:t> 164 davlat vakillari a’zo.</a:t>
            </a:r>
            <a:endParaRPr b="1" sz="1800">
              <a:solidFill>
                <a:schemeClr val="dk1"/>
              </a:solidFill>
              <a:latin typeface="Palatino Linotype"/>
              <a:ea typeface="Palatino Linotype"/>
              <a:cs typeface="Palatino Linotype"/>
              <a:sym typeface="Palatino Linotype"/>
            </a:endParaRPr>
          </a:p>
        </p:txBody>
      </p:sp>
      <p:sp>
        <p:nvSpPr>
          <p:cNvPr id="668" name="Google Shape;668;p23"/>
          <p:cNvSpPr txBox="1"/>
          <p:nvPr/>
        </p:nvSpPr>
        <p:spPr>
          <a:xfrm>
            <a:off x="8293900" y="3879729"/>
            <a:ext cx="3097357" cy="584775"/>
          </a:xfrm>
          <a:prstGeom prst="rect">
            <a:avLst/>
          </a:prstGeom>
          <a:solidFill>
            <a:srgbClr val="C6E58E"/>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dk1"/>
                </a:solidFill>
                <a:latin typeface="Palatino Linotype"/>
                <a:ea typeface="Palatino Linotype"/>
                <a:cs typeface="Palatino Linotype"/>
                <a:sym typeface="Palatino Linotype"/>
              </a:rPr>
              <a:t>135 nafar xodim ishlaydi.</a:t>
            </a:r>
            <a:endParaRPr b="1" sz="1600">
              <a:solidFill>
                <a:schemeClr val="dk1"/>
              </a:solidFill>
              <a:latin typeface="Palatino Linotype"/>
              <a:ea typeface="Palatino Linotype"/>
              <a:cs typeface="Palatino Linotype"/>
              <a:sym typeface="Palatino Linotype"/>
            </a:endParaRPr>
          </a:p>
          <a:p>
            <a:pPr indent="0" lvl="0" marL="0" marR="0" rtl="0" algn="l">
              <a:spcBef>
                <a:spcPts val="0"/>
              </a:spcBef>
              <a:spcAft>
                <a:spcPts val="0"/>
              </a:spcAft>
              <a:buNone/>
            </a:pPr>
            <a:r>
              <a:rPr b="1" lang="en-US" sz="1600">
                <a:solidFill>
                  <a:schemeClr val="dk1"/>
                </a:solidFill>
                <a:latin typeface="Palatino Linotype"/>
                <a:ea typeface="Palatino Linotype"/>
                <a:cs typeface="Palatino Linotype"/>
                <a:sym typeface="Palatino Linotype"/>
              </a:rPr>
              <a:t>Jeneva sh. Shvetsariya davlati.</a:t>
            </a:r>
            <a:endParaRPr b="1" sz="1600">
              <a:solidFill>
                <a:schemeClr val="dk1"/>
              </a:solidFill>
              <a:latin typeface="Palatino Linotype"/>
              <a:ea typeface="Palatino Linotype"/>
              <a:cs typeface="Palatino Linotype"/>
              <a:sym typeface="Palatino Linotype"/>
            </a:endParaRPr>
          </a:p>
        </p:txBody>
      </p:sp>
      <p:sp>
        <p:nvSpPr>
          <p:cNvPr id="669" name="Google Shape;669;p23"/>
          <p:cNvSpPr txBox="1"/>
          <p:nvPr/>
        </p:nvSpPr>
        <p:spPr>
          <a:xfrm>
            <a:off x="8293898" y="4603907"/>
            <a:ext cx="2274982" cy="338554"/>
          </a:xfrm>
          <a:prstGeom prst="rect">
            <a:avLst/>
          </a:prstGeom>
          <a:solidFill>
            <a:srgbClr val="C6E58E"/>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600">
                <a:solidFill>
                  <a:schemeClr val="dk1"/>
                </a:solidFill>
                <a:latin typeface="Palatino Linotype"/>
                <a:ea typeface="Palatino Linotype"/>
                <a:cs typeface="Palatino Linotype"/>
                <a:sym typeface="Palatino Linotype"/>
              </a:rPr>
              <a:t>780 tа komitet mavjud</a:t>
            </a:r>
            <a:endParaRPr b="1" sz="1600">
              <a:solidFill>
                <a:schemeClr val="dk1"/>
              </a:solidFill>
              <a:latin typeface="Palatino Linotype"/>
              <a:ea typeface="Palatino Linotype"/>
              <a:cs typeface="Palatino Linotype"/>
              <a:sym typeface="Palatino Linotype"/>
            </a:endParaRPr>
          </a:p>
        </p:txBody>
      </p:sp>
      <p:sp>
        <p:nvSpPr>
          <p:cNvPr id="670" name="Google Shape;670;p23"/>
          <p:cNvSpPr/>
          <p:nvPr/>
        </p:nvSpPr>
        <p:spPr>
          <a:xfrm>
            <a:off x="2032707" y="5910124"/>
            <a:ext cx="821891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Palatino Linotype"/>
                <a:ea typeface="Palatino Linotype"/>
                <a:cs typeface="Palatino Linotype"/>
                <a:sym typeface="Palatino Linotype"/>
              </a:rPr>
              <a:t>1.4.1-rasm. ISO xalqaro tashkilotining tashkiliy tuzilmasi</a:t>
            </a:r>
            <a:endParaRPr b="1" sz="2400">
              <a:solidFill>
                <a:schemeClr val="dk1"/>
              </a:solidFill>
              <a:latin typeface="Palatino Linotype"/>
              <a:ea typeface="Palatino Linotype"/>
              <a:cs typeface="Palatino Linotype"/>
              <a:sym typeface="Palatino Linotype"/>
            </a:endParaRPr>
          </a:p>
        </p:txBody>
      </p:sp>
      <p:sp>
        <p:nvSpPr>
          <p:cNvPr id="671" name="Google Shape;671;p23"/>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5" name="Shape 675"/>
        <p:cNvGrpSpPr/>
        <p:nvPr/>
      </p:nvGrpSpPr>
      <p:grpSpPr>
        <a:xfrm>
          <a:off x="0" y="0"/>
          <a:ext cx="0" cy="0"/>
          <a:chOff x="0" y="0"/>
          <a:chExt cx="0" cy="0"/>
        </a:xfrm>
      </p:grpSpPr>
      <p:sp>
        <p:nvSpPr>
          <p:cNvPr id="676" name="Google Shape;676;p24"/>
          <p:cNvSpPr/>
          <p:nvPr/>
        </p:nvSpPr>
        <p:spPr>
          <a:xfrm>
            <a:off x="278978" y="170483"/>
            <a:ext cx="11732217" cy="6385301"/>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14300" lvl="1" marL="114300" marR="0" rtl="0" algn="l">
              <a:lnSpc>
                <a:spcPct val="75000"/>
              </a:lnSpc>
              <a:spcBef>
                <a:spcPts val="0"/>
              </a:spcBef>
              <a:spcAft>
                <a:spcPts val="0"/>
              </a:spcAft>
              <a:buClr>
                <a:schemeClr val="dk1"/>
              </a:buClr>
              <a:buSzPts val="1800"/>
              <a:buFont typeface="Palatino Linotype"/>
              <a:buChar char="•"/>
            </a:pPr>
            <a:r>
              <a:rPr b="1" i="0" lang="en-US" sz="1800" u="none" cap="none" strike="noStrike">
                <a:solidFill>
                  <a:schemeClr val="dk1"/>
                </a:solidFill>
                <a:latin typeface="Palatino Linotype"/>
                <a:ea typeface="Palatino Linotype"/>
                <a:cs typeface="Palatino Linotype"/>
                <a:sym typeface="Palatino Linotype"/>
              </a:rPr>
              <a:t>Xalqaro elektrotexnika komissiyasi – XEK (IEC) ISO tashkilotidan farqli ravishda xalqaro sertifikatlashtirish tizimi va standartlarni ishlab chiqishda hamda mahsulot muvofiqligini sertifikatlashtirish va sinashda me’yoriy bazasining xavfsizlik qismlari bo’yicha uslubiy muammolar bilan shug’ullanadi</a:t>
            </a:r>
            <a:endParaRPr b="1" i="0" sz="18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8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12700" lvl="1" marL="114300" marR="0" rtl="0" algn="l">
              <a:lnSpc>
                <a:spcPct val="75000"/>
              </a:lnSpc>
              <a:spcBef>
                <a:spcPts val="180"/>
              </a:spcBef>
              <a:spcAft>
                <a:spcPts val="0"/>
              </a:spcAft>
              <a:buClr>
                <a:schemeClr val="dk1"/>
              </a:buClr>
              <a:buSzPts val="1600"/>
              <a:buFont typeface="Palatino Linotype"/>
              <a:buNone/>
            </a:pPr>
            <a:r>
              <a:t/>
            </a:r>
            <a:endParaRPr b="1" i="0" sz="1600" u="none" cap="none" strike="noStrike">
              <a:solidFill>
                <a:schemeClr val="dk1"/>
              </a:solidFill>
              <a:latin typeface="Palatino Linotype"/>
              <a:ea typeface="Palatino Linotype"/>
              <a:cs typeface="Palatino Linotype"/>
              <a:sym typeface="Palatino Linotype"/>
            </a:endParaRPr>
          </a:p>
          <a:p>
            <a:pPr indent="-12700" lvl="1" marL="114300" marR="0" rtl="0" algn="l">
              <a:lnSpc>
                <a:spcPct val="75000"/>
              </a:lnSpc>
              <a:spcBef>
                <a:spcPts val="160"/>
              </a:spcBef>
              <a:spcAft>
                <a:spcPts val="0"/>
              </a:spcAft>
              <a:buClr>
                <a:schemeClr val="dk1"/>
              </a:buClr>
              <a:buSzPts val="1600"/>
              <a:buFont typeface="Palatino Linotype"/>
              <a:buNone/>
            </a:pPr>
            <a:r>
              <a:t/>
            </a:r>
            <a:endParaRPr b="1" i="0" sz="1600" u="none" cap="none" strike="noStrike">
              <a:solidFill>
                <a:schemeClr val="dk1"/>
              </a:solidFill>
              <a:latin typeface="Palatino Linotype"/>
              <a:ea typeface="Palatino Linotype"/>
              <a:cs typeface="Palatino Linotype"/>
              <a:sym typeface="Palatino Linotype"/>
            </a:endParaRPr>
          </a:p>
          <a:p>
            <a:pPr indent="-114300" lvl="1" marL="114300" marR="0" rtl="0" algn="l">
              <a:lnSpc>
                <a:spcPct val="75000"/>
              </a:lnSpc>
              <a:spcBef>
                <a:spcPts val="160"/>
              </a:spcBef>
              <a:spcAft>
                <a:spcPts val="0"/>
              </a:spcAft>
              <a:buClr>
                <a:schemeClr val="dk1"/>
              </a:buClr>
              <a:buSzPts val="1600"/>
              <a:buFont typeface="Palatino Linotype"/>
              <a:buChar char="•"/>
            </a:pPr>
            <a:r>
              <a:rPr b="1" i="0" lang="en-US" sz="1600" u="none" cap="none" strike="noStrike">
                <a:solidFill>
                  <a:schemeClr val="dk1"/>
                </a:solidFill>
                <a:latin typeface="Palatino Linotype"/>
                <a:ea typeface="Palatino Linotype"/>
                <a:cs typeface="Palatino Linotype"/>
                <a:sym typeface="Palatino Linotype"/>
              </a:rPr>
              <a:t>Elektrotexnika sohasidagi xalqaro hamkorlik bo’yicha ishlar 1881 yildan boshlangan. Shu yilda elektr bo’yicha birinchi Xalqaro kongress bo’lib o’tgan. Keyinroq 1906 yili Londonda 13 mamlakat vakillarining konferentsiyasida maxsus idora - </a:t>
            </a:r>
            <a:r>
              <a:rPr b="1" i="0" lang="en-US" sz="1600" u="none" cap="none" strike="noStrike">
                <a:solidFill>
                  <a:srgbClr val="C00000"/>
                </a:solidFill>
                <a:latin typeface="Palatino Linotype"/>
                <a:ea typeface="Palatino Linotype"/>
                <a:cs typeface="Palatino Linotype"/>
                <a:sym typeface="Palatino Linotype"/>
              </a:rPr>
              <a:t>xalqaro elektrotexnika komissiyasi (XEK) </a:t>
            </a:r>
            <a:r>
              <a:rPr b="1" i="0" lang="en-US" sz="1600" u="none" cap="none" strike="noStrike">
                <a:solidFill>
                  <a:schemeClr val="dk1"/>
                </a:solidFill>
                <a:latin typeface="Palatino Linotype"/>
                <a:ea typeface="Palatino Linotype"/>
                <a:cs typeface="Palatino Linotype"/>
                <a:sym typeface="Palatino Linotype"/>
              </a:rPr>
              <a:t>tuzish to’g’risida qaror qabul qilindi. Bu idora elektr mashinalari sohasi bo’yicha atamalar va parametrlarni standartlashtirish masalalari bilan shug’ullana boshladi. </a:t>
            </a:r>
            <a:endParaRPr b="1" i="0" sz="1600" u="none" cap="none" strike="noStrike">
              <a:solidFill>
                <a:schemeClr val="dk1"/>
              </a:solidFill>
              <a:latin typeface="Palatino Linotype"/>
              <a:ea typeface="Palatino Linotype"/>
              <a:cs typeface="Palatino Linotype"/>
              <a:sym typeface="Palatino Linotype"/>
            </a:endParaRPr>
          </a:p>
          <a:p>
            <a:pPr indent="0" lvl="1" marL="114300" marR="0" rtl="0" algn="l">
              <a:lnSpc>
                <a:spcPct val="75000"/>
              </a:lnSpc>
              <a:spcBef>
                <a:spcPts val="160"/>
              </a:spcBef>
              <a:spcAft>
                <a:spcPts val="0"/>
              </a:spcAft>
              <a:buClr>
                <a:schemeClr val="dk1"/>
              </a:buClr>
              <a:buSzPts val="1800"/>
              <a:buFont typeface="Palatino Linotype"/>
              <a:buNone/>
            </a:pPr>
            <a:r>
              <a:t/>
            </a:r>
            <a:endParaRPr b="0" i="0" sz="1800" u="none" cap="none" strike="noStrike">
              <a:solidFill>
                <a:schemeClr val="dk1"/>
              </a:solidFill>
              <a:latin typeface="Palatino Linotype"/>
              <a:ea typeface="Palatino Linotype"/>
              <a:cs typeface="Palatino Linotype"/>
              <a:sym typeface="Palatino Linotype"/>
            </a:endParaRPr>
          </a:p>
          <a:p>
            <a:pPr indent="-114300" lvl="1" marL="114300" marR="0" rtl="0" algn="l">
              <a:lnSpc>
                <a:spcPct val="75000"/>
              </a:lnSpc>
              <a:spcBef>
                <a:spcPts val="180"/>
              </a:spcBef>
              <a:spcAft>
                <a:spcPts val="0"/>
              </a:spcAft>
              <a:buClr>
                <a:schemeClr val="dk1"/>
              </a:buClr>
              <a:buSzPts val="1800"/>
              <a:buFont typeface="Palatino Linotype"/>
              <a:buChar char="•"/>
            </a:pPr>
            <a:r>
              <a:rPr b="1" i="0" lang="en-US" sz="1800" u="none" cap="none" strike="noStrike">
                <a:solidFill>
                  <a:schemeClr val="dk1"/>
                </a:solidFill>
                <a:latin typeface="Palatino Linotype"/>
                <a:ea typeface="Palatino Linotype"/>
                <a:cs typeface="Palatino Linotype"/>
                <a:sym typeface="Palatino Linotype"/>
              </a:rPr>
              <a:t>Hozirgi vaqtda 41-ta milliy qo’mitalar XEKning a’zolari hisoblanadi. Bu mamlakatlarda yer qurrasining 80% aholisi yashab, 95% dunyodagi ishlab chiqarilayotgan elektr quvvatining iste’molchisi hisoblanadi. </a:t>
            </a:r>
            <a:endParaRPr b="1" i="0" sz="1800" u="none" cap="none" strike="noStrike">
              <a:solidFill>
                <a:schemeClr val="dk1"/>
              </a:solidFill>
              <a:latin typeface="Palatino Linotype"/>
              <a:ea typeface="Palatino Linotype"/>
              <a:cs typeface="Palatino Linotype"/>
              <a:sym typeface="Palatino Linotype"/>
            </a:endParaRPr>
          </a:p>
        </p:txBody>
      </p:sp>
      <p:sp>
        <p:nvSpPr>
          <p:cNvPr id="677" name="Google Shape;677;p24"/>
          <p:cNvSpPr/>
          <p:nvPr/>
        </p:nvSpPr>
        <p:spPr>
          <a:xfrm>
            <a:off x="10990158" y="5856950"/>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24</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pic>
        <p:nvPicPr>
          <p:cNvPr id="682" name="Google Shape;682;p25"/>
          <p:cNvPicPr preferRelativeResize="0"/>
          <p:nvPr/>
        </p:nvPicPr>
        <p:blipFill rotWithShape="1">
          <a:blip r:embed="rId3">
            <a:alphaModFix/>
          </a:blip>
          <a:srcRect b="7183" l="0" r="0" t="0"/>
          <a:stretch/>
        </p:blipFill>
        <p:spPr>
          <a:xfrm>
            <a:off x="774917" y="328951"/>
            <a:ext cx="10724827" cy="5606900"/>
          </a:xfrm>
          <a:prstGeom prst="rect">
            <a:avLst/>
          </a:prstGeom>
          <a:noFill/>
          <a:ln>
            <a:noFill/>
          </a:ln>
        </p:spPr>
      </p:pic>
      <p:sp>
        <p:nvSpPr>
          <p:cNvPr id="683" name="Google Shape;683;p25"/>
          <p:cNvSpPr/>
          <p:nvPr/>
        </p:nvSpPr>
        <p:spPr>
          <a:xfrm>
            <a:off x="10990158" y="5825954"/>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25</a:t>
            </a:r>
            <a:endParaRPr sz="2000">
              <a:solidFill>
                <a:schemeClr val="dk1"/>
              </a:solidFill>
              <a:latin typeface="Times New Roman"/>
              <a:ea typeface="Times New Roman"/>
              <a:cs typeface="Times New Roman"/>
              <a:sym typeface="Times New Roman"/>
            </a:endParaRPr>
          </a:p>
        </p:txBody>
      </p:sp>
      <p:sp>
        <p:nvSpPr>
          <p:cNvPr id="684" name="Google Shape;684;p25"/>
          <p:cNvSpPr/>
          <p:nvPr/>
        </p:nvSpPr>
        <p:spPr>
          <a:xfrm>
            <a:off x="2032707" y="5910124"/>
            <a:ext cx="8283037"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Palatino Linotype"/>
                <a:ea typeface="Palatino Linotype"/>
                <a:cs typeface="Palatino Linotype"/>
                <a:sym typeface="Palatino Linotype"/>
              </a:rPr>
              <a:t>1.4.2-rasm. XEK xalqaro tashkilotining tashkiliy tuzilmasi</a:t>
            </a:r>
            <a:endParaRPr b="1" sz="2400">
              <a:solidFill>
                <a:schemeClr val="dk1"/>
              </a:solidFill>
              <a:latin typeface="Palatino Linotype"/>
              <a:ea typeface="Palatino Linotype"/>
              <a:cs typeface="Palatino Linotype"/>
              <a:sym typeface="Palatino Linotyp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8" name="Shape 688"/>
        <p:cNvGrpSpPr/>
        <p:nvPr/>
      </p:nvGrpSpPr>
      <p:grpSpPr>
        <a:xfrm>
          <a:off x="0" y="0"/>
          <a:ext cx="0" cy="0"/>
          <a:chOff x="0" y="0"/>
          <a:chExt cx="0" cy="0"/>
        </a:xfrm>
      </p:grpSpPr>
      <p:sp>
        <p:nvSpPr>
          <p:cNvPr id="689" name="Google Shape;689;p26"/>
          <p:cNvSpPr/>
          <p:nvPr/>
        </p:nvSpPr>
        <p:spPr>
          <a:xfrm>
            <a:off x="340784" y="178402"/>
            <a:ext cx="11419416" cy="584775"/>
          </a:xfrm>
          <a:prstGeom prst="rect">
            <a:avLst/>
          </a:prstGeom>
          <a:solidFill>
            <a:srgbClr val="AAD956"/>
          </a:solidFill>
          <a:ln cap="flat" cmpd="sng" w="9525">
            <a:solidFill>
              <a:srgbClr val="C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C00000"/>
                </a:solidFill>
                <a:latin typeface="Palatino Linotype"/>
                <a:ea typeface="Palatino Linotype"/>
                <a:cs typeface="Palatino Linotype"/>
                <a:sym typeface="Palatino Linotype"/>
              </a:rPr>
              <a:t>Sifat bo’yicha Yevropa tashkiloti </a:t>
            </a:r>
            <a:endParaRPr b="1" sz="3200">
              <a:solidFill>
                <a:srgbClr val="C00000"/>
              </a:solidFill>
              <a:latin typeface="Palatino Linotype"/>
              <a:ea typeface="Palatino Linotype"/>
              <a:cs typeface="Palatino Linotype"/>
              <a:sym typeface="Palatino Linotype"/>
            </a:endParaRPr>
          </a:p>
        </p:txBody>
      </p:sp>
      <p:sp>
        <p:nvSpPr>
          <p:cNvPr id="690" name="Google Shape;690;p26"/>
          <p:cNvSpPr/>
          <p:nvPr/>
        </p:nvSpPr>
        <p:spPr>
          <a:xfrm>
            <a:off x="196853" y="1098694"/>
            <a:ext cx="11707283" cy="3744312"/>
          </a:xfrm>
          <a:prstGeom prst="wedgeRectCallout">
            <a:avLst>
              <a:gd fmla="val 43903" name="adj1"/>
              <a:gd fmla="val -59708" name="adj2"/>
            </a:avLst>
          </a:prstGeom>
          <a:solidFill>
            <a:srgbClr val="E1F2C6"/>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Palatino Linotype"/>
              <a:ea typeface="Palatino Linotype"/>
              <a:cs typeface="Palatino Linotype"/>
              <a:sym typeface="Palatino Linotype"/>
            </a:endParaRPr>
          </a:p>
        </p:txBody>
      </p:sp>
      <p:sp>
        <p:nvSpPr>
          <p:cNvPr id="691" name="Google Shape;691;p26"/>
          <p:cNvSpPr/>
          <p:nvPr/>
        </p:nvSpPr>
        <p:spPr>
          <a:xfrm>
            <a:off x="372072" y="1180253"/>
            <a:ext cx="11388128" cy="363176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300">
                <a:solidFill>
                  <a:schemeClr val="dk1"/>
                </a:solidFill>
                <a:latin typeface="Palatino Linotype"/>
                <a:ea typeface="Palatino Linotype"/>
                <a:cs typeface="Palatino Linotype"/>
                <a:sym typeface="Palatino Linotype"/>
              </a:rPr>
              <a:t>	Sifat bo’yicha Yevropa tashkiloti </a:t>
            </a:r>
            <a:r>
              <a:rPr b="1" lang="en-US" sz="2300">
                <a:solidFill>
                  <a:schemeClr val="dk1"/>
                </a:solidFill>
                <a:latin typeface="Palatino Linotype"/>
                <a:ea typeface="Palatino Linotype"/>
                <a:cs typeface="Palatino Linotype"/>
                <a:sym typeface="Palatino Linotype"/>
              </a:rPr>
              <a:t>(Европейская организация по контролю качества) </a:t>
            </a:r>
            <a:r>
              <a:rPr lang="en-US" sz="2300">
                <a:solidFill>
                  <a:schemeClr val="dk1"/>
                </a:solidFill>
                <a:latin typeface="Palatino Linotype"/>
                <a:ea typeface="Palatino Linotype"/>
                <a:cs typeface="Palatino Linotype"/>
                <a:sym typeface="Palatino Linotype"/>
              </a:rPr>
              <a:t>birinchi konferentsiyasi chaqirilgan yili,  1957 yilda tashkil topdi. </a:t>
            </a:r>
            <a:endParaRPr sz="23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2300">
                <a:solidFill>
                  <a:schemeClr val="dk1"/>
                </a:solidFill>
                <a:latin typeface="Palatino Linotype"/>
                <a:ea typeface="Palatino Linotype"/>
                <a:cs typeface="Palatino Linotype"/>
                <a:sym typeface="Palatino Linotype"/>
              </a:rPr>
              <a:t>	EOKK da har yili konferentsiya o’tkaziladi. Ushbu konferensiyada asosan quyidagi masalalar ko’rib chiqiladi:</a:t>
            </a:r>
            <a:endParaRPr/>
          </a:p>
          <a:p>
            <a:pPr indent="-457200" lvl="0" marL="457200" marR="0" rtl="0" algn="just">
              <a:spcBef>
                <a:spcPts val="0"/>
              </a:spcBef>
              <a:spcAft>
                <a:spcPts val="0"/>
              </a:spcAft>
              <a:buClr>
                <a:srgbClr val="C00000"/>
              </a:buClr>
              <a:buSzPts val="2300"/>
              <a:buFont typeface="Arial"/>
              <a:buChar char="•"/>
            </a:pPr>
            <a:r>
              <a:rPr b="1" i="1" lang="en-US" sz="2300" u="sng">
                <a:solidFill>
                  <a:srgbClr val="C00000"/>
                </a:solidFill>
                <a:latin typeface="Palatino Linotype"/>
                <a:ea typeface="Palatino Linotype"/>
                <a:cs typeface="Palatino Linotype"/>
                <a:sym typeface="Palatino Linotype"/>
              </a:rPr>
              <a:t>mahsulot sifatini boshqarish bo’yicha tajriba almashinish;</a:t>
            </a:r>
            <a:endParaRPr/>
          </a:p>
          <a:p>
            <a:pPr indent="-457200" lvl="0" marL="457200" marR="0" rtl="0" algn="just">
              <a:spcBef>
                <a:spcPts val="0"/>
              </a:spcBef>
              <a:spcAft>
                <a:spcPts val="0"/>
              </a:spcAft>
              <a:buClr>
                <a:srgbClr val="0070C0"/>
              </a:buClr>
              <a:buSzPts val="2300"/>
              <a:buFont typeface="Arial"/>
              <a:buChar char="•"/>
            </a:pPr>
            <a:r>
              <a:rPr b="1" i="1" lang="en-US" sz="2300" u="sng">
                <a:solidFill>
                  <a:srgbClr val="0070C0"/>
                </a:solidFill>
                <a:latin typeface="Palatino Linotype"/>
                <a:ea typeface="Palatino Linotype"/>
                <a:cs typeface="Palatino Linotype"/>
                <a:sym typeface="Palatino Linotype"/>
              </a:rPr>
              <a:t>sifatning nazariy va amaliy masalalarini xal qilish</a:t>
            </a:r>
            <a:r>
              <a:rPr b="1" lang="en-US" sz="2300" u="sng">
                <a:solidFill>
                  <a:schemeClr val="dk1"/>
                </a:solidFill>
                <a:latin typeface="Palatino Linotype"/>
                <a:ea typeface="Palatino Linotype"/>
                <a:cs typeface="Palatino Linotype"/>
                <a:sym typeface="Palatino Linotype"/>
              </a:rPr>
              <a:t>;</a:t>
            </a:r>
            <a:endParaRPr/>
          </a:p>
          <a:p>
            <a:pPr indent="-457200" lvl="0" marL="457200" marR="0" rtl="0" algn="just">
              <a:spcBef>
                <a:spcPts val="0"/>
              </a:spcBef>
              <a:spcAft>
                <a:spcPts val="0"/>
              </a:spcAft>
              <a:buClr>
                <a:srgbClr val="4A6617"/>
              </a:buClr>
              <a:buSzPts val="2300"/>
              <a:buFont typeface="Arial"/>
              <a:buChar char="•"/>
            </a:pPr>
            <a:r>
              <a:rPr b="1" i="1" lang="en-US" sz="2300" u="sng">
                <a:solidFill>
                  <a:srgbClr val="4A6617"/>
                </a:solidFill>
                <a:latin typeface="Palatino Linotype"/>
                <a:ea typeface="Palatino Linotype"/>
                <a:cs typeface="Palatino Linotype"/>
                <a:sym typeface="Palatino Linotype"/>
              </a:rPr>
              <a:t>sohadagi so’nggi yutuqlarni targ’ibot qilish; </a:t>
            </a:r>
            <a:endParaRPr/>
          </a:p>
          <a:p>
            <a:pPr indent="-457200" lvl="0" marL="457200" marR="0" rtl="0" algn="just">
              <a:spcBef>
                <a:spcPts val="0"/>
              </a:spcBef>
              <a:spcAft>
                <a:spcPts val="0"/>
              </a:spcAft>
              <a:buClr>
                <a:schemeClr val="dk1"/>
              </a:buClr>
              <a:buSzPts val="2300"/>
              <a:buFont typeface="Arial"/>
              <a:buChar char="•"/>
            </a:pPr>
            <a:r>
              <a:rPr b="1" i="1" lang="en-US" sz="2300" u="sng">
                <a:solidFill>
                  <a:schemeClr val="dk1"/>
                </a:solidFill>
                <a:latin typeface="Palatino Linotype"/>
                <a:ea typeface="Palatino Linotype"/>
                <a:cs typeface="Palatino Linotype"/>
                <a:sym typeface="Palatino Linotype"/>
              </a:rPr>
              <a:t>sifatning dolzarb muammolari bo’yicha fikr almashinish; </a:t>
            </a:r>
            <a:endParaRPr/>
          </a:p>
          <a:p>
            <a:pPr indent="-457200" lvl="0" marL="457200" marR="0" rtl="0" algn="just">
              <a:spcBef>
                <a:spcPts val="0"/>
              </a:spcBef>
              <a:spcAft>
                <a:spcPts val="0"/>
              </a:spcAft>
              <a:buClr>
                <a:srgbClr val="7030A0"/>
              </a:buClr>
              <a:buSzPts val="2300"/>
              <a:buFont typeface="Arial"/>
              <a:buChar char="•"/>
            </a:pPr>
            <a:r>
              <a:rPr b="1" i="1" lang="en-US" sz="2300" u="sng">
                <a:solidFill>
                  <a:srgbClr val="7030A0"/>
                </a:solidFill>
                <a:latin typeface="Palatino Linotype"/>
                <a:ea typeface="Palatino Linotype"/>
                <a:cs typeface="Palatino Linotype"/>
                <a:sym typeface="Palatino Linotype"/>
              </a:rPr>
              <a:t>yangi muammolarni izlab topish;</a:t>
            </a:r>
            <a:endParaRPr/>
          </a:p>
          <a:p>
            <a:pPr indent="-457200" lvl="0" marL="457200" marR="0" rtl="0" algn="just">
              <a:spcBef>
                <a:spcPts val="0"/>
              </a:spcBef>
              <a:spcAft>
                <a:spcPts val="0"/>
              </a:spcAft>
              <a:buClr>
                <a:schemeClr val="accent4"/>
              </a:buClr>
              <a:buSzPts val="2300"/>
              <a:buFont typeface="Arial"/>
              <a:buChar char="•"/>
            </a:pPr>
            <a:r>
              <a:rPr b="1" i="1" lang="en-US" sz="2300" u="sng">
                <a:solidFill>
                  <a:schemeClr val="accent4"/>
                </a:solidFill>
                <a:latin typeface="Palatino Linotype"/>
                <a:ea typeface="Palatino Linotype"/>
                <a:cs typeface="Palatino Linotype"/>
                <a:sym typeface="Palatino Linotype"/>
              </a:rPr>
              <a:t>sifatga taaluqli ko’pgina boshqa masalalar. </a:t>
            </a:r>
            <a:endParaRPr b="1" i="1" sz="2300" u="sng">
              <a:solidFill>
                <a:schemeClr val="accent4"/>
              </a:solidFill>
              <a:latin typeface="Palatino Linotype"/>
              <a:ea typeface="Palatino Linotype"/>
              <a:cs typeface="Palatino Linotype"/>
              <a:sym typeface="Palatino Linotype"/>
            </a:endParaRPr>
          </a:p>
        </p:txBody>
      </p:sp>
      <p:sp>
        <p:nvSpPr>
          <p:cNvPr id="692" name="Google Shape;692;p26"/>
          <p:cNvSpPr/>
          <p:nvPr/>
        </p:nvSpPr>
        <p:spPr>
          <a:xfrm>
            <a:off x="196853" y="5005971"/>
            <a:ext cx="11707283" cy="1162373"/>
          </a:xfrm>
          <a:prstGeom prst="roundRect">
            <a:avLst>
              <a:gd fmla="val 16667" name="adj"/>
            </a:avLst>
          </a:prstGeom>
          <a:solidFill>
            <a:srgbClr val="E1F2C6"/>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dk1"/>
                </a:solidFill>
                <a:latin typeface="Palatino Linotype"/>
                <a:ea typeface="Palatino Linotype"/>
                <a:cs typeface="Palatino Linotype"/>
                <a:sym typeface="Palatino Linotype"/>
              </a:rPr>
              <a:t>EOKK tarkibida </a:t>
            </a:r>
            <a:r>
              <a:rPr b="1" lang="en-US" sz="2400">
                <a:solidFill>
                  <a:schemeClr val="dk1"/>
                </a:solidFill>
                <a:latin typeface="Palatino Linotype"/>
                <a:ea typeface="Palatino Linotype"/>
                <a:cs typeface="Palatino Linotype"/>
                <a:sym typeface="Palatino Linotype"/>
              </a:rPr>
              <a:t>26</a:t>
            </a:r>
            <a:r>
              <a:rPr lang="en-US" sz="2400">
                <a:solidFill>
                  <a:schemeClr val="dk1"/>
                </a:solidFill>
                <a:latin typeface="Palatino Linotype"/>
                <a:ea typeface="Palatino Linotype"/>
                <a:cs typeface="Palatino Linotype"/>
                <a:sym typeface="Palatino Linotype"/>
              </a:rPr>
              <a:t> </a:t>
            </a:r>
            <a:r>
              <a:rPr b="1" lang="en-US" sz="2400">
                <a:solidFill>
                  <a:schemeClr val="dk1"/>
                </a:solidFill>
                <a:latin typeface="Palatino Linotype"/>
                <a:ea typeface="Palatino Linotype"/>
                <a:cs typeface="Palatino Linotype"/>
                <a:sym typeface="Palatino Linotype"/>
              </a:rPr>
              <a:t>- ta to’liq huquqli a’zolari, 12 – ta jamoa muxbir a’zolari</a:t>
            </a:r>
            <a:r>
              <a:rPr lang="en-US" sz="2400">
                <a:solidFill>
                  <a:schemeClr val="dk1"/>
                </a:solidFill>
                <a:latin typeface="Palatino Linotype"/>
                <a:ea typeface="Palatino Linotype"/>
                <a:cs typeface="Palatino Linotype"/>
                <a:sym typeface="Palatino Linotype"/>
              </a:rPr>
              <a:t> hamda </a:t>
            </a:r>
            <a:r>
              <a:rPr b="1" lang="en-US" sz="2400">
                <a:solidFill>
                  <a:schemeClr val="dk1"/>
                </a:solidFill>
                <a:latin typeface="Palatino Linotype"/>
                <a:ea typeface="Palatino Linotype"/>
                <a:cs typeface="Palatino Linotype"/>
                <a:sym typeface="Palatino Linotype"/>
              </a:rPr>
              <a:t>37 – ta alohida muxbir a’zolari  </a:t>
            </a:r>
            <a:r>
              <a:rPr lang="en-US" sz="2400">
                <a:solidFill>
                  <a:schemeClr val="dk1"/>
                </a:solidFill>
                <a:latin typeface="Palatino Linotype"/>
                <a:ea typeface="Palatino Linotype"/>
                <a:cs typeface="Palatino Linotype"/>
                <a:sym typeface="Palatino Linotype"/>
              </a:rPr>
              <a:t>va </a:t>
            </a:r>
            <a:r>
              <a:rPr b="1" lang="en-US" sz="2400">
                <a:solidFill>
                  <a:schemeClr val="dk1"/>
                </a:solidFill>
                <a:latin typeface="Palatino Linotype"/>
                <a:ea typeface="Palatino Linotype"/>
                <a:cs typeface="Palatino Linotype"/>
                <a:sym typeface="Palatino Linotype"/>
              </a:rPr>
              <a:t>10 - ta faxriy a’zolari </a:t>
            </a:r>
            <a:r>
              <a:rPr lang="en-US" sz="2400">
                <a:solidFill>
                  <a:schemeClr val="dk1"/>
                </a:solidFill>
                <a:latin typeface="Palatino Linotype"/>
                <a:ea typeface="Palatino Linotype"/>
                <a:cs typeface="Palatino Linotype"/>
                <a:sym typeface="Palatino Linotype"/>
              </a:rPr>
              <a:t>bor.  Qardosh tashkilotlarning 11 - tasi bilan bitimlariga egadir</a:t>
            </a:r>
            <a:endParaRPr sz="2400">
              <a:solidFill>
                <a:schemeClr val="dk1"/>
              </a:solidFill>
              <a:latin typeface="Palatino Linotype"/>
              <a:ea typeface="Palatino Linotype"/>
              <a:cs typeface="Palatino Linotype"/>
              <a:sym typeface="Palatino Linotype"/>
            </a:endParaRPr>
          </a:p>
        </p:txBody>
      </p:sp>
      <p:sp>
        <p:nvSpPr>
          <p:cNvPr id="693" name="Google Shape;693;p26"/>
          <p:cNvSpPr/>
          <p:nvPr/>
        </p:nvSpPr>
        <p:spPr>
          <a:xfrm>
            <a:off x="10990158" y="584145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7" name="Shape 697"/>
        <p:cNvGrpSpPr/>
        <p:nvPr/>
      </p:nvGrpSpPr>
      <p:grpSpPr>
        <a:xfrm>
          <a:off x="0" y="0"/>
          <a:ext cx="0" cy="0"/>
          <a:chOff x="0" y="0"/>
          <a:chExt cx="0" cy="0"/>
        </a:xfrm>
      </p:grpSpPr>
      <p:pic>
        <p:nvPicPr>
          <p:cNvPr id="698" name="Google Shape;698;p27"/>
          <p:cNvPicPr preferRelativeResize="0"/>
          <p:nvPr/>
        </p:nvPicPr>
        <p:blipFill rotWithShape="1">
          <a:blip r:embed="rId3">
            <a:alphaModFix/>
          </a:blip>
          <a:srcRect b="0" l="0" r="0" t="0"/>
          <a:stretch/>
        </p:blipFill>
        <p:spPr>
          <a:xfrm>
            <a:off x="239196" y="333375"/>
            <a:ext cx="2112433" cy="1079500"/>
          </a:xfrm>
          <a:prstGeom prst="rect">
            <a:avLst/>
          </a:prstGeom>
          <a:noFill/>
          <a:ln>
            <a:noFill/>
          </a:ln>
        </p:spPr>
      </p:pic>
      <p:sp>
        <p:nvSpPr>
          <p:cNvPr id="699" name="Google Shape;699;p27"/>
          <p:cNvSpPr/>
          <p:nvPr/>
        </p:nvSpPr>
        <p:spPr>
          <a:xfrm>
            <a:off x="2544233" y="333388"/>
            <a:ext cx="9313333" cy="1077218"/>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200">
                <a:solidFill>
                  <a:srgbClr val="333333"/>
                </a:solidFill>
                <a:latin typeface="Arial"/>
                <a:ea typeface="Arial"/>
                <a:cs typeface="Arial"/>
                <a:sym typeface="Arial"/>
              </a:rPr>
              <a:t>Mustaqil Davlatlar Hamdo’stligi sertifikatlashtirish faoliyati </a:t>
            </a:r>
            <a:endParaRPr sz="3200">
              <a:solidFill>
                <a:srgbClr val="333333"/>
              </a:solidFill>
              <a:latin typeface="Arial"/>
              <a:ea typeface="Arial"/>
              <a:cs typeface="Arial"/>
              <a:sym typeface="Arial"/>
            </a:endParaRPr>
          </a:p>
        </p:txBody>
      </p:sp>
      <p:sp>
        <p:nvSpPr>
          <p:cNvPr id="700" name="Google Shape;700;p27"/>
          <p:cNvSpPr/>
          <p:nvPr/>
        </p:nvSpPr>
        <p:spPr>
          <a:xfrm>
            <a:off x="239195" y="1797109"/>
            <a:ext cx="11618383" cy="2808288"/>
          </a:xfrm>
          <a:prstGeom prst="flowChartDocument">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701" name="Google Shape;701;p27"/>
          <p:cNvSpPr/>
          <p:nvPr/>
        </p:nvSpPr>
        <p:spPr>
          <a:xfrm>
            <a:off x="239195" y="2086034"/>
            <a:ext cx="11618383"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2400">
                <a:solidFill>
                  <a:srgbClr val="333333"/>
                </a:solidFill>
                <a:latin typeface="Arial"/>
                <a:ea typeface="Arial"/>
                <a:cs typeface="Arial"/>
                <a:sym typeface="Arial"/>
              </a:rPr>
              <a:t>	MDH da sertifikatlashtirish faoliyati MDH davlatlarida 1992 yilda imzolangan standartlashtirish, metrologiya va sertifikatlashtirish sohasidagi siyosiy kelishuvni yuritish to’g’risidagi Kelishuvga asosan sertifkatlashtirish bo’yicha faoliyat olib boriladi. </a:t>
            </a:r>
            <a:endParaRPr b="1" i="1" sz="2400">
              <a:solidFill>
                <a:srgbClr val="333333"/>
              </a:solidFill>
              <a:latin typeface="Arial"/>
              <a:ea typeface="Arial"/>
              <a:cs typeface="Arial"/>
              <a:sym typeface="Arial"/>
            </a:endParaRPr>
          </a:p>
        </p:txBody>
      </p:sp>
      <p:sp>
        <p:nvSpPr>
          <p:cNvPr id="702" name="Google Shape;702;p27"/>
          <p:cNvSpPr/>
          <p:nvPr/>
        </p:nvSpPr>
        <p:spPr>
          <a:xfrm>
            <a:off x="431801" y="4827363"/>
            <a:ext cx="11616267" cy="1200322"/>
          </a:xfrm>
          <a:prstGeom prst="flowChartAlternateProcess">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703" name="Google Shape;703;p27"/>
          <p:cNvSpPr/>
          <p:nvPr/>
        </p:nvSpPr>
        <p:spPr>
          <a:xfrm>
            <a:off x="431801" y="4811859"/>
            <a:ext cx="11616267"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rgbClr val="333333"/>
                </a:solidFill>
                <a:latin typeface="Arial"/>
                <a:ea typeface="Arial"/>
                <a:cs typeface="Arial"/>
                <a:sym typeface="Arial"/>
              </a:rPr>
              <a:t>	Davlatlar Kelishuvi nizom asosida hamkorlik – Kelshuv qatnashchilari milliy sertifikatlashtirish tizimini ISO/IES qo’llanmalari asosida shakllantiradi va Ushbu sohadagi usullar bilan boyitib borishadi. </a:t>
            </a:r>
            <a:endParaRPr sz="2400">
              <a:solidFill>
                <a:srgbClr val="333333"/>
              </a:solidFill>
              <a:latin typeface="Arial"/>
              <a:ea typeface="Arial"/>
              <a:cs typeface="Arial"/>
              <a:sym typeface="Arial"/>
            </a:endParaRPr>
          </a:p>
        </p:txBody>
      </p:sp>
      <p:sp>
        <p:nvSpPr>
          <p:cNvPr id="704" name="Google Shape;704;p27"/>
          <p:cNvSpPr/>
          <p:nvPr/>
        </p:nvSpPr>
        <p:spPr>
          <a:xfrm>
            <a:off x="10990158" y="5864702"/>
            <a:ext cx="1201842" cy="993298"/>
          </a:xfrm>
          <a:prstGeom prst="star5">
            <a:avLst>
              <a:gd fmla="val 19098" name="adj"/>
              <a:gd fmla="val 105146" name="hf"/>
              <a:gd fmla="val 110557" name="vf"/>
            </a:avLst>
          </a:prstGeom>
          <a:solidFill>
            <a:schemeClr val="accent1"/>
          </a:solidFill>
          <a:ln cap="flat" cmpd="sng" w="25400">
            <a:solidFill>
              <a:srgbClr val="6D6D5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27</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8" name="Shape 708"/>
        <p:cNvGrpSpPr/>
        <p:nvPr/>
      </p:nvGrpSpPr>
      <p:grpSpPr>
        <a:xfrm>
          <a:off x="0" y="0"/>
          <a:ext cx="0" cy="0"/>
          <a:chOff x="0" y="0"/>
          <a:chExt cx="0" cy="0"/>
        </a:xfrm>
      </p:grpSpPr>
      <p:sp>
        <p:nvSpPr>
          <p:cNvPr id="709" name="Google Shape;709;p28"/>
          <p:cNvSpPr/>
          <p:nvPr/>
        </p:nvSpPr>
        <p:spPr>
          <a:xfrm>
            <a:off x="1286361" y="549288"/>
            <a:ext cx="10281227" cy="2303463"/>
          </a:xfrm>
          <a:prstGeom prst="cloudCallout">
            <a:avLst>
              <a:gd fmla="val -20833" name="adj1"/>
              <a:gd fmla="val 62500" name="adj2"/>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710" name="Google Shape;710;p28"/>
          <p:cNvSpPr/>
          <p:nvPr/>
        </p:nvSpPr>
        <p:spPr>
          <a:xfrm>
            <a:off x="9" y="-2231"/>
            <a:ext cx="184731" cy="461665"/>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711" name="Google Shape;711;p28"/>
          <p:cNvSpPr/>
          <p:nvPr/>
        </p:nvSpPr>
        <p:spPr>
          <a:xfrm>
            <a:off x="2557226" y="1052515"/>
            <a:ext cx="8339383" cy="110799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00">
                <a:solidFill>
                  <a:srgbClr val="333333"/>
                </a:solidFill>
                <a:latin typeface="Arial"/>
                <a:ea typeface="Arial"/>
                <a:cs typeface="Arial"/>
                <a:sym typeface="Arial"/>
              </a:rPr>
              <a:t>Sinov laboratoriyalarini akkreditlash bo’yicha Xalqaro konferentsiya - (ILAC) 1977 yil (Kopengagen, Daniya)da birinchi bo’lib tashkil etilgan.</a:t>
            </a:r>
            <a:endParaRPr sz="2200">
              <a:solidFill>
                <a:srgbClr val="333333"/>
              </a:solidFill>
              <a:latin typeface="Arial"/>
              <a:ea typeface="Arial"/>
              <a:cs typeface="Arial"/>
              <a:sym typeface="Arial"/>
            </a:endParaRPr>
          </a:p>
        </p:txBody>
      </p:sp>
      <p:pic>
        <p:nvPicPr>
          <p:cNvPr descr="http://www.craftcert.ru/ILAK.gif" id="712" name="Google Shape;712;p28"/>
          <p:cNvPicPr preferRelativeResize="0"/>
          <p:nvPr/>
        </p:nvPicPr>
        <p:blipFill rotWithShape="1">
          <a:blip r:embed="rId3">
            <a:alphaModFix/>
          </a:blip>
          <a:srcRect b="0" l="0" r="0" t="0"/>
          <a:stretch/>
        </p:blipFill>
        <p:spPr>
          <a:xfrm>
            <a:off x="4" y="228613"/>
            <a:ext cx="1875293" cy="1248959"/>
          </a:xfrm>
          <a:prstGeom prst="rect">
            <a:avLst/>
          </a:prstGeom>
          <a:noFill/>
          <a:ln>
            <a:noFill/>
          </a:ln>
        </p:spPr>
      </p:pic>
      <p:sp>
        <p:nvSpPr>
          <p:cNvPr id="713" name="Google Shape;713;p28"/>
          <p:cNvSpPr/>
          <p:nvPr/>
        </p:nvSpPr>
        <p:spPr>
          <a:xfrm>
            <a:off x="334433" y="3195458"/>
            <a:ext cx="11618384" cy="2736850"/>
          </a:xfrm>
          <a:prstGeom prst="horizontalScroll">
            <a:avLst>
              <a:gd fmla="val 12500" name="adj"/>
            </a:avLst>
          </a:prstGeom>
          <a:solidFill>
            <a:schemeClr val="accent1"/>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rgbClr val="333333"/>
              </a:solidFill>
              <a:latin typeface="Arial"/>
              <a:ea typeface="Arial"/>
              <a:cs typeface="Arial"/>
              <a:sym typeface="Arial"/>
            </a:endParaRPr>
          </a:p>
        </p:txBody>
      </p:sp>
      <p:sp>
        <p:nvSpPr>
          <p:cNvPr id="714" name="Google Shape;714;p28"/>
          <p:cNvSpPr/>
          <p:nvPr/>
        </p:nvSpPr>
        <p:spPr>
          <a:xfrm>
            <a:off x="814917" y="3733170"/>
            <a:ext cx="10945283" cy="150810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300">
                <a:solidFill>
                  <a:srgbClr val="333333"/>
                </a:solidFill>
                <a:latin typeface="Arial"/>
                <a:ea typeface="Arial"/>
                <a:cs typeface="Arial"/>
                <a:sym typeface="Arial"/>
              </a:rPr>
              <a:t>	Konferentsiyani ish olib borishidan </a:t>
            </a:r>
            <a:r>
              <a:rPr lang="en-US" sz="2300">
                <a:solidFill>
                  <a:srgbClr val="FF0000"/>
                </a:solidFill>
                <a:latin typeface="Arial"/>
                <a:ea typeface="Arial"/>
                <a:cs typeface="Arial"/>
                <a:sym typeface="Arial"/>
              </a:rPr>
              <a:t>maqsadi</a:t>
            </a:r>
            <a:r>
              <a:rPr lang="en-US" sz="2300">
                <a:solidFill>
                  <a:srgbClr val="333333"/>
                </a:solidFill>
                <a:latin typeface="Arial"/>
                <a:ea typeface="Arial"/>
                <a:cs typeface="Arial"/>
                <a:sym typeface="Arial"/>
              </a:rPr>
              <a:t> </a:t>
            </a:r>
            <a:r>
              <a:rPr b="1" lang="en-US" sz="2300">
                <a:solidFill>
                  <a:srgbClr val="3333FF"/>
                </a:solidFill>
                <a:latin typeface="Arial"/>
                <a:ea typeface="Arial"/>
                <a:cs typeface="Arial"/>
                <a:sym typeface="Arial"/>
              </a:rPr>
              <a:t>savdoda texnik to’siqlarni sinov laboratoriyalarini akkreditlash yo’li bilan xalqaro darajadagi tamoyillar va usullarni, sinov natijalarini o’zaro ishonchliligini o’rnatish</a:t>
            </a:r>
            <a:r>
              <a:rPr lang="en-US" sz="2300">
                <a:solidFill>
                  <a:srgbClr val="333333"/>
                </a:solidFill>
                <a:latin typeface="Arial"/>
                <a:ea typeface="Arial"/>
                <a:cs typeface="Arial"/>
                <a:sym typeface="Arial"/>
              </a:rPr>
              <a:t> asosiy yo’nilishdir.</a:t>
            </a:r>
            <a:endParaRPr sz="2300">
              <a:solidFill>
                <a:srgbClr val="333333"/>
              </a:solidFill>
              <a:latin typeface="Arial"/>
              <a:ea typeface="Arial"/>
              <a:cs typeface="Arial"/>
              <a:sym typeface="Arial"/>
            </a:endParaRPr>
          </a:p>
        </p:txBody>
      </p:sp>
      <p:sp>
        <p:nvSpPr>
          <p:cNvPr id="715" name="Google Shape;715;p28"/>
          <p:cNvSpPr/>
          <p:nvPr/>
        </p:nvSpPr>
        <p:spPr>
          <a:xfrm>
            <a:off x="10990158" y="5701970"/>
            <a:ext cx="1201842" cy="993298"/>
          </a:xfrm>
          <a:prstGeom prst="star5">
            <a:avLst>
              <a:gd fmla="val 19098" name="adj"/>
              <a:gd fmla="val 105146" name="hf"/>
              <a:gd fmla="val 110557" name="vf"/>
            </a:avLst>
          </a:prstGeom>
          <a:solidFill>
            <a:schemeClr val="accent1"/>
          </a:solidFill>
          <a:ln cap="flat" cmpd="sng" w="25400">
            <a:solidFill>
              <a:srgbClr val="6D6D5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28</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9" name="Shape 719"/>
        <p:cNvGrpSpPr/>
        <p:nvPr/>
      </p:nvGrpSpPr>
      <p:grpSpPr>
        <a:xfrm>
          <a:off x="0" y="0"/>
          <a:ext cx="0" cy="0"/>
          <a:chOff x="0" y="0"/>
          <a:chExt cx="0" cy="0"/>
        </a:xfrm>
      </p:grpSpPr>
      <p:sp>
        <p:nvSpPr>
          <p:cNvPr id="720" name="Google Shape;720;p29"/>
          <p:cNvSpPr/>
          <p:nvPr/>
        </p:nvSpPr>
        <p:spPr>
          <a:xfrm>
            <a:off x="526943" y="322645"/>
            <a:ext cx="11375756" cy="6109155"/>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152400" lvl="1" marL="114300" marR="0" rtl="0" algn="l">
              <a:lnSpc>
                <a:spcPct val="75000"/>
              </a:lnSpc>
              <a:spcBef>
                <a:spcPts val="0"/>
              </a:spcBef>
              <a:spcAft>
                <a:spcPts val="0"/>
              </a:spcAft>
              <a:buClr>
                <a:srgbClr val="C00000"/>
              </a:buClr>
              <a:buSzPts val="2400"/>
              <a:buFont typeface="Palatino Linotype"/>
              <a:buChar char="•"/>
            </a:pPr>
            <a:r>
              <a:rPr b="1" i="0" lang="en-US" sz="2400" u="sng" cap="none" strike="noStrike">
                <a:solidFill>
                  <a:srgbClr val="C00000"/>
                </a:solidFill>
                <a:latin typeface="Palatino Linotype"/>
                <a:ea typeface="Palatino Linotype"/>
                <a:cs typeface="Palatino Linotype"/>
                <a:sym typeface="Palatino Linotype"/>
              </a:rPr>
              <a:t>ILAC o’zining faoliyati darajasida xalqaro kelishuvni ikki turini ko’zda tutadi: </a:t>
            </a:r>
            <a:endParaRPr b="1" i="0" sz="2400" u="sng" cap="none" strike="noStrike">
              <a:solidFill>
                <a:srgbClr val="C00000"/>
              </a:solidFill>
              <a:latin typeface="Palatino Linotype"/>
              <a:ea typeface="Palatino Linotype"/>
              <a:cs typeface="Palatino Linotype"/>
              <a:sym typeface="Palatino Linotype"/>
            </a:endParaRPr>
          </a:p>
          <a:p>
            <a:pPr indent="-133350" lvl="1" marL="114300" marR="0" rtl="0" algn="l">
              <a:lnSpc>
                <a:spcPct val="75000"/>
              </a:lnSpc>
              <a:spcBef>
                <a:spcPts val="240"/>
              </a:spcBef>
              <a:spcAft>
                <a:spcPts val="0"/>
              </a:spcAft>
              <a:buClr>
                <a:schemeClr val="dk1"/>
              </a:buClr>
              <a:buSzPts val="2100"/>
              <a:buFont typeface="Palatino Linotype"/>
              <a:buChar char="•"/>
            </a:pPr>
            <a:r>
              <a:rPr b="1" i="0" lang="en-US" sz="2100" u="none" cap="none" strike="noStrike">
                <a:solidFill>
                  <a:schemeClr val="dk1"/>
                </a:solidFill>
                <a:latin typeface="Palatino Linotype"/>
                <a:ea typeface="Palatino Linotype"/>
                <a:cs typeface="Palatino Linotype"/>
                <a:sym typeface="Palatino Linotype"/>
              </a:rPr>
              <a:t>- milliy tizim akkreditlagan sinov laboratoriyalarini o’zaro tan olish bo’yicha kelishish (sertifikatlarni va ulardan foydalanish imkoniyati mavjudligi).</a:t>
            </a:r>
            <a:endParaRPr b="1" i="0" sz="2100" u="none" cap="none" strike="noStrike">
              <a:solidFill>
                <a:schemeClr val="dk1"/>
              </a:solidFill>
              <a:latin typeface="Palatino Linotype"/>
              <a:ea typeface="Palatino Linotype"/>
              <a:cs typeface="Palatino Linotype"/>
              <a:sym typeface="Palatino Linotype"/>
            </a:endParaRPr>
          </a:p>
          <a:p>
            <a:pPr indent="-139700" lvl="1" marL="114300" marR="0" rtl="0" algn="l">
              <a:lnSpc>
                <a:spcPct val="75000"/>
              </a:lnSpc>
              <a:spcBef>
                <a:spcPts val="210"/>
              </a:spcBef>
              <a:spcAft>
                <a:spcPts val="0"/>
              </a:spcAft>
              <a:buClr>
                <a:schemeClr val="dk1"/>
              </a:buClr>
              <a:buSzPts val="2200"/>
              <a:buFont typeface="Palatino Linotype"/>
              <a:buChar char="•"/>
            </a:pPr>
            <a:r>
              <a:rPr b="1" i="0" lang="en-US" sz="2200" u="none" cap="none" strike="noStrike">
                <a:solidFill>
                  <a:schemeClr val="dk1"/>
                </a:solidFill>
                <a:latin typeface="Palatino Linotype"/>
                <a:ea typeface="Palatino Linotype"/>
                <a:cs typeface="Palatino Linotype"/>
                <a:sym typeface="Palatino Linotype"/>
              </a:rPr>
              <a:t>- akkreditlan-magan laboratoriya sinov sertifikatlari, bayonnomalarini o’zaro tan olish bo’yicha kelishish; </a:t>
            </a:r>
            <a:endParaRPr b="1" i="0" sz="2200" u="none" cap="none" strike="noStrike">
              <a:solidFill>
                <a:schemeClr val="dk1"/>
              </a:solidFill>
              <a:latin typeface="Palatino Linotype"/>
              <a:ea typeface="Palatino Linotype"/>
              <a:cs typeface="Palatino Linotype"/>
              <a:sym typeface="Palatino Linotype"/>
            </a:endParaRPr>
          </a:p>
        </p:txBody>
      </p:sp>
      <p:sp>
        <p:nvSpPr>
          <p:cNvPr id="721" name="Google Shape;721;p29"/>
          <p:cNvSpPr/>
          <p:nvPr/>
        </p:nvSpPr>
        <p:spPr>
          <a:xfrm>
            <a:off x="10990158" y="5794958"/>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29</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5" name="Shape 725"/>
        <p:cNvGrpSpPr/>
        <p:nvPr/>
      </p:nvGrpSpPr>
      <p:grpSpPr>
        <a:xfrm>
          <a:off x="0" y="0"/>
          <a:ext cx="0" cy="0"/>
          <a:chOff x="0" y="0"/>
          <a:chExt cx="0" cy="0"/>
        </a:xfrm>
      </p:grpSpPr>
      <p:sp>
        <p:nvSpPr>
          <p:cNvPr id="726" name="Google Shape;726;p30"/>
          <p:cNvSpPr txBox="1"/>
          <p:nvPr>
            <p:ph idx="12" type="sldNum"/>
          </p:nvPr>
        </p:nvSpPr>
        <p:spPr>
          <a:xfrm>
            <a:off x="11391039" y="6356365"/>
            <a:ext cx="749300" cy="365125"/>
          </a:xfrm>
          <a:prstGeom prst="rect">
            <a:avLst/>
          </a:prstGeom>
          <a:noFill/>
          <a:ln>
            <a:noFill/>
          </a:ln>
        </p:spPr>
        <p:txBody>
          <a:bodyPr anchorCtr="0" anchor="ctr" bIns="45700" lIns="27425" spcFirstLastPara="1" rIns="45700" wrap="square" tIns="45700">
            <a:noAutofit/>
          </a:bodyPr>
          <a:lstStyle/>
          <a:p>
            <a:pPr indent="0" lvl="0" marL="0" rtl="0" algn="l">
              <a:spcBef>
                <a:spcPts val="0"/>
              </a:spcBef>
              <a:spcAft>
                <a:spcPts val="0"/>
              </a:spcAft>
              <a:buNone/>
            </a:pPr>
            <a:fld id="{00000000-1234-1234-1234-123412341234}" type="slidenum">
              <a:rPr lang="en-US" sz="1400">
                <a:solidFill>
                  <a:schemeClr val="lt2"/>
                </a:solidFill>
                <a:latin typeface="Arial"/>
                <a:ea typeface="Arial"/>
                <a:cs typeface="Arial"/>
                <a:sym typeface="Arial"/>
              </a:rPr>
              <a:t>‹#›</a:t>
            </a:fld>
            <a:endParaRPr sz="1400">
              <a:solidFill>
                <a:schemeClr val="lt2"/>
              </a:solidFill>
              <a:latin typeface="Arial"/>
              <a:ea typeface="Arial"/>
              <a:cs typeface="Arial"/>
              <a:sym typeface="Arial"/>
            </a:endParaRPr>
          </a:p>
        </p:txBody>
      </p:sp>
      <p:sp>
        <p:nvSpPr>
          <p:cNvPr id="727" name="Google Shape;727;p30"/>
          <p:cNvSpPr/>
          <p:nvPr/>
        </p:nvSpPr>
        <p:spPr>
          <a:xfrm>
            <a:off x="143944" y="-17463"/>
            <a:ext cx="11713633" cy="6216785"/>
          </a:xfrm>
          <a:prstGeom prst="horizontalScroll">
            <a:avLst>
              <a:gd fmla="val 12500" name="adj"/>
            </a:avLst>
          </a:prstGeom>
          <a:solidFill>
            <a:srgbClr val="E1F2C6"/>
          </a:solid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400">
              <a:solidFill>
                <a:schemeClr val="dk1"/>
              </a:solidFill>
              <a:latin typeface="Palatino Linotype"/>
              <a:ea typeface="Palatino Linotype"/>
              <a:cs typeface="Palatino Linotype"/>
              <a:sym typeface="Palatino Linotype"/>
            </a:endParaRPr>
          </a:p>
        </p:txBody>
      </p:sp>
      <p:sp>
        <p:nvSpPr>
          <p:cNvPr id="728" name="Google Shape;728;p30"/>
          <p:cNvSpPr/>
          <p:nvPr/>
        </p:nvSpPr>
        <p:spPr>
          <a:xfrm>
            <a:off x="1295400" y="796926"/>
            <a:ext cx="10272184" cy="10772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3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lang="en-US" sz="3200">
                <a:solidFill>
                  <a:schemeClr val="dk1"/>
                </a:solidFill>
                <a:latin typeface="Palatino Linotype"/>
                <a:ea typeface="Palatino Linotype"/>
                <a:cs typeface="Palatino Linotype"/>
                <a:sym typeface="Palatino Linotype"/>
              </a:rPr>
              <a:t> 	. </a:t>
            </a:r>
            <a:endParaRPr sz="3200">
              <a:solidFill>
                <a:schemeClr val="dk1"/>
              </a:solidFill>
              <a:latin typeface="Palatino Linotype"/>
              <a:ea typeface="Palatino Linotype"/>
              <a:cs typeface="Palatino Linotype"/>
              <a:sym typeface="Palatino Linotype"/>
            </a:endParaRPr>
          </a:p>
        </p:txBody>
      </p:sp>
      <p:sp>
        <p:nvSpPr>
          <p:cNvPr id="729" name="Google Shape;729;p30"/>
          <p:cNvSpPr/>
          <p:nvPr/>
        </p:nvSpPr>
        <p:spPr>
          <a:xfrm>
            <a:off x="1295402" y="1074994"/>
            <a:ext cx="10380135"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Palatino Linotype"/>
                <a:ea typeface="Palatino Linotype"/>
                <a:cs typeface="Palatino Linotype"/>
                <a:sym typeface="Palatino Linotype"/>
              </a:rPr>
              <a:t>	ILAC (International Laboratory Accreditation Conference) birinchi marta 1977 yili Kopengagen (Daniya) da chaqirilgan. </a:t>
            </a:r>
            <a:endParaRPr b="1" sz="3200">
              <a:solidFill>
                <a:schemeClr val="dk1"/>
              </a:solidFill>
              <a:latin typeface="Palatino Linotype"/>
              <a:ea typeface="Palatino Linotype"/>
              <a:cs typeface="Palatino Linotype"/>
              <a:sym typeface="Palatino Linotype"/>
            </a:endParaRPr>
          </a:p>
          <a:p>
            <a:pPr indent="0" lvl="0" marL="0" marR="0" rtl="0" algn="just">
              <a:spcBef>
                <a:spcPts val="0"/>
              </a:spcBef>
              <a:spcAft>
                <a:spcPts val="0"/>
              </a:spcAft>
              <a:buNone/>
            </a:pPr>
            <a:r>
              <a:rPr b="1" lang="en-US" sz="3200">
                <a:solidFill>
                  <a:schemeClr val="dk1"/>
                </a:solidFill>
                <a:latin typeface="Palatino Linotype"/>
                <a:ea typeface="Palatino Linotype"/>
                <a:cs typeface="Palatino Linotype"/>
                <a:sym typeface="Palatino Linotype"/>
              </a:rPr>
              <a:t>	ILAC ning yaratilishidan milliy tizimlarini o’zaro tan olish bilan amaldagi va xalqaro bitimlardagi ma’lumotlarni, mahsulotni sinash natijalarini va boshqa mahsulot sifati haqidagi ma’lumotlarni umumlashtirishga harakat qilishdir.</a:t>
            </a:r>
            <a:endParaRPr b="1" sz="3200">
              <a:solidFill>
                <a:schemeClr val="dk1"/>
              </a:solidFill>
              <a:latin typeface="Palatino Linotype"/>
              <a:ea typeface="Palatino Linotype"/>
              <a:cs typeface="Palatino Linotype"/>
              <a:sym typeface="Palatino Linotype"/>
            </a:endParaRPr>
          </a:p>
        </p:txBody>
      </p:sp>
      <p:sp>
        <p:nvSpPr>
          <p:cNvPr id="730" name="Google Shape;730;p30"/>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30</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31"/>
          <p:cNvSpPr/>
          <p:nvPr/>
        </p:nvSpPr>
        <p:spPr>
          <a:xfrm>
            <a:off x="1007391" y="154983"/>
            <a:ext cx="11003796" cy="1208868"/>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rgbClr val="C00000"/>
                </a:solidFill>
                <a:latin typeface="Palatino Linotype"/>
                <a:ea typeface="Palatino Linotype"/>
                <a:cs typeface="Palatino Linotype"/>
                <a:sym typeface="Palatino Linotype"/>
              </a:rPr>
              <a:t>Akkreditlangan sinovlar tushunchasi mahsulotni sertifikatlashtirish faoliyati bilan chambarchas bog’langandir.</a:t>
            </a:r>
            <a:endParaRPr b="1" sz="2800">
              <a:solidFill>
                <a:srgbClr val="C00000"/>
              </a:solidFill>
              <a:latin typeface="Palatino Linotype"/>
              <a:ea typeface="Palatino Linotype"/>
              <a:cs typeface="Palatino Linotype"/>
              <a:sym typeface="Palatino Linotype"/>
            </a:endParaRPr>
          </a:p>
        </p:txBody>
      </p:sp>
      <p:sp>
        <p:nvSpPr>
          <p:cNvPr id="736" name="Google Shape;736;p31"/>
          <p:cNvSpPr/>
          <p:nvPr/>
        </p:nvSpPr>
        <p:spPr>
          <a:xfrm>
            <a:off x="1007391" y="1580834"/>
            <a:ext cx="11003796" cy="1503335"/>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500">
                <a:solidFill>
                  <a:schemeClr val="dk1"/>
                </a:solidFill>
                <a:latin typeface="Palatino Linotype"/>
                <a:ea typeface="Palatino Linotype"/>
                <a:cs typeface="Palatino Linotype"/>
                <a:sym typeface="Palatino Linotype"/>
              </a:rPr>
              <a:t>1980 yilda chaqirilgan ILAC ning konferentsiyasida milliy tizimlarining akkreditlangan laboratoriyalarini o’zaro tan olish bo’yicha amaldagi ikki va ko’p tomonlama bitimlar haqida ma’ruza tayyorlashga qaror qabul qilindi.</a:t>
            </a:r>
            <a:endParaRPr b="1" sz="2500">
              <a:solidFill>
                <a:schemeClr val="dk1"/>
              </a:solidFill>
              <a:latin typeface="Palatino Linotype"/>
              <a:ea typeface="Palatino Linotype"/>
              <a:cs typeface="Palatino Linotype"/>
              <a:sym typeface="Palatino Linotype"/>
            </a:endParaRPr>
          </a:p>
        </p:txBody>
      </p:sp>
      <p:sp>
        <p:nvSpPr>
          <p:cNvPr id="737" name="Google Shape;737;p31"/>
          <p:cNvSpPr/>
          <p:nvPr/>
        </p:nvSpPr>
        <p:spPr>
          <a:xfrm>
            <a:off x="1007393" y="3316645"/>
            <a:ext cx="11003793" cy="550185"/>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2"/>
                </a:solidFill>
                <a:latin typeface="Palatino Linotype"/>
                <a:ea typeface="Palatino Linotype"/>
                <a:cs typeface="Palatino Linotype"/>
                <a:sym typeface="Palatino Linotype"/>
              </a:rPr>
              <a:t>Ish jarayonida ikki xil xalqaro bitimlar borligi namoyon bo’ldi:</a:t>
            </a:r>
            <a:endParaRPr b="1" sz="2800">
              <a:solidFill>
                <a:schemeClr val="dk2"/>
              </a:solidFill>
              <a:latin typeface="Palatino Linotype"/>
              <a:ea typeface="Palatino Linotype"/>
              <a:cs typeface="Palatino Linotype"/>
              <a:sym typeface="Palatino Linotype"/>
            </a:endParaRPr>
          </a:p>
        </p:txBody>
      </p:sp>
      <p:sp>
        <p:nvSpPr>
          <p:cNvPr id="738" name="Google Shape;738;p31"/>
          <p:cNvSpPr/>
          <p:nvPr/>
        </p:nvSpPr>
        <p:spPr>
          <a:xfrm>
            <a:off x="883408" y="4568861"/>
            <a:ext cx="5346915" cy="1614975"/>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rgbClr val="C00000"/>
                </a:solidFill>
                <a:latin typeface="Palatino Linotype"/>
                <a:ea typeface="Palatino Linotype"/>
                <a:cs typeface="Palatino Linotype"/>
                <a:sym typeface="Palatino Linotype"/>
              </a:rPr>
              <a:t>Laboratoriyalarni akkreditlamasdan sinov natijalarini va sertifikat bayonnomalarini o’zaro tan olish bitimi;</a:t>
            </a:r>
            <a:endParaRPr b="1" sz="2400">
              <a:solidFill>
                <a:srgbClr val="C00000"/>
              </a:solidFill>
              <a:latin typeface="Palatino Linotype"/>
              <a:ea typeface="Palatino Linotype"/>
              <a:cs typeface="Palatino Linotype"/>
              <a:sym typeface="Palatino Linotype"/>
            </a:endParaRPr>
          </a:p>
        </p:txBody>
      </p:sp>
      <p:sp>
        <p:nvSpPr>
          <p:cNvPr id="739" name="Google Shape;739;p31"/>
          <p:cNvSpPr/>
          <p:nvPr/>
        </p:nvSpPr>
        <p:spPr>
          <a:xfrm>
            <a:off x="6478296" y="4568861"/>
            <a:ext cx="5067949" cy="1614975"/>
          </a:xfrm>
          <a:prstGeom prst="roundRect">
            <a:avLst>
              <a:gd fmla="val 16667" name="adj"/>
            </a:avLst>
          </a:prstGeom>
          <a:solidFill>
            <a:schemeClr val="lt2"/>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400">
                <a:solidFill>
                  <a:srgbClr val="C00000"/>
                </a:solidFill>
                <a:latin typeface="Palatino Linotype"/>
                <a:ea typeface="Palatino Linotype"/>
                <a:cs typeface="Palatino Linotype"/>
                <a:sym typeface="Palatino Linotype"/>
              </a:rPr>
              <a:t>Sinov laboratoriyalarining akkreditlash milliy tizimlarini o’zaro tan olish bitimi (tan olishni sertifikatga yozish bilan).</a:t>
            </a:r>
            <a:endParaRPr b="1" sz="2400">
              <a:solidFill>
                <a:srgbClr val="C00000"/>
              </a:solidFill>
              <a:latin typeface="Palatino Linotype"/>
              <a:ea typeface="Palatino Linotype"/>
              <a:cs typeface="Palatino Linotype"/>
              <a:sym typeface="Palatino Linotype"/>
            </a:endParaRPr>
          </a:p>
        </p:txBody>
      </p:sp>
      <p:sp>
        <p:nvSpPr>
          <p:cNvPr id="740" name="Google Shape;740;p31"/>
          <p:cNvSpPr/>
          <p:nvPr/>
        </p:nvSpPr>
        <p:spPr>
          <a:xfrm>
            <a:off x="3130656" y="3905581"/>
            <a:ext cx="821411" cy="632288"/>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741" name="Google Shape;741;p31"/>
          <p:cNvSpPr/>
          <p:nvPr/>
        </p:nvSpPr>
        <p:spPr>
          <a:xfrm>
            <a:off x="8462076" y="3890090"/>
            <a:ext cx="821411" cy="647779"/>
          </a:xfrm>
          <a:prstGeom prst="downArrow">
            <a:avLst>
              <a:gd fmla="val 50000" name="adj1"/>
              <a:gd fmla="val 50000" name="adj2"/>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742" name="Google Shape;742;p31"/>
          <p:cNvSpPr/>
          <p:nvPr/>
        </p:nvSpPr>
        <p:spPr>
          <a:xfrm>
            <a:off x="247973" y="371959"/>
            <a:ext cx="557939" cy="573438"/>
          </a:xfrm>
          <a:prstGeom prst="bevel">
            <a:avLst>
              <a:gd fmla="val 12500" name="adj"/>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743" name="Google Shape;743;p31"/>
          <p:cNvSpPr/>
          <p:nvPr/>
        </p:nvSpPr>
        <p:spPr>
          <a:xfrm>
            <a:off x="185981" y="2045778"/>
            <a:ext cx="557939" cy="573438"/>
          </a:xfrm>
          <a:prstGeom prst="bevel">
            <a:avLst>
              <a:gd fmla="val 12500" name="adj"/>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744" name="Google Shape;744;p31"/>
          <p:cNvSpPr/>
          <p:nvPr/>
        </p:nvSpPr>
        <p:spPr>
          <a:xfrm>
            <a:off x="185980" y="3332143"/>
            <a:ext cx="557939" cy="573438"/>
          </a:xfrm>
          <a:prstGeom prst="bevel">
            <a:avLst>
              <a:gd fmla="val 12500" name="adj"/>
            </a:avLst>
          </a:prstGeom>
          <a:solidFill>
            <a:schemeClr val="accent1"/>
          </a:solidFill>
          <a:ln cap="flat" cmpd="sng" w="28575">
            <a:solidFill>
              <a:srgbClr val="46568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Palatino Linotype"/>
              <a:ea typeface="Palatino Linotype"/>
              <a:cs typeface="Palatino Linotype"/>
              <a:sym typeface="Palatino Linotype"/>
            </a:endParaRPr>
          </a:p>
        </p:txBody>
      </p:sp>
      <p:sp>
        <p:nvSpPr>
          <p:cNvPr id="745" name="Google Shape;745;p31"/>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31</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0" name="Shape 750"/>
        <p:cNvGrpSpPr/>
        <p:nvPr/>
      </p:nvGrpSpPr>
      <p:grpSpPr>
        <a:xfrm>
          <a:off x="0" y="0"/>
          <a:ext cx="0" cy="0"/>
          <a:chOff x="0" y="0"/>
          <a:chExt cx="0" cy="0"/>
        </a:xfrm>
      </p:grpSpPr>
      <p:sp>
        <p:nvSpPr>
          <p:cNvPr id="751" name="Google Shape;751;p32"/>
          <p:cNvSpPr txBox="1"/>
          <p:nvPr>
            <p:ph idx="1" type="body"/>
          </p:nvPr>
        </p:nvSpPr>
        <p:spPr>
          <a:xfrm>
            <a:off x="635431" y="432619"/>
            <a:ext cx="11189776" cy="5665686"/>
          </a:xfrm>
          <a:prstGeom prst="rect">
            <a:avLst/>
          </a:prstGeom>
          <a:noFill/>
          <a:ln>
            <a:noFill/>
          </a:ln>
        </p:spPr>
        <p:txBody>
          <a:bodyPr anchorCtr="0" anchor="t" bIns="45700" lIns="91425" spcFirstLastPara="1" rIns="91425" wrap="square" tIns="45700">
            <a:normAutofit fontScale="47500" lnSpcReduction="20000"/>
          </a:bodyPr>
          <a:lstStyle/>
          <a:p>
            <a:pPr indent="0" lvl="0" marL="0" rtl="0" algn="ctr">
              <a:lnSpc>
                <a:spcPct val="120000"/>
              </a:lnSpc>
              <a:spcBef>
                <a:spcPts val="0"/>
              </a:spcBef>
              <a:spcAft>
                <a:spcPts val="0"/>
              </a:spcAft>
              <a:buClr>
                <a:srgbClr val="002060"/>
              </a:buClr>
              <a:buSzPct val="100000"/>
              <a:buNone/>
            </a:pPr>
            <a:r>
              <a:rPr b="1" lang="en-US" sz="5900">
                <a:solidFill>
                  <a:srgbClr val="002060"/>
                </a:solidFill>
                <a:latin typeface="Times New Roman"/>
                <a:ea typeface="Times New Roman"/>
                <a:cs typeface="Times New Roman"/>
                <a:sym typeface="Times New Roman"/>
              </a:rPr>
              <a:t>Foydalanilgan adabiyotlar</a:t>
            </a:r>
            <a:endParaRPr b="1" sz="5900">
              <a:solidFill>
                <a:srgbClr val="002060"/>
              </a:solidFill>
              <a:latin typeface="Times New Roman"/>
              <a:ea typeface="Times New Roman"/>
              <a:cs typeface="Times New Roman"/>
              <a:sym typeface="Times New Roman"/>
            </a:endParaRPr>
          </a:p>
          <a:p>
            <a:pPr indent="0" lvl="0" marL="0" rtl="0" algn="ctr">
              <a:lnSpc>
                <a:spcPct val="120000"/>
              </a:lnSpc>
              <a:spcBef>
                <a:spcPts val="380"/>
              </a:spcBef>
              <a:spcAft>
                <a:spcPts val="0"/>
              </a:spcAft>
              <a:buClr>
                <a:srgbClr val="7F7F7F"/>
              </a:buClr>
              <a:buSzPct val="100000"/>
              <a:buNone/>
            </a:pPr>
            <a:r>
              <a:t/>
            </a:r>
            <a:endParaRPr b="1" sz="4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Mаtyakubоvа P.M., Turаеv SH.А. Mеtrоlоgiya, stаndаrtlаshtirish vа sеrtifikаtlаshtirish. Dаsrlik, T.: Lesson-Press, 2015. </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Ismаtullаеv P.R., Axmedov B.M., Mаtyakubоvа P.M., Xamraqulov G’.X., Turаеv SH.А. Sertifikatlashtirish asoslari va sifat menejmenti. Dаsrlik. Toshkent, Sano-standart, 2014.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Xamdamov B.R., Xakimov D.V., Mamajonov A.A.  Sеrtifikаtlаshtirish asoslari va sifat menejmenti. Darslik. Toshkent, NIF-MSh, 2020.</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Ахmеdоv B.M., Ismаtullаеv P.R., Turаеv SH.А. Sеrtifikаtlаshtirish vа sifаtni bоshqаrish аsоslаri, o’quv qo’llаnmа. O’zR ОO’MTV; TDTU. - Tоshkеnt, 2007.</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Ахмедов Б.М., Абасов А.А. Система менеджмента качества – основа конкурентоспособности. Изд. “Аср-Матбуот”. 2004.</a:t>
            </a:r>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www.standart.uz</a:t>
            </a:r>
            <a:endParaRPr sz="5000">
              <a:solidFill>
                <a:srgbClr val="002060"/>
              </a:solidFill>
              <a:latin typeface="Times New Roman"/>
              <a:ea typeface="Times New Roman"/>
              <a:cs typeface="Times New Roman"/>
              <a:sym typeface="Times New Roman"/>
            </a:endParaRPr>
          </a:p>
          <a:p>
            <a:pPr indent="-342900" lvl="0" marL="342900" rtl="0" algn="just">
              <a:lnSpc>
                <a:spcPct val="120000"/>
              </a:lnSpc>
              <a:spcBef>
                <a:spcPts val="0"/>
              </a:spcBef>
              <a:spcAft>
                <a:spcPts val="0"/>
              </a:spcAft>
              <a:buClr>
                <a:srgbClr val="002060"/>
              </a:buClr>
              <a:buSzPct val="100000"/>
              <a:buFont typeface="Century Gothic"/>
              <a:buAutoNum type="arabicPeriod"/>
            </a:pPr>
            <a:r>
              <a:rPr lang="en-US" sz="5000">
                <a:solidFill>
                  <a:srgbClr val="002060"/>
                </a:solidFill>
                <a:latin typeface="Times New Roman"/>
                <a:ea typeface="Times New Roman"/>
                <a:cs typeface="Times New Roman"/>
                <a:sym typeface="Times New Roman"/>
              </a:rPr>
              <a:t>www.uztest.uz</a:t>
            </a:r>
            <a:endParaRPr sz="5000">
              <a:solidFill>
                <a:srgbClr val="002060"/>
              </a:solidFill>
              <a:latin typeface="Times New Roman"/>
              <a:ea typeface="Times New Roman"/>
              <a:cs typeface="Times New Roman"/>
              <a:sym typeface="Times New Roman"/>
            </a:endParaRPr>
          </a:p>
        </p:txBody>
      </p:sp>
      <p:sp>
        <p:nvSpPr>
          <p:cNvPr id="752" name="Google Shape;752;p32"/>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32</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6" name="Shape 756"/>
        <p:cNvGrpSpPr/>
        <p:nvPr/>
      </p:nvGrpSpPr>
      <p:grpSpPr>
        <a:xfrm>
          <a:off x="0" y="0"/>
          <a:ext cx="0" cy="0"/>
          <a:chOff x="0" y="0"/>
          <a:chExt cx="0" cy="0"/>
        </a:xfrm>
      </p:grpSpPr>
      <p:sp>
        <p:nvSpPr>
          <p:cNvPr id="757" name="Google Shape;757;p33"/>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spcBef>
                <a:spcPts val="176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 !!!</a:t>
            </a:r>
            <a:endParaRPr b="1" sz="8800">
              <a:solidFill>
                <a:srgbClr val="262626"/>
              </a:solidFill>
              <a:latin typeface="Times New Roman"/>
              <a:ea typeface="Times New Roman"/>
              <a:cs typeface="Times New Roman"/>
              <a:sym typeface="Times New Roman"/>
            </a:endParaRPr>
          </a:p>
        </p:txBody>
      </p:sp>
      <p:sp>
        <p:nvSpPr>
          <p:cNvPr id="758" name="Google Shape;758;p33"/>
          <p:cNvSpPr/>
          <p:nvPr/>
        </p:nvSpPr>
        <p:spPr>
          <a:xfrm>
            <a:off x="10990158" y="5864702"/>
            <a:ext cx="1201842" cy="993298"/>
          </a:xfrm>
          <a:prstGeom prst="star5">
            <a:avLst>
              <a:gd fmla="val 19098" name="adj"/>
              <a:gd fmla="val 105146" name="hf"/>
              <a:gd fmla="val 110557" name="vf"/>
            </a:avLst>
          </a:prstGeom>
          <a:solidFill>
            <a:schemeClr val="lt1"/>
          </a:solidFill>
          <a:ln cap="flat" cmpd="sng" w="285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Times New Roman"/>
                <a:ea typeface="Times New Roman"/>
                <a:cs typeface="Times New Roman"/>
                <a:sym typeface="Times New Roman"/>
              </a:rPr>
              <a:t>33</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Осень в городе">
  <a:themeElements>
    <a:clrScheme name="Осень в городе 1">
      <a:dk1>
        <a:srgbClr val="333333"/>
      </a:dk1>
      <a:lt1>
        <a:srgbClr val="BAB9A0"/>
      </a:lt1>
      <a:dk2>
        <a:srgbClr val="000000"/>
      </a:dk2>
      <a:lt2>
        <a:srgbClr val="333329"/>
      </a:lt2>
      <a:accent1>
        <a:srgbClr val="F4F3D9"/>
      </a:accent1>
      <a:accent2>
        <a:srgbClr val="E09142"/>
      </a:accent2>
      <a:accent3>
        <a:srgbClr val="D9D9CD"/>
      </a:accent3>
      <a:accent4>
        <a:srgbClr val="2A2A2A"/>
      </a:accent4>
      <a:accent5>
        <a:srgbClr val="F8F8E9"/>
      </a:accent5>
      <a:accent6>
        <a:srgbClr val="CB833B"/>
      </a:accent6>
      <a:hlink>
        <a:srgbClr val="AE4828"/>
      </a:hlink>
      <a:folHlink>
        <a:srgbClr val="6A695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Осень в городе">
  <a:themeElements>
    <a:clrScheme name="Осень в городе 1">
      <a:dk1>
        <a:srgbClr val="333333"/>
      </a:dk1>
      <a:lt1>
        <a:srgbClr val="BAB9A0"/>
      </a:lt1>
      <a:dk2>
        <a:srgbClr val="000000"/>
      </a:dk2>
      <a:lt2>
        <a:srgbClr val="333329"/>
      </a:lt2>
      <a:accent1>
        <a:srgbClr val="F4F3D9"/>
      </a:accent1>
      <a:accent2>
        <a:srgbClr val="E09142"/>
      </a:accent2>
      <a:accent3>
        <a:srgbClr val="D9D9CD"/>
      </a:accent3>
      <a:accent4>
        <a:srgbClr val="2A2A2A"/>
      </a:accent4>
      <a:accent5>
        <a:srgbClr val="F8F8E9"/>
      </a:accent5>
      <a:accent6>
        <a:srgbClr val="CB833B"/>
      </a:accent6>
      <a:hlink>
        <a:srgbClr val="AE4828"/>
      </a:hlink>
      <a:folHlink>
        <a:srgbClr val="6A695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Исполнительная">
  <a:themeElements>
    <a:clrScheme name="Исполнительная">
      <a:dk1>
        <a:srgbClr val="000000"/>
      </a:dk1>
      <a:lt1>
        <a:srgbClr val="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