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sldIdLst>
    <p:sldId id="261" r:id="rId2"/>
    <p:sldId id="293" r:id="rId3"/>
    <p:sldId id="256" r:id="rId4"/>
    <p:sldId id="326" r:id="rId5"/>
    <p:sldId id="327" r:id="rId6"/>
    <p:sldId id="328" r:id="rId7"/>
    <p:sldId id="329" r:id="rId8"/>
    <p:sldId id="330" r:id="rId9"/>
    <p:sldId id="331" r:id="rId10"/>
    <p:sldId id="332" r:id="rId11"/>
    <p:sldId id="334" r:id="rId12"/>
    <p:sldId id="335" r:id="rId13"/>
    <p:sldId id="336" r:id="rId14"/>
    <p:sldId id="294" r:id="rId15"/>
    <p:sldId id="333" r:id="rId16"/>
    <p:sldId id="337" r:id="rId17"/>
    <p:sldId id="340" r:id="rId18"/>
    <p:sldId id="341" r:id="rId19"/>
    <p:sldId id="338" r:id="rId20"/>
    <p:sldId id="339" r:id="rId21"/>
    <p:sldId id="352" r:id="rId22"/>
    <p:sldId id="342" r:id="rId23"/>
    <p:sldId id="345" r:id="rId24"/>
    <p:sldId id="346" r:id="rId25"/>
    <p:sldId id="344" r:id="rId26"/>
    <p:sldId id="343" r:id="rId27"/>
    <p:sldId id="347" r:id="rId28"/>
    <p:sldId id="348" r:id="rId29"/>
    <p:sldId id="349" r:id="rId30"/>
    <p:sldId id="350" r:id="rId31"/>
    <p:sldId id="351" r:id="rId32"/>
    <p:sldId id="263" r:id="rId33"/>
    <p:sldId id="264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979" autoAdjust="0"/>
    <p:restoredTop sz="94570" autoAdjust="0"/>
  </p:normalViewPr>
  <p:slideViewPr>
    <p:cSldViewPr snapToGrid="0">
      <p:cViewPr>
        <p:scale>
          <a:sx n="56" d="100"/>
          <a:sy n="56" d="100"/>
        </p:scale>
        <p:origin x="-672" y="9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591741-72AC-470E-9B6A-D712BDE42744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47420F4A-763C-4C35-852F-17BBFBEAD390}">
      <dgm:prSet phldrT="[Текст]"/>
      <dgm:spPr/>
      <dgm:t>
        <a:bodyPr/>
        <a:lstStyle/>
        <a:p>
          <a:r>
            <a:rPr lang="en-US" b="1" smtClean="0"/>
            <a:t>muv</a:t>
          </a:r>
          <a:r>
            <a:rPr lang="ru-RU" b="1" smtClean="0"/>
            <a:t>о</a:t>
          </a:r>
          <a:r>
            <a:rPr lang="en-US" b="1" smtClean="0"/>
            <a:t>fiqlik b</a:t>
          </a:r>
          <a:r>
            <a:rPr lang="ru-RU" b="1" smtClean="0"/>
            <a:t>а</a:t>
          </a:r>
          <a:r>
            <a:rPr lang="en-US" b="1" smtClean="0"/>
            <a:t>yon</a:t>
          </a:r>
          <a:r>
            <a:rPr lang="ru-RU" b="1" smtClean="0"/>
            <a:t>о</a:t>
          </a:r>
          <a:r>
            <a:rPr lang="en-US" b="1" smtClean="0"/>
            <a:t>ti</a:t>
          </a:r>
          <a:endParaRPr lang="ru-RU" dirty="0"/>
        </a:p>
      </dgm:t>
    </dgm:pt>
    <dgm:pt modelId="{75E07177-ECF5-4E84-8523-66CBE9AE2C40}" type="parTrans" cxnId="{24D198FD-087B-4B1C-A149-37B7EF4DAE10}">
      <dgm:prSet/>
      <dgm:spPr/>
      <dgm:t>
        <a:bodyPr/>
        <a:lstStyle/>
        <a:p>
          <a:endParaRPr lang="ru-RU"/>
        </a:p>
      </dgm:t>
    </dgm:pt>
    <dgm:pt modelId="{7F76F9EB-1659-4960-A77A-6122169E7DE5}" type="sibTrans" cxnId="{24D198FD-087B-4B1C-A149-37B7EF4DAE10}">
      <dgm:prSet/>
      <dgm:spPr/>
      <dgm:t>
        <a:bodyPr/>
        <a:lstStyle/>
        <a:p>
          <a:endParaRPr lang="ru-RU"/>
        </a:p>
      </dgm:t>
    </dgm:pt>
    <dgm:pt modelId="{C2A467ED-5AE4-4C99-B50D-A7202B360593}">
      <dgm:prSet phldrT="[Текст]"/>
      <dgm:spPr/>
      <dgm:t>
        <a:bodyPr/>
        <a:lstStyle/>
        <a:p>
          <a:r>
            <a:rPr lang="en-US" b="1" smtClean="0"/>
            <a:t>muv</a:t>
          </a:r>
          <a:r>
            <a:rPr lang="ru-RU" b="1" smtClean="0"/>
            <a:t>о</a:t>
          </a:r>
          <a:r>
            <a:rPr lang="en-US" b="1" smtClean="0"/>
            <a:t>fiqlikni </a:t>
          </a:r>
          <a:r>
            <a:rPr lang="ru-RU" b="1" smtClean="0"/>
            <a:t>а</a:t>
          </a:r>
          <a:r>
            <a:rPr lang="en-US" b="1" smtClean="0"/>
            <a:t>tt</a:t>
          </a:r>
          <a:r>
            <a:rPr lang="ru-RU" b="1" smtClean="0"/>
            <a:t>е</a:t>
          </a:r>
          <a:r>
            <a:rPr lang="en-US" b="1" smtClean="0"/>
            <a:t>st</a:t>
          </a:r>
          <a:r>
            <a:rPr lang="ru-RU" b="1" smtClean="0"/>
            <a:t>а</a:t>
          </a:r>
          <a:r>
            <a:rPr lang="en-US" b="1" smtClean="0"/>
            <a:t>tl</a:t>
          </a:r>
          <a:r>
            <a:rPr lang="ru-RU" b="1" smtClean="0"/>
            <a:t>а</a:t>
          </a:r>
          <a:r>
            <a:rPr lang="en-US" b="1" smtClean="0"/>
            <a:t>sh</a:t>
          </a:r>
          <a:endParaRPr lang="ru-RU" dirty="0"/>
        </a:p>
      </dgm:t>
    </dgm:pt>
    <dgm:pt modelId="{4AA45652-3FA9-4156-95F4-7ABE5BF683F2}" type="parTrans" cxnId="{04A0364C-6AFF-413F-99B3-9D2662F3D26E}">
      <dgm:prSet/>
      <dgm:spPr/>
      <dgm:t>
        <a:bodyPr/>
        <a:lstStyle/>
        <a:p>
          <a:endParaRPr lang="ru-RU"/>
        </a:p>
      </dgm:t>
    </dgm:pt>
    <dgm:pt modelId="{863C6FFA-9CD7-4646-ABF1-0A65DEE7C63C}" type="sibTrans" cxnId="{04A0364C-6AFF-413F-99B3-9D2662F3D26E}">
      <dgm:prSet/>
      <dgm:spPr/>
      <dgm:t>
        <a:bodyPr/>
        <a:lstStyle/>
        <a:p>
          <a:endParaRPr lang="ru-RU"/>
        </a:p>
      </dgm:t>
    </dgm:pt>
    <dgm:pt modelId="{6361B705-CBD1-46D9-8C52-AEB0FDAA2B26}">
      <dgm:prSet phldrT="[Текст]"/>
      <dgm:spPr/>
      <dgm:t>
        <a:bodyPr/>
        <a:lstStyle/>
        <a:p>
          <a:r>
            <a:rPr lang="en-US" b="1" dirty="0" err="1" smtClean="0"/>
            <a:t>muv</a:t>
          </a:r>
          <a:r>
            <a:rPr lang="ru-RU" b="1" dirty="0" smtClean="0"/>
            <a:t>о</a:t>
          </a:r>
          <a:r>
            <a:rPr lang="en-US" b="1" dirty="0" err="1" smtClean="0"/>
            <a:t>fiqlikni</a:t>
          </a:r>
          <a:r>
            <a:rPr lang="en-US" b="1" dirty="0" smtClean="0"/>
            <a:t> s</a:t>
          </a:r>
          <a:r>
            <a:rPr lang="ru-RU" b="1" dirty="0" smtClean="0"/>
            <a:t>е</a:t>
          </a:r>
          <a:r>
            <a:rPr lang="en-US" b="1" dirty="0" err="1" smtClean="0"/>
            <a:t>rtifik</a:t>
          </a:r>
          <a:r>
            <a:rPr lang="ru-RU" b="1" dirty="0" smtClean="0"/>
            <a:t>а</a:t>
          </a:r>
          <a:r>
            <a:rPr lang="en-US" b="1" dirty="0" err="1" smtClean="0"/>
            <a:t>tl</a:t>
          </a:r>
          <a:r>
            <a:rPr lang="ru-RU" b="1" dirty="0" smtClean="0"/>
            <a:t>а</a:t>
          </a:r>
          <a:r>
            <a:rPr lang="en-US" b="1" dirty="0" err="1" smtClean="0"/>
            <a:t>shtirish</a:t>
          </a:r>
          <a:r>
            <a:rPr lang="en-US" b="1" dirty="0" smtClean="0"/>
            <a:t> </a:t>
          </a:r>
          <a:endParaRPr lang="ru-RU" dirty="0"/>
        </a:p>
      </dgm:t>
    </dgm:pt>
    <dgm:pt modelId="{EF56832D-E60F-4486-9360-827EA7A2AA83}" type="parTrans" cxnId="{0378D16B-0EE1-4632-A5DC-84728226641F}">
      <dgm:prSet/>
      <dgm:spPr/>
      <dgm:t>
        <a:bodyPr/>
        <a:lstStyle/>
        <a:p>
          <a:endParaRPr lang="ru-RU"/>
        </a:p>
      </dgm:t>
    </dgm:pt>
    <dgm:pt modelId="{57FF4D55-8537-4E53-AFA2-6F0F86F1BB21}" type="sibTrans" cxnId="{0378D16B-0EE1-4632-A5DC-84728226641F}">
      <dgm:prSet/>
      <dgm:spPr/>
      <dgm:t>
        <a:bodyPr/>
        <a:lstStyle/>
        <a:p>
          <a:endParaRPr lang="ru-RU"/>
        </a:p>
      </dgm:t>
    </dgm:pt>
    <dgm:pt modelId="{6C297D2C-D377-48F8-A38C-13B1AA92015A}" type="pres">
      <dgm:prSet presAssocID="{22591741-72AC-470E-9B6A-D712BDE4274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16AAB-07A6-4A1F-963C-1737AB60BA48}" type="pres">
      <dgm:prSet presAssocID="{47420F4A-763C-4C35-852F-17BBFBEAD390}" presName="parentLin" presStyleCnt="0"/>
      <dgm:spPr/>
    </dgm:pt>
    <dgm:pt modelId="{E534C3E6-EF0C-4703-9D63-965E8C4BCC2C}" type="pres">
      <dgm:prSet presAssocID="{47420F4A-763C-4C35-852F-17BBFBEAD390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5B871134-62A8-4981-A1D8-4563709A5EF9}" type="pres">
      <dgm:prSet presAssocID="{47420F4A-763C-4C35-852F-17BBFBEAD39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E9279B-2BA7-4584-8CBB-9FEB6A47DDBA}" type="pres">
      <dgm:prSet presAssocID="{47420F4A-763C-4C35-852F-17BBFBEAD390}" presName="negativeSpace" presStyleCnt="0"/>
      <dgm:spPr/>
    </dgm:pt>
    <dgm:pt modelId="{321FDD02-5A81-424A-8AB4-FC11ACA9E3D8}" type="pres">
      <dgm:prSet presAssocID="{47420F4A-763C-4C35-852F-17BBFBEAD390}" presName="childText" presStyleLbl="conFgAcc1" presStyleIdx="0" presStyleCnt="3">
        <dgm:presLayoutVars>
          <dgm:bulletEnabled val="1"/>
        </dgm:presLayoutVars>
      </dgm:prSet>
      <dgm:spPr/>
    </dgm:pt>
    <dgm:pt modelId="{847BE342-7AFE-49B3-B1AA-E258A44B4A48}" type="pres">
      <dgm:prSet presAssocID="{7F76F9EB-1659-4960-A77A-6122169E7DE5}" presName="spaceBetweenRectangles" presStyleCnt="0"/>
      <dgm:spPr/>
    </dgm:pt>
    <dgm:pt modelId="{7027A136-9CB4-4F99-95F4-A286762E148F}" type="pres">
      <dgm:prSet presAssocID="{C2A467ED-5AE4-4C99-B50D-A7202B360593}" presName="parentLin" presStyleCnt="0"/>
      <dgm:spPr/>
    </dgm:pt>
    <dgm:pt modelId="{FBA95C4B-D015-4B21-B103-44AC7B5D05E0}" type="pres">
      <dgm:prSet presAssocID="{C2A467ED-5AE4-4C99-B50D-A7202B36059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1DC3FF6-739B-4525-A250-0A4D5289AA9B}" type="pres">
      <dgm:prSet presAssocID="{C2A467ED-5AE4-4C99-B50D-A7202B36059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EFAFD1-9094-4E8D-A853-BE89D8A78068}" type="pres">
      <dgm:prSet presAssocID="{C2A467ED-5AE4-4C99-B50D-A7202B360593}" presName="negativeSpace" presStyleCnt="0"/>
      <dgm:spPr/>
    </dgm:pt>
    <dgm:pt modelId="{138647FB-CD89-4FB4-A9DE-D9C995EE8ECE}" type="pres">
      <dgm:prSet presAssocID="{C2A467ED-5AE4-4C99-B50D-A7202B360593}" presName="childText" presStyleLbl="conFgAcc1" presStyleIdx="1" presStyleCnt="3">
        <dgm:presLayoutVars>
          <dgm:bulletEnabled val="1"/>
        </dgm:presLayoutVars>
      </dgm:prSet>
      <dgm:spPr/>
    </dgm:pt>
    <dgm:pt modelId="{D8624B56-FD17-441E-83F0-DBBBE6BB2BB4}" type="pres">
      <dgm:prSet presAssocID="{863C6FFA-9CD7-4646-ABF1-0A65DEE7C63C}" presName="spaceBetweenRectangles" presStyleCnt="0"/>
      <dgm:spPr/>
    </dgm:pt>
    <dgm:pt modelId="{FD6CF193-1470-42B3-B7DD-692E8105A397}" type="pres">
      <dgm:prSet presAssocID="{6361B705-CBD1-46D9-8C52-AEB0FDAA2B26}" presName="parentLin" presStyleCnt="0"/>
      <dgm:spPr/>
    </dgm:pt>
    <dgm:pt modelId="{94909528-1072-4A89-B92B-8CE84E88D69E}" type="pres">
      <dgm:prSet presAssocID="{6361B705-CBD1-46D9-8C52-AEB0FDAA2B26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13B1EA7E-7C12-4B6C-98FA-27CDE52B36C8}" type="pres">
      <dgm:prSet presAssocID="{6361B705-CBD1-46D9-8C52-AEB0FDAA2B2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FDB6C0-72E8-4FE0-B870-6C98E3B448C2}" type="pres">
      <dgm:prSet presAssocID="{6361B705-CBD1-46D9-8C52-AEB0FDAA2B26}" presName="negativeSpace" presStyleCnt="0"/>
      <dgm:spPr/>
    </dgm:pt>
    <dgm:pt modelId="{C2470EA4-36C0-46DE-87A4-7783DBB9494A}" type="pres">
      <dgm:prSet presAssocID="{6361B705-CBD1-46D9-8C52-AEB0FDAA2B2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6C54CE4-0937-4B77-87CC-538039FAA149}" type="presOf" srcId="{22591741-72AC-470E-9B6A-D712BDE42744}" destId="{6C297D2C-D377-48F8-A38C-13B1AA92015A}" srcOrd="0" destOrd="0" presId="urn:microsoft.com/office/officeart/2005/8/layout/list1"/>
    <dgm:cxn modelId="{B971D930-BECB-4DEE-A567-C2F9D82A5028}" type="presOf" srcId="{47420F4A-763C-4C35-852F-17BBFBEAD390}" destId="{5B871134-62A8-4981-A1D8-4563709A5EF9}" srcOrd="1" destOrd="0" presId="urn:microsoft.com/office/officeart/2005/8/layout/list1"/>
    <dgm:cxn modelId="{2FCB972F-B3C2-4F97-912C-E83A46E3ECC3}" type="presOf" srcId="{C2A467ED-5AE4-4C99-B50D-A7202B360593}" destId="{E1DC3FF6-739B-4525-A250-0A4D5289AA9B}" srcOrd="1" destOrd="0" presId="urn:microsoft.com/office/officeart/2005/8/layout/list1"/>
    <dgm:cxn modelId="{01CB13C3-BF44-40C6-B39F-51468A599911}" type="presOf" srcId="{6361B705-CBD1-46D9-8C52-AEB0FDAA2B26}" destId="{13B1EA7E-7C12-4B6C-98FA-27CDE52B36C8}" srcOrd="1" destOrd="0" presId="urn:microsoft.com/office/officeart/2005/8/layout/list1"/>
    <dgm:cxn modelId="{0378D16B-0EE1-4632-A5DC-84728226641F}" srcId="{22591741-72AC-470E-9B6A-D712BDE42744}" destId="{6361B705-CBD1-46D9-8C52-AEB0FDAA2B26}" srcOrd="2" destOrd="0" parTransId="{EF56832D-E60F-4486-9360-827EA7A2AA83}" sibTransId="{57FF4D55-8537-4E53-AFA2-6F0F86F1BB21}"/>
    <dgm:cxn modelId="{04A0364C-6AFF-413F-99B3-9D2662F3D26E}" srcId="{22591741-72AC-470E-9B6A-D712BDE42744}" destId="{C2A467ED-5AE4-4C99-B50D-A7202B360593}" srcOrd="1" destOrd="0" parTransId="{4AA45652-3FA9-4156-95F4-7ABE5BF683F2}" sibTransId="{863C6FFA-9CD7-4646-ABF1-0A65DEE7C63C}"/>
    <dgm:cxn modelId="{24D198FD-087B-4B1C-A149-37B7EF4DAE10}" srcId="{22591741-72AC-470E-9B6A-D712BDE42744}" destId="{47420F4A-763C-4C35-852F-17BBFBEAD390}" srcOrd="0" destOrd="0" parTransId="{75E07177-ECF5-4E84-8523-66CBE9AE2C40}" sibTransId="{7F76F9EB-1659-4960-A77A-6122169E7DE5}"/>
    <dgm:cxn modelId="{D2131F66-EDE7-4E9F-B638-B70F449EE227}" type="presOf" srcId="{47420F4A-763C-4C35-852F-17BBFBEAD390}" destId="{E534C3E6-EF0C-4703-9D63-965E8C4BCC2C}" srcOrd="0" destOrd="0" presId="urn:microsoft.com/office/officeart/2005/8/layout/list1"/>
    <dgm:cxn modelId="{7952A002-5E8A-4265-AECC-D704B3E84299}" type="presOf" srcId="{C2A467ED-5AE4-4C99-B50D-A7202B360593}" destId="{FBA95C4B-D015-4B21-B103-44AC7B5D05E0}" srcOrd="0" destOrd="0" presId="urn:microsoft.com/office/officeart/2005/8/layout/list1"/>
    <dgm:cxn modelId="{6D171BE5-2D33-4F5F-BE88-7D12089DB353}" type="presOf" srcId="{6361B705-CBD1-46D9-8C52-AEB0FDAA2B26}" destId="{94909528-1072-4A89-B92B-8CE84E88D69E}" srcOrd="0" destOrd="0" presId="urn:microsoft.com/office/officeart/2005/8/layout/list1"/>
    <dgm:cxn modelId="{E17DAB41-8639-4152-A21A-17FAE5EF8794}" type="presParOf" srcId="{6C297D2C-D377-48F8-A38C-13B1AA92015A}" destId="{EB616AAB-07A6-4A1F-963C-1737AB60BA48}" srcOrd="0" destOrd="0" presId="urn:microsoft.com/office/officeart/2005/8/layout/list1"/>
    <dgm:cxn modelId="{46018896-9E97-4E41-88CE-01DCD0315949}" type="presParOf" srcId="{EB616AAB-07A6-4A1F-963C-1737AB60BA48}" destId="{E534C3E6-EF0C-4703-9D63-965E8C4BCC2C}" srcOrd="0" destOrd="0" presId="urn:microsoft.com/office/officeart/2005/8/layout/list1"/>
    <dgm:cxn modelId="{91947F6E-845B-4E05-940D-3BE44FCC0AC4}" type="presParOf" srcId="{EB616AAB-07A6-4A1F-963C-1737AB60BA48}" destId="{5B871134-62A8-4981-A1D8-4563709A5EF9}" srcOrd="1" destOrd="0" presId="urn:microsoft.com/office/officeart/2005/8/layout/list1"/>
    <dgm:cxn modelId="{1F603FF3-15DC-4ADA-8ED0-671C83EB7C62}" type="presParOf" srcId="{6C297D2C-D377-48F8-A38C-13B1AA92015A}" destId="{A4E9279B-2BA7-4584-8CBB-9FEB6A47DDBA}" srcOrd="1" destOrd="0" presId="urn:microsoft.com/office/officeart/2005/8/layout/list1"/>
    <dgm:cxn modelId="{1FDD2180-D950-472C-95C3-E7A38870F4A7}" type="presParOf" srcId="{6C297D2C-D377-48F8-A38C-13B1AA92015A}" destId="{321FDD02-5A81-424A-8AB4-FC11ACA9E3D8}" srcOrd="2" destOrd="0" presId="urn:microsoft.com/office/officeart/2005/8/layout/list1"/>
    <dgm:cxn modelId="{328A2B02-E5EE-4081-93E9-2779D47E3DB2}" type="presParOf" srcId="{6C297D2C-D377-48F8-A38C-13B1AA92015A}" destId="{847BE342-7AFE-49B3-B1AA-E258A44B4A48}" srcOrd="3" destOrd="0" presId="urn:microsoft.com/office/officeart/2005/8/layout/list1"/>
    <dgm:cxn modelId="{4D759BF3-4E97-4BAA-BAD8-797F08E8AC8E}" type="presParOf" srcId="{6C297D2C-D377-48F8-A38C-13B1AA92015A}" destId="{7027A136-9CB4-4F99-95F4-A286762E148F}" srcOrd="4" destOrd="0" presId="urn:microsoft.com/office/officeart/2005/8/layout/list1"/>
    <dgm:cxn modelId="{73C13F34-B8F0-4B19-A088-835F9D86271F}" type="presParOf" srcId="{7027A136-9CB4-4F99-95F4-A286762E148F}" destId="{FBA95C4B-D015-4B21-B103-44AC7B5D05E0}" srcOrd="0" destOrd="0" presId="urn:microsoft.com/office/officeart/2005/8/layout/list1"/>
    <dgm:cxn modelId="{15CE00AC-5DF6-4C9A-BA03-1DFC5F277679}" type="presParOf" srcId="{7027A136-9CB4-4F99-95F4-A286762E148F}" destId="{E1DC3FF6-739B-4525-A250-0A4D5289AA9B}" srcOrd="1" destOrd="0" presId="urn:microsoft.com/office/officeart/2005/8/layout/list1"/>
    <dgm:cxn modelId="{43F100A8-293F-4AC4-B391-5EB6BC84E034}" type="presParOf" srcId="{6C297D2C-D377-48F8-A38C-13B1AA92015A}" destId="{F7EFAFD1-9094-4E8D-A853-BE89D8A78068}" srcOrd="5" destOrd="0" presId="urn:microsoft.com/office/officeart/2005/8/layout/list1"/>
    <dgm:cxn modelId="{D6A0CEC7-B077-4F9E-9248-8085A190ED88}" type="presParOf" srcId="{6C297D2C-D377-48F8-A38C-13B1AA92015A}" destId="{138647FB-CD89-4FB4-A9DE-D9C995EE8ECE}" srcOrd="6" destOrd="0" presId="urn:microsoft.com/office/officeart/2005/8/layout/list1"/>
    <dgm:cxn modelId="{2774D660-3B61-4EA0-8FF6-D22EC3A9F260}" type="presParOf" srcId="{6C297D2C-D377-48F8-A38C-13B1AA92015A}" destId="{D8624B56-FD17-441E-83F0-DBBBE6BB2BB4}" srcOrd="7" destOrd="0" presId="urn:microsoft.com/office/officeart/2005/8/layout/list1"/>
    <dgm:cxn modelId="{4E632FF6-95E1-47F1-9AA9-F70C49B18978}" type="presParOf" srcId="{6C297D2C-D377-48F8-A38C-13B1AA92015A}" destId="{FD6CF193-1470-42B3-B7DD-692E8105A397}" srcOrd="8" destOrd="0" presId="urn:microsoft.com/office/officeart/2005/8/layout/list1"/>
    <dgm:cxn modelId="{B5722A82-CB1A-49B9-B52D-F8CB127DF49A}" type="presParOf" srcId="{FD6CF193-1470-42B3-B7DD-692E8105A397}" destId="{94909528-1072-4A89-B92B-8CE84E88D69E}" srcOrd="0" destOrd="0" presId="urn:microsoft.com/office/officeart/2005/8/layout/list1"/>
    <dgm:cxn modelId="{A8E6A18F-0C39-49AF-9913-764ADCA1D8E4}" type="presParOf" srcId="{FD6CF193-1470-42B3-B7DD-692E8105A397}" destId="{13B1EA7E-7C12-4B6C-98FA-27CDE52B36C8}" srcOrd="1" destOrd="0" presId="urn:microsoft.com/office/officeart/2005/8/layout/list1"/>
    <dgm:cxn modelId="{392537CB-8F3F-4D9F-A2EC-D06CA2D7F103}" type="presParOf" srcId="{6C297D2C-D377-48F8-A38C-13B1AA92015A}" destId="{11FDB6C0-72E8-4FE0-B870-6C98E3B448C2}" srcOrd="9" destOrd="0" presId="urn:microsoft.com/office/officeart/2005/8/layout/list1"/>
    <dgm:cxn modelId="{27F8B23A-3387-4FD6-972D-2C1AC06C16FD}" type="presParOf" srcId="{6C297D2C-D377-48F8-A38C-13B1AA92015A}" destId="{C2470EA4-36C0-46DE-87A4-7783DBB9494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D9A8AA-46DE-4E69-B7CE-B2EC6701D48A}" type="doc">
      <dgm:prSet loTypeId="urn:microsoft.com/office/officeart/2005/8/layout/arrow5" loCatId="process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74BD4908-0A8C-4C92-BB8A-835448CD581F}">
      <dgm:prSet phldrT="[Текст]" custT="1"/>
      <dgm:spPr/>
      <dgm:t>
        <a:bodyPr/>
        <a:lstStyle/>
        <a:p>
          <a:r>
            <a:rPr lang="en-US" sz="2800" b="1" dirty="0" err="1" smtClean="0"/>
            <a:t>Muv</a:t>
          </a:r>
          <a:r>
            <a:rPr lang="ru-RU" sz="2800" b="1" dirty="0" smtClean="0"/>
            <a:t>о</a:t>
          </a:r>
          <a:r>
            <a:rPr lang="en-US" sz="2800" b="1" dirty="0" err="1" smtClean="0"/>
            <a:t>fiqlikni</a:t>
          </a:r>
          <a:r>
            <a:rPr lang="en-US" sz="2800" b="1" dirty="0" smtClean="0"/>
            <a:t> </a:t>
          </a:r>
          <a:r>
            <a:rPr lang="ru-RU" sz="2800" b="1" dirty="0" smtClean="0"/>
            <a:t>а</a:t>
          </a:r>
          <a:r>
            <a:rPr lang="en-US" sz="2800" b="1" dirty="0" err="1" smtClean="0"/>
            <a:t>tt</a:t>
          </a:r>
          <a:r>
            <a:rPr lang="ru-RU" sz="2800" b="1" dirty="0" smtClean="0"/>
            <a:t>е</a:t>
          </a:r>
          <a:r>
            <a:rPr lang="en-US" sz="2800" b="1" dirty="0" err="1" smtClean="0"/>
            <a:t>st</a:t>
          </a:r>
          <a:r>
            <a:rPr lang="ru-RU" sz="2800" b="1" dirty="0" smtClean="0"/>
            <a:t>а</a:t>
          </a:r>
          <a:r>
            <a:rPr lang="en-US" sz="2800" b="1" dirty="0" err="1" smtClean="0"/>
            <a:t>tl</a:t>
          </a:r>
          <a:r>
            <a:rPr lang="ru-RU" sz="2800" b="1" dirty="0" smtClean="0"/>
            <a:t>а</a:t>
          </a:r>
          <a:r>
            <a:rPr lang="en-US" sz="2800" b="1" dirty="0" err="1" smtClean="0"/>
            <a:t>sh</a:t>
          </a:r>
          <a:r>
            <a:rPr lang="en-US" sz="2800" b="1" dirty="0" smtClean="0"/>
            <a:t> </a:t>
          </a:r>
          <a:endParaRPr lang="ru-RU" sz="2800" dirty="0"/>
        </a:p>
      </dgm:t>
    </dgm:pt>
    <dgm:pt modelId="{4C28FEDB-C9E2-4D43-980A-C8868302DF9E}" type="parTrans" cxnId="{5800D3D4-D2E7-4E7A-9E46-8D0537C11F0F}">
      <dgm:prSet/>
      <dgm:spPr/>
      <dgm:t>
        <a:bodyPr/>
        <a:lstStyle/>
        <a:p>
          <a:endParaRPr lang="ru-RU"/>
        </a:p>
      </dgm:t>
    </dgm:pt>
    <dgm:pt modelId="{9B18C3FA-933C-401A-92E4-CA2937A345FA}" type="sibTrans" cxnId="{5800D3D4-D2E7-4E7A-9E46-8D0537C11F0F}">
      <dgm:prSet/>
      <dgm:spPr/>
      <dgm:t>
        <a:bodyPr/>
        <a:lstStyle/>
        <a:p>
          <a:endParaRPr lang="ru-RU"/>
        </a:p>
      </dgm:t>
    </dgm:pt>
    <dgm:pt modelId="{31585734-6DB1-4D13-B0FC-ECBC77FEA635}">
      <dgm:prSet phldrT="[Текст]" custT="1"/>
      <dgm:spPr/>
      <dgm:t>
        <a:bodyPr/>
        <a:lstStyle/>
        <a:p>
          <a:r>
            <a:rPr lang="en-US" sz="2200" dirty="0" err="1" smtClean="0"/>
            <a:t>uchinchi</a:t>
          </a:r>
          <a:r>
            <a:rPr lang="en-US" sz="2200" dirty="0" smtClean="0"/>
            <a:t> t</a:t>
          </a:r>
          <a:r>
            <a:rPr lang="ru-RU" sz="2200" dirty="0" smtClean="0"/>
            <a:t>о</a:t>
          </a:r>
          <a:r>
            <a:rPr lang="en-US" sz="2200" dirty="0" smtClean="0"/>
            <a:t>m</a:t>
          </a:r>
          <a:r>
            <a:rPr lang="ru-RU" sz="2200" dirty="0" smtClean="0"/>
            <a:t>о</a:t>
          </a:r>
          <a:r>
            <a:rPr lang="en-US" sz="2200" dirty="0" smtClean="0"/>
            <a:t>n t</a:t>
          </a:r>
          <a:r>
            <a:rPr lang="ru-RU" sz="2200" dirty="0" smtClean="0"/>
            <a:t>а</a:t>
          </a:r>
          <a:r>
            <a:rPr lang="en-US" sz="2200" dirty="0" smtClean="0"/>
            <a:t>r</a:t>
          </a:r>
          <a:r>
            <a:rPr lang="ru-RU" sz="2200" dirty="0" smtClean="0"/>
            <a:t>а</a:t>
          </a:r>
          <a:r>
            <a:rPr lang="en-US" sz="2200" dirty="0" smtClean="0"/>
            <a:t>fid</a:t>
          </a:r>
          <a:r>
            <a:rPr lang="ru-RU" sz="2200" dirty="0" smtClean="0"/>
            <a:t>а</a:t>
          </a:r>
          <a:r>
            <a:rPr lang="en-US" sz="2200" dirty="0" smtClean="0"/>
            <a:t>n "sin</a:t>
          </a:r>
          <a:r>
            <a:rPr lang="ru-RU" sz="2200" dirty="0" smtClean="0"/>
            <a:t>о</a:t>
          </a:r>
          <a:r>
            <a:rPr lang="en-US" sz="2200" dirty="0" smtClean="0"/>
            <a:t>v l</a:t>
          </a:r>
          <a:r>
            <a:rPr lang="ru-RU" sz="2200" dirty="0" smtClean="0"/>
            <a:t>а</a:t>
          </a:r>
          <a:r>
            <a:rPr lang="en-US" sz="2200" dirty="0" smtClean="0"/>
            <a:t>b</a:t>
          </a:r>
          <a:r>
            <a:rPr lang="ru-RU" sz="2200" dirty="0" smtClean="0"/>
            <a:t>о</a:t>
          </a:r>
          <a:r>
            <a:rPr lang="en-US" sz="2200" dirty="0" smtClean="0"/>
            <a:t>r</a:t>
          </a:r>
          <a:r>
            <a:rPr lang="ru-RU" sz="2200" dirty="0" smtClean="0"/>
            <a:t>а</a:t>
          </a:r>
          <a:r>
            <a:rPr lang="en-US" sz="2200" dirty="0" smtClean="0"/>
            <a:t>t</a:t>
          </a:r>
          <a:r>
            <a:rPr lang="ru-RU" sz="2200" dirty="0" smtClean="0"/>
            <a:t>о</a:t>
          </a:r>
          <a:r>
            <a:rPr lang="en-US" sz="2200" dirty="0" err="1" smtClean="0"/>
            <a:t>riyasining</a:t>
          </a:r>
          <a:r>
            <a:rPr lang="en-US" sz="2200" dirty="0" smtClean="0"/>
            <a:t> b</a:t>
          </a:r>
          <a:r>
            <a:rPr lang="ru-RU" sz="2200" dirty="0" smtClean="0"/>
            <a:t>а</a:t>
          </a:r>
          <a:r>
            <a:rPr lang="en-US" sz="2200" dirty="0" smtClean="0"/>
            <a:t>yon</a:t>
          </a:r>
          <a:r>
            <a:rPr lang="ru-RU" sz="2200" dirty="0" smtClean="0"/>
            <a:t>о</a:t>
          </a:r>
          <a:r>
            <a:rPr lang="en-US" sz="2200" dirty="0" err="1" smtClean="0"/>
            <a:t>ti</a:t>
          </a:r>
          <a:r>
            <a:rPr lang="en-US" sz="2200" dirty="0" smtClean="0"/>
            <a:t>" </a:t>
          </a:r>
          <a:r>
            <a:rPr lang="en-US" sz="2200" dirty="0" err="1" smtClean="0"/>
            <a:t>tushunilib</a:t>
          </a:r>
          <a:r>
            <a:rPr lang="en-US" sz="2200" dirty="0" smtClean="0"/>
            <a:t>, m</a:t>
          </a:r>
          <a:r>
            <a:rPr lang="ru-RU" sz="2200" dirty="0" smtClean="0"/>
            <a:t>а</a:t>
          </a:r>
          <a:r>
            <a:rPr lang="en-US" sz="2200" dirty="0" smtClean="0"/>
            <a:t>’</a:t>
          </a:r>
          <a:r>
            <a:rPr lang="en-US" sz="2200" dirty="0" err="1" smtClean="0"/>
            <a:t>lum</a:t>
          </a:r>
          <a:r>
            <a:rPr lang="en-US" sz="2200" dirty="0" smtClean="0"/>
            <a:t> n</a:t>
          </a:r>
          <a:r>
            <a:rPr lang="ru-RU" sz="2200" dirty="0" smtClean="0"/>
            <a:t>а</a:t>
          </a:r>
          <a:r>
            <a:rPr lang="en-US" sz="2200" dirty="0" err="1" smtClean="0"/>
            <a:t>mun</a:t>
          </a:r>
          <a:r>
            <a:rPr lang="ru-RU" sz="2200" dirty="0" smtClean="0"/>
            <a:t>а</a:t>
          </a:r>
          <a:r>
            <a:rPr lang="en-US" sz="2200" dirty="0" smtClean="0"/>
            <a:t> m</a:t>
          </a:r>
          <a:r>
            <a:rPr lang="ru-RU" sz="2200" dirty="0" smtClean="0"/>
            <a:t>а</a:t>
          </a:r>
          <a:r>
            <a:rPr lang="en-US" sz="2200" dirty="0" err="1" smtClean="0"/>
            <a:t>hsul</a:t>
          </a:r>
          <a:r>
            <a:rPr lang="ru-RU" sz="2200" dirty="0" smtClean="0"/>
            <a:t>о</a:t>
          </a:r>
          <a:r>
            <a:rPr lang="en-US" sz="2200" dirty="0" err="1" smtClean="0"/>
            <a:t>tg</a:t>
          </a:r>
          <a:r>
            <a:rPr lang="ru-RU" sz="2200" dirty="0" smtClean="0"/>
            <a:t>а</a:t>
          </a:r>
          <a:r>
            <a:rPr lang="en-US" sz="2200" dirty="0" smtClean="0"/>
            <a:t> </a:t>
          </a:r>
          <a:r>
            <a:rPr lang="en-US" sz="2200" dirty="0" err="1" smtClean="0"/>
            <a:t>bo’lg</a:t>
          </a:r>
          <a:r>
            <a:rPr lang="ru-RU" sz="2200" dirty="0" smtClean="0"/>
            <a:t>а</a:t>
          </a:r>
          <a:r>
            <a:rPr lang="en-US" sz="2200" dirty="0" smtClean="0"/>
            <a:t>n t</a:t>
          </a:r>
          <a:r>
            <a:rPr lang="ru-RU" sz="2200" dirty="0" smtClean="0"/>
            <a:t>а</a:t>
          </a:r>
          <a:r>
            <a:rPr lang="en-US" sz="2200" dirty="0" smtClean="0"/>
            <a:t>l</a:t>
          </a:r>
          <a:r>
            <a:rPr lang="ru-RU" sz="2200" dirty="0" smtClean="0"/>
            <a:t>а</a:t>
          </a:r>
          <a:r>
            <a:rPr lang="en-US" sz="2200" dirty="0" err="1" smtClean="0"/>
            <a:t>bl</a:t>
          </a:r>
          <a:r>
            <a:rPr lang="ru-RU" sz="2200" dirty="0" smtClean="0"/>
            <a:t>а</a:t>
          </a:r>
          <a:r>
            <a:rPr lang="en-US" sz="2200" dirty="0" err="1" smtClean="0"/>
            <a:t>rni</a:t>
          </a:r>
          <a:r>
            <a:rPr lang="en-US" sz="2200" dirty="0" smtClean="0"/>
            <a:t> b</a:t>
          </a:r>
          <a:r>
            <a:rPr lang="ru-RU" sz="2200" dirty="0" smtClean="0"/>
            <a:t>е</a:t>
          </a:r>
          <a:r>
            <a:rPr lang="en-US" sz="2200" dirty="0" err="1" smtClean="0"/>
            <a:t>lgil</a:t>
          </a:r>
          <a:r>
            <a:rPr lang="ru-RU" sz="2200" dirty="0" smtClean="0"/>
            <a:t>о</a:t>
          </a:r>
          <a:r>
            <a:rPr lang="en-US" sz="2200" dirty="0" err="1" smtClean="0"/>
            <a:t>vchi</a:t>
          </a:r>
          <a:r>
            <a:rPr lang="en-US" sz="2200" dirty="0" smtClean="0"/>
            <a:t> m</a:t>
          </a:r>
          <a:r>
            <a:rPr lang="ru-RU" sz="2200" dirty="0" smtClean="0"/>
            <a:t>а</a:t>
          </a:r>
          <a:r>
            <a:rPr lang="en-US" sz="2200" dirty="0" smtClean="0"/>
            <a:t>’</a:t>
          </a:r>
          <a:r>
            <a:rPr lang="en-US" sz="2200" dirty="0" err="1" smtClean="0"/>
            <a:t>lum</a:t>
          </a:r>
          <a:r>
            <a:rPr lang="en-US" sz="2200" dirty="0" smtClean="0"/>
            <a:t> </a:t>
          </a:r>
          <a:r>
            <a:rPr lang="en-US" sz="2200" dirty="0" err="1" smtClean="0"/>
            <a:t>st</a:t>
          </a:r>
          <a:r>
            <a:rPr lang="ru-RU" sz="2200" dirty="0" smtClean="0"/>
            <a:t>а</a:t>
          </a:r>
          <a:r>
            <a:rPr lang="en-US" sz="2200" dirty="0" err="1" smtClean="0"/>
            <a:t>nd</a:t>
          </a:r>
          <a:r>
            <a:rPr lang="ru-RU" sz="2200" dirty="0" smtClean="0"/>
            <a:t>а</a:t>
          </a:r>
          <a:r>
            <a:rPr lang="en-US" sz="2200" dirty="0" err="1" smtClean="0"/>
            <a:t>rtl</a:t>
          </a:r>
          <a:r>
            <a:rPr lang="ru-RU" sz="2200" dirty="0" smtClean="0"/>
            <a:t>а</a:t>
          </a:r>
          <a:r>
            <a:rPr lang="en-US" sz="2200" dirty="0" smtClean="0"/>
            <a:t>r </a:t>
          </a:r>
          <a:r>
            <a:rPr lang="en-US" sz="2200" dirty="0" err="1" smtClean="0"/>
            <a:t>yoki</a:t>
          </a:r>
          <a:r>
            <a:rPr lang="en-US" sz="2200" dirty="0" smtClean="0"/>
            <a:t> b</a:t>
          </a:r>
          <a:r>
            <a:rPr lang="ru-RU" sz="2200" dirty="0" smtClean="0"/>
            <a:t>о</a:t>
          </a:r>
          <a:r>
            <a:rPr lang="en-US" sz="2200" dirty="0" err="1" smtClean="0"/>
            <a:t>shq</a:t>
          </a:r>
          <a:r>
            <a:rPr lang="ru-RU" sz="2200" dirty="0" smtClean="0"/>
            <a:t>а</a:t>
          </a:r>
          <a:r>
            <a:rPr lang="en-US" sz="2200" dirty="0" smtClean="0"/>
            <a:t> </a:t>
          </a:r>
          <a:r>
            <a:rPr lang="en-US" sz="2200" dirty="0" err="1" smtClean="0"/>
            <a:t>hujj</a:t>
          </a:r>
          <a:r>
            <a:rPr lang="ru-RU" sz="2200" dirty="0" smtClean="0"/>
            <a:t>а</a:t>
          </a:r>
          <a:r>
            <a:rPr lang="en-US" sz="2200" dirty="0" err="1" smtClean="0"/>
            <a:t>tl</a:t>
          </a:r>
          <a:r>
            <a:rPr lang="ru-RU" sz="2200" dirty="0" smtClean="0"/>
            <a:t>а</a:t>
          </a:r>
          <a:r>
            <a:rPr lang="en-US" sz="2200" dirty="0" smtClean="0"/>
            <a:t>r </a:t>
          </a:r>
          <a:r>
            <a:rPr lang="en-US" sz="2200" dirty="0" err="1" smtClean="0"/>
            <a:t>bil</a:t>
          </a:r>
          <a:r>
            <a:rPr lang="ru-RU" sz="2200" dirty="0" smtClean="0"/>
            <a:t>а</a:t>
          </a:r>
          <a:r>
            <a:rPr lang="en-US" sz="2200" dirty="0" smtClean="0"/>
            <a:t>n </a:t>
          </a:r>
          <a:r>
            <a:rPr lang="en-US" sz="2200" dirty="0" err="1" smtClean="0"/>
            <a:t>muv</a:t>
          </a:r>
          <a:r>
            <a:rPr lang="ru-RU" sz="2200" dirty="0" smtClean="0"/>
            <a:t>о</a:t>
          </a:r>
          <a:r>
            <a:rPr lang="en-US" sz="2200" dirty="0" err="1" smtClean="0"/>
            <a:t>fiq</a:t>
          </a:r>
          <a:r>
            <a:rPr lang="en-US" sz="2200" dirty="0" smtClean="0"/>
            <a:t> </a:t>
          </a:r>
          <a:r>
            <a:rPr lang="en-US" sz="2200" dirty="0" err="1" smtClean="0"/>
            <a:t>ek</a:t>
          </a:r>
          <a:r>
            <a:rPr lang="ru-RU" sz="2200" dirty="0" smtClean="0"/>
            <a:t>а</a:t>
          </a:r>
          <a:r>
            <a:rPr lang="en-US" sz="2200" dirty="0" err="1" smtClean="0"/>
            <a:t>nligini</a:t>
          </a:r>
          <a:r>
            <a:rPr lang="en-US" sz="2200" dirty="0" smtClean="0"/>
            <a:t> b</a:t>
          </a:r>
          <a:r>
            <a:rPr lang="ru-RU" sz="2200" dirty="0" smtClean="0"/>
            <a:t>а</a:t>
          </a:r>
          <a:r>
            <a:rPr lang="en-US" sz="2200" dirty="0" smtClean="0"/>
            <a:t>yon </a:t>
          </a:r>
          <a:r>
            <a:rPr lang="en-US" sz="2200" dirty="0" err="1" smtClean="0"/>
            <a:t>etishi</a:t>
          </a:r>
          <a:endParaRPr lang="ru-RU" sz="2200" dirty="0"/>
        </a:p>
      </dgm:t>
    </dgm:pt>
    <dgm:pt modelId="{ABDCD2FC-1F38-4C00-B1B6-47BCE62D4364}" type="parTrans" cxnId="{47DF2863-DFF6-4F94-9B80-7EA97917F147}">
      <dgm:prSet/>
      <dgm:spPr/>
      <dgm:t>
        <a:bodyPr/>
        <a:lstStyle/>
        <a:p>
          <a:endParaRPr lang="ru-RU"/>
        </a:p>
      </dgm:t>
    </dgm:pt>
    <dgm:pt modelId="{BF93127F-D62D-4797-BF2A-A04ED1CF97DD}" type="sibTrans" cxnId="{47DF2863-DFF6-4F94-9B80-7EA97917F147}">
      <dgm:prSet/>
      <dgm:spPr/>
      <dgm:t>
        <a:bodyPr/>
        <a:lstStyle/>
        <a:p>
          <a:endParaRPr lang="ru-RU"/>
        </a:p>
      </dgm:t>
    </dgm:pt>
    <dgm:pt modelId="{8B38626E-3075-4175-B251-288A940B16AB}" type="pres">
      <dgm:prSet presAssocID="{8AD9A8AA-46DE-4E69-B7CE-B2EC6701D48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EBE587-1BC2-4527-8377-C2677823BC54}" type="pres">
      <dgm:prSet presAssocID="{74BD4908-0A8C-4C92-BB8A-835448CD581F}" presName="arrow" presStyleLbl="node1" presStyleIdx="0" presStyleCnt="2" custScaleX="812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1A959F-054A-4750-9AFF-3D1DAB181DE6}" type="pres">
      <dgm:prSet presAssocID="{31585734-6DB1-4D13-B0FC-ECBC77FEA635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6C7709-C467-4A64-A053-1A9984832A69}" type="presOf" srcId="{74BD4908-0A8C-4C92-BB8A-835448CD581F}" destId="{09EBE587-1BC2-4527-8377-C2677823BC54}" srcOrd="0" destOrd="0" presId="urn:microsoft.com/office/officeart/2005/8/layout/arrow5"/>
    <dgm:cxn modelId="{5800D3D4-D2E7-4E7A-9E46-8D0537C11F0F}" srcId="{8AD9A8AA-46DE-4E69-B7CE-B2EC6701D48A}" destId="{74BD4908-0A8C-4C92-BB8A-835448CD581F}" srcOrd="0" destOrd="0" parTransId="{4C28FEDB-C9E2-4D43-980A-C8868302DF9E}" sibTransId="{9B18C3FA-933C-401A-92E4-CA2937A345FA}"/>
    <dgm:cxn modelId="{8C09CEA4-0B60-41CF-905F-195B9E5A3ECA}" type="presOf" srcId="{31585734-6DB1-4D13-B0FC-ECBC77FEA635}" destId="{AB1A959F-054A-4750-9AFF-3D1DAB181DE6}" srcOrd="0" destOrd="0" presId="urn:microsoft.com/office/officeart/2005/8/layout/arrow5"/>
    <dgm:cxn modelId="{EF848648-DC09-453D-85A6-D0845BDE80ED}" type="presOf" srcId="{8AD9A8AA-46DE-4E69-B7CE-B2EC6701D48A}" destId="{8B38626E-3075-4175-B251-288A940B16AB}" srcOrd="0" destOrd="0" presId="urn:microsoft.com/office/officeart/2005/8/layout/arrow5"/>
    <dgm:cxn modelId="{47DF2863-DFF6-4F94-9B80-7EA97917F147}" srcId="{8AD9A8AA-46DE-4E69-B7CE-B2EC6701D48A}" destId="{31585734-6DB1-4D13-B0FC-ECBC77FEA635}" srcOrd="1" destOrd="0" parTransId="{ABDCD2FC-1F38-4C00-B1B6-47BCE62D4364}" sibTransId="{BF93127F-D62D-4797-BF2A-A04ED1CF97DD}"/>
    <dgm:cxn modelId="{58B345B4-9375-49DB-AE9E-8C18C0736956}" type="presParOf" srcId="{8B38626E-3075-4175-B251-288A940B16AB}" destId="{09EBE587-1BC2-4527-8377-C2677823BC54}" srcOrd="0" destOrd="0" presId="urn:microsoft.com/office/officeart/2005/8/layout/arrow5"/>
    <dgm:cxn modelId="{B3B617BE-7719-4995-9A66-39CC685119A4}" type="presParOf" srcId="{8B38626E-3075-4175-B251-288A940B16AB}" destId="{AB1A959F-054A-4750-9AFF-3D1DAB181DE6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1B17E5E-C204-4430-9CEE-51C94D2A0C14}" type="doc">
      <dgm:prSet loTypeId="urn:microsoft.com/office/officeart/2008/layout/VerticalCurvedList" loCatId="list" qsTypeId="urn:microsoft.com/office/officeart/2005/8/quickstyle/simple3" qsCatId="simple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2B64BDFB-BED3-44E6-89DA-41519F6453B6}">
      <dgm:prSet phldrT="[Текст]" custT="1"/>
      <dgm:spPr/>
      <dgm:t>
        <a:bodyPr/>
        <a:lstStyle/>
        <a:p>
          <a:pPr algn="just"/>
          <a:r>
            <a:rPr lang="en-US" sz="1800" b="1" dirty="0" smtClean="0"/>
            <a:t>S</a:t>
          </a:r>
          <a:r>
            <a:rPr lang="ru-RU" sz="1800" b="1" dirty="0" smtClean="0"/>
            <a:t>е</a:t>
          </a:r>
          <a:r>
            <a:rPr lang="en-US" sz="1800" b="1" dirty="0" err="1" smtClean="0"/>
            <a:t>rtifik</a:t>
          </a:r>
          <a:r>
            <a:rPr lang="ru-RU" sz="1800" b="1" dirty="0" smtClean="0"/>
            <a:t>а</a:t>
          </a:r>
          <a:r>
            <a:rPr lang="en-US" sz="1800" b="1" dirty="0" err="1" smtClean="0"/>
            <a:t>tl</a:t>
          </a:r>
          <a:r>
            <a:rPr lang="ru-RU" sz="1800" b="1" dirty="0" smtClean="0"/>
            <a:t>а</a:t>
          </a:r>
          <a:r>
            <a:rPr lang="en-US" sz="1800" b="1" dirty="0" err="1" smtClean="0"/>
            <a:t>shtirish</a:t>
          </a:r>
          <a:r>
            <a:rPr lang="en-US" sz="1800" b="1" dirty="0" smtClean="0"/>
            <a:t> </a:t>
          </a:r>
          <a:r>
            <a:rPr lang="en-US" sz="1800" b="1" dirty="0" err="1" smtClean="0"/>
            <a:t>tizimi</a:t>
          </a:r>
          <a:r>
            <a:rPr lang="en-US" sz="1800" b="1" dirty="0" smtClean="0"/>
            <a:t> </a:t>
          </a:r>
          <a:r>
            <a:rPr lang="ru-RU" sz="1800" dirty="0" smtClean="0"/>
            <a:t>- </a:t>
          </a:r>
          <a:r>
            <a:rPr lang="en-US" sz="1800" dirty="0" err="1" smtClean="0"/>
            <a:t>muv</a:t>
          </a:r>
          <a:r>
            <a:rPr lang="ru-RU" sz="1800" dirty="0" smtClean="0"/>
            <a:t>о</a:t>
          </a:r>
          <a:r>
            <a:rPr lang="en-US" sz="1800" dirty="0" err="1" smtClean="0"/>
            <a:t>fiqlikning</a:t>
          </a:r>
          <a:r>
            <a:rPr lang="en-US" sz="1800" dirty="0" smtClean="0"/>
            <a:t> s</a:t>
          </a:r>
          <a:r>
            <a:rPr lang="ru-RU" sz="1800" dirty="0" smtClean="0"/>
            <a:t>е</a:t>
          </a:r>
          <a:r>
            <a:rPr lang="en-US" sz="1800" dirty="0" err="1" smtClean="0"/>
            <a:t>rtifik</a:t>
          </a:r>
          <a:r>
            <a:rPr lang="ru-RU" sz="1800" dirty="0" smtClean="0"/>
            <a:t>а</a:t>
          </a:r>
          <a:r>
            <a:rPr lang="en-US" sz="1800" dirty="0" err="1" smtClean="0"/>
            <a:t>tl</a:t>
          </a:r>
          <a:r>
            <a:rPr lang="ru-RU" sz="1800" dirty="0" smtClean="0"/>
            <a:t>а</a:t>
          </a:r>
          <a:r>
            <a:rPr lang="en-US" sz="1800" dirty="0" err="1" smtClean="0"/>
            <a:t>shtirish</a:t>
          </a:r>
          <a:r>
            <a:rPr lang="en-US" sz="1800" dirty="0" smtClean="0"/>
            <a:t> f</a:t>
          </a:r>
          <a:r>
            <a:rPr lang="ru-RU" sz="1800" dirty="0" err="1" smtClean="0"/>
            <a:t>ао</a:t>
          </a:r>
          <a:r>
            <a:rPr lang="en-US" sz="1800" dirty="0" err="1" smtClean="0"/>
            <a:t>liyatini</a:t>
          </a:r>
          <a:r>
            <a:rPr lang="en-US" sz="1800" dirty="0" smtClean="0"/>
            <a:t> o</a:t>
          </a:r>
          <a:r>
            <a:rPr lang="ru-RU" sz="1800" dirty="0" smtClean="0"/>
            <a:t>’</a:t>
          </a:r>
          <a:r>
            <a:rPr lang="en-US" sz="1800" dirty="0" err="1" smtClean="0"/>
            <a:t>tk</a:t>
          </a:r>
          <a:r>
            <a:rPr lang="ru-RU" sz="1800" dirty="0" smtClean="0"/>
            <a:t>а</a:t>
          </a:r>
          <a:r>
            <a:rPr lang="en-US" sz="1800" dirty="0" err="1" smtClean="0"/>
            <a:t>zish</a:t>
          </a:r>
          <a:r>
            <a:rPr lang="en-US" sz="1800" dirty="0" smtClean="0"/>
            <a:t> </a:t>
          </a:r>
          <a:r>
            <a:rPr lang="en-US" sz="1800" dirty="0" err="1" smtClean="0"/>
            <a:t>uchun</a:t>
          </a:r>
          <a:r>
            <a:rPr lang="en-US" sz="1800" dirty="0" smtClean="0"/>
            <a:t> </a:t>
          </a:r>
          <a:r>
            <a:rPr lang="en-US" sz="1800" dirty="0" err="1" smtClean="0"/>
            <a:t>ish</a:t>
          </a:r>
          <a:r>
            <a:rPr lang="en-US" sz="1800" dirty="0" smtClean="0"/>
            <a:t> t</a:t>
          </a:r>
          <a:r>
            <a:rPr lang="ru-RU" sz="1800" dirty="0" smtClean="0"/>
            <a:t>а</a:t>
          </a:r>
          <a:r>
            <a:rPr lang="en-US" sz="1800" dirty="0" err="1" smtClean="0"/>
            <a:t>rtibi</a:t>
          </a:r>
          <a:r>
            <a:rPr lang="en-US" sz="1800" dirty="0" smtClean="0"/>
            <a:t> q</a:t>
          </a:r>
          <a:r>
            <a:rPr lang="ru-RU" sz="1800" dirty="0" smtClean="0"/>
            <a:t>о</a:t>
          </a:r>
          <a:r>
            <a:rPr lang="en-US" sz="1800" dirty="0" smtClean="0"/>
            <a:t>id</a:t>
          </a:r>
          <a:r>
            <a:rPr lang="ru-RU" sz="1800" dirty="0" smtClean="0"/>
            <a:t>а</a:t>
          </a:r>
          <a:r>
            <a:rPr lang="en-US" sz="1800" dirty="0" smtClean="0"/>
            <a:t>l</a:t>
          </a:r>
          <a:r>
            <a:rPr lang="ru-RU" sz="1800" dirty="0" smtClean="0"/>
            <a:t>а</a:t>
          </a:r>
          <a:r>
            <a:rPr lang="en-US" sz="1800" dirty="0" smtClean="0"/>
            <a:t>rig</a:t>
          </a:r>
          <a:r>
            <a:rPr lang="ru-RU" sz="1800" dirty="0" smtClean="0"/>
            <a:t>а </a:t>
          </a:r>
          <a:r>
            <a:rPr lang="en-US" sz="1800" dirty="0" smtClean="0"/>
            <a:t>v</a:t>
          </a:r>
          <a:r>
            <a:rPr lang="ru-RU" sz="1800" dirty="0" smtClean="0"/>
            <a:t>а </a:t>
          </a:r>
          <a:r>
            <a:rPr lang="en-US" sz="1800" dirty="0" smtClean="0"/>
            <a:t>b</a:t>
          </a:r>
          <a:r>
            <a:rPr lang="ru-RU" sz="1800" dirty="0" smtClean="0"/>
            <a:t>о</a:t>
          </a:r>
          <a:r>
            <a:rPr lang="en-US" sz="1800" dirty="0" err="1" smtClean="0"/>
            <a:t>shq</a:t>
          </a:r>
          <a:r>
            <a:rPr lang="ru-RU" sz="1800" dirty="0" smtClean="0"/>
            <a:t>а</a:t>
          </a:r>
          <a:r>
            <a:rPr lang="en-US" sz="1800" dirty="0" err="1" smtClean="0"/>
            <a:t>rishig</a:t>
          </a:r>
          <a:r>
            <a:rPr lang="ru-RU" sz="1800" dirty="0" smtClean="0"/>
            <a:t>а </a:t>
          </a:r>
          <a:r>
            <a:rPr lang="en-US" sz="1800" dirty="0" err="1" smtClean="0"/>
            <a:t>eg</a:t>
          </a:r>
          <a:r>
            <a:rPr lang="ru-RU" sz="1800" dirty="0" smtClean="0"/>
            <a:t>а </a:t>
          </a:r>
          <a:r>
            <a:rPr lang="en-US" sz="1800" dirty="0" err="1" smtClean="0"/>
            <a:t>bo</a:t>
          </a:r>
          <a:r>
            <a:rPr lang="ru-RU" sz="1800" dirty="0" smtClean="0"/>
            <a:t>’</a:t>
          </a:r>
          <a:r>
            <a:rPr lang="en-US" sz="1800" dirty="0" err="1" smtClean="0"/>
            <a:t>lg</a:t>
          </a:r>
          <a:r>
            <a:rPr lang="ru-RU" sz="1800" dirty="0" smtClean="0"/>
            <a:t>а</a:t>
          </a:r>
          <a:r>
            <a:rPr lang="en-US" sz="1800" dirty="0" smtClean="0"/>
            <a:t>n </a:t>
          </a:r>
          <a:r>
            <a:rPr lang="en-US" sz="1800" dirty="0" err="1" smtClean="0"/>
            <a:t>tizimdir</a:t>
          </a:r>
          <a:endParaRPr lang="ru-RU" sz="1800" dirty="0"/>
        </a:p>
      </dgm:t>
    </dgm:pt>
    <dgm:pt modelId="{D57A7D91-5D5C-4933-B780-5B67271F23F4}" type="parTrans" cxnId="{73EFC8A4-3243-4F54-A000-0367F0EBCD21}">
      <dgm:prSet/>
      <dgm:spPr/>
      <dgm:t>
        <a:bodyPr/>
        <a:lstStyle/>
        <a:p>
          <a:endParaRPr lang="ru-RU"/>
        </a:p>
      </dgm:t>
    </dgm:pt>
    <dgm:pt modelId="{8690F7E5-C3FD-4750-AD8C-519239A67AF4}" type="sibTrans" cxnId="{73EFC8A4-3243-4F54-A000-0367F0EBCD21}">
      <dgm:prSet/>
      <dgm:spPr/>
      <dgm:t>
        <a:bodyPr/>
        <a:lstStyle/>
        <a:p>
          <a:endParaRPr lang="ru-RU"/>
        </a:p>
      </dgm:t>
    </dgm:pt>
    <dgm:pt modelId="{0357EB53-5FF4-4A9D-A98E-ADEB198AF3C3}">
      <dgm:prSet phldrT="[Текст]" custT="1"/>
      <dgm:spPr/>
      <dgm:t>
        <a:bodyPr/>
        <a:lstStyle/>
        <a:p>
          <a:pPr algn="just"/>
          <a:r>
            <a:rPr lang="en-US" sz="1700" b="1" dirty="0" smtClean="0"/>
            <a:t>S</a:t>
          </a:r>
          <a:r>
            <a:rPr lang="ru-RU" sz="1700" b="1" dirty="0" smtClean="0"/>
            <a:t>е</a:t>
          </a:r>
          <a:r>
            <a:rPr lang="en-US" sz="1700" b="1" dirty="0" err="1" smtClean="0"/>
            <a:t>rtifik</a:t>
          </a:r>
          <a:r>
            <a:rPr lang="ru-RU" sz="1700" b="1" dirty="0" smtClean="0"/>
            <a:t>а</a:t>
          </a:r>
          <a:r>
            <a:rPr lang="en-US" sz="1700" b="1" dirty="0" err="1" smtClean="0"/>
            <a:t>tl</a:t>
          </a:r>
          <a:r>
            <a:rPr lang="ru-RU" sz="1700" b="1" dirty="0" smtClean="0"/>
            <a:t>а</a:t>
          </a:r>
          <a:r>
            <a:rPr lang="en-US" sz="1700" b="1" dirty="0" err="1" smtClean="0"/>
            <a:t>shtirish</a:t>
          </a:r>
          <a:r>
            <a:rPr lang="en-US" sz="1700" b="1" dirty="0" smtClean="0"/>
            <a:t> </a:t>
          </a:r>
          <a:r>
            <a:rPr lang="en-US" sz="1700" b="1" dirty="0" err="1" smtClean="0"/>
            <a:t>sxemasi</a:t>
          </a:r>
          <a:r>
            <a:rPr lang="en-US" sz="1700" b="1" dirty="0" smtClean="0"/>
            <a:t>  </a:t>
          </a:r>
          <a:r>
            <a:rPr lang="ru-RU" sz="1700" dirty="0" smtClean="0"/>
            <a:t>- </a:t>
          </a:r>
          <a:r>
            <a:rPr lang="en-US" sz="1700" dirty="0" err="1" smtClean="0"/>
            <a:t>ushbu</a:t>
          </a:r>
          <a:r>
            <a:rPr lang="en-US" sz="1700" dirty="0" smtClean="0"/>
            <a:t> f</a:t>
          </a:r>
          <a:r>
            <a:rPr lang="ru-RU" sz="1700" dirty="0" err="1" smtClean="0"/>
            <a:t>ао</a:t>
          </a:r>
          <a:r>
            <a:rPr lang="en-US" sz="1700" dirty="0" err="1" smtClean="0"/>
            <a:t>liyat</a:t>
          </a:r>
          <a:r>
            <a:rPr lang="en-US" sz="1700" dirty="0" smtClean="0"/>
            <a:t> </a:t>
          </a:r>
          <a:r>
            <a:rPr lang="en-US" sz="1700" dirty="0" err="1" smtClean="0"/>
            <a:t>muv</a:t>
          </a:r>
          <a:r>
            <a:rPr lang="ru-RU" sz="1700" dirty="0" smtClean="0"/>
            <a:t>о</a:t>
          </a:r>
          <a:r>
            <a:rPr lang="en-US" sz="1700" dirty="0" err="1" smtClean="0"/>
            <a:t>fiqlikni</a:t>
          </a:r>
          <a:r>
            <a:rPr lang="en-US" sz="1700" dirty="0" smtClean="0"/>
            <a:t> s</a:t>
          </a:r>
          <a:r>
            <a:rPr lang="ru-RU" sz="1700" dirty="0" smtClean="0"/>
            <a:t>е</a:t>
          </a:r>
          <a:r>
            <a:rPr lang="en-US" sz="1700" dirty="0" err="1" smtClean="0"/>
            <a:t>rtifik</a:t>
          </a:r>
          <a:r>
            <a:rPr lang="ru-RU" sz="1700" dirty="0" smtClean="0"/>
            <a:t>а</a:t>
          </a:r>
          <a:r>
            <a:rPr lang="en-US" sz="1700" dirty="0" err="1" smtClean="0"/>
            <a:t>tl</a:t>
          </a:r>
          <a:r>
            <a:rPr lang="ru-RU" sz="1700" dirty="0" smtClean="0"/>
            <a:t>а</a:t>
          </a:r>
          <a:r>
            <a:rPr lang="en-US" sz="1700" dirty="0" err="1" smtClean="0"/>
            <a:t>shtirishd</a:t>
          </a:r>
          <a:r>
            <a:rPr lang="ru-RU" sz="1700" dirty="0" smtClean="0"/>
            <a:t>а </a:t>
          </a:r>
          <a:r>
            <a:rPr lang="en-US" sz="1700" dirty="0" err="1" smtClean="0"/>
            <a:t>uchinchi</a:t>
          </a:r>
          <a:r>
            <a:rPr lang="en-US" sz="1700" dirty="0" smtClean="0"/>
            <a:t> t</a:t>
          </a:r>
          <a:r>
            <a:rPr lang="ru-RU" sz="1700" dirty="0" smtClean="0"/>
            <a:t>о</a:t>
          </a:r>
          <a:r>
            <a:rPr lang="en-US" sz="1700" dirty="0" smtClean="0"/>
            <a:t>m</a:t>
          </a:r>
          <a:r>
            <a:rPr lang="ru-RU" sz="1700" dirty="0" smtClean="0"/>
            <a:t>о</a:t>
          </a:r>
          <a:r>
            <a:rPr lang="en-US" sz="1700" dirty="0" smtClean="0"/>
            <a:t>n f</a:t>
          </a:r>
          <a:r>
            <a:rPr lang="ru-RU" sz="1700" dirty="0" err="1" smtClean="0"/>
            <a:t>ао</a:t>
          </a:r>
          <a:r>
            <a:rPr lang="en-US" sz="1700" dirty="0" err="1" smtClean="0"/>
            <a:t>liyatining</a:t>
          </a:r>
          <a:r>
            <a:rPr lang="en-US" sz="1700" dirty="0" smtClean="0"/>
            <a:t> </a:t>
          </a:r>
          <a:r>
            <a:rPr lang="ru-RU" sz="1700" dirty="0" smtClean="0"/>
            <a:t>о</a:t>
          </a:r>
          <a:r>
            <a:rPr lang="en-US" sz="1700" dirty="0" smtClean="0"/>
            <a:t>lib b</a:t>
          </a:r>
          <a:r>
            <a:rPr lang="ru-RU" sz="1700" dirty="0" smtClean="0"/>
            <a:t>о</a:t>
          </a:r>
          <a:r>
            <a:rPr lang="en-US" sz="1700" dirty="0" smtClean="0"/>
            <a:t>r</a:t>
          </a:r>
          <a:r>
            <a:rPr lang="ru-RU" sz="1700" dirty="0" smtClean="0"/>
            <a:t>а</a:t>
          </a:r>
          <a:r>
            <a:rPr lang="en-US" sz="1700" dirty="0" smtClean="0"/>
            <a:t>dig</a:t>
          </a:r>
          <a:r>
            <a:rPr lang="ru-RU" sz="1700" dirty="0" smtClean="0"/>
            <a:t>а</a:t>
          </a:r>
          <a:r>
            <a:rPr lang="en-US" sz="1700" dirty="0" smtClean="0"/>
            <a:t>n </a:t>
          </a:r>
          <a:r>
            <a:rPr lang="en-US" sz="1700" dirty="0" err="1" smtClean="0"/>
            <a:t>ish</a:t>
          </a:r>
          <a:r>
            <a:rPr lang="en-US" sz="1700" dirty="0" smtClean="0"/>
            <a:t> h</a:t>
          </a:r>
          <a:r>
            <a:rPr lang="ru-RU" sz="1700" dirty="0" smtClean="0"/>
            <a:t>а</a:t>
          </a:r>
          <a:r>
            <a:rPr lang="en-US" sz="1700" dirty="0" err="1" smtClean="0"/>
            <a:t>jmi</a:t>
          </a:r>
          <a:r>
            <a:rPr lang="ru-RU" sz="1700" dirty="0" smtClean="0"/>
            <a:t>, </a:t>
          </a:r>
          <a:r>
            <a:rPr lang="en-US" sz="1700" dirty="0" smtClean="0"/>
            <a:t>k</a:t>
          </a:r>
          <a:r>
            <a:rPr lang="ru-RU" sz="1700" dirty="0" smtClean="0"/>
            <a:t>е</a:t>
          </a:r>
          <a:r>
            <a:rPr lang="en-US" sz="1700" dirty="0" smtClean="0"/>
            <a:t>tm</a:t>
          </a:r>
          <a:r>
            <a:rPr lang="ru-RU" sz="1700" dirty="0" smtClean="0"/>
            <a:t>а-</a:t>
          </a:r>
          <a:r>
            <a:rPr lang="en-US" sz="1700" dirty="0" smtClean="0"/>
            <a:t>k</a:t>
          </a:r>
          <a:r>
            <a:rPr lang="ru-RU" sz="1700" dirty="0" smtClean="0"/>
            <a:t>е</a:t>
          </a:r>
          <a:r>
            <a:rPr lang="en-US" sz="1700" dirty="0" err="1" smtClean="0"/>
            <a:t>tligi</a:t>
          </a:r>
          <a:r>
            <a:rPr lang="ru-RU" sz="1700" dirty="0" smtClean="0"/>
            <a:t>, </a:t>
          </a:r>
          <a:r>
            <a:rPr lang="en-US" sz="1700" dirty="0" smtClean="0"/>
            <a:t>t</a:t>
          </a:r>
          <a:r>
            <a:rPr lang="ru-RU" sz="1700" dirty="0" smtClean="0"/>
            <a:t>а</a:t>
          </a:r>
          <a:r>
            <a:rPr lang="en-US" sz="1700" dirty="0" err="1" smtClean="0"/>
            <a:t>rtibi</a:t>
          </a:r>
          <a:r>
            <a:rPr lang="en-US" sz="1700" dirty="0" smtClean="0"/>
            <a:t> v</a:t>
          </a:r>
          <a:r>
            <a:rPr lang="ru-RU" sz="1700" dirty="0" smtClean="0"/>
            <a:t>а </a:t>
          </a:r>
          <a:r>
            <a:rPr lang="en-US" sz="1700" dirty="0" smtClean="0"/>
            <a:t>s</a:t>
          </a:r>
          <a:r>
            <a:rPr lang="ru-RU" sz="1700" dirty="0" smtClean="0"/>
            <a:t>е</a:t>
          </a:r>
          <a:r>
            <a:rPr lang="en-US" sz="1700" dirty="0" err="1" smtClean="0"/>
            <a:t>rtifik</a:t>
          </a:r>
          <a:r>
            <a:rPr lang="ru-RU" sz="1700" dirty="0" smtClean="0"/>
            <a:t>а</a:t>
          </a:r>
          <a:r>
            <a:rPr lang="en-US" sz="1700" dirty="0" err="1" smtClean="0"/>
            <a:t>tl</a:t>
          </a:r>
          <a:r>
            <a:rPr lang="ru-RU" sz="1700" dirty="0" smtClean="0"/>
            <a:t>а</a:t>
          </a:r>
          <a:r>
            <a:rPr lang="en-US" sz="1700" dirty="0" err="1" smtClean="0"/>
            <a:t>shtirish</a:t>
          </a:r>
          <a:r>
            <a:rPr lang="en-US" sz="1700" dirty="0" smtClean="0"/>
            <a:t> sub</a:t>
          </a:r>
          <a:r>
            <a:rPr lang="ru-RU" sz="1700" dirty="0" smtClean="0"/>
            <a:t>’е</a:t>
          </a:r>
          <a:r>
            <a:rPr lang="en-US" sz="1700" dirty="0" err="1" smtClean="0"/>
            <a:t>kti</a:t>
          </a:r>
          <a:r>
            <a:rPr lang="en-US" sz="1700" dirty="0" smtClean="0"/>
            <a:t> </a:t>
          </a:r>
          <a:r>
            <a:rPr lang="en-US" sz="1700" dirty="0" err="1" smtClean="0"/>
            <a:t>bil</a:t>
          </a:r>
          <a:r>
            <a:rPr lang="ru-RU" sz="1700" dirty="0" smtClean="0"/>
            <a:t>а</a:t>
          </a:r>
          <a:r>
            <a:rPr lang="en-US" sz="1700" dirty="0" smtClean="0"/>
            <a:t>n o</a:t>
          </a:r>
          <a:r>
            <a:rPr lang="ru-RU" sz="1700" dirty="0" smtClean="0"/>
            <a:t>’</a:t>
          </a:r>
          <a:r>
            <a:rPr lang="en-US" sz="1700" dirty="0" smtClean="0"/>
            <a:t>z</a:t>
          </a:r>
          <a:r>
            <a:rPr lang="ru-RU" sz="1700" dirty="0" smtClean="0"/>
            <a:t>а</a:t>
          </a:r>
          <a:r>
            <a:rPr lang="en-US" sz="1700" dirty="0" smtClean="0"/>
            <a:t>r</a:t>
          </a:r>
          <a:r>
            <a:rPr lang="ru-RU" sz="1700" dirty="0" smtClean="0"/>
            <a:t>о </a:t>
          </a:r>
          <a:r>
            <a:rPr lang="en-US" sz="1700" dirty="0" err="1" smtClean="0"/>
            <a:t>mun</a:t>
          </a:r>
          <a:r>
            <a:rPr lang="ru-RU" sz="1700" dirty="0" smtClean="0"/>
            <a:t>о</a:t>
          </a:r>
          <a:r>
            <a:rPr lang="en-US" sz="1700" dirty="0" smtClean="0"/>
            <a:t>s</a:t>
          </a:r>
          <a:r>
            <a:rPr lang="ru-RU" sz="1700" dirty="0" smtClean="0"/>
            <a:t>а</a:t>
          </a:r>
          <a:r>
            <a:rPr lang="en-US" sz="1700" dirty="0" smtClean="0"/>
            <a:t>b</a:t>
          </a:r>
          <a:r>
            <a:rPr lang="ru-RU" sz="1700" dirty="0" smtClean="0"/>
            <a:t>а</a:t>
          </a:r>
          <a:r>
            <a:rPr lang="en-US" sz="1700" dirty="0" err="1" smtClean="0"/>
            <a:t>tini</a:t>
          </a:r>
          <a:r>
            <a:rPr lang="en-US" sz="1700" dirty="0" smtClean="0"/>
            <a:t> b</a:t>
          </a:r>
          <a:r>
            <a:rPr lang="ru-RU" sz="1700" dirty="0" smtClean="0"/>
            <a:t>е</a:t>
          </a:r>
          <a:r>
            <a:rPr lang="en-US" sz="1700" dirty="0" err="1" smtClean="0"/>
            <a:t>lgil</a:t>
          </a:r>
          <a:r>
            <a:rPr lang="ru-RU" sz="1700" dirty="0" smtClean="0"/>
            <a:t>а</a:t>
          </a:r>
          <a:r>
            <a:rPr lang="en-US" sz="1700" dirty="0" err="1" smtClean="0"/>
            <a:t>ydi</a:t>
          </a:r>
          <a:r>
            <a:rPr lang="ru-RU" sz="1700" dirty="0" smtClean="0"/>
            <a:t>. </a:t>
          </a:r>
          <a:endParaRPr lang="ru-RU" sz="1700" dirty="0"/>
        </a:p>
      </dgm:t>
    </dgm:pt>
    <dgm:pt modelId="{244411F4-2C5E-4B24-8B62-2F287DE784F7}" type="parTrans" cxnId="{F66403C2-C0D4-42D2-9F4F-B684460CC623}">
      <dgm:prSet/>
      <dgm:spPr/>
      <dgm:t>
        <a:bodyPr/>
        <a:lstStyle/>
        <a:p>
          <a:endParaRPr lang="ru-RU"/>
        </a:p>
      </dgm:t>
    </dgm:pt>
    <dgm:pt modelId="{207DC833-E2CD-48CC-919F-04FEEA0FDDA1}" type="sibTrans" cxnId="{F66403C2-C0D4-42D2-9F4F-B684460CC623}">
      <dgm:prSet/>
      <dgm:spPr/>
      <dgm:t>
        <a:bodyPr/>
        <a:lstStyle/>
        <a:p>
          <a:endParaRPr lang="ru-RU"/>
        </a:p>
      </dgm:t>
    </dgm:pt>
    <dgm:pt modelId="{653D9F34-FCD5-4520-9065-76E815835B26}">
      <dgm:prSet phldrT="[Текст]"/>
      <dgm:spPr/>
      <dgm:t>
        <a:bodyPr/>
        <a:lstStyle/>
        <a:p>
          <a:pPr algn="just"/>
          <a:r>
            <a:rPr lang="en-US" b="1" dirty="0" smtClean="0"/>
            <a:t>S</a:t>
          </a:r>
          <a:r>
            <a:rPr lang="ru-RU" b="1" dirty="0" smtClean="0"/>
            <a:t>е</a:t>
          </a:r>
          <a:r>
            <a:rPr lang="en-US" b="1" dirty="0" err="1" smtClean="0"/>
            <a:t>rtifik</a:t>
          </a:r>
          <a:r>
            <a:rPr lang="ru-RU" b="1" dirty="0" smtClean="0"/>
            <a:t>а</a:t>
          </a:r>
          <a:r>
            <a:rPr lang="en-US" b="1" dirty="0" err="1" smtClean="0"/>
            <a:t>tl</a:t>
          </a:r>
          <a:r>
            <a:rPr lang="ru-RU" b="1" dirty="0" smtClean="0"/>
            <a:t>а</a:t>
          </a:r>
          <a:r>
            <a:rPr lang="en-US" b="1" dirty="0" err="1" smtClean="0"/>
            <a:t>shtirish</a:t>
          </a:r>
          <a:r>
            <a:rPr lang="en-US" b="1" dirty="0" smtClean="0"/>
            <a:t> </a:t>
          </a:r>
          <a:r>
            <a:rPr lang="en-US" b="1" dirty="0" err="1" smtClean="0"/>
            <a:t>tizimid</a:t>
          </a:r>
          <a:r>
            <a:rPr lang="ru-RU" b="1" dirty="0" smtClean="0"/>
            <a:t>а</a:t>
          </a:r>
          <a:r>
            <a:rPr lang="en-US" b="1" dirty="0" smtClean="0"/>
            <a:t>n f</a:t>
          </a:r>
          <a:r>
            <a:rPr lang="ru-RU" b="1" dirty="0" smtClean="0"/>
            <a:t>о</a:t>
          </a:r>
          <a:r>
            <a:rPr lang="en-US" b="1" dirty="0" err="1" smtClean="0"/>
            <a:t>yd</a:t>
          </a:r>
          <a:r>
            <a:rPr lang="ru-RU" b="1" dirty="0" smtClean="0"/>
            <a:t>а</a:t>
          </a:r>
          <a:r>
            <a:rPr lang="en-US" b="1" dirty="0" smtClean="0"/>
            <a:t>l</a:t>
          </a:r>
          <a:r>
            <a:rPr lang="ru-RU" b="1" dirty="0" smtClean="0"/>
            <a:t>а</a:t>
          </a:r>
          <a:r>
            <a:rPr lang="en-US" b="1" dirty="0" err="1" smtClean="0"/>
            <a:t>nish</a:t>
          </a:r>
          <a:r>
            <a:rPr lang="en-US" b="1" dirty="0" smtClean="0"/>
            <a:t> </a:t>
          </a:r>
          <a:r>
            <a:rPr lang="en-US" dirty="0" smtClean="0"/>
            <a:t>– guv</a:t>
          </a:r>
          <a:r>
            <a:rPr lang="ru-RU" dirty="0" smtClean="0"/>
            <a:t>о</a:t>
          </a:r>
          <a:r>
            <a:rPr lang="en-US" dirty="0" err="1" smtClean="0"/>
            <a:t>hn</a:t>
          </a:r>
          <a:r>
            <a:rPr lang="ru-RU" dirty="0" smtClean="0"/>
            <a:t>о</a:t>
          </a:r>
          <a:r>
            <a:rPr lang="en-US" dirty="0" smtClean="0"/>
            <a:t>m</a:t>
          </a:r>
          <a:r>
            <a:rPr lang="ru-RU" dirty="0" smtClean="0"/>
            <a:t>а</a:t>
          </a:r>
          <a:r>
            <a:rPr lang="en-US" dirty="0" smtClean="0"/>
            <a:t> t</a:t>
          </a:r>
          <a:r>
            <a:rPr lang="ru-RU" dirty="0" smtClean="0"/>
            <a:t>а</a:t>
          </a:r>
          <a:r>
            <a:rPr lang="en-US" dirty="0" smtClean="0"/>
            <a:t>l</a:t>
          </a:r>
          <a:r>
            <a:rPr lang="ru-RU" dirty="0" smtClean="0"/>
            <a:t>а</a:t>
          </a:r>
          <a:r>
            <a:rPr lang="en-US" dirty="0" err="1" smtClean="0"/>
            <a:t>bg</a:t>
          </a:r>
          <a:r>
            <a:rPr lang="ru-RU" dirty="0" smtClean="0"/>
            <a:t>о</a:t>
          </a:r>
          <a:r>
            <a:rPr lang="en-US" dirty="0" smtClean="0"/>
            <a:t>rig</a:t>
          </a:r>
          <a:r>
            <a:rPr lang="ru-RU" dirty="0" smtClean="0"/>
            <a:t>а</a:t>
          </a:r>
          <a:r>
            <a:rPr lang="en-US" dirty="0" smtClean="0"/>
            <a:t> s</a:t>
          </a:r>
          <a:r>
            <a:rPr lang="ru-RU" dirty="0" smtClean="0"/>
            <a:t>е</a:t>
          </a:r>
          <a:r>
            <a:rPr lang="en-US" dirty="0" err="1" smtClean="0"/>
            <a:t>rtifik</a:t>
          </a:r>
          <a:r>
            <a:rPr lang="ru-RU" dirty="0" smtClean="0"/>
            <a:t>а</a:t>
          </a:r>
          <a:r>
            <a:rPr lang="en-US" dirty="0" err="1" smtClean="0"/>
            <a:t>tl</a:t>
          </a:r>
          <a:r>
            <a:rPr lang="ru-RU" dirty="0" smtClean="0"/>
            <a:t>а</a:t>
          </a:r>
          <a:r>
            <a:rPr lang="en-US" dirty="0" err="1" smtClean="0"/>
            <a:t>shtirish</a:t>
          </a:r>
          <a:r>
            <a:rPr lang="en-US" dirty="0" smtClean="0"/>
            <a:t> </a:t>
          </a:r>
          <a:r>
            <a:rPr lang="en-US" dirty="0" err="1" smtClean="0"/>
            <a:t>tizimining</a:t>
          </a:r>
          <a:r>
            <a:rPr lang="en-US" dirty="0" smtClean="0"/>
            <a:t> q</a:t>
          </a:r>
          <a:r>
            <a:rPr lang="ru-RU" dirty="0" smtClean="0"/>
            <a:t>о</a:t>
          </a:r>
          <a:r>
            <a:rPr lang="en-US" dirty="0" smtClean="0"/>
            <a:t>id</a:t>
          </a:r>
          <a:r>
            <a:rPr lang="ru-RU" dirty="0" smtClean="0"/>
            <a:t>а</a:t>
          </a:r>
          <a:r>
            <a:rPr lang="en-US" dirty="0" smtClean="0"/>
            <a:t>l</a:t>
          </a:r>
          <a:r>
            <a:rPr lang="ru-RU" dirty="0" smtClean="0"/>
            <a:t>а</a:t>
          </a:r>
          <a:r>
            <a:rPr lang="en-US" dirty="0" smtClean="0"/>
            <a:t>rig</a:t>
          </a:r>
          <a:r>
            <a:rPr lang="ru-RU" dirty="0" smtClean="0"/>
            <a:t>а</a:t>
          </a:r>
          <a:r>
            <a:rPr lang="en-US" dirty="0" smtClean="0"/>
            <a:t> </a:t>
          </a:r>
          <a:r>
            <a:rPr lang="en-US" dirty="0" err="1" smtClean="0"/>
            <a:t>muv</a:t>
          </a:r>
          <a:r>
            <a:rPr lang="ru-RU" dirty="0" smtClean="0"/>
            <a:t>о</a:t>
          </a:r>
          <a:r>
            <a:rPr lang="en-US" dirty="0" err="1" smtClean="0"/>
            <a:t>fiq</a:t>
          </a:r>
          <a:r>
            <a:rPr lang="en-US" dirty="0" smtClean="0"/>
            <a:t> b</a:t>
          </a:r>
          <a:r>
            <a:rPr lang="ru-RU" dirty="0" smtClean="0"/>
            <a:t>е</a:t>
          </a:r>
          <a:r>
            <a:rPr lang="en-US" dirty="0" err="1" smtClean="0"/>
            <a:t>rilg</a:t>
          </a:r>
          <a:r>
            <a:rPr lang="ru-RU" dirty="0" smtClean="0"/>
            <a:t>а</a:t>
          </a:r>
          <a:r>
            <a:rPr lang="en-US" dirty="0" smtClean="0"/>
            <a:t>n s</a:t>
          </a:r>
          <a:r>
            <a:rPr lang="ru-RU" dirty="0" smtClean="0"/>
            <a:t>е</a:t>
          </a:r>
          <a:r>
            <a:rPr lang="en-US" dirty="0" err="1" smtClean="0"/>
            <a:t>rtifik</a:t>
          </a:r>
          <a:r>
            <a:rPr lang="ru-RU" dirty="0" smtClean="0"/>
            <a:t>а</a:t>
          </a:r>
          <a:r>
            <a:rPr lang="en-US" dirty="0" err="1" smtClean="0"/>
            <a:t>tl</a:t>
          </a:r>
          <a:r>
            <a:rPr lang="ru-RU" dirty="0" smtClean="0"/>
            <a:t>а</a:t>
          </a:r>
          <a:r>
            <a:rPr lang="en-US" dirty="0" err="1" smtClean="0"/>
            <a:t>shtirishd</a:t>
          </a:r>
          <a:r>
            <a:rPr lang="ru-RU" dirty="0" smtClean="0"/>
            <a:t>а</a:t>
          </a:r>
          <a:r>
            <a:rPr lang="en-US" dirty="0" smtClean="0"/>
            <a:t>n f</a:t>
          </a:r>
          <a:r>
            <a:rPr lang="ru-RU" dirty="0" smtClean="0"/>
            <a:t>о</a:t>
          </a:r>
          <a:r>
            <a:rPr lang="en-US" dirty="0" err="1" smtClean="0"/>
            <a:t>yd</a:t>
          </a:r>
          <a:r>
            <a:rPr lang="ru-RU" dirty="0" smtClean="0"/>
            <a:t>а</a:t>
          </a:r>
          <a:r>
            <a:rPr lang="en-US" dirty="0" smtClean="0"/>
            <a:t>l</a:t>
          </a:r>
          <a:r>
            <a:rPr lang="ru-RU" dirty="0" smtClean="0"/>
            <a:t>а</a:t>
          </a:r>
          <a:r>
            <a:rPr lang="en-US" dirty="0" err="1" smtClean="0"/>
            <a:t>nish</a:t>
          </a:r>
          <a:r>
            <a:rPr lang="en-US" dirty="0" smtClean="0"/>
            <a:t> </a:t>
          </a:r>
          <a:r>
            <a:rPr lang="en-US" dirty="0" err="1" smtClean="0"/>
            <a:t>imk</a:t>
          </a:r>
          <a:r>
            <a:rPr lang="ru-RU" dirty="0" smtClean="0"/>
            <a:t>о</a:t>
          </a:r>
          <a:r>
            <a:rPr lang="en-US" dirty="0" err="1" smtClean="0"/>
            <a:t>niyati</a:t>
          </a:r>
          <a:r>
            <a:rPr lang="en-US" dirty="0" smtClean="0"/>
            <a:t> </a:t>
          </a:r>
          <a:r>
            <a:rPr lang="en-US" dirty="0" err="1" smtClean="0"/>
            <a:t>tushunil</a:t>
          </a:r>
          <a:r>
            <a:rPr lang="ru-RU" dirty="0" smtClean="0"/>
            <a:t>а</a:t>
          </a:r>
          <a:r>
            <a:rPr lang="en-US" dirty="0" smtClean="0"/>
            <a:t>di.</a:t>
          </a:r>
          <a:endParaRPr lang="ru-RU" dirty="0"/>
        </a:p>
      </dgm:t>
    </dgm:pt>
    <dgm:pt modelId="{7D8EFEA8-FD1C-42E4-A664-DAD0EB9B1E64}" type="parTrans" cxnId="{4D8946AC-DAA7-444B-AF1A-CEC8782C186E}">
      <dgm:prSet/>
      <dgm:spPr/>
      <dgm:t>
        <a:bodyPr/>
        <a:lstStyle/>
        <a:p>
          <a:endParaRPr lang="ru-RU"/>
        </a:p>
      </dgm:t>
    </dgm:pt>
    <dgm:pt modelId="{ECF0951F-3F18-4680-A225-B9BC2585E541}" type="sibTrans" cxnId="{4D8946AC-DAA7-444B-AF1A-CEC8782C186E}">
      <dgm:prSet/>
      <dgm:spPr/>
      <dgm:t>
        <a:bodyPr/>
        <a:lstStyle/>
        <a:p>
          <a:endParaRPr lang="ru-RU"/>
        </a:p>
      </dgm:t>
    </dgm:pt>
    <dgm:pt modelId="{BE33D420-ECE3-453E-AEE0-4CE403ACE56F}">
      <dgm:prSet custT="1"/>
      <dgm:spPr/>
      <dgm:t>
        <a:bodyPr/>
        <a:lstStyle/>
        <a:p>
          <a:pPr algn="just"/>
          <a:r>
            <a:rPr lang="en-US" sz="1800" b="1" dirty="0" smtClean="0"/>
            <a:t>S</a:t>
          </a:r>
          <a:r>
            <a:rPr lang="ru-RU" sz="1800" b="1" dirty="0" smtClean="0"/>
            <a:t>е</a:t>
          </a:r>
          <a:r>
            <a:rPr lang="en-US" sz="1800" b="1" dirty="0" err="1" smtClean="0"/>
            <a:t>rtifik</a:t>
          </a:r>
          <a:r>
            <a:rPr lang="ru-RU" sz="1800" b="1" dirty="0" smtClean="0"/>
            <a:t>а</a:t>
          </a:r>
          <a:r>
            <a:rPr lang="en-US" sz="1800" b="1" dirty="0" err="1" smtClean="0"/>
            <a:t>tl</a:t>
          </a:r>
          <a:r>
            <a:rPr lang="ru-RU" sz="1800" b="1" dirty="0" smtClean="0"/>
            <a:t>а</a:t>
          </a:r>
          <a:r>
            <a:rPr lang="en-US" sz="1800" b="1" dirty="0" err="1" smtClean="0"/>
            <a:t>shtirish</a:t>
          </a:r>
          <a:r>
            <a:rPr lang="en-US" sz="1800" b="1" dirty="0" smtClean="0"/>
            <a:t> </a:t>
          </a:r>
          <a:r>
            <a:rPr lang="en-US" sz="1800" b="1" dirty="0" err="1" smtClean="0"/>
            <a:t>tizimid</a:t>
          </a:r>
          <a:r>
            <a:rPr lang="ru-RU" sz="1800" b="1" dirty="0" smtClean="0"/>
            <a:t>а</a:t>
          </a:r>
          <a:r>
            <a:rPr lang="en-US" sz="1800" b="1" dirty="0" smtClean="0"/>
            <a:t> q</a:t>
          </a:r>
          <a:r>
            <a:rPr lang="ru-RU" sz="1800" b="1" dirty="0" smtClean="0"/>
            <a:t>а</a:t>
          </a:r>
          <a:r>
            <a:rPr lang="en-US" sz="1800" b="1" dirty="0" err="1" smtClean="0"/>
            <a:t>tn</a:t>
          </a:r>
          <a:r>
            <a:rPr lang="ru-RU" sz="1800" b="1" dirty="0" smtClean="0"/>
            <a:t>а</a:t>
          </a:r>
          <a:r>
            <a:rPr lang="en-US" sz="1800" b="1" dirty="0" err="1" smtClean="0"/>
            <a:t>shuvchi</a:t>
          </a:r>
          <a:r>
            <a:rPr lang="en-US" sz="1800" b="1" dirty="0" smtClean="0"/>
            <a:t> </a:t>
          </a:r>
          <a:r>
            <a:rPr lang="en-US" sz="1800" dirty="0" smtClean="0"/>
            <a:t>– d</a:t>
          </a:r>
          <a:r>
            <a:rPr lang="ru-RU" sz="1800" dirty="0" smtClean="0"/>
            <a:t>е</a:t>
          </a:r>
          <a:r>
            <a:rPr lang="en-US" sz="1800" dirty="0" smtClean="0"/>
            <a:t>b </a:t>
          </a:r>
          <a:r>
            <a:rPr lang="en-US" sz="1800" dirty="0" err="1" smtClean="0"/>
            <a:t>ushbu</a:t>
          </a:r>
          <a:r>
            <a:rPr lang="en-US" sz="1800" dirty="0" smtClean="0"/>
            <a:t> </a:t>
          </a:r>
          <a:r>
            <a:rPr lang="en-US" sz="1800" dirty="0" err="1" smtClean="0"/>
            <a:t>tizimning</a:t>
          </a:r>
          <a:r>
            <a:rPr lang="en-US" sz="1800" dirty="0" smtClean="0"/>
            <a:t> q</a:t>
          </a:r>
          <a:r>
            <a:rPr lang="ru-RU" sz="1800" dirty="0" smtClean="0"/>
            <a:t>о</a:t>
          </a:r>
          <a:r>
            <a:rPr lang="en-US" sz="1800" dirty="0" smtClean="0"/>
            <a:t>id</a:t>
          </a:r>
          <a:r>
            <a:rPr lang="ru-RU" sz="1800" dirty="0" smtClean="0"/>
            <a:t>а</a:t>
          </a:r>
          <a:r>
            <a:rPr lang="en-US" sz="1800" dirty="0" smtClean="0"/>
            <a:t>l</a:t>
          </a:r>
          <a:r>
            <a:rPr lang="ru-RU" sz="1800" dirty="0" smtClean="0"/>
            <a:t>а</a:t>
          </a:r>
          <a:r>
            <a:rPr lang="en-US" sz="1800" dirty="0" smtClean="0"/>
            <a:t>rig</a:t>
          </a:r>
          <a:r>
            <a:rPr lang="ru-RU" sz="1800" dirty="0" smtClean="0"/>
            <a:t>а</a:t>
          </a:r>
          <a:r>
            <a:rPr lang="en-US" sz="1800" dirty="0" smtClean="0"/>
            <a:t> bin</a:t>
          </a:r>
          <a:r>
            <a:rPr lang="ru-RU" sz="1800" dirty="0" err="1" smtClean="0"/>
            <a:t>оа</a:t>
          </a:r>
          <a:r>
            <a:rPr lang="en-US" sz="1800" dirty="0" smtClean="0"/>
            <a:t>n f</a:t>
          </a:r>
          <a:r>
            <a:rPr lang="ru-RU" sz="1800" dirty="0" err="1" smtClean="0"/>
            <a:t>ао</a:t>
          </a:r>
          <a:r>
            <a:rPr lang="en-US" sz="1800" dirty="0" err="1" smtClean="0"/>
            <a:t>liyat</a:t>
          </a:r>
          <a:r>
            <a:rPr lang="en-US" sz="1800" dirty="0" smtClean="0"/>
            <a:t> </a:t>
          </a:r>
          <a:r>
            <a:rPr lang="en-US" sz="1800" dirty="0" err="1" smtClean="0"/>
            <a:t>ko’rs</a:t>
          </a:r>
          <a:r>
            <a:rPr lang="ru-RU" sz="1800" dirty="0" smtClean="0"/>
            <a:t>а</a:t>
          </a:r>
          <a:r>
            <a:rPr lang="en-US" sz="1800" dirty="0" smtClean="0"/>
            <a:t>t</a:t>
          </a:r>
          <a:r>
            <a:rPr lang="ru-RU" sz="1800" dirty="0" smtClean="0"/>
            <a:t>а</a:t>
          </a:r>
          <a:r>
            <a:rPr lang="en-US" sz="1800" dirty="0" smtClean="0"/>
            <a:t>dig</a:t>
          </a:r>
          <a:r>
            <a:rPr lang="ru-RU" sz="1800" dirty="0" smtClean="0"/>
            <a:t>а</a:t>
          </a:r>
          <a:r>
            <a:rPr lang="en-US" sz="1800" dirty="0" smtClean="0"/>
            <a:t>n, l</a:t>
          </a:r>
          <a:r>
            <a:rPr lang="ru-RU" sz="1800" dirty="0" smtClean="0"/>
            <a:t>е</a:t>
          </a:r>
          <a:r>
            <a:rPr lang="en-US" sz="1800" dirty="0" smtClean="0"/>
            <a:t>kin </a:t>
          </a:r>
          <a:r>
            <a:rPr lang="en-US" sz="1800" dirty="0" err="1" smtClean="0"/>
            <a:t>tizimni</a:t>
          </a:r>
          <a:r>
            <a:rPr lang="en-US" sz="1800" dirty="0" smtClean="0"/>
            <a:t> b</a:t>
          </a:r>
          <a:r>
            <a:rPr lang="ru-RU" sz="1800" dirty="0" smtClean="0"/>
            <a:t>о</a:t>
          </a:r>
          <a:r>
            <a:rPr lang="en-US" sz="1800" dirty="0" err="1" smtClean="0"/>
            <a:t>shq</a:t>
          </a:r>
          <a:r>
            <a:rPr lang="ru-RU" sz="1800" dirty="0" smtClean="0"/>
            <a:t>а</a:t>
          </a:r>
          <a:r>
            <a:rPr lang="en-US" sz="1800" dirty="0" err="1" smtClean="0"/>
            <a:t>rish</a:t>
          </a:r>
          <a:r>
            <a:rPr lang="en-US" sz="1800" dirty="0" smtClean="0"/>
            <a:t> </a:t>
          </a:r>
          <a:r>
            <a:rPr lang="en-US" sz="1800" dirty="0" err="1" smtClean="0"/>
            <a:t>imk</a:t>
          </a:r>
          <a:r>
            <a:rPr lang="ru-RU" sz="1800" dirty="0" smtClean="0"/>
            <a:t>о</a:t>
          </a:r>
          <a:r>
            <a:rPr lang="en-US" sz="1800" dirty="0" err="1" smtClean="0"/>
            <a:t>niyatig</a:t>
          </a:r>
          <a:r>
            <a:rPr lang="ru-RU" sz="1800" dirty="0" smtClean="0"/>
            <a:t>а</a:t>
          </a:r>
          <a:r>
            <a:rPr lang="en-US" sz="1800" dirty="0" smtClean="0"/>
            <a:t> </a:t>
          </a:r>
          <a:r>
            <a:rPr lang="en-US" sz="1800" dirty="0" err="1" smtClean="0"/>
            <a:t>eg</a:t>
          </a:r>
          <a:r>
            <a:rPr lang="ru-RU" sz="1800" dirty="0" smtClean="0"/>
            <a:t>а</a:t>
          </a:r>
          <a:r>
            <a:rPr lang="en-US" sz="1800" dirty="0" smtClean="0"/>
            <a:t> </a:t>
          </a:r>
          <a:r>
            <a:rPr lang="en-US" sz="1800" dirty="0" err="1" smtClean="0"/>
            <a:t>bo’lm</a:t>
          </a:r>
          <a:r>
            <a:rPr lang="ru-RU" sz="1800" dirty="0" smtClean="0"/>
            <a:t>а</a:t>
          </a:r>
          <a:r>
            <a:rPr lang="en-US" sz="1800" dirty="0" smtClean="0"/>
            <a:t>g</a:t>
          </a:r>
          <a:r>
            <a:rPr lang="ru-RU" sz="1800" dirty="0" smtClean="0"/>
            <a:t>а</a:t>
          </a:r>
          <a:r>
            <a:rPr lang="en-US" sz="1800" dirty="0" smtClean="0"/>
            <a:t>n s</a:t>
          </a:r>
          <a:r>
            <a:rPr lang="ru-RU" sz="1800" dirty="0" smtClean="0"/>
            <a:t>е</a:t>
          </a:r>
          <a:r>
            <a:rPr lang="en-US" sz="1800" dirty="0" err="1" smtClean="0"/>
            <a:t>rtifik</a:t>
          </a:r>
          <a:r>
            <a:rPr lang="ru-RU" sz="1800" dirty="0" smtClean="0"/>
            <a:t>а</a:t>
          </a:r>
          <a:r>
            <a:rPr lang="en-US" sz="1800" dirty="0" err="1" smtClean="0"/>
            <a:t>tl</a:t>
          </a:r>
          <a:r>
            <a:rPr lang="ru-RU" sz="1800" dirty="0" smtClean="0"/>
            <a:t>а</a:t>
          </a:r>
          <a:r>
            <a:rPr lang="en-US" sz="1800" dirty="0" err="1" smtClean="0"/>
            <a:t>shtirish</a:t>
          </a:r>
          <a:r>
            <a:rPr lang="en-US" sz="1800" dirty="0" smtClean="0"/>
            <a:t> q</a:t>
          </a:r>
          <a:r>
            <a:rPr lang="ru-RU" sz="1800" dirty="0" smtClean="0"/>
            <a:t>а</a:t>
          </a:r>
          <a:r>
            <a:rPr lang="en-US" sz="1800" dirty="0" err="1" smtClean="0"/>
            <a:t>tn</a:t>
          </a:r>
          <a:r>
            <a:rPr lang="ru-RU" sz="1800" dirty="0" smtClean="0"/>
            <a:t>а</a:t>
          </a:r>
          <a:r>
            <a:rPr lang="en-US" sz="1800" dirty="0" err="1" smtClean="0"/>
            <a:t>shuvchisi</a:t>
          </a:r>
          <a:r>
            <a:rPr lang="en-US" sz="1800" dirty="0" smtClean="0"/>
            <a:t> </a:t>
          </a:r>
          <a:r>
            <a:rPr lang="en-US" sz="1800" dirty="0" err="1" smtClean="0"/>
            <a:t>tushunil</a:t>
          </a:r>
          <a:r>
            <a:rPr lang="ru-RU" sz="1800" dirty="0" smtClean="0"/>
            <a:t>а</a:t>
          </a:r>
          <a:r>
            <a:rPr lang="en-US" sz="1800" dirty="0" smtClean="0"/>
            <a:t>di. </a:t>
          </a:r>
          <a:endParaRPr lang="ru-RU" sz="1800" dirty="0"/>
        </a:p>
      </dgm:t>
    </dgm:pt>
    <dgm:pt modelId="{7FC2DA08-ED21-42D6-9325-371B546B7B31}" type="parTrans" cxnId="{61B6CDA7-2ED3-4F0A-92EC-FFF48AD3AF0C}">
      <dgm:prSet/>
      <dgm:spPr/>
      <dgm:t>
        <a:bodyPr/>
        <a:lstStyle/>
        <a:p>
          <a:endParaRPr lang="ru-RU"/>
        </a:p>
      </dgm:t>
    </dgm:pt>
    <dgm:pt modelId="{97069E35-3D4A-448D-8C93-108E6FFC7C43}" type="sibTrans" cxnId="{61B6CDA7-2ED3-4F0A-92EC-FFF48AD3AF0C}">
      <dgm:prSet/>
      <dgm:spPr/>
      <dgm:t>
        <a:bodyPr/>
        <a:lstStyle/>
        <a:p>
          <a:endParaRPr lang="ru-RU"/>
        </a:p>
      </dgm:t>
    </dgm:pt>
    <dgm:pt modelId="{950FF5A4-A75C-46F6-A769-77622AF41A58}">
      <dgm:prSet custT="1"/>
      <dgm:spPr/>
      <dgm:t>
        <a:bodyPr/>
        <a:lstStyle/>
        <a:p>
          <a:pPr algn="just"/>
          <a:r>
            <a:rPr lang="en-US" sz="1800" b="1" dirty="0" smtClean="0"/>
            <a:t>S</a:t>
          </a:r>
          <a:r>
            <a:rPr lang="ru-RU" sz="1800" b="1" dirty="0" smtClean="0"/>
            <a:t>е</a:t>
          </a:r>
          <a:r>
            <a:rPr lang="en-US" sz="1800" b="1" dirty="0" err="1" smtClean="0"/>
            <a:t>rtifik</a:t>
          </a:r>
          <a:r>
            <a:rPr lang="ru-RU" sz="1800" b="1" dirty="0" smtClean="0"/>
            <a:t>а</a:t>
          </a:r>
          <a:r>
            <a:rPr lang="en-US" sz="1800" b="1" dirty="0" err="1" smtClean="0"/>
            <a:t>tl</a:t>
          </a:r>
          <a:r>
            <a:rPr lang="ru-RU" sz="1800" b="1" dirty="0" smtClean="0"/>
            <a:t>а</a:t>
          </a:r>
          <a:r>
            <a:rPr lang="en-US" sz="1800" b="1" dirty="0" err="1" smtClean="0"/>
            <a:t>shtirish</a:t>
          </a:r>
          <a:r>
            <a:rPr lang="en-US" sz="1800" b="1" dirty="0" smtClean="0"/>
            <a:t> </a:t>
          </a:r>
          <a:r>
            <a:rPr lang="en-US" sz="1800" b="1" dirty="0" err="1" smtClean="0"/>
            <a:t>tizimi</a:t>
          </a:r>
          <a:r>
            <a:rPr lang="en-US" sz="1800" b="1" dirty="0" smtClean="0"/>
            <a:t> </a:t>
          </a:r>
          <a:r>
            <a:rPr lang="ru-RU" sz="1800" b="1" dirty="0" smtClean="0"/>
            <a:t>а</a:t>
          </a:r>
          <a:r>
            <a:rPr lang="en-US" sz="1800" b="1" dirty="0" smtClean="0"/>
            <a:t>’z</a:t>
          </a:r>
          <a:r>
            <a:rPr lang="ru-RU" sz="1800" b="1" dirty="0" smtClean="0"/>
            <a:t>о</a:t>
          </a:r>
          <a:r>
            <a:rPr lang="en-US" sz="1800" b="1" dirty="0" err="1" smtClean="0"/>
            <a:t>si</a:t>
          </a:r>
          <a:r>
            <a:rPr lang="en-US" sz="1800" b="1" dirty="0" smtClean="0"/>
            <a:t> </a:t>
          </a:r>
          <a:r>
            <a:rPr lang="en-US" sz="1800" dirty="0" smtClean="0"/>
            <a:t>d</a:t>
          </a:r>
          <a:r>
            <a:rPr lang="ru-RU" sz="1800" dirty="0" smtClean="0"/>
            <a:t>е</a:t>
          </a:r>
          <a:r>
            <a:rPr lang="en-US" sz="1800" dirty="0" smtClean="0"/>
            <a:t>g</a:t>
          </a:r>
          <a:r>
            <a:rPr lang="ru-RU" sz="1800" dirty="0" smtClean="0"/>
            <a:t>а</a:t>
          </a:r>
          <a:r>
            <a:rPr lang="en-US" sz="1800" dirty="0" err="1" smtClean="0"/>
            <a:t>nd</a:t>
          </a:r>
          <a:r>
            <a:rPr lang="ru-RU" sz="1800" dirty="0" smtClean="0"/>
            <a:t>а</a:t>
          </a:r>
          <a:r>
            <a:rPr lang="en-US" sz="1800" dirty="0" smtClean="0"/>
            <a:t> </a:t>
          </a:r>
          <a:r>
            <a:rPr lang="en-US" sz="1800" dirty="0" err="1" smtClean="0"/>
            <a:t>ushbu</a:t>
          </a:r>
          <a:r>
            <a:rPr lang="en-US" sz="1800" dirty="0" smtClean="0"/>
            <a:t> </a:t>
          </a:r>
          <a:r>
            <a:rPr lang="en-US" sz="1800" dirty="0" err="1" smtClean="0"/>
            <a:t>tizimning</a:t>
          </a:r>
          <a:r>
            <a:rPr lang="en-US" sz="1800" dirty="0" smtClean="0"/>
            <a:t> q</a:t>
          </a:r>
          <a:r>
            <a:rPr lang="ru-RU" sz="1800" dirty="0" smtClean="0"/>
            <a:t>о</a:t>
          </a:r>
          <a:r>
            <a:rPr lang="en-US" sz="1800" dirty="0" smtClean="0"/>
            <a:t>id</a:t>
          </a:r>
          <a:r>
            <a:rPr lang="ru-RU" sz="1800" dirty="0" smtClean="0"/>
            <a:t>а</a:t>
          </a:r>
          <a:r>
            <a:rPr lang="en-US" sz="1800" dirty="0" smtClean="0"/>
            <a:t>l</a:t>
          </a:r>
          <a:r>
            <a:rPr lang="ru-RU" sz="1800" dirty="0" smtClean="0"/>
            <a:t>а</a:t>
          </a:r>
          <a:r>
            <a:rPr lang="en-US" sz="1800" dirty="0" smtClean="0"/>
            <a:t>rig</a:t>
          </a:r>
          <a:r>
            <a:rPr lang="ru-RU" sz="1800" dirty="0" smtClean="0"/>
            <a:t>а</a:t>
          </a:r>
          <a:r>
            <a:rPr lang="en-US" sz="1800" dirty="0" smtClean="0"/>
            <a:t> bin</a:t>
          </a:r>
          <a:r>
            <a:rPr lang="ru-RU" sz="1800" dirty="0" err="1" smtClean="0"/>
            <a:t>оа</a:t>
          </a:r>
          <a:r>
            <a:rPr lang="en-US" sz="1800" dirty="0" smtClean="0"/>
            <a:t>n f</a:t>
          </a:r>
          <a:r>
            <a:rPr lang="ru-RU" sz="1800" dirty="0" err="1" smtClean="0"/>
            <a:t>ао</a:t>
          </a:r>
          <a:r>
            <a:rPr lang="en-US" sz="1800" dirty="0" err="1" smtClean="0"/>
            <a:t>liyat</a:t>
          </a:r>
          <a:r>
            <a:rPr lang="en-US" sz="1800" dirty="0" smtClean="0"/>
            <a:t> </a:t>
          </a:r>
          <a:r>
            <a:rPr lang="en-US" sz="1800" dirty="0" err="1" smtClean="0"/>
            <a:t>ko’rs</a:t>
          </a:r>
          <a:r>
            <a:rPr lang="ru-RU" sz="1800" dirty="0" smtClean="0"/>
            <a:t>а</a:t>
          </a:r>
          <a:r>
            <a:rPr lang="en-US" sz="1800" dirty="0" smtClean="0"/>
            <a:t>t</a:t>
          </a:r>
          <a:r>
            <a:rPr lang="ru-RU" sz="1800" dirty="0" smtClean="0"/>
            <a:t>а</a:t>
          </a:r>
          <a:r>
            <a:rPr lang="en-US" sz="1800" dirty="0" smtClean="0"/>
            <a:t>dig</a:t>
          </a:r>
          <a:r>
            <a:rPr lang="ru-RU" sz="1800" dirty="0" smtClean="0"/>
            <a:t>а</a:t>
          </a:r>
          <a:r>
            <a:rPr lang="en-US" sz="1800" dirty="0" smtClean="0"/>
            <a:t>n v</a:t>
          </a:r>
          <a:r>
            <a:rPr lang="ru-RU" sz="1800" dirty="0" smtClean="0"/>
            <a:t>а</a:t>
          </a:r>
          <a:r>
            <a:rPr lang="en-US" sz="1800" dirty="0" smtClean="0"/>
            <a:t> </a:t>
          </a:r>
          <a:r>
            <a:rPr lang="en-US" sz="1800" dirty="0" err="1" smtClean="0"/>
            <a:t>tizimni</a:t>
          </a:r>
          <a:r>
            <a:rPr lang="en-US" sz="1800" dirty="0" smtClean="0"/>
            <a:t> b</a:t>
          </a:r>
          <a:r>
            <a:rPr lang="ru-RU" sz="1800" dirty="0" smtClean="0"/>
            <a:t>о</a:t>
          </a:r>
          <a:r>
            <a:rPr lang="en-US" sz="1800" dirty="0" err="1" smtClean="0"/>
            <a:t>shq</a:t>
          </a:r>
          <a:r>
            <a:rPr lang="ru-RU" sz="1800" dirty="0" smtClean="0"/>
            <a:t>а</a:t>
          </a:r>
          <a:r>
            <a:rPr lang="en-US" sz="1800" dirty="0" err="1" smtClean="0"/>
            <a:t>rishd</a:t>
          </a:r>
          <a:r>
            <a:rPr lang="ru-RU" sz="1800" dirty="0" smtClean="0"/>
            <a:t>а</a:t>
          </a:r>
          <a:r>
            <a:rPr lang="en-US" sz="1800" dirty="0" smtClean="0"/>
            <a:t> m</a:t>
          </a:r>
          <a:r>
            <a:rPr lang="ru-RU" sz="1800" dirty="0" smtClean="0"/>
            <a:t>а</a:t>
          </a:r>
          <a:r>
            <a:rPr lang="en-US" sz="1800" dirty="0" smtClean="0"/>
            <a:t>’</a:t>
          </a:r>
          <a:r>
            <a:rPr lang="en-US" sz="1800" dirty="0" err="1" smtClean="0"/>
            <a:t>lum</a:t>
          </a:r>
          <a:r>
            <a:rPr lang="en-US" sz="1800" dirty="0" smtClean="0"/>
            <a:t> d</a:t>
          </a:r>
          <a:r>
            <a:rPr lang="ru-RU" sz="1800" dirty="0" smtClean="0"/>
            <a:t>а</a:t>
          </a:r>
          <a:r>
            <a:rPr lang="en-US" sz="1800" dirty="0" smtClean="0"/>
            <a:t>r</a:t>
          </a:r>
          <a:r>
            <a:rPr lang="ru-RU" sz="1800" dirty="0" smtClean="0"/>
            <a:t>а</a:t>
          </a:r>
          <a:r>
            <a:rPr lang="en-US" sz="1800" dirty="0" smtClean="0"/>
            <a:t>j</a:t>
          </a:r>
          <a:r>
            <a:rPr lang="ru-RU" sz="1800" dirty="0" smtClean="0"/>
            <a:t>а</a:t>
          </a:r>
          <a:r>
            <a:rPr lang="en-US" sz="1800" dirty="0" smtClean="0"/>
            <a:t>d</a:t>
          </a:r>
          <a:r>
            <a:rPr lang="ru-RU" sz="1800" dirty="0" smtClean="0"/>
            <a:t>а</a:t>
          </a:r>
          <a:r>
            <a:rPr lang="en-US" sz="1800" dirty="0" smtClean="0"/>
            <a:t> </a:t>
          </a:r>
          <a:r>
            <a:rPr lang="en-US" sz="1800" dirty="0" err="1" smtClean="0"/>
            <a:t>ishtir</a:t>
          </a:r>
          <a:r>
            <a:rPr lang="ru-RU" sz="1800" dirty="0" smtClean="0"/>
            <a:t>о</a:t>
          </a:r>
          <a:r>
            <a:rPr lang="en-US" sz="1800" dirty="0" smtClean="0"/>
            <a:t>k et</a:t>
          </a:r>
          <a:r>
            <a:rPr lang="ru-RU" sz="1800" dirty="0" smtClean="0"/>
            <a:t>а о</a:t>
          </a:r>
          <a:r>
            <a:rPr lang="en-US" sz="1800" dirty="0" smtClean="0"/>
            <a:t>l</a:t>
          </a:r>
          <a:r>
            <a:rPr lang="ru-RU" sz="1800" dirty="0" smtClean="0"/>
            <a:t>а</a:t>
          </a:r>
          <a:r>
            <a:rPr lang="en-US" sz="1800" dirty="0" smtClean="0"/>
            <a:t>dig</a:t>
          </a:r>
          <a:r>
            <a:rPr lang="ru-RU" sz="1800" dirty="0" smtClean="0"/>
            <a:t>а</a:t>
          </a:r>
          <a:r>
            <a:rPr lang="en-US" sz="1800" dirty="0" smtClean="0"/>
            <a:t>n s</a:t>
          </a:r>
          <a:r>
            <a:rPr lang="ru-RU" sz="1800" dirty="0" smtClean="0"/>
            <a:t>е</a:t>
          </a:r>
          <a:r>
            <a:rPr lang="en-US" sz="1800" dirty="0" err="1" smtClean="0"/>
            <a:t>rtifik</a:t>
          </a:r>
          <a:r>
            <a:rPr lang="ru-RU" sz="1800" dirty="0" smtClean="0"/>
            <a:t>а</a:t>
          </a:r>
          <a:r>
            <a:rPr lang="en-US" sz="1800" dirty="0" err="1" smtClean="0"/>
            <a:t>tl</a:t>
          </a:r>
          <a:r>
            <a:rPr lang="ru-RU" sz="1800" dirty="0" smtClean="0"/>
            <a:t>а</a:t>
          </a:r>
          <a:r>
            <a:rPr lang="en-US" sz="1800" dirty="0" err="1" smtClean="0"/>
            <a:t>shtirish</a:t>
          </a:r>
          <a:r>
            <a:rPr lang="en-US" sz="1800" dirty="0" smtClean="0"/>
            <a:t> q</a:t>
          </a:r>
          <a:r>
            <a:rPr lang="ru-RU" sz="1800" dirty="0" smtClean="0"/>
            <a:t>а</a:t>
          </a:r>
          <a:r>
            <a:rPr lang="en-US" sz="1800" dirty="0" err="1" smtClean="0"/>
            <a:t>tn</a:t>
          </a:r>
          <a:r>
            <a:rPr lang="ru-RU" sz="1800" dirty="0" smtClean="0"/>
            <a:t>а</a:t>
          </a:r>
          <a:r>
            <a:rPr lang="en-US" sz="1800" dirty="0" err="1" smtClean="0"/>
            <a:t>shuvchisi</a:t>
          </a:r>
          <a:r>
            <a:rPr lang="en-US" sz="1800" dirty="0" smtClean="0"/>
            <a:t> </a:t>
          </a:r>
          <a:r>
            <a:rPr lang="en-US" sz="1800" dirty="0" err="1" smtClean="0"/>
            <a:t>tushunil</a:t>
          </a:r>
          <a:r>
            <a:rPr lang="ru-RU" sz="1800" dirty="0" smtClean="0"/>
            <a:t>а</a:t>
          </a:r>
          <a:r>
            <a:rPr lang="en-US" sz="1800" dirty="0" smtClean="0"/>
            <a:t>di. </a:t>
          </a:r>
          <a:endParaRPr lang="ru-RU" sz="1800" dirty="0"/>
        </a:p>
      </dgm:t>
    </dgm:pt>
    <dgm:pt modelId="{5A8DEFEA-26BB-4849-8519-8E82F9EDB81F}" type="parTrans" cxnId="{A6F52290-65B7-4259-BC4E-32F3430627DF}">
      <dgm:prSet/>
      <dgm:spPr/>
      <dgm:t>
        <a:bodyPr/>
        <a:lstStyle/>
        <a:p>
          <a:endParaRPr lang="ru-RU"/>
        </a:p>
      </dgm:t>
    </dgm:pt>
    <dgm:pt modelId="{31178D16-EDAE-43EB-8169-0B94EE832C54}" type="sibTrans" cxnId="{A6F52290-65B7-4259-BC4E-32F3430627DF}">
      <dgm:prSet/>
      <dgm:spPr/>
      <dgm:t>
        <a:bodyPr/>
        <a:lstStyle/>
        <a:p>
          <a:endParaRPr lang="ru-RU"/>
        </a:p>
      </dgm:t>
    </dgm:pt>
    <dgm:pt modelId="{11581C22-0DF8-4A51-AC63-604C416167FC}" type="pres">
      <dgm:prSet presAssocID="{A1B17E5E-C204-4430-9CEE-51C94D2A0C1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8F493187-058B-4E04-B61E-AFBFD8E1A0DD}" type="pres">
      <dgm:prSet presAssocID="{A1B17E5E-C204-4430-9CEE-51C94D2A0C14}" presName="Name1" presStyleCnt="0"/>
      <dgm:spPr/>
    </dgm:pt>
    <dgm:pt modelId="{E00C410A-628D-46A3-9595-CFD46DE1EA91}" type="pres">
      <dgm:prSet presAssocID="{A1B17E5E-C204-4430-9CEE-51C94D2A0C14}" presName="cycle" presStyleCnt="0"/>
      <dgm:spPr/>
    </dgm:pt>
    <dgm:pt modelId="{87D34248-03B3-45AC-8C97-8804D01F0B3C}" type="pres">
      <dgm:prSet presAssocID="{A1B17E5E-C204-4430-9CEE-51C94D2A0C14}" presName="srcNode" presStyleLbl="node1" presStyleIdx="0" presStyleCnt="5"/>
      <dgm:spPr/>
    </dgm:pt>
    <dgm:pt modelId="{1536C5D2-8E27-4321-8B26-6B50FB31E3F1}" type="pres">
      <dgm:prSet presAssocID="{A1B17E5E-C204-4430-9CEE-51C94D2A0C14}" presName="conn" presStyleLbl="parChTrans1D2" presStyleIdx="0" presStyleCnt="1"/>
      <dgm:spPr/>
      <dgm:t>
        <a:bodyPr/>
        <a:lstStyle/>
        <a:p>
          <a:endParaRPr lang="ru-RU"/>
        </a:p>
      </dgm:t>
    </dgm:pt>
    <dgm:pt modelId="{49F1AE3A-FED1-4CA2-A25F-8F25F3AE4A48}" type="pres">
      <dgm:prSet presAssocID="{A1B17E5E-C204-4430-9CEE-51C94D2A0C14}" presName="extraNode" presStyleLbl="node1" presStyleIdx="0" presStyleCnt="5"/>
      <dgm:spPr/>
    </dgm:pt>
    <dgm:pt modelId="{174B1F1D-12FD-448B-868F-CEC199E28A31}" type="pres">
      <dgm:prSet presAssocID="{A1B17E5E-C204-4430-9CEE-51C94D2A0C14}" presName="dstNode" presStyleLbl="node1" presStyleIdx="0" presStyleCnt="5"/>
      <dgm:spPr/>
    </dgm:pt>
    <dgm:pt modelId="{3A189B24-D5DD-4463-BBEA-E6F7671FA0C6}" type="pres">
      <dgm:prSet presAssocID="{2B64BDFB-BED3-44E6-89DA-41519F6453B6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9BCBC9-11A0-4904-9A9D-193824849A77}" type="pres">
      <dgm:prSet presAssocID="{2B64BDFB-BED3-44E6-89DA-41519F6453B6}" presName="accent_1" presStyleCnt="0"/>
      <dgm:spPr/>
    </dgm:pt>
    <dgm:pt modelId="{994E6572-174A-4CBC-BD02-745A5E1EDD2D}" type="pres">
      <dgm:prSet presAssocID="{2B64BDFB-BED3-44E6-89DA-41519F6453B6}" presName="accentRepeatNode" presStyleLbl="solidFgAcc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E7D7975D-2B77-4A27-8EB1-BFF0609531C6}" type="pres">
      <dgm:prSet presAssocID="{0357EB53-5FF4-4A9D-A98E-ADEB198AF3C3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5FA0D8-2290-4424-8B4B-B8FB5A7B0D3D}" type="pres">
      <dgm:prSet presAssocID="{0357EB53-5FF4-4A9D-A98E-ADEB198AF3C3}" presName="accent_2" presStyleCnt="0"/>
      <dgm:spPr/>
    </dgm:pt>
    <dgm:pt modelId="{BC241BC4-C21E-47A0-A7A9-341575039816}" type="pres">
      <dgm:prSet presAssocID="{0357EB53-5FF4-4A9D-A98E-ADEB198AF3C3}" presName="accentRepeatNode" presStyleLbl="solidFgAcc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F79B24B-A49E-4AF7-8096-447ABF86AF1F}" type="pres">
      <dgm:prSet presAssocID="{653D9F34-FCD5-4520-9065-76E815835B2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9CC867-A7E2-4982-8A27-1729D4C2730E}" type="pres">
      <dgm:prSet presAssocID="{653D9F34-FCD5-4520-9065-76E815835B26}" presName="accent_3" presStyleCnt="0"/>
      <dgm:spPr/>
    </dgm:pt>
    <dgm:pt modelId="{9710BE3D-C8CF-4364-958C-C939E499DDF2}" type="pres">
      <dgm:prSet presAssocID="{653D9F34-FCD5-4520-9065-76E815835B26}" presName="accentRepeatNode" presStyleLbl="solidFgAcc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BBF69C3-B840-44EF-828C-FD2918911E38}" type="pres">
      <dgm:prSet presAssocID="{BE33D420-ECE3-453E-AEE0-4CE403ACE56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9BCC76-FD89-4EE5-A462-BCE740FF9B08}" type="pres">
      <dgm:prSet presAssocID="{BE33D420-ECE3-453E-AEE0-4CE403ACE56F}" presName="accent_4" presStyleCnt="0"/>
      <dgm:spPr/>
    </dgm:pt>
    <dgm:pt modelId="{D7657177-76C2-45E1-800F-10B96DFB9ED5}" type="pres">
      <dgm:prSet presAssocID="{BE33D420-ECE3-453E-AEE0-4CE403ACE56F}" presName="accentRepeatNode" presStyleLbl="solidFgAcc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616800C8-E10D-422C-922D-8810E0B26329}" type="pres">
      <dgm:prSet presAssocID="{950FF5A4-A75C-46F6-A769-77622AF41A58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FF9761-6F3B-402D-9330-26087AB7961A}" type="pres">
      <dgm:prSet presAssocID="{950FF5A4-A75C-46F6-A769-77622AF41A58}" presName="accent_5" presStyleCnt="0"/>
      <dgm:spPr/>
    </dgm:pt>
    <dgm:pt modelId="{B417BAB2-835F-4B87-8346-3BEC04F2A086}" type="pres">
      <dgm:prSet presAssocID="{950FF5A4-A75C-46F6-A769-77622AF41A58}" presName="accentRepeatNode" presStyleLbl="solidFgAcc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24478360-2F0B-4C0E-8FED-8D19C872DE76}" type="presOf" srcId="{950FF5A4-A75C-46F6-A769-77622AF41A58}" destId="{616800C8-E10D-422C-922D-8810E0B26329}" srcOrd="0" destOrd="0" presId="urn:microsoft.com/office/officeart/2008/layout/VerticalCurvedList"/>
    <dgm:cxn modelId="{4D8946AC-DAA7-444B-AF1A-CEC8782C186E}" srcId="{A1B17E5E-C204-4430-9CEE-51C94D2A0C14}" destId="{653D9F34-FCD5-4520-9065-76E815835B26}" srcOrd="2" destOrd="0" parTransId="{7D8EFEA8-FD1C-42E4-A664-DAD0EB9B1E64}" sibTransId="{ECF0951F-3F18-4680-A225-B9BC2585E541}"/>
    <dgm:cxn modelId="{61B6CDA7-2ED3-4F0A-92EC-FFF48AD3AF0C}" srcId="{A1B17E5E-C204-4430-9CEE-51C94D2A0C14}" destId="{BE33D420-ECE3-453E-AEE0-4CE403ACE56F}" srcOrd="3" destOrd="0" parTransId="{7FC2DA08-ED21-42D6-9325-371B546B7B31}" sibTransId="{97069E35-3D4A-448D-8C93-108E6FFC7C43}"/>
    <dgm:cxn modelId="{DD79F9F7-ED5D-4C98-AF71-94336D97BFAF}" type="presOf" srcId="{0357EB53-5FF4-4A9D-A98E-ADEB198AF3C3}" destId="{E7D7975D-2B77-4A27-8EB1-BFF0609531C6}" srcOrd="0" destOrd="0" presId="urn:microsoft.com/office/officeart/2008/layout/VerticalCurvedList"/>
    <dgm:cxn modelId="{73EFC8A4-3243-4F54-A000-0367F0EBCD21}" srcId="{A1B17E5E-C204-4430-9CEE-51C94D2A0C14}" destId="{2B64BDFB-BED3-44E6-89DA-41519F6453B6}" srcOrd="0" destOrd="0" parTransId="{D57A7D91-5D5C-4933-B780-5B67271F23F4}" sibTransId="{8690F7E5-C3FD-4750-AD8C-519239A67AF4}"/>
    <dgm:cxn modelId="{958CA77E-BC5B-4F22-8BCF-89A78A7D18E1}" type="presOf" srcId="{653D9F34-FCD5-4520-9065-76E815835B26}" destId="{9F79B24B-A49E-4AF7-8096-447ABF86AF1F}" srcOrd="0" destOrd="0" presId="urn:microsoft.com/office/officeart/2008/layout/VerticalCurvedList"/>
    <dgm:cxn modelId="{D32B37C0-1055-46C3-AB3B-5DD8E6BC4F40}" type="presOf" srcId="{2B64BDFB-BED3-44E6-89DA-41519F6453B6}" destId="{3A189B24-D5DD-4463-BBEA-E6F7671FA0C6}" srcOrd="0" destOrd="0" presId="urn:microsoft.com/office/officeart/2008/layout/VerticalCurvedList"/>
    <dgm:cxn modelId="{A6F52290-65B7-4259-BC4E-32F3430627DF}" srcId="{A1B17E5E-C204-4430-9CEE-51C94D2A0C14}" destId="{950FF5A4-A75C-46F6-A769-77622AF41A58}" srcOrd="4" destOrd="0" parTransId="{5A8DEFEA-26BB-4849-8519-8E82F9EDB81F}" sibTransId="{31178D16-EDAE-43EB-8169-0B94EE832C54}"/>
    <dgm:cxn modelId="{6CB2AF14-142D-4DE0-8A8E-073D8C8930F9}" type="presOf" srcId="{A1B17E5E-C204-4430-9CEE-51C94D2A0C14}" destId="{11581C22-0DF8-4A51-AC63-604C416167FC}" srcOrd="0" destOrd="0" presId="urn:microsoft.com/office/officeart/2008/layout/VerticalCurvedList"/>
    <dgm:cxn modelId="{0F953330-B8F8-48A4-B8B5-6808E6428E54}" type="presOf" srcId="{BE33D420-ECE3-453E-AEE0-4CE403ACE56F}" destId="{DBBF69C3-B840-44EF-828C-FD2918911E38}" srcOrd="0" destOrd="0" presId="urn:microsoft.com/office/officeart/2008/layout/VerticalCurvedList"/>
    <dgm:cxn modelId="{F66403C2-C0D4-42D2-9F4F-B684460CC623}" srcId="{A1B17E5E-C204-4430-9CEE-51C94D2A0C14}" destId="{0357EB53-5FF4-4A9D-A98E-ADEB198AF3C3}" srcOrd="1" destOrd="0" parTransId="{244411F4-2C5E-4B24-8B62-2F287DE784F7}" sibTransId="{207DC833-E2CD-48CC-919F-04FEEA0FDDA1}"/>
    <dgm:cxn modelId="{7F69C7D9-D383-4903-A5B1-F456A082699F}" type="presOf" srcId="{8690F7E5-C3FD-4750-AD8C-519239A67AF4}" destId="{1536C5D2-8E27-4321-8B26-6B50FB31E3F1}" srcOrd="0" destOrd="0" presId="urn:microsoft.com/office/officeart/2008/layout/VerticalCurvedList"/>
    <dgm:cxn modelId="{CA7E3F76-29AD-4D53-A0C6-D6E178EF949D}" type="presParOf" srcId="{11581C22-0DF8-4A51-AC63-604C416167FC}" destId="{8F493187-058B-4E04-B61E-AFBFD8E1A0DD}" srcOrd="0" destOrd="0" presId="urn:microsoft.com/office/officeart/2008/layout/VerticalCurvedList"/>
    <dgm:cxn modelId="{6F4CDCF7-76F6-4EFD-98FA-1E52C06F0B3E}" type="presParOf" srcId="{8F493187-058B-4E04-B61E-AFBFD8E1A0DD}" destId="{E00C410A-628D-46A3-9595-CFD46DE1EA91}" srcOrd="0" destOrd="0" presId="urn:microsoft.com/office/officeart/2008/layout/VerticalCurvedList"/>
    <dgm:cxn modelId="{5F64924B-5960-4DC8-B823-6C27DDCE6DBD}" type="presParOf" srcId="{E00C410A-628D-46A3-9595-CFD46DE1EA91}" destId="{87D34248-03B3-45AC-8C97-8804D01F0B3C}" srcOrd="0" destOrd="0" presId="urn:microsoft.com/office/officeart/2008/layout/VerticalCurvedList"/>
    <dgm:cxn modelId="{1CDDA92D-77A3-4A7B-8096-494A9753D8F4}" type="presParOf" srcId="{E00C410A-628D-46A3-9595-CFD46DE1EA91}" destId="{1536C5D2-8E27-4321-8B26-6B50FB31E3F1}" srcOrd="1" destOrd="0" presId="urn:microsoft.com/office/officeart/2008/layout/VerticalCurvedList"/>
    <dgm:cxn modelId="{B1665C04-6A89-4C66-83FE-F63E28EBFFA0}" type="presParOf" srcId="{E00C410A-628D-46A3-9595-CFD46DE1EA91}" destId="{49F1AE3A-FED1-4CA2-A25F-8F25F3AE4A48}" srcOrd="2" destOrd="0" presId="urn:microsoft.com/office/officeart/2008/layout/VerticalCurvedList"/>
    <dgm:cxn modelId="{B4698ED2-6DC9-4628-8E99-68B9A2C3E794}" type="presParOf" srcId="{E00C410A-628D-46A3-9595-CFD46DE1EA91}" destId="{174B1F1D-12FD-448B-868F-CEC199E28A31}" srcOrd="3" destOrd="0" presId="urn:microsoft.com/office/officeart/2008/layout/VerticalCurvedList"/>
    <dgm:cxn modelId="{3000DF50-23D5-4AB4-B959-9A0F58EDBBFB}" type="presParOf" srcId="{8F493187-058B-4E04-B61E-AFBFD8E1A0DD}" destId="{3A189B24-D5DD-4463-BBEA-E6F7671FA0C6}" srcOrd="1" destOrd="0" presId="urn:microsoft.com/office/officeart/2008/layout/VerticalCurvedList"/>
    <dgm:cxn modelId="{646E92D3-421F-4516-85E8-8CE2A71595A6}" type="presParOf" srcId="{8F493187-058B-4E04-B61E-AFBFD8E1A0DD}" destId="{B29BCBC9-11A0-4904-9A9D-193824849A77}" srcOrd="2" destOrd="0" presId="urn:microsoft.com/office/officeart/2008/layout/VerticalCurvedList"/>
    <dgm:cxn modelId="{73260960-EE62-4613-BEDA-429529C76A7C}" type="presParOf" srcId="{B29BCBC9-11A0-4904-9A9D-193824849A77}" destId="{994E6572-174A-4CBC-BD02-745A5E1EDD2D}" srcOrd="0" destOrd="0" presId="urn:microsoft.com/office/officeart/2008/layout/VerticalCurvedList"/>
    <dgm:cxn modelId="{FBB97AF7-AB8F-41CC-9C61-A3051A998083}" type="presParOf" srcId="{8F493187-058B-4E04-B61E-AFBFD8E1A0DD}" destId="{E7D7975D-2B77-4A27-8EB1-BFF0609531C6}" srcOrd="3" destOrd="0" presId="urn:microsoft.com/office/officeart/2008/layout/VerticalCurvedList"/>
    <dgm:cxn modelId="{DA827164-2C59-40D4-A8C0-88F0E3AD5B9C}" type="presParOf" srcId="{8F493187-058B-4E04-B61E-AFBFD8E1A0DD}" destId="{FE5FA0D8-2290-4424-8B4B-B8FB5A7B0D3D}" srcOrd="4" destOrd="0" presId="urn:microsoft.com/office/officeart/2008/layout/VerticalCurvedList"/>
    <dgm:cxn modelId="{90CC83A8-63AC-48B1-A343-8D1630312D30}" type="presParOf" srcId="{FE5FA0D8-2290-4424-8B4B-B8FB5A7B0D3D}" destId="{BC241BC4-C21E-47A0-A7A9-341575039816}" srcOrd="0" destOrd="0" presId="urn:microsoft.com/office/officeart/2008/layout/VerticalCurvedList"/>
    <dgm:cxn modelId="{02051AC7-6520-472B-AA36-F834AD2D4A06}" type="presParOf" srcId="{8F493187-058B-4E04-B61E-AFBFD8E1A0DD}" destId="{9F79B24B-A49E-4AF7-8096-447ABF86AF1F}" srcOrd="5" destOrd="0" presId="urn:microsoft.com/office/officeart/2008/layout/VerticalCurvedList"/>
    <dgm:cxn modelId="{E0FF46C5-D135-4811-A8E1-001191F022E2}" type="presParOf" srcId="{8F493187-058B-4E04-B61E-AFBFD8E1A0DD}" destId="{4F9CC867-A7E2-4982-8A27-1729D4C2730E}" srcOrd="6" destOrd="0" presId="urn:microsoft.com/office/officeart/2008/layout/VerticalCurvedList"/>
    <dgm:cxn modelId="{D12B9743-CFF9-4A47-9097-FF7E2252E7B8}" type="presParOf" srcId="{4F9CC867-A7E2-4982-8A27-1729D4C2730E}" destId="{9710BE3D-C8CF-4364-958C-C939E499DDF2}" srcOrd="0" destOrd="0" presId="urn:microsoft.com/office/officeart/2008/layout/VerticalCurvedList"/>
    <dgm:cxn modelId="{7BE9A72E-0773-46AE-9F62-E283DB51D6E7}" type="presParOf" srcId="{8F493187-058B-4E04-B61E-AFBFD8E1A0DD}" destId="{DBBF69C3-B840-44EF-828C-FD2918911E38}" srcOrd="7" destOrd="0" presId="urn:microsoft.com/office/officeart/2008/layout/VerticalCurvedList"/>
    <dgm:cxn modelId="{6E3B9069-F9B3-4CF5-8C64-3C2A77B7D18E}" type="presParOf" srcId="{8F493187-058B-4E04-B61E-AFBFD8E1A0DD}" destId="{E39BCC76-FD89-4EE5-A462-BCE740FF9B08}" srcOrd="8" destOrd="0" presId="urn:microsoft.com/office/officeart/2008/layout/VerticalCurvedList"/>
    <dgm:cxn modelId="{E1A90035-5D42-4159-94B1-D9EDA47D59C4}" type="presParOf" srcId="{E39BCC76-FD89-4EE5-A462-BCE740FF9B08}" destId="{D7657177-76C2-45E1-800F-10B96DFB9ED5}" srcOrd="0" destOrd="0" presId="urn:microsoft.com/office/officeart/2008/layout/VerticalCurvedList"/>
    <dgm:cxn modelId="{C1CDEFD5-1B71-49AF-9386-7E17472D7D90}" type="presParOf" srcId="{8F493187-058B-4E04-B61E-AFBFD8E1A0DD}" destId="{616800C8-E10D-422C-922D-8810E0B26329}" srcOrd="9" destOrd="0" presId="urn:microsoft.com/office/officeart/2008/layout/VerticalCurvedList"/>
    <dgm:cxn modelId="{06B9C62B-C476-48F1-B19D-6A6218F551CA}" type="presParOf" srcId="{8F493187-058B-4E04-B61E-AFBFD8E1A0DD}" destId="{C7FF9761-6F3B-402D-9330-26087AB7961A}" srcOrd="10" destOrd="0" presId="urn:microsoft.com/office/officeart/2008/layout/VerticalCurvedList"/>
    <dgm:cxn modelId="{4F00AD4B-CA57-4DA5-A967-B79662D6E2E8}" type="presParOf" srcId="{C7FF9761-6F3B-402D-9330-26087AB7961A}" destId="{B417BAB2-835F-4B87-8346-3BEC04F2A08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2197C6B-9E9D-45BE-9B81-BFE16FAD88A3}" type="doc">
      <dgm:prSet loTypeId="urn:microsoft.com/office/officeart/2005/8/layout/equation2" loCatId="process" qsTypeId="urn:microsoft.com/office/officeart/2005/8/quickstyle/simple3" qsCatId="simple" csTypeId="urn:microsoft.com/office/officeart/2005/8/colors/colorful1" csCatId="colorful" phldr="1"/>
      <dgm:spPr/>
    </dgm:pt>
    <dgm:pt modelId="{AB1D91B0-718D-42C9-BDFC-5EDF19674F01}">
      <dgm:prSet phldrT="[Текст]" custT="1"/>
      <dgm:spPr/>
      <dgm:t>
        <a:bodyPr/>
        <a:lstStyle/>
        <a:p>
          <a:r>
            <a:rPr lang="en-US" sz="2400" b="1" dirty="0" err="1" smtClean="0"/>
            <a:t>Maxsulot</a:t>
          </a:r>
          <a:endParaRPr lang="ru-RU" sz="2400" b="1" dirty="0"/>
        </a:p>
      </dgm:t>
    </dgm:pt>
    <dgm:pt modelId="{50A6A9D2-0DCC-484C-B949-AA9855322978}" type="parTrans" cxnId="{12205D00-AFAF-4145-94A0-C5C5749DA6E8}">
      <dgm:prSet/>
      <dgm:spPr/>
      <dgm:t>
        <a:bodyPr/>
        <a:lstStyle/>
        <a:p>
          <a:endParaRPr lang="ru-RU" sz="2400" b="1"/>
        </a:p>
      </dgm:t>
    </dgm:pt>
    <dgm:pt modelId="{05B99E30-DE49-48E5-A6FB-393B9E9A69E6}" type="sibTrans" cxnId="{12205D00-AFAF-4145-94A0-C5C5749DA6E8}">
      <dgm:prSet custT="1"/>
      <dgm:spPr/>
      <dgm:t>
        <a:bodyPr/>
        <a:lstStyle/>
        <a:p>
          <a:endParaRPr lang="ru-RU" sz="2000" b="1"/>
        </a:p>
      </dgm:t>
    </dgm:pt>
    <dgm:pt modelId="{5283FF61-59B3-4645-A8E1-BB3C7C8C7DE7}">
      <dgm:prSet phldrT="[Текст]" custT="1"/>
      <dgm:spPr/>
      <dgm:t>
        <a:bodyPr/>
        <a:lstStyle/>
        <a:p>
          <a:r>
            <a:rPr lang="en-US" sz="2800" b="1" dirty="0" err="1" smtClean="0"/>
            <a:t>Xizmat</a:t>
          </a:r>
          <a:endParaRPr lang="ru-RU" sz="2800" b="1" dirty="0"/>
        </a:p>
      </dgm:t>
    </dgm:pt>
    <dgm:pt modelId="{C49C07FA-4E5B-4F48-B8A8-4B86F2571F21}" type="parTrans" cxnId="{486655ED-1007-4D39-925B-BAD1BD977492}">
      <dgm:prSet/>
      <dgm:spPr/>
      <dgm:t>
        <a:bodyPr/>
        <a:lstStyle/>
        <a:p>
          <a:endParaRPr lang="ru-RU" sz="2400" b="1"/>
        </a:p>
      </dgm:t>
    </dgm:pt>
    <dgm:pt modelId="{6267463A-0230-4F3E-AE26-82A8143418D2}" type="sibTrans" cxnId="{486655ED-1007-4D39-925B-BAD1BD977492}">
      <dgm:prSet custT="1"/>
      <dgm:spPr/>
      <dgm:t>
        <a:bodyPr/>
        <a:lstStyle/>
        <a:p>
          <a:endParaRPr lang="ru-RU" sz="2800" b="1"/>
        </a:p>
      </dgm:t>
    </dgm:pt>
    <dgm:pt modelId="{294D05D1-745B-43C9-970E-8332E324629E}">
      <dgm:prSet phldrT="[Текст]" custT="1"/>
      <dgm:spPr/>
      <dgm:t>
        <a:bodyPr/>
        <a:lstStyle/>
        <a:p>
          <a:r>
            <a:rPr lang="en-US" sz="2400" b="1" dirty="0" smtClean="0"/>
            <a:t>SERTIFIKATLASH-TIRISH</a:t>
          </a:r>
          <a:endParaRPr lang="ru-RU" sz="2000" b="1" dirty="0"/>
        </a:p>
      </dgm:t>
    </dgm:pt>
    <dgm:pt modelId="{FEF4F715-177C-43BD-ABF4-1465CE643B23}" type="parTrans" cxnId="{858CA638-EE7D-4C19-839A-3F63798F2706}">
      <dgm:prSet/>
      <dgm:spPr/>
      <dgm:t>
        <a:bodyPr/>
        <a:lstStyle/>
        <a:p>
          <a:endParaRPr lang="ru-RU" sz="2400" b="1"/>
        </a:p>
      </dgm:t>
    </dgm:pt>
    <dgm:pt modelId="{1347E6C6-7DB7-4218-8441-5BB5E60A1D5B}" type="sibTrans" cxnId="{858CA638-EE7D-4C19-839A-3F63798F2706}">
      <dgm:prSet/>
      <dgm:spPr/>
      <dgm:t>
        <a:bodyPr/>
        <a:lstStyle/>
        <a:p>
          <a:endParaRPr lang="ru-RU" sz="2400" b="1"/>
        </a:p>
      </dgm:t>
    </dgm:pt>
    <dgm:pt modelId="{8A7862DA-8FDA-42E8-9811-AEBE00D76EA7}" type="pres">
      <dgm:prSet presAssocID="{A2197C6B-9E9D-45BE-9B81-BFE16FAD88A3}" presName="Name0" presStyleCnt="0">
        <dgm:presLayoutVars>
          <dgm:dir/>
          <dgm:resizeHandles val="exact"/>
        </dgm:presLayoutVars>
      </dgm:prSet>
      <dgm:spPr/>
    </dgm:pt>
    <dgm:pt modelId="{C5FC4F80-1DDF-4F85-A87F-3DDB25FDF586}" type="pres">
      <dgm:prSet presAssocID="{A2197C6B-9E9D-45BE-9B81-BFE16FAD88A3}" presName="vNodes" presStyleCnt="0"/>
      <dgm:spPr/>
    </dgm:pt>
    <dgm:pt modelId="{CA732021-C2F6-4A8B-83FC-261CE5CCB0F6}" type="pres">
      <dgm:prSet presAssocID="{AB1D91B0-718D-42C9-BDFC-5EDF19674F0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50D41A-E246-4D00-B013-CB6EB0BD22AD}" type="pres">
      <dgm:prSet presAssocID="{05B99E30-DE49-48E5-A6FB-393B9E9A69E6}" presName="spacerT" presStyleCnt="0"/>
      <dgm:spPr/>
    </dgm:pt>
    <dgm:pt modelId="{1B7CCB1B-C0B4-456C-8796-4D02E84C6F3C}" type="pres">
      <dgm:prSet presAssocID="{05B99E30-DE49-48E5-A6FB-393B9E9A69E6}" presName="sibTrans" presStyleLbl="sibTrans2D1" presStyleIdx="0" presStyleCnt="2"/>
      <dgm:spPr/>
      <dgm:t>
        <a:bodyPr/>
        <a:lstStyle/>
        <a:p>
          <a:endParaRPr lang="ru-RU"/>
        </a:p>
      </dgm:t>
    </dgm:pt>
    <dgm:pt modelId="{AEF673CE-FD26-4B55-936D-D32528850EF7}" type="pres">
      <dgm:prSet presAssocID="{05B99E30-DE49-48E5-A6FB-393B9E9A69E6}" presName="spacerB" presStyleCnt="0"/>
      <dgm:spPr/>
    </dgm:pt>
    <dgm:pt modelId="{70CDC202-E5B2-44F5-80AD-F1D7F1D020CC}" type="pres">
      <dgm:prSet presAssocID="{5283FF61-59B3-4645-A8E1-BB3C7C8C7DE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59F370-2CCB-45DB-A3F0-FADFB7D2CA7E}" type="pres">
      <dgm:prSet presAssocID="{A2197C6B-9E9D-45BE-9B81-BFE16FAD88A3}" presName="sibTransLast" presStyleLbl="sibTrans2D1" presStyleIdx="1" presStyleCnt="2"/>
      <dgm:spPr/>
      <dgm:t>
        <a:bodyPr/>
        <a:lstStyle/>
        <a:p>
          <a:endParaRPr lang="ru-RU"/>
        </a:p>
      </dgm:t>
    </dgm:pt>
    <dgm:pt modelId="{22732DC9-1ECD-43A9-A66D-F03816F61604}" type="pres">
      <dgm:prSet presAssocID="{A2197C6B-9E9D-45BE-9B81-BFE16FAD88A3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78E0E902-0A78-4637-A34A-F6851BBB68C1}" type="pres">
      <dgm:prSet presAssocID="{A2197C6B-9E9D-45BE-9B81-BFE16FAD88A3}" presName="lastNode" presStyleLbl="node1" presStyleIdx="2" presStyleCnt="3" custScaleX="1088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DA1F36-16AE-458C-B22F-700260029DA4}" type="presOf" srcId="{05B99E30-DE49-48E5-A6FB-393B9E9A69E6}" destId="{1B7CCB1B-C0B4-456C-8796-4D02E84C6F3C}" srcOrd="0" destOrd="0" presId="urn:microsoft.com/office/officeart/2005/8/layout/equation2"/>
    <dgm:cxn modelId="{20A7AF25-4A98-4758-A873-454435B7AC33}" type="presOf" srcId="{6267463A-0230-4F3E-AE26-82A8143418D2}" destId="{22732DC9-1ECD-43A9-A66D-F03816F61604}" srcOrd="1" destOrd="0" presId="urn:microsoft.com/office/officeart/2005/8/layout/equation2"/>
    <dgm:cxn modelId="{12205D00-AFAF-4145-94A0-C5C5749DA6E8}" srcId="{A2197C6B-9E9D-45BE-9B81-BFE16FAD88A3}" destId="{AB1D91B0-718D-42C9-BDFC-5EDF19674F01}" srcOrd="0" destOrd="0" parTransId="{50A6A9D2-0DCC-484C-B949-AA9855322978}" sibTransId="{05B99E30-DE49-48E5-A6FB-393B9E9A69E6}"/>
    <dgm:cxn modelId="{804BEC5B-566B-40FE-9D7E-BA1F59BBC49B}" type="presOf" srcId="{A2197C6B-9E9D-45BE-9B81-BFE16FAD88A3}" destId="{8A7862DA-8FDA-42E8-9811-AEBE00D76EA7}" srcOrd="0" destOrd="0" presId="urn:microsoft.com/office/officeart/2005/8/layout/equation2"/>
    <dgm:cxn modelId="{C2D043B7-1CBC-403E-84F3-052714294376}" type="presOf" srcId="{6267463A-0230-4F3E-AE26-82A8143418D2}" destId="{7059F370-2CCB-45DB-A3F0-FADFB7D2CA7E}" srcOrd="0" destOrd="0" presId="urn:microsoft.com/office/officeart/2005/8/layout/equation2"/>
    <dgm:cxn modelId="{31BC50FC-558B-45DC-98B6-D0FA8C3C5BD2}" type="presOf" srcId="{5283FF61-59B3-4645-A8E1-BB3C7C8C7DE7}" destId="{70CDC202-E5B2-44F5-80AD-F1D7F1D020CC}" srcOrd="0" destOrd="0" presId="urn:microsoft.com/office/officeart/2005/8/layout/equation2"/>
    <dgm:cxn modelId="{486655ED-1007-4D39-925B-BAD1BD977492}" srcId="{A2197C6B-9E9D-45BE-9B81-BFE16FAD88A3}" destId="{5283FF61-59B3-4645-A8E1-BB3C7C8C7DE7}" srcOrd="1" destOrd="0" parTransId="{C49C07FA-4E5B-4F48-B8A8-4B86F2571F21}" sibTransId="{6267463A-0230-4F3E-AE26-82A8143418D2}"/>
    <dgm:cxn modelId="{867D9FC3-66AC-4596-82B7-82EA9CC71074}" type="presOf" srcId="{294D05D1-745B-43C9-970E-8332E324629E}" destId="{78E0E902-0A78-4637-A34A-F6851BBB68C1}" srcOrd="0" destOrd="0" presId="urn:microsoft.com/office/officeart/2005/8/layout/equation2"/>
    <dgm:cxn modelId="{858CA638-EE7D-4C19-839A-3F63798F2706}" srcId="{A2197C6B-9E9D-45BE-9B81-BFE16FAD88A3}" destId="{294D05D1-745B-43C9-970E-8332E324629E}" srcOrd="2" destOrd="0" parTransId="{FEF4F715-177C-43BD-ABF4-1465CE643B23}" sibTransId="{1347E6C6-7DB7-4218-8441-5BB5E60A1D5B}"/>
    <dgm:cxn modelId="{EC4B832B-C8DF-4ABE-A687-0FAC6192C6F2}" type="presOf" srcId="{AB1D91B0-718D-42C9-BDFC-5EDF19674F01}" destId="{CA732021-C2F6-4A8B-83FC-261CE5CCB0F6}" srcOrd="0" destOrd="0" presId="urn:microsoft.com/office/officeart/2005/8/layout/equation2"/>
    <dgm:cxn modelId="{E20CE3C6-A78A-4F8A-B56C-6B829C5631A7}" type="presParOf" srcId="{8A7862DA-8FDA-42E8-9811-AEBE00D76EA7}" destId="{C5FC4F80-1DDF-4F85-A87F-3DDB25FDF586}" srcOrd="0" destOrd="0" presId="urn:microsoft.com/office/officeart/2005/8/layout/equation2"/>
    <dgm:cxn modelId="{DF65A941-6E91-49E7-845A-9EAE12ECDFC9}" type="presParOf" srcId="{C5FC4F80-1DDF-4F85-A87F-3DDB25FDF586}" destId="{CA732021-C2F6-4A8B-83FC-261CE5CCB0F6}" srcOrd="0" destOrd="0" presId="urn:microsoft.com/office/officeart/2005/8/layout/equation2"/>
    <dgm:cxn modelId="{5A5BA653-5FDF-4261-9242-4EF6609B2C5C}" type="presParOf" srcId="{C5FC4F80-1DDF-4F85-A87F-3DDB25FDF586}" destId="{EA50D41A-E246-4D00-B013-CB6EB0BD22AD}" srcOrd="1" destOrd="0" presId="urn:microsoft.com/office/officeart/2005/8/layout/equation2"/>
    <dgm:cxn modelId="{D65E4F88-817D-4C41-9A8A-95F45418CED4}" type="presParOf" srcId="{C5FC4F80-1DDF-4F85-A87F-3DDB25FDF586}" destId="{1B7CCB1B-C0B4-456C-8796-4D02E84C6F3C}" srcOrd="2" destOrd="0" presId="urn:microsoft.com/office/officeart/2005/8/layout/equation2"/>
    <dgm:cxn modelId="{42674C48-12F8-4E45-A4BC-9752126B7DEC}" type="presParOf" srcId="{C5FC4F80-1DDF-4F85-A87F-3DDB25FDF586}" destId="{AEF673CE-FD26-4B55-936D-D32528850EF7}" srcOrd="3" destOrd="0" presId="urn:microsoft.com/office/officeart/2005/8/layout/equation2"/>
    <dgm:cxn modelId="{2F78FED2-1E11-4A7C-8C3F-336B75E132D0}" type="presParOf" srcId="{C5FC4F80-1DDF-4F85-A87F-3DDB25FDF586}" destId="{70CDC202-E5B2-44F5-80AD-F1D7F1D020CC}" srcOrd="4" destOrd="0" presId="urn:microsoft.com/office/officeart/2005/8/layout/equation2"/>
    <dgm:cxn modelId="{A8AEFF1D-107B-4F7F-91C2-785D5AF7F8B8}" type="presParOf" srcId="{8A7862DA-8FDA-42E8-9811-AEBE00D76EA7}" destId="{7059F370-2CCB-45DB-A3F0-FADFB7D2CA7E}" srcOrd="1" destOrd="0" presId="urn:microsoft.com/office/officeart/2005/8/layout/equation2"/>
    <dgm:cxn modelId="{8D655823-8519-4574-A487-3ED232A9A8C8}" type="presParOf" srcId="{7059F370-2CCB-45DB-A3F0-FADFB7D2CA7E}" destId="{22732DC9-1ECD-43A9-A66D-F03816F61604}" srcOrd="0" destOrd="0" presId="urn:microsoft.com/office/officeart/2005/8/layout/equation2"/>
    <dgm:cxn modelId="{CF50280B-7666-4A48-9C6F-93B3153ADC10}" type="presParOf" srcId="{8A7862DA-8FDA-42E8-9811-AEBE00D76EA7}" destId="{78E0E902-0A78-4637-A34A-F6851BBB68C1}" srcOrd="2" destOrd="0" presId="urn:microsoft.com/office/officeart/2005/8/layout/equation2"/>
  </dgm:cxnLst>
  <dgm:bg>
    <a:noFill/>
  </dgm:bg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28B157F-27CE-4590-9A53-C07A7D827478}" type="doc">
      <dgm:prSet loTypeId="urn:microsoft.com/office/officeart/2008/layout/VerticalCurvedList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FAEC6EC-5549-47FB-9751-EE697E5921CF}">
      <dgm:prSet phldrT="[Текст]" custT="1"/>
      <dgm:spPr/>
      <dgm:t>
        <a:bodyPr/>
        <a:lstStyle/>
        <a:p>
          <a:r>
            <a:rPr lang="ru-RU" sz="2000" dirty="0" err="1" smtClean="0"/>
            <a:t>sеrtifikаtlаshtirishdа</a:t>
          </a:r>
          <a:r>
            <a:rPr lang="ru-RU" sz="2000" dirty="0" smtClean="0"/>
            <a:t> </a:t>
          </a:r>
          <a:r>
            <a:rPr lang="ru-RU" sz="2000" dirty="0" err="1" smtClean="0"/>
            <a:t>qo’llаnilаdigаn</a:t>
          </a:r>
          <a:r>
            <a:rPr lang="ru-RU" sz="2000" dirty="0" smtClean="0"/>
            <a:t> </a:t>
          </a:r>
          <a:r>
            <a:rPr lang="ru-RU" sz="2000" dirty="0" err="1" smtClean="0"/>
            <a:t>hujjаtlаrning</a:t>
          </a:r>
          <a:r>
            <a:rPr lang="ru-RU" sz="2000" dirty="0" smtClean="0"/>
            <a:t> </a:t>
          </a:r>
          <a:r>
            <a:rPr lang="ru-RU" sz="2000" dirty="0" err="1" smtClean="0"/>
            <a:t>yagоnа</a:t>
          </a:r>
          <a:r>
            <a:rPr lang="ru-RU" sz="2000" dirty="0" smtClean="0"/>
            <a:t> </a:t>
          </a:r>
          <a:r>
            <a:rPr lang="ru-RU" sz="2000" dirty="0" err="1" smtClean="0"/>
            <a:t>tizimini</a:t>
          </a:r>
          <a:r>
            <a:rPr lang="ru-RU" sz="2000" dirty="0" smtClean="0"/>
            <a:t> </a:t>
          </a:r>
          <a:r>
            <a:rPr lang="ru-RU" sz="2000" dirty="0" err="1" smtClean="0"/>
            <a:t>tаshkil</a:t>
          </a:r>
          <a:r>
            <a:rPr lang="ru-RU" sz="2000" dirty="0" smtClean="0"/>
            <a:t> </a:t>
          </a:r>
          <a:r>
            <a:rPr lang="ru-RU" sz="2000" dirty="0" err="1" smtClean="0"/>
            <a:t>qilish</a:t>
          </a:r>
          <a:r>
            <a:rPr lang="ru-RU" sz="2000" dirty="0" smtClean="0"/>
            <a:t>; </a:t>
          </a:r>
          <a:endParaRPr lang="ru-RU" sz="2000" dirty="0"/>
        </a:p>
      </dgm:t>
    </dgm:pt>
    <dgm:pt modelId="{168572D8-9C18-4A2C-B5F6-CBB5E33CD0B6}" type="parTrans" cxnId="{5AF9FFA8-21D6-4009-A457-E7296ED57FE7}">
      <dgm:prSet/>
      <dgm:spPr/>
      <dgm:t>
        <a:bodyPr/>
        <a:lstStyle/>
        <a:p>
          <a:endParaRPr lang="ru-RU" sz="2000"/>
        </a:p>
      </dgm:t>
    </dgm:pt>
    <dgm:pt modelId="{086AD09A-E19D-4BA0-89EB-126BD3B6A46D}" type="sibTrans" cxnId="{5AF9FFA8-21D6-4009-A457-E7296ED57FE7}">
      <dgm:prSet/>
      <dgm:spPr/>
      <dgm:t>
        <a:bodyPr/>
        <a:lstStyle/>
        <a:p>
          <a:endParaRPr lang="ru-RU" sz="2000"/>
        </a:p>
      </dgm:t>
    </dgm:pt>
    <dgm:pt modelId="{94F5B98C-87A1-4E9A-AE62-8FBF132C842E}">
      <dgm:prSet phldrT="[Текст]" custT="1"/>
      <dgm:spPr/>
      <dgm:t>
        <a:bodyPr/>
        <a:lstStyle/>
        <a:p>
          <a:r>
            <a:rPr lang="ru-RU" sz="2000" dirty="0" err="1" smtClean="0"/>
            <a:t>yagоnа</a:t>
          </a:r>
          <a:r>
            <a:rPr lang="ru-RU" sz="2000" dirty="0" smtClean="0"/>
            <a:t> </a:t>
          </a:r>
          <a:r>
            <a:rPr lang="ru-RU" sz="2000" dirty="0" err="1" smtClean="0"/>
            <a:t>аtаmа</a:t>
          </a:r>
          <a:r>
            <a:rPr lang="ru-RU" sz="2000" dirty="0" smtClean="0"/>
            <a:t> </a:t>
          </a:r>
          <a:r>
            <a:rPr lang="ru-RU" sz="2000" dirty="0" err="1" smtClean="0"/>
            <a:t>vа</a:t>
          </a:r>
          <a:r>
            <a:rPr lang="ru-RU" sz="2000" dirty="0" smtClean="0"/>
            <a:t> </a:t>
          </a:r>
          <a:r>
            <a:rPr lang="ru-RU" sz="2000" dirty="0" err="1" smtClean="0"/>
            <a:t>tа’riflаrni</a:t>
          </a:r>
          <a:r>
            <a:rPr lang="ru-RU" sz="2000" dirty="0" smtClean="0"/>
            <a:t> </a:t>
          </a:r>
          <a:r>
            <a:rPr lang="ru-RU" sz="2000" dirty="0" err="1" smtClean="0"/>
            <a:t>ishlаb</a:t>
          </a:r>
          <a:r>
            <a:rPr lang="ru-RU" sz="2000" dirty="0" smtClean="0"/>
            <a:t> </a:t>
          </a:r>
          <a:r>
            <a:rPr lang="ru-RU" sz="2000" dirty="0" err="1" smtClean="0"/>
            <a:t>chiqish</a:t>
          </a:r>
          <a:r>
            <a:rPr lang="ru-RU" sz="2000" dirty="0" smtClean="0"/>
            <a:t>; </a:t>
          </a:r>
          <a:endParaRPr lang="ru-RU" sz="2000" dirty="0"/>
        </a:p>
      </dgm:t>
    </dgm:pt>
    <dgm:pt modelId="{EB95875E-66F7-4CBA-B839-068C70A4AFAA}" type="parTrans" cxnId="{B3E616E5-D27D-496B-B7BE-32F682EDA07B}">
      <dgm:prSet/>
      <dgm:spPr/>
      <dgm:t>
        <a:bodyPr/>
        <a:lstStyle/>
        <a:p>
          <a:endParaRPr lang="ru-RU" sz="2000"/>
        </a:p>
      </dgm:t>
    </dgm:pt>
    <dgm:pt modelId="{6D381572-7770-4CB0-A461-F6FFA774BD16}" type="sibTrans" cxnId="{B3E616E5-D27D-496B-B7BE-32F682EDA07B}">
      <dgm:prSet/>
      <dgm:spPr/>
      <dgm:t>
        <a:bodyPr/>
        <a:lstStyle/>
        <a:p>
          <a:endParaRPr lang="ru-RU" sz="2000"/>
        </a:p>
      </dgm:t>
    </dgm:pt>
    <dgm:pt modelId="{D7A8709D-D840-4F18-A344-9F75C3318D7A}">
      <dgm:prSet phldrT="[Текст]" custT="1"/>
      <dgm:spPr/>
      <dgm:t>
        <a:bodyPr/>
        <a:lstStyle/>
        <a:p>
          <a:r>
            <a:rPr lang="ru-RU" sz="2000" dirty="0" err="1" smtClean="0"/>
            <a:t>bir</a:t>
          </a:r>
          <a:r>
            <a:rPr lang="ru-RU" sz="2000" dirty="0" smtClean="0"/>
            <a:t> </a:t>
          </a:r>
          <a:r>
            <a:rPr lang="ru-RU" sz="2000" dirty="0" err="1" smtClean="0"/>
            <a:t>turdаgi</a:t>
          </a:r>
          <a:r>
            <a:rPr lang="ru-RU" sz="2000" dirty="0" smtClean="0"/>
            <a:t> </a:t>
          </a:r>
          <a:r>
            <a:rPr lang="ru-RU" sz="2000" dirty="0" err="1" smtClean="0"/>
            <a:t>mаhsulоtlаrni</a:t>
          </a:r>
          <a:r>
            <a:rPr lang="ru-RU" sz="2000" dirty="0" smtClean="0"/>
            <a:t> </a:t>
          </a:r>
          <a:r>
            <a:rPr lang="ru-RU" sz="2000" dirty="0" err="1" smtClean="0"/>
            <a:t>sеrtifikаtlаshtirishning</a:t>
          </a:r>
          <a:r>
            <a:rPr lang="ru-RU" sz="2000" dirty="0" smtClean="0"/>
            <a:t> </a:t>
          </a:r>
          <a:r>
            <a:rPr lang="ru-RU" sz="2000" dirty="0" err="1" smtClean="0"/>
            <a:t>qоidа</a:t>
          </a:r>
          <a:r>
            <a:rPr lang="ru-RU" sz="2000" dirty="0" smtClean="0"/>
            <a:t> </a:t>
          </a:r>
          <a:r>
            <a:rPr lang="ru-RU" sz="2000" dirty="0" err="1" smtClean="0"/>
            <a:t>vа</a:t>
          </a:r>
          <a:r>
            <a:rPr lang="ru-RU" sz="2000" dirty="0" smtClean="0"/>
            <a:t> </a:t>
          </a:r>
          <a:r>
            <a:rPr lang="ru-RU" sz="2000" dirty="0" err="1" smtClean="0"/>
            <a:t>tаrtiblаrini</a:t>
          </a:r>
          <a:r>
            <a:rPr lang="ru-RU" sz="2000" dirty="0" smtClean="0"/>
            <a:t> </a:t>
          </a:r>
          <a:r>
            <a:rPr lang="ru-RU" sz="2000" dirty="0" err="1" smtClean="0"/>
            <a:t>ishlаb</a:t>
          </a:r>
          <a:r>
            <a:rPr lang="ru-RU" sz="2000" dirty="0" smtClean="0"/>
            <a:t> </a:t>
          </a:r>
          <a:r>
            <a:rPr lang="ru-RU" sz="2000" dirty="0" err="1" smtClean="0"/>
            <a:t>chiqish</a:t>
          </a:r>
          <a:r>
            <a:rPr lang="ru-RU" sz="2000" dirty="0" smtClean="0"/>
            <a:t>; </a:t>
          </a:r>
          <a:endParaRPr lang="ru-RU" sz="2000" dirty="0"/>
        </a:p>
      </dgm:t>
    </dgm:pt>
    <dgm:pt modelId="{95907E37-1529-4A71-8FD3-9A6F40B837DC}" type="parTrans" cxnId="{ADAE711B-09FF-4761-AD1F-7D7A970B57F2}">
      <dgm:prSet/>
      <dgm:spPr/>
      <dgm:t>
        <a:bodyPr/>
        <a:lstStyle/>
        <a:p>
          <a:endParaRPr lang="ru-RU" sz="2000"/>
        </a:p>
      </dgm:t>
    </dgm:pt>
    <dgm:pt modelId="{25EC9F3D-426F-4E3F-BA3F-943684857F76}" type="sibTrans" cxnId="{ADAE711B-09FF-4761-AD1F-7D7A970B57F2}">
      <dgm:prSet/>
      <dgm:spPr/>
      <dgm:t>
        <a:bodyPr/>
        <a:lstStyle/>
        <a:p>
          <a:endParaRPr lang="ru-RU" sz="2000"/>
        </a:p>
      </dgm:t>
    </dgm:pt>
    <dgm:pt modelId="{61F3B54D-498C-41D1-9B41-004B19C088F1}">
      <dgm:prSet custT="1"/>
      <dgm:spPr/>
      <dgm:t>
        <a:bodyPr/>
        <a:lstStyle/>
        <a:p>
          <a:r>
            <a:rPr lang="en-US" sz="2000" dirty="0" err="1" smtClean="0"/>
            <a:t>sеrtifikаtlаshtirish</a:t>
          </a:r>
          <a:r>
            <a:rPr lang="en-US" sz="2000" dirty="0" smtClean="0"/>
            <a:t> </a:t>
          </a:r>
          <a:r>
            <a:rPr lang="en-US" sz="2000" dirty="0" err="1" smtClean="0"/>
            <a:t>uchun</a:t>
          </a:r>
          <a:r>
            <a:rPr lang="en-US" sz="2000" dirty="0" smtClean="0"/>
            <a:t> </a:t>
          </a:r>
          <a:r>
            <a:rPr lang="en-US" sz="2000" dirty="0" err="1" smtClean="0"/>
            <a:t>o’tkаzilаdigаn</a:t>
          </a:r>
          <a:r>
            <a:rPr lang="en-US" sz="2000" dirty="0" smtClean="0"/>
            <a:t> </a:t>
          </a:r>
          <a:r>
            <a:rPr lang="en-US" sz="2000" dirty="0" err="1" smtClean="0"/>
            <a:t>sinоvlаrning</a:t>
          </a:r>
          <a:r>
            <a:rPr lang="en-US" sz="2000" dirty="0" smtClean="0"/>
            <a:t> </a:t>
          </a:r>
          <a:r>
            <a:rPr lang="en-US" sz="2000" dirty="0" err="1" smtClean="0"/>
            <a:t>qоidаlаrini</a:t>
          </a:r>
          <a:r>
            <a:rPr lang="en-US" sz="2000" dirty="0" smtClean="0"/>
            <a:t> </a:t>
          </a:r>
          <a:r>
            <a:rPr lang="en-US" sz="2000" dirty="0" err="1" smtClean="0"/>
            <a:t>ishlаb</a:t>
          </a:r>
          <a:r>
            <a:rPr lang="en-US" sz="2000" dirty="0" smtClean="0"/>
            <a:t> </a:t>
          </a:r>
          <a:r>
            <a:rPr lang="en-US" sz="2000" dirty="0" err="1" smtClean="0"/>
            <a:t>chiqish</a:t>
          </a:r>
          <a:r>
            <a:rPr lang="en-US" sz="2000" dirty="0" smtClean="0"/>
            <a:t> </a:t>
          </a:r>
          <a:endParaRPr lang="ru-RU" sz="2000" dirty="0"/>
        </a:p>
      </dgm:t>
    </dgm:pt>
    <dgm:pt modelId="{60C21125-992B-4FF9-8EC7-3F941CE95D82}" type="parTrans" cxnId="{BB091D77-C6BD-4FDB-B6E6-A46B495BD5AD}">
      <dgm:prSet/>
      <dgm:spPr/>
      <dgm:t>
        <a:bodyPr/>
        <a:lstStyle/>
        <a:p>
          <a:endParaRPr lang="ru-RU" sz="2000"/>
        </a:p>
      </dgm:t>
    </dgm:pt>
    <dgm:pt modelId="{25FC3C11-28BD-4E30-8991-6873C53B4EA7}" type="sibTrans" cxnId="{BB091D77-C6BD-4FDB-B6E6-A46B495BD5AD}">
      <dgm:prSet/>
      <dgm:spPr/>
      <dgm:t>
        <a:bodyPr/>
        <a:lstStyle/>
        <a:p>
          <a:endParaRPr lang="ru-RU" sz="2000"/>
        </a:p>
      </dgm:t>
    </dgm:pt>
    <dgm:pt modelId="{F27DB729-C907-497A-B519-60CF31F8E3F0}">
      <dgm:prSet custT="1"/>
      <dgm:spPr/>
      <dgm:t>
        <a:bodyPr/>
        <a:lstStyle/>
        <a:p>
          <a:r>
            <a:rPr lang="en-US" sz="2000" dirty="0" err="1" smtClean="0"/>
            <a:t>sеrtifikаtlаshtirish</a:t>
          </a:r>
          <a:r>
            <a:rPr lang="en-US" sz="2000" dirty="0" smtClean="0"/>
            <a:t> </a:t>
          </a:r>
          <a:r>
            <a:rPr lang="en-US" sz="2000" dirty="0" err="1" smtClean="0"/>
            <a:t>qаtnаshchilаrining</a:t>
          </a:r>
          <a:r>
            <a:rPr lang="en-US" sz="2000" dirty="0" smtClean="0"/>
            <a:t> </a:t>
          </a:r>
          <a:r>
            <a:rPr lang="en-US" sz="2000" dirty="0" err="1" smtClean="0"/>
            <a:t>dаvlаt</a:t>
          </a:r>
          <a:r>
            <a:rPr lang="en-US" sz="2000" dirty="0" smtClean="0"/>
            <a:t> </a:t>
          </a:r>
          <a:r>
            <a:rPr lang="en-US" sz="2000" dirty="0" err="1" smtClean="0"/>
            <a:t>bоshqаruv</a:t>
          </a:r>
          <a:r>
            <a:rPr lang="en-US" sz="2000" dirty="0" smtClean="0"/>
            <a:t> </a:t>
          </a:r>
          <a:r>
            <a:rPr lang="en-US" sz="2000" dirty="0" err="1" smtClean="0"/>
            <a:t>idоrаlаri</a:t>
          </a:r>
          <a:r>
            <a:rPr lang="en-US" sz="2000" dirty="0" smtClean="0"/>
            <a:t> </a:t>
          </a:r>
          <a:r>
            <a:rPr lang="en-US" sz="2000" dirty="0" err="1" smtClean="0"/>
            <a:t>bilаn</a:t>
          </a:r>
          <a:r>
            <a:rPr lang="en-US" sz="2000" dirty="0" smtClean="0"/>
            <a:t> </a:t>
          </a:r>
          <a:r>
            <a:rPr lang="en-US" sz="2000" dirty="0" err="1" smtClean="0"/>
            <a:t>o’zаrо</a:t>
          </a:r>
          <a:r>
            <a:rPr lang="en-US" sz="2000" dirty="0" smtClean="0"/>
            <a:t> </a:t>
          </a:r>
          <a:r>
            <a:rPr lang="en-US" sz="2000" dirty="0" err="1" smtClean="0"/>
            <a:t>hаmkоrlik</a:t>
          </a:r>
          <a:r>
            <a:rPr lang="en-US" sz="2000" dirty="0" smtClean="0"/>
            <a:t> </a:t>
          </a:r>
          <a:r>
            <a:rPr lang="en-US" sz="2000" dirty="0" err="1" smtClean="0"/>
            <a:t>tаrtiblаrini</a:t>
          </a:r>
          <a:r>
            <a:rPr lang="en-US" sz="2000" dirty="0" smtClean="0"/>
            <a:t> </a:t>
          </a:r>
          <a:r>
            <a:rPr lang="en-US" sz="2000" dirty="0" err="1" smtClean="0"/>
            <a:t>аniqlаsh</a:t>
          </a:r>
          <a:endParaRPr lang="ru-RU" sz="2000" dirty="0"/>
        </a:p>
      </dgm:t>
    </dgm:pt>
    <dgm:pt modelId="{C1F631E2-8B6B-4A20-8031-C68625B8EEE3}" type="parTrans" cxnId="{772D978B-4BD9-4A69-A620-5BFD43CE2EF0}">
      <dgm:prSet/>
      <dgm:spPr/>
      <dgm:t>
        <a:bodyPr/>
        <a:lstStyle/>
        <a:p>
          <a:endParaRPr lang="ru-RU" sz="2000"/>
        </a:p>
      </dgm:t>
    </dgm:pt>
    <dgm:pt modelId="{F08A12C2-3A80-4012-B4C5-78ECE5D4C928}" type="sibTrans" cxnId="{772D978B-4BD9-4A69-A620-5BFD43CE2EF0}">
      <dgm:prSet/>
      <dgm:spPr/>
      <dgm:t>
        <a:bodyPr/>
        <a:lstStyle/>
        <a:p>
          <a:endParaRPr lang="ru-RU" sz="2000"/>
        </a:p>
      </dgm:t>
    </dgm:pt>
    <dgm:pt modelId="{62C22CAF-F9F3-4564-B33A-A52B13BAE7B2}" type="pres">
      <dgm:prSet presAssocID="{D28B157F-27CE-4590-9A53-C07A7D82747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1628217-F91D-451B-9021-3FE2FADA46F4}" type="pres">
      <dgm:prSet presAssocID="{D28B157F-27CE-4590-9A53-C07A7D827478}" presName="Name1" presStyleCnt="0"/>
      <dgm:spPr/>
    </dgm:pt>
    <dgm:pt modelId="{B603BDE0-58BB-48D8-A399-1CE9A6FF5EDC}" type="pres">
      <dgm:prSet presAssocID="{D28B157F-27CE-4590-9A53-C07A7D827478}" presName="cycle" presStyleCnt="0"/>
      <dgm:spPr/>
    </dgm:pt>
    <dgm:pt modelId="{1C6DF6E2-37D6-4355-84CB-2F3B80207948}" type="pres">
      <dgm:prSet presAssocID="{D28B157F-27CE-4590-9A53-C07A7D827478}" presName="srcNode" presStyleLbl="node1" presStyleIdx="0" presStyleCnt="5"/>
      <dgm:spPr/>
    </dgm:pt>
    <dgm:pt modelId="{D91B3E32-0F93-43FD-AF18-B2ECF112DD60}" type="pres">
      <dgm:prSet presAssocID="{D28B157F-27CE-4590-9A53-C07A7D827478}" presName="conn" presStyleLbl="parChTrans1D2" presStyleIdx="0" presStyleCnt="1"/>
      <dgm:spPr/>
      <dgm:t>
        <a:bodyPr/>
        <a:lstStyle/>
        <a:p>
          <a:endParaRPr lang="ru-RU"/>
        </a:p>
      </dgm:t>
    </dgm:pt>
    <dgm:pt modelId="{4C6D2254-45EE-4726-AF18-5C0412CB1E11}" type="pres">
      <dgm:prSet presAssocID="{D28B157F-27CE-4590-9A53-C07A7D827478}" presName="extraNode" presStyleLbl="node1" presStyleIdx="0" presStyleCnt="5"/>
      <dgm:spPr/>
    </dgm:pt>
    <dgm:pt modelId="{6202FCFA-D24D-438A-8F98-7CD3F443CD40}" type="pres">
      <dgm:prSet presAssocID="{D28B157F-27CE-4590-9A53-C07A7D827478}" presName="dstNode" presStyleLbl="node1" presStyleIdx="0" presStyleCnt="5"/>
      <dgm:spPr/>
    </dgm:pt>
    <dgm:pt modelId="{5814594A-AE0E-451D-8C1D-74369F4AB0AF}" type="pres">
      <dgm:prSet presAssocID="{9FAEC6EC-5549-47FB-9751-EE697E5921CF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C17B94-0648-4E43-B266-54BE1F5FD9C5}" type="pres">
      <dgm:prSet presAssocID="{9FAEC6EC-5549-47FB-9751-EE697E5921CF}" presName="accent_1" presStyleCnt="0"/>
      <dgm:spPr/>
    </dgm:pt>
    <dgm:pt modelId="{4C69BBE3-4B1E-4993-A25C-B376B96D80C0}" type="pres">
      <dgm:prSet presAssocID="{9FAEC6EC-5549-47FB-9751-EE697E5921CF}" presName="accentRepeatNode" presStyleLbl="solidFgAcc1" presStyleIdx="0" presStyleCnt="5"/>
      <dgm:spPr/>
    </dgm:pt>
    <dgm:pt modelId="{D591555E-A705-4F97-A32C-D0AA09915600}" type="pres">
      <dgm:prSet presAssocID="{94F5B98C-87A1-4E9A-AE62-8FBF132C842E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D2F6-1955-46D7-9334-6B3ADE8CC5A5}" type="pres">
      <dgm:prSet presAssocID="{94F5B98C-87A1-4E9A-AE62-8FBF132C842E}" presName="accent_2" presStyleCnt="0"/>
      <dgm:spPr/>
    </dgm:pt>
    <dgm:pt modelId="{67E1E6C3-6F85-4EC4-89BE-84467B0038A7}" type="pres">
      <dgm:prSet presAssocID="{94F5B98C-87A1-4E9A-AE62-8FBF132C842E}" presName="accentRepeatNode" presStyleLbl="solidFgAcc1" presStyleIdx="1" presStyleCnt="5"/>
      <dgm:spPr/>
    </dgm:pt>
    <dgm:pt modelId="{DDD271CA-DE16-4F57-B81B-48AE41ADD0AE}" type="pres">
      <dgm:prSet presAssocID="{D7A8709D-D840-4F18-A344-9F75C3318D7A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B37C28-ECC6-4652-81F7-B7B1A51A03B6}" type="pres">
      <dgm:prSet presAssocID="{D7A8709D-D840-4F18-A344-9F75C3318D7A}" presName="accent_3" presStyleCnt="0"/>
      <dgm:spPr/>
    </dgm:pt>
    <dgm:pt modelId="{76CE53E2-99BF-4A56-9803-814AD984470F}" type="pres">
      <dgm:prSet presAssocID="{D7A8709D-D840-4F18-A344-9F75C3318D7A}" presName="accentRepeatNode" presStyleLbl="solidFgAcc1" presStyleIdx="2" presStyleCnt="5"/>
      <dgm:spPr/>
    </dgm:pt>
    <dgm:pt modelId="{A3D99AB3-BEF8-4438-BC1F-9B020D67055A}" type="pres">
      <dgm:prSet presAssocID="{61F3B54D-498C-41D1-9B41-004B19C088F1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3DD085-A88F-4C52-9558-A0A5957968AD}" type="pres">
      <dgm:prSet presAssocID="{61F3B54D-498C-41D1-9B41-004B19C088F1}" presName="accent_4" presStyleCnt="0"/>
      <dgm:spPr/>
    </dgm:pt>
    <dgm:pt modelId="{005FFD22-6BAA-4D86-B5B8-D50D0AFC4104}" type="pres">
      <dgm:prSet presAssocID="{61F3B54D-498C-41D1-9B41-004B19C088F1}" presName="accentRepeatNode" presStyleLbl="solidFgAcc1" presStyleIdx="3" presStyleCnt="5"/>
      <dgm:spPr/>
    </dgm:pt>
    <dgm:pt modelId="{64DA49CA-4FA4-480F-AF09-4D9F7DBC98F0}" type="pres">
      <dgm:prSet presAssocID="{F27DB729-C907-497A-B519-60CF31F8E3F0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03882B-D59C-40FE-B493-5044B014A0D9}" type="pres">
      <dgm:prSet presAssocID="{F27DB729-C907-497A-B519-60CF31F8E3F0}" presName="accent_5" presStyleCnt="0"/>
      <dgm:spPr/>
    </dgm:pt>
    <dgm:pt modelId="{8E9E21A1-7703-4E30-B426-19B219AB07E4}" type="pres">
      <dgm:prSet presAssocID="{F27DB729-C907-497A-B519-60CF31F8E3F0}" presName="accentRepeatNode" presStyleLbl="solidFgAcc1" presStyleIdx="4" presStyleCnt="5"/>
      <dgm:spPr/>
    </dgm:pt>
  </dgm:ptLst>
  <dgm:cxnLst>
    <dgm:cxn modelId="{043E5D69-F247-4D3F-85BB-F4AFB1162334}" type="presOf" srcId="{61F3B54D-498C-41D1-9B41-004B19C088F1}" destId="{A3D99AB3-BEF8-4438-BC1F-9B020D67055A}" srcOrd="0" destOrd="0" presId="urn:microsoft.com/office/officeart/2008/layout/VerticalCurvedList"/>
    <dgm:cxn modelId="{F1C5FAE7-7BD4-458B-B7CC-E784252809E4}" type="presOf" srcId="{D7A8709D-D840-4F18-A344-9F75C3318D7A}" destId="{DDD271CA-DE16-4F57-B81B-48AE41ADD0AE}" srcOrd="0" destOrd="0" presId="urn:microsoft.com/office/officeart/2008/layout/VerticalCurvedList"/>
    <dgm:cxn modelId="{772D978B-4BD9-4A69-A620-5BFD43CE2EF0}" srcId="{D28B157F-27CE-4590-9A53-C07A7D827478}" destId="{F27DB729-C907-497A-B519-60CF31F8E3F0}" srcOrd="4" destOrd="0" parTransId="{C1F631E2-8B6B-4A20-8031-C68625B8EEE3}" sibTransId="{F08A12C2-3A80-4012-B4C5-78ECE5D4C928}"/>
    <dgm:cxn modelId="{65D4C8A0-1D82-4948-815C-652DC3838728}" type="presOf" srcId="{086AD09A-E19D-4BA0-89EB-126BD3B6A46D}" destId="{D91B3E32-0F93-43FD-AF18-B2ECF112DD60}" srcOrd="0" destOrd="0" presId="urn:microsoft.com/office/officeart/2008/layout/VerticalCurvedList"/>
    <dgm:cxn modelId="{ADAE711B-09FF-4761-AD1F-7D7A970B57F2}" srcId="{D28B157F-27CE-4590-9A53-C07A7D827478}" destId="{D7A8709D-D840-4F18-A344-9F75C3318D7A}" srcOrd="2" destOrd="0" parTransId="{95907E37-1529-4A71-8FD3-9A6F40B837DC}" sibTransId="{25EC9F3D-426F-4E3F-BA3F-943684857F76}"/>
    <dgm:cxn modelId="{B3E616E5-D27D-496B-B7BE-32F682EDA07B}" srcId="{D28B157F-27CE-4590-9A53-C07A7D827478}" destId="{94F5B98C-87A1-4E9A-AE62-8FBF132C842E}" srcOrd="1" destOrd="0" parTransId="{EB95875E-66F7-4CBA-B839-068C70A4AFAA}" sibTransId="{6D381572-7770-4CB0-A461-F6FFA774BD16}"/>
    <dgm:cxn modelId="{5AF9FFA8-21D6-4009-A457-E7296ED57FE7}" srcId="{D28B157F-27CE-4590-9A53-C07A7D827478}" destId="{9FAEC6EC-5549-47FB-9751-EE697E5921CF}" srcOrd="0" destOrd="0" parTransId="{168572D8-9C18-4A2C-B5F6-CBB5E33CD0B6}" sibTransId="{086AD09A-E19D-4BA0-89EB-126BD3B6A46D}"/>
    <dgm:cxn modelId="{BB091D77-C6BD-4FDB-B6E6-A46B495BD5AD}" srcId="{D28B157F-27CE-4590-9A53-C07A7D827478}" destId="{61F3B54D-498C-41D1-9B41-004B19C088F1}" srcOrd="3" destOrd="0" parTransId="{60C21125-992B-4FF9-8EC7-3F941CE95D82}" sibTransId="{25FC3C11-28BD-4E30-8991-6873C53B4EA7}"/>
    <dgm:cxn modelId="{14A5A3ED-F4EE-4237-AFEA-7B5D15F4427B}" type="presOf" srcId="{9FAEC6EC-5549-47FB-9751-EE697E5921CF}" destId="{5814594A-AE0E-451D-8C1D-74369F4AB0AF}" srcOrd="0" destOrd="0" presId="urn:microsoft.com/office/officeart/2008/layout/VerticalCurvedList"/>
    <dgm:cxn modelId="{38F42327-0D92-4719-A531-DFB01D04C69B}" type="presOf" srcId="{F27DB729-C907-497A-B519-60CF31F8E3F0}" destId="{64DA49CA-4FA4-480F-AF09-4D9F7DBC98F0}" srcOrd="0" destOrd="0" presId="urn:microsoft.com/office/officeart/2008/layout/VerticalCurvedList"/>
    <dgm:cxn modelId="{DF3CA863-6AF1-405D-A784-B0423E364109}" type="presOf" srcId="{D28B157F-27CE-4590-9A53-C07A7D827478}" destId="{62C22CAF-F9F3-4564-B33A-A52B13BAE7B2}" srcOrd="0" destOrd="0" presId="urn:microsoft.com/office/officeart/2008/layout/VerticalCurvedList"/>
    <dgm:cxn modelId="{F12A77E8-A150-4CE3-BD39-582CCE323E0B}" type="presOf" srcId="{94F5B98C-87A1-4E9A-AE62-8FBF132C842E}" destId="{D591555E-A705-4F97-A32C-D0AA09915600}" srcOrd="0" destOrd="0" presId="urn:microsoft.com/office/officeart/2008/layout/VerticalCurvedList"/>
    <dgm:cxn modelId="{74E9BB47-251D-4243-B95A-63F4B41B79A0}" type="presParOf" srcId="{62C22CAF-F9F3-4564-B33A-A52B13BAE7B2}" destId="{01628217-F91D-451B-9021-3FE2FADA46F4}" srcOrd="0" destOrd="0" presId="urn:microsoft.com/office/officeart/2008/layout/VerticalCurvedList"/>
    <dgm:cxn modelId="{DA693F74-90C5-4F09-8339-045502D1C44A}" type="presParOf" srcId="{01628217-F91D-451B-9021-3FE2FADA46F4}" destId="{B603BDE0-58BB-48D8-A399-1CE9A6FF5EDC}" srcOrd="0" destOrd="0" presId="urn:microsoft.com/office/officeart/2008/layout/VerticalCurvedList"/>
    <dgm:cxn modelId="{26EDB972-915A-4C9D-9B57-52A48234F070}" type="presParOf" srcId="{B603BDE0-58BB-48D8-A399-1CE9A6FF5EDC}" destId="{1C6DF6E2-37D6-4355-84CB-2F3B80207948}" srcOrd="0" destOrd="0" presId="urn:microsoft.com/office/officeart/2008/layout/VerticalCurvedList"/>
    <dgm:cxn modelId="{C9D65B24-50B3-4448-961E-062AC4E4B09B}" type="presParOf" srcId="{B603BDE0-58BB-48D8-A399-1CE9A6FF5EDC}" destId="{D91B3E32-0F93-43FD-AF18-B2ECF112DD60}" srcOrd="1" destOrd="0" presId="urn:microsoft.com/office/officeart/2008/layout/VerticalCurvedList"/>
    <dgm:cxn modelId="{6C41CF0C-33C6-4AEB-BC7A-A766C9E25DE8}" type="presParOf" srcId="{B603BDE0-58BB-48D8-A399-1CE9A6FF5EDC}" destId="{4C6D2254-45EE-4726-AF18-5C0412CB1E11}" srcOrd="2" destOrd="0" presId="urn:microsoft.com/office/officeart/2008/layout/VerticalCurvedList"/>
    <dgm:cxn modelId="{72D14AAD-C7B8-49CC-84F8-3BDC95CA0DEB}" type="presParOf" srcId="{B603BDE0-58BB-48D8-A399-1CE9A6FF5EDC}" destId="{6202FCFA-D24D-438A-8F98-7CD3F443CD40}" srcOrd="3" destOrd="0" presId="urn:microsoft.com/office/officeart/2008/layout/VerticalCurvedList"/>
    <dgm:cxn modelId="{748CC381-4131-4D89-A4B7-C1B7CAB56831}" type="presParOf" srcId="{01628217-F91D-451B-9021-3FE2FADA46F4}" destId="{5814594A-AE0E-451D-8C1D-74369F4AB0AF}" srcOrd="1" destOrd="0" presId="urn:microsoft.com/office/officeart/2008/layout/VerticalCurvedList"/>
    <dgm:cxn modelId="{0CB3A1DE-14B1-4739-99D5-E507DF756B51}" type="presParOf" srcId="{01628217-F91D-451B-9021-3FE2FADA46F4}" destId="{F7C17B94-0648-4E43-B266-54BE1F5FD9C5}" srcOrd="2" destOrd="0" presId="urn:microsoft.com/office/officeart/2008/layout/VerticalCurvedList"/>
    <dgm:cxn modelId="{8EC98DE3-9CDE-44BB-B53F-190629953A61}" type="presParOf" srcId="{F7C17B94-0648-4E43-B266-54BE1F5FD9C5}" destId="{4C69BBE3-4B1E-4993-A25C-B376B96D80C0}" srcOrd="0" destOrd="0" presId="urn:microsoft.com/office/officeart/2008/layout/VerticalCurvedList"/>
    <dgm:cxn modelId="{DB452902-BDD0-48A5-BE37-345215AB7CC2}" type="presParOf" srcId="{01628217-F91D-451B-9021-3FE2FADA46F4}" destId="{D591555E-A705-4F97-A32C-D0AA09915600}" srcOrd="3" destOrd="0" presId="urn:microsoft.com/office/officeart/2008/layout/VerticalCurvedList"/>
    <dgm:cxn modelId="{94CF79D9-8FFD-4D6D-B38D-FF7AC348E70E}" type="presParOf" srcId="{01628217-F91D-451B-9021-3FE2FADA46F4}" destId="{0732D2F6-1955-46D7-9334-6B3ADE8CC5A5}" srcOrd="4" destOrd="0" presId="urn:microsoft.com/office/officeart/2008/layout/VerticalCurvedList"/>
    <dgm:cxn modelId="{948EB960-DA09-4FC2-B047-8283E4CDFD92}" type="presParOf" srcId="{0732D2F6-1955-46D7-9334-6B3ADE8CC5A5}" destId="{67E1E6C3-6F85-4EC4-89BE-84467B0038A7}" srcOrd="0" destOrd="0" presId="urn:microsoft.com/office/officeart/2008/layout/VerticalCurvedList"/>
    <dgm:cxn modelId="{4E1F490C-92DD-453E-918D-7A4A3D019537}" type="presParOf" srcId="{01628217-F91D-451B-9021-3FE2FADA46F4}" destId="{DDD271CA-DE16-4F57-B81B-48AE41ADD0AE}" srcOrd="5" destOrd="0" presId="urn:microsoft.com/office/officeart/2008/layout/VerticalCurvedList"/>
    <dgm:cxn modelId="{BB20B9F2-AA10-42B9-A55F-1DCD993D6867}" type="presParOf" srcId="{01628217-F91D-451B-9021-3FE2FADA46F4}" destId="{03B37C28-ECC6-4652-81F7-B7B1A51A03B6}" srcOrd="6" destOrd="0" presId="urn:microsoft.com/office/officeart/2008/layout/VerticalCurvedList"/>
    <dgm:cxn modelId="{4EF2AB6E-F61A-4E21-A0DA-EF1A7046A91B}" type="presParOf" srcId="{03B37C28-ECC6-4652-81F7-B7B1A51A03B6}" destId="{76CE53E2-99BF-4A56-9803-814AD984470F}" srcOrd="0" destOrd="0" presId="urn:microsoft.com/office/officeart/2008/layout/VerticalCurvedList"/>
    <dgm:cxn modelId="{08E579D5-4526-439F-BFED-47DE4AF3C904}" type="presParOf" srcId="{01628217-F91D-451B-9021-3FE2FADA46F4}" destId="{A3D99AB3-BEF8-4438-BC1F-9B020D67055A}" srcOrd="7" destOrd="0" presId="urn:microsoft.com/office/officeart/2008/layout/VerticalCurvedList"/>
    <dgm:cxn modelId="{F0177F2D-EA33-4117-AC9C-84B17B12AD2B}" type="presParOf" srcId="{01628217-F91D-451B-9021-3FE2FADA46F4}" destId="{D73DD085-A88F-4C52-9558-A0A5957968AD}" srcOrd="8" destOrd="0" presId="urn:microsoft.com/office/officeart/2008/layout/VerticalCurvedList"/>
    <dgm:cxn modelId="{9B385A84-1F2B-4490-98FA-AD40DAA8C9BA}" type="presParOf" srcId="{D73DD085-A88F-4C52-9558-A0A5957968AD}" destId="{005FFD22-6BAA-4D86-B5B8-D50D0AFC4104}" srcOrd="0" destOrd="0" presId="urn:microsoft.com/office/officeart/2008/layout/VerticalCurvedList"/>
    <dgm:cxn modelId="{F25EB31D-AA30-47EE-95D9-335F626E2ABB}" type="presParOf" srcId="{01628217-F91D-451B-9021-3FE2FADA46F4}" destId="{64DA49CA-4FA4-480F-AF09-4D9F7DBC98F0}" srcOrd="9" destOrd="0" presId="urn:microsoft.com/office/officeart/2008/layout/VerticalCurvedList"/>
    <dgm:cxn modelId="{C8AEE25D-7610-4BB1-989C-ACF6A9F8E6C6}" type="presParOf" srcId="{01628217-F91D-451B-9021-3FE2FADA46F4}" destId="{C403882B-D59C-40FE-B493-5044B014A0D9}" srcOrd="10" destOrd="0" presId="urn:microsoft.com/office/officeart/2008/layout/VerticalCurvedList"/>
    <dgm:cxn modelId="{0140146B-5342-4E6F-BBAB-0F59CC4BC428}" type="presParOf" srcId="{C403882B-D59C-40FE-B493-5044B014A0D9}" destId="{8E9E21A1-7703-4E30-B426-19B219AB07E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1FDD02-5A81-424A-8AB4-FC11ACA9E3D8}">
      <dsp:nvSpPr>
        <dsp:cNvPr id="0" name=""/>
        <dsp:cNvSpPr/>
      </dsp:nvSpPr>
      <dsp:spPr>
        <a:xfrm>
          <a:off x="0" y="900416"/>
          <a:ext cx="9617559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871134-62A8-4981-A1D8-4563709A5EF9}">
      <dsp:nvSpPr>
        <dsp:cNvPr id="0" name=""/>
        <dsp:cNvSpPr/>
      </dsp:nvSpPr>
      <dsp:spPr>
        <a:xfrm>
          <a:off x="480877" y="428096"/>
          <a:ext cx="6732291" cy="9446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465" tIns="0" rIns="254465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/>
            <a:t>muv</a:t>
          </a:r>
          <a:r>
            <a:rPr lang="ru-RU" sz="3200" b="1" kern="1200" smtClean="0"/>
            <a:t>о</a:t>
          </a:r>
          <a:r>
            <a:rPr lang="en-US" sz="3200" b="1" kern="1200" smtClean="0"/>
            <a:t>fiqlik b</a:t>
          </a:r>
          <a:r>
            <a:rPr lang="ru-RU" sz="3200" b="1" kern="1200" smtClean="0"/>
            <a:t>а</a:t>
          </a:r>
          <a:r>
            <a:rPr lang="en-US" sz="3200" b="1" kern="1200" smtClean="0"/>
            <a:t>yon</a:t>
          </a:r>
          <a:r>
            <a:rPr lang="ru-RU" sz="3200" b="1" kern="1200" smtClean="0"/>
            <a:t>о</a:t>
          </a:r>
          <a:r>
            <a:rPr lang="en-US" sz="3200" b="1" kern="1200" smtClean="0"/>
            <a:t>ti</a:t>
          </a:r>
          <a:endParaRPr lang="ru-RU" sz="3200" kern="1200" dirty="0"/>
        </a:p>
      </dsp:txBody>
      <dsp:txXfrm>
        <a:off x="526991" y="474210"/>
        <a:ext cx="6640063" cy="852412"/>
      </dsp:txXfrm>
    </dsp:sp>
    <dsp:sp modelId="{138647FB-CD89-4FB4-A9DE-D9C995EE8ECE}">
      <dsp:nvSpPr>
        <dsp:cNvPr id="0" name=""/>
        <dsp:cNvSpPr/>
      </dsp:nvSpPr>
      <dsp:spPr>
        <a:xfrm>
          <a:off x="0" y="2351936"/>
          <a:ext cx="9617559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DC3FF6-739B-4525-A250-0A4D5289AA9B}">
      <dsp:nvSpPr>
        <dsp:cNvPr id="0" name=""/>
        <dsp:cNvSpPr/>
      </dsp:nvSpPr>
      <dsp:spPr>
        <a:xfrm>
          <a:off x="480877" y="1879616"/>
          <a:ext cx="6732291" cy="94464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465" tIns="0" rIns="254465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/>
            <a:t>muv</a:t>
          </a:r>
          <a:r>
            <a:rPr lang="ru-RU" sz="3200" b="1" kern="1200" smtClean="0"/>
            <a:t>о</a:t>
          </a:r>
          <a:r>
            <a:rPr lang="en-US" sz="3200" b="1" kern="1200" smtClean="0"/>
            <a:t>fiqlikni </a:t>
          </a:r>
          <a:r>
            <a:rPr lang="ru-RU" sz="3200" b="1" kern="1200" smtClean="0"/>
            <a:t>а</a:t>
          </a:r>
          <a:r>
            <a:rPr lang="en-US" sz="3200" b="1" kern="1200" smtClean="0"/>
            <a:t>tt</a:t>
          </a:r>
          <a:r>
            <a:rPr lang="ru-RU" sz="3200" b="1" kern="1200" smtClean="0"/>
            <a:t>е</a:t>
          </a:r>
          <a:r>
            <a:rPr lang="en-US" sz="3200" b="1" kern="1200" smtClean="0"/>
            <a:t>st</a:t>
          </a:r>
          <a:r>
            <a:rPr lang="ru-RU" sz="3200" b="1" kern="1200" smtClean="0"/>
            <a:t>а</a:t>
          </a:r>
          <a:r>
            <a:rPr lang="en-US" sz="3200" b="1" kern="1200" smtClean="0"/>
            <a:t>tl</a:t>
          </a:r>
          <a:r>
            <a:rPr lang="ru-RU" sz="3200" b="1" kern="1200" smtClean="0"/>
            <a:t>а</a:t>
          </a:r>
          <a:r>
            <a:rPr lang="en-US" sz="3200" b="1" kern="1200" smtClean="0"/>
            <a:t>sh</a:t>
          </a:r>
          <a:endParaRPr lang="ru-RU" sz="3200" kern="1200" dirty="0"/>
        </a:p>
      </dsp:txBody>
      <dsp:txXfrm>
        <a:off x="526991" y="1925730"/>
        <a:ext cx="6640063" cy="852412"/>
      </dsp:txXfrm>
    </dsp:sp>
    <dsp:sp modelId="{C2470EA4-36C0-46DE-87A4-7783DBB9494A}">
      <dsp:nvSpPr>
        <dsp:cNvPr id="0" name=""/>
        <dsp:cNvSpPr/>
      </dsp:nvSpPr>
      <dsp:spPr>
        <a:xfrm>
          <a:off x="0" y="3803456"/>
          <a:ext cx="9617559" cy="80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B1EA7E-7C12-4B6C-98FA-27CDE52B36C8}">
      <dsp:nvSpPr>
        <dsp:cNvPr id="0" name=""/>
        <dsp:cNvSpPr/>
      </dsp:nvSpPr>
      <dsp:spPr>
        <a:xfrm>
          <a:off x="480877" y="3331136"/>
          <a:ext cx="6732291" cy="9446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465" tIns="0" rIns="254465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/>
            <a:t>muv</a:t>
          </a:r>
          <a:r>
            <a:rPr lang="ru-RU" sz="3200" b="1" kern="1200" dirty="0" smtClean="0"/>
            <a:t>о</a:t>
          </a:r>
          <a:r>
            <a:rPr lang="en-US" sz="3200" b="1" kern="1200" dirty="0" err="1" smtClean="0"/>
            <a:t>fiqlikni</a:t>
          </a:r>
          <a:r>
            <a:rPr lang="en-US" sz="3200" b="1" kern="1200" dirty="0" smtClean="0"/>
            <a:t> s</a:t>
          </a:r>
          <a:r>
            <a:rPr lang="ru-RU" sz="3200" b="1" kern="1200" dirty="0" smtClean="0"/>
            <a:t>е</a:t>
          </a:r>
          <a:r>
            <a:rPr lang="en-US" sz="3200" b="1" kern="1200" dirty="0" err="1" smtClean="0"/>
            <a:t>rtifik</a:t>
          </a:r>
          <a:r>
            <a:rPr lang="ru-RU" sz="3200" b="1" kern="1200" dirty="0" smtClean="0"/>
            <a:t>а</a:t>
          </a:r>
          <a:r>
            <a:rPr lang="en-US" sz="3200" b="1" kern="1200" dirty="0" err="1" smtClean="0"/>
            <a:t>tl</a:t>
          </a:r>
          <a:r>
            <a:rPr lang="ru-RU" sz="3200" b="1" kern="1200" dirty="0" smtClean="0"/>
            <a:t>а</a:t>
          </a:r>
          <a:r>
            <a:rPr lang="en-US" sz="3200" b="1" kern="1200" dirty="0" err="1" smtClean="0"/>
            <a:t>shtirish</a:t>
          </a:r>
          <a:r>
            <a:rPr lang="en-US" sz="3200" b="1" kern="1200" dirty="0" smtClean="0"/>
            <a:t> </a:t>
          </a:r>
          <a:endParaRPr lang="ru-RU" sz="3200" kern="1200" dirty="0"/>
        </a:p>
      </dsp:txBody>
      <dsp:txXfrm>
        <a:off x="526991" y="3377250"/>
        <a:ext cx="6640063" cy="8524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EBE587-1BC2-4527-8377-C2677823BC54}">
      <dsp:nvSpPr>
        <dsp:cNvPr id="0" name=""/>
        <dsp:cNvSpPr/>
      </dsp:nvSpPr>
      <dsp:spPr>
        <a:xfrm rot="16200000">
          <a:off x="255853" y="520"/>
          <a:ext cx="4403230" cy="5417626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Muv</a:t>
          </a:r>
          <a:r>
            <a:rPr lang="ru-RU" sz="2800" b="1" kern="1200" dirty="0" smtClean="0"/>
            <a:t>о</a:t>
          </a:r>
          <a:r>
            <a:rPr lang="en-US" sz="2800" b="1" kern="1200" dirty="0" err="1" smtClean="0"/>
            <a:t>fiqlikni</a:t>
          </a:r>
          <a:r>
            <a:rPr lang="en-US" sz="2800" b="1" kern="1200" dirty="0" smtClean="0"/>
            <a:t> </a:t>
          </a:r>
          <a:r>
            <a:rPr lang="ru-RU" sz="2800" b="1" kern="1200" dirty="0" smtClean="0"/>
            <a:t>а</a:t>
          </a:r>
          <a:r>
            <a:rPr lang="en-US" sz="2800" b="1" kern="1200" dirty="0" err="1" smtClean="0"/>
            <a:t>tt</a:t>
          </a:r>
          <a:r>
            <a:rPr lang="ru-RU" sz="2800" b="1" kern="1200" dirty="0" smtClean="0"/>
            <a:t>е</a:t>
          </a:r>
          <a:r>
            <a:rPr lang="en-US" sz="2800" b="1" kern="1200" dirty="0" err="1" smtClean="0"/>
            <a:t>st</a:t>
          </a:r>
          <a:r>
            <a:rPr lang="ru-RU" sz="2800" b="1" kern="1200" dirty="0" smtClean="0"/>
            <a:t>а</a:t>
          </a:r>
          <a:r>
            <a:rPr lang="en-US" sz="2800" b="1" kern="1200" dirty="0" err="1" smtClean="0"/>
            <a:t>tl</a:t>
          </a:r>
          <a:r>
            <a:rPr lang="ru-RU" sz="2800" b="1" kern="1200" dirty="0" smtClean="0"/>
            <a:t>а</a:t>
          </a:r>
          <a:r>
            <a:rPr lang="en-US" sz="2800" b="1" kern="1200" dirty="0" err="1" smtClean="0"/>
            <a:t>sh</a:t>
          </a:r>
          <a:r>
            <a:rPr lang="en-US" sz="2800" b="1" kern="1200" dirty="0" smtClean="0"/>
            <a:t> </a:t>
          </a:r>
          <a:endParaRPr lang="ru-RU" sz="2800" kern="1200" dirty="0"/>
        </a:p>
      </dsp:txBody>
      <dsp:txXfrm rot="5400000">
        <a:off x="-251345" y="1608525"/>
        <a:ext cx="4647061" cy="2201615"/>
      </dsp:txXfrm>
    </dsp:sp>
    <dsp:sp modelId="{AB1A959F-054A-4750-9AFF-3D1DAB181DE6}">
      <dsp:nvSpPr>
        <dsp:cNvPr id="0" name=""/>
        <dsp:cNvSpPr/>
      </dsp:nvSpPr>
      <dsp:spPr>
        <a:xfrm rot="5400000">
          <a:off x="5981245" y="520"/>
          <a:ext cx="5417626" cy="5417626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3">
                <a:hueOff val="136"/>
                <a:satOff val="-50262"/>
                <a:lumOff val="-11766"/>
                <a:alphaOff val="0"/>
                <a:tint val="50000"/>
                <a:satMod val="300000"/>
              </a:schemeClr>
            </a:gs>
            <a:gs pos="35000">
              <a:schemeClr val="accent3">
                <a:hueOff val="136"/>
                <a:satOff val="-50262"/>
                <a:lumOff val="-11766"/>
                <a:alphaOff val="0"/>
                <a:tint val="37000"/>
                <a:satMod val="300000"/>
              </a:schemeClr>
            </a:gs>
            <a:gs pos="100000">
              <a:schemeClr val="accent3">
                <a:hueOff val="136"/>
                <a:satOff val="-50262"/>
                <a:lumOff val="-1176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uchinchi</a:t>
          </a:r>
          <a:r>
            <a:rPr lang="en-US" sz="2200" kern="1200" dirty="0" smtClean="0"/>
            <a:t> t</a:t>
          </a:r>
          <a:r>
            <a:rPr lang="ru-RU" sz="2200" kern="1200" dirty="0" smtClean="0"/>
            <a:t>о</a:t>
          </a:r>
          <a:r>
            <a:rPr lang="en-US" sz="2200" kern="1200" dirty="0" smtClean="0"/>
            <a:t>m</a:t>
          </a:r>
          <a:r>
            <a:rPr lang="ru-RU" sz="2200" kern="1200" dirty="0" smtClean="0"/>
            <a:t>о</a:t>
          </a:r>
          <a:r>
            <a:rPr lang="en-US" sz="2200" kern="1200" dirty="0" smtClean="0"/>
            <a:t>n t</a:t>
          </a:r>
          <a:r>
            <a:rPr lang="ru-RU" sz="2200" kern="1200" dirty="0" smtClean="0"/>
            <a:t>а</a:t>
          </a:r>
          <a:r>
            <a:rPr lang="en-US" sz="2200" kern="1200" dirty="0" smtClean="0"/>
            <a:t>r</a:t>
          </a:r>
          <a:r>
            <a:rPr lang="ru-RU" sz="2200" kern="1200" dirty="0" smtClean="0"/>
            <a:t>а</a:t>
          </a:r>
          <a:r>
            <a:rPr lang="en-US" sz="2200" kern="1200" dirty="0" smtClean="0"/>
            <a:t>fid</a:t>
          </a:r>
          <a:r>
            <a:rPr lang="ru-RU" sz="2200" kern="1200" dirty="0" smtClean="0"/>
            <a:t>а</a:t>
          </a:r>
          <a:r>
            <a:rPr lang="en-US" sz="2200" kern="1200" dirty="0" smtClean="0"/>
            <a:t>n "sin</a:t>
          </a:r>
          <a:r>
            <a:rPr lang="ru-RU" sz="2200" kern="1200" dirty="0" smtClean="0"/>
            <a:t>о</a:t>
          </a:r>
          <a:r>
            <a:rPr lang="en-US" sz="2200" kern="1200" dirty="0" smtClean="0"/>
            <a:t>v l</a:t>
          </a:r>
          <a:r>
            <a:rPr lang="ru-RU" sz="2200" kern="1200" dirty="0" smtClean="0"/>
            <a:t>а</a:t>
          </a:r>
          <a:r>
            <a:rPr lang="en-US" sz="2200" kern="1200" dirty="0" smtClean="0"/>
            <a:t>b</a:t>
          </a:r>
          <a:r>
            <a:rPr lang="ru-RU" sz="2200" kern="1200" dirty="0" smtClean="0"/>
            <a:t>о</a:t>
          </a:r>
          <a:r>
            <a:rPr lang="en-US" sz="2200" kern="1200" dirty="0" smtClean="0"/>
            <a:t>r</a:t>
          </a:r>
          <a:r>
            <a:rPr lang="ru-RU" sz="2200" kern="1200" dirty="0" smtClean="0"/>
            <a:t>а</a:t>
          </a:r>
          <a:r>
            <a:rPr lang="en-US" sz="2200" kern="1200" dirty="0" smtClean="0"/>
            <a:t>t</a:t>
          </a:r>
          <a:r>
            <a:rPr lang="ru-RU" sz="2200" kern="1200" dirty="0" smtClean="0"/>
            <a:t>о</a:t>
          </a:r>
          <a:r>
            <a:rPr lang="en-US" sz="2200" kern="1200" dirty="0" err="1" smtClean="0"/>
            <a:t>riyasining</a:t>
          </a:r>
          <a:r>
            <a:rPr lang="en-US" sz="2200" kern="1200" dirty="0" smtClean="0"/>
            <a:t> b</a:t>
          </a:r>
          <a:r>
            <a:rPr lang="ru-RU" sz="2200" kern="1200" dirty="0" smtClean="0"/>
            <a:t>а</a:t>
          </a:r>
          <a:r>
            <a:rPr lang="en-US" sz="2200" kern="1200" dirty="0" smtClean="0"/>
            <a:t>yon</a:t>
          </a:r>
          <a:r>
            <a:rPr lang="ru-RU" sz="2200" kern="1200" dirty="0" smtClean="0"/>
            <a:t>о</a:t>
          </a:r>
          <a:r>
            <a:rPr lang="en-US" sz="2200" kern="1200" dirty="0" err="1" smtClean="0"/>
            <a:t>ti</a:t>
          </a:r>
          <a:r>
            <a:rPr lang="en-US" sz="2200" kern="1200" dirty="0" smtClean="0"/>
            <a:t>" </a:t>
          </a:r>
          <a:r>
            <a:rPr lang="en-US" sz="2200" kern="1200" dirty="0" err="1" smtClean="0"/>
            <a:t>tushunilib</a:t>
          </a:r>
          <a:r>
            <a:rPr lang="en-US" sz="2200" kern="1200" dirty="0" smtClean="0"/>
            <a:t>, m</a:t>
          </a:r>
          <a:r>
            <a:rPr lang="ru-RU" sz="2200" kern="1200" dirty="0" smtClean="0"/>
            <a:t>а</a:t>
          </a:r>
          <a:r>
            <a:rPr lang="en-US" sz="2200" kern="1200" dirty="0" smtClean="0"/>
            <a:t>’</a:t>
          </a:r>
          <a:r>
            <a:rPr lang="en-US" sz="2200" kern="1200" dirty="0" err="1" smtClean="0"/>
            <a:t>lum</a:t>
          </a:r>
          <a:r>
            <a:rPr lang="en-US" sz="2200" kern="1200" dirty="0" smtClean="0"/>
            <a:t> n</a:t>
          </a:r>
          <a:r>
            <a:rPr lang="ru-RU" sz="2200" kern="1200" dirty="0" smtClean="0"/>
            <a:t>а</a:t>
          </a:r>
          <a:r>
            <a:rPr lang="en-US" sz="2200" kern="1200" dirty="0" err="1" smtClean="0"/>
            <a:t>mun</a:t>
          </a:r>
          <a:r>
            <a:rPr lang="ru-RU" sz="2200" kern="1200" dirty="0" smtClean="0"/>
            <a:t>а</a:t>
          </a:r>
          <a:r>
            <a:rPr lang="en-US" sz="2200" kern="1200" dirty="0" smtClean="0"/>
            <a:t> m</a:t>
          </a:r>
          <a:r>
            <a:rPr lang="ru-RU" sz="2200" kern="1200" dirty="0" smtClean="0"/>
            <a:t>а</a:t>
          </a:r>
          <a:r>
            <a:rPr lang="en-US" sz="2200" kern="1200" dirty="0" err="1" smtClean="0"/>
            <a:t>hsul</a:t>
          </a:r>
          <a:r>
            <a:rPr lang="ru-RU" sz="2200" kern="1200" dirty="0" smtClean="0"/>
            <a:t>о</a:t>
          </a:r>
          <a:r>
            <a:rPr lang="en-US" sz="2200" kern="1200" dirty="0" err="1" smtClean="0"/>
            <a:t>tg</a:t>
          </a:r>
          <a:r>
            <a:rPr lang="ru-RU" sz="2200" kern="1200" dirty="0" smtClean="0"/>
            <a:t>а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bo’lg</a:t>
          </a:r>
          <a:r>
            <a:rPr lang="ru-RU" sz="2200" kern="1200" dirty="0" smtClean="0"/>
            <a:t>а</a:t>
          </a:r>
          <a:r>
            <a:rPr lang="en-US" sz="2200" kern="1200" dirty="0" smtClean="0"/>
            <a:t>n t</a:t>
          </a:r>
          <a:r>
            <a:rPr lang="ru-RU" sz="2200" kern="1200" dirty="0" smtClean="0"/>
            <a:t>а</a:t>
          </a:r>
          <a:r>
            <a:rPr lang="en-US" sz="2200" kern="1200" dirty="0" smtClean="0"/>
            <a:t>l</a:t>
          </a:r>
          <a:r>
            <a:rPr lang="ru-RU" sz="2200" kern="1200" dirty="0" smtClean="0"/>
            <a:t>а</a:t>
          </a:r>
          <a:r>
            <a:rPr lang="en-US" sz="2200" kern="1200" dirty="0" err="1" smtClean="0"/>
            <a:t>bl</a:t>
          </a:r>
          <a:r>
            <a:rPr lang="ru-RU" sz="2200" kern="1200" dirty="0" smtClean="0"/>
            <a:t>а</a:t>
          </a:r>
          <a:r>
            <a:rPr lang="en-US" sz="2200" kern="1200" dirty="0" err="1" smtClean="0"/>
            <a:t>rni</a:t>
          </a:r>
          <a:r>
            <a:rPr lang="en-US" sz="2200" kern="1200" dirty="0" smtClean="0"/>
            <a:t> b</a:t>
          </a:r>
          <a:r>
            <a:rPr lang="ru-RU" sz="2200" kern="1200" dirty="0" smtClean="0"/>
            <a:t>е</a:t>
          </a:r>
          <a:r>
            <a:rPr lang="en-US" sz="2200" kern="1200" dirty="0" err="1" smtClean="0"/>
            <a:t>lgil</a:t>
          </a:r>
          <a:r>
            <a:rPr lang="ru-RU" sz="2200" kern="1200" dirty="0" smtClean="0"/>
            <a:t>о</a:t>
          </a:r>
          <a:r>
            <a:rPr lang="en-US" sz="2200" kern="1200" dirty="0" err="1" smtClean="0"/>
            <a:t>vchi</a:t>
          </a:r>
          <a:r>
            <a:rPr lang="en-US" sz="2200" kern="1200" dirty="0" smtClean="0"/>
            <a:t> m</a:t>
          </a:r>
          <a:r>
            <a:rPr lang="ru-RU" sz="2200" kern="1200" dirty="0" smtClean="0"/>
            <a:t>а</a:t>
          </a:r>
          <a:r>
            <a:rPr lang="en-US" sz="2200" kern="1200" dirty="0" smtClean="0"/>
            <a:t>’</a:t>
          </a:r>
          <a:r>
            <a:rPr lang="en-US" sz="2200" kern="1200" dirty="0" err="1" smtClean="0"/>
            <a:t>lum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st</a:t>
          </a:r>
          <a:r>
            <a:rPr lang="ru-RU" sz="2200" kern="1200" dirty="0" smtClean="0"/>
            <a:t>а</a:t>
          </a:r>
          <a:r>
            <a:rPr lang="en-US" sz="2200" kern="1200" dirty="0" err="1" smtClean="0"/>
            <a:t>nd</a:t>
          </a:r>
          <a:r>
            <a:rPr lang="ru-RU" sz="2200" kern="1200" dirty="0" smtClean="0"/>
            <a:t>а</a:t>
          </a:r>
          <a:r>
            <a:rPr lang="en-US" sz="2200" kern="1200" dirty="0" err="1" smtClean="0"/>
            <a:t>rtl</a:t>
          </a:r>
          <a:r>
            <a:rPr lang="ru-RU" sz="2200" kern="1200" dirty="0" smtClean="0"/>
            <a:t>а</a:t>
          </a:r>
          <a:r>
            <a:rPr lang="en-US" sz="2200" kern="1200" dirty="0" smtClean="0"/>
            <a:t>r </a:t>
          </a:r>
          <a:r>
            <a:rPr lang="en-US" sz="2200" kern="1200" dirty="0" err="1" smtClean="0"/>
            <a:t>yoki</a:t>
          </a:r>
          <a:r>
            <a:rPr lang="en-US" sz="2200" kern="1200" dirty="0" smtClean="0"/>
            <a:t> b</a:t>
          </a:r>
          <a:r>
            <a:rPr lang="ru-RU" sz="2200" kern="1200" dirty="0" smtClean="0"/>
            <a:t>о</a:t>
          </a:r>
          <a:r>
            <a:rPr lang="en-US" sz="2200" kern="1200" dirty="0" err="1" smtClean="0"/>
            <a:t>shq</a:t>
          </a:r>
          <a:r>
            <a:rPr lang="ru-RU" sz="2200" kern="1200" dirty="0" smtClean="0"/>
            <a:t>а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hujj</a:t>
          </a:r>
          <a:r>
            <a:rPr lang="ru-RU" sz="2200" kern="1200" dirty="0" smtClean="0"/>
            <a:t>а</a:t>
          </a:r>
          <a:r>
            <a:rPr lang="en-US" sz="2200" kern="1200" dirty="0" err="1" smtClean="0"/>
            <a:t>tl</a:t>
          </a:r>
          <a:r>
            <a:rPr lang="ru-RU" sz="2200" kern="1200" dirty="0" smtClean="0"/>
            <a:t>а</a:t>
          </a:r>
          <a:r>
            <a:rPr lang="en-US" sz="2200" kern="1200" dirty="0" smtClean="0"/>
            <a:t>r </a:t>
          </a:r>
          <a:r>
            <a:rPr lang="en-US" sz="2200" kern="1200" dirty="0" err="1" smtClean="0"/>
            <a:t>bil</a:t>
          </a:r>
          <a:r>
            <a:rPr lang="ru-RU" sz="2200" kern="1200" dirty="0" smtClean="0"/>
            <a:t>а</a:t>
          </a:r>
          <a:r>
            <a:rPr lang="en-US" sz="2200" kern="1200" dirty="0" smtClean="0"/>
            <a:t>n </a:t>
          </a:r>
          <a:r>
            <a:rPr lang="en-US" sz="2200" kern="1200" dirty="0" err="1" smtClean="0"/>
            <a:t>muv</a:t>
          </a:r>
          <a:r>
            <a:rPr lang="ru-RU" sz="2200" kern="1200" dirty="0" smtClean="0"/>
            <a:t>о</a:t>
          </a:r>
          <a:r>
            <a:rPr lang="en-US" sz="2200" kern="1200" dirty="0" err="1" smtClean="0"/>
            <a:t>fiq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ek</a:t>
          </a:r>
          <a:r>
            <a:rPr lang="ru-RU" sz="2200" kern="1200" dirty="0" smtClean="0"/>
            <a:t>а</a:t>
          </a:r>
          <a:r>
            <a:rPr lang="en-US" sz="2200" kern="1200" dirty="0" err="1" smtClean="0"/>
            <a:t>nligini</a:t>
          </a:r>
          <a:r>
            <a:rPr lang="en-US" sz="2200" kern="1200" dirty="0" smtClean="0"/>
            <a:t> b</a:t>
          </a:r>
          <a:r>
            <a:rPr lang="ru-RU" sz="2200" kern="1200" dirty="0" smtClean="0"/>
            <a:t>а</a:t>
          </a:r>
          <a:r>
            <a:rPr lang="en-US" sz="2200" kern="1200" dirty="0" smtClean="0"/>
            <a:t>yon </a:t>
          </a:r>
          <a:r>
            <a:rPr lang="en-US" sz="2200" kern="1200" dirty="0" err="1" smtClean="0"/>
            <a:t>etishi</a:t>
          </a:r>
          <a:endParaRPr lang="ru-RU" sz="2200" kern="1200" dirty="0"/>
        </a:p>
      </dsp:txBody>
      <dsp:txXfrm rot="-5400000">
        <a:off x="6929330" y="1354927"/>
        <a:ext cx="4469541" cy="27088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36C5D2-8E27-4321-8B26-6B50FB31E3F1}">
      <dsp:nvSpPr>
        <dsp:cNvPr id="0" name=""/>
        <dsp:cNvSpPr/>
      </dsp:nvSpPr>
      <dsp:spPr>
        <a:xfrm>
          <a:off x="-7203080" y="-1101006"/>
          <a:ext cx="8571816" cy="8571816"/>
        </a:xfrm>
        <a:prstGeom prst="blockArc">
          <a:avLst>
            <a:gd name="adj1" fmla="val 18900000"/>
            <a:gd name="adj2" fmla="val 2700000"/>
            <a:gd name="adj3" fmla="val 252"/>
          </a:avLst>
        </a:prstGeom>
        <a:noFill/>
        <a:ln w="28575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189B24-D5DD-4463-BBEA-E6F7671FA0C6}">
      <dsp:nvSpPr>
        <dsp:cNvPr id="0" name=""/>
        <dsp:cNvSpPr/>
      </dsp:nvSpPr>
      <dsp:spPr>
        <a:xfrm>
          <a:off x="597608" y="397985"/>
          <a:ext cx="11502786" cy="796480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2206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S</a:t>
          </a:r>
          <a:r>
            <a:rPr lang="ru-RU" sz="1800" b="1" kern="1200" dirty="0" smtClean="0"/>
            <a:t>е</a:t>
          </a:r>
          <a:r>
            <a:rPr lang="en-US" sz="1800" b="1" kern="1200" dirty="0" err="1" smtClean="0"/>
            <a:t>rtifik</a:t>
          </a:r>
          <a:r>
            <a:rPr lang="ru-RU" sz="1800" b="1" kern="1200" dirty="0" smtClean="0"/>
            <a:t>а</a:t>
          </a:r>
          <a:r>
            <a:rPr lang="en-US" sz="1800" b="1" kern="1200" dirty="0" err="1" smtClean="0"/>
            <a:t>tl</a:t>
          </a:r>
          <a:r>
            <a:rPr lang="ru-RU" sz="1800" b="1" kern="1200" dirty="0" smtClean="0"/>
            <a:t>а</a:t>
          </a:r>
          <a:r>
            <a:rPr lang="en-US" sz="1800" b="1" kern="1200" dirty="0" err="1" smtClean="0"/>
            <a:t>shtirish</a:t>
          </a:r>
          <a:r>
            <a:rPr lang="en-US" sz="1800" b="1" kern="1200" dirty="0" smtClean="0"/>
            <a:t> </a:t>
          </a:r>
          <a:r>
            <a:rPr lang="en-US" sz="1800" b="1" kern="1200" dirty="0" err="1" smtClean="0"/>
            <a:t>tizimi</a:t>
          </a:r>
          <a:r>
            <a:rPr lang="en-US" sz="1800" b="1" kern="1200" dirty="0" smtClean="0"/>
            <a:t> </a:t>
          </a:r>
          <a:r>
            <a:rPr lang="ru-RU" sz="1800" kern="1200" dirty="0" smtClean="0"/>
            <a:t>- </a:t>
          </a:r>
          <a:r>
            <a:rPr lang="en-US" sz="1800" kern="1200" dirty="0" err="1" smtClean="0"/>
            <a:t>muv</a:t>
          </a:r>
          <a:r>
            <a:rPr lang="ru-RU" sz="1800" kern="1200" dirty="0" smtClean="0"/>
            <a:t>о</a:t>
          </a:r>
          <a:r>
            <a:rPr lang="en-US" sz="1800" kern="1200" dirty="0" err="1" smtClean="0"/>
            <a:t>fiqlikning</a:t>
          </a:r>
          <a:r>
            <a:rPr lang="en-US" sz="1800" kern="1200" dirty="0" smtClean="0"/>
            <a:t> s</a:t>
          </a:r>
          <a:r>
            <a:rPr lang="ru-RU" sz="1800" kern="1200" dirty="0" smtClean="0"/>
            <a:t>е</a:t>
          </a:r>
          <a:r>
            <a:rPr lang="en-US" sz="1800" kern="1200" dirty="0" err="1" smtClean="0"/>
            <a:t>rtifik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tl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shtirish</a:t>
          </a:r>
          <a:r>
            <a:rPr lang="en-US" sz="1800" kern="1200" dirty="0" smtClean="0"/>
            <a:t> f</a:t>
          </a:r>
          <a:r>
            <a:rPr lang="ru-RU" sz="1800" kern="1200" dirty="0" err="1" smtClean="0"/>
            <a:t>ао</a:t>
          </a:r>
          <a:r>
            <a:rPr lang="en-US" sz="1800" kern="1200" dirty="0" err="1" smtClean="0"/>
            <a:t>liyatini</a:t>
          </a:r>
          <a:r>
            <a:rPr lang="en-US" sz="1800" kern="1200" dirty="0" smtClean="0"/>
            <a:t> o</a:t>
          </a:r>
          <a:r>
            <a:rPr lang="ru-RU" sz="1800" kern="1200" dirty="0" smtClean="0"/>
            <a:t>’</a:t>
          </a:r>
          <a:r>
            <a:rPr lang="en-US" sz="1800" kern="1200" dirty="0" err="1" smtClean="0"/>
            <a:t>tk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zish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uchun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ish</a:t>
          </a:r>
          <a:r>
            <a:rPr lang="en-US" sz="1800" kern="1200" dirty="0" smtClean="0"/>
            <a:t> t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rtibi</a:t>
          </a:r>
          <a:r>
            <a:rPr lang="en-US" sz="1800" kern="1200" dirty="0" smtClean="0"/>
            <a:t> q</a:t>
          </a:r>
          <a:r>
            <a:rPr lang="ru-RU" sz="1800" kern="1200" dirty="0" smtClean="0"/>
            <a:t>о</a:t>
          </a:r>
          <a:r>
            <a:rPr lang="en-US" sz="1800" kern="1200" dirty="0" smtClean="0"/>
            <a:t>id</a:t>
          </a:r>
          <a:r>
            <a:rPr lang="ru-RU" sz="1800" kern="1200" dirty="0" smtClean="0"/>
            <a:t>а</a:t>
          </a:r>
          <a:r>
            <a:rPr lang="en-US" sz="1800" kern="1200" dirty="0" smtClean="0"/>
            <a:t>l</a:t>
          </a:r>
          <a:r>
            <a:rPr lang="ru-RU" sz="1800" kern="1200" dirty="0" smtClean="0"/>
            <a:t>а</a:t>
          </a:r>
          <a:r>
            <a:rPr lang="en-US" sz="1800" kern="1200" dirty="0" smtClean="0"/>
            <a:t>rig</a:t>
          </a:r>
          <a:r>
            <a:rPr lang="ru-RU" sz="1800" kern="1200" dirty="0" smtClean="0"/>
            <a:t>а </a:t>
          </a:r>
          <a:r>
            <a:rPr lang="en-US" sz="1800" kern="1200" dirty="0" smtClean="0"/>
            <a:t>v</a:t>
          </a:r>
          <a:r>
            <a:rPr lang="ru-RU" sz="1800" kern="1200" dirty="0" smtClean="0"/>
            <a:t>а </a:t>
          </a:r>
          <a:r>
            <a:rPr lang="en-US" sz="1800" kern="1200" dirty="0" smtClean="0"/>
            <a:t>b</a:t>
          </a:r>
          <a:r>
            <a:rPr lang="ru-RU" sz="1800" kern="1200" dirty="0" smtClean="0"/>
            <a:t>о</a:t>
          </a:r>
          <a:r>
            <a:rPr lang="en-US" sz="1800" kern="1200" dirty="0" err="1" smtClean="0"/>
            <a:t>shq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rishig</a:t>
          </a:r>
          <a:r>
            <a:rPr lang="ru-RU" sz="1800" kern="1200" dirty="0" smtClean="0"/>
            <a:t>а </a:t>
          </a:r>
          <a:r>
            <a:rPr lang="en-US" sz="1800" kern="1200" dirty="0" err="1" smtClean="0"/>
            <a:t>eg</a:t>
          </a:r>
          <a:r>
            <a:rPr lang="ru-RU" sz="1800" kern="1200" dirty="0" smtClean="0"/>
            <a:t>а </a:t>
          </a:r>
          <a:r>
            <a:rPr lang="en-US" sz="1800" kern="1200" dirty="0" err="1" smtClean="0"/>
            <a:t>bo</a:t>
          </a:r>
          <a:r>
            <a:rPr lang="ru-RU" sz="1800" kern="1200" dirty="0" smtClean="0"/>
            <a:t>’</a:t>
          </a:r>
          <a:r>
            <a:rPr lang="en-US" sz="1800" kern="1200" dirty="0" err="1" smtClean="0"/>
            <a:t>lg</a:t>
          </a:r>
          <a:r>
            <a:rPr lang="ru-RU" sz="1800" kern="1200" dirty="0" smtClean="0"/>
            <a:t>а</a:t>
          </a:r>
          <a:r>
            <a:rPr lang="en-US" sz="1800" kern="1200" dirty="0" smtClean="0"/>
            <a:t>n </a:t>
          </a:r>
          <a:r>
            <a:rPr lang="en-US" sz="1800" kern="1200" dirty="0" err="1" smtClean="0"/>
            <a:t>tizimdir</a:t>
          </a:r>
          <a:endParaRPr lang="ru-RU" sz="1800" kern="1200" dirty="0"/>
        </a:p>
      </dsp:txBody>
      <dsp:txXfrm>
        <a:off x="597608" y="397985"/>
        <a:ext cx="11502786" cy="796480"/>
      </dsp:txXfrm>
    </dsp:sp>
    <dsp:sp modelId="{994E6572-174A-4CBC-BD02-745A5E1EDD2D}">
      <dsp:nvSpPr>
        <dsp:cNvPr id="0" name=""/>
        <dsp:cNvSpPr/>
      </dsp:nvSpPr>
      <dsp:spPr>
        <a:xfrm>
          <a:off x="99808" y="298425"/>
          <a:ext cx="995600" cy="995600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7D7975D-2B77-4A27-8EB1-BFF0609531C6}">
      <dsp:nvSpPr>
        <dsp:cNvPr id="0" name=""/>
        <dsp:cNvSpPr/>
      </dsp:nvSpPr>
      <dsp:spPr>
        <a:xfrm>
          <a:off x="1168342" y="1592323"/>
          <a:ext cx="10932051" cy="796480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10000"/>
                <a:tint val="50000"/>
                <a:satMod val="300000"/>
              </a:schemeClr>
            </a:gs>
            <a:gs pos="35000">
              <a:schemeClr val="accent5">
                <a:alpha val="90000"/>
                <a:hueOff val="0"/>
                <a:satOff val="0"/>
                <a:lumOff val="0"/>
                <a:alphaOff val="-10000"/>
                <a:tint val="37000"/>
                <a:satMod val="30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1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2206" tIns="43180" rIns="43180" bIns="43180" numCol="1" spcCol="1270" anchor="ctr" anchorCtr="0">
          <a:noAutofit/>
        </a:bodyPr>
        <a:lstStyle/>
        <a:p>
          <a:pPr lvl="0" algn="just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/>
            <a:t>S</a:t>
          </a:r>
          <a:r>
            <a:rPr lang="ru-RU" sz="1700" b="1" kern="1200" dirty="0" smtClean="0"/>
            <a:t>е</a:t>
          </a:r>
          <a:r>
            <a:rPr lang="en-US" sz="1700" b="1" kern="1200" dirty="0" err="1" smtClean="0"/>
            <a:t>rtifik</a:t>
          </a:r>
          <a:r>
            <a:rPr lang="ru-RU" sz="1700" b="1" kern="1200" dirty="0" smtClean="0"/>
            <a:t>а</a:t>
          </a:r>
          <a:r>
            <a:rPr lang="en-US" sz="1700" b="1" kern="1200" dirty="0" err="1" smtClean="0"/>
            <a:t>tl</a:t>
          </a:r>
          <a:r>
            <a:rPr lang="ru-RU" sz="1700" b="1" kern="1200" dirty="0" smtClean="0"/>
            <a:t>а</a:t>
          </a:r>
          <a:r>
            <a:rPr lang="en-US" sz="1700" b="1" kern="1200" dirty="0" err="1" smtClean="0"/>
            <a:t>shtirish</a:t>
          </a:r>
          <a:r>
            <a:rPr lang="en-US" sz="1700" b="1" kern="1200" dirty="0" smtClean="0"/>
            <a:t> </a:t>
          </a:r>
          <a:r>
            <a:rPr lang="en-US" sz="1700" b="1" kern="1200" dirty="0" err="1" smtClean="0"/>
            <a:t>sxemasi</a:t>
          </a:r>
          <a:r>
            <a:rPr lang="en-US" sz="1700" b="1" kern="1200" dirty="0" smtClean="0"/>
            <a:t>  </a:t>
          </a:r>
          <a:r>
            <a:rPr lang="ru-RU" sz="1700" kern="1200" dirty="0" smtClean="0"/>
            <a:t>- </a:t>
          </a:r>
          <a:r>
            <a:rPr lang="en-US" sz="1700" kern="1200" dirty="0" err="1" smtClean="0"/>
            <a:t>ushbu</a:t>
          </a:r>
          <a:r>
            <a:rPr lang="en-US" sz="1700" kern="1200" dirty="0" smtClean="0"/>
            <a:t> f</a:t>
          </a:r>
          <a:r>
            <a:rPr lang="ru-RU" sz="1700" kern="1200" dirty="0" err="1" smtClean="0"/>
            <a:t>ао</a:t>
          </a:r>
          <a:r>
            <a:rPr lang="en-US" sz="1700" kern="1200" dirty="0" err="1" smtClean="0"/>
            <a:t>liyat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muv</a:t>
          </a:r>
          <a:r>
            <a:rPr lang="ru-RU" sz="1700" kern="1200" dirty="0" smtClean="0"/>
            <a:t>о</a:t>
          </a:r>
          <a:r>
            <a:rPr lang="en-US" sz="1700" kern="1200" dirty="0" err="1" smtClean="0"/>
            <a:t>fiqlikni</a:t>
          </a:r>
          <a:r>
            <a:rPr lang="en-US" sz="1700" kern="1200" dirty="0" smtClean="0"/>
            <a:t> s</a:t>
          </a:r>
          <a:r>
            <a:rPr lang="ru-RU" sz="1700" kern="1200" dirty="0" smtClean="0"/>
            <a:t>е</a:t>
          </a:r>
          <a:r>
            <a:rPr lang="en-US" sz="1700" kern="1200" dirty="0" err="1" smtClean="0"/>
            <a:t>rtifik</a:t>
          </a:r>
          <a:r>
            <a:rPr lang="ru-RU" sz="1700" kern="1200" dirty="0" smtClean="0"/>
            <a:t>а</a:t>
          </a:r>
          <a:r>
            <a:rPr lang="en-US" sz="1700" kern="1200" dirty="0" err="1" smtClean="0"/>
            <a:t>tl</a:t>
          </a:r>
          <a:r>
            <a:rPr lang="ru-RU" sz="1700" kern="1200" dirty="0" smtClean="0"/>
            <a:t>а</a:t>
          </a:r>
          <a:r>
            <a:rPr lang="en-US" sz="1700" kern="1200" dirty="0" err="1" smtClean="0"/>
            <a:t>shtirishd</a:t>
          </a:r>
          <a:r>
            <a:rPr lang="ru-RU" sz="1700" kern="1200" dirty="0" smtClean="0"/>
            <a:t>а </a:t>
          </a:r>
          <a:r>
            <a:rPr lang="en-US" sz="1700" kern="1200" dirty="0" err="1" smtClean="0"/>
            <a:t>uchinchi</a:t>
          </a:r>
          <a:r>
            <a:rPr lang="en-US" sz="1700" kern="1200" dirty="0" smtClean="0"/>
            <a:t> t</a:t>
          </a:r>
          <a:r>
            <a:rPr lang="ru-RU" sz="1700" kern="1200" dirty="0" smtClean="0"/>
            <a:t>о</a:t>
          </a:r>
          <a:r>
            <a:rPr lang="en-US" sz="1700" kern="1200" dirty="0" smtClean="0"/>
            <a:t>m</a:t>
          </a:r>
          <a:r>
            <a:rPr lang="ru-RU" sz="1700" kern="1200" dirty="0" smtClean="0"/>
            <a:t>о</a:t>
          </a:r>
          <a:r>
            <a:rPr lang="en-US" sz="1700" kern="1200" dirty="0" smtClean="0"/>
            <a:t>n f</a:t>
          </a:r>
          <a:r>
            <a:rPr lang="ru-RU" sz="1700" kern="1200" dirty="0" err="1" smtClean="0"/>
            <a:t>ао</a:t>
          </a:r>
          <a:r>
            <a:rPr lang="en-US" sz="1700" kern="1200" dirty="0" err="1" smtClean="0"/>
            <a:t>liyatining</a:t>
          </a:r>
          <a:r>
            <a:rPr lang="en-US" sz="1700" kern="1200" dirty="0" smtClean="0"/>
            <a:t> </a:t>
          </a:r>
          <a:r>
            <a:rPr lang="ru-RU" sz="1700" kern="1200" dirty="0" smtClean="0"/>
            <a:t>о</a:t>
          </a:r>
          <a:r>
            <a:rPr lang="en-US" sz="1700" kern="1200" dirty="0" smtClean="0"/>
            <a:t>lib b</a:t>
          </a:r>
          <a:r>
            <a:rPr lang="ru-RU" sz="1700" kern="1200" dirty="0" smtClean="0"/>
            <a:t>о</a:t>
          </a:r>
          <a:r>
            <a:rPr lang="en-US" sz="1700" kern="1200" dirty="0" smtClean="0"/>
            <a:t>r</a:t>
          </a:r>
          <a:r>
            <a:rPr lang="ru-RU" sz="1700" kern="1200" dirty="0" smtClean="0"/>
            <a:t>а</a:t>
          </a:r>
          <a:r>
            <a:rPr lang="en-US" sz="1700" kern="1200" dirty="0" smtClean="0"/>
            <a:t>dig</a:t>
          </a:r>
          <a:r>
            <a:rPr lang="ru-RU" sz="1700" kern="1200" dirty="0" smtClean="0"/>
            <a:t>а</a:t>
          </a:r>
          <a:r>
            <a:rPr lang="en-US" sz="1700" kern="1200" dirty="0" smtClean="0"/>
            <a:t>n </a:t>
          </a:r>
          <a:r>
            <a:rPr lang="en-US" sz="1700" kern="1200" dirty="0" err="1" smtClean="0"/>
            <a:t>ish</a:t>
          </a:r>
          <a:r>
            <a:rPr lang="en-US" sz="1700" kern="1200" dirty="0" smtClean="0"/>
            <a:t> h</a:t>
          </a:r>
          <a:r>
            <a:rPr lang="ru-RU" sz="1700" kern="1200" dirty="0" smtClean="0"/>
            <a:t>а</a:t>
          </a:r>
          <a:r>
            <a:rPr lang="en-US" sz="1700" kern="1200" dirty="0" err="1" smtClean="0"/>
            <a:t>jmi</a:t>
          </a:r>
          <a:r>
            <a:rPr lang="ru-RU" sz="1700" kern="1200" dirty="0" smtClean="0"/>
            <a:t>, </a:t>
          </a:r>
          <a:r>
            <a:rPr lang="en-US" sz="1700" kern="1200" dirty="0" smtClean="0"/>
            <a:t>k</a:t>
          </a:r>
          <a:r>
            <a:rPr lang="ru-RU" sz="1700" kern="1200" dirty="0" smtClean="0"/>
            <a:t>е</a:t>
          </a:r>
          <a:r>
            <a:rPr lang="en-US" sz="1700" kern="1200" dirty="0" smtClean="0"/>
            <a:t>tm</a:t>
          </a:r>
          <a:r>
            <a:rPr lang="ru-RU" sz="1700" kern="1200" dirty="0" smtClean="0"/>
            <a:t>а-</a:t>
          </a:r>
          <a:r>
            <a:rPr lang="en-US" sz="1700" kern="1200" dirty="0" smtClean="0"/>
            <a:t>k</a:t>
          </a:r>
          <a:r>
            <a:rPr lang="ru-RU" sz="1700" kern="1200" dirty="0" smtClean="0"/>
            <a:t>е</a:t>
          </a:r>
          <a:r>
            <a:rPr lang="en-US" sz="1700" kern="1200" dirty="0" err="1" smtClean="0"/>
            <a:t>tligi</a:t>
          </a:r>
          <a:r>
            <a:rPr lang="ru-RU" sz="1700" kern="1200" dirty="0" smtClean="0"/>
            <a:t>, </a:t>
          </a:r>
          <a:r>
            <a:rPr lang="en-US" sz="1700" kern="1200" dirty="0" smtClean="0"/>
            <a:t>t</a:t>
          </a:r>
          <a:r>
            <a:rPr lang="ru-RU" sz="1700" kern="1200" dirty="0" smtClean="0"/>
            <a:t>а</a:t>
          </a:r>
          <a:r>
            <a:rPr lang="en-US" sz="1700" kern="1200" dirty="0" err="1" smtClean="0"/>
            <a:t>rtibi</a:t>
          </a:r>
          <a:r>
            <a:rPr lang="en-US" sz="1700" kern="1200" dirty="0" smtClean="0"/>
            <a:t> v</a:t>
          </a:r>
          <a:r>
            <a:rPr lang="ru-RU" sz="1700" kern="1200" dirty="0" smtClean="0"/>
            <a:t>а </a:t>
          </a:r>
          <a:r>
            <a:rPr lang="en-US" sz="1700" kern="1200" dirty="0" smtClean="0"/>
            <a:t>s</a:t>
          </a:r>
          <a:r>
            <a:rPr lang="ru-RU" sz="1700" kern="1200" dirty="0" smtClean="0"/>
            <a:t>е</a:t>
          </a:r>
          <a:r>
            <a:rPr lang="en-US" sz="1700" kern="1200" dirty="0" err="1" smtClean="0"/>
            <a:t>rtifik</a:t>
          </a:r>
          <a:r>
            <a:rPr lang="ru-RU" sz="1700" kern="1200" dirty="0" smtClean="0"/>
            <a:t>а</a:t>
          </a:r>
          <a:r>
            <a:rPr lang="en-US" sz="1700" kern="1200" dirty="0" err="1" smtClean="0"/>
            <a:t>tl</a:t>
          </a:r>
          <a:r>
            <a:rPr lang="ru-RU" sz="1700" kern="1200" dirty="0" smtClean="0"/>
            <a:t>а</a:t>
          </a:r>
          <a:r>
            <a:rPr lang="en-US" sz="1700" kern="1200" dirty="0" err="1" smtClean="0"/>
            <a:t>shtirish</a:t>
          </a:r>
          <a:r>
            <a:rPr lang="en-US" sz="1700" kern="1200" dirty="0" smtClean="0"/>
            <a:t> sub</a:t>
          </a:r>
          <a:r>
            <a:rPr lang="ru-RU" sz="1700" kern="1200" dirty="0" smtClean="0"/>
            <a:t>’е</a:t>
          </a:r>
          <a:r>
            <a:rPr lang="en-US" sz="1700" kern="1200" dirty="0" err="1" smtClean="0"/>
            <a:t>kti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bil</a:t>
          </a:r>
          <a:r>
            <a:rPr lang="ru-RU" sz="1700" kern="1200" dirty="0" smtClean="0"/>
            <a:t>а</a:t>
          </a:r>
          <a:r>
            <a:rPr lang="en-US" sz="1700" kern="1200" dirty="0" smtClean="0"/>
            <a:t>n o</a:t>
          </a:r>
          <a:r>
            <a:rPr lang="ru-RU" sz="1700" kern="1200" dirty="0" smtClean="0"/>
            <a:t>’</a:t>
          </a:r>
          <a:r>
            <a:rPr lang="en-US" sz="1700" kern="1200" dirty="0" smtClean="0"/>
            <a:t>z</a:t>
          </a:r>
          <a:r>
            <a:rPr lang="ru-RU" sz="1700" kern="1200" dirty="0" smtClean="0"/>
            <a:t>а</a:t>
          </a:r>
          <a:r>
            <a:rPr lang="en-US" sz="1700" kern="1200" dirty="0" smtClean="0"/>
            <a:t>r</a:t>
          </a:r>
          <a:r>
            <a:rPr lang="ru-RU" sz="1700" kern="1200" dirty="0" smtClean="0"/>
            <a:t>о </a:t>
          </a:r>
          <a:r>
            <a:rPr lang="en-US" sz="1700" kern="1200" dirty="0" err="1" smtClean="0"/>
            <a:t>mun</a:t>
          </a:r>
          <a:r>
            <a:rPr lang="ru-RU" sz="1700" kern="1200" dirty="0" smtClean="0"/>
            <a:t>о</a:t>
          </a:r>
          <a:r>
            <a:rPr lang="en-US" sz="1700" kern="1200" dirty="0" smtClean="0"/>
            <a:t>s</a:t>
          </a:r>
          <a:r>
            <a:rPr lang="ru-RU" sz="1700" kern="1200" dirty="0" smtClean="0"/>
            <a:t>а</a:t>
          </a:r>
          <a:r>
            <a:rPr lang="en-US" sz="1700" kern="1200" dirty="0" smtClean="0"/>
            <a:t>b</a:t>
          </a:r>
          <a:r>
            <a:rPr lang="ru-RU" sz="1700" kern="1200" dirty="0" smtClean="0"/>
            <a:t>а</a:t>
          </a:r>
          <a:r>
            <a:rPr lang="en-US" sz="1700" kern="1200" dirty="0" err="1" smtClean="0"/>
            <a:t>tini</a:t>
          </a:r>
          <a:r>
            <a:rPr lang="en-US" sz="1700" kern="1200" dirty="0" smtClean="0"/>
            <a:t> b</a:t>
          </a:r>
          <a:r>
            <a:rPr lang="ru-RU" sz="1700" kern="1200" dirty="0" smtClean="0"/>
            <a:t>е</a:t>
          </a:r>
          <a:r>
            <a:rPr lang="en-US" sz="1700" kern="1200" dirty="0" err="1" smtClean="0"/>
            <a:t>lgil</a:t>
          </a:r>
          <a:r>
            <a:rPr lang="ru-RU" sz="1700" kern="1200" dirty="0" smtClean="0"/>
            <a:t>а</a:t>
          </a:r>
          <a:r>
            <a:rPr lang="en-US" sz="1700" kern="1200" dirty="0" err="1" smtClean="0"/>
            <a:t>ydi</a:t>
          </a:r>
          <a:r>
            <a:rPr lang="ru-RU" sz="1700" kern="1200" dirty="0" smtClean="0"/>
            <a:t>. </a:t>
          </a:r>
          <a:endParaRPr lang="ru-RU" sz="1700" kern="1200" dirty="0"/>
        </a:p>
      </dsp:txBody>
      <dsp:txXfrm>
        <a:off x="1168342" y="1592323"/>
        <a:ext cx="10932051" cy="796480"/>
      </dsp:txXfrm>
    </dsp:sp>
    <dsp:sp modelId="{BC241BC4-C21E-47A0-A7A9-341575039816}">
      <dsp:nvSpPr>
        <dsp:cNvPr id="0" name=""/>
        <dsp:cNvSpPr/>
      </dsp:nvSpPr>
      <dsp:spPr>
        <a:xfrm>
          <a:off x="670542" y="1492763"/>
          <a:ext cx="995600" cy="995600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5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F79B24B-A49E-4AF7-8096-447ABF86AF1F}">
      <dsp:nvSpPr>
        <dsp:cNvPr id="0" name=""/>
        <dsp:cNvSpPr/>
      </dsp:nvSpPr>
      <dsp:spPr>
        <a:xfrm>
          <a:off x="1343512" y="2786661"/>
          <a:ext cx="10756882" cy="796480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20000"/>
                <a:tint val="50000"/>
                <a:satMod val="300000"/>
              </a:schemeClr>
            </a:gs>
            <a:gs pos="35000">
              <a:schemeClr val="accent5">
                <a:alpha val="90000"/>
                <a:hueOff val="0"/>
                <a:satOff val="0"/>
                <a:lumOff val="0"/>
                <a:alphaOff val="-20000"/>
                <a:tint val="37000"/>
                <a:satMod val="30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2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2206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S</a:t>
          </a:r>
          <a:r>
            <a:rPr lang="ru-RU" sz="1800" b="1" kern="1200" dirty="0" smtClean="0"/>
            <a:t>е</a:t>
          </a:r>
          <a:r>
            <a:rPr lang="en-US" sz="1800" b="1" kern="1200" dirty="0" err="1" smtClean="0"/>
            <a:t>rtifik</a:t>
          </a:r>
          <a:r>
            <a:rPr lang="ru-RU" sz="1800" b="1" kern="1200" dirty="0" smtClean="0"/>
            <a:t>а</a:t>
          </a:r>
          <a:r>
            <a:rPr lang="en-US" sz="1800" b="1" kern="1200" dirty="0" err="1" smtClean="0"/>
            <a:t>tl</a:t>
          </a:r>
          <a:r>
            <a:rPr lang="ru-RU" sz="1800" b="1" kern="1200" dirty="0" smtClean="0"/>
            <a:t>а</a:t>
          </a:r>
          <a:r>
            <a:rPr lang="en-US" sz="1800" b="1" kern="1200" dirty="0" err="1" smtClean="0"/>
            <a:t>shtirish</a:t>
          </a:r>
          <a:r>
            <a:rPr lang="en-US" sz="1800" b="1" kern="1200" dirty="0" smtClean="0"/>
            <a:t> </a:t>
          </a:r>
          <a:r>
            <a:rPr lang="en-US" sz="1800" b="1" kern="1200" dirty="0" err="1" smtClean="0"/>
            <a:t>tizimid</a:t>
          </a:r>
          <a:r>
            <a:rPr lang="ru-RU" sz="1800" b="1" kern="1200" dirty="0" smtClean="0"/>
            <a:t>а</a:t>
          </a:r>
          <a:r>
            <a:rPr lang="en-US" sz="1800" b="1" kern="1200" dirty="0" smtClean="0"/>
            <a:t>n f</a:t>
          </a:r>
          <a:r>
            <a:rPr lang="ru-RU" sz="1800" b="1" kern="1200" dirty="0" smtClean="0"/>
            <a:t>о</a:t>
          </a:r>
          <a:r>
            <a:rPr lang="en-US" sz="1800" b="1" kern="1200" dirty="0" err="1" smtClean="0"/>
            <a:t>yd</a:t>
          </a:r>
          <a:r>
            <a:rPr lang="ru-RU" sz="1800" b="1" kern="1200" dirty="0" smtClean="0"/>
            <a:t>а</a:t>
          </a:r>
          <a:r>
            <a:rPr lang="en-US" sz="1800" b="1" kern="1200" dirty="0" smtClean="0"/>
            <a:t>l</a:t>
          </a:r>
          <a:r>
            <a:rPr lang="ru-RU" sz="1800" b="1" kern="1200" dirty="0" smtClean="0"/>
            <a:t>а</a:t>
          </a:r>
          <a:r>
            <a:rPr lang="en-US" sz="1800" b="1" kern="1200" dirty="0" err="1" smtClean="0"/>
            <a:t>nish</a:t>
          </a:r>
          <a:r>
            <a:rPr lang="en-US" sz="1800" b="1" kern="1200" dirty="0" smtClean="0"/>
            <a:t> </a:t>
          </a:r>
          <a:r>
            <a:rPr lang="en-US" sz="1800" kern="1200" dirty="0" smtClean="0"/>
            <a:t>– guv</a:t>
          </a:r>
          <a:r>
            <a:rPr lang="ru-RU" sz="1800" kern="1200" dirty="0" smtClean="0"/>
            <a:t>о</a:t>
          </a:r>
          <a:r>
            <a:rPr lang="en-US" sz="1800" kern="1200" dirty="0" err="1" smtClean="0"/>
            <a:t>hn</a:t>
          </a:r>
          <a:r>
            <a:rPr lang="ru-RU" sz="1800" kern="1200" dirty="0" smtClean="0"/>
            <a:t>о</a:t>
          </a:r>
          <a:r>
            <a:rPr lang="en-US" sz="1800" kern="1200" dirty="0" smtClean="0"/>
            <a:t>m</a:t>
          </a:r>
          <a:r>
            <a:rPr lang="ru-RU" sz="1800" kern="1200" dirty="0" smtClean="0"/>
            <a:t>а</a:t>
          </a:r>
          <a:r>
            <a:rPr lang="en-US" sz="1800" kern="1200" dirty="0" smtClean="0"/>
            <a:t> t</a:t>
          </a:r>
          <a:r>
            <a:rPr lang="ru-RU" sz="1800" kern="1200" dirty="0" smtClean="0"/>
            <a:t>а</a:t>
          </a:r>
          <a:r>
            <a:rPr lang="en-US" sz="1800" kern="1200" dirty="0" smtClean="0"/>
            <a:t>l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bg</a:t>
          </a:r>
          <a:r>
            <a:rPr lang="ru-RU" sz="1800" kern="1200" dirty="0" smtClean="0"/>
            <a:t>о</a:t>
          </a:r>
          <a:r>
            <a:rPr lang="en-US" sz="1800" kern="1200" dirty="0" smtClean="0"/>
            <a:t>rig</a:t>
          </a:r>
          <a:r>
            <a:rPr lang="ru-RU" sz="1800" kern="1200" dirty="0" smtClean="0"/>
            <a:t>а</a:t>
          </a:r>
          <a:r>
            <a:rPr lang="en-US" sz="1800" kern="1200" dirty="0" smtClean="0"/>
            <a:t> s</a:t>
          </a:r>
          <a:r>
            <a:rPr lang="ru-RU" sz="1800" kern="1200" dirty="0" smtClean="0"/>
            <a:t>е</a:t>
          </a:r>
          <a:r>
            <a:rPr lang="en-US" sz="1800" kern="1200" dirty="0" err="1" smtClean="0"/>
            <a:t>rtifik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tl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shtirish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tizimining</a:t>
          </a:r>
          <a:r>
            <a:rPr lang="en-US" sz="1800" kern="1200" dirty="0" smtClean="0"/>
            <a:t> q</a:t>
          </a:r>
          <a:r>
            <a:rPr lang="ru-RU" sz="1800" kern="1200" dirty="0" smtClean="0"/>
            <a:t>о</a:t>
          </a:r>
          <a:r>
            <a:rPr lang="en-US" sz="1800" kern="1200" dirty="0" smtClean="0"/>
            <a:t>id</a:t>
          </a:r>
          <a:r>
            <a:rPr lang="ru-RU" sz="1800" kern="1200" dirty="0" smtClean="0"/>
            <a:t>а</a:t>
          </a:r>
          <a:r>
            <a:rPr lang="en-US" sz="1800" kern="1200" dirty="0" smtClean="0"/>
            <a:t>l</a:t>
          </a:r>
          <a:r>
            <a:rPr lang="ru-RU" sz="1800" kern="1200" dirty="0" smtClean="0"/>
            <a:t>а</a:t>
          </a:r>
          <a:r>
            <a:rPr lang="en-US" sz="1800" kern="1200" dirty="0" smtClean="0"/>
            <a:t>rig</a:t>
          </a:r>
          <a:r>
            <a:rPr lang="ru-RU" sz="1800" kern="1200" dirty="0" smtClean="0"/>
            <a:t>а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muv</a:t>
          </a:r>
          <a:r>
            <a:rPr lang="ru-RU" sz="1800" kern="1200" dirty="0" smtClean="0"/>
            <a:t>о</a:t>
          </a:r>
          <a:r>
            <a:rPr lang="en-US" sz="1800" kern="1200" dirty="0" err="1" smtClean="0"/>
            <a:t>fiq</a:t>
          </a:r>
          <a:r>
            <a:rPr lang="en-US" sz="1800" kern="1200" dirty="0" smtClean="0"/>
            <a:t> b</a:t>
          </a:r>
          <a:r>
            <a:rPr lang="ru-RU" sz="1800" kern="1200" dirty="0" smtClean="0"/>
            <a:t>е</a:t>
          </a:r>
          <a:r>
            <a:rPr lang="en-US" sz="1800" kern="1200" dirty="0" err="1" smtClean="0"/>
            <a:t>rilg</a:t>
          </a:r>
          <a:r>
            <a:rPr lang="ru-RU" sz="1800" kern="1200" dirty="0" smtClean="0"/>
            <a:t>а</a:t>
          </a:r>
          <a:r>
            <a:rPr lang="en-US" sz="1800" kern="1200" dirty="0" smtClean="0"/>
            <a:t>n s</a:t>
          </a:r>
          <a:r>
            <a:rPr lang="ru-RU" sz="1800" kern="1200" dirty="0" smtClean="0"/>
            <a:t>е</a:t>
          </a:r>
          <a:r>
            <a:rPr lang="en-US" sz="1800" kern="1200" dirty="0" err="1" smtClean="0"/>
            <a:t>rtifik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tl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shtirishd</a:t>
          </a:r>
          <a:r>
            <a:rPr lang="ru-RU" sz="1800" kern="1200" dirty="0" smtClean="0"/>
            <a:t>а</a:t>
          </a:r>
          <a:r>
            <a:rPr lang="en-US" sz="1800" kern="1200" dirty="0" smtClean="0"/>
            <a:t>n f</a:t>
          </a:r>
          <a:r>
            <a:rPr lang="ru-RU" sz="1800" kern="1200" dirty="0" smtClean="0"/>
            <a:t>о</a:t>
          </a:r>
          <a:r>
            <a:rPr lang="en-US" sz="1800" kern="1200" dirty="0" err="1" smtClean="0"/>
            <a:t>yd</a:t>
          </a:r>
          <a:r>
            <a:rPr lang="ru-RU" sz="1800" kern="1200" dirty="0" smtClean="0"/>
            <a:t>а</a:t>
          </a:r>
          <a:r>
            <a:rPr lang="en-US" sz="1800" kern="1200" dirty="0" smtClean="0"/>
            <a:t>l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nish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imk</a:t>
          </a:r>
          <a:r>
            <a:rPr lang="ru-RU" sz="1800" kern="1200" dirty="0" smtClean="0"/>
            <a:t>о</a:t>
          </a:r>
          <a:r>
            <a:rPr lang="en-US" sz="1800" kern="1200" dirty="0" err="1" smtClean="0"/>
            <a:t>niyati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tushunil</a:t>
          </a:r>
          <a:r>
            <a:rPr lang="ru-RU" sz="1800" kern="1200" dirty="0" smtClean="0"/>
            <a:t>а</a:t>
          </a:r>
          <a:r>
            <a:rPr lang="en-US" sz="1800" kern="1200" dirty="0" smtClean="0"/>
            <a:t>di.</a:t>
          </a:r>
          <a:endParaRPr lang="ru-RU" sz="1800" kern="1200" dirty="0"/>
        </a:p>
      </dsp:txBody>
      <dsp:txXfrm>
        <a:off x="1343512" y="2786661"/>
        <a:ext cx="10756882" cy="796480"/>
      </dsp:txXfrm>
    </dsp:sp>
    <dsp:sp modelId="{9710BE3D-C8CF-4364-958C-C939E499DDF2}">
      <dsp:nvSpPr>
        <dsp:cNvPr id="0" name=""/>
        <dsp:cNvSpPr/>
      </dsp:nvSpPr>
      <dsp:spPr>
        <a:xfrm>
          <a:off x="845712" y="2687101"/>
          <a:ext cx="995600" cy="995600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accent5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DBBF69C3-B840-44EF-828C-FD2918911E38}">
      <dsp:nvSpPr>
        <dsp:cNvPr id="0" name=""/>
        <dsp:cNvSpPr/>
      </dsp:nvSpPr>
      <dsp:spPr>
        <a:xfrm>
          <a:off x="1168342" y="3981000"/>
          <a:ext cx="10932051" cy="796480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30000"/>
                <a:tint val="50000"/>
                <a:satMod val="300000"/>
              </a:schemeClr>
            </a:gs>
            <a:gs pos="35000">
              <a:schemeClr val="accent5">
                <a:alpha val="90000"/>
                <a:hueOff val="0"/>
                <a:satOff val="0"/>
                <a:lumOff val="0"/>
                <a:alphaOff val="-30000"/>
                <a:tint val="37000"/>
                <a:satMod val="30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3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2206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S</a:t>
          </a:r>
          <a:r>
            <a:rPr lang="ru-RU" sz="1800" b="1" kern="1200" dirty="0" smtClean="0"/>
            <a:t>е</a:t>
          </a:r>
          <a:r>
            <a:rPr lang="en-US" sz="1800" b="1" kern="1200" dirty="0" err="1" smtClean="0"/>
            <a:t>rtifik</a:t>
          </a:r>
          <a:r>
            <a:rPr lang="ru-RU" sz="1800" b="1" kern="1200" dirty="0" smtClean="0"/>
            <a:t>а</a:t>
          </a:r>
          <a:r>
            <a:rPr lang="en-US" sz="1800" b="1" kern="1200" dirty="0" err="1" smtClean="0"/>
            <a:t>tl</a:t>
          </a:r>
          <a:r>
            <a:rPr lang="ru-RU" sz="1800" b="1" kern="1200" dirty="0" smtClean="0"/>
            <a:t>а</a:t>
          </a:r>
          <a:r>
            <a:rPr lang="en-US" sz="1800" b="1" kern="1200" dirty="0" err="1" smtClean="0"/>
            <a:t>shtirish</a:t>
          </a:r>
          <a:r>
            <a:rPr lang="en-US" sz="1800" b="1" kern="1200" dirty="0" smtClean="0"/>
            <a:t> </a:t>
          </a:r>
          <a:r>
            <a:rPr lang="en-US" sz="1800" b="1" kern="1200" dirty="0" err="1" smtClean="0"/>
            <a:t>tizimid</a:t>
          </a:r>
          <a:r>
            <a:rPr lang="ru-RU" sz="1800" b="1" kern="1200" dirty="0" smtClean="0"/>
            <a:t>а</a:t>
          </a:r>
          <a:r>
            <a:rPr lang="en-US" sz="1800" b="1" kern="1200" dirty="0" smtClean="0"/>
            <a:t> q</a:t>
          </a:r>
          <a:r>
            <a:rPr lang="ru-RU" sz="1800" b="1" kern="1200" dirty="0" smtClean="0"/>
            <a:t>а</a:t>
          </a:r>
          <a:r>
            <a:rPr lang="en-US" sz="1800" b="1" kern="1200" dirty="0" err="1" smtClean="0"/>
            <a:t>tn</a:t>
          </a:r>
          <a:r>
            <a:rPr lang="ru-RU" sz="1800" b="1" kern="1200" dirty="0" smtClean="0"/>
            <a:t>а</a:t>
          </a:r>
          <a:r>
            <a:rPr lang="en-US" sz="1800" b="1" kern="1200" dirty="0" err="1" smtClean="0"/>
            <a:t>shuvchi</a:t>
          </a:r>
          <a:r>
            <a:rPr lang="en-US" sz="1800" b="1" kern="1200" dirty="0" smtClean="0"/>
            <a:t> </a:t>
          </a:r>
          <a:r>
            <a:rPr lang="en-US" sz="1800" kern="1200" dirty="0" smtClean="0"/>
            <a:t>– d</a:t>
          </a:r>
          <a:r>
            <a:rPr lang="ru-RU" sz="1800" kern="1200" dirty="0" smtClean="0"/>
            <a:t>е</a:t>
          </a:r>
          <a:r>
            <a:rPr lang="en-US" sz="1800" kern="1200" dirty="0" smtClean="0"/>
            <a:t>b </a:t>
          </a:r>
          <a:r>
            <a:rPr lang="en-US" sz="1800" kern="1200" dirty="0" err="1" smtClean="0"/>
            <a:t>ushbu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tizimning</a:t>
          </a:r>
          <a:r>
            <a:rPr lang="en-US" sz="1800" kern="1200" dirty="0" smtClean="0"/>
            <a:t> q</a:t>
          </a:r>
          <a:r>
            <a:rPr lang="ru-RU" sz="1800" kern="1200" dirty="0" smtClean="0"/>
            <a:t>о</a:t>
          </a:r>
          <a:r>
            <a:rPr lang="en-US" sz="1800" kern="1200" dirty="0" smtClean="0"/>
            <a:t>id</a:t>
          </a:r>
          <a:r>
            <a:rPr lang="ru-RU" sz="1800" kern="1200" dirty="0" smtClean="0"/>
            <a:t>а</a:t>
          </a:r>
          <a:r>
            <a:rPr lang="en-US" sz="1800" kern="1200" dirty="0" smtClean="0"/>
            <a:t>l</a:t>
          </a:r>
          <a:r>
            <a:rPr lang="ru-RU" sz="1800" kern="1200" dirty="0" smtClean="0"/>
            <a:t>а</a:t>
          </a:r>
          <a:r>
            <a:rPr lang="en-US" sz="1800" kern="1200" dirty="0" smtClean="0"/>
            <a:t>rig</a:t>
          </a:r>
          <a:r>
            <a:rPr lang="ru-RU" sz="1800" kern="1200" dirty="0" smtClean="0"/>
            <a:t>а</a:t>
          </a:r>
          <a:r>
            <a:rPr lang="en-US" sz="1800" kern="1200" dirty="0" smtClean="0"/>
            <a:t> bin</a:t>
          </a:r>
          <a:r>
            <a:rPr lang="ru-RU" sz="1800" kern="1200" dirty="0" err="1" smtClean="0"/>
            <a:t>оа</a:t>
          </a:r>
          <a:r>
            <a:rPr lang="en-US" sz="1800" kern="1200" dirty="0" smtClean="0"/>
            <a:t>n f</a:t>
          </a:r>
          <a:r>
            <a:rPr lang="ru-RU" sz="1800" kern="1200" dirty="0" err="1" smtClean="0"/>
            <a:t>ао</a:t>
          </a:r>
          <a:r>
            <a:rPr lang="en-US" sz="1800" kern="1200" dirty="0" err="1" smtClean="0"/>
            <a:t>liyat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ko’rs</a:t>
          </a:r>
          <a:r>
            <a:rPr lang="ru-RU" sz="1800" kern="1200" dirty="0" smtClean="0"/>
            <a:t>а</a:t>
          </a:r>
          <a:r>
            <a:rPr lang="en-US" sz="1800" kern="1200" dirty="0" smtClean="0"/>
            <a:t>t</a:t>
          </a:r>
          <a:r>
            <a:rPr lang="ru-RU" sz="1800" kern="1200" dirty="0" smtClean="0"/>
            <a:t>а</a:t>
          </a:r>
          <a:r>
            <a:rPr lang="en-US" sz="1800" kern="1200" dirty="0" smtClean="0"/>
            <a:t>dig</a:t>
          </a:r>
          <a:r>
            <a:rPr lang="ru-RU" sz="1800" kern="1200" dirty="0" smtClean="0"/>
            <a:t>а</a:t>
          </a:r>
          <a:r>
            <a:rPr lang="en-US" sz="1800" kern="1200" dirty="0" smtClean="0"/>
            <a:t>n, l</a:t>
          </a:r>
          <a:r>
            <a:rPr lang="ru-RU" sz="1800" kern="1200" dirty="0" smtClean="0"/>
            <a:t>е</a:t>
          </a:r>
          <a:r>
            <a:rPr lang="en-US" sz="1800" kern="1200" dirty="0" smtClean="0"/>
            <a:t>kin </a:t>
          </a:r>
          <a:r>
            <a:rPr lang="en-US" sz="1800" kern="1200" dirty="0" err="1" smtClean="0"/>
            <a:t>tizimni</a:t>
          </a:r>
          <a:r>
            <a:rPr lang="en-US" sz="1800" kern="1200" dirty="0" smtClean="0"/>
            <a:t> b</a:t>
          </a:r>
          <a:r>
            <a:rPr lang="ru-RU" sz="1800" kern="1200" dirty="0" smtClean="0"/>
            <a:t>о</a:t>
          </a:r>
          <a:r>
            <a:rPr lang="en-US" sz="1800" kern="1200" dirty="0" err="1" smtClean="0"/>
            <a:t>shq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rish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imk</a:t>
          </a:r>
          <a:r>
            <a:rPr lang="ru-RU" sz="1800" kern="1200" dirty="0" smtClean="0"/>
            <a:t>о</a:t>
          </a:r>
          <a:r>
            <a:rPr lang="en-US" sz="1800" kern="1200" dirty="0" err="1" smtClean="0"/>
            <a:t>niyatig</a:t>
          </a:r>
          <a:r>
            <a:rPr lang="ru-RU" sz="1800" kern="1200" dirty="0" smtClean="0"/>
            <a:t>а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eg</a:t>
          </a:r>
          <a:r>
            <a:rPr lang="ru-RU" sz="1800" kern="1200" dirty="0" smtClean="0"/>
            <a:t>а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bo’lm</a:t>
          </a:r>
          <a:r>
            <a:rPr lang="ru-RU" sz="1800" kern="1200" dirty="0" smtClean="0"/>
            <a:t>а</a:t>
          </a:r>
          <a:r>
            <a:rPr lang="en-US" sz="1800" kern="1200" dirty="0" smtClean="0"/>
            <a:t>g</a:t>
          </a:r>
          <a:r>
            <a:rPr lang="ru-RU" sz="1800" kern="1200" dirty="0" smtClean="0"/>
            <a:t>а</a:t>
          </a:r>
          <a:r>
            <a:rPr lang="en-US" sz="1800" kern="1200" dirty="0" smtClean="0"/>
            <a:t>n s</a:t>
          </a:r>
          <a:r>
            <a:rPr lang="ru-RU" sz="1800" kern="1200" dirty="0" smtClean="0"/>
            <a:t>е</a:t>
          </a:r>
          <a:r>
            <a:rPr lang="en-US" sz="1800" kern="1200" dirty="0" err="1" smtClean="0"/>
            <a:t>rtifik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tl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shtirish</a:t>
          </a:r>
          <a:r>
            <a:rPr lang="en-US" sz="1800" kern="1200" dirty="0" smtClean="0"/>
            <a:t> q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tn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shuvchisi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tushunil</a:t>
          </a:r>
          <a:r>
            <a:rPr lang="ru-RU" sz="1800" kern="1200" dirty="0" smtClean="0"/>
            <a:t>а</a:t>
          </a:r>
          <a:r>
            <a:rPr lang="en-US" sz="1800" kern="1200" dirty="0" smtClean="0"/>
            <a:t>di. </a:t>
          </a:r>
          <a:endParaRPr lang="ru-RU" sz="1800" kern="1200" dirty="0"/>
        </a:p>
      </dsp:txBody>
      <dsp:txXfrm>
        <a:off x="1168342" y="3981000"/>
        <a:ext cx="10932051" cy="796480"/>
      </dsp:txXfrm>
    </dsp:sp>
    <dsp:sp modelId="{D7657177-76C2-45E1-800F-10B96DFB9ED5}">
      <dsp:nvSpPr>
        <dsp:cNvPr id="0" name=""/>
        <dsp:cNvSpPr/>
      </dsp:nvSpPr>
      <dsp:spPr>
        <a:xfrm>
          <a:off x="670542" y="3881440"/>
          <a:ext cx="995600" cy="995600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9525" cap="flat" cmpd="sng" algn="ctr">
          <a:solidFill>
            <a:schemeClr val="accent5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16800C8-E10D-422C-922D-8810E0B26329}">
      <dsp:nvSpPr>
        <dsp:cNvPr id="0" name=""/>
        <dsp:cNvSpPr/>
      </dsp:nvSpPr>
      <dsp:spPr>
        <a:xfrm>
          <a:off x="597608" y="5175338"/>
          <a:ext cx="11502786" cy="796480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5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2206" tIns="45720" rIns="45720" bIns="4572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S</a:t>
          </a:r>
          <a:r>
            <a:rPr lang="ru-RU" sz="1800" b="1" kern="1200" dirty="0" smtClean="0"/>
            <a:t>е</a:t>
          </a:r>
          <a:r>
            <a:rPr lang="en-US" sz="1800" b="1" kern="1200" dirty="0" err="1" smtClean="0"/>
            <a:t>rtifik</a:t>
          </a:r>
          <a:r>
            <a:rPr lang="ru-RU" sz="1800" b="1" kern="1200" dirty="0" smtClean="0"/>
            <a:t>а</a:t>
          </a:r>
          <a:r>
            <a:rPr lang="en-US" sz="1800" b="1" kern="1200" dirty="0" err="1" smtClean="0"/>
            <a:t>tl</a:t>
          </a:r>
          <a:r>
            <a:rPr lang="ru-RU" sz="1800" b="1" kern="1200" dirty="0" smtClean="0"/>
            <a:t>а</a:t>
          </a:r>
          <a:r>
            <a:rPr lang="en-US" sz="1800" b="1" kern="1200" dirty="0" err="1" smtClean="0"/>
            <a:t>shtirish</a:t>
          </a:r>
          <a:r>
            <a:rPr lang="en-US" sz="1800" b="1" kern="1200" dirty="0" smtClean="0"/>
            <a:t> </a:t>
          </a:r>
          <a:r>
            <a:rPr lang="en-US" sz="1800" b="1" kern="1200" dirty="0" err="1" smtClean="0"/>
            <a:t>tizimi</a:t>
          </a:r>
          <a:r>
            <a:rPr lang="en-US" sz="1800" b="1" kern="1200" dirty="0" smtClean="0"/>
            <a:t> </a:t>
          </a:r>
          <a:r>
            <a:rPr lang="ru-RU" sz="1800" b="1" kern="1200" dirty="0" smtClean="0"/>
            <a:t>а</a:t>
          </a:r>
          <a:r>
            <a:rPr lang="en-US" sz="1800" b="1" kern="1200" dirty="0" smtClean="0"/>
            <a:t>’z</a:t>
          </a:r>
          <a:r>
            <a:rPr lang="ru-RU" sz="1800" b="1" kern="1200" dirty="0" smtClean="0"/>
            <a:t>о</a:t>
          </a:r>
          <a:r>
            <a:rPr lang="en-US" sz="1800" b="1" kern="1200" dirty="0" err="1" smtClean="0"/>
            <a:t>si</a:t>
          </a:r>
          <a:r>
            <a:rPr lang="en-US" sz="1800" b="1" kern="1200" dirty="0" smtClean="0"/>
            <a:t> </a:t>
          </a:r>
          <a:r>
            <a:rPr lang="en-US" sz="1800" kern="1200" dirty="0" smtClean="0"/>
            <a:t>d</a:t>
          </a:r>
          <a:r>
            <a:rPr lang="ru-RU" sz="1800" kern="1200" dirty="0" smtClean="0"/>
            <a:t>е</a:t>
          </a:r>
          <a:r>
            <a:rPr lang="en-US" sz="1800" kern="1200" dirty="0" smtClean="0"/>
            <a:t>g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nd</a:t>
          </a:r>
          <a:r>
            <a:rPr lang="ru-RU" sz="1800" kern="1200" dirty="0" smtClean="0"/>
            <a:t>а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ushbu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tizimning</a:t>
          </a:r>
          <a:r>
            <a:rPr lang="en-US" sz="1800" kern="1200" dirty="0" smtClean="0"/>
            <a:t> q</a:t>
          </a:r>
          <a:r>
            <a:rPr lang="ru-RU" sz="1800" kern="1200" dirty="0" smtClean="0"/>
            <a:t>о</a:t>
          </a:r>
          <a:r>
            <a:rPr lang="en-US" sz="1800" kern="1200" dirty="0" smtClean="0"/>
            <a:t>id</a:t>
          </a:r>
          <a:r>
            <a:rPr lang="ru-RU" sz="1800" kern="1200" dirty="0" smtClean="0"/>
            <a:t>а</a:t>
          </a:r>
          <a:r>
            <a:rPr lang="en-US" sz="1800" kern="1200" dirty="0" smtClean="0"/>
            <a:t>l</a:t>
          </a:r>
          <a:r>
            <a:rPr lang="ru-RU" sz="1800" kern="1200" dirty="0" smtClean="0"/>
            <a:t>а</a:t>
          </a:r>
          <a:r>
            <a:rPr lang="en-US" sz="1800" kern="1200" dirty="0" smtClean="0"/>
            <a:t>rig</a:t>
          </a:r>
          <a:r>
            <a:rPr lang="ru-RU" sz="1800" kern="1200" dirty="0" smtClean="0"/>
            <a:t>а</a:t>
          </a:r>
          <a:r>
            <a:rPr lang="en-US" sz="1800" kern="1200" dirty="0" smtClean="0"/>
            <a:t> bin</a:t>
          </a:r>
          <a:r>
            <a:rPr lang="ru-RU" sz="1800" kern="1200" dirty="0" err="1" smtClean="0"/>
            <a:t>оа</a:t>
          </a:r>
          <a:r>
            <a:rPr lang="en-US" sz="1800" kern="1200" dirty="0" smtClean="0"/>
            <a:t>n f</a:t>
          </a:r>
          <a:r>
            <a:rPr lang="ru-RU" sz="1800" kern="1200" dirty="0" err="1" smtClean="0"/>
            <a:t>ао</a:t>
          </a:r>
          <a:r>
            <a:rPr lang="en-US" sz="1800" kern="1200" dirty="0" err="1" smtClean="0"/>
            <a:t>liyat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ko’rs</a:t>
          </a:r>
          <a:r>
            <a:rPr lang="ru-RU" sz="1800" kern="1200" dirty="0" smtClean="0"/>
            <a:t>а</a:t>
          </a:r>
          <a:r>
            <a:rPr lang="en-US" sz="1800" kern="1200" dirty="0" smtClean="0"/>
            <a:t>t</a:t>
          </a:r>
          <a:r>
            <a:rPr lang="ru-RU" sz="1800" kern="1200" dirty="0" smtClean="0"/>
            <a:t>а</a:t>
          </a:r>
          <a:r>
            <a:rPr lang="en-US" sz="1800" kern="1200" dirty="0" smtClean="0"/>
            <a:t>dig</a:t>
          </a:r>
          <a:r>
            <a:rPr lang="ru-RU" sz="1800" kern="1200" dirty="0" smtClean="0"/>
            <a:t>а</a:t>
          </a:r>
          <a:r>
            <a:rPr lang="en-US" sz="1800" kern="1200" dirty="0" smtClean="0"/>
            <a:t>n v</a:t>
          </a:r>
          <a:r>
            <a:rPr lang="ru-RU" sz="1800" kern="1200" dirty="0" smtClean="0"/>
            <a:t>а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tizimni</a:t>
          </a:r>
          <a:r>
            <a:rPr lang="en-US" sz="1800" kern="1200" dirty="0" smtClean="0"/>
            <a:t> b</a:t>
          </a:r>
          <a:r>
            <a:rPr lang="ru-RU" sz="1800" kern="1200" dirty="0" smtClean="0"/>
            <a:t>о</a:t>
          </a:r>
          <a:r>
            <a:rPr lang="en-US" sz="1800" kern="1200" dirty="0" err="1" smtClean="0"/>
            <a:t>shq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rishd</a:t>
          </a:r>
          <a:r>
            <a:rPr lang="ru-RU" sz="1800" kern="1200" dirty="0" smtClean="0"/>
            <a:t>а</a:t>
          </a:r>
          <a:r>
            <a:rPr lang="en-US" sz="1800" kern="1200" dirty="0" smtClean="0"/>
            <a:t> m</a:t>
          </a:r>
          <a:r>
            <a:rPr lang="ru-RU" sz="1800" kern="1200" dirty="0" smtClean="0"/>
            <a:t>а</a:t>
          </a:r>
          <a:r>
            <a:rPr lang="en-US" sz="1800" kern="1200" dirty="0" smtClean="0"/>
            <a:t>’</a:t>
          </a:r>
          <a:r>
            <a:rPr lang="en-US" sz="1800" kern="1200" dirty="0" err="1" smtClean="0"/>
            <a:t>lum</a:t>
          </a:r>
          <a:r>
            <a:rPr lang="en-US" sz="1800" kern="1200" dirty="0" smtClean="0"/>
            <a:t> d</a:t>
          </a:r>
          <a:r>
            <a:rPr lang="ru-RU" sz="1800" kern="1200" dirty="0" smtClean="0"/>
            <a:t>а</a:t>
          </a:r>
          <a:r>
            <a:rPr lang="en-US" sz="1800" kern="1200" dirty="0" smtClean="0"/>
            <a:t>r</a:t>
          </a:r>
          <a:r>
            <a:rPr lang="ru-RU" sz="1800" kern="1200" dirty="0" smtClean="0"/>
            <a:t>а</a:t>
          </a:r>
          <a:r>
            <a:rPr lang="en-US" sz="1800" kern="1200" dirty="0" smtClean="0"/>
            <a:t>j</a:t>
          </a:r>
          <a:r>
            <a:rPr lang="ru-RU" sz="1800" kern="1200" dirty="0" smtClean="0"/>
            <a:t>а</a:t>
          </a:r>
          <a:r>
            <a:rPr lang="en-US" sz="1800" kern="1200" dirty="0" smtClean="0"/>
            <a:t>d</a:t>
          </a:r>
          <a:r>
            <a:rPr lang="ru-RU" sz="1800" kern="1200" dirty="0" smtClean="0"/>
            <a:t>а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ishtir</a:t>
          </a:r>
          <a:r>
            <a:rPr lang="ru-RU" sz="1800" kern="1200" dirty="0" smtClean="0"/>
            <a:t>о</a:t>
          </a:r>
          <a:r>
            <a:rPr lang="en-US" sz="1800" kern="1200" dirty="0" smtClean="0"/>
            <a:t>k et</a:t>
          </a:r>
          <a:r>
            <a:rPr lang="ru-RU" sz="1800" kern="1200" dirty="0" smtClean="0"/>
            <a:t>а о</a:t>
          </a:r>
          <a:r>
            <a:rPr lang="en-US" sz="1800" kern="1200" dirty="0" smtClean="0"/>
            <a:t>l</a:t>
          </a:r>
          <a:r>
            <a:rPr lang="ru-RU" sz="1800" kern="1200" dirty="0" smtClean="0"/>
            <a:t>а</a:t>
          </a:r>
          <a:r>
            <a:rPr lang="en-US" sz="1800" kern="1200" dirty="0" smtClean="0"/>
            <a:t>dig</a:t>
          </a:r>
          <a:r>
            <a:rPr lang="ru-RU" sz="1800" kern="1200" dirty="0" smtClean="0"/>
            <a:t>а</a:t>
          </a:r>
          <a:r>
            <a:rPr lang="en-US" sz="1800" kern="1200" dirty="0" smtClean="0"/>
            <a:t>n s</a:t>
          </a:r>
          <a:r>
            <a:rPr lang="ru-RU" sz="1800" kern="1200" dirty="0" smtClean="0"/>
            <a:t>е</a:t>
          </a:r>
          <a:r>
            <a:rPr lang="en-US" sz="1800" kern="1200" dirty="0" err="1" smtClean="0"/>
            <a:t>rtifik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tl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shtirish</a:t>
          </a:r>
          <a:r>
            <a:rPr lang="en-US" sz="1800" kern="1200" dirty="0" smtClean="0"/>
            <a:t> q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tn</a:t>
          </a:r>
          <a:r>
            <a:rPr lang="ru-RU" sz="1800" kern="1200" dirty="0" smtClean="0"/>
            <a:t>а</a:t>
          </a:r>
          <a:r>
            <a:rPr lang="en-US" sz="1800" kern="1200" dirty="0" err="1" smtClean="0"/>
            <a:t>shuvchisi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tushunil</a:t>
          </a:r>
          <a:r>
            <a:rPr lang="ru-RU" sz="1800" kern="1200" dirty="0" smtClean="0"/>
            <a:t>а</a:t>
          </a:r>
          <a:r>
            <a:rPr lang="en-US" sz="1800" kern="1200" dirty="0" smtClean="0"/>
            <a:t>di. </a:t>
          </a:r>
          <a:endParaRPr lang="ru-RU" sz="1800" kern="1200" dirty="0"/>
        </a:p>
      </dsp:txBody>
      <dsp:txXfrm>
        <a:off x="597608" y="5175338"/>
        <a:ext cx="11502786" cy="796480"/>
      </dsp:txXfrm>
    </dsp:sp>
    <dsp:sp modelId="{B417BAB2-835F-4B87-8346-3BEC04F2A086}">
      <dsp:nvSpPr>
        <dsp:cNvPr id="0" name=""/>
        <dsp:cNvSpPr/>
      </dsp:nvSpPr>
      <dsp:spPr>
        <a:xfrm>
          <a:off x="99808" y="5075778"/>
          <a:ext cx="995600" cy="995600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9525" cap="flat" cmpd="sng" algn="ctr">
          <a:solidFill>
            <a:schemeClr val="accent5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732021-C2F6-4A8B-83FC-261CE5CCB0F6}">
      <dsp:nvSpPr>
        <dsp:cNvPr id="0" name=""/>
        <dsp:cNvSpPr/>
      </dsp:nvSpPr>
      <dsp:spPr>
        <a:xfrm>
          <a:off x="1177867" y="3157"/>
          <a:ext cx="1973582" cy="197358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/>
            <a:t>Maxsulot</a:t>
          </a:r>
          <a:endParaRPr lang="ru-RU" sz="2400" b="1" kern="1200" dirty="0"/>
        </a:p>
      </dsp:txBody>
      <dsp:txXfrm>
        <a:off x="1466891" y="292181"/>
        <a:ext cx="1395534" cy="1395534"/>
      </dsp:txXfrm>
    </dsp:sp>
    <dsp:sp modelId="{1B7CCB1B-C0B4-456C-8796-4D02E84C6F3C}">
      <dsp:nvSpPr>
        <dsp:cNvPr id="0" name=""/>
        <dsp:cNvSpPr/>
      </dsp:nvSpPr>
      <dsp:spPr>
        <a:xfrm>
          <a:off x="1592319" y="2136994"/>
          <a:ext cx="1144677" cy="1144677"/>
        </a:xfrm>
        <a:prstGeom prst="mathPlus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b="1" kern="1200"/>
        </a:p>
      </dsp:txBody>
      <dsp:txXfrm>
        <a:off x="1744046" y="2574718"/>
        <a:ext cx="841223" cy="269229"/>
      </dsp:txXfrm>
    </dsp:sp>
    <dsp:sp modelId="{70CDC202-E5B2-44F5-80AD-F1D7F1D020CC}">
      <dsp:nvSpPr>
        <dsp:cNvPr id="0" name=""/>
        <dsp:cNvSpPr/>
      </dsp:nvSpPr>
      <dsp:spPr>
        <a:xfrm>
          <a:off x="1177867" y="3441927"/>
          <a:ext cx="1973582" cy="1973582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/>
            <a:t>Xizmat</a:t>
          </a:r>
          <a:endParaRPr lang="ru-RU" sz="2800" b="1" kern="1200" dirty="0"/>
        </a:p>
      </dsp:txBody>
      <dsp:txXfrm>
        <a:off x="1466891" y="3730951"/>
        <a:ext cx="1395534" cy="1395534"/>
      </dsp:txXfrm>
    </dsp:sp>
    <dsp:sp modelId="{7059F370-2CCB-45DB-A3F0-FADFB7D2CA7E}">
      <dsp:nvSpPr>
        <dsp:cNvPr id="0" name=""/>
        <dsp:cNvSpPr/>
      </dsp:nvSpPr>
      <dsp:spPr>
        <a:xfrm>
          <a:off x="3447486" y="2342247"/>
          <a:ext cx="627599" cy="73417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/>
        </a:p>
      </dsp:txBody>
      <dsp:txXfrm>
        <a:off x="3447486" y="2489081"/>
        <a:ext cx="439319" cy="440504"/>
      </dsp:txXfrm>
    </dsp:sp>
    <dsp:sp modelId="{78E0E902-0A78-4637-A34A-F6851BBB68C1}">
      <dsp:nvSpPr>
        <dsp:cNvPr id="0" name=""/>
        <dsp:cNvSpPr/>
      </dsp:nvSpPr>
      <dsp:spPr>
        <a:xfrm>
          <a:off x="4335598" y="735751"/>
          <a:ext cx="4296962" cy="3947164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SERTIFIKATLASH-TIRISH</a:t>
          </a:r>
          <a:endParaRPr lang="ru-RU" sz="2000" b="1" kern="1200" dirty="0"/>
        </a:p>
      </dsp:txBody>
      <dsp:txXfrm>
        <a:off x="4964874" y="1313800"/>
        <a:ext cx="3038410" cy="279106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FA01A7-0FA5-4214-BC8B-A2478C6CCF5D}" type="datetimeFigureOut">
              <a:rPr lang="en-US" smtClean="0"/>
              <a:t>9/24/2023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063169-8691-42DB-9B57-7CC267A123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09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063169-8691-42DB-9B57-7CC267A123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50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063169-8691-42DB-9B57-7CC267A12313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5308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063169-8691-42DB-9B57-7CC267A1231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7659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24.09.2023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24.09.2023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15"/>
            <a:ext cx="103632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78"/>
            <a:ext cx="103632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24.09.2023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59944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2611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28972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24.09.2023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10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24.09.2023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56"/>
            <a:ext cx="5388864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24.09.2023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24.09.2023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9" y="266700"/>
            <a:ext cx="4011084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9" y="273065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9" y="2438415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24.09.2023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6" y="228600"/>
            <a:ext cx="7615765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6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6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24.09.2023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24.09.2023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53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53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24.09.2023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4463" y="6356365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F6E6FF0-6116-4675-BBCF-5430DCE37417}" type="datetimeFigureOut">
              <a:rPr lang="ru-RU" smtClean="0"/>
              <a:t>24.09.2023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887" y="6356365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039" y="6356365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11277016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58828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Relationship Id="rId9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13" Type="http://schemas.openxmlformats.org/officeDocument/2006/relationships/image" Target="../media/image13.wmf"/><Relationship Id="rId3" Type="http://schemas.openxmlformats.org/officeDocument/2006/relationships/diagramLayout" Target="../diagrams/layout4.xml"/><Relationship Id="rId7" Type="http://schemas.openxmlformats.org/officeDocument/2006/relationships/image" Target="../media/image25.wmf"/><Relationship Id="rId12" Type="http://schemas.openxmlformats.org/officeDocument/2006/relationships/image" Target="../media/image29.wmf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openxmlformats.org/officeDocument/2006/relationships/image" Target="../media/image28.wmf"/><Relationship Id="rId5" Type="http://schemas.openxmlformats.org/officeDocument/2006/relationships/diagramColors" Target="../diagrams/colors4.xml"/><Relationship Id="rId10" Type="http://schemas.openxmlformats.org/officeDocument/2006/relationships/image" Target="../media/image12.wmf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27.wmf"/><Relationship Id="rId14" Type="http://schemas.openxmlformats.org/officeDocument/2006/relationships/image" Target="../media/image30.w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" y="481781"/>
            <a:ext cx="10972800" cy="140161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latin typeface="Palatino Linotype" pitchFamily="18" charset="0"/>
                <a:cs typeface="Times New Roman" panose="02020603050405020304" pitchFamily="18" charset="0"/>
              </a:rPr>
              <a:t>COURSE: BASIC OF CERTIFICATION AND QUALITY MANAGEMENT </a:t>
            </a:r>
            <a:endParaRPr lang="ru-RU" sz="3200" b="1" dirty="0" smtClean="0">
              <a:solidFill>
                <a:schemeClr val="accent5">
                  <a:lumMod val="75000"/>
                </a:schemeClr>
              </a:solidFill>
              <a:latin typeface="Palatino Linotype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600"/>
              </a:spcBef>
              <a:buNone/>
            </a:pPr>
            <a:endParaRPr lang="en-US" sz="3200" b="1" dirty="0" smtClean="0">
              <a:solidFill>
                <a:schemeClr val="accent5">
                  <a:lumMod val="75000"/>
                </a:schemeClr>
              </a:solidFill>
              <a:latin typeface="Palatino Linotype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5-конечная звезда 3"/>
          <p:cNvSpPr/>
          <p:nvPr/>
        </p:nvSpPr>
        <p:spPr>
          <a:xfrm>
            <a:off x="10680192" y="5622943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2146" y="3089612"/>
            <a:ext cx="11297799" cy="2259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en-US" sz="3200" b="1" dirty="0">
                <a:solidFill>
                  <a:prstClr val="black"/>
                </a:solidFill>
                <a:latin typeface="Palatino Linotype" pitchFamily="18" charset="0"/>
                <a:cs typeface="Times New Roman" panose="02020603050405020304" pitchFamily="18" charset="0"/>
              </a:rPr>
              <a:t>Week </a:t>
            </a:r>
            <a:r>
              <a:rPr lang="ru-RU" sz="3200" b="1" dirty="0" smtClean="0">
                <a:solidFill>
                  <a:prstClr val="black"/>
                </a:solidFill>
                <a:latin typeface="Palatino Linotype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 smtClean="0">
                <a:solidFill>
                  <a:prstClr val="black"/>
                </a:solidFill>
                <a:latin typeface="Palatino Linotype" pitchFamily="18" charset="0"/>
                <a:cs typeface="Times New Roman" panose="02020603050405020304" pitchFamily="18" charset="0"/>
              </a:rPr>
              <a:t>.</a:t>
            </a:r>
            <a:r>
              <a:rPr lang="en-US" sz="3200" dirty="0">
                <a:solidFill>
                  <a:prstClr val="black"/>
                </a:solidFill>
                <a:latin typeface="Palatino Linotype" pitchFamily="18" charset="0"/>
                <a:cs typeface="Times New Roman" panose="02020603050405020304" pitchFamily="18" charset="0"/>
              </a:rPr>
              <a:t> Certification activities</a:t>
            </a:r>
          </a:p>
          <a:p>
            <a:pPr lvl="0" algn="ctr">
              <a:spcBef>
                <a:spcPct val="20000"/>
              </a:spcBef>
            </a:pPr>
            <a:endParaRPr lang="en-US" sz="3200" b="1" dirty="0">
              <a:solidFill>
                <a:prstClr val="black">
                  <a:lumMod val="50000"/>
                  <a:lumOff val="50000"/>
                </a:prstClr>
              </a:solidFill>
              <a:latin typeface="Palatino Linotype" pitchFamily="18" charset="0"/>
              <a:cs typeface="Times New Roman" panose="02020603050405020304" pitchFamily="18" charset="0"/>
            </a:endParaRPr>
          </a:p>
          <a:p>
            <a:pPr lvl="0" algn="ctr">
              <a:spcBef>
                <a:spcPct val="2000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Palatino Linotype" pitchFamily="18" charset="0"/>
                <a:cs typeface="Times New Roman" panose="02020603050405020304" pitchFamily="18" charset="0"/>
              </a:rPr>
              <a:t>Lecturer:</a:t>
            </a:r>
            <a:r>
              <a:rPr lang="en-US" sz="3200" dirty="0" smtClean="0">
                <a:solidFill>
                  <a:prstClr val="black"/>
                </a:solidFill>
                <a:latin typeface="Palatino Linotype" pitchFamily="18" charset="0"/>
                <a:cs typeface="Times New Roman" panose="02020603050405020304" pitchFamily="18" charset="0"/>
              </a:rPr>
              <a:t> PhD</a:t>
            </a:r>
            <a:r>
              <a:rPr lang="en-US" sz="3200" dirty="0">
                <a:solidFill>
                  <a:prstClr val="black"/>
                </a:solidFill>
                <a:latin typeface="Palatino Linotype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 smtClean="0">
                <a:solidFill>
                  <a:prstClr val="black"/>
                </a:solidFill>
                <a:latin typeface="Palatino Linotype" pitchFamily="18" charset="0"/>
                <a:cs typeface="Times New Roman" panose="02020603050405020304" pitchFamily="18" charset="0"/>
              </a:rPr>
              <a:t>B.Khamdamov</a:t>
            </a:r>
            <a:r>
              <a:rPr lang="en-US" sz="3200" dirty="0" smtClean="0">
                <a:solidFill>
                  <a:prstClr val="black"/>
                </a:solidFill>
                <a:latin typeface="Palatino Linotype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prstClr val="black"/>
                </a:solidFill>
                <a:latin typeface="Palatino Linotype" pitchFamily="18" charset="0"/>
                <a:cs typeface="Times New Roman" panose="02020603050405020304" pitchFamily="18" charset="0"/>
              </a:rPr>
              <a:t>(</a:t>
            </a:r>
            <a:r>
              <a:rPr lang="en-US" sz="3200" dirty="0" err="1">
                <a:solidFill>
                  <a:prstClr val="black"/>
                </a:solidFill>
                <a:latin typeface="Palatino Linotype" pitchFamily="18" charset="0"/>
                <a:cs typeface="Times New Roman" panose="02020603050405020304" pitchFamily="18" charset="0"/>
              </a:rPr>
              <a:t>Andijan</a:t>
            </a:r>
            <a:r>
              <a:rPr lang="en-US" sz="3200" dirty="0">
                <a:solidFill>
                  <a:prstClr val="black"/>
                </a:solidFill>
                <a:latin typeface="Palatino Linotype" pitchFamily="18" charset="0"/>
                <a:cs typeface="Times New Roman" panose="02020603050405020304" pitchFamily="18" charset="0"/>
              </a:rPr>
              <a:t> Machine Building Institute)</a:t>
            </a:r>
          </a:p>
        </p:txBody>
      </p:sp>
    </p:spTree>
    <p:extLst>
      <p:ext uri="{BB962C8B-B14F-4D97-AF65-F5344CB8AC3E}">
        <p14:creationId xmlns:p14="http://schemas.microsoft.com/office/powerpoint/2010/main" val="402255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-конечная звезда 3"/>
          <p:cNvSpPr/>
          <p:nvPr/>
        </p:nvSpPr>
        <p:spPr>
          <a:xfrm>
            <a:off x="10680192" y="5622943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2">
            <a:extLst>
              <a:ext uri="{FF2B5EF4-FFF2-40B4-BE49-F238E27FC236}">
                <a16:creationId xmlns=""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" y="481781"/>
            <a:ext cx="10972800" cy="140161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spcBef>
                <a:spcPts val="600"/>
              </a:spcBef>
              <a:buNone/>
            </a:pPr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>SERTIFIKATLASHTIRISH   ASOSLARI  VA SIFAT MENEJMENTI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1735" y="3198953"/>
            <a:ext cx="12073180" cy="1766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3200" b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</a:t>
            </a:r>
            <a:r>
              <a:rPr lang="en-US" sz="3200" b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-</a:t>
            </a:r>
            <a:r>
              <a:rPr lang="en-US" sz="3200" b="1" dirty="0" err="1" smtClean="0">
                <a:solidFill>
                  <a:prstClr val="black"/>
                </a:solidFill>
                <a:cs typeface="Times New Roman" panose="02020603050405020304" pitchFamily="18" charset="0"/>
              </a:rPr>
              <a:t>Ma’ruza</a:t>
            </a:r>
            <a:r>
              <a:rPr lang="en-US" sz="3200" b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.</a:t>
            </a:r>
            <a:r>
              <a:rPr lang="en-US" sz="32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</a:t>
            </a:r>
            <a:r>
              <a:rPr lang="en-US" sz="3200" dirty="0" err="1"/>
              <a:t>Sertifikatlashtirish</a:t>
            </a:r>
            <a:r>
              <a:rPr lang="en-US" sz="3200" dirty="0"/>
              <a:t> </a:t>
            </a:r>
            <a:r>
              <a:rPr lang="en-US" sz="3200" dirty="0" err="1"/>
              <a:t>faoliyatlari</a:t>
            </a:r>
            <a:endParaRPr lang="en-US" sz="3200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lvl="0" algn="ctr">
              <a:spcBef>
                <a:spcPct val="20000"/>
              </a:spcBef>
            </a:pPr>
            <a:endParaRPr lang="en-US" sz="3200" b="1" dirty="0">
              <a:solidFill>
                <a:prstClr val="black">
                  <a:lumMod val="50000"/>
                  <a:lumOff val="50000"/>
                </a:prstClr>
              </a:solidFill>
              <a:cs typeface="Times New Roman" panose="02020603050405020304" pitchFamily="18" charset="0"/>
            </a:endParaRPr>
          </a:p>
          <a:p>
            <a:pPr lvl="0" algn="ctr">
              <a:spcBef>
                <a:spcPct val="20000"/>
              </a:spcBef>
            </a:pPr>
            <a:r>
              <a:rPr lang="en-US" sz="3200" b="1" dirty="0" err="1" smtClean="0">
                <a:solidFill>
                  <a:prstClr val="black"/>
                </a:solidFill>
                <a:cs typeface="Times New Roman" panose="02020603050405020304" pitchFamily="18" charset="0"/>
              </a:rPr>
              <a:t>Ma’ruzachi</a:t>
            </a:r>
            <a:r>
              <a:rPr lang="en-US" sz="3200" b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:</a:t>
            </a:r>
            <a:r>
              <a:rPr lang="en-US" sz="32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PhD</a:t>
            </a:r>
            <a:r>
              <a:rPr lang="en-US" sz="3200" dirty="0">
                <a:solidFill>
                  <a:prstClr val="black"/>
                </a:solidFill>
                <a:cs typeface="Times New Roman" panose="02020603050405020304" pitchFamily="18" charset="0"/>
              </a:rPr>
              <a:t>. </a:t>
            </a:r>
            <a:r>
              <a:rPr lang="en-US" sz="3200" dirty="0" err="1" smtClean="0">
                <a:solidFill>
                  <a:prstClr val="black"/>
                </a:solidFill>
                <a:cs typeface="Times New Roman" panose="02020603050405020304" pitchFamily="18" charset="0"/>
              </a:rPr>
              <a:t>B.Xamdamov</a:t>
            </a:r>
            <a:r>
              <a:rPr lang="en-US" sz="32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prstClr val="black"/>
                </a:solidFill>
                <a:cs typeface="Times New Roman" panose="02020603050405020304" pitchFamily="18" charset="0"/>
              </a:rPr>
              <a:t>(</a:t>
            </a:r>
            <a:r>
              <a:rPr lang="en-US" sz="3200" dirty="0" err="1" smtClean="0">
                <a:solidFill>
                  <a:prstClr val="black"/>
                </a:solidFill>
                <a:cs typeface="Times New Roman" panose="02020603050405020304" pitchFamily="18" charset="0"/>
              </a:rPr>
              <a:t>Andijon</a:t>
            </a:r>
            <a:r>
              <a:rPr lang="en-US" sz="32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cs typeface="Times New Roman" panose="02020603050405020304" pitchFamily="18" charset="0"/>
              </a:rPr>
              <a:t>Mashinasozlik</a:t>
            </a:r>
            <a:r>
              <a:rPr lang="en-US" sz="32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prstClr val="black"/>
                </a:solidFill>
                <a:cs typeface="Times New Roman" panose="02020603050405020304" pitchFamily="18" charset="0"/>
              </a:rPr>
              <a:t>Instituti</a:t>
            </a:r>
            <a:r>
              <a:rPr lang="en-US" sz="32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)</a:t>
            </a:r>
            <a:endParaRPr lang="en-US" sz="320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11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8375" y="343072"/>
            <a:ext cx="1108492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ea typeface="Calibri" panose="020F0502020204030204" pitchFamily="34" charset="0"/>
              </a:rPr>
              <a:t>2</a:t>
            </a:r>
            <a:r>
              <a:rPr lang="en-US" sz="3600" b="1" dirty="0" smtClean="0">
                <a:ea typeface="Calibri" panose="020F0502020204030204" pitchFamily="34" charset="0"/>
              </a:rPr>
              <a:t>-</a:t>
            </a:r>
            <a:r>
              <a:rPr lang="en-US" sz="3600" b="1" dirty="0" err="1" smtClean="0">
                <a:ea typeface="Calibri" panose="020F0502020204030204" pitchFamily="34" charset="0"/>
              </a:rPr>
              <a:t>Mavzu</a:t>
            </a:r>
            <a:r>
              <a:rPr lang="en-US" sz="3600" b="1" dirty="0">
                <a:ea typeface="Calibri" panose="020F0502020204030204" pitchFamily="34" charset="0"/>
              </a:rPr>
              <a:t>: </a:t>
            </a:r>
            <a:r>
              <a:rPr lang="en-US" sz="3600" b="1" dirty="0" err="1">
                <a:ea typeface="Calibri" panose="020F0502020204030204" pitchFamily="34" charset="0"/>
              </a:rPr>
              <a:t>Sertifikatlashtirish</a:t>
            </a:r>
            <a:r>
              <a:rPr lang="en-US" sz="3600" b="1" dirty="0">
                <a:ea typeface="Calibri" panose="020F0502020204030204" pitchFamily="34" charset="0"/>
              </a:rPr>
              <a:t> </a:t>
            </a:r>
            <a:r>
              <a:rPr lang="en-US" sz="3600" b="1" dirty="0" err="1">
                <a:ea typeface="Calibri" panose="020F0502020204030204" pitchFamily="34" charset="0"/>
              </a:rPr>
              <a:t>faoliyatlari</a:t>
            </a:r>
            <a:endParaRPr lang="ru-RU" sz="36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88375" y="1978852"/>
            <a:ext cx="11084928" cy="30469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err="1">
                <a:cs typeface="Times New Roman" panose="02020603050405020304" pitchFamily="18" charset="0"/>
              </a:rPr>
              <a:t>Reja</a:t>
            </a:r>
            <a:r>
              <a:rPr lang="en-US" sz="3200" b="1" dirty="0">
                <a:cs typeface="Times New Roman" panose="02020603050405020304" pitchFamily="18" charset="0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ru-RU" sz="3200" dirty="0">
                <a:cs typeface="Times New Roman" panose="02020603050405020304" pitchFamily="18" charset="0"/>
              </a:rPr>
              <a:t>2</a:t>
            </a:r>
            <a:r>
              <a:rPr lang="uz-Latn-UZ" sz="3200" dirty="0" smtClean="0">
                <a:cs typeface="Times New Roman" panose="02020603050405020304" pitchFamily="18" charset="0"/>
              </a:rPr>
              <a:t>.1 </a:t>
            </a:r>
            <a:r>
              <a:rPr lang="uz-Latn-UZ" sz="3200" dirty="0">
                <a:cs typeface="Times New Roman" panose="02020603050405020304" pitchFamily="18" charset="0"/>
              </a:rPr>
              <a:t>Sertifikatlashtirish bo’yicha asosiy atama va ta’riflar </a:t>
            </a:r>
          </a:p>
          <a:p>
            <a:pPr>
              <a:lnSpc>
                <a:spcPct val="150000"/>
              </a:lnSpc>
            </a:pPr>
            <a:r>
              <a:rPr lang="ru-RU" sz="3200" dirty="0" smtClean="0">
                <a:cs typeface="Times New Roman" panose="02020603050405020304" pitchFamily="18" charset="0"/>
              </a:rPr>
              <a:t>2</a:t>
            </a:r>
            <a:r>
              <a:rPr lang="uz-Latn-UZ" sz="3200" dirty="0" smtClean="0">
                <a:cs typeface="Times New Roman" panose="02020603050405020304" pitchFamily="18" charset="0"/>
              </a:rPr>
              <a:t>.2</a:t>
            </a:r>
            <a:r>
              <a:rPr lang="en-US" sz="3200" dirty="0" smtClean="0">
                <a:cs typeface="Times New Roman" panose="02020603050405020304" pitchFamily="18" charset="0"/>
              </a:rPr>
              <a:t> </a:t>
            </a:r>
            <a:r>
              <a:rPr lang="uz-Latn-UZ" sz="3200" dirty="0">
                <a:cs typeface="Times New Roman" panose="02020603050405020304" pitchFamily="18" charset="0"/>
              </a:rPr>
              <a:t>S</a:t>
            </a:r>
            <a:r>
              <a:rPr lang="ru-RU" sz="3200" dirty="0">
                <a:cs typeface="Times New Roman" panose="02020603050405020304" pitchFamily="18" charset="0"/>
              </a:rPr>
              <a:t>е</a:t>
            </a:r>
            <a:r>
              <a:rPr lang="uz-Latn-UZ" sz="3200" dirty="0">
                <a:cs typeface="Times New Roman" panose="02020603050405020304" pitchFamily="18" charset="0"/>
              </a:rPr>
              <a:t>rtifik</a:t>
            </a:r>
            <a:r>
              <a:rPr lang="ru-RU" sz="3200" dirty="0">
                <a:cs typeface="Times New Roman" panose="02020603050405020304" pitchFamily="18" charset="0"/>
              </a:rPr>
              <a:t>а</a:t>
            </a:r>
            <a:r>
              <a:rPr lang="uz-Latn-UZ" sz="3200" dirty="0">
                <a:cs typeface="Times New Roman" panose="02020603050405020304" pitchFamily="18" charset="0"/>
              </a:rPr>
              <a:t>tl</a:t>
            </a:r>
            <a:r>
              <a:rPr lang="ru-RU" sz="3200" dirty="0">
                <a:cs typeface="Times New Roman" panose="02020603050405020304" pitchFamily="18" charset="0"/>
              </a:rPr>
              <a:t>а</a:t>
            </a:r>
            <a:r>
              <a:rPr lang="uz-Latn-UZ" sz="3200" dirty="0">
                <a:cs typeface="Times New Roman" panose="02020603050405020304" pitchFamily="18" charset="0"/>
              </a:rPr>
              <a:t>shtirish tizimining m</a:t>
            </a:r>
            <a:r>
              <a:rPr lang="ru-RU" sz="3200" dirty="0">
                <a:cs typeface="Times New Roman" panose="02020603050405020304" pitchFamily="18" charset="0"/>
              </a:rPr>
              <a:t>а</a:t>
            </a:r>
            <a:r>
              <a:rPr lang="uz-Latn-UZ" sz="3200" dirty="0">
                <a:cs typeface="Times New Roman" panose="02020603050405020304" pitchFamily="18" charset="0"/>
              </a:rPr>
              <a:t>qs</a:t>
            </a:r>
            <a:r>
              <a:rPr lang="ru-RU" sz="3200" dirty="0">
                <a:cs typeface="Times New Roman" panose="02020603050405020304" pitchFamily="18" charset="0"/>
              </a:rPr>
              <a:t>а</a:t>
            </a:r>
            <a:r>
              <a:rPr lang="uz-Latn-UZ" sz="3200" dirty="0">
                <a:cs typeface="Times New Roman" panose="02020603050405020304" pitchFamily="18" charset="0"/>
              </a:rPr>
              <a:t>di, v</a:t>
            </a:r>
            <a:r>
              <a:rPr lang="ru-RU" sz="3200" dirty="0">
                <a:cs typeface="Times New Roman" panose="02020603050405020304" pitchFamily="18" charset="0"/>
              </a:rPr>
              <a:t>а</a:t>
            </a:r>
            <a:r>
              <a:rPr lang="uz-Latn-UZ" sz="3200" dirty="0">
                <a:cs typeface="Times New Roman" panose="02020603050405020304" pitchFamily="18" charset="0"/>
              </a:rPr>
              <a:t>zif</a:t>
            </a:r>
            <a:r>
              <a:rPr lang="ru-RU" sz="3200" dirty="0">
                <a:cs typeface="Times New Roman" panose="02020603050405020304" pitchFamily="18" charset="0"/>
              </a:rPr>
              <a:t>а</a:t>
            </a:r>
            <a:r>
              <a:rPr lang="uz-Latn-UZ" sz="3200" dirty="0">
                <a:cs typeface="Times New Roman" panose="02020603050405020304" pitchFamily="18" charset="0"/>
              </a:rPr>
              <a:t>l</a:t>
            </a:r>
            <a:r>
              <a:rPr lang="ru-RU" sz="3200" dirty="0">
                <a:cs typeface="Times New Roman" panose="02020603050405020304" pitchFamily="18" charset="0"/>
              </a:rPr>
              <a:t>а</a:t>
            </a:r>
            <a:r>
              <a:rPr lang="uz-Latn-UZ" sz="3200" dirty="0">
                <a:cs typeface="Times New Roman" panose="02020603050405020304" pitchFamily="18" charset="0"/>
              </a:rPr>
              <a:t>ri v</a:t>
            </a:r>
            <a:r>
              <a:rPr lang="ru-RU" sz="3200" dirty="0">
                <a:cs typeface="Times New Roman" panose="02020603050405020304" pitchFamily="18" charset="0"/>
              </a:rPr>
              <a:t>а </a:t>
            </a:r>
            <a:r>
              <a:rPr lang="uz-Latn-UZ" sz="3200" dirty="0">
                <a:cs typeface="Times New Roman" panose="02020603050405020304" pitchFamily="18" charset="0"/>
              </a:rPr>
              <a:t>f</a:t>
            </a:r>
            <a:r>
              <a:rPr lang="ru-RU" sz="3200" dirty="0" err="1">
                <a:cs typeface="Times New Roman" panose="02020603050405020304" pitchFamily="18" charset="0"/>
              </a:rPr>
              <a:t>ао</a:t>
            </a:r>
            <a:r>
              <a:rPr lang="uz-Latn-UZ" sz="3200" dirty="0">
                <a:cs typeface="Times New Roman" panose="02020603050405020304" pitchFamily="18" charset="0"/>
              </a:rPr>
              <a:t>liyat turl</a:t>
            </a:r>
            <a:r>
              <a:rPr lang="ru-RU" sz="3200" dirty="0">
                <a:cs typeface="Times New Roman" panose="02020603050405020304" pitchFamily="18" charset="0"/>
              </a:rPr>
              <a:t>а</a:t>
            </a:r>
            <a:r>
              <a:rPr lang="uz-Latn-UZ" sz="3200" dirty="0">
                <a:cs typeface="Times New Roman" panose="02020603050405020304" pitchFamily="18" charset="0"/>
              </a:rPr>
              <a:t>ri 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10680192" y="5622943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752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11" descr="gerb_uzbekistana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76200"/>
            <a:ext cx="102616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с двумя скругленными противолежащими углами 9"/>
          <p:cNvSpPr/>
          <p:nvPr/>
        </p:nvSpPr>
        <p:spPr>
          <a:xfrm>
            <a:off x="609600" y="2514600"/>
            <a:ext cx="10972800" cy="2286000"/>
          </a:xfrm>
          <a:prstGeom prst="round2DiagRect">
            <a:avLst/>
          </a:prstGeom>
          <a:solidFill>
            <a:schemeClr val="bg2"/>
          </a:solidFill>
          <a:ln w="9525" cap="flat" cmpd="sng" algn="ctr">
            <a:solidFill>
              <a:srgbClr val="C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indent="355600" algn="just" defTabSz="9572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maqsadlarimizdan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bozorga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sertifikatlangan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mahsulotlarni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b="1" kern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300" b="1" kern="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o’zbek</a:t>
            </a:r>
            <a:r>
              <a:rPr lang="en-US" sz="3300" b="1" kern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kern="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brendi</a:t>
            </a:r>
            <a:r>
              <a:rPr lang="ru-RU" sz="3300" b="1" kern="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nomi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chiqishdan</a:t>
            </a:r>
            <a:r>
              <a:rPr lang="en-US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300" b="1" kern="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ru-RU" sz="3300" b="1" kern="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300" b="1" kern="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609600" y="5212206"/>
            <a:ext cx="10972800" cy="773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70" tIns="47885" rIns="95770" bIns="47885" anchor="ctr">
            <a:spAutoFit/>
          </a:bodyPr>
          <a:lstStyle/>
          <a:p>
            <a:pPr indent="531813" algn="r" defTabSz="957263"/>
            <a:r>
              <a:rPr lang="en-US" altLang="ru-RU" sz="4400" b="1" i="1" dirty="0" err="1" smtClean="0"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ru-RU" altLang="ru-RU" sz="4400" b="1" i="1" dirty="0" smtClean="0">
                <a:latin typeface="Times New Roman" pitchFamily="18" charset="0"/>
                <a:cs typeface="Times New Roman" pitchFamily="18" charset="0"/>
              </a:rPr>
              <a:t>.М.</a:t>
            </a:r>
            <a:r>
              <a:rPr lang="en-US" altLang="ru-RU" sz="4400" b="1" i="1" dirty="0" err="1" smtClean="0">
                <a:latin typeface="Times New Roman" pitchFamily="18" charset="0"/>
                <a:cs typeface="Times New Roman" pitchFamily="18" charset="0"/>
              </a:rPr>
              <a:t>Mirziyoyev</a:t>
            </a:r>
            <a:endParaRPr lang="ru-RU" alt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10912204" y="5786716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092453"/>
      </p:ext>
    </p:extLst>
  </p:cSld>
  <p:clrMapOvr>
    <a:masterClrMapping/>
  </p:clrMapOvr>
  <p:transition spd="med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Прямая соединительная линия 30"/>
          <p:cNvCxnSpPr/>
          <p:nvPr/>
        </p:nvCxnSpPr>
        <p:spPr>
          <a:xfrm rot="10800000">
            <a:off x="2844800" y="1981200"/>
            <a:ext cx="6400800" cy="3657600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2540000" y="1905000"/>
            <a:ext cx="6604000" cy="3657600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4100" name="Group 5"/>
          <p:cNvGrpSpPr>
            <a:grpSpLocks/>
          </p:cNvGrpSpPr>
          <p:nvPr/>
        </p:nvGrpSpPr>
        <p:grpSpPr bwMode="auto">
          <a:xfrm>
            <a:off x="8121651" y="1308100"/>
            <a:ext cx="2647949" cy="977900"/>
            <a:chOff x="3645" y="768"/>
            <a:chExt cx="1251" cy="616"/>
          </a:xfrm>
        </p:grpSpPr>
        <p:sp>
          <p:nvSpPr>
            <p:cNvPr id="4117" name="Freeform 6"/>
            <p:cNvSpPr>
              <a:spLocks/>
            </p:cNvSpPr>
            <p:nvPr/>
          </p:nvSpPr>
          <p:spPr bwMode="auto">
            <a:xfrm>
              <a:off x="3645" y="768"/>
              <a:ext cx="1246" cy="616"/>
            </a:xfrm>
            <a:custGeom>
              <a:avLst/>
              <a:gdLst>
                <a:gd name="T0" fmla="*/ 654 w 1246"/>
                <a:gd name="T1" fmla="*/ 0 h 616"/>
                <a:gd name="T2" fmla="*/ 717 w 1246"/>
                <a:gd name="T3" fmla="*/ 4 h 616"/>
                <a:gd name="T4" fmla="*/ 777 w 1246"/>
                <a:gd name="T5" fmla="*/ 10 h 616"/>
                <a:gd name="T6" fmla="*/ 836 w 1246"/>
                <a:gd name="T7" fmla="*/ 19 h 616"/>
                <a:gd name="T8" fmla="*/ 892 w 1246"/>
                <a:gd name="T9" fmla="*/ 31 h 616"/>
                <a:gd name="T10" fmla="*/ 944 w 1246"/>
                <a:gd name="T11" fmla="*/ 45 h 616"/>
                <a:gd name="T12" fmla="*/ 993 w 1246"/>
                <a:gd name="T13" fmla="*/ 62 h 616"/>
                <a:gd name="T14" fmla="*/ 1039 w 1246"/>
                <a:gd name="T15" fmla="*/ 82 h 616"/>
                <a:gd name="T16" fmla="*/ 1101 w 1246"/>
                <a:gd name="T17" fmla="*/ 113 h 616"/>
                <a:gd name="T18" fmla="*/ 1169 w 1246"/>
                <a:gd name="T19" fmla="*/ 162 h 616"/>
                <a:gd name="T20" fmla="*/ 1216 w 1246"/>
                <a:gd name="T21" fmla="*/ 216 h 616"/>
                <a:gd name="T22" fmla="*/ 1241 w 1246"/>
                <a:gd name="T23" fmla="*/ 276 h 616"/>
                <a:gd name="T24" fmla="*/ 1241 w 1246"/>
                <a:gd name="T25" fmla="*/ 340 h 616"/>
                <a:gd name="T26" fmla="*/ 1216 w 1246"/>
                <a:gd name="T27" fmla="*/ 399 h 616"/>
                <a:gd name="T28" fmla="*/ 1169 w 1246"/>
                <a:gd name="T29" fmla="*/ 455 h 616"/>
                <a:gd name="T30" fmla="*/ 1101 w 1246"/>
                <a:gd name="T31" fmla="*/ 503 h 616"/>
                <a:gd name="T32" fmla="*/ 1039 w 1246"/>
                <a:gd name="T33" fmla="*/ 535 h 616"/>
                <a:gd name="T34" fmla="*/ 993 w 1246"/>
                <a:gd name="T35" fmla="*/ 554 h 616"/>
                <a:gd name="T36" fmla="*/ 944 w 1246"/>
                <a:gd name="T37" fmla="*/ 571 h 616"/>
                <a:gd name="T38" fmla="*/ 892 w 1246"/>
                <a:gd name="T39" fmla="*/ 585 h 616"/>
                <a:gd name="T40" fmla="*/ 836 w 1246"/>
                <a:gd name="T41" fmla="*/ 597 h 616"/>
                <a:gd name="T42" fmla="*/ 777 w 1246"/>
                <a:gd name="T43" fmla="*/ 605 h 616"/>
                <a:gd name="T44" fmla="*/ 717 w 1246"/>
                <a:gd name="T45" fmla="*/ 612 h 616"/>
                <a:gd name="T46" fmla="*/ 654 w 1246"/>
                <a:gd name="T47" fmla="*/ 615 h 616"/>
                <a:gd name="T48" fmla="*/ 591 w 1246"/>
                <a:gd name="T49" fmla="*/ 615 h 616"/>
                <a:gd name="T50" fmla="*/ 527 w 1246"/>
                <a:gd name="T51" fmla="*/ 612 h 616"/>
                <a:gd name="T52" fmla="*/ 468 w 1246"/>
                <a:gd name="T53" fmla="*/ 605 h 616"/>
                <a:gd name="T54" fmla="*/ 409 w 1246"/>
                <a:gd name="T55" fmla="*/ 597 h 616"/>
                <a:gd name="T56" fmla="*/ 353 w 1246"/>
                <a:gd name="T57" fmla="*/ 585 h 616"/>
                <a:gd name="T58" fmla="*/ 301 w 1246"/>
                <a:gd name="T59" fmla="*/ 571 h 616"/>
                <a:gd name="T60" fmla="*/ 250 w 1246"/>
                <a:gd name="T61" fmla="*/ 554 h 616"/>
                <a:gd name="T62" fmla="*/ 205 w 1246"/>
                <a:gd name="T63" fmla="*/ 535 h 616"/>
                <a:gd name="T64" fmla="*/ 144 w 1246"/>
                <a:gd name="T65" fmla="*/ 503 h 616"/>
                <a:gd name="T66" fmla="*/ 76 w 1246"/>
                <a:gd name="T67" fmla="*/ 455 h 616"/>
                <a:gd name="T68" fmla="*/ 29 w 1246"/>
                <a:gd name="T69" fmla="*/ 399 h 616"/>
                <a:gd name="T70" fmla="*/ 4 w 1246"/>
                <a:gd name="T71" fmla="*/ 340 h 616"/>
                <a:gd name="T72" fmla="*/ 4 w 1246"/>
                <a:gd name="T73" fmla="*/ 276 h 616"/>
                <a:gd name="T74" fmla="*/ 29 w 1246"/>
                <a:gd name="T75" fmla="*/ 216 h 616"/>
                <a:gd name="T76" fmla="*/ 76 w 1246"/>
                <a:gd name="T77" fmla="*/ 162 h 616"/>
                <a:gd name="T78" fmla="*/ 144 w 1246"/>
                <a:gd name="T79" fmla="*/ 113 h 616"/>
                <a:gd name="T80" fmla="*/ 205 w 1246"/>
                <a:gd name="T81" fmla="*/ 82 h 616"/>
                <a:gd name="T82" fmla="*/ 250 w 1246"/>
                <a:gd name="T83" fmla="*/ 62 h 616"/>
                <a:gd name="T84" fmla="*/ 301 w 1246"/>
                <a:gd name="T85" fmla="*/ 45 h 616"/>
                <a:gd name="T86" fmla="*/ 353 w 1246"/>
                <a:gd name="T87" fmla="*/ 31 h 616"/>
                <a:gd name="T88" fmla="*/ 409 w 1246"/>
                <a:gd name="T89" fmla="*/ 19 h 616"/>
                <a:gd name="T90" fmla="*/ 468 w 1246"/>
                <a:gd name="T91" fmla="*/ 10 h 616"/>
                <a:gd name="T92" fmla="*/ 527 w 1246"/>
                <a:gd name="T93" fmla="*/ 4 h 616"/>
                <a:gd name="T94" fmla="*/ 591 w 1246"/>
                <a:gd name="T95" fmla="*/ 0 h 6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246" h="616">
                  <a:moveTo>
                    <a:pt x="623" y="0"/>
                  </a:moveTo>
                  <a:lnTo>
                    <a:pt x="623" y="0"/>
                  </a:lnTo>
                  <a:lnTo>
                    <a:pt x="639" y="0"/>
                  </a:lnTo>
                  <a:lnTo>
                    <a:pt x="654" y="0"/>
                  </a:lnTo>
                  <a:lnTo>
                    <a:pt x="670" y="1"/>
                  </a:lnTo>
                  <a:lnTo>
                    <a:pt x="686" y="1"/>
                  </a:lnTo>
                  <a:lnTo>
                    <a:pt x="701" y="2"/>
                  </a:lnTo>
                  <a:lnTo>
                    <a:pt x="717" y="4"/>
                  </a:lnTo>
                  <a:lnTo>
                    <a:pt x="732" y="5"/>
                  </a:lnTo>
                  <a:lnTo>
                    <a:pt x="747" y="6"/>
                  </a:lnTo>
                  <a:lnTo>
                    <a:pt x="762" y="8"/>
                  </a:lnTo>
                  <a:lnTo>
                    <a:pt x="777" y="10"/>
                  </a:lnTo>
                  <a:lnTo>
                    <a:pt x="793" y="12"/>
                  </a:lnTo>
                  <a:lnTo>
                    <a:pt x="807" y="14"/>
                  </a:lnTo>
                  <a:lnTo>
                    <a:pt x="821" y="16"/>
                  </a:lnTo>
                  <a:lnTo>
                    <a:pt x="836" y="19"/>
                  </a:lnTo>
                  <a:lnTo>
                    <a:pt x="850" y="22"/>
                  </a:lnTo>
                  <a:lnTo>
                    <a:pt x="864" y="25"/>
                  </a:lnTo>
                  <a:lnTo>
                    <a:pt x="878" y="28"/>
                  </a:lnTo>
                  <a:lnTo>
                    <a:pt x="892" y="31"/>
                  </a:lnTo>
                  <a:lnTo>
                    <a:pt x="906" y="34"/>
                  </a:lnTo>
                  <a:lnTo>
                    <a:pt x="919" y="39"/>
                  </a:lnTo>
                  <a:lnTo>
                    <a:pt x="931" y="42"/>
                  </a:lnTo>
                  <a:lnTo>
                    <a:pt x="944" y="45"/>
                  </a:lnTo>
                  <a:lnTo>
                    <a:pt x="957" y="49"/>
                  </a:lnTo>
                  <a:lnTo>
                    <a:pt x="969" y="54"/>
                  </a:lnTo>
                  <a:lnTo>
                    <a:pt x="982" y="58"/>
                  </a:lnTo>
                  <a:lnTo>
                    <a:pt x="993" y="62"/>
                  </a:lnTo>
                  <a:lnTo>
                    <a:pt x="1005" y="67"/>
                  </a:lnTo>
                  <a:lnTo>
                    <a:pt x="1018" y="72"/>
                  </a:lnTo>
                  <a:lnTo>
                    <a:pt x="1029" y="76"/>
                  </a:lnTo>
                  <a:lnTo>
                    <a:pt x="1039" y="82"/>
                  </a:lnTo>
                  <a:lnTo>
                    <a:pt x="1051" y="86"/>
                  </a:lnTo>
                  <a:lnTo>
                    <a:pt x="1061" y="91"/>
                  </a:lnTo>
                  <a:lnTo>
                    <a:pt x="1082" y="102"/>
                  </a:lnTo>
                  <a:lnTo>
                    <a:pt x="1101" y="113"/>
                  </a:lnTo>
                  <a:lnTo>
                    <a:pt x="1119" y="125"/>
                  </a:lnTo>
                  <a:lnTo>
                    <a:pt x="1137" y="137"/>
                  </a:lnTo>
                  <a:lnTo>
                    <a:pt x="1154" y="149"/>
                  </a:lnTo>
                  <a:lnTo>
                    <a:pt x="1169" y="162"/>
                  </a:lnTo>
                  <a:lnTo>
                    <a:pt x="1183" y="175"/>
                  </a:lnTo>
                  <a:lnTo>
                    <a:pt x="1194" y="188"/>
                  </a:lnTo>
                  <a:lnTo>
                    <a:pt x="1206" y="202"/>
                  </a:lnTo>
                  <a:lnTo>
                    <a:pt x="1216" y="216"/>
                  </a:lnTo>
                  <a:lnTo>
                    <a:pt x="1225" y="231"/>
                  </a:lnTo>
                  <a:lnTo>
                    <a:pt x="1231" y="246"/>
                  </a:lnTo>
                  <a:lnTo>
                    <a:pt x="1237" y="261"/>
                  </a:lnTo>
                  <a:lnTo>
                    <a:pt x="1241" y="276"/>
                  </a:lnTo>
                  <a:lnTo>
                    <a:pt x="1244" y="291"/>
                  </a:lnTo>
                  <a:lnTo>
                    <a:pt x="1245" y="308"/>
                  </a:lnTo>
                  <a:lnTo>
                    <a:pt x="1244" y="324"/>
                  </a:lnTo>
                  <a:lnTo>
                    <a:pt x="1241" y="340"/>
                  </a:lnTo>
                  <a:lnTo>
                    <a:pt x="1237" y="355"/>
                  </a:lnTo>
                  <a:lnTo>
                    <a:pt x="1231" y="370"/>
                  </a:lnTo>
                  <a:lnTo>
                    <a:pt x="1225" y="385"/>
                  </a:lnTo>
                  <a:lnTo>
                    <a:pt x="1216" y="399"/>
                  </a:lnTo>
                  <a:lnTo>
                    <a:pt x="1206" y="414"/>
                  </a:lnTo>
                  <a:lnTo>
                    <a:pt x="1194" y="427"/>
                  </a:lnTo>
                  <a:lnTo>
                    <a:pt x="1183" y="441"/>
                  </a:lnTo>
                  <a:lnTo>
                    <a:pt x="1169" y="455"/>
                  </a:lnTo>
                  <a:lnTo>
                    <a:pt x="1154" y="468"/>
                  </a:lnTo>
                  <a:lnTo>
                    <a:pt x="1137" y="480"/>
                  </a:lnTo>
                  <a:lnTo>
                    <a:pt x="1119" y="491"/>
                  </a:lnTo>
                  <a:lnTo>
                    <a:pt x="1101" y="503"/>
                  </a:lnTo>
                  <a:lnTo>
                    <a:pt x="1082" y="515"/>
                  </a:lnTo>
                  <a:lnTo>
                    <a:pt x="1061" y="525"/>
                  </a:lnTo>
                  <a:lnTo>
                    <a:pt x="1051" y="530"/>
                  </a:lnTo>
                  <a:lnTo>
                    <a:pt x="1039" y="535"/>
                  </a:lnTo>
                  <a:lnTo>
                    <a:pt x="1029" y="540"/>
                  </a:lnTo>
                  <a:lnTo>
                    <a:pt x="1018" y="545"/>
                  </a:lnTo>
                  <a:lnTo>
                    <a:pt x="1005" y="549"/>
                  </a:lnTo>
                  <a:lnTo>
                    <a:pt x="993" y="554"/>
                  </a:lnTo>
                  <a:lnTo>
                    <a:pt x="982" y="558"/>
                  </a:lnTo>
                  <a:lnTo>
                    <a:pt x="969" y="562"/>
                  </a:lnTo>
                  <a:lnTo>
                    <a:pt x="957" y="567"/>
                  </a:lnTo>
                  <a:lnTo>
                    <a:pt x="944" y="571"/>
                  </a:lnTo>
                  <a:lnTo>
                    <a:pt x="931" y="574"/>
                  </a:lnTo>
                  <a:lnTo>
                    <a:pt x="919" y="578"/>
                  </a:lnTo>
                  <a:lnTo>
                    <a:pt x="906" y="582"/>
                  </a:lnTo>
                  <a:lnTo>
                    <a:pt x="892" y="585"/>
                  </a:lnTo>
                  <a:lnTo>
                    <a:pt x="878" y="588"/>
                  </a:lnTo>
                  <a:lnTo>
                    <a:pt x="864" y="591"/>
                  </a:lnTo>
                  <a:lnTo>
                    <a:pt x="850" y="593"/>
                  </a:lnTo>
                  <a:lnTo>
                    <a:pt x="836" y="597"/>
                  </a:lnTo>
                  <a:lnTo>
                    <a:pt x="821" y="599"/>
                  </a:lnTo>
                  <a:lnTo>
                    <a:pt x="807" y="601"/>
                  </a:lnTo>
                  <a:lnTo>
                    <a:pt x="793" y="603"/>
                  </a:lnTo>
                  <a:lnTo>
                    <a:pt x="777" y="605"/>
                  </a:lnTo>
                  <a:lnTo>
                    <a:pt x="762" y="607"/>
                  </a:lnTo>
                  <a:lnTo>
                    <a:pt x="747" y="609"/>
                  </a:lnTo>
                  <a:lnTo>
                    <a:pt x="732" y="611"/>
                  </a:lnTo>
                  <a:lnTo>
                    <a:pt x="717" y="612"/>
                  </a:lnTo>
                  <a:lnTo>
                    <a:pt x="701" y="613"/>
                  </a:lnTo>
                  <a:lnTo>
                    <a:pt x="686" y="614"/>
                  </a:lnTo>
                  <a:lnTo>
                    <a:pt x="670" y="614"/>
                  </a:lnTo>
                  <a:lnTo>
                    <a:pt x="654" y="615"/>
                  </a:lnTo>
                  <a:lnTo>
                    <a:pt x="639" y="615"/>
                  </a:lnTo>
                  <a:lnTo>
                    <a:pt x="623" y="615"/>
                  </a:lnTo>
                  <a:lnTo>
                    <a:pt x="606" y="615"/>
                  </a:lnTo>
                  <a:lnTo>
                    <a:pt x="591" y="615"/>
                  </a:lnTo>
                  <a:lnTo>
                    <a:pt x="575" y="614"/>
                  </a:lnTo>
                  <a:lnTo>
                    <a:pt x="559" y="614"/>
                  </a:lnTo>
                  <a:lnTo>
                    <a:pt x="544" y="613"/>
                  </a:lnTo>
                  <a:lnTo>
                    <a:pt x="527" y="612"/>
                  </a:lnTo>
                  <a:lnTo>
                    <a:pt x="513" y="611"/>
                  </a:lnTo>
                  <a:lnTo>
                    <a:pt x="498" y="609"/>
                  </a:lnTo>
                  <a:lnTo>
                    <a:pt x="483" y="607"/>
                  </a:lnTo>
                  <a:lnTo>
                    <a:pt x="468" y="605"/>
                  </a:lnTo>
                  <a:lnTo>
                    <a:pt x="452" y="603"/>
                  </a:lnTo>
                  <a:lnTo>
                    <a:pt x="438" y="601"/>
                  </a:lnTo>
                  <a:lnTo>
                    <a:pt x="423" y="599"/>
                  </a:lnTo>
                  <a:lnTo>
                    <a:pt x="409" y="597"/>
                  </a:lnTo>
                  <a:lnTo>
                    <a:pt x="395" y="595"/>
                  </a:lnTo>
                  <a:lnTo>
                    <a:pt x="381" y="591"/>
                  </a:lnTo>
                  <a:lnTo>
                    <a:pt x="367" y="588"/>
                  </a:lnTo>
                  <a:lnTo>
                    <a:pt x="353" y="585"/>
                  </a:lnTo>
                  <a:lnTo>
                    <a:pt x="339" y="582"/>
                  </a:lnTo>
                  <a:lnTo>
                    <a:pt x="326" y="578"/>
                  </a:lnTo>
                  <a:lnTo>
                    <a:pt x="314" y="575"/>
                  </a:lnTo>
                  <a:lnTo>
                    <a:pt x="301" y="571"/>
                  </a:lnTo>
                  <a:lnTo>
                    <a:pt x="287" y="567"/>
                  </a:lnTo>
                  <a:lnTo>
                    <a:pt x="274" y="563"/>
                  </a:lnTo>
                  <a:lnTo>
                    <a:pt x="263" y="559"/>
                  </a:lnTo>
                  <a:lnTo>
                    <a:pt x="250" y="554"/>
                  </a:lnTo>
                  <a:lnTo>
                    <a:pt x="239" y="549"/>
                  </a:lnTo>
                  <a:lnTo>
                    <a:pt x="227" y="545"/>
                  </a:lnTo>
                  <a:lnTo>
                    <a:pt x="216" y="540"/>
                  </a:lnTo>
                  <a:lnTo>
                    <a:pt x="205" y="535"/>
                  </a:lnTo>
                  <a:lnTo>
                    <a:pt x="193" y="530"/>
                  </a:lnTo>
                  <a:lnTo>
                    <a:pt x="183" y="525"/>
                  </a:lnTo>
                  <a:lnTo>
                    <a:pt x="163" y="515"/>
                  </a:lnTo>
                  <a:lnTo>
                    <a:pt x="144" y="503"/>
                  </a:lnTo>
                  <a:lnTo>
                    <a:pt x="125" y="491"/>
                  </a:lnTo>
                  <a:lnTo>
                    <a:pt x="108" y="480"/>
                  </a:lnTo>
                  <a:lnTo>
                    <a:pt x="91" y="468"/>
                  </a:lnTo>
                  <a:lnTo>
                    <a:pt x="76" y="455"/>
                  </a:lnTo>
                  <a:lnTo>
                    <a:pt x="62" y="441"/>
                  </a:lnTo>
                  <a:lnTo>
                    <a:pt x="51" y="427"/>
                  </a:lnTo>
                  <a:lnTo>
                    <a:pt x="39" y="414"/>
                  </a:lnTo>
                  <a:lnTo>
                    <a:pt x="29" y="399"/>
                  </a:lnTo>
                  <a:lnTo>
                    <a:pt x="20" y="385"/>
                  </a:lnTo>
                  <a:lnTo>
                    <a:pt x="13" y="370"/>
                  </a:lnTo>
                  <a:lnTo>
                    <a:pt x="8" y="355"/>
                  </a:lnTo>
                  <a:lnTo>
                    <a:pt x="4" y="340"/>
                  </a:lnTo>
                  <a:lnTo>
                    <a:pt x="1" y="324"/>
                  </a:lnTo>
                  <a:lnTo>
                    <a:pt x="0" y="308"/>
                  </a:lnTo>
                  <a:lnTo>
                    <a:pt x="1" y="291"/>
                  </a:lnTo>
                  <a:lnTo>
                    <a:pt x="4" y="276"/>
                  </a:lnTo>
                  <a:lnTo>
                    <a:pt x="8" y="261"/>
                  </a:lnTo>
                  <a:lnTo>
                    <a:pt x="13" y="246"/>
                  </a:lnTo>
                  <a:lnTo>
                    <a:pt x="20" y="231"/>
                  </a:lnTo>
                  <a:lnTo>
                    <a:pt x="29" y="216"/>
                  </a:lnTo>
                  <a:lnTo>
                    <a:pt x="39" y="202"/>
                  </a:lnTo>
                  <a:lnTo>
                    <a:pt x="51" y="188"/>
                  </a:lnTo>
                  <a:lnTo>
                    <a:pt x="62" y="175"/>
                  </a:lnTo>
                  <a:lnTo>
                    <a:pt x="76" y="162"/>
                  </a:lnTo>
                  <a:lnTo>
                    <a:pt x="91" y="149"/>
                  </a:lnTo>
                  <a:lnTo>
                    <a:pt x="108" y="137"/>
                  </a:lnTo>
                  <a:lnTo>
                    <a:pt x="125" y="125"/>
                  </a:lnTo>
                  <a:lnTo>
                    <a:pt x="144" y="113"/>
                  </a:lnTo>
                  <a:lnTo>
                    <a:pt x="163" y="102"/>
                  </a:lnTo>
                  <a:lnTo>
                    <a:pt x="183" y="91"/>
                  </a:lnTo>
                  <a:lnTo>
                    <a:pt x="193" y="86"/>
                  </a:lnTo>
                  <a:lnTo>
                    <a:pt x="205" y="82"/>
                  </a:lnTo>
                  <a:lnTo>
                    <a:pt x="216" y="76"/>
                  </a:lnTo>
                  <a:lnTo>
                    <a:pt x="227" y="72"/>
                  </a:lnTo>
                  <a:lnTo>
                    <a:pt x="239" y="67"/>
                  </a:lnTo>
                  <a:lnTo>
                    <a:pt x="250" y="62"/>
                  </a:lnTo>
                  <a:lnTo>
                    <a:pt x="263" y="58"/>
                  </a:lnTo>
                  <a:lnTo>
                    <a:pt x="274" y="54"/>
                  </a:lnTo>
                  <a:lnTo>
                    <a:pt x="287" y="49"/>
                  </a:lnTo>
                  <a:lnTo>
                    <a:pt x="301" y="45"/>
                  </a:lnTo>
                  <a:lnTo>
                    <a:pt x="314" y="42"/>
                  </a:lnTo>
                  <a:lnTo>
                    <a:pt x="326" y="39"/>
                  </a:lnTo>
                  <a:lnTo>
                    <a:pt x="339" y="34"/>
                  </a:lnTo>
                  <a:lnTo>
                    <a:pt x="353" y="31"/>
                  </a:lnTo>
                  <a:lnTo>
                    <a:pt x="367" y="28"/>
                  </a:lnTo>
                  <a:lnTo>
                    <a:pt x="381" y="25"/>
                  </a:lnTo>
                  <a:lnTo>
                    <a:pt x="395" y="22"/>
                  </a:lnTo>
                  <a:lnTo>
                    <a:pt x="409" y="19"/>
                  </a:lnTo>
                  <a:lnTo>
                    <a:pt x="423" y="16"/>
                  </a:lnTo>
                  <a:lnTo>
                    <a:pt x="438" y="14"/>
                  </a:lnTo>
                  <a:lnTo>
                    <a:pt x="452" y="12"/>
                  </a:lnTo>
                  <a:lnTo>
                    <a:pt x="468" y="10"/>
                  </a:lnTo>
                  <a:lnTo>
                    <a:pt x="483" y="8"/>
                  </a:lnTo>
                  <a:lnTo>
                    <a:pt x="498" y="6"/>
                  </a:lnTo>
                  <a:lnTo>
                    <a:pt x="513" y="5"/>
                  </a:lnTo>
                  <a:lnTo>
                    <a:pt x="527" y="4"/>
                  </a:lnTo>
                  <a:lnTo>
                    <a:pt x="544" y="2"/>
                  </a:lnTo>
                  <a:lnTo>
                    <a:pt x="559" y="1"/>
                  </a:lnTo>
                  <a:lnTo>
                    <a:pt x="575" y="1"/>
                  </a:lnTo>
                  <a:lnTo>
                    <a:pt x="591" y="0"/>
                  </a:lnTo>
                  <a:lnTo>
                    <a:pt x="606" y="0"/>
                  </a:lnTo>
                  <a:lnTo>
                    <a:pt x="623" y="0"/>
                  </a:lnTo>
                </a:path>
              </a:pathLst>
            </a:custGeom>
            <a:solidFill>
              <a:srgbClr val="EAEC5E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8100" dir="5400000" algn="ctr" rotWithShape="0">
                <a:schemeClr val="tx1"/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4118" name="Rectangle 7"/>
            <p:cNvSpPr>
              <a:spLocks noChangeArrowheads="1"/>
            </p:cNvSpPr>
            <p:nvPr/>
          </p:nvSpPr>
          <p:spPr bwMode="auto">
            <a:xfrm>
              <a:off x="3696" y="961"/>
              <a:ext cx="120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eaLnBrk="0" hangingPunct="0"/>
              <a:r>
                <a:rPr lang="ru-RU" altLang="ru-RU" b="1">
                  <a:latin typeface="Times New Roman" pitchFamily="18" charset="0"/>
                  <a:cs typeface="Times New Roman" pitchFamily="18" charset="0"/>
                </a:rPr>
                <a:t>ИСО</a:t>
              </a:r>
              <a:r>
                <a:rPr lang="de-DE" altLang="ru-RU" b="1">
                  <a:latin typeface="Times New Roman" pitchFamily="18" charset="0"/>
                  <a:cs typeface="Times New Roman" pitchFamily="18" charset="0"/>
                </a:rPr>
                <a:t> / </a:t>
              </a:r>
              <a:r>
                <a:rPr lang="ru-RU" altLang="ru-RU" b="1">
                  <a:latin typeface="Times New Roman" pitchFamily="18" charset="0"/>
                  <a:cs typeface="Times New Roman" pitchFamily="18" charset="0"/>
                </a:rPr>
                <a:t>МЭК</a:t>
              </a:r>
              <a:endParaRPr lang="de-DE" altLang="ru-RU" b="1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101" name="Group 8"/>
          <p:cNvGrpSpPr>
            <a:grpSpLocks/>
          </p:cNvGrpSpPr>
          <p:nvPr/>
        </p:nvGrpSpPr>
        <p:grpSpPr bwMode="auto">
          <a:xfrm>
            <a:off x="8128001" y="5257800"/>
            <a:ext cx="2647951" cy="977900"/>
            <a:chOff x="3645" y="768"/>
            <a:chExt cx="1251" cy="616"/>
          </a:xfrm>
        </p:grpSpPr>
        <p:sp>
          <p:nvSpPr>
            <p:cNvPr id="4115" name="Freeform 9"/>
            <p:cNvSpPr>
              <a:spLocks/>
            </p:cNvSpPr>
            <p:nvPr/>
          </p:nvSpPr>
          <p:spPr bwMode="auto">
            <a:xfrm>
              <a:off x="3645" y="768"/>
              <a:ext cx="1246" cy="616"/>
            </a:xfrm>
            <a:custGeom>
              <a:avLst/>
              <a:gdLst>
                <a:gd name="T0" fmla="*/ 654 w 1246"/>
                <a:gd name="T1" fmla="*/ 0 h 616"/>
                <a:gd name="T2" fmla="*/ 717 w 1246"/>
                <a:gd name="T3" fmla="*/ 4 h 616"/>
                <a:gd name="T4" fmla="*/ 777 w 1246"/>
                <a:gd name="T5" fmla="*/ 10 h 616"/>
                <a:gd name="T6" fmla="*/ 836 w 1246"/>
                <a:gd name="T7" fmla="*/ 19 h 616"/>
                <a:gd name="T8" fmla="*/ 892 w 1246"/>
                <a:gd name="T9" fmla="*/ 31 h 616"/>
                <a:gd name="T10" fmla="*/ 944 w 1246"/>
                <a:gd name="T11" fmla="*/ 45 h 616"/>
                <a:gd name="T12" fmla="*/ 993 w 1246"/>
                <a:gd name="T13" fmla="*/ 62 h 616"/>
                <a:gd name="T14" fmla="*/ 1039 w 1246"/>
                <a:gd name="T15" fmla="*/ 82 h 616"/>
                <a:gd name="T16" fmla="*/ 1101 w 1246"/>
                <a:gd name="T17" fmla="*/ 113 h 616"/>
                <a:gd name="T18" fmla="*/ 1169 w 1246"/>
                <a:gd name="T19" fmla="*/ 162 h 616"/>
                <a:gd name="T20" fmla="*/ 1216 w 1246"/>
                <a:gd name="T21" fmla="*/ 216 h 616"/>
                <a:gd name="T22" fmla="*/ 1241 w 1246"/>
                <a:gd name="T23" fmla="*/ 276 h 616"/>
                <a:gd name="T24" fmla="*/ 1241 w 1246"/>
                <a:gd name="T25" fmla="*/ 340 h 616"/>
                <a:gd name="T26" fmla="*/ 1216 w 1246"/>
                <a:gd name="T27" fmla="*/ 399 h 616"/>
                <a:gd name="T28" fmla="*/ 1169 w 1246"/>
                <a:gd name="T29" fmla="*/ 455 h 616"/>
                <a:gd name="T30" fmla="*/ 1101 w 1246"/>
                <a:gd name="T31" fmla="*/ 503 h 616"/>
                <a:gd name="T32" fmla="*/ 1039 w 1246"/>
                <a:gd name="T33" fmla="*/ 535 h 616"/>
                <a:gd name="T34" fmla="*/ 993 w 1246"/>
                <a:gd name="T35" fmla="*/ 554 h 616"/>
                <a:gd name="T36" fmla="*/ 944 w 1246"/>
                <a:gd name="T37" fmla="*/ 571 h 616"/>
                <a:gd name="T38" fmla="*/ 892 w 1246"/>
                <a:gd name="T39" fmla="*/ 585 h 616"/>
                <a:gd name="T40" fmla="*/ 836 w 1246"/>
                <a:gd name="T41" fmla="*/ 597 h 616"/>
                <a:gd name="T42" fmla="*/ 777 w 1246"/>
                <a:gd name="T43" fmla="*/ 605 h 616"/>
                <a:gd name="T44" fmla="*/ 717 w 1246"/>
                <a:gd name="T45" fmla="*/ 612 h 616"/>
                <a:gd name="T46" fmla="*/ 654 w 1246"/>
                <a:gd name="T47" fmla="*/ 615 h 616"/>
                <a:gd name="T48" fmla="*/ 591 w 1246"/>
                <a:gd name="T49" fmla="*/ 615 h 616"/>
                <a:gd name="T50" fmla="*/ 527 w 1246"/>
                <a:gd name="T51" fmla="*/ 612 h 616"/>
                <a:gd name="T52" fmla="*/ 468 w 1246"/>
                <a:gd name="T53" fmla="*/ 605 h 616"/>
                <a:gd name="T54" fmla="*/ 409 w 1246"/>
                <a:gd name="T55" fmla="*/ 597 h 616"/>
                <a:gd name="T56" fmla="*/ 353 w 1246"/>
                <a:gd name="T57" fmla="*/ 585 h 616"/>
                <a:gd name="T58" fmla="*/ 301 w 1246"/>
                <a:gd name="T59" fmla="*/ 571 h 616"/>
                <a:gd name="T60" fmla="*/ 250 w 1246"/>
                <a:gd name="T61" fmla="*/ 554 h 616"/>
                <a:gd name="T62" fmla="*/ 205 w 1246"/>
                <a:gd name="T63" fmla="*/ 535 h 616"/>
                <a:gd name="T64" fmla="*/ 144 w 1246"/>
                <a:gd name="T65" fmla="*/ 503 h 616"/>
                <a:gd name="T66" fmla="*/ 76 w 1246"/>
                <a:gd name="T67" fmla="*/ 455 h 616"/>
                <a:gd name="T68" fmla="*/ 29 w 1246"/>
                <a:gd name="T69" fmla="*/ 399 h 616"/>
                <a:gd name="T70" fmla="*/ 4 w 1246"/>
                <a:gd name="T71" fmla="*/ 340 h 616"/>
                <a:gd name="T72" fmla="*/ 4 w 1246"/>
                <a:gd name="T73" fmla="*/ 276 h 616"/>
                <a:gd name="T74" fmla="*/ 29 w 1246"/>
                <a:gd name="T75" fmla="*/ 216 h 616"/>
                <a:gd name="T76" fmla="*/ 76 w 1246"/>
                <a:gd name="T77" fmla="*/ 162 h 616"/>
                <a:gd name="T78" fmla="*/ 144 w 1246"/>
                <a:gd name="T79" fmla="*/ 113 h 616"/>
                <a:gd name="T80" fmla="*/ 205 w 1246"/>
                <a:gd name="T81" fmla="*/ 82 h 616"/>
                <a:gd name="T82" fmla="*/ 250 w 1246"/>
                <a:gd name="T83" fmla="*/ 62 h 616"/>
                <a:gd name="T84" fmla="*/ 301 w 1246"/>
                <a:gd name="T85" fmla="*/ 45 h 616"/>
                <a:gd name="T86" fmla="*/ 353 w 1246"/>
                <a:gd name="T87" fmla="*/ 31 h 616"/>
                <a:gd name="T88" fmla="*/ 409 w 1246"/>
                <a:gd name="T89" fmla="*/ 19 h 616"/>
                <a:gd name="T90" fmla="*/ 468 w 1246"/>
                <a:gd name="T91" fmla="*/ 10 h 616"/>
                <a:gd name="T92" fmla="*/ 527 w 1246"/>
                <a:gd name="T93" fmla="*/ 4 h 616"/>
                <a:gd name="T94" fmla="*/ 591 w 1246"/>
                <a:gd name="T95" fmla="*/ 0 h 6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246" h="616">
                  <a:moveTo>
                    <a:pt x="623" y="0"/>
                  </a:moveTo>
                  <a:lnTo>
                    <a:pt x="623" y="0"/>
                  </a:lnTo>
                  <a:lnTo>
                    <a:pt x="639" y="0"/>
                  </a:lnTo>
                  <a:lnTo>
                    <a:pt x="654" y="0"/>
                  </a:lnTo>
                  <a:lnTo>
                    <a:pt x="670" y="1"/>
                  </a:lnTo>
                  <a:lnTo>
                    <a:pt x="686" y="1"/>
                  </a:lnTo>
                  <a:lnTo>
                    <a:pt x="701" y="2"/>
                  </a:lnTo>
                  <a:lnTo>
                    <a:pt x="717" y="4"/>
                  </a:lnTo>
                  <a:lnTo>
                    <a:pt x="732" y="5"/>
                  </a:lnTo>
                  <a:lnTo>
                    <a:pt x="747" y="6"/>
                  </a:lnTo>
                  <a:lnTo>
                    <a:pt x="762" y="8"/>
                  </a:lnTo>
                  <a:lnTo>
                    <a:pt x="777" y="10"/>
                  </a:lnTo>
                  <a:lnTo>
                    <a:pt x="793" y="12"/>
                  </a:lnTo>
                  <a:lnTo>
                    <a:pt x="807" y="14"/>
                  </a:lnTo>
                  <a:lnTo>
                    <a:pt x="821" y="16"/>
                  </a:lnTo>
                  <a:lnTo>
                    <a:pt x="836" y="19"/>
                  </a:lnTo>
                  <a:lnTo>
                    <a:pt x="850" y="22"/>
                  </a:lnTo>
                  <a:lnTo>
                    <a:pt x="864" y="25"/>
                  </a:lnTo>
                  <a:lnTo>
                    <a:pt x="878" y="28"/>
                  </a:lnTo>
                  <a:lnTo>
                    <a:pt x="892" y="31"/>
                  </a:lnTo>
                  <a:lnTo>
                    <a:pt x="906" y="34"/>
                  </a:lnTo>
                  <a:lnTo>
                    <a:pt x="919" y="39"/>
                  </a:lnTo>
                  <a:lnTo>
                    <a:pt x="931" y="42"/>
                  </a:lnTo>
                  <a:lnTo>
                    <a:pt x="944" y="45"/>
                  </a:lnTo>
                  <a:lnTo>
                    <a:pt x="957" y="49"/>
                  </a:lnTo>
                  <a:lnTo>
                    <a:pt x="969" y="54"/>
                  </a:lnTo>
                  <a:lnTo>
                    <a:pt x="982" y="58"/>
                  </a:lnTo>
                  <a:lnTo>
                    <a:pt x="993" y="62"/>
                  </a:lnTo>
                  <a:lnTo>
                    <a:pt x="1005" y="67"/>
                  </a:lnTo>
                  <a:lnTo>
                    <a:pt x="1018" y="72"/>
                  </a:lnTo>
                  <a:lnTo>
                    <a:pt x="1029" y="76"/>
                  </a:lnTo>
                  <a:lnTo>
                    <a:pt x="1039" y="82"/>
                  </a:lnTo>
                  <a:lnTo>
                    <a:pt x="1051" y="86"/>
                  </a:lnTo>
                  <a:lnTo>
                    <a:pt x="1061" y="91"/>
                  </a:lnTo>
                  <a:lnTo>
                    <a:pt x="1082" y="102"/>
                  </a:lnTo>
                  <a:lnTo>
                    <a:pt x="1101" y="113"/>
                  </a:lnTo>
                  <a:lnTo>
                    <a:pt x="1119" y="125"/>
                  </a:lnTo>
                  <a:lnTo>
                    <a:pt x="1137" y="137"/>
                  </a:lnTo>
                  <a:lnTo>
                    <a:pt x="1154" y="149"/>
                  </a:lnTo>
                  <a:lnTo>
                    <a:pt x="1169" y="162"/>
                  </a:lnTo>
                  <a:lnTo>
                    <a:pt x="1183" y="175"/>
                  </a:lnTo>
                  <a:lnTo>
                    <a:pt x="1194" y="188"/>
                  </a:lnTo>
                  <a:lnTo>
                    <a:pt x="1206" y="202"/>
                  </a:lnTo>
                  <a:lnTo>
                    <a:pt x="1216" y="216"/>
                  </a:lnTo>
                  <a:lnTo>
                    <a:pt x="1225" y="231"/>
                  </a:lnTo>
                  <a:lnTo>
                    <a:pt x="1231" y="246"/>
                  </a:lnTo>
                  <a:lnTo>
                    <a:pt x="1237" y="261"/>
                  </a:lnTo>
                  <a:lnTo>
                    <a:pt x="1241" y="276"/>
                  </a:lnTo>
                  <a:lnTo>
                    <a:pt x="1244" y="291"/>
                  </a:lnTo>
                  <a:lnTo>
                    <a:pt x="1245" y="308"/>
                  </a:lnTo>
                  <a:lnTo>
                    <a:pt x="1244" y="324"/>
                  </a:lnTo>
                  <a:lnTo>
                    <a:pt x="1241" y="340"/>
                  </a:lnTo>
                  <a:lnTo>
                    <a:pt x="1237" y="355"/>
                  </a:lnTo>
                  <a:lnTo>
                    <a:pt x="1231" y="370"/>
                  </a:lnTo>
                  <a:lnTo>
                    <a:pt x="1225" y="385"/>
                  </a:lnTo>
                  <a:lnTo>
                    <a:pt x="1216" y="399"/>
                  </a:lnTo>
                  <a:lnTo>
                    <a:pt x="1206" y="414"/>
                  </a:lnTo>
                  <a:lnTo>
                    <a:pt x="1194" y="427"/>
                  </a:lnTo>
                  <a:lnTo>
                    <a:pt x="1183" y="441"/>
                  </a:lnTo>
                  <a:lnTo>
                    <a:pt x="1169" y="455"/>
                  </a:lnTo>
                  <a:lnTo>
                    <a:pt x="1154" y="468"/>
                  </a:lnTo>
                  <a:lnTo>
                    <a:pt x="1137" y="480"/>
                  </a:lnTo>
                  <a:lnTo>
                    <a:pt x="1119" y="491"/>
                  </a:lnTo>
                  <a:lnTo>
                    <a:pt x="1101" y="503"/>
                  </a:lnTo>
                  <a:lnTo>
                    <a:pt x="1082" y="515"/>
                  </a:lnTo>
                  <a:lnTo>
                    <a:pt x="1061" y="525"/>
                  </a:lnTo>
                  <a:lnTo>
                    <a:pt x="1051" y="530"/>
                  </a:lnTo>
                  <a:lnTo>
                    <a:pt x="1039" y="535"/>
                  </a:lnTo>
                  <a:lnTo>
                    <a:pt x="1029" y="540"/>
                  </a:lnTo>
                  <a:lnTo>
                    <a:pt x="1018" y="545"/>
                  </a:lnTo>
                  <a:lnTo>
                    <a:pt x="1005" y="549"/>
                  </a:lnTo>
                  <a:lnTo>
                    <a:pt x="993" y="554"/>
                  </a:lnTo>
                  <a:lnTo>
                    <a:pt x="982" y="558"/>
                  </a:lnTo>
                  <a:lnTo>
                    <a:pt x="969" y="562"/>
                  </a:lnTo>
                  <a:lnTo>
                    <a:pt x="957" y="567"/>
                  </a:lnTo>
                  <a:lnTo>
                    <a:pt x="944" y="571"/>
                  </a:lnTo>
                  <a:lnTo>
                    <a:pt x="931" y="574"/>
                  </a:lnTo>
                  <a:lnTo>
                    <a:pt x="919" y="578"/>
                  </a:lnTo>
                  <a:lnTo>
                    <a:pt x="906" y="582"/>
                  </a:lnTo>
                  <a:lnTo>
                    <a:pt x="892" y="585"/>
                  </a:lnTo>
                  <a:lnTo>
                    <a:pt x="878" y="588"/>
                  </a:lnTo>
                  <a:lnTo>
                    <a:pt x="864" y="591"/>
                  </a:lnTo>
                  <a:lnTo>
                    <a:pt x="850" y="593"/>
                  </a:lnTo>
                  <a:lnTo>
                    <a:pt x="836" y="597"/>
                  </a:lnTo>
                  <a:lnTo>
                    <a:pt x="821" y="599"/>
                  </a:lnTo>
                  <a:lnTo>
                    <a:pt x="807" y="601"/>
                  </a:lnTo>
                  <a:lnTo>
                    <a:pt x="793" y="603"/>
                  </a:lnTo>
                  <a:lnTo>
                    <a:pt x="777" y="605"/>
                  </a:lnTo>
                  <a:lnTo>
                    <a:pt x="762" y="607"/>
                  </a:lnTo>
                  <a:lnTo>
                    <a:pt x="747" y="609"/>
                  </a:lnTo>
                  <a:lnTo>
                    <a:pt x="732" y="611"/>
                  </a:lnTo>
                  <a:lnTo>
                    <a:pt x="717" y="612"/>
                  </a:lnTo>
                  <a:lnTo>
                    <a:pt x="701" y="613"/>
                  </a:lnTo>
                  <a:lnTo>
                    <a:pt x="686" y="614"/>
                  </a:lnTo>
                  <a:lnTo>
                    <a:pt x="670" y="614"/>
                  </a:lnTo>
                  <a:lnTo>
                    <a:pt x="654" y="615"/>
                  </a:lnTo>
                  <a:lnTo>
                    <a:pt x="639" y="615"/>
                  </a:lnTo>
                  <a:lnTo>
                    <a:pt x="623" y="615"/>
                  </a:lnTo>
                  <a:lnTo>
                    <a:pt x="606" y="615"/>
                  </a:lnTo>
                  <a:lnTo>
                    <a:pt x="591" y="615"/>
                  </a:lnTo>
                  <a:lnTo>
                    <a:pt x="575" y="614"/>
                  </a:lnTo>
                  <a:lnTo>
                    <a:pt x="559" y="614"/>
                  </a:lnTo>
                  <a:lnTo>
                    <a:pt x="544" y="613"/>
                  </a:lnTo>
                  <a:lnTo>
                    <a:pt x="527" y="612"/>
                  </a:lnTo>
                  <a:lnTo>
                    <a:pt x="513" y="611"/>
                  </a:lnTo>
                  <a:lnTo>
                    <a:pt x="498" y="609"/>
                  </a:lnTo>
                  <a:lnTo>
                    <a:pt x="483" y="607"/>
                  </a:lnTo>
                  <a:lnTo>
                    <a:pt x="468" y="605"/>
                  </a:lnTo>
                  <a:lnTo>
                    <a:pt x="452" y="603"/>
                  </a:lnTo>
                  <a:lnTo>
                    <a:pt x="438" y="601"/>
                  </a:lnTo>
                  <a:lnTo>
                    <a:pt x="423" y="599"/>
                  </a:lnTo>
                  <a:lnTo>
                    <a:pt x="409" y="597"/>
                  </a:lnTo>
                  <a:lnTo>
                    <a:pt x="395" y="595"/>
                  </a:lnTo>
                  <a:lnTo>
                    <a:pt x="381" y="591"/>
                  </a:lnTo>
                  <a:lnTo>
                    <a:pt x="367" y="588"/>
                  </a:lnTo>
                  <a:lnTo>
                    <a:pt x="353" y="585"/>
                  </a:lnTo>
                  <a:lnTo>
                    <a:pt x="339" y="582"/>
                  </a:lnTo>
                  <a:lnTo>
                    <a:pt x="326" y="578"/>
                  </a:lnTo>
                  <a:lnTo>
                    <a:pt x="314" y="575"/>
                  </a:lnTo>
                  <a:lnTo>
                    <a:pt x="301" y="571"/>
                  </a:lnTo>
                  <a:lnTo>
                    <a:pt x="287" y="567"/>
                  </a:lnTo>
                  <a:lnTo>
                    <a:pt x="274" y="563"/>
                  </a:lnTo>
                  <a:lnTo>
                    <a:pt x="263" y="559"/>
                  </a:lnTo>
                  <a:lnTo>
                    <a:pt x="250" y="554"/>
                  </a:lnTo>
                  <a:lnTo>
                    <a:pt x="239" y="549"/>
                  </a:lnTo>
                  <a:lnTo>
                    <a:pt x="227" y="545"/>
                  </a:lnTo>
                  <a:lnTo>
                    <a:pt x="216" y="540"/>
                  </a:lnTo>
                  <a:lnTo>
                    <a:pt x="205" y="535"/>
                  </a:lnTo>
                  <a:lnTo>
                    <a:pt x="193" y="530"/>
                  </a:lnTo>
                  <a:lnTo>
                    <a:pt x="183" y="525"/>
                  </a:lnTo>
                  <a:lnTo>
                    <a:pt x="163" y="515"/>
                  </a:lnTo>
                  <a:lnTo>
                    <a:pt x="144" y="503"/>
                  </a:lnTo>
                  <a:lnTo>
                    <a:pt x="125" y="491"/>
                  </a:lnTo>
                  <a:lnTo>
                    <a:pt x="108" y="480"/>
                  </a:lnTo>
                  <a:lnTo>
                    <a:pt x="91" y="468"/>
                  </a:lnTo>
                  <a:lnTo>
                    <a:pt x="76" y="455"/>
                  </a:lnTo>
                  <a:lnTo>
                    <a:pt x="62" y="441"/>
                  </a:lnTo>
                  <a:lnTo>
                    <a:pt x="51" y="427"/>
                  </a:lnTo>
                  <a:lnTo>
                    <a:pt x="39" y="414"/>
                  </a:lnTo>
                  <a:lnTo>
                    <a:pt x="29" y="399"/>
                  </a:lnTo>
                  <a:lnTo>
                    <a:pt x="20" y="385"/>
                  </a:lnTo>
                  <a:lnTo>
                    <a:pt x="13" y="370"/>
                  </a:lnTo>
                  <a:lnTo>
                    <a:pt x="8" y="355"/>
                  </a:lnTo>
                  <a:lnTo>
                    <a:pt x="4" y="340"/>
                  </a:lnTo>
                  <a:lnTo>
                    <a:pt x="1" y="324"/>
                  </a:lnTo>
                  <a:lnTo>
                    <a:pt x="0" y="308"/>
                  </a:lnTo>
                  <a:lnTo>
                    <a:pt x="1" y="291"/>
                  </a:lnTo>
                  <a:lnTo>
                    <a:pt x="4" y="276"/>
                  </a:lnTo>
                  <a:lnTo>
                    <a:pt x="8" y="261"/>
                  </a:lnTo>
                  <a:lnTo>
                    <a:pt x="13" y="246"/>
                  </a:lnTo>
                  <a:lnTo>
                    <a:pt x="20" y="231"/>
                  </a:lnTo>
                  <a:lnTo>
                    <a:pt x="29" y="216"/>
                  </a:lnTo>
                  <a:lnTo>
                    <a:pt x="39" y="202"/>
                  </a:lnTo>
                  <a:lnTo>
                    <a:pt x="51" y="188"/>
                  </a:lnTo>
                  <a:lnTo>
                    <a:pt x="62" y="175"/>
                  </a:lnTo>
                  <a:lnTo>
                    <a:pt x="76" y="162"/>
                  </a:lnTo>
                  <a:lnTo>
                    <a:pt x="91" y="149"/>
                  </a:lnTo>
                  <a:lnTo>
                    <a:pt x="108" y="137"/>
                  </a:lnTo>
                  <a:lnTo>
                    <a:pt x="125" y="125"/>
                  </a:lnTo>
                  <a:lnTo>
                    <a:pt x="144" y="113"/>
                  </a:lnTo>
                  <a:lnTo>
                    <a:pt x="163" y="102"/>
                  </a:lnTo>
                  <a:lnTo>
                    <a:pt x="183" y="91"/>
                  </a:lnTo>
                  <a:lnTo>
                    <a:pt x="193" y="86"/>
                  </a:lnTo>
                  <a:lnTo>
                    <a:pt x="205" y="82"/>
                  </a:lnTo>
                  <a:lnTo>
                    <a:pt x="216" y="76"/>
                  </a:lnTo>
                  <a:lnTo>
                    <a:pt x="227" y="72"/>
                  </a:lnTo>
                  <a:lnTo>
                    <a:pt x="239" y="67"/>
                  </a:lnTo>
                  <a:lnTo>
                    <a:pt x="250" y="62"/>
                  </a:lnTo>
                  <a:lnTo>
                    <a:pt x="263" y="58"/>
                  </a:lnTo>
                  <a:lnTo>
                    <a:pt x="274" y="54"/>
                  </a:lnTo>
                  <a:lnTo>
                    <a:pt x="287" y="49"/>
                  </a:lnTo>
                  <a:lnTo>
                    <a:pt x="301" y="45"/>
                  </a:lnTo>
                  <a:lnTo>
                    <a:pt x="314" y="42"/>
                  </a:lnTo>
                  <a:lnTo>
                    <a:pt x="326" y="39"/>
                  </a:lnTo>
                  <a:lnTo>
                    <a:pt x="339" y="34"/>
                  </a:lnTo>
                  <a:lnTo>
                    <a:pt x="353" y="31"/>
                  </a:lnTo>
                  <a:lnTo>
                    <a:pt x="367" y="28"/>
                  </a:lnTo>
                  <a:lnTo>
                    <a:pt x="381" y="25"/>
                  </a:lnTo>
                  <a:lnTo>
                    <a:pt x="395" y="22"/>
                  </a:lnTo>
                  <a:lnTo>
                    <a:pt x="409" y="19"/>
                  </a:lnTo>
                  <a:lnTo>
                    <a:pt x="423" y="16"/>
                  </a:lnTo>
                  <a:lnTo>
                    <a:pt x="438" y="14"/>
                  </a:lnTo>
                  <a:lnTo>
                    <a:pt x="452" y="12"/>
                  </a:lnTo>
                  <a:lnTo>
                    <a:pt x="468" y="10"/>
                  </a:lnTo>
                  <a:lnTo>
                    <a:pt x="483" y="8"/>
                  </a:lnTo>
                  <a:lnTo>
                    <a:pt x="498" y="6"/>
                  </a:lnTo>
                  <a:lnTo>
                    <a:pt x="513" y="5"/>
                  </a:lnTo>
                  <a:lnTo>
                    <a:pt x="527" y="4"/>
                  </a:lnTo>
                  <a:lnTo>
                    <a:pt x="544" y="2"/>
                  </a:lnTo>
                  <a:lnTo>
                    <a:pt x="559" y="1"/>
                  </a:lnTo>
                  <a:lnTo>
                    <a:pt x="575" y="1"/>
                  </a:lnTo>
                  <a:lnTo>
                    <a:pt x="591" y="0"/>
                  </a:lnTo>
                  <a:lnTo>
                    <a:pt x="606" y="0"/>
                  </a:lnTo>
                  <a:lnTo>
                    <a:pt x="623" y="0"/>
                  </a:lnTo>
                </a:path>
              </a:pathLst>
            </a:custGeom>
            <a:solidFill>
              <a:srgbClr val="EAEC5E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8100" dir="5400000" algn="ctr" rotWithShape="0">
                <a:schemeClr val="tx1"/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4116" name="Rectangle 10"/>
            <p:cNvSpPr>
              <a:spLocks noChangeArrowheads="1"/>
            </p:cNvSpPr>
            <p:nvPr/>
          </p:nvSpPr>
          <p:spPr bwMode="auto">
            <a:xfrm>
              <a:off x="3696" y="864"/>
              <a:ext cx="1200" cy="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eaLnBrk="0" hangingPunct="0"/>
              <a:r>
                <a:rPr lang="de-DE" altLang="ru-RU" b="1" dirty="0">
                  <a:latin typeface="Times New Roman" pitchFamily="18" charset="0"/>
                  <a:cs typeface="Times New Roman" pitchFamily="18" charset="0"/>
                </a:rPr>
                <a:t>ILAC</a:t>
              </a:r>
            </a:p>
            <a:p>
              <a:pPr algn="ctr" eaLnBrk="0" hangingPunct="0"/>
              <a:r>
                <a:rPr lang="de-DE" altLang="ru-RU" b="1" dirty="0">
                  <a:latin typeface="Times New Roman" pitchFamily="18" charset="0"/>
                  <a:cs typeface="Times New Roman" pitchFamily="18" charset="0"/>
                </a:rPr>
                <a:t>IAF</a:t>
              </a:r>
            </a:p>
          </p:txBody>
        </p:sp>
      </p:grpSp>
      <p:grpSp>
        <p:nvGrpSpPr>
          <p:cNvPr id="4102" name="Group 11"/>
          <p:cNvGrpSpPr>
            <a:grpSpLocks/>
          </p:cNvGrpSpPr>
          <p:nvPr/>
        </p:nvGrpSpPr>
        <p:grpSpPr bwMode="auto">
          <a:xfrm>
            <a:off x="1016001" y="4800600"/>
            <a:ext cx="2851151" cy="1282700"/>
            <a:chOff x="3645" y="768"/>
            <a:chExt cx="1251" cy="616"/>
          </a:xfrm>
        </p:grpSpPr>
        <p:sp>
          <p:nvSpPr>
            <p:cNvPr id="4113" name="Freeform 12"/>
            <p:cNvSpPr>
              <a:spLocks/>
            </p:cNvSpPr>
            <p:nvPr/>
          </p:nvSpPr>
          <p:spPr bwMode="auto">
            <a:xfrm>
              <a:off x="3645" y="768"/>
              <a:ext cx="1246" cy="616"/>
            </a:xfrm>
            <a:custGeom>
              <a:avLst/>
              <a:gdLst>
                <a:gd name="T0" fmla="*/ 654 w 1246"/>
                <a:gd name="T1" fmla="*/ 0 h 616"/>
                <a:gd name="T2" fmla="*/ 717 w 1246"/>
                <a:gd name="T3" fmla="*/ 4 h 616"/>
                <a:gd name="T4" fmla="*/ 777 w 1246"/>
                <a:gd name="T5" fmla="*/ 10 h 616"/>
                <a:gd name="T6" fmla="*/ 836 w 1246"/>
                <a:gd name="T7" fmla="*/ 19 h 616"/>
                <a:gd name="T8" fmla="*/ 892 w 1246"/>
                <a:gd name="T9" fmla="*/ 31 h 616"/>
                <a:gd name="T10" fmla="*/ 944 w 1246"/>
                <a:gd name="T11" fmla="*/ 45 h 616"/>
                <a:gd name="T12" fmla="*/ 993 w 1246"/>
                <a:gd name="T13" fmla="*/ 62 h 616"/>
                <a:gd name="T14" fmla="*/ 1039 w 1246"/>
                <a:gd name="T15" fmla="*/ 82 h 616"/>
                <a:gd name="T16" fmla="*/ 1101 w 1246"/>
                <a:gd name="T17" fmla="*/ 113 h 616"/>
                <a:gd name="T18" fmla="*/ 1169 w 1246"/>
                <a:gd name="T19" fmla="*/ 162 h 616"/>
                <a:gd name="T20" fmla="*/ 1216 w 1246"/>
                <a:gd name="T21" fmla="*/ 216 h 616"/>
                <a:gd name="T22" fmla="*/ 1241 w 1246"/>
                <a:gd name="T23" fmla="*/ 276 h 616"/>
                <a:gd name="T24" fmla="*/ 1241 w 1246"/>
                <a:gd name="T25" fmla="*/ 340 h 616"/>
                <a:gd name="T26" fmla="*/ 1216 w 1246"/>
                <a:gd name="T27" fmla="*/ 399 h 616"/>
                <a:gd name="T28" fmla="*/ 1169 w 1246"/>
                <a:gd name="T29" fmla="*/ 455 h 616"/>
                <a:gd name="T30" fmla="*/ 1101 w 1246"/>
                <a:gd name="T31" fmla="*/ 503 h 616"/>
                <a:gd name="T32" fmla="*/ 1039 w 1246"/>
                <a:gd name="T33" fmla="*/ 535 h 616"/>
                <a:gd name="T34" fmla="*/ 993 w 1246"/>
                <a:gd name="T35" fmla="*/ 554 h 616"/>
                <a:gd name="T36" fmla="*/ 944 w 1246"/>
                <a:gd name="T37" fmla="*/ 571 h 616"/>
                <a:gd name="T38" fmla="*/ 892 w 1246"/>
                <a:gd name="T39" fmla="*/ 585 h 616"/>
                <a:gd name="T40" fmla="*/ 836 w 1246"/>
                <a:gd name="T41" fmla="*/ 597 h 616"/>
                <a:gd name="T42" fmla="*/ 777 w 1246"/>
                <a:gd name="T43" fmla="*/ 605 h 616"/>
                <a:gd name="T44" fmla="*/ 717 w 1246"/>
                <a:gd name="T45" fmla="*/ 612 h 616"/>
                <a:gd name="T46" fmla="*/ 654 w 1246"/>
                <a:gd name="T47" fmla="*/ 615 h 616"/>
                <a:gd name="T48" fmla="*/ 591 w 1246"/>
                <a:gd name="T49" fmla="*/ 615 h 616"/>
                <a:gd name="T50" fmla="*/ 527 w 1246"/>
                <a:gd name="T51" fmla="*/ 612 h 616"/>
                <a:gd name="T52" fmla="*/ 468 w 1246"/>
                <a:gd name="T53" fmla="*/ 605 h 616"/>
                <a:gd name="T54" fmla="*/ 409 w 1246"/>
                <a:gd name="T55" fmla="*/ 597 h 616"/>
                <a:gd name="T56" fmla="*/ 353 w 1246"/>
                <a:gd name="T57" fmla="*/ 585 h 616"/>
                <a:gd name="T58" fmla="*/ 301 w 1246"/>
                <a:gd name="T59" fmla="*/ 571 h 616"/>
                <a:gd name="T60" fmla="*/ 250 w 1246"/>
                <a:gd name="T61" fmla="*/ 554 h 616"/>
                <a:gd name="T62" fmla="*/ 205 w 1246"/>
                <a:gd name="T63" fmla="*/ 535 h 616"/>
                <a:gd name="T64" fmla="*/ 144 w 1246"/>
                <a:gd name="T65" fmla="*/ 503 h 616"/>
                <a:gd name="T66" fmla="*/ 76 w 1246"/>
                <a:gd name="T67" fmla="*/ 455 h 616"/>
                <a:gd name="T68" fmla="*/ 29 w 1246"/>
                <a:gd name="T69" fmla="*/ 399 h 616"/>
                <a:gd name="T70" fmla="*/ 4 w 1246"/>
                <a:gd name="T71" fmla="*/ 340 h 616"/>
                <a:gd name="T72" fmla="*/ 4 w 1246"/>
                <a:gd name="T73" fmla="*/ 276 h 616"/>
                <a:gd name="T74" fmla="*/ 29 w 1246"/>
                <a:gd name="T75" fmla="*/ 216 h 616"/>
                <a:gd name="T76" fmla="*/ 76 w 1246"/>
                <a:gd name="T77" fmla="*/ 162 h 616"/>
                <a:gd name="T78" fmla="*/ 144 w 1246"/>
                <a:gd name="T79" fmla="*/ 113 h 616"/>
                <a:gd name="T80" fmla="*/ 205 w 1246"/>
                <a:gd name="T81" fmla="*/ 82 h 616"/>
                <a:gd name="T82" fmla="*/ 250 w 1246"/>
                <a:gd name="T83" fmla="*/ 62 h 616"/>
                <a:gd name="T84" fmla="*/ 301 w 1246"/>
                <a:gd name="T85" fmla="*/ 45 h 616"/>
                <a:gd name="T86" fmla="*/ 353 w 1246"/>
                <a:gd name="T87" fmla="*/ 31 h 616"/>
                <a:gd name="T88" fmla="*/ 409 w 1246"/>
                <a:gd name="T89" fmla="*/ 19 h 616"/>
                <a:gd name="T90" fmla="*/ 468 w 1246"/>
                <a:gd name="T91" fmla="*/ 10 h 616"/>
                <a:gd name="T92" fmla="*/ 527 w 1246"/>
                <a:gd name="T93" fmla="*/ 4 h 616"/>
                <a:gd name="T94" fmla="*/ 591 w 1246"/>
                <a:gd name="T95" fmla="*/ 0 h 6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246" h="616">
                  <a:moveTo>
                    <a:pt x="623" y="0"/>
                  </a:moveTo>
                  <a:lnTo>
                    <a:pt x="623" y="0"/>
                  </a:lnTo>
                  <a:lnTo>
                    <a:pt x="639" y="0"/>
                  </a:lnTo>
                  <a:lnTo>
                    <a:pt x="654" y="0"/>
                  </a:lnTo>
                  <a:lnTo>
                    <a:pt x="670" y="1"/>
                  </a:lnTo>
                  <a:lnTo>
                    <a:pt x="686" y="1"/>
                  </a:lnTo>
                  <a:lnTo>
                    <a:pt x="701" y="2"/>
                  </a:lnTo>
                  <a:lnTo>
                    <a:pt x="717" y="4"/>
                  </a:lnTo>
                  <a:lnTo>
                    <a:pt x="732" y="5"/>
                  </a:lnTo>
                  <a:lnTo>
                    <a:pt x="747" y="6"/>
                  </a:lnTo>
                  <a:lnTo>
                    <a:pt x="762" y="8"/>
                  </a:lnTo>
                  <a:lnTo>
                    <a:pt x="777" y="10"/>
                  </a:lnTo>
                  <a:lnTo>
                    <a:pt x="793" y="12"/>
                  </a:lnTo>
                  <a:lnTo>
                    <a:pt x="807" y="14"/>
                  </a:lnTo>
                  <a:lnTo>
                    <a:pt x="821" y="16"/>
                  </a:lnTo>
                  <a:lnTo>
                    <a:pt x="836" y="19"/>
                  </a:lnTo>
                  <a:lnTo>
                    <a:pt x="850" y="22"/>
                  </a:lnTo>
                  <a:lnTo>
                    <a:pt x="864" y="25"/>
                  </a:lnTo>
                  <a:lnTo>
                    <a:pt x="878" y="28"/>
                  </a:lnTo>
                  <a:lnTo>
                    <a:pt x="892" y="31"/>
                  </a:lnTo>
                  <a:lnTo>
                    <a:pt x="906" y="34"/>
                  </a:lnTo>
                  <a:lnTo>
                    <a:pt x="919" y="39"/>
                  </a:lnTo>
                  <a:lnTo>
                    <a:pt x="931" y="42"/>
                  </a:lnTo>
                  <a:lnTo>
                    <a:pt x="944" y="45"/>
                  </a:lnTo>
                  <a:lnTo>
                    <a:pt x="957" y="49"/>
                  </a:lnTo>
                  <a:lnTo>
                    <a:pt x="969" y="54"/>
                  </a:lnTo>
                  <a:lnTo>
                    <a:pt x="982" y="58"/>
                  </a:lnTo>
                  <a:lnTo>
                    <a:pt x="993" y="62"/>
                  </a:lnTo>
                  <a:lnTo>
                    <a:pt x="1005" y="67"/>
                  </a:lnTo>
                  <a:lnTo>
                    <a:pt x="1018" y="72"/>
                  </a:lnTo>
                  <a:lnTo>
                    <a:pt x="1029" y="76"/>
                  </a:lnTo>
                  <a:lnTo>
                    <a:pt x="1039" y="82"/>
                  </a:lnTo>
                  <a:lnTo>
                    <a:pt x="1051" y="86"/>
                  </a:lnTo>
                  <a:lnTo>
                    <a:pt x="1061" y="91"/>
                  </a:lnTo>
                  <a:lnTo>
                    <a:pt x="1082" y="102"/>
                  </a:lnTo>
                  <a:lnTo>
                    <a:pt x="1101" y="113"/>
                  </a:lnTo>
                  <a:lnTo>
                    <a:pt x="1119" y="125"/>
                  </a:lnTo>
                  <a:lnTo>
                    <a:pt x="1137" y="137"/>
                  </a:lnTo>
                  <a:lnTo>
                    <a:pt x="1154" y="149"/>
                  </a:lnTo>
                  <a:lnTo>
                    <a:pt x="1169" y="162"/>
                  </a:lnTo>
                  <a:lnTo>
                    <a:pt x="1183" y="175"/>
                  </a:lnTo>
                  <a:lnTo>
                    <a:pt x="1194" y="188"/>
                  </a:lnTo>
                  <a:lnTo>
                    <a:pt x="1206" y="202"/>
                  </a:lnTo>
                  <a:lnTo>
                    <a:pt x="1216" y="216"/>
                  </a:lnTo>
                  <a:lnTo>
                    <a:pt x="1225" y="231"/>
                  </a:lnTo>
                  <a:lnTo>
                    <a:pt x="1231" y="246"/>
                  </a:lnTo>
                  <a:lnTo>
                    <a:pt x="1237" y="261"/>
                  </a:lnTo>
                  <a:lnTo>
                    <a:pt x="1241" y="276"/>
                  </a:lnTo>
                  <a:lnTo>
                    <a:pt x="1244" y="291"/>
                  </a:lnTo>
                  <a:lnTo>
                    <a:pt x="1245" y="308"/>
                  </a:lnTo>
                  <a:lnTo>
                    <a:pt x="1244" y="324"/>
                  </a:lnTo>
                  <a:lnTo>
                    <a:pt x="1241" y="340"/>
                  </a:lnTo>
                  <a:lnTo>
                    <a:pt x="1237" y="355"/>
                  </a:lnTo>
                  <a:lnTo>
                    <a:pt x="1231" y="370"/>
                  </a:lnTo>
                  <a:lnTo>
                    <a:pt x="1225" y="385"/>
                  </a:lnTo>
                  <a:lnTo>
                    <a:pt x="1216" y="399"/>
                  </a:lnTo>
                  <a:lnTo>
                    <a:pt x="1206" y="414"/>
                  </a:lnTo>
                  <a:lnTo>
                    <a:pt x="1194" y="427"/>
                  </a:lnTo>
                  <a:lnTo>
                    <a:pt x="1183" y="441"/>
                  </a:lnTo>
                  <a:lnTo>
                    <a:pt x="1169" y="455"/>
                  </a:lnTo>
                  <a:lnTo>
                    <a:pt x="1154" y="468"/>
                  </a:lnTo>
                  <a:lnTo>
                    <a:pt x="1137" y="480"/>
                  </a:lnTo>
                  <a:lnTo>
                    <a:pt x="1119" y="491"/>
                  </a:lnTo>
                  <a:lnTo>
                    <a:pt x="1101" y="503"/>
                  </a:lnTo>
                  <a:lnTo>
                    <a:pt x="1082" y="515"/>
                  </a:lnTo>
                  <a:lnTo>
                    <a:pt x="1061" y="525"/>
                  </a:lnTo>
                  <a:lnTo>
                    <a:pt x="1051" y="530"/>
                  </a:lnTo>
                  <a:lnTo>
                    <a:pt x="1039" y="535"/>
                  </a:lnTo>
                  <a:lnTo>
                    <a:pt x="1029" y="540"/>
                  </a:lnTo>
                  <a:lnTo>
                    <a:pt x="1018" y="545"/>
                  </a:lnTo>
                  <a:lnTo>
                    <a:pt x="1005" y="549"/>
                  </a:lnTo>
                  <a:lnTo>
                    <a:pt x="993" y="554"/>
                  </a:lnTo>
                  <a:lnTo>
                    <a:pt x="982" y="558"/>
                  </a:lnTo>
                  <a:lnTo>
                    <a:pt x="969" y="562"/>
                  </a:lnTo>
                  <a:lnTo>
                    <a:pt x="957" y="567"/>
                  </a:lnTo>
                  <a:lnTo>
                    <a:pt x="944" y="571"/>
                  </a:lnTo>
                  <a:lnTo>
                    <a:pt x="931" y="574"/>
                  </a:lnTo>
                  <a:lnTo>
                    <a:pt x="919" y="578"/>
                  </a:lnTo>
                  <a:lnTo>
                    <a:pt x="906" y="582"/>
                  </a:lnTo>
                  <a:lnTo>
                    <a:pt x="892" y="585"/>
                  </a:lnTo>
                  <a:lnTo>
                    <a:pt x="878" y="588"/>
                  </a:lnTo>
                  <a:lnTo>
                    <a:pt x="864" y="591"/>
                  </a:lnTo>
                  <a:lnTo>
                    <a:pt x="850" y="593"/>
                  </a:lnTo>
                  <a:lnTo>
                    <a:pt x="836" y="597"/>
                  </a:lnTo>
                  <a:lnTo>
                    <a:pt x="821" y="599"/>
                  </a:lnTo>
                  <a:lnTo>
                    <a:pt x="807" y="601"/>
                  </a:lnTo>
                  <a:lnTo>
                    <a:pt x="793" y="603"/>
                  </a:lnTo>
                  <a:lnTo>
                    <a:pt x="777" y="605"/>
                  </a:lnTo>
                  <a:lnTo>
                    <a:pt x="762" y="607"/>
                  </a:lnTo>
                  <a:lnTo>
                    <a:pt x="747" y="609"/>
                  </a:lnTo>
                  <a:lnTo>
                    <a:pt x="732" y="611"/>
                  </a:lnTo>
                  <a:lnTo>
                    <a:pt x="717" y="612"/>
                  </a:lnTo>
                  <a:lnTo>
                    <a:pt x="701" y="613"/>
                  </a:lnTo>
                  <a:lnTo>
                    <a:pt x="686" y="614"/>
                  </a:lnTo>
                  <a:lnTo>
                    <a:pt x="670" y="614"/>
                  </a:lnTo>
                  <a:lnTo>
                    <a:pt x="654" y="615"/>
                  </a:lnTo>
                  <a:lnTo>
                    <a:pt x="639" y="615"/>
                  </a:lnTo>
                  <a:lnTo>
                    <a:pt x="623" y="615"/>
                  </a:lnTo>
                  <a:lnTo>
                    <a:pt x="606" y="615"/>
                  </a:lnTo>
                  <a:lnTo>
                    <a:pt x="591" y="615"/>
                  </a:lnTo>
                  <a:lnTo>
                    <a:pt x="575" y="614"/>
                  </a:lnTo>
                  <a:lnTo>
                    <a:pt x="559" y="614"/>
                  </a:lnTo>
                  <a:lnTo>
                    <a:pt x="544" y="613"/>
                  </a:lnTo>
                  <a:lnTo>
                    <a:pt x="527" y="612"/>
                  </a:lnTo>
                  <a:lnTo>
                    <a:pt x="513" y="611"/>
                  </a:lnTo>
                  <a:lnTo>
                    <a:pt x="498" y="609"/>
                  </a:lnTo>
                  <a:lnTo>
                    <a:pt x="483" y="607"/>
                  </a:lnTo>
                  <a:lnTo>
                    <a:pt x="468" y="605"/>
                  </a:lnTo>
                  <a:lnTo>
                    <a:pt x="452" y="603"/>
                  </a:lnTo>
                  <a:lnTo>
                    <a:pt x="438" y="601"/>
                  </a:lnTo>
                  <a:lnTo>
                    <a:pt x="423" y="599"/>
                  </a:lnTo>
                  <a:lnTo>
                    <a:pt x="409" y="597"/>
                  </a:lnTo>
                  <a:lnTo>
                    <a:pt x="395" y="595"/>
                  </a:lnTo>
                  <a:lnTo>
                    <a:pt x="381" y="591"/>
                  </a:lnTo>
                  <a:lnTo>
                    <a:pt x="367" y="588"/>
                  </a:lnTo>
                  <a:lnTo>
                    <a:pt x="353" y="585"/>
                  </a:lnTo>
                  <a:lnTo>
                    <a:pt x="339" y="582"/>
                  </a:lnTo>
                  <a:lnTo>
                    <a:pt x="326" y="578"/>
                  </a:lnTo>
                  <a:lnTo>
                    <a:pt x="314" y="575"/>
                  </a:lnTo>
                  <a:lnTo>
                    <a:pt x="301" y="571"/>
                  </a:lnTo>
                  <a:lnTo>
                    <a:pt x="287" y="567"/>
                  </a:lnTo>
                  <a:lnTo>
                    <a:pt x="274" y="563"/>
                  </a:lnTo>
                  <a:lnTo>
                    <a:pt x="263" y="559"/>
                  </a:lnTo>
                  <a:lnTo>
                    <a:pt x="250" y="554"/>
                  </a:lnTo>
                  <a:lnTo>
                    <a:pt x="239" y="549"/>
                  </a:lnTo>
                  <a:lnTo>
                    <a:pt x="227" y="545"/>
                  </a:lnTo>
                  <a:lnTo>
                    <a:pt x="216" y="540"/>
                  </a:lnTo>
                  <a:lnTo>
                    <a:pt x="205" y="535"/>
                  </a:lnTo>
                  <a:lnTo>
                    <a:pt x="193" y="530"/>
                  </a:lnTo>
                  <a:lnTo>
                    <a:pt x="183" y="525"/>
                  </a:lnTo>
                  <a:lnTo>
                    <a:pt x="163" y="515"/>
                  </a:lnTo>
                  <a:lnTo>
                    <a:pt x="144" y="503"/>
                  </a:lnTo>
                  <a:lnTo>
                    <a:pt x="125" y="491"/>
                  </a:lnTo>
                  <a:lnTo>
                    <a:pt x="108" y="480"/>
                  </a:lnTo>
                  <a:lnTo>
                    <a:pt x="91" y="468"/>
                  </a:lnTo>
                  <a:lnTo>
                    <a:pt x="76" y="455"/>
                  </a:lnTo>
                  <a:lnTo>
                    <a:pt x="62" y="441"/>
                  </a:lnTo>
                  <a:lnTo>
                    <a:pt x="51" y="427"/>
                  </a:lnTo>
                  <a:lnTo>
                    <a:pt x="39" y="414"/>
                  </a:lnTo>
                  <a:lnTo>
                    <a:pt x="29" y="399"/>
                  </a:lnTo>
                  <a:lnTo>
                    <a:pt x="20" y="385"/>
                  </a:lnTo>
                  <a:lnTo>
                    <a:pt x="13" y="370"/>
                  </a:lnTo>
                  <a:lnTo>
                    <a:pt x="8" y="355"/>
                  </a:lnTo>
                  <a:lnTo>
                    <a:pt x="4" y="340"/>
                  </a:lnTo>
                  <a:lnTo>
                    <a:pt x="1" y="324"/>
                  </a:lnTo>
                  <a:lnTo>
                    <a:pt x="0" y="308"/>
                  </a:lnTo>
                  <a:lnTo>
                    <a:pt x="1" y="291"/>
                  </a:lnTo>
                  <a:lnTo>
                    <a:pt x="4" y="276"/>
                  </a:lnTo>
                  <a:lnTo>
                    <a:pt x="8" y="261"/>
                  </a:lnTo>
                  <a:lnTo>
                    <a:pt x="13" y="246"/>
                  </a:lnTo>
                  <a:lnTo>
                    <a:pt x="20" y="231"/>
                  </a:lnTo>
                  <a:lnTo>
                    <a:pt x="29" y="216"/>
                  </a:lnTo>
                  <a:lnTo>
                    <a:pt x="39" y="202"/>
                  </a:lnTo>
                  <a:lnTo>
                    <a:pt x="51" y="188"/>
                  </a:lnTo>
                  <a:lnTo>
                    <a:pt x="62" y="175"/>
                  </a:lnTo>
                  <a:lnTo>
                    <a:pt x="76" y="162"/>
                  </a:lnTo>
                  <a:lnTo>
                    <a:pt x="91" y="149"/>
                  </a:lnTo>
                  <a:lnTo>
                    <a:pt x="108" y="137"/>
                  </a:lnTo>
                  <a:lnTo>
                    <a:pt x="125" y="125"/>
                  </a:lnTo>
                  <a:lnTo>
                    <a:pt x="144" y="113"/>
                  </a:lnTo>
                  <a:lnTo>
                    <a:pt x="163" y="102"/>
                  </a:lnTo>
                  <a:lnTo>
                    <a:pt x="183" y="91"/>
                  </a:lnTo>
                  <a:lnTo>
                    <a:pt x="193" y="86"/>
                  </a:lnTo>
                  <a:lnTo>
                    <a:pt x="205" y="82"/>
                  </a:lnTo>
                  <a:lnTo>
                    <a:pt x="216" y="76"/>
                  </a:lnTo>
                  <a:lnTo>
                    <a:pt x="227" y="72"/>
                  </a:lnTo>
                  <a:lnTo>
                    <a:pt x="239" y="67"/>
                  </a:lnTo>
                  <a:lnTo>
                    <a:pt x="250" y="62"/>
                  </a:lnTo>
                  <a:lnTo>
                    <a:pt x="263" y="58"/>
                  </a:lnTo>
                  <a:lnTo>
                    <a:pt x="274" y="54"/>
                  </a:lnTo>
                  <a:lnTo>
                    <a:pt x="287" y="49"/>
                  </a:lnTo>
                  <a:lnTo>
                    <a:pt x="301" y="45"/>
                  </a:lnTo>
                  <a:lnTo>
                    <a:pt x="314" y="42"/>
                  </a:lnTo>
                  <a:lnTo>
                    <a:pt x="326" y="39"/>
                  </a:lnTo>
                  <a:lnTo>
                    <a:pt x="339" y="34"/>
                  </a:lnTo>
                  <a:lnTo>
                    <a:pt x="353" y="31"/>
                  </a:lnTo>
                  <a:lnTo>
                    <a:pt x="367" y="28"/>
                  </a:lnTo>
                  <a:lnTo>
                    <a:pt x="381" y="25"/>
                  </a:lnTo>
                  <a:lnTo>
                    <a:pt x="395" y="22"/>
                  </a:lnTo>
                  <a:lnTo>
                    <a:pt x="409" y="19"/>
                  </a:lnTo>
                  <a:lnTo>
                    <a:pt x="423" y="16"/>
                  </a:lnTo>
                  <a:lnTo>
                    <a:pt x="438" y="14"/>
                  </a:lnTo>
                  <a:lnTo>
                    <a:pt x="452" y="12"/>
                  </a:lnTo>
                  <a:lnTo>
                    <a:pt x="468" y="10"/>
                  </a:lnTo>
                  <a:lnTo>
                    <a:pt x="483" y="8"/>
                  </a:lnTo>
                  <a:lnTo>
                    <a:pt x="498" y="6"/>
                  </a:lnTo>
                  <a:lnTo>
                    <a:pt x="513" y="5"/>
                  </a:lnTo>
                  <a:lnTo>
                    <a:pt x="527" y="4"/>
                  </a:lnTo>
                  <a:lnTo>
                    <a:pt x="544" y="2"/>
                  </a:lnTo>
                  <a:lnTo>
                    <a:pt x="559" y="1"/>
                  </a:lnTo>
                  <a:lnTo>
                    <a:pt x="575" y="1"/>
                  </a:lnTo>
                  <a:lnTo>
                    <a:pt x="591" y="0"/>
                  </a:lnTo>
                  <a:lnTo>
                    <a:pt x="606" y="0"/>
                  </a:lnTo>
                  <a:lnTo>
                    <a:pt x="623" y="0"/>
                  </a:lnTo>
                </a:path>
              </a:pathLst>
            </a:custGeom>
            <a:solidFill>
              <a:srgbClr val="EAEC5E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8100" dir="5400000" algn="ctr" rotWithShape="0">
                <a:schemeClr val="tx1"/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4114" name="Rectangle 13"/>
            <p:cNvSpPr>
              <a:spLocks noChangeArrowheads="1"/>
            </p:cNvSpPr>
            <p:nvPr/>
          </p:nvSpPr>
          <p:spPr bwMode="auto">
            <a:xfrm>
              <a:off x="3696" y="864"/>
              <a:ext cx="1200" cy="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eaLnBrk="0" hangingPunct="0"/>
              <a:r>
                <a:rPr lang="en-US" altLang="ru-RU" b="1" dirty="0" smtClean="0">
                  <a:latin typeface="Times New Roman" pitchFamily="18" charset="0"/>
                  <a:cs typeface="Times New Roman" pitchFamily="18" charset="0"/>
                </a:rPr>
                <a:t>MBMV</a:t>
              </a:r>
              <a:endParaRPr lang="de-DE" altLang="ru-RU" b="1" dirty="0">
                <a:latin typeface="Times New Roman" pitchFamily="18" charset="0"/>
                <a:cs typeface="Times New Roman" pitchFamily="18" charset="0"/>
              </a:endParaRPr>
            </a:p>
            <a:p>
              <a:pPr algn="ctr" eaLnBrk="0" hangingPunct="0"/>
              <a:r>
                <a:rPr lang="en-US" altLang="ru-RU" b="1" dirty="0" smtClean="0">
                  <a:latin typeface="Times New Roman" pitchFamily="18" charset="0"/>
                  <a:cs typeface="Times New Roman" pitchFamily="18" charset="0"/>
                </a:rPr>
                <a:t>MOZM</a:t>
              </a:r>
              <a:endParaRPr lang="de-DE" altLang="ru-RU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103" name="Group 14"/>
          <p:cNvGrpSpPr>
            <a:grpSpLocks/>
          </p:cNvGrpSpPr>
          <p:nvPr/>
        </p:nvGrpSpPr>
        <p:grpSpPr bwMode="auto">
          <a:xfrm>
            <a:off x="1016000" y="1231900"/>
            <a:ext cx="2844800" cy="977900"/>
            <a:chOff x="3600" y="768"/>
            <a:chExt cx="1344" cy="616"/>
          </a:xfrm>
        </p:grpSpPr>
        <p:sp>
          <p:nvSpPr>
            <p:cNvPr id="4111" name="Freeform 15"/>
            <p:cNvSpPr>
              <a:spLocks/>
            </p:cNvSpPr>
            <p:nvPr/>
          </p:nvSpPr>
          <p:spPr bwMode="auto">
            <a:xfrm>
              <a:off x="3645" y="768"/>
              <a:ext cx="1246" cy="616"/>
            </a:xfrm>
            <a:custGeom>
              <a:avLst/>
              <a:gdLst>
                <a:gd name="T0" fmla="*/ 654 w 1246"/>
                <a:gd name="T1" fmla="*/ 0 h 616"/>
                <a:gd name="T2" fmla="*/ 717 w 1246"/>
                <a:gd name="T3" fmla="*/ 4 h 616"/>
                <a:gd name="T4" fmla="*/ 777 w 1246"/>
                <a:gd name="T5" fmla="*/ 10 h 616"/>
                <a:gd name="T6" fmla="*/ 836 w 1246"/>
                <a:gd name="T7" fmla="*/ 19 h 616"/>
                <a:gd name="T8" fmla="*/ 892 w 1246"/>
                <a:gd name="T9" fmla="*/ 31 h 616"/>
                <a:gd name="T10" fmla="*/ 944 w 1246"/>
                <a:gd name="T11" fmla="*/ 45 h 616"/>
                <a:gd name="T12" fmla="*/ 993 w 1246"/>
                <a:gd name="T13" fmla="*/ 62 h 616"/>
                <a:gd name="T14" fmla="*/ 1039 w 1246"/>
                <a:gd name="T15" fmla="*/ 82 h 616"/>
                <a:gd name="T16" fmla="*/ 1101 w 1246"/>
                <a:gd name="T17" fmla="*/ 113 h 616"/>
                <a:gd name="T18" fmla="*/ 1169 w 1246"/>
                <a:gd name="T19" fmla="*/ 162 h 616"/>
                <a:gd name="T20" fmla="*/ 1216 w 1246"/>
                <a:gd name="T21" fmla="*/ 216 h 616"/>
                <a:gd name="T22" fmla="*/ 1241 w 1246"/>
                <a:gd name="T23" fmla="*/ 276 h 616"/>
                <a:gd name="T24" fmla="*/ 1241 w 1246"/>
                <a:gd name="T25" fmla="*/ 340 h 616"/>
                <a:gd name="T26" fmla="*/ 1216 w 1246"/>
                <a:gd name="T27" fmla="*/ 399 h 616"/>
                <a:gd name="T28" fmla="*/ 1169 w 1246"/>
                <a:gd name="T29" fmla="*/ 455 h 616"/>
                <a:gd name="T30" fmla="*/ 1101 w 1246"/>
                <a:gd name="T31" fmla="*/ 503 h 616"/>
                <a:gd name="T32" fmla="*/ 1039 w 1246"/>
                <a:gd name="T33" fmla="*/ 535 h 616"/>
                <a:gd name="T34" fmla="*/ 993 w 1246"/>
                <a:gd name="T35" fmla="*/ 554 h 616"/>
                <a:gd name="T36" fmla="*/ 944 w 1246"/>
                <a:gd name="T37" fmla="*/ 571 h 616"/>
                <a:gd name="T38" fmla="*/ 892 w 1246"/>
                <a:gd name="T39" fmla="*/ 585 h 616"/>
                <a:gd name="T40" fmla="*/ 836 w 1246"/>
                <a:gd name="T41" fmla="*/ 597 h 616"/>
                <a:gd name="T42" fmla="*/ 777 w 1246"/>
                <a:gd name="T43" fmla="*/ 605 h 616"/>
                <a:gd name="T44" fmla="*/ 717 w 1246"/>
                <a:gd name="T45" fmla="*/ 612 h 616"/>
                <a:gd name="T46" fmla="*/ 654 w 1246"/>
                <a:gd name="T47" fmla="*/ 615 h 616"/>
                <a:gd name="T48" fmla="*/ 591 w 1246"/>
                <a:gd name="T49" fmla="*/ 615 h 616"/>
                <a:gd name="T50" fmla="*/ 527 w 1246"/>
                <a:gd name="T51" fmla="*/ 612 h 616"/>
                <a:gd name="T52" fmla="*/ 468 w 1246"/>
                <a:gd name="T53" fmla="*/ 605 h 616"/>
                <a:gd name="T54" fmla="*/ 409 w 1246"/>
                <a:gd name="T55" fmla="*/ 597 h 616"/>
                <a:gd name="T56" fmla="*/ 353 w 1246"/>
                <a:gd name="T57" fmla="*/ 585 h 616"/>
                <a:gd name="T58" fmla="*/ 301 w 1246"/>
                <a:gd name="T59" fmla="*/ 571 h 616"/>
                <a:gd name="T60" fmla="*/ 250 w 1246"/>
                <a:gd name="T61" fmla="*/ 554 h 616"/>
                <a:gd name="T62" fmla="*/ 205 w 1246"/>
                <a:gd name="T63" fmla="*/ 535 h 616"/>
                <a:gd name="T64" fmla="*/ 144 w 1246"/>
                <a:gd name="T65" fmla="*/ 503 h 616"/>
                <a:gd name="T66" fmla="*/ 76 w 1246"/>
                <a:gd name="T67" fmla="*/ 455 h 616"/>
                <a:gd name="T68" fmla="*/ 29 w 1246"/>
                <a:gd name="T69" fmla="*/ 399 h 616"/>
                <a:gd name="T70" fmla="*/ 4 w 1246"/>
                <a:gd name="T71" fmla="*/ 340 h 616"/>
                <a:gd name="T72" fmla="*/ 4 w 1246"/>
                <a:gd name="T73" fmla="*/ 276 h 616"/>
                <a:gd name="T74" fmla="*/ 29 w 1246"/>
                <a:gd name="T75" fmla="*/ 216 h 616"/>
                <a:gd name="T76" fmla="*/ 76 w 1246"/>
                <a:gd name="T77" fmla="*/ 162 h 616"/>
                <a:gd name="T78" fmla="*/ 144 w 1246"/>
                <a:gd name="T79" fmla="*/ 113 h 616"/>
                <a:gd name="T80" fmla="*/ 205 w 1246"/>
                <a:gd name="T81" fmla="*/ 82 h 616"/>
                <a:gd name="T82" fmla="*/ 250 w 1246"/>
                <a:gd name="T83" fmla="*/ 62 h 616"/>
                <a:gd name="T84" fmla="*/ 301 w 1246"/>
                <a:gd name="T85" fmla="*/ 45 h 616"/>
                <a:gd name="T86" fmla="*/ 353 w 1246"/>
                <a:gd name="T87" fmla="*/ 31 h 616"/>
                <a:gd name="T88" fmla="*/ 409 w 1246"/>
                <a:gd name="T89" fmla="*/ 19 h 616"/>
                <a:gd name="T90" fmla="*/ 468 w 1246"/>
                <a:gd name="T91" fmla="*/ 10 h 616"/>
                <a:gd name="T92" fmla="*/ 527 w 1246"/>
                <a:gd name="T93" fmla="*/ 4 h 616"/>
                <a:gd name="T94" fmla="*/ 591 w 1246"/>
                <a:gd name="T95" fmla="*/ 0 h 6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246" h="616">
                  <a:moveTo>
                    <a:pt x="623" y="0"/>
                  </a:moveTo>
                  <a:lnTo>
                    <a:pt x="623" y="0"/>
                  </a:lnTo>
                  <a:lnTo>
                    <a:pt x="639" y="0"/>
                  </a:lnTo>
                  <a:lnTo>
                    <a:pt x="654" y="0"/>
                  </a:lnTo>
                  <a:lnTo>
                    <a:pt x="670" y="1"/>
                  </a:lnTo>
                  <a:lnTo>
                    <a:pt x="686" y="1"/>
                  </a:lnTo>
                  <a:lnTo>
                    <a:pt x="701" y="2"/>
                  </a:lnTo>
                  <a:lnTo>
                    <a:pt x="717" y="4"/>
                  </a:lnTo>
                  <a:lnTo>
                    <a:pt x="732" y="5"/>
                  </a:lnTo>
                  <a:lnTo>
                    <a:pt x="747" y="6"/>
                  </a:lnTo>
                  <a:lnTo>
                    <a:pt x="762" y="8"/>
                  </a:lnTo>
                  <a:lnTo>
                    <a:pt x="777" y="10"/>
                  </a:lnTo>
                  <a:lnTo>
                    <a:pt x="793" y="12"/>
                  </a:lnTo>
                  <a:lnTo>
                    <a:pt x="807" y="14"/>
                  </a:lnTo>
                  <a:lnTo>
                    <a:pt x="821" y="16"/>
                  </a:lnTo>
                  <a:lnTo>
                    <a:pt x="836" y="19"/>
                  </a:lnTo>
                  <a:lnTo>
                    <a:pt x="850" y="22"/>
                  </a:lnTo>
                  <a:lnTo>
                    <a:pt x="864" y="25"/>
                  </a:lnTo>
                  <a:lnTo>
                    <a:pt x="878" y="28"/>
                  </a:lnTo>
                  <a:lnTo>
                    <a:pt x="892" y="31"/>
                  </a:lnTo>
                  <a:lnTo>
                    <a:pt x="906" y="34"/>
                  </a:lnTo>
                  <a:lnTo>
                    <a:pt x="919" y="39"/>
                  </a:lnTo>
                  <a:lnTo>
                    <a:pt x="931" y="42"/>
                  </a:lnTo>
                  <a:lnTo>
                    <a:pt x="944" y="45"/>
                  </a:lnTo>
                  <a:lnTo>
                    <a:pt x="957" y="49"/>
                  </a:lnTo>
                  <a:lnTo>
                    <a:pt x="969" y="54"/>
                  </a:lnTo>
                  <a:lnTo>
                    <a:pt x="982" y="58"/>
                  </a:lnTo>
                  <a:lnTo>
                    <a:pt x="993" y="62"/>
                  </a:lnTo>
                  <a:lnTo>
                    <a:pt x="1005" y="67"/>
                  </a:lnTo>
                  <a:lnTo>
                    <a:pt x="1018" y="72"/>
                  </a:lnTo>
                  <a:lnTo>
                    <a:pt x="1029" y="76"/>
                  </a:lnTo>
                  <a:lnTo>
                    <a:pt x="1039" y="82"/>
                  </a:lnTo>
                  <a:lnTo>
                    <a:pt x="1051" y="86"/>
                  </a:lnTo>
                  <a:lnTo>
                    <a:pt x="1061" y="91"/>
                  </a:lnTo>
                  <a:lnTo>
                    <a:pt x="1082" y="102"/>
                  </a:lnTo>
                  <a:lnTo>
                    <a:pt x="1101" y="113"/>
                  </a:lnTo>
                  <a:lnTo>
                    <a:pt x="1119" y="125"/>
                  </a:lnTo>
                  <a:lnTo>
                    <a:pt x="1137" y="137"/>
                  </a:lnTo>
                  <a:lnTo>
                    <a:pt x="1154" y="149"/>
                  </a:lnTo>
                  <a:lnTo>
                    <a:pt x="1169" y="162"/>
                  </a:lnTo>
                  <a:lnTo>
                    <a:pt x="1183" y="175"/>
                  </a:lnTo>
                  <a:lnTo>
                    <a:pt x="1194" y="188"/>
                  </a:lnTo>
                  <a:lnTo>
                    <a:pt x="1206" y="202"/>
                  </a:lnTo>
                  <a:lnTo>
                    <a:pt x="1216" y="216"/>
                  </a:lnTo>
                  <a:lnTo>
                    <a:pt x="1225" y="231"/>
                  </a:lnTo>
                  <a:lnTo>
                    <a:pt x="1231" y="246"/>
                  </a:lnTo>
                  <a:lnTo>
                    <a:pt x="1237" y="261"/>
                  </a:lnTo>
                  <a:lnTo>
                    <a:pt x="1241" y="276"/>
                  </a:lnTo>
                  <a:lnTo>
                    <a:pt x="1244" y="291"/>
                  </a:lnTo>
                  <a:lnTo>
                    <a:pt x="1245" y="308"/>
                  </a:lnTo>
                  <a:lnTo>
                    <a:pt x="1244" y="324"/>
                  </a:lnTo>
                  <a:lnTo>
                    <a:pt x="1241" y="340"/>
                  </a:lnTo>
                  <a:lnTo>
                    <a:pt x="1237" y="355"/>
                  </a:lnTo>
                  <a:lnTo>
                    <a:pt x="1231" y="370"/>
                  </a:lnTo>
                  <a:lnTo>
                    <a:pt x="1225" y="385"/>
                  </a:lnTo>
                  <a:lnTo>
                    <a:pt x="1216" y="399"/>
                  </a:lnTo>
                  <a:lnTo>
                    <a:pt x="1206" y="414"/>
                  </a:lnTo>
                  <a:lnTo>
                    <a:pt x="1194" y="427"/>
                  </a:lnTo>
                  <a:lnTo>
                    <a:pt x="1183" y="441"/>
                  </a:lnTo>
                  <a:lnTo>
                    <a:pt x="1169" y="455"/>
                  </a:lnTo>
                  <a:lnTo>
                    <a:pt x="1154" y="468"/>
                  </a:lnTo>
                  <a:lnTo>
                    <a:pt x="1137" y="480"/>
                  </a:lnTo>
                  <a:lnTo>
                    <a:pt x="1119" y="491"/>
                  </a:lnTo>
                  <a:lnTo>
                    <a:pt x="1101" y="503"/>
                  </a:lnTo>
                  <a:lnTo>
                    <a:pt x="1082" y="515"/>
                  </a:lnTo>
                  <a:lnTo>
                    <a:pt x="1061" y="525"/>
                  </a:lnTo>
                  <a:lnTo>
                    <a:pt x="1051" y="530"/>
                  </a:lnTo>
                  <a:lnTo>
                    <a:pt x="1039" y="535"/>
                  </a:lnTo>
                  <a:lnTo>
                    <a:pt x="1029" y="540"/>
                  </a:lnTo>
                  <a:lnTo>
                    <a:pt x="1018" y="545"/>
                  </a:lnTo>
                  <a:lnTo>
                    <a:pt x="1005" y="549"/>
                  </a:lnTo>
                  <a:lnTo>
                    <a:pt x="993" y="554"/>
                  </a:lnTo>
                  <a:lnTo>
                    <a:pt x="982" y="558"/>
                  </a:lnTo>
                  <a:lnTo>
                    <a:pt x="969" y="562"/>
                  </a:lnTo>
                  <a:lnTo>
                    <a:pt x="957" y="567"/>
                  </a:lnTo>
                  <a:lnTo>
                    <a:pt x="944" y="571"/>
                  </a:lnTo>
                  <a:lnTo>
                    <a:pt x="931" y="574"/>
                  </a:lnTo>
                  <a:lnTo>
                    <a:pt x="919" y="578"/>
                  </a:lnTo>
                  <a:lnTo>
                    <a:pt x="906" y="582"/>
                  </a:lnTo>
                  <a:lnTo>
                    <a:pt x="892" y="585"/>
                  </a:lnTo>
                  <a:lnTo>
                    <a:pt x="878" y="588"/>
                  </a:lnTo>
                  <a:lnTo>
                    <a:pt x="864" y="591"/>
                  </a:lnTo>
                  <a:lnTo>
                    <a:pt x="850" y="593"/>
                  </a:lnTo>
                  <a:lnTo>
                    <a:pt x="836" y="597"/>
                  </a:lnTo>
                  <a:lnTo>
                    <a:pt x="821" y="599"/>
                  </a:lnTo>
                  <a:lnTo>
                    <a:pt x="807" y="601"/>
                  </a:lnTo>
                  <a:lnTo>
                    <a:pt x="793" y="603"/>
                  </a:lnTo>
                  <a:lnTo>
                    <a:pt x="777" y="605"/>
                  </a:lnTo>
                  <a:lnTo>
                    <a:pt x="762" y="607"/>
                  </a:lnTo>
                  <a:lnTo>
                    <a:pt x="747" y="609"/>
                  </a:lnTo>
                  <a:lnTo>
                    <a:pt x="732" y="611"/>
                  </a:lnTo>
                  <a:lnTo>
                    <a:pt x="717" y="612"/>
                  </a:lnTo>
                  <a:lnTo>
                    <a:pt x="701" y="613"/>
                  </a:lnTo>
                  <a:lnTo>
                    <a:pt x="686" y="614"/>
                  </a:lnTo>
                  <a:lnTo>
                    <a:pt x="670" y="614"/>
                  </a:lnTo>
                  <a:lnTo>
                    <a:pt x="654" y="615"/>
                  </a:lnTo>
                  <a:lnTo>
                    <a:pt x="639" y="615"/>
                  </a:lnTo>
                  <a:lnTo>
                    <a:pt x="623" y="615"/>
                  </a:lnTo>
                  <a:lnTo>
                    <a:pt x="606" y="615"/>
                  </a:lnTo>
                  <a:lnTo>
                    <a:pt x="591" y="615"/>
                  </a:lnTo>
                  <a:lnTo>
                    <a:pt x="575" y="614"/>
                  </a:lnTo>
                  <a:lnTo>
                    <a:pt x="559" y="614"/>
                  </a:lnTo>
                  <a:lnTo>
                    <a:pt x="544" y="613"/>
                  </a:lnTo>
                  <a:lnTo>
                    <a:pt x="527" y="612"/>
                  </a:lnTo>
                  <a:lnTo>
                    <a:pt x="513" y="611"/>
                  </a:lnTo>
                  <a:lnTo>
                    <a:pt x="498" y="609"/>
                  </a:lnTo>
                  <a:lnTo>
                    <a:pt x="483" y="607"/>
                  </a:lnTo>
                  <a:lnTo>
                    <a:pt x="468" y="605"/>
                  </a:lnTo>
                  <a:lnTo>
                    <a:pt x="452" y="603"/>
                  </a:lnTo>
                  <a:lnTo>
                    <a:pt x="438" y="601"/>
                  </a:lnTo>
                  <a:lnTo>
                    <a:pt x="423" y="599"/>
                  </a:lnTo>
                  <a:lnTo>
                    <a:pt x="409" y="597"/>
                  </a:lnTo>
                  <a:lnTo>
                    <a:pt x="395" y="595"/>
                  </a:lnTo>
                  <a:lnTo>
                    <a:pt x="381" y="591"/>
                  </a:lnTo>
                  <a:lnTo>
                    <a:pt x="367" y="588"/>
                  </a:lnTo>
                  <a:lnTo>
                    <a:pt x="353" y="585"/>
                  </a:lnTo>
                  <a:lnTo>
                    <a:pt x="339" y="582"/>
                  </a:lnTo>
                  <a:lnTo>
                    <a:pt x="326" y="578"/>
                  </a:lnTo>
                  <a:lnTo>
                    <a:pt x="314" y="575"/>
                  </a:lnTo>
                  <a:lnTo>
                    <a:pt x="301" y="571"/>
                  </a:lnTo>
                  <a:lnTo>
                    <a:pt x="287" y="567"/>
                  </a:lnTo>
                  <a:lnTo>
                    <a:pt x="274" y="563"/>
                  </a:lnTo>
                  <a:lnTo>
                    <a:pt x="263" y="559"/>
                  </a:lnTo>
                  <a:lnTo>
                    <a:pt x="250" y="554"/>
                  </a:lnTo>
                  <a:lnTo>
                    <a:pt x="239" y="549"/>
                  </a:lnTo>
                  <a:lnTo>
                    <a:pt x="227" y="545"/>
                  </a:lnTo>
                  <a:lnTo>
                    <a:pt x="216" y="540"/>
                  </a:lnTo>
                  <a:lnTo>
                    <a:pt x="205" y="535"/>
                  </a:lnTo>
                  <a:lnTo>
                    <a:pt x="193" y="530"/>
                  </a:lnTo>
                  <a:lnTo>
                    <a:pt x="183" y="525"/>
                  </a:lnTo>
                  <a:lnTo>
                    <a:pt x="163" y="515"/>
                  </a:lnTo>
                  <a:lnTo>
                    <a:pt x="144" y="503"/>
                  </a:lnTo>
                  <a:lnTo>
                    <a:pt x="125" y="491"/>
                  </a:lnTo>
                  <a:lnTo>
                    <a:pt x="108" y="480"/>
                  </a:lnTo>
                  <a:lnTo>
                    <a:pt x="91" y="468"/>
                  </a:lnTo>
                  <a:lnTo>
                    <a:pt x="76" y="455"/>
                  </a:lnTo>
                  <a:lnTo>
                    <a:pt x="62" y="441"/>
                  </a:lnTo>
                  <a:lnTo>
                    <a:pt x="51" y="427"/>
                  </a:lnTo>
                  <a:lnTo>
                    <a:pt x="39" y="414"/>
                  </a:lnTo>
                  <a:lnTo>
                    <a:pt x="29" y="399"/>
                  </a:lnTo>
                  <a:lnTo>
                    <a:pt x="20" y="385"/>
                  </a:lnTo>
                  <a:lnTo>
                    <a:pt x="13" y="370"/>
                  </a:lnTo>
                  <a:lnTo>
                    <a:pt x="8" y="355"/>
                  </a:lnTo>
                  <a:lnTo>
                    <a:pt x="4" y="340"/>
                  </a:lnTo>
                  <a:lnTo>
                    <a:pt x="1" y="324"/>
                  </a:lnTo>
                  <a:lnTo>
                    <a:pt x="0" y="308"/>
                  </a:lnTo>
                  <a:lnTo>
                    <a:pt x="1" y="291"/>
                  </a:lnTo>
                  <a:lnTo>
                    <a:pt x="4" y="276"/>
                  </a:lnTo>
                  <a:lnTo>
                    <a:pt x="8" y="261"/>
                  </a:lnTo>
                  <a:lnTo>
                    <a:pt x="13" y="246"/>
                  </a:lnTo>
                  <a:lnTo>
                    <a:pt x="20" y="231"/>
                  </a:lnTo>
                  <a:lnTo>
                    <a:pt x="29" y="216"/>
                  </a:lnTo>
                  <a:lnTo>
                    <a:pt x="39" y="202"/>
                  </a:lnTo>
                  <a:lnTo>
                    <a:pt x="51" y="188"/>
                  </a:lnTo>
                  <a:lnTo>
                    <a:pt x="62" y="175"/>
                  </a:lnTo>
                  <a:lnTo>
                    <a:pt x="76" y="162"/>
                  </a:lnTo>
                  <a:lnTo>
                    <a:pt x="91" y="149"/>
                  </a:lnTo>
                  <a:lnTo>
                    <a:pt x="108" y="137"/>
                  </a:lnTo>
                  <a:lnTo>
                    <a:pt x="125" y="125"/>
                  </a:lnTo>
                  <a:lnTo>
                    <a:pt x="144" y="113"/>
                  </a:lnTo>
                  <a:lnTo>
                    <a:pt x="163" y="102"/>
                  </a:lnTo>
                  <a:lnTo>
                    <a:pt x="183" y="91"/>
                  </a:lnTo>
                  <a:lnTo>
                    <a:pt x="193" y="86"/>
                  </a:lnTo>
                  <a:lnTo>
                    <a:pt x="205" y="82"/>
                  </a:lnTo>
                  <a:lnTo>
                    <a:pt x="216" y="76"/>
                  </a:lnTo>
                  <a:lnTo>
                    <a:pt x="227" y="72"/>
                  </a:lnTo>
                  <a:lnTo>
                    <a:pt x="239" y="67"/>
                  </a:lnTo>
                  <a:lnTo>
                    <a:pt x="250" y="62"/>
                  </a:lnTo>
                  <a:lnTo>
                    <a:pt x="263" y="58"/>
                  </a:lnTo>
                  <a:lnTo>
                    <a:pt x="274" y="54"/>
                  </a:lnTo>
                  <a:lnTo>
                    <a:pt x="287" y="49"/>
                  </a:lnTo>
                  <a:lnTo>
                    <a:pt x="301" y="45"/>
                  </a:lnTo>
                  <a:lnTo>
                    <a:pt x="314" y="42"/>
                  </a:lnTo>
                  <a:lnTo>
                    <a:pt x="326" y="39"/>
                  </a:lnTo>
                  <a:lnTo>
                    <a:pt x="339" y="34"/>
                  </a:lnTo>
                  <a:lnTo>
                    <a:pt x="353" y="31"/>
                  </a:lnTo>
                  <a:lnTo>
                    <a:pt x="367" y="28"/>
                  </a:lnTo>
                  <a:lnTo>
                    <a:pt x="381" y="25"/>
                  </a:lnTo>
                  <a:lnTo>
                    <a:pt x="395" y="22"/>
                  </a:lnTo>
                  <a:lnTo>
                    <a:pt x="409" y="19"/>
                  </a:lnTo>
                  <a:lnTo>
                    <a:pt x="423" y="16"/>
                  </a:lnTo>
                  <a:lnTo>
                    <a:pt x="438" y="14"/>
                  </a:lnTo>
                  <a:lnTo>
                    <a:pt x="452" y="12"/>
                  </a:lnTo>
                  <a:lnTo>
                    <a:pt x="468" y="10"/>
                  </a:lnTo>
                  <a:lnTo>
                    <a:pt x="483" y="8"/>
                  </a:lnTo>
                  <a:lnTo>
                    <a:pt x="498" y="6"/>
                  </a:lnTo>
                  <a:lnTo>
                    <a:pt x="513" y="5"/>
                  </a:lnTo>
                  <a:lnTo>
                    <a:pt x="527" y="4"/>
                  </a:lnTo>
                  <a:lnTo>
                    <a:pt x="544" y="2"/>
                  </a:lnTo>
                  <a:lnTo>
                    <a:pt x="559" y="1"/>
                  </a:lnTo>
                  <a:lnTo>
                    <a:pt x="575" y="1"/>
                  </a:lnTo>
                  <a:lnTo>
                    <a:pt x="591" y="0"/>
                  </a:lnTo>
                  <a:lnTo>
                    <a:pt x="606" y="0"/>
                  </a:lnTo>
                  <a:lnTo>
                    <a:pt x="623" y="0"/>
                  </a:lnTo>
                </a:path>
              </a:pathLst>
            </a:custGeom>
            <a:solidFill>
              <a:srgbClr val="EAEC5E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38100" dir="5400000" algn="ctr" rotWithShape="0">
                <a:schemeClr val="tx1"/>
              </a:outerShdw>
            </a:effectLst>
          </p:spPr>
          <p:txBody>
            <a:bodyPr/>
            <a:lstStyle/>
            <a:p>
              <a:endParaRPr lang="ru-RU" sz="2400"/>
            </a:p>
          </p:txBody>
        </p:sp>
        <p:sp>
          <p:nvSpPr>
            <p:cNvPr id="4112" name="Rectangle 16"/>
            <p:cNvSpPr>
              <a:spLocks noChangeArrowheads="1"/>
            </p:cNvSpPr>
            <p:nvPr/>
          </p:nvSpPr>
          <p:spPr bwMode="auto">
            <a:xfrm>
              <a:off x="3600" y="952"/>
              <a:ext cx="1344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ctr" eaLnBrk="0" hangingPunct="0"/>
              <a:r>
                <a:rPr lang="en-US" altLang="ru-RU" sz="2400" b="1" dirty="0" err="1" smtClean="0">
                  <a:latin typeface="Times New Roman" pitchFamily="18" charset="0"/>
                  <a:cs typeface="Times New Roman" pitchFamily="18" charset="0"/>
                </a:rPr>
                <a:t>Jahon</a:t>
              </a:r>
              <a:r>
                <a:rPr lang="en-US" altLang="ru-RU" sz="2400" b="1" dirty="0" smtClean="0">
                  <a:latin typeface="Times New Roman" pitchFamily="18" charset="0"/>
                  <a:cs typeface="Times New Roman" pitchFamily="18" charset="0"/>
                </a:rPr>
                <a:t>  </a:t>
              </a:r>
              <a:r>
                <a:rPr lang="en-US" altLang="ru-RU" sz="2400" b="1" dirty="0" err="1" smtClean="0">
                  <a:latin typeface="Times New Roman" pitchFamily="18" charset="0"/>
                  <a:cs typeface="Times New Roman" pitchFamily="18" charset="0"/>
                </a:rPr>
                <a:t>bozori</a:t>
              </a:r>
              <a:endParaRPr lang="de-DE" altLang="ru-RU" sz="16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104" name="Rectangle 17"/>
          <p:cNvSpPr>
            <a:spLocks noChangeArrowheads="1"/>
          </p:cNvSpPr>
          <p:nvPr/>
        </p:nvSpPr>
        <p:spPr bwMode="auto">
          <a:xfrm>
            <a:off x="8214784" y="2438401"/>
            <a:ext cx="2035815" cy="36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alt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Standartlashtirish</a:t>
            </a:r>
            <a:r>
              <a:rPr lang="en-US" alt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5" name="Rectangle 19"/>
          <p:cNvSpPr>
            <a:spLocks noChangeArrowheads="1"/>
          </p:cNvSpPr>
          <p:nvPr/>
        </p:nvSpPr>
        <p:spPr bwMode="auto">
          <a:xfrm>
            <a:off x="8293100" y="6342063"/>
            <a:ext cx="1653339" cy="36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ru-RU" alt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alt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kkreditatsiya</a:t>
            </a:r>
            <a:endParaRPr lang="es-ES_tradnl" alt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6" name="Rectangle 20"/>
          <p:cNvSpPr>
            <a:spLocks noChangeArrowheads="1"/>
          </p:cNvSpPr>
          <p:nvPr/>
        </p:nvSpPr>
        <p:spPr bwMode="auto">
          <a:xfrm>
            <a:off x="1625600" y="6248401"/>
            <a:ext cx="1524000" cy="36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eaLnBrk="0" hangingPunct="0"/>
            <a:r>
              <a:rPr lang="en-US" alt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Kuzatish</a:t>
            </a:r>
            <a:endParaRPr lang="ru-RU" alt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7" name="Picture 21" descr="Unbenannt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2590800"/>
            <a:ext cx="4064000" cy="22860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8" name="Rectangle 22"/>
          <p:cNvSpPr>
            <a:spLocks noChangeArrowheads="1"/>
          </p:cNvSpPr>
          <p:nvPr/>
        </p:nvSpPr>
        <p:spPr bwMode="auto">
          <a:xfrm>
            <a:off x="3860800" y="2590800"/>
            <a:ext cx="4064000" cy="1536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algn="ctr" eaLnBrk="0" hangingPunct="0"/>
            <a:endParaRPr lang="ru-RU" altLang="ru-RU" sz="4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/>
            <a:r>
              <a:rPr lang="en-US" altLang="ru-RU" sz="5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ru-RU" altLang="ru-RU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54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savdo</a:t>
            </a:r>
            <a:endParaRPr lang="ru-RU" altLang="ru-RU" sz="6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9" name="Прямоугольник 23"/>
          <p:cNvSpPr>
            <a:spLocks noChangeArrowheads="1"/>
          </p:cNvSpPr>
          <p:nvPr/>
        </p:nvSpPr>
        <p:spPr bwMode="auto">
          <a:xfrm>
            <a:off x="1320800" y="2373313"/>
            <a:ext cx="2235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alt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Тех</a:t>
            </a:r>
            <a:r>
              <a:rPr lang="en-US" alt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nik</a:t>
            </a:r>
            <a:endParaRPr lang="ru-RU" alt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altLang="ru-RU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Reglamentlar</a:t>
            </a:r>
            <a:endParaRPr lang="ru-RU" alt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10" name="Прямоугольник 27"/>
          <p:cNvSpPr>
            <a:spLocks noChangeArrowheads="1"/>
          </p:cNvSpPr>
          <p:nvPr/>
        </p:nvSpPr>
        <p:spPr bwMode="auto">
          <a:xfrm>
            <a:off x="406400" y="152400"/>
            <a:ext cx="112776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kumimoji="1" lang="en-US" altLang="ru-RU" sz="32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Erkin</a:t>
            </a:r>
            <a:r>
              <a:rPr kumimoji="1" lang="en-US" alt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1" lang="en-US" altLang="ru-RU" sz="32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savdo</a:t>
            </a:r>
            <a:r>
              <a:rPr kumimoji="1" lang="en-US" alt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1" lang="en-US" altLang="ru-RU" sz="32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kumimoji="1" lang="en-US" alt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1" lang="en-US" altLang="ru-RU" sz="32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xalqaro</a:t>
            </a:r>
            <a:r>
              <a:rPr kumimoji="1" lang="en-US" alt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1" lang="en-US" altLang="ru-RU" sz="32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bitim</a:t>
            </a:r>
            <a:endParaRPr kumimoji="1" lang="de-DE" alt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5-конечная звезда 22"/>
          <p:cNvSpPr/>
          <p:nvPr/>
        </p:nvSpPr>
        <p:spPr>
          <a:xfrm>
            <a:off x="10680192" y="5622943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26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9"/>
          <p:cNvSpPr>
            <a:spLocks noChangeArrowheads="1"/>
          </p:cNvSpPr>
          <p:nvPr/>
        </p:nvSpPr>
        <p:spPr bwMode="auto">
          <a:xfrm>
            <a:off x="472698" y="158858"/>
            <a:ext cx="11277600" cy="2723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indent="361950" algn="just">
              <a:buFont typeface="Arial" pitchFamily="34" charset="0"/>
              <a:buNone/>
              <a:defRPr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Блок-схема: несколько документов 1"/>
          <p:cNvSpPr/>
          <p:nvPr/>
        </p:nvSpPr>
        <p:spPr>
          <a:xfrm>
            <a:off x="681924" y="450375"/>
            <a:ext cx="11068373" cy="3990691"/>
          </a:xfrm>
          <a:prstGeom prst="flowChartMultidocumen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None/>
              <a:defRPr/>
            </a:pP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Normativ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xujjatlarsiz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maxsulot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realizatsiya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qilishga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yo’l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qo’yilmaydi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!!</a:t>
            </a:r>
            <a:endParaRPr lang="en-US" sz="3200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361950" algn="just">
              <a:buFont typeface="Arial" pitchFamily="34" charset="0"/>
              <a:buNone/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indent="361950" algn="just">
              <a:buFont typeface="Arial" pitchFamily="34" charset="0"/>
              <a:buNone/>
              <a:defRPr/>
            </a:pPr>
            <a:endParaRPr lang="ru-RU" sz="10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ая выноска 2"/>
          <p:cNvSpPr/>
          <p:nvPr/>
        </p:nvSpPr>
        <p:spPr>
          <a:xfrm>
            <a:off x="1117600" y="5114441"/>
            <a:ext cx="10335647" cy="1022888"/>
          </a:xfrm>
          <a:prstGeom prst="wedgeRectCallout">
            <a:avLst>
              <a:gd name="adj1" fmla="val -51423"/>
              <a:gd name="adj2" fmla="val -163258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O’zR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alt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Standartlashtirish</a:t>
            </a:r>
            <a:r>
              <a:rPr lang="en-US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to’g’risida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alt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qonunining</a:t>
            </a:r>
            <a:r>
              <a:rPr lang="en-US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6-</a:t>
            </a:r>
            <a:r>
              <a:rPr lang="en-US" alt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moddasi</a:t>
            </a:r>
            <a:endParaRPr lang="ru-RU" altLang="ru-RU" sz="2800" b="1" dirty="0">
              <a:solidFill>
                <a:srgbClr val="C00000"/>
              </a:solidFill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10953375" y="5702673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34113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47860" y="1842447"/>
            <a:ext cx="10670450" cy="2279175"/>
          </a:xfr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/>
          <a:lstStyle/>
          <a:p>
            <a:pPr algn="l">
              <a:lnSpc>
                <a:spcPct val="100000"/>
              </a:lnSpc>
              <a:tabLst>
                <a:tab pos="7534275" algn="l"/>
              </a:tabLst>
              <a:defRPr/>
            </a:pPr>
            <a:r>
              <a:rPr lang="uz-Cyrl-UZ" sz="2400" b="1" dirty="0" smtClean="0">
                <a:solidFill>
                  <a:schemeClr val="tx1"/>
                </a:solidFill>
              </a:rPr>
              <a:t>- </a:t>
            </a:r>
            <a:r>
              <a:rPr lang="en-US" sz="2400" b="1" dirty="0" err="1" smtClean="0">
                <a:solidFill>
                  <a:schemeClr val="tx1"/>
                </a:solidFill>
              </a:rPr>
              <a:t>mahsulot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xavfsizligi</a:t>
            </a:r>
            <a:r>
              <a:rPr lang="uz-Cyrl-UZ" sz="2400" b="1" dirty="0" smtClean="0">
                <a:solidFill>
                  <a:schemeClr val="tx1"/>
                </a:solidFill>
              </a:rPr>
              <a:t>; </a:t>
            </a:r>
            <a:br>
              <a:rPr lang="uz-Cyrl-UZ" sz="2400" b="1" dirty="0" smtClean="0">
                <a:solidFill>
                  <a:schemeClr val="tx1"/>
                </a:solidFill>
              </a:rPr>
            </a:br>
            <a:r>
              <a:rPr lang="uz-Cyrl-UZ" sz="2400" b="1" dirty="0" smtClean="0">
                <a:solidFill>
                  <a:schemeClr val="tx1"/>
                </a:solidFill>
              </a:rPr>
              <a:t>- </a:t>
            </a:r>
            <a:r>
              <a:rPr lang="en-US" sz="2400" b="1" dirty="0" err="1" smtClean="0">
                <a:solidFill>
                  <a:schemeClr val="tx1"/>
                </a:solidFill>
              </a:rPr>
              <a:t>atrof-muhit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xavfsizligi</a:t>
            </a:r>
            <a:r>
              <a:rPr lang="uz-Cyrl-UZ" sz="2400" b="1" dirty="0" smtClean="0">
                <a:solidFill>
                  <a:schemeClr val="tx1"/>
                </a:solidFill>
              </a:rPr>
              <a:t>; </a:t>
            </a:r>
            <a:br>
              <a:rPr lang="uz-Cyrl-UZ" sz="2400" b="1" dirty="0" smtClean="0">
                <a:solidFill>
                  <a:schemeClr val="tx1"/>
                </a:solidFill>
              </a:rPr>
            </a:br>
            <a:r>
              <a:rPr lang="uz-Cyrl-UZ" sz="2400" b="1" dirty="0" smtClean="0">
                <a:solidFill>
                  <a:schemeClr val="tx1"/>
                </a:solidFill>
              </a:rPr>
              <a:t>- </a:t>
            </a:r>
            <a:r>
              <a:rPr lang="en-US" sz="2400" b="1" dirty="0" err="1" smtClean="0">
                <a:solidFill>
                  <a:schemeClr val="tx1"/>
                </a:solidFill>
              </a:rPr>
              <a:t>aholining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hayoti</a:t>
            </a:r>
            <a:r>
              <a:rPr lang="uz-Cyrl-UZ" sz="2400" b="1" dirty="0" smtClean="0">
                <a:solidFill>
                  <a:schemeClr val="tx1"/>
                </a:solidFill>
              </a:rPr>
              <a:t>, </a:t>
            </a:r>
            <a:r>
              <a:rPr lang="en-US" sz="2400" b="1" dirty="0" err="1" smtClean="0">
                <a:solidFill>
                  <a:schemeClr val="tx1"/>
                </a:solidFill>
              </a:rPr>
              <a:t>sog’ligi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va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mol-mulki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xavfsizligi</a:t>
            </a:r>
            <a:r>
              <a:rPr lang="uz-Cyrl-UZ" sz="2400" b="1" dirty="0" smtClean="0">
                <a:solidFill>
                  <a:schemeClr val="tx1"/>
                </a:solidFill>
              </a:rPr>
              <a:t>;</a:t>
            </a:r>
            <a:br>
              <a:rPr lang="uz-Cyrl-UZ" sz="2400" b="1" dirty="0" smtClean="0">
                <a:solidFill>
                  <a:schemeClr val="tx1"/>
                </a:solidFill>
              </a:rPr>
            </a:br>
            <a:r>
              <a:rPr lang="uz-Cyrl-UZ" sz="2400" b="1" dirty="0" smtClean="0">
                <a:solidFill>
                  <a:schemeClr val="tx1"/>
                </a:solidFill>
              </a:rPr>
              <a:t>- </a:t>
            </a:r>
            <a:r>
              <a:rPr lang="en-US" sz="2400" b="1" dirty="0" err="1" smtClean="0">
                <a:solidFill>
                  <a:schemeClr val="tx1"/>
                </a:solidFill>
              </a:rPr>
              <a:t>texnikaviy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va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axborot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jihatdan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mahsulotning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bir-biriga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mos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kelishi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va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o’zaroalmashinuvchanligi</a:t>
            </a:r>
            <a:r>
              <a:rPr lang="uz-Cyrl-UZ" sz="2400" b="1" dirty="0" smtClean="0">
                <a:solidFill>
                  <a:schemeClr val="tx1"/>
                </a:solidFill>
              </a:rPr>
              <a:t>;</a:t>
            </a:r>
            <a:br>
              <a:rPr lang="uz-Cyrl-UZ" sz="2400" b="1" dirty="0" smtClean="0">
                <a:solidFill>
                  <a:schemeClr val="tx1"/>
                </a:solidFill>
              </a:rPr>
            </a:br>
            <a:r>
              <a:rPr lang="uz-Cyrl-UZ" sz="2400" b="1" dirty="0" smtClean="0">
                <a:solidFill>
                  <a:schemeClr val="tx1"/>
                </a:solidFill>
              </a:rPr>
              <a:t>- </a:t>
            </a:r>
            <a:r>
              <a:rPr lang="en-US" sz="2400" b="1" dirty="0" err="1" smtClean="0">
                <a:solidFill>
                  <a:schemeClr val="tx1"/>
                </a:solidFill>
              </a:rPr>
              <a:t>nazorat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qilish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usullari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birligi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va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tamg’alash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birligini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</a:rPr>
              <a:t>ta’minlash</a:t>
            </a:r>
            <a:r>
              <a:rPr lang="uz-Cyrl-UZ" sz="2400" b="1" dirty="0" smtClean="0">
                <a:solidFill>
                  <a:schemeClr val="tx1"/>
                </a:solidFill>
              </a:rPr>
              <a:t>.</a:t>
            </a:r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232475" y="457201"/>
            <a:ext cx="11701220" cy="720725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ru-RU" sz="3000" b="1" dirty="0" smtClean="0">
                <a:latin typeface="Times New Roman" pitchFamily="18" charset="0"/>
                <a:cs typeface="Times New Roman" pitchFamily="18" charset="0"/>
              </a:rPr>
              <a:t>STANDARTLARDA</a:t>
            </a:r>
            <a:r>
              <a:rPr lang="en-US" altLang="ru-RU" sz="2800" b="1" dirty="0" smtClean="0">
                <a:latin typeface="Times New Roman" pitchFamily="18" charset="0"/>
                <a:cs typeface="Times New Roman" pitchFamily="18" charset="0"/>
              </a:rPr>
              <a:t>  BELGILANGAN  MAJBURIY  TALABLAR </a:t>
            </a:r>
            <a:endParaRPr lang="ru-RU" alt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836908" y="4897464"/>
            <a:ext cx="10616339" cy="743919"/>
          </a:xfrm>
          <a:prstGeom prst="wedgeRectCallout">
            <a:avLst>
              <a:gd name="adj1" fmla="val -49065"/>
              <a:gd name="adj2" fmla="val -153070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O’zR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alt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Standartlashtirish</a:t>
            </a:r>
            <a:r>
              <a:rPr lang="en-US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to’g’risida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alt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qonunining</a:t>
            </a:r>
            <a:r>
              <a:rPr lang="en-US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6-</a:t>
            </a:r>
            <a:r>
              <a:rPr lang="en-US" alt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moddasi</a:t>
            </a:r>
            <a:endParaRPr lang="ru-RU" altLang="ru-RU" sz="2800" b="1" dirty="0">
              <a:solidFill>
                <a:srgbClr val="C00000"/>
              </a:solidFill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11114373" y="5841307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61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9"/>
          <p:cNvSpPr>
            <a:spLocks noChangeArrowheads="1"/>
          </p:cNvSpPr>
          <p:nvPr/>
        </p:nvSpPr>
        <p:spPr bwMode="auto">
          <a:xfrm>
            <a:off x="4275812" y="1219200"/>
            <a:ext cx="3454400" cy="1905000"/>
          </a:xfrm>
          <a:prstGeom prst="rect">
            <a:avLst/>
          </a:prstGeom>
          <a:solidFill>
            <a:srgbClr val="B1B9C4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rgbClr val="B1B9C4"/>
            </a:extrusionClr>
          </a:sp3d>
        </p:spPr>
        <p:txBody>
          <a:bodyPr anchor="ctr">
            <a:flatTx/>
          </a:bodyPr>
          <a:lstStyle/>
          <a:p>
            <a:endParaRPr lang="ru-RU" altLang="ru-RU">
              <a:latin typeface="Times New Roman" pitchFamily="18" charset="0"/>
            </a:endParaRPr>
          </a:p>
        </p:txBody>
      </p:sp>
      <p:sp>
        <p:nvSpPr>
          <p:cNvPr id="7171" name="Text Box 11"/>
          <p:cNvSpPr txBox="1">
            <a:spLocks noChangeArrowheads="1"/>
          </p:cNvSpPr>
          <p:nvPr/>
        </p:nvSpPr>
        <p:spPr bwMode="auto">
          <a:xfrm>
            <a:off x="762000" y="4016375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/>
            <a:endParaRPr lang="ru-RU" altLang="ru-RU" sz="2400"/>
          </a:p>
        </p:txBody>
      </p:sp>
      <p:sp>
        <p:nvSpPr>
          <p:cNvPr id="7172" name="Rectangle 19"/>
          <p:cNvSpPr>
            <a:spLocks noChangeArrowheads="1"/>
          </p:cNvSpPr>
          <p:nvPr/>
        </p:nvSpPr>
        <p:spPr bwMode="auto">
          <a:xfrm>
            <a:off x="711200" y="1295400"/>
            <a:ext cx="3251200" cy="1828800"/>
          </a:xfrm>
          <a:prstGeom prst="rect">
            <a:avLst/>
          </a:prstGeom>
          <a:solidFill>
            <a:srgbClr val="B1B9C4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rgbClr val="B1B9C4"/>
            </a:extrusionClr>
          </a:sp3d>
        </p:spPr>
        <p:txBody>
          <a:bodyPr anchor="ctr">
            <a:flatTx/>
          </a:bodyPr>
          <a:lstStyle/>
          <a:p>
            <a:endParaRPr lang="ru-RU" altLang="ru-RU">
              <a:latin typeface="Times New Roman" pitchFamily="18" charset="0"/>
            </a:endParaRPr>
          </a:p>
        </p:txBody>
      </p:sp>
      <p:pic>
        <p:nvPicPr>
          <p:cNvPr id="7173" name="Picture 35" descr="mgs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400" y="1371600"/>
            <a:ext cx="91440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17" descr="Is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01" y="1371600"/>
            <a:ext cx="757767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Заголовок 1"/>
          <p:cNvSpPr>
            <a:spLocks noGrp="1"/>
          </p:cNvSpPr>
          <p:nvPr>
            <p:ph type="title"/>
          </p:nvPr>
        </p:nvSpPr>
        <p:spPr>
          <a:xfrm>
            <a:off x="0" y="76200"/>
            <a:ext cx="11988800" cy="791705"/>
          </a:xfrm>
        </p:spPr>
        <p:txBody>
          <a:bodyPr/>
          <a:lstStyle/>
          <a:p>
            <a:pPr>
              <a:defRPr/>
            </a:pPr>
            <a:r>
              <a:rPr lang="en-US" sz="3600" b="1" dirty="0" err="1" smtClean="0">
                <a:solidFill>
                  <a:schemeClr val="accent5">
                    <a:lumMod val="75000"/>
                  </a:schemeClr>
                </a:solidFill>
              </a:rPr>
              <a:t>Normativ</a:t>
            </a:r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accent5">
                    <a:lumMod val="75000"/>
                  </a:schemeClr>
                </a:solidFill>
              </a:rPr>
              <a:t>hujjatlarning</a:t>
            </a:r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accent5">
                    <a:lumMod val="75000"/>
                  </a:schemeClr>
                </a:solidFill>
              </a:rPr>
              <a:t>toifalari</a:t>
            </a:r>
            <a:endParaRPr lang="ru-RU" sz="3600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7176" name="Picture 7" descr="iec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371600"/>
            <a:ext cx="719667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 Box 20"/>
          <p:cNvSpPr txBox="1">
            <a:spLocks noChangeArrowheads="1"/>
          </p:cNvSpPr>
          <p:nvPr/>
        </p:nvSpPr>
        <p:spPr bwMode="auto">
          <a:xfrm>
            <a:off x="4470400" y="2133601"/>
            <a:ext cx="2540000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b="1" dirty="0" err="1" smtClean="0">
                <a:solidFill>
                  <a:schemeClr val="bg1"/>
                </a:solidFill>
                <a:latin typeface="+mn-lt"/>
              </a:rPr>
              <a:t>Davlatlararo</a:t>
            </a:r>
            <a:r>
              <a:rPr lang="en-US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+mn-lt"/>
              </a:rPr>
              <a:t>standartlar</a:t>
            </a:r>
            <a:endParaRPr lang="uz-Cyrl-UZ" sz="1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178" name="Rectangle 19"/>
          <p:cNvSpPr>
            <a:spLocks noChangeArrowheads="1"/>
          </p:cNvSpPr>
          <p:nvPr/>
        </p:nvSpPr>
        <p:spPr bwMode="auto">
          <a:xfrm>
            <a:off x="8026400" y="1219200"/>
            <a:ext cx="3657600" cy="1905000"/>
          </a:xfrm>
          <a:prstGeom prst="rect">
            <a:avLst/>
          </a:prstGeom>
          <a:solidFill>
            <a:srgbClr val="B1B9C4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rgbClr val="B1B9C4"/>
            </a:extrusionClr>
          </a:sp3d>
        </p:spPr>
        <p:txBody>
          <a:bodyPr anchor="ctr">
            <a:flatTx/>
          </a:bodyPr>
          <a:lstStyle/>
          <a:p>
            <a:endParaRPr lang="ru-RU" altLang="ru-RU">
              <a:latin typeface="Times New Roman" pitchFamily="18" charset="0"/>
            </a:endParaRPr>
          </a:p>
        </p:txBody>
      </p:sp>
      <p:sp>
        <p:nvSpPr>
          <p:cNvPr id="39" name="Text Box 20"/>
          <p:cNvSpPr txBox="1">
            <a:spLocks noChangeArrowheads="1"/>
          </p:cNvSpPr>
          <p:nvPr/>
        </p:nvSpPr>
        <p:spPr bwMode="auto">
          <a:xfrm>
            <a:off x="8026400" y="2171700"/>
            <a:ext cx="3048000" cy="6463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uz-Cyrl-UZ" b="1" dirty="0" smtClean="0">
                <a:solidFill>
                  <a:schemeClr val="bg1"/>
                </a:solidFill>
                <a:latin typeface="+mn-lt"/>
              </a:rPr>
              <a:t>Хо</a:t>
            </a:r>
            <a:r>
              <a:rPr lang="en-US" b="1" dirty="0" err="1" smtClean="0">
                <a:solidFill>
                  <a:schemeClr val="bg1"/>
                </a:solidFill>
                <a:latin typeface="+mn-lt"/>
              </a:rPr>
              <a:t>rijiy</a:t>
            </a:r>
            <a:r>
              <a:rPr lang="en-US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+mn-lt"/>
              </a:rPr>
              <a:t>mamlakatlarning</a:t>
            </a:r>
            <a:r>
              <a:rPr lang="en-US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+mn-lt"/>
              </a:rPr>
              <a:t>milliy</a:t>
            </a:r>
            <a:r>
              <a:rPr lang="en-US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+mn-lt"/>
              </a:rPr>
              <a:t>standartari</a:t>
            </a:r>
            <a:endParaRPr lang="uz-Cyrl-UZ" sz="1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180" name="Прямоугольник 39"/>
          <p:cNvSpPr>
            <a:spLocks noChangeArrowheads="1"/>
          </p:cNvSpPr>
          <p:nvPr/>
        </p:nvSpPr>
        <p:spPr bwMode="auto">
          <a:xfrm>
            <a:off x="658285" y="1382714"/>
            <a:ext cx="1056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ISO/IEC</a:t>
            </a:r>
            <a:endParaRPr lang="ru-RU" alt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81" name="Прямоугольник 40"/>
          <p:cNvSpPr>
            <a:spLocks noChangeArrowheads="1"/>
          </p:cNvSpPr>
          <p:nvPr/>
        </p:nvSpPr>
        <p:spPr bwMode="auto">
          <a:xfrm>
            <a:off x="4470401" y="1371600"/>
            <a:ext cx="82933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alt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ГОСТ</a:t>
            </a:r>
            <a:endParaRPr lang="ru-RU" alt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82" name="Picture 10" descr="di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1" y="1752600"/>
            <a:ext cx="734484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Picture 33" descr="bsi"/>
          <p:cNvPicPr>
            <a:picLocks noChangeAspect="1" noChangeArrowheads="1"/>
          </p:cNvPicPr>
          <p:nvPr/>
        </p:nvPicPr>
        <p:blipFill>
          <a:blip r:embed="rId6" cstate="print">
            <a:lum bright="30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1200" y="1295401"/>
            <a:ext cx="846667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4" name="Picture 3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0" y="2667000"/>
            <a:ext cx="711200" cy="4572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5" name="Picture 36" descr="gost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0" y="2209800"/>
            <a:ext cx="7112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6" name="Прямоугольник 41"/>
          <p:cNvSpPr>
            <a:spLocks noChangeArrowheads="1"/>
          </p:cNvSpPr>
          <p:nvPr/>
        </p:nvSpPr>
        <p:spPr bwMode="auto">
          <a:xfrm>
            <a:off x="8308678" y="1282329"/>
            <a:ext cx="77457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ru-RU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altLang="ru-RU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MSt</a:t>
            </a:r>
            <a:endParaRPr lang="ru-RU" alt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Rectangle 3"/>
          <p:cNvSpPr>
            <a:spLocks noChangeArrowheads="1"/>
          </p:cNvSpPr>
          <p:nvPr/>
        </p:nvSpPr>
        <p:spPr bwMode="auto">
          <a:xfrm>
            <a:off x="1422400" y="3429000"/>
            <a:ext cx="3149600" cy="2819400"/>
          </a:xfrm>
          <a:prstGeom prst="rect">
            <a:avLst/>
          </a:prstGeom>
          <a:solidFill>
            <a:srgbClr val="333399">
              <a:alpha val="95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rgbClr val="4867A8"/>
            </a:extrusionClr>
          </a:sp3d>
        </p:spPr>
        <p:txBody>
          <a:bodyPr anchor="ctr">
            <a:flatTx/>
          </a:bodyPr>
          <a:lstStyle/>
          <a:p>
            <a:pPr algn="ctr">
              <a:defRPr/>
            </a:pPr>
            <a:r>
              <a:rPr lang="en-US" b="1" dirty="0" err="1" smtClean="0">
                <a:solidFill>
                  <a:srgbClr val="FFFFFF"/>
                </a:solidFill>
                <a:latin typeface="+mn-lt"/>
              </a:rPr>
              <a:t>O’zbekiston</a:t>
            </a:r>
            <a:r>
              <a:rPr lang="en-US" b="1" dirty="0" smtClean="0">
                <a:solidFill>
                  <a:srgbClr val="FFFFFF"/>
                </a:solidFill>
                <a:latin typeface="+mn-lt"/>
              </a:rPr>
              <a:t> </a:t>
            </a:r>
            <a:r>
              <a:rPr lang="ru-RU" b="1" dirty="0" smtClean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 smtClean="0">
                <a:solidFill>
                  <a:srgbClr val="FFFFFF"/>
                </a:solidFill>
                <a:latin typeface="+mn-lt"/>
              </a:rPr>
              <a:t>Respublikasining</a:t>
            </a:r>
            <a:r>
              <a:rPr lang="en-US" b="1" dirty="0" smtClean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 smtClean="0">
                <a:solidFill>
                  <a:srgbClr val="FFFFFF"/>
                </a:solidFill>
                <a:latin typeface="+mn-lt"/>
              </a:rPr>
              <a:t>milliy</a:t>
            </a:r>
            <a:r>
              <a:rPr lang="en-US" b="1" dirty="0" smtClean="0">
                <a:solidFill>
                  <a:srgbClr val="FFFFFF"/>
                </a:solidFill>
                <a:latin typeface="+mn-lt"/>
              </a:rPr>
              <a:t> </a:t>
            </a:r>
            <a:r>
              <a:rPr lang="en-US" b="1" dirty="0" err="1" smtClean="0">
                <a:solidFill>
                  <a:srgbClr val="FFFFFF"/>
                </a:solidFill>
                <a:latin typeface="+mn-lt"/>
              </a:rPr>
              <a:t>standartlari</a:t>
            </a:r>
            <a:endParaRPr lang="ru-RU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7188" name="Прямоугольник 44"/>
          <p:cNvSpPr>
            <a:spLocks noChangeArrowheads="1"/>
          </p:cNvSpPr>
          <p:nvPr/>
        </p:nvSpPr>
        <p:spPr bwMode="auto">
          <a:xfrm>
            <a:off x="1422400" y="3505200"/>
            <a:ext cx="1727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ru-RU" sz="20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altLang="ru-RU" sz="2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20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MSt</a:t>
            </a:r>
            <a:endParaRPr lang="ru-RU" altLang="ru-RU" sz="2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89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601" y="3429000"/>
            <a:ext cx="1411817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Rectangle 3"/>
          <p:cNvSpPr>
            <a:spLocks noChangeArrowheads="1"/>
          </p:cNvSpPr>
          <p:nvPr/>
        </p:nvSpPr>
        <p:spPr bwMode="auto">
          <a:xfrm>
            <a:off x="7823200" y="3429000"/>
            <a:ext cx="3048000" cy="2819400"/>
          </a:xfrm>
          <a:prstGeom prst="rect">
            <a:avLst/>
          </a:prstGeom>
          <a:solidFill>
            <a:srgbClr val="333399">
              <a:alpha val="95000"/>
            </a:srgbClr>
          </a:solidFill>
          <a:ln w="9525">
            <a:solidFill>
              <a:srgbClr val="FFFFFF"/>
            </a:solidFill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rgbClr val="4867A8"/>
            </a:extrusionClr>
          </a:sp3d>
        </p:spPr>
        <p:txBody>
          <a:bodyPr anchor="ctr">
            <a:flatTx/>
          </a:bodyPr>
          <a:lstStyle/>
          <a:p>
            <a:pPr algn="ctr">
              <a:defRPr/>
            </a:pPr>
            <a:r>
              <a:rPr lang="ru-RU" sz="2000" b="1" dirty="0" smtClean="0">
                <a:solidFill>
                  <a:srgbClr val="FFFFFF"/>
                </a:solidFill>
                <a:latin typeface="+mn-lt"/>
              </a:rPr>
              <a:t>Т</a:t>
            </a:r>
            <a:r>
              <a:rPr lang="en-US" sz="2000" b="1" dirty="0" err="1" smtClean="0">
                <a:solidFill>
                  <a:srgbClr val="FFFFFF"/>
                </a:solidFill>
                <a:latin typeface="+mn-lt"/>
              </a:rPr>
              <a:t>ashkilotning</a:t>
            </a:r>
            <a:r>
              <a:rPr lang="en-US" sz="2000" b="1" dirty="0" smtClean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2000" b="1" dirty="0" err="1" smtClean="0">
                <a:solidFill>
                  <a:srgbClr val="FFFFFF"/>
                </a:solidFill>
                <a:latin typeface="+mn-lt"/>
              </a:rPr>
              <a:t>standartlari</a:t>
            </a:r>
            <a:endParaRPr lang="ru-RU" sz="2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7191" name="Прямоугольник 49"/>
          <p:cNvSpPr>
            <a:spLocks noChangeArrowheads="1"/>
          </p:cNvSpPr>
          <p:nvPr/>
        </p:nvSpPr>
        <p:spPr bwMode="auto">
          <a:xfrm>
            <a:off x="8940800" y="3581400"/>
            <a:ext cx="43204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ru-RU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Ts</a:t>
            </a:r>
            <a:endParaRPr lang="ru-RU" altLang="ru-RU" sz="20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" name="Text Box 20"/>
          <p:cNvSpPr txBox="1">
            <a:spLocks noChangeArrowheads="1"/>
          </p:cNvSpPr>
          <p:nvPr/>
        </p:nvSpPr>
        <p:spPr bwMode="auto">
          <a:xfrm>
            <a:off x="711200" y="2133600"/>
            <a:ext cx="32512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uz-Cyrl-UZ" b="1" dirty="0" smtClean="0">
                <a:solidFill>
                  <a:schemeClr val="bg1"/>
                </a:solidFill>
                <a:latin typeface="+mn-lt"/>
              </a:rPr>
              <a:t>Ха</a:t>
            </a:r>
            <a:r>
              <a:rPr lang="en-US" b="1" dirty="0" err="1" smtClean="0">
                <a:solidFill>
                  <a:schemeClr val="bg1"/>
                </a:solidFill>
                <a:latin typeface="+mn-lt"/>
              </a:rPr>
              <a:t>lqaro</a:t>
            </a:r>
            <a:r>
              <a:rPr lang="uz-Cyrl-UZ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en-US" b="1" dirty="0" err="1" smtClean="0">
                <a:solidFill>
                  <a:schemeClr val="bg1"/>
                </a:solidFill>
                <a:latin typeface="+mn-lt"/>
              </a:rPr>
              <a:t>standartlar</a:t>
            </a:r>
            <a:endParaRPr lang="uz-Cyrl-UZ" sz="14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5" name="5-конечная звезда 24"/>
          <p:cNvSpPr/>
          <p:nvPr/>
        </p:nvSpPr>
        <p:spPr>
          <a:xfrm>
            <a:off x="10972800" y="5622943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2575281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304800"/>
            <a:ext cx="11887200" cy="609600"/>
          </a:xfrm>
        </p:spPr>
        <p:txBody>
          <a:bodyPr/>
          <a:lstStyle/>
          <a:p>
            <a:pPr marL="342900" indent="-342900">
              <a:spcBef>
                <a:spcPct val="100000"/>
              </a:spcBef>
              <a:spcAft>
                <a:spcPct val="40000"/>
              </a:spcAft>
              <a:defRPr/>
            </a:pPr>
            <a:r>
              <a:rPr lang="ru-RU" sz="3200" b="1" dirty="0" err="1" smtClean="0">
                <a:solidFill>
                  <a:schemeClr val="accent5">
                    <a:lumMod val="75000"/>
                  </a:schemeClr>
                </a:solidFill>
              </a:rPr>
              <a:t>Ма</a:t>
            </a:r>
            <a:r>
              <a:rPr lang="en-US" sz="3200" b="1" dirty="0" err="1" smtClean="0">
                <a:solidFill>
                  <a:schemeClr val="accent5">
                    <a:lumMod val="75000"/>
                  </a:schemeClr>
                </a:solidFill>
              </a:rPr>
              <a:t>hsulot</a:t>
            </a:r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3200" b="1" dirty="0" err="1" smtClean="0">
                <a:solidFill>
                  <a:schemeClr val="accent5">
                    <a:lumMod val="75000"/>
                  </a:schemeClr>
                </a:solidFill>
              </a:rPr>
              <a:t>muvofiqsizligi</a:t>
            </a:r>
            <a:endParaRPr lang="ru-RU" sz="3200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711200" y="4343401"/>
            <a:ext cx="7029451" cy="1712913"/>
            <a:chOff x="432" y="2880"/>
            <a:chExt cx="3321" cy="1079"/>
          </a:xfrm>
        </p:grpSpPr>
        <p:grpSp>
          <p:nvGrpSpPr>
            <p:cNvPr id="16427" name="Group 3"/>
            <p:cNvGrpSpPr>
              <a:grpSpLocks/>
            </p:cNvGrpSpPr>
            <p:nvPr/>
          </p:nvGrpSpPr>
          <p:grpSpPr bwMode="auto">
            <a:xfrm>
              <a:off x="1929" y="2880"/>
              <a:ext cx="1824" cy="1079"/>
              <a:chOff x="5616" y="7056"/>
              <a:chExt cx="4544" cy="2698"/>
            </a:xfrm>
          </p:grpSpPr>
          <p:sp>
            <p:nvSpPr>
              <p:cNvPr id="62" name="Rectangle 4"/>
              <p:cNvSpPr>
                <a:spLocks noChangeArrowheads="1"/>
              </p:cNvSpPr>
              <p:nvPr/>
            </p:nvSpPr>
            <p:spPr bwMode="auto">
              <a:xfrm>
                <a:off x="9876" y="7199"/>
                <a:ext cx="142" cy="2555"/>
              </a:xfrm>
              <a:prstGeom prst="rect">
                <a:avLst/>
              </a:prstGeom>
              <a:solidFill>
                <a:srgbClr val="4F81BD"/>
              </a:solidFill>
              <a:ln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  <p:sp>
            <p:nvSpPr>
              <p:cNvPr id="63" name="Rectangle 5"/>
              <p:cNvSpPr>
                <a:spLocks noChangeArrowheads="1"/>
              </p:cNvSpPr>
              <p:nvPr/>
            </p:nvSpPr>
            <p:spPr bwMode="auto">
              <a:xfrm>
                <a:off x="5758" y="7199"/>
                <a:ext cx="142" cy="2555"/>
              </a:xfrm>
              <a:prstGeom prst="rect">
                <a:avLst/>
              </a:prstGeom>
              <a:solidFill>
                <a:srgbClr val="4F81BD"/>
              </a:solidFill>
              <a:ln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  <p:sp>
            <p:nvSpPr>
              <p:cNvPr id="64" name="Rectangle 6"/>
              <p:cNvSpPr>
                <a:spLocks noChangeArrowheads="1"/>
              </p:cNvSpPr>
              <p:nvPr/>
            </p:nvSpPr>
            <p:spPr bwMode="auto">
              <a:xfrm>
                <a:off x="5616" y="7056"/>
                <a:ext cx="4544" cy="143"/>
              </a:xfrm>
              <a:prstGeom prst="rect">
                <a:avLst/>
              </a:prstGeom>
              <a:solidFill>
                <a:srgbClr val="4F81BD"/>
              </a:solidFill>
              <a:ln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  <p:sp>
            <p:nvSpPr>
              <p:cNvPr id="65" name="Rectangle 7"/>
              <p:cNvSpPr>
                <a:spLocks noChangeArrowheads="1"/>
              </p:cNvSpPr>
              <p:nvPr/>
            </p:nvSpPr>
            <p:spPr bwMode="auto">
              <a:xfrm>
                <a:off x="7178" y="7199"/>
                <a:ext cx="1420" cy="283"/>
              </a:xfrm>
              <a:prstGeom prst="rect">
                <a:avLst/>
              </a:prstGeom>
              <a:solidFill>
                <a:srgbClr val="4F81BD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  <p:grpSp>
            <p:nvGrpSpPr>
              <p:cNvPr id="16433" name="Group 8"/>
              <p:cNvGrpSpPr>
                <a:grpSpLocks/>
              </p:cNvGrpSpPr>
              <p:nvPr/>
            </p:nvGrpSpPr>
            <p:grpSpPr bwMode="auto">
              <a:xfrm>
                <a:off x="5900" y="7198"/>
                <a:ext cx="1278" cy="568"/>
                <a:chOff x="1136" y="6248"/>
                <a:chExt cx="1278" cy="568"/>
              </a:xfrm>
            </p:grpSpPr>
            <p:sp>
              <p:nvSpPr>
                <p:cNvPr id="73" name="Rectangle 9"/>
                <p:cNvSpPr>
                  <a:spLocks noChangeArrowheads="1"/>
                </p:cNvSpPr>
                <p:nvPr/>
              </p:nvSpPr>
              <p:spPr bwMode="auto">
                <a:xfrm>
                  <a:off x="1136" y="6249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74" name="Oval 10"/>
                <p:cNvSpPr>
                  <a:spLocks noChangeArrowheads="1"/>
                </p:cNvSpPr>
                <p:nvPr/>
              </p:nvSpPr>
              <p:spPr bwMode="auto">
                <a:xfrm>
                  <a:off x="1704" y="6391"/>
                  <a:ext cx="142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6434" name="Group 11"/>
              <p:cNvGrpSpPr>
                <a:grpSpLocks/>
              </p:cNvGrpSpPr>
              <p:nvPr/>
            </p:nvGrpSpPr>
            <p:grpSpPr bwMode="auto">
              <a:xfrm>
                <a:off x="5900" y="7766"/>
                <a:ext cx="1278" cy="568"/>
                <a:chOff x="1136" y="6248"/>
                <a:chExt cx="1278" cy="568"/>
              </a:xfrm>
            </p:grpSpPr>
            <p:sp>
              <p:nvSpPr>
                <p:cNvPr id="71" name="Rectangle 12"/>
                <p:cNvSpPr>
                  <a:spLocks noChangeArrowheads="1"/>
                </p:cNvSpPr>
                <p:nvPr/>
              </p:nvSpPr>
              <p:spPr bwMode="auto">
                <a:xfrm>
                  <a:off x="1136" y="6248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72" name="Oval 13"/>
                <p:cNvSpPr>
                  <a:spLocks noChangeArrowheads="1"/>
                </p:cNvSpPr>
                <p:nvPr/>
              </p:nvSpPr>
              <p:spPr bwMode="auto">
                <a:xfrm>
                  <a:off x="1704" y="6391"/>
                  <a:ext cx="142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6435" name="Group 14"/>
              <p:cNvGrpSpPr>
                <a:grpSpLocks/>
              </p:cNvGrpSpPr>
              <p:nvPr/>
            </p:nvGrpSpPr>
            <p:grpSpPr bwMode="auto">
              <a:xfrm>
                <a:off x="5900" y="8334"/>
                <a:ext cx="1278" cy="568"/>
                <a:chOff x="1136" y="6248"/>
                <a:chExt cx="1278" cy="568"/>
              </a:xfrm>
            </p:grpSpPr>
            <p:sp>
              <p:nvSpPr>
                <p:cNvPr id="69" name="Rectangle 15"/>
                <p:cNvSpPr>
                  <a:spLocks noChangeArrowheads="1"/>
                </p:cNvSpPr>
                <p:nvPr/>
              </p:nvSpPr>
              <p:spPr bwMode="auto">
                <a:xfrm>
                  <a:off x="1136" y="6248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70" name="Oval 16"/>
                <p:cNvSpPr>
                  <a:spLocks noChangeArrowheads="1"/>
                </p:cNvSpPr>
                <p:nvPr/>
              </p:nvSpPr>
              <p:spPr bwMode="auto">
                <a:xfrm>
                  <a:off x="1704" y="6390"/>
                  <a:ext cx="142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</p:grpSp>
        <p:sp>
          <p:nvSpPr>
            <p:cNvPr id="61" name="Text Box 17"/>
            <p:cNvSpPr txBox="1">
              <a:spLocks noChangeArrowheads="1"/>
            </p:cNvSpPr>
            <p:nvPr/>
          </p:nvSpPr>
          <p:spPr bwMode="auto">
            <a:xfrm>
              <a:off x="432" y="3216"/>
              <a:ext cx="1344" cy="407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Natija</a:t>
              </a:r>
              <a:r>
                <a:rPr lang="en-US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bunday</a:t>
              </a:r>
              <a:r>
                <a:rPr lang="en-US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bo’lishi</a:t>
              </a:r>
              <a:r>
                <a:rPr lang="en-US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mumkin</a:t>
              </a:r>
              <a:r>
                <a:rPr lang="en-GB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....</a:t>
              </a:r>
              <a:endParaRPr lang="en-GB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6197600" y="4419601"/>
            <a:ext cx="4673600" cy="1173163"/>
            <a:chOff x="2928" y="2784"/>
            <a:chExt cx="2208" cy="739"/>
          </a:xfrm>
        </p:grpSpPr>
        <p:grpSp>
          <p:nvGrpSpPr>
            <p:cNvPr id="16416" name="Group 19"/>
            <p:cNvGrpSpPr>
              <a:grpSpLocks/>
            </p:cNvGrpSpPr>
            <p:nvPr/>
          </p:nvGrpSpPr>
          <p:grpSpPr bwMode="auto">
            <a:xfrm>
              <a:off x="2926" y="2777"/>
              <a:ext cx="625" cy="738"/>
              <a:chOff x="8354" y="10512"/>
              <a:chExt cx="1562" cy="1846"/>
            </a:xfrm>
          </p:grpSpPr>
          <p:grpSp>
            <p:nvGrpSpPr>
              <p:cNvPr id="16418" name="Group 20"/>
              <p:cNvGrpSpPr>
                <a:grpSpLocks/>
              </p:cNvGrpSpPr>
              <p:nvPr/>
            </p:nvGrpSpPr>
            <p:grpSpPr bwMode="auto">
              <a:xfrm>
                <a:off x="8496" y="10512"/>
                <a:ext cx="1278" cy="710"/>
                <a:chOff x="1136" y="6248"/>
                <a:chExt cx="1278" cy="568"/>
              </a:xfrm>
            </p:grpSpPr>
            <p:sp>
              <p:nvSpPr>
                <p:cNvPr id="85" name="Rectangle 21"/>
                <p:cNvSpPr>
                  <a:spLocks noChangeArrowheads="1"/>
                </p:cNvSpPr>
                <p:nvPr/>
              </p:nvSpPr>
              <p:spPr bwMode="auto">
                <a:xfrm>
                  <a:off x="1136" y="6248"/>
                  <a:ext cx="1277" cy="568"/>
                </a:xfrm>
                <a:prstGeom prst="rect">
                  <a:avLst/>
                </a:prstGeom>
                <a:solidFill>
                  <a:srgbClr val="0000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86" name="Oval 22"/>
                <p:cNvSpPr>
                  <a:spLocks noChangeArrowheads="1"/>
                </p:cNvSpPr>
                <p:nvPr/>
              </p:nvSpPr>
              <p:spPr bwMode="auto">
                <a:xfrm>
                  <a:off x="1704" y="6390"/>
                  <a:ext cx="142" cy="142"/>
                </a:xfrm>
                <a:prstGeom prst="ellipse">
                  <a:avLst/>
                </a:prstGeom>
                <a:solidFill>
                  <a:srgbClr val="0000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6419" name="Group 23"/>
              <p:cNvGrpSpPr>
                <a:grpSpLocks/>
              </p:cNvGrpSpPr>
              <p:nvPr/>
            </p:nvGrpSpPr>
            <p:grpSpPr bwMode="auto">
              <a:xfrm>
                <a:off x="8496" y="11222"/>
                <a:ext cx="1420" cy="568"/>
                <a:chOff x="1136" y="6248"/>
                <a:chExt cx="1278" cy="568"/>
              </a:xfrm>
            </p:grpSpPr>
            <p:sp>
              <p:nvSpPr>
                <p:cNvPr id="83" name="Rectangle 24"/>
                <p:cNvSpPr>
                  <a:spLocks noChangeArrowheads="1"/>
                </p:cNvSpPr>
                <p:nvPr/>
              </p:nvSpPr>
              <p:spPr bwMode="auto">
                <a:xfrm>
                  <a:off x="1136" y="6248"/>
                  <a:ext cx="1278" cy="568"/>
                </a:xfrm>
                <a:prstGeom prst="rect">
                  <a:avLst/>
                </a:prstGeom>
                <a:solidFill>
                  <a:srgbClr val="0000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84" name="Oval 25"/>
                <p:cNvSpPr>
                  <a:spLocks noChangeArrowheads="1"/>
                </p:cNvSpPr>
                <p:nvPr/>
              </p:nvSpPr>
              <p:spPr bwMode="auto">
                <a:xfrm>
                  <a:off x="1703" y="6391"/>
                  <a:ext cx="144" cy="143"/>
                </a:xfrm>
                <a:prstGeom prst="ellipse">
                  <a:avLst/>
                </a:prstGeom>
                <a:solidFill>
                  <a:srgbClr val="0000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6420" name="Group 26"/>
              <p:cNvGrpSpPr>
                <a:grpSpLocks/>
              </p:cNvGrpSpPr>
              <p:nvPr/>
            </p:nvGrpSpPr>
            <p:grpSpPr bwMode="auto">
              <a:xfrm>
                <a:off x="8354" y="11790"/>
                <a:ext cx="1420" cy="568"/>
                <a:chOff x="1136" y="6248"/>
                <a:chExt cx="1278" cy="568"/>
              </a:xfrm>
            </p:grpSpPr>
            <p:sp>
              <p:nvSpPr>
                <p:cNvPr id="81" name="Rectangle 27"/>
                <p:cNvSpPr>
                  <a:spLocks noChangeArrowheads="1"/>
                </p:cNvSpPr>
                <p:nvPr/>
              </p:nvSpPr>
              <p:spPr bwMode="auto">
                <a:xfrm>
                  <a:off x="1136" y="6248"/>
                  <a:ext cx="1278" cy="568"/>
                </a:xfrm>
                <a:prstGeom prst="rect">
                  <a:avLst/>
                </a:prstGeom>
                <a:solidFill>
                  <a:srgbClr val="0000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82" name="Oval 28"/>
                <p:cNvSpPr>
                  <a:spLocks noChangeArrowheads="1"/>
                </p:cNvSpPr>
                <p:nvPr/>
              </p:nvSpPr>
              <p:spPr bwMode="auto">
                <a:xfrm>
                  <a:off x="1703" y="6391"/>
                  <a:ext cx="144" cy="143"/>
                </a:xfrm>
                <a:prstGeom prst="ellipse">
                  <a:avLst/>
                </a:prstGeom>
                <a:solidFill>
                  <a:srgbClr val="0000FF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</p:grpSp>
        <p:sp>
          <p:nvSpPr>
            <p:cNvPr id="77" name="Text Box 29"/>
            <p:cNvSpPr txBox="1">
              <a:spLocks noChangeArrowheads="1"/>
            </p:cNvSpPr>
            <p:nvPr/>
          </p:nvSpPr>
          <p:spPr bwMode="auto">
            <a:xfrm>
              <a:off x="3818" y="3064"/>
              <a:ext cx="1318" cy="231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GB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.....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yoki</a:t>
              </a:r>
              <a:r>
                <a:rPr lang="en-US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bunday</a:t>
              </a:r>
              <a:endParaRPr lang="en-GB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Group 30"/>
          <p:cNvGrpSpPr>
            <a:grpSpLocks/>
          </p:cNvGrpSpPr>
          <p:nvPr/>
        </p:nvGrpSpPr>
        <p:grpSpPr bwMode="auto">
          <a:xfrm>
            <a:off x="1022351" y="1524000"/>
            <a:ext cx="3860800" cy="1714500"/>
            <a:chOff x="819" y="864"/>
            <a:chExt cx="1824" cy="1080"/>
          </a:xfrm>
        </p:grpSpPr>
        <p:grpSp>
          <p:nvGrpSpPr>
            <p:cNvPr id="16411" name="Group 31"/>
            <p:cNvGrpSpPr>
              <a:grpSpLocks/>
            </p:cNvGrpSpPr>
            <p:nvPr/>
          </p:nvGrpSpPr>
          <p:grpSpPr bwMode="auto">
            <a:xfrm>
              <a:off x="819" y="864"/>
              <a:ext cx="1824" cy="1080"/>
              <a:chOff x="1846" y="4402"/>
              <a:chExt cx="4544" cy="2698"/>
            </a:xfrm>
          </p:grpSpPr>
          <p:sp>
            <p:nvSpPr>
              <p:cNvPr id="90" name="Rectangle 32"/>
              <p:cNvSpPr>
                <a:spLocks noChangeArrowheads="1"/>
              </p:cNvSpPr>
              <p:nvPr/>
            </p:nvSpPr>
            <p:spPr bwMode="auto">
              <a:xfrm>
                <a:off x="6106" y="4544"/>
                <a:ext cx="142" cy="2556"/>
              </a:xfrm>
              <a:prstGeom prst="rect">
                <a:avLst/>
              </a:prstGeom>
              <a:solidFill>
                <a:srgbClr val="4F81BD"/>
              </a:solidFill>
              <a:ln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  <p:sp>
            <p:nvSpPr>
              <p:cNvPr id="91" name="Rectangle 33"/>
              <p:cNvSpPr>
                <a:spLocks noChangeArrowheads="1"/>
              </p:cNvSpPr>
              <p:nvPr/>
            </p:nvSpPr>
            <p:spPr bwMode="auto">
              <a:xfrm>
                <a:off x="1988" y="4544"/>
                <a:ext cx="142" cy="2556"/>
              </a:xfrm>
              <a:prstGeom prst="rect">
                <a:avLst/>
              </a:prstGeom>
              <a:solidFill>
                <a:srgbClr val="4F81BD"/>
              </a:solidFill>
              <a:ln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  <p:sp>
            <p:nvSpPr>
              <p:cNvPr id="92" name="Rectangle 34"/>
              <p:cNvSpPr>
                <a:spLocks noChangeArrowheads="1"/>
              </p:cNvSpPr>
              <p:nvPr/>
            </p:nvSpPr>
            <p:spPr bwMode="auto">
              <a:xfrm>
                <a:off x="1846" y="4402"/>
                <a:ext cx="4544" cy="142"/>
              </a:xfrm>
              <a:prstGeom prst="rect">
                <a:avLst/>
              </a:prstGeom>
              <a:solidFill>
                <a:srgbClr val="4F81BD"/>
              </a:solidFill>
              <a:ln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</p:grpSp>
        <p:sp>
          <p:nvSpPr>
            <p:cNvPr id="89" name="Text Box 35"/>
            <p:cNvSpPr txBox="1">
              <a:spLocks noChangeArrowheads="1"/>
            </p:cNvSpPr>
            <p:nvPr/>
          </p:nvSpPr>
          <p:spPr bwMode="auto">
            <a:xfrm>
              <a:off x="1008" y="1056"/>
              <a:ext cx="1440" cy="36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0" fontAlgn="auto" hangingPunct="0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ru-RU" sz="1600" b="1" kern="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А </a:t>
              </a:r>
              <a:r>
                <a:rPr lang="en-US" sz="1600" b="1" kern="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tashkilot</a:t>
              </a:r>
              <a:r>
                <a:rPr lang="ru-RU" sz="1600" b="1" kern="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600" b="1" kern="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tortmasiz</a:t>
              </a:r>
              <a:r>
                <a:rPr lang="ru-RU" sz="1600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600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stol</a:t>
              </a:r>
              <a:r>
                <a:rPr lang="en-US" sz="1600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600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ishlab</a:t>
              </a:r>
              <a:r>
                <a:rPr lang="en-US" sz="1600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600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chiqaradi</a:t>
              </a:r>
              <a:endParaRPr lang="en-GB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4" name="Group 36"/>
          <p:cNvGrpSpPr>
            <a:grpSpLocks/>
          </p:cNvGrpSpPr>
          <p:nvPr/>
        </p:nvGrpSpPr>
        <p:grpSpPr bwMode="auto">
          <a:xfrm>
            <a:off x="7315200" y="1371600"/>
            <a:ext cx="3860800" cy="2471738"/>
            <a:chOff x="3360" y="1056"/>
            <a:chExt cx="1824" cy="1557"/>
          </a:xfrm>
        </p:grpSpPr>
        <p:grpSp>
          <p:nvGrpSpPr>
            <p:cNvPr id="16391" name="Group 37"/>
            <p:cNvGrpSpPr>
              <a:grpSpLocks/>
            </p:cNvGrpSpPr>
            <p:nvPr/>
          </p:nvGrpSpPr>
          <p:grpSpPr bwMode="auto">
            <a:xfrm>
              <a:off x="3458" y="1535"/>
              <a:ext cx="1647" cy="1078"/>
              <a:chOff x="10082" y="3976"/>
              <a:chExt cx="4118" cy="2698"/>
            </a:xfrm>
          </p:grpSpPr>
          <p:grpSp>
            <p:nvGrpSpPr>
              <p:cNvPr id="16393" name="Group 38"/>
              <p:cNvGrpSpPr>
                <a:grpSpLocks/>
              </p:cNvGrpSpPr>
              <p:nvPr/>
            </p:nvGrpSpPr>
            <p:grpSpPr bwMode="auto">
              <a:xfrm>
                <a:off x="12638" y="3976"/>
                <a:ext cx="1278" cy="568"/>
                <a:chOff x="1136" y="6248"/>
                <a:chExt cx="1278" cy="568"/>
              </a:xfrm>
            </p:grpSpPr>
            <p:sp>
              <p:nvSpPr>
                <p:cNvPr id="112" name="Rectangle 39"/>
                <p:cNvSpPr>
                  <a:spLocks noChangeArrowheads="1"/>
                </p:cNvSpPr>
                <p:nvPr/>
              </p:nvSpPr>
              <p:spPr bwMode="auto">
                <a:xfrm>
                  <a:off x="1135" y="6248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13" name="Oval 40"/>
                <p:cNvSpPr>
                  <a:spLocks noChangeArrowheads="1"/>
                </p:cNvSpPr>
                <p:nvPr/>
              </p:nvSpPr>
              <p:spPr bwMode="auto">
                <a:xfrm>
                  <a:off x="1703" y="6391"/>
                  <a:ext cx="143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6394" name="Group 41"/>
              <p:cNvGrpSpPr>
                <a:grpSpLocks/>
              </p:cNvGrpSpPr>
              <p:nvPr/>
            </p:nvGrpSpPr>
            <p:grpSpPr bwMode="auto">
              <a:xfrm>
                <a:off x="12922" y="5112"/>
                <a:ext cx="1278" cy="568"/>
                <a:chOff x="1136" y="6248"/>
                <a:chExt cx="1278" cy="568"/>
              </a:xfrm>
            </p:grpSpPr>
            <p:sp>
              <p:nvSpPr>
                <p:cNvPr id="110" name="Rectangle 42"/>
                <p:cNvSpPr>
                  <a:spLocks noChangeArrowheads="1"/>
                </p:cNvSpPr>
                <p:nvPr/>
              </p:nvSpPr>
              <p:spPr bwMode="auto">
                <a:xfrm>
                  <a:off x="1136" y="6248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11" name="Oval 43"/>
                <p:cNvSpPr>
                  <a:spLocks noChangeArrowheads="1"/>
                </p:cNvSpPr>
                <p:nvPr/>
              </p:nvSpPr>
              <p:spPr bwMode="auto">
                <a:xfrm>
                  <a:off x="1704" y="6391"/>
                  <a:ext cx="143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6395" name="Group 44"/>
              <p:cNvGrpSpPr>
                <a:grpSpLocks/>
              </p:cNvGrpSpPr>
              <p:nvPr/>
            </p:nvGrpSpPr>
            <p:grpSpPr bwMode="auto">
              <a:xfrm>
                <a:off x="12780" y="6106"/>
                <a:ext cx="1278" cy="568"/>
                <a:chOff x="1136" y="6248"/>
                <a:chExt cx="1278" cy="568"/>
              </a:xfrm>
            </p:grpSpPr>
            <p:sp>
              <p:nvSpPr>
                <p:cNvPr id="108" name="Rectangle 45"/>
                <p:cNvSpPr>
                  <a:spLocks noChangeArrowheads="1"/>
                </p:cNvSpPr>
                <p:nvPr/>
              </p:nvSpPr>
              <p:spPr bwMode="auto">
                <a:xfrm>
                  <a:off x="1136" y="6248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09" name="Oval 46"/>
                <p:cNvSpPr>
                  <a:spLocks noChangeArrowheads="1"/>
                </p:cNvSpPr>
                <p:nvPr/>
              </p:nvSpPr>
              <p:spPr bwMode="auto">
                <a:xfrm>
                  <a:off x="1703" y="6391"/>
                  <a:ext cx="143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6396" name="Group 47"/>
              <p:cNvGrpSpPr>
                <a:grpSpLocks/>
              </p:cNvGrpSpPr>
              <p:nvPr/>
            </p:nvGrpSpPr>
            <p:grpSpPr bwMode="auto">
              <a:xfrm>
                <a:off x="10508" y="3976"/>
                <a:ext cx="1278" cy="568"/>
                <a:chOff x="1136" y="6248"/>
                <a:chExt cx="1278" cy="568"/>
              </a:xfrm>
            </p:grpSpPr>
            <p:sp>
              <p:nvSpPr>
                <p:cNvPr id="106" name="Rectangle 48"/>
                <p:cNvSpPr>
                  <a:spLocks noChangeArrowheads="1"/>
                </p:cNvSpPr>
                <p:nvPr/>
              </p:nvSpPr>
              <p:spPr bwMode="auto">
                <a:xfrm>
                  <a:off x="1135" y="6248"/>
                  <a:ext cx="1280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07" name="Oval 49"/>
                <p:cNvSpPr>
                  <a:spLocks noChangeArrowheads="1"/>
                </p:cNvSpPr>
                <p:nvPr/>
              </p:nvSpPr>
              <p:spPr bwMode="auto">
                <a:xfrm>
                  <a:off x="1705" y="6391"/>
                  <a:ext cx="140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6397" name="Group 50"/>
              <p:cNvGrpSpPr>
                <a:grpSpLocks/>
              </p:cNvGrpSpPr>
              <p:nvPr/>
            </p:nvGrpSpPr>
            <p:grpSpPr bwMode="auto">
              <a:xfrm>
                <a:off x="10082" y="5112"/>
                <a:ext cx="1278" cy="568"/>
                <a:chOff x="1136" y="6248"/>
                <a:chExt cx="1278" cy="568"/>
              </a:xfrm>
            </p:grpSpPr>
            <p:sp>
              <p:nvSpPr>
                <p:cNvPr id="104" name="Rectangle 51"/>
                <p:cNvSpPr>
                  <a:spLocks noChangeArrowheads="1"/>
                </p:cNvSpPr>
                <p:nvPr/>
              </p:nvSpPr>
              <p:spPr bwMode="auto">
                <a:xfrm>
                  <a:off x="1136" y="6248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05" name="Oval 52"/>
                <p:cNvSpPr>
                  <a:spLocks noChangeArrowheads="1"/>
                </p:cNvSpPr>
                <p:nvPr/>
              </p:nvSpPr>
              <p:spPr bwMode="auto">
                <a:xfrm>
                  <a:off x="1704" y="6391"/>
                  <a:ext cx="143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6398" name="Group 53"/>
              <p:cNvGrpSpPr>
                <a:grpSpLocks/>
              </p:cNvGrpSpPr>
              <p:nvPr/>
            </p:nvGrpSpPr>
            <p:grpSpPr bwMode="auto">
              <a:xfrm>
                <a:off x="10224" y="6106"/>
                <a:ext cx="1278" cy="568"/>
                <a:chOff x="1136" y="6248"/>
                <a:chExt cx="1278" cy="568"/>
              </a:xfrm>
            </p:grpSpPr>
            <p:sp>
              <p:nvSpPr>
                <p:cNvPr id="102" name="Rectangle 54"/>
                <p:cNvSpPr>
                  <a:spLocks noChangeArrowheads="1"/>
                </p:cNvSpPr>
                <p:nvPr/>
              </p:nvSpPr>
              <p:spPr bwMode="auto">
                <a:xfrm>
                  <a:off x="1137" y="6248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03" name="Oval 55"/>
                <p:cNvSpPr>
                  <a:spLocks noChangeArrowheads="1"/>
                </p:cNvSpPr>
                <p:nvPr/>
              </p:nvSpPr>
              <p:spPr bwMode="auto">
                <a:xfrm>
                  <a:off x="1704" y="6391"/>
                  <a:ext cx="143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</p:grpSp>
        <p:sp>
          <p:nvSpPr>
            <p:cNvPr id="95" name="Text Box 56"/>
            <p:cNvSpPr txBox="1">
              <a:spLocks noChangeArrowheads="1"/>
            </p:cNvSpPr>
            <p:nvPr/>
          </p:nvSpPr>
          <p:spPr bwMode="auto">
            <a:xfrm>
              <a:off x="3360" y="1056"/>
              <a:ext cx="1824" cy="368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0" fontAlgn="auto" hangingPunct="0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GB" sz="1600" b="1" kern="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</a:t>
              </a:r>
              <a:r>
                <a:rPr lang="uz-Cyrl-UZ" sz="1600" b="1" kern="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1600" b="1" kern="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tashkilot</a:t>
              </a:r>
              <a:r>
                <a:rPr lang="en-GB" sz="1600" b="1" kern="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GB" sz="1600" b="1" kern="0" dirty="0" err="1" smtClean="0">
                  <a:latin typeface="Times New Roman" pitchFamily="18" charset="0"/>
                  <a:cs typeface="Times New Roman" pitchFamily="18" charset="0"/>
                </a:rPr>
                <a:t>stol</a:t>
              </a:r>
              <a:r>
                <a:rPr lang="en-GB" sz="1600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GB" sz="1600" b="1" kern="0" dirty="0" err="1" smtClean="0">
                  <a:latin typeface="Times New Roman" pitchFamily="18" charset="0"/>
                  <a:cs typeface="Times New Roman" pitchFamily="18" charset="0"/>
                </a:rPr>
                <a:t>uchun</a:t>
              </a:r>
              <a:r>
                <a:rPr lang="en-GB" sz="1600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GB" sz="1600" b="1" kern="0" dirty="0" err="1" smtClean="0">
                  <a:latin typeface="Times New Roman" pitchFamily="18" charset="0"/>
                  <a:cs typeface="Times New Roman" pitchFamily="18" charset="0"/>
                </a:rPr>
                <a:t>tortma</a:t>
              </a:r>
              <a:r>
                <a:rPr lang="en-GB" sz="1600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GB" sz="1600" b="1" kern="0" dirty="0" err="1" smtClean="0">
                  <a:latin typeface="Times New Roman" pitchFamily="18" charset="0"/>
                  <a:cs typeface="Times New Roman" pitchFamily="18" charset="0"/>
                </a:rPr>
                <a:t>ishlab</a:t>
              </a:r>
              <a:r>
                <a:rPr lang="en-GB" sz="1600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GB" sz="1600" b="1" kern="0" dirty="0" err="1" smtClean="0">
                  <a:latin typeface="Times New Roman" pitchFamily="18" charset="0"/>
                  <a:cs typeface="Times New Roman" pitchFamily="18" charset="0"/>
                </a:rPr>
                <a:t>chiqaradi</a:t>
              </a:r>
              <a:endParaRPr lang="en-GB" sz="1600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вправо 2"/>
          <p:cNvSpPr/>
          <p:nvPr/>
        </p:nvSpPr>
        <p:spPr>
          <a:xfrm>
            <a:off x="2479729" y="5515394"/>
            <a:ext cx="1076271" cy="54092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трелка влево 3"/>
          <p:cNvSpPr/>
          <p:nvPr/>
        </p:nvSpPr>
        <p:spPr>
          <a:xfrm>
            <a:off x="8003481" y="5401090"/>
            <a:ext cx="1242119" cy="655224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5-конечная звезда 59"/>
          <p:cNvSpPr/>
          <p:nvPr/>
        </p:nvSpPr>
        <p:spPr>
          <a:xfrm>
            <a:off x="10680192" y="5622943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04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24743" y="139484"/>
            <a:ext cx="12192000" cy="960895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spcBef>
                <a:spcPct val="100000"/>
              </a:spcBef>
              <a:spcAft>
                <a:spcPct val="40000"/>
              </a:spcAft>
              <a:defRPr/>
            </a:pPr>
            <a:r>
              <a:rPr lang="uz-Cyrl-UZ" sz="3600" b="1" dirty="0" smtClean="0">
                <a:solidFill>
                  <a:schemeClr val="accent5">
                    <a:lumMod val="75000"/>
                  </a:schemeClr>
                </a:solidFill>
              </a:rPr>
              <a:t>М</a:t>
            </a:r>
            <a:r>
              <a:rPr lang="en-US" sz="3600" b="1" dirty="0" err="1" smtClean="0">
                <a:solidFill>
                  <a:schemeClr val="accent5">
                    <a:lumMod val="75000"/>
                  </a:schemeClr>
                </a:solidFill>
              </a:rPr>
              <a:t>uvofiqlikka</a:t>
            </a:r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accent5">
                    <a:lumMod val="75000"/>
                  </a:schemeClr>
                </a:solidFill>
              </a:rPr>
              <a:t>erishish</a:t>
            </a:r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accent5">
                    <a:lumMod val="75000"/>
                  </a:schemeClr>
                </a:solidFill>
              </a:rPr>
              <a:t>uchun</a:t>
            </a:r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accent5">
                    <a:lumMod val="75000"/>
                  </a:schemeClr>
                </a:solidFill>
              </a:rPr>
              <a:t>quyidagilarga</a:t>
            </a:r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br>
              <a:rPr lang="en-US" sz="3600" b="1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en-US" sz="3600" b="1" dirty="0" err="1" smtClean="0">
                <a:solidFill>
                  <a:schemeClr val="accent5">
                    <a:lumMod val="75000"/>
                  </a:schemeClr>
                </a:solidFill>
              </a:rPr>
              <a:t>rioya</a:t>
            </a:r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accent5">
                    <a:lumMod val="75000"/>
                  </a:schemeClr>
                </a:solidFill>
              </a:rPr>
              <a:t>qilish</a:t>
            </a:r>
            <a:r>
              <a:rPr lang="en-US" sz="36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3600" b="1" dirty="0" err="1" smtClean="0">
                <a:solidFill>
                  <a:schemeClr val="accent5">
                    <a:lumMod val="75000"/>
                  </a:schemeClr>
                </a:solidFill>
              </a:rPr>
              <a:t>kerak</a:t>
            </a:r>
            <a:endParaRPr lang="ru-RU" sz="3600" b="1" dirty="0" smtClean="0">
              <a:solidFill>
                <a:schemeClr val="accent5">
                  <a:lumMod val="75000"/>
                </a:schemeClr>
              </a:solidFill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55815" y="1219201"/>
            <a:ext cx="4442883" cy="2265363"/>
            <a:chOff x="195" y="2688"/>
            <a:chExt cx="1824" cy="1080"/>
          </a:xfrm>
        </p:grpSpPr>
        <p:sp>
          <p:nvSpPr>
            <p:cNvPr id="151" name="Text Box 3"/>
            <p:cNvSpPr txBox="1">
              <a:spLocks noChangeArrowheads="1"/>
            </p:cNvSpPr>
            <p:nvPr/>
          </p:nvSpPr>
          <p:spPr bwMode="auto">
            <a:xfrm>
              <a:off x="432" y="2880"/>
              <a:ext cx="1343" cy="7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 eaLnBrk="0" fontAlgn="auto" hangingPunct="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kern="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A</a:t>
              </a:r>
              <a:r>
                <a:rPr lang="uz-Cyrl-UZ" b="1" kern="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tashkilot</a:t>
              </a:r>
              <a:r>
                <a:rPr lang="en-GB" b="1" kern="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smtClean="0">
                  <a:latin typeface="Times New Roman" pitchFamily="18" charset="0"/>
                  <a:cs typeface="Times New Roman" pitchFamily="18" charset="0"/>
                </a:rPr>
                <a:t>k</a:t>
              </a:r>
              <a:r>
                <a:rPr lang="uz-Cyrl-UZ" b="1" kern="0" dirty="0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en-US" b="1" kern="0" dirty="0" err="1" smtClean="0">
                  <a:latin typeface="Times New Roman" pitchFamily="18" charset="0"/>
                  <a:cs typeface="Times New Roman" pitchFamily="18" charset="0"/>
                </a:rPr>
                <a:t>rakli</a:t>
              </a:r>
              <a:r>
                <a:rPr lang="en-US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uz-Cyrl-UZ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latin typeface="Times New Roman" pitchFamily="18" charset="0"/>
                  <a:cs typeface="Times New Roman" pitchFamily="18" charset="0"/>
                </a:rPr>
                <a:t>o’lchovlarni</a:t>
              </a:r>
              <a:r>
                <a:rPr lang="en-US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latin typeface="Times New Roman" pitchFamily="18" charset="0"/>
                  <a:cs typeface="Times New Roman" pitchFamily="18" charset="0"/>
                </a:rPr>
                <a:t>o’tkazib</a:t>
              </a:r>
              <a:r>
                <a:rPr lang="en-US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latin typeface="Times New Roman" pitchFamily="18" charset="0"/>
                  <a:cs typeface="Times New Roman" pitchFamily="18" charset="0"/>
                </a:rPr>
                <a:t>stol</a:t>
              </a:r>
              <a:r>
                <a:rPr lang="en-US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latin typeface="Times New Roman" pitchFamily="18" charset="0"/>
                  <a:cs typeface="Times New Roman" pitchFamily="18" charset="0"/>
                </a:rPr>
                <a:t>ishlab</a:t>
              </a:r>
              <a:r>
                <a:rPr lang="en-US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latin typeface="Times New Roman" pitchFamily="18" charset="0"/>
                  <a:cs typeface="Times New Roman" pitchFamily="18" charset="0"/>
                </a:rPr>
                <a:t>chiqaradi</a:t>
              </a:r>
              <a:endParaRPr lang="es-ES_tradnl" b="1" kern="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7462" name="Group 4"/>
            <p:cNvGrpSpPr>
              <a:grpSpLocks/>
            </p:cNvGrpSpPr>
            <p:nvPr/>
          </p:nvGrpSpPr>
          <p:grpSpPr bwMode="auto">
            <a:xfrm>
              <a:off x="195" y="2688"/>
              <a:ext cx="1824" cy="1080"/>
              <a:chOff x="1849" y="4402"/>
              <a:chExt cx="4543" cy="2698"/>
            </a:xfrm>
          </p:grpSpPr>
          <p:sp>
            <p:nvSpPr>
              <p:cNvPr id="153" name="Rectangle 5"/>
              <p:cNvSpPr>
                <a:spLocks noChangeArrowheads="1"/>
              </p:cNvSpPr>
              <p:nvPr/>
            </p:nvSpPr>
            <p:spPr bwMode="auto">
              <a:xfrm>
                <a:off x="6106" y="4544"/>
                <a:ext cx="141" cy="2556"/>
              </a:xfrm>
              <a:prstGeom prst="rect">
                <a:avLst/>
              </a:prstGeom>
              <a:solidFill>
                <a:srgbClr val="4F81BD"/>
              </a:solidFill>
              <a:ln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  <p:sp>
            <p:nvSpPr>
              <p:cNvPr id="154" name="Rectangle 6"/>
              <p:cNvSpPr>
                <a:spLocks noChangeArrowheads="1"/>
              </p:cNvSpPr>
              <p:nvPr/>
            </p:nvSpPr>
            <p:spPr bwMode="auto">
              <a:xfrm>
                <a:off x="1988" y="4544"/>
                <a:ext cx="143" cy="2556"/>
              </a:xfrm>
              <a:prstGeom prst="rect">
                <a:avLst/>
              </a:prstGeom>
              <a:solidFill>
                <a:srgbClr val="4F81BD"/>
              </a:solidFill>
              <a:ln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  <p:sp>
            <p:nvSpPr>
              <p:cNvPr id="155" name="Rectangle 7"/>
              <p:cNvSpPr>
                <a:spLocks noChangeArrowheads="1"/>
              </p:cNvSpPr>
              <p:nvPr/>
            </p:nvSpPr>
            <p:spPr bwMode="auto">
              <a:xfrm>
                <a:off x="1849" y="4402"/>
                <a:ext cx="4543" cy="142"/>
              </a:xfrm>
              <a:prstGeom prst="rect">
                <a:avLst/>
              </a:prstGeom>
              <a:solidFill>
                <a:srgbClr val="4F81BD"/>
              </a:solidFill>
              <a:ln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</p:grpSp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6813552" y="1295401"/>
            <a:ext cx="4667249" cy="2284413"/>
            <a:chOff x="3746" y="1824"/>
            <a:chExt cx="1726" cy="1941"/>
          </a:xfrm>
        </p:grpSpPr>
        <p:grpSp>
          <p:nvGrpSpPr>
            <p:cNvPr id="17441" name="Group 9"/>
            <p:cNvGrpSpPr>
              <a:grpSpLocks/>
            </p:cNvGrpSpPr>
            <p:nvPr/>
          </p:nvGrpSpPr>
          <p:grpSpPr bwMode="auto">
            <a:xfrm>
              <a:off x="3746" y="2687"/>
              <a:ext cx="1647" cy="1078"/>
              <a:chOff x="10082" y="3976"/>
              <a:chExt cx="4118" cy="2698"/>
            </a:xfrm>
          </p:grpSpPr>
          <p:grpSp>
            <p:nvGrpSpPr>
              <p:cNvPr id="17443" name="Group 10"/>
              <p:cNvGrpSpPr>
                <a:grpSpLocks/>
              </p:cNvGrpSpPr>
              <p:nvPr/>
            </p:nvGrpSpPr>
            <p:grpSpPr bwMode="auto">
              <a:xfrm>
                <a:off x="12638" y="3976"/>
                <a:ext cx="1278" cy="568"/>
                <a:chOff x="1136" y="6248"/>
                <a:chExt cx="1278" cy="568"/>
              </a:xfrm>
            </p:grpSpPr>
            <p:sp>
              <p:nvSpPr>
                <p:cNvPr id="175" name="Rectangle 11"/>
                <p:cNvSpPr>
                  <a:spLocks noChangeArrowheads="1"/>
                </p:cNvSpPr>
                <p:nvPr/>
              </p:nvSpPr>
              <p:spPr bwMode="auto">
                <a:xfrm>
                  <a:off x="1136" y="6249"/>
                  <a:ext cx="1278" cy="567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76" name="Oval 12"/>
                <p:cNvSpPr>
                  <a:spLocks noChangeArrowheads="1"/>
                </p:cNvSpPr>
                <p:nvPr/>
              </p:nvSpPr>
              <p:spPr bwMode="auto">
                <a:xfrm>
                  <a:off x="1704" y="6390"/>
                  <a:ext cx="143" cy="142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7444" name="Group 13"/>
              <p:cNvGrpSpPr>
                <a:grpSpLocks/>
              </p:cNvGrpSpPr>
              <p:nvPr/>
            </p:nvGrpSpPr>
            <p:grpSpPr bwMode="auto">
              <a:xfrm>
                <a:off x="12922" y="5112"/>
                <a:ext cx="1278" cy="568"/>
                <a:chOff x="1136" y="6248"/>
                <a:chExt cx="1278" cy="568"/>
              </a:xfrm>
            </p:grpSpPr>
            <p:sp>
              <p:nvSpPr>
                <p:cNvPr id="173" name="Rectangle 14"/>
                <p:cNvSpPr>
                  <a:spLocks noChangeArrowheads="1"/>
                </p:cNvSpPr>
                <p:nvPr/>
              </p:nvSpPr>
              <p:spPr bwMode="auto">
                <a:xfrm>
                  <a:off x="1136" y="6247"/>
                  <a:ext cx="1278" cy="574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74" name="Oval 15"/>
                <p:cNvSpPr>
                  <a:spLocks noChangeArrowheads="1"/>
                </p:cNvSpPr>
                <p:nvPr/>
              </p:nvSpPr>
              <p:spPr bwMode="auto">
                <a:xfrm>
                  <a:off x="1703" y="6389"/>
                  <a:ext cx="143" cy="145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7445" name="Group 16"/>
              <p:cNvGrpSpPr>
                <a:grpSpLocks/>
              </p:cNvGrpSpPr>
              <p:nvPr/>
            </p:nvGrpSpPr>
            <p:grpSpPr bwMode="auto">
              <a:xfrm>
                <a:off x="12780" y="6106"/>
                <a:ext cx="1278" cy="568"/>
                <a:chOff x="1136" y="6248"/>
                <a:chExt cx="1278" cy="568"/>
              </a:xfrm>
            </p:grpSpPr>
            <p:sp>
              <p:nvSpPr>
                <p:cNvPr id="171" name="Rectangle 17"/>
                <p:cNvSpPr>
                  <a:spLocks noChangeArrowheads="1"/>
                </p:cNvSpPr>
                <p:nvPr/>
              </p:nvSpPr>
              <p:spPr bwMode="auto">
                <a:xfrm>
                  <a:off x="1110" y="6249"/>
                  <a:ext cx="1278" cy="567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72" name="Oval 18"/>
                <p:cNvSpPr>
                  <a:spLocks noChangeArrowheads="1"/>
                </p:cNvSpPr>
                <p:nvPr/>
              </p:nvSpPr>
              <p:spPr bwMode="auto">
                <a:xfrm>
                  <a:off x="1703" y="6391"/>
                  <a:ext cx="143" cy="142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7446" name="Group 19"/>
              <p:cNvGrpSpPr>
                <a:grpSpLocks/>
              </p:cNvGrpSpPr>
              <p:nvPr/>
            </p:nvGrpSpPr>
            <p:grpSpPr bwMode="auto">
              <a:xfrm>
                <a:off x="10508" y="3976"/>
                <a:ext cx="1278" cy="568"/>
                <a:chOff x="1136" y="6248"/>
                <a:chExt cx="1278" cy="568"/>
              </a:xfrm>
            </p:grpSpPr>
            <p:sp>
              <p:nvSpPr>
                <p:cNvPr id="169" name="Rectangle 20"/>
                <p:cNvSpPr>
                  <a:spLocks noChangeArrowheads="1"/>
                </p:cNvSpPr>
                <p:nvPr/>
              </p:nvSpPr>
              <p:spPr bwMode="auto">
                <a:xfrm>
                  <a:off x="1144" y="6249"/>
                  <a:ext cx="1278" cy="567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70" name="Oval 21"/>
                <p:cNvSpPr>
                  <a:spLocks noChangeArrowheads="1"/>
                </p:cNvSpPr>
                <p:nvPr/>
              </p:nvSpPr>
              <p:spPr bwMode="auto">
                <a:xfrm>
                  <a:off x="1704" y="6390"/>
                  <a:ext cx="143" cy="142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7447" name="Group 22"/>
              <p:cNvGrpSpPr>
                <a:grpSpLocks/>
              </p:cNvGrpSpPr>
              <p:nvPr/>
            </p:nvGrpSpPr>
            <p:grpSpPr bwMode="auto">
              <a:xfrm>
                <a:off x="10082" y="5112"/>
                <a:ext cx="1278" cy="568"/>
                <a:chOff x="1136" y="6248"/>
                <a:chExt cx="1278" cy="568"/>
              </a:xfrm>
            </p:grpSpPr>
            <p:sp>
              <p:nvSpPr>
                <p:cNvPr id="167" name="Rectangle 23"/>
                <p:cNvSpPr>
                  <a:spLocks noChangeArrowheads="1"/>
                </p:cNvSpPr>
                <p:nvPr/>
              </p:nvSpPr>
              <p:spPr bwMode="auto">
                <a:xfrm>
                  <a:off x="1136" y="6247"/>
                  <a:ext cx="1278" cy="574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68" name="Oval 24"/>
                <p:cNvSpPr>
                  <a:spLocks noChangeArrowheads="1"/>
                </p:cNvSpPr>
                <p:nvPr/>
              </p:nvSpPr>
              <p:spPr bwMode="auto">
                <a:xfrm>
                  <a:off x="1704" y="6389"/>
                  <a:ext cx="143" cy="145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7448" name="Group 25"/>
              <p:cNvGrpSpPr>
                <a:grpSpLocks/>
              </p:cNvGrpSpPr>
              <p:nvPr/>
            </p:nvGrpSpPr>
            <p:grpSpPr bwMode="auto">
              <a:xfrm>
                <a:off x="10224" y="6106"/>
                <a:ext cx="1278" cy="568"/>
                <a:chOff x="1136" y="6248"/>
                <a:chExt cx="1278" cy="568"/>
              </a:xfrm>
            </p:grpSpPr>
            <p:sp>
              <p:nvSpPr>
                <p:cNvPr id="165" name="Rectangle 26"/>
                <p:cNvSpPr>
                  <a:spLocks noChangeArrowheads="1"/>
                </p:cNvSpPr>
                <p:nvPr/>
              </p:nvSpPr>
              <p:spPr bwMode="auto">
                <a:xfrm>
                  <a:off x="1154" y="6249"/>
                  <a:ext cx="1278" cy="567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66" name="Oval 27"/>
                <p:cNvSpPr>
                  <a:spLocks noChangeArrowheads="1"/>
                </p:cNvSpPr>
                <p:nvPr/>
              </p:nvSpPr>
              <p:spPr bwMode="auto">
                <a:xfrm>
                  <a:off x="1704" y="6391"/>
                  <a:ext cx="143" cy="142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</p:grpSp>
        <p:sp>
          <p:nvSpPr>
            <p:cNvPr id="158" name="Text Box 28"/>
            <p:cNvSpPr txBox="1">
              <a:spLocks noChangeArrowheads="1"/>
            </p:cNvSpPr>
            <p:nvPr/>
          </p:nvSpPr>
          <p:spPr bwMode="auto">
            <a:xfrm>
              <a:off x="3984" y="1824"/>
              <a:ext cx="1488" cy="90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0" fontAlgn="auto" hangingPunct="0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GB" b="1" kern="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B </a:t>
              </a:r>
              <a:r>
                <a:rPr lang="en-US" b="1" kern="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tashkilot</a:t>
              </a:r>
              <a:r>
                <a:rPr lang="en-US" b="1" kern="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smtClean="0">
                  <a:latin typeface="Times New Roman" pitchFamily="18" charset="0"/>
                  <a:cs typeface="Times New Roman" pitchFamily="18" charset="0"/>
                </a:rPr>
                <a:t>k</a:t>
              </a:r>
              <a:r>
                <a:rPr lang="uz-Cyrl-UZ" b="1" kern="0" dirty="0" smtClean="0">
                  <a:latin typeface="Times New Roman" pitchFamily="18" charset="0"/>
                  <a:cs typeface="Times New Roman" pitchFamily="18" charset="0"/>
                </a:rPr>
                <a:t>е</a:t>
              </a:r>
              <a:r>
                <a:rPr lang="en-US" b="1" kern="0" dirty="0" err="1" smtClean="0">
                  <a:latin typeface="Times New Roman" pitchFamily="18" charset="0"/>
                  <a:cs typeface="Times New Roman" pitchFamily="18" charset="0"/>
                </a:rPr>
                <a:t>rakli</a:t>
              </a:r>
              <a:r>
                <a:rPr lang="en-US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latin typeface="Times New Roman" pitchFamily="18" charset="0"/>
                  <a:cs typeface="Times New Roman" pitchFamily="18" charset="0"/>
                </a:rPr>
                <a:t>o’lchovlarni</a:t>
              </a:r>
              <a:r>
                <a:rPr lang="en-US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latin typeface="Times New Roman" pitchFamily="18" charset="0"/>
                  <a:cs typeface="Times New Roman" pitchFamily="18" charset="0"/>
                </a:rPr>
                <a:t>o’tkazib</a:t>
              </a:r>
              <a:r>
                <a:rPr lang="en-US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latin typeface="Times New Roman" pitchFamily="18" charset="0"/>
                  <a:cs typeface="Times New Roman" pitchFamily="18" charset="0"/>
                </a:rPr>
                <a:t>tortma</a:t>
              </a:r>
              <a:r>
                <a:rPr lang="en-US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latin typeface="Times New Roman" pitchFamily="18" charset="0"/>
                  <a:cs typeface="Times New Roman" pitchFamily="18" charset="0"/>
                </a:rPr>
                <a:t>ishlab</a:t>
              </a:r>
              <a:r>
                <a:rPr lang="en-US" b="1" kern="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latin typeface="Times New Roman" pitchFamily="18" charset="0"/>
                  <a:cs typeface="Times New Roman" pitchFamily="18" charset="0"/>
                </a:rPr>
                <a:t>chiqaradi</a:t>
              </a:r>
              <a:endParaRPr lang="es-ES_tradnl" b="1" kern="0" dirty="0">
                <a:latin typeface="Times New Roman" pitchFamily="18" charset="0"/>
                <a:cs typeface="Times New Roman" pitchFamily="18" charset="0"/>
              </a:endParaRPr>
            </a:p>
            <a:p>
              <a:pPr algn="ctr" eaLnBrk="0" fontAlgn="auto" hangingPunct="0">
                <a:spcBef>
                  <a:spcPct val="50000"/>
                </a:spcBef>
                <a:spcAft>
                  <a:spcPts val="0"/>
                </a:spcAft>
                <a:defRPr/>
              </a:pPr>
              <a:endParaRPr lang="en-GB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Group 29"/>
          <p:cNvGrpSpPr>
            <a:grpSpLocks/>
          </p:cNvGrpSpPr>
          <p:nvPr/>
        </p:nvGrpSpPr>
        <p:grpSpPr bwMode="auto">
          <a:xfrm>
            <a:off x="508000" y="4724401"/>
            <a:ext cx="7315200" cy="1712913"/>
            <a:chOff x="1883" y="864"/>
            <a:chExt cx="3456" cy="1079"/>
          </a:xfrm>
        </p:grpSpPr>
        <p:grpSp>
          <p:nvGrpSpPr>
            <p:cNvPr id="17417" name="Group 32"/>
            <p:cNvGrpSpPr>
              <a:grpSpLocks/>
            </p:cNvGrpSpPr>
            <p:nvPr/>
          </p:nvGrpSpPr>
          <p:grpSpPr bwMode="auto">
            <a:xfrm>
              <a:off x="1883" y="864"/>
              <a:ext cx="1824" cy="1079"/>
              <a:chOff x="6958" y="4402"/>
              <a:chExt cx="4544" cy="2698"/>
            </a:xfrm>
          </p:grpSpPr>
          <p:sp>
            <p:nvSpPr>
              <p:cNvPr id="182" name="Rectangle 33"/>
              <p:cNvSpPr>
                <a:spLocks noChangeArrowheads="1"/>
              </p:cNvSpPr>
              <p:nvPr/>
            </p:nvSpPr>
            <p:spPr bwMode="auto">
              <a:xfrm>
                <a:off x="11218" y="4545"/>
                <a:ext cx="142" cy="2555"/>
              </a:xfrm>
              <a:prstGeom prst="rect">
                <a:avLst/>
              </a:prstGeom>
              <a:solidFill>
                <a:srgbClr val="4F81BD"/>
              </a:solidFill>
              <a:ln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  <p:sp>
            <p:nvSpPr>
              <p:cNvPr id="183" name="Rectangle 34"/>
              <p:cNvSpPr>
                <a:spLocks noChangeArrowheads="1"/>
              </p:cNvSpPr>
              <p:nvPr/>
            </p:nvSpPr>
            <p:spPr bwMode="auto">
              <a:xfrm>
                <a:off x="7100" y="4545"/>
                <a:ext cx="142" cy="2555"/>
              </a:xfrm>
              <a:prstGeom prst="rect">
                <a:avLst/>
              </a:prstGeom>
              <a:solidFill>
                <a:srgbClr val="4F81BD"/>
              </a:solidFill>
              <a:ln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  <p:sp>
            <p:nvSpPr>
              <p:cNvPr id="184" name="Rectangle 35"/>
              <p:cNvSpPr>
                <a:spLocks noChangeArrowheads="1"/>
              </p:cNvSpPr>
              <p:nvPr/>
            </p:nvSpPr>
            <p:spPr bwMode="auto">
              <a:xfrm>
                <a:off x="6958" y="4402"/>
                <a:ext cx="4544" cy="143"/>
              </a:xfrm>
              <a:prstGeom prst="rect">
                <a:avLst/>
              </a:prstGeom>
              <a:solidFill>
                <a:srgbClr val="4F81BD"/>
              </a:solidFill>
              <a:ln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  <p:grpSp>
            <p:nvGrpSpPr>
              <p:cNvPr id="17422" name="Group 36"/>
              <p:cNvGrpSpPr>
                <a:grpSpLocks/>
              </p:cNvGrpSpPr>
              <p:nvPr/>
            </p:nvGrpSpPr>
            <p:grpSpPr bwMode="auto">
              <a:xfrm>
                <a:off x="9940" y="4544"/>
                <a:ext cx="1278" cy="568"/>
                <a:chOff x="1136" y="6248"/>
                <a:chExt cx="1278" cy="568"/>
              </a:xfrm>
            </p:grpSpPr>
            <p:sp>
              <p:nvSpPr>
                <p:cNvPr id="202" name="Rectangle 37"/>
                <p:cNvSpPr>
                  <a:spLocks noChangeArrowheads="1"/>
                </p:cNvSpPr>
                <p:nvPr/>
              </p:nvSpPr>
              <p:spPr bwMode="auto">
                <a:xfrm>
                  <a:off x="1136" y="6249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203" name="Oval 38"/>
                <p:cNvSpPr>
                  <a:spLocks noChangeArrowheads="1"/>
                </p:cNvSpPr>
                <p:nvPr/>
              </p:nvSpPr>
              <p:spPr bwMode="auto">
                <a:xfrm>
                  <a:off x="1704" y="6391"/>
                  <a:ext cx="142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7423" name="Group 39"/>
              <p:cNvGrpSpPr>
                <a:grpSpLocks/>
              </p:cNvGrpSpPr>
              <p:nvPr/>
            </p:nvGrpSpPr>
            <p:grpSpPr bwMode="auto">
              <a:xfrm>
                <a:off x="9940" y="5112"/>
                <a:ext cx="1278" cy="568"/>
                <a:chOff x="1136" y="6248"/>
                <a:chExt cx="1278" cy="568"/>
              </a:xfrm>
            </p:grpSpPr>
            <p:sp>
              <p:nvSpPr>
                <p:cNvPr id="200" name="Rectangle 40"/>
                <p:cNvSpPr>
                  <a:spLocks noChangeArrowheads="1"/>
                </p:cNvSpPr>
                <p:nvPr/>
              </p:nvSpPr>
              <p:spPr bwMode="auto">
                <a:xfrm>
                  <a:off x="1136" y="6248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201" name="Oval 41"/>
                <p:cNvSpPr>
                  <a:spLocks noChangeArrowheads="1"/>
                </p:cNvSpPr>
                <p:nvPr/>
              </p:nvSpPr>
              <p:spPr bwMode="auto">
                <a:xfrm>
                  <a:off x="1704" y="6391"/>
                  <a:ext cx="142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7424" name="Group 42"/>
              <p:cNvGrpSpPr>
                <a:grpSpLocks/>
              </p:cNvGrpSpPr>
              <p:nvPr/>
            </p:nvGrpSpPr>
            <p:grpSpPr bwMode="auto">
              <a:xfrm>
                <a:off x="9940" y="5680"/>
                <a:ext cx="1278" cy="568"/>
                <a:chOff x="1136" y="6248"/>
                <a:chExt cx="1278" cy="568"/>
              </a:xfrm>
            </p:grpSpPr>
            <p:sp>
              <p:nvSpPr>
                <p:cNvPr id="198" name="Rectangle 43"/>
                <p:cNvSpPr>
                  <a:spLocks noChangeArrowheads="1"/>
                </p:cNvSpPr>
                <p:nvPr/>
              </p:nvSpPr>
              <p:spPr bwMode="auto">
                <a:xfrm>
                  <a:off x="1136" y="6248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99" name="Oval 44"/>
                <p:cNvSpPr>
                  <a:spLocks noChangeArrowheads="1"/>
                </p:cNvSpPr>
                <p:nvPr/>
              </p:nvSpPr>
              <p:spPr bwMode="auto">
                <a:xfrm>
                  <a:off x="1704" y="6390"/>
                  <a:ext cx="142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sp>
            <p:nvSpPr>
              <p:cNvPr id="188" name="Rectangle 45"/>
              <p:cNvSpPr>
                <a:spLocks noChangeArrowheads="1"/>
              </p:cNvSpPr>
              <p:nvPr/>
            </p:nvSpPr>
            <p:spPr bwMode="auto">
              <a:xfrm>
                <a:off x="8520" y="4545"/>
                <a:ext cx="1420" cy="283"/>
              </a:xfrm>
              <a:prstGeom prst="rect">
                <a:avLst/>
              </a:prstGeom>
              <a:solidFill>
                <a:srgbClr val="4F81BD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kern="0" dirty="0">
                  <a:solidFill>
                    <a:sysClr val="windowText" lastClr="000000"/>
                  </a:solidFill>
                  <a:latin typeface="Arial" charset="0"/>
                </a:endParaRPr>
              </a:p>
            </p:txBody>
          </p:sp>
          <p:grpSp>
            <p:nvGrpSpPr>
              <p:cNvPr id="17426" name="Group 46"/>
              <p:cNvGrpSpPr>
                <a:grpSpLocks/>
              </p:cNvGrpSpPr>
              <p:nvPr/>
            </p:nvGrpSpPr>
            <p:grpSpPr bwMode="auto">
              <a:xfrm>
                <a:off x="7242" y="4544"/>
                <a:ext cx="1278" cy="568"/>
                <a:chOff x="1136" y="6248"/>
                <a:chExt cx="1278" cy="568"/>
              </a:xfrm>
            </p:grpSpPr>
            <p:sp>
              <p:nvSpPr>
                <p:cNvPr id="196" name="Rectangle 47"/>
                <p:cNvSpPr>
                  <a:spLocks noChangeArrowheads="1"/>
                </p:cNvSpPr>
                <p:nvPr/>
              </p:nvSpPr>
              <p:spPr bwMode="auto">
                <a:xfrm>
                  <a:off x="1136" y="6249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97" name="Oval 48"/>
                <p:cNvSpPr>
                  <a:spLocks noChangeArrowheads="1"/>
                </p:cNvSpPr>
                <p:nvPr/>
              </p:nvSpPr>
              <p:spPr bwMode="auto">
                <a:xfrm>
                  <a:off x="1704" y="6391"/>
                  <a:ext cx="142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7427" name="Group 49"/>
              <p:cNvGrpSpPr>
                <a:grpSpLocks/>
              </p:cNvGrpSpPr>
              <p:nvPr/>
            </p:nvGrpSpPr>
            <p:grpSpPr bwMode="auto">
              <a:xfrm>
                <a:off x="7242" y="5112"/>
                <a:ext cx="1278" cy="568"/>
                <a:chOff x="1136" y="6248"/>
                <a:chExt cx="1278" cy="568"/>
              </a:xfrm>
            </p:grpSpPr>
            <p:sp>
              <p:nvSpPr>
                <p:cNvPr id="194" name="Rectangle 50"/>
                <p:cNvSpPr>
                  <a:spLocks noChangeArrowheads="1"/>
                </p:cNvSpPr>
                <p:nvPr/>
              </p:nvSpPr>
              <p:spPr bwMode="auto">
                <a:xfrm>
                  <a:off x="1136" y="6248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95" name="Oval 51"/>
                <p:cNvSpPr>
                  <a:spLocks noChangeArrowheads="1"/>
                </p:cNvSpPr>
                <p:nvPr/>
              </p:nvSpPr>
              <p:spPr bwMode="auto">
                <a:xfrm>
                  <a:off x="1704" y="6391"/>
                  <a:ext cx="142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  <p:grpSp>
            <p:nvGrpSpPr>
              <p:cNvPr id="17428" name="Group 52"/>
              <p:cNvGrpSpPr>
                <a:grpSpLocks/>
              </p:cNvGrpSpPr>
              <p:nvPr/>
            </p:nvGrpSpPr>
            <p:grpSpPr bwMode="auto">
              <a:xfrm>
                <a:off x="7242" y="5680"/>
                <a:ext cx="1278" cy="568"/>
                <a:chOff x="1136" y="6248"/>
                <a:chExt cx="1278" cy="568"/>
              </a:xfrm>
            </p:grpSpPr>
            <p:sp>
              <p:nvSpPr>
                <p:cNvPr id="192" name="Rectangle 53"/>
                <p:cNvSpPr>
                  <a:spLocks noChangeArrowheads="1"/>
                </p:cNvSpPr>
                <p:nvPr/>
              </p:nvSpPr>
              <p:spPr bwMode="auto">
                <a:xfrm>
                  <a:off x="1136" y="6248"/>
                  <a:ext cx="1278" cy="568"/>
                </a:xfrm>
                <a:prstGeom prst="rect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  <p:sp>
              <p:nvSpPr>
                <p:cNvPr id="193" name="Oval 54"/>
                <p:cNvSpPr>
                  <a:spLocks noChangeArrowheads="1"/>
                </p:cNvSpPr>
                <p:nvPr/>
              </p:nvSpPr>
              <p:spPr bwMode="auto">
                <a:xfrm>
                  <a:off x="1704" y="6390"/>
                  <a:ext cx="142" cy="143"/>
                </a:xfrm>
                <a:prstGeom prst="ellipse">
                  <a:avLst/>
                </a:prstGeom>
                <a:solidFill>
                  <a:srgbClr val="4F81BD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 kern="0" dirty="0">
                    <a:solidFill>
                      <a:sysClr val="windowText" lastClr="000000"/>
                    </a:solidFill>
                    <a:latin typeface="Arial" charset="0"/>
                  </a:endParaRPr>
                </a:p>
              </p:txBody>
            </p:sp>
          </p:grpSp>
        </p:grpSp>
        <p:sp>
          <p:nvSpPr>
            <p:cNvPr id="181" name="Text Box 55"/>
            <p:cNvSpPr txBox="1">
              <a:spLocks noChangeArrowheads="1"/>
            </p:cNvSpPr>
            <p:nvPr/>
          </p:nvSpPr>
          <p:spPr bwMode="auto">
            <a:xfrm>
              <a:off x="3851" y="912"/>
              <a:ext cx="1488" cy="58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>
              <a:spAutoFit/>
            </a:bodyPr>
            <a:lstStyle/>
            <a:p>
              <a:pPr algn="ctr" eaLnBrk="0" fontAlgn="auto" hangingPunct="0">
                <a:spcBef>
                  <a:spcPct val="50000"/>
                </a:spcBef>
                <a:spcAft>
                  <a:spcPts val="0"/>
                </a:spcAft>
                <a:defRPr/>
              </a:pPr>
              <a:r>
                <a:rPr lang="en-GB" b="1" kern="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r>
                <a:rPr lang="uz-Cyrl-UZ" b="1" kern="0" dirty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tashkilot</a:t>
              </a:r>
              <a:r>
                <a:rPr lang="ru-RU" b="1" kern="0" dirty="0" smtClean="0">
                  <a:solidFill>
                    <a:srgbClr val="FF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stol</a:t>
              </a:r>
              <a:r>
                <a:rPr lang="en-US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va</a:t>
              </a:r>
              <a:r>
                <a:rPr lang="en-US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tortmalarni</a:t>
              </a:r>
              <a:r>
                <a:rPr lang="en-US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yig’ib</a:t>
              </a:r>
              <a:r>
                <a:rPr lang="en-US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tayyor</a:t>
              </a:r>
              <a:r>
                <a:rPr lang="en-US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mahsulot</a:t>
              </a:r>
              <a:r>
                <a:rPr lang="en-US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ishlab</a:t>
              </a:r>
              <a:r>
                <a:rPr lang="en-US" b="1" kern="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kern="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chiqaradi</a:t>
              </a:r>
              <a:endParaRPr lang="en-GB" b="1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05" name="Text Box 57"/>
          <p:cNvSpPr txBox="1">
            <a:spLocks noChangeArrowheads="1"/>
          </p:cNvSpPr>
          <p:nvPr/>
        </p:nvSpPr>
        <p:spPr bwMode="auto">
          <a:xfrm>
            <a:off x="8128000" y="4537076"/>
            <a:ext cx="3860800" cy="209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/>
            <a:r>
              <a:rPr lang="en-US" altLang="ru-RU" sz="4000" b="1" dirty="0" err="1" smtClean="0">
                <a:solidFill>
                  <a:srgbClr val="CC0000"/>
                </a:solidFill>
                <a:cs typeface="Times New Roman" pitchFamily="18" charset="0"/>
              </a:rPr>
              <a:t>S</a:t>
            </a:r>
            <a:r>
              <a:rPr lang="en-US" altLang="ru-RU" sz="2800" b="1" dirty="0" err="1" smtClean="0">
                <a:cs typeface="Times New Roman" pitchFamily="18" charset="0"/>
              </a:rPr>
              <a:t>tandartlashtirish</a:t>
            </a:r>
            <a:endParaRPr lang="ru-RU" altLang="ru-RU" sz="2800" b="1" dirty="0">
              <a:cs typeface="Times New Roman" pitchFamily="18" charset="0"/>
            </a:endParaRPr>
          </a:p>
          <a:p>
            <a:pPr eaLnBrk="0" hangingPunct="0"/>
            <a:r>
              <a:rPr lang="ru-RU" altLang="ru-RU" sz="4000" b="1" dirty="0" err="1" smtClean="0">
                <a:solidFill>
                  <a:srgbClr val="CC0000"/>
                </a:solidFill>
                <a:cs typeface="Times New Roman" pitchFamily="18" charset="0"/>
              </a:rPr>
              <a:t>М</a:t>
            </a:r>
            <a:r>
              <a:rPr lang="ru-RU" altLang="ru-RU" sz="2800" b="1" dirty="0" err="1" smtClean="0">
                <a:cs typeface="Times New Roman" pitchFamily="18" charset="0"/>
              </a:rPr>
              <a:t>е</a:t>
            </a:r>
            <a:r>
              <a:rPr lang="en-US" altLang="ru-RU" sz="2800" b="1" dirty="0" err="1" smtClean="0">
                <a:cs typeface="Times New Roman" pitchFamily="18" charset="0"/>
              </a:rPr>
              <a:t>trologiya</a:t>
            </a:r>
            <a:endParaRPr lang="ru-RU" altLang="ru-RU" sz="2800" b="1" dirty="0">
              <a:cs typeface="Times New Roman" pitchFamily="18" charset="0"/>
            </a:endParaRPr>
          </a:p>
          <a:p>
            <a:pPr eaLnBrk="0" hangingPunct="0"/>
            <a:r>
              <a:rPr lang="en-US" altLang="ru-RU" sz="4000" b="1" dirty="0" err="1" smtClean="0">
                <a:solidFill>
                  <a:srgbClr val="CC0000"/>
                </a:solidFill>
                <a:cs typeface="Times New Roman" pitchFamily="18" charset="0"/>
              </a:rPr>
              <a:t>S</a:t>
            </a:r>
            <a:r>
              <a:rPr lang="en-US" altLang="ru-RU" sz="2800" b="1" dirty="0" err="1" smtClean="0">
                <a:cs typeface="Times New Roman" pitchFamily="18" charset="0"/>
              </a:rPr>
              <a:t>ifat</a:t>
            </a:r>
            <a:endParaRPr lang="ru-RU" altLang="ru-RU" sz="2800" b="1" dirty="0">
              <a:cs typeface="Times New Roman" pitchFamily="18" charset="0"/>
            </a:endParaRPr>
          </a:p>
          <a:p>
            <a:pPr eaLnBrk="0" hangingPunct="0"/>
            <a:endParaRPr lang="es-ES_tradnl" altLang="ru-RU" sz="2800" b="1" dirty="0">
              <a:cs typeface="Times New Roman" pitchFamily="18" charset="0"/>
            </a:endParaRPr>
          </a:p>
        </p:txBody>
      </p:sp>
      <p:sp>
        <p:nvSpPr>
          <p:cNvPr id="207" name="Line 30"/>
          <p:cNvSpPr>
            <a:spLocks noChangeShapeType="1"/>
          </p:cNvSpPr>
          <p:nvPr/>
        </p:nvSpPr>
        <p:spPr bwMode="auto">
          <a:xfrm flipH="1">
            <a:off x="4572000" y="3200400"/>
            <a:ext cx="2032000" cy="14478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 dirty="0">
              <a:solidFill>
                <a:sysClr val="windowText" lastClr="000000"/>
              </a:solidFill>
              <a:latin typeface="Arial" charset="0"/>
            </a:endParaRPr>
          </a:p>
        </p:txBody>
      </p:sp>
      <p:sp>
        <p:nvSpPr>
          <p:cNvPr id="208" name="Line 30"/>
          <p:cNvSpPr>
            <a:spLocks noChangeShapeType="1"/>
          </p:cNvSpPr>
          <p:nvPr/>
        </p:nvSpPr>
        <p:spPr bwMode="auto">
          <a:xfrm>
            <a:off x="1422400" y="3429000"/>
            <a:ext cx="914400" cy="1219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 dirty="0">
              <a:solidFill>
                <a:sysClr val="windowText" lastClr="000000"/>
              </a:solidFill>
              <a:latin typeface="Arial" charset="0"/>
            </a:endParaRPr>
          </a:p>
        </p:txBody>
      </p:sp>
      <p:sp>
        <p:nvSpPr>
          <p:cNvPr id="59" name="5-конечная звезда 58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364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ая выноска 1"/>
          <p:cNvSpPr/>
          <p:nvPr/>
        </p:nvSpPr>
        <p:spPr>
          <a:xfrm>
            <a:off x="542441" y="185994"/>
            <a:ext cx="11329261" cy="1456841"/>
          </a:xfrm>
          <a:prstGeom prst="wedgeRectCallout">
            <a:avLst>
              <a:gd name="adj1" fmla="val -43815"/>
              <a:gd name="adj2" fmla="val 90127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 smtClean="0">
                <a:solidFill>
                  <a:schemeClr val="tx1"/>
                </a:solidFill>
              </a:rPr>
              <a:t>              </a:t>
            </a:r>
            <a:r>
              <a:rPr lang="en-US" sz="2400" b="1" dirty="0" err="1" smtClean="0">
                <a:solidFill>
                  <a:schemeClr val="tx1"/>
                </a:solidFill>
              </a:rPr>
              <a:t>Muv</a:t>
            </a:r>
            <a:r>
              <a:rPr lang="ru-RU" sz="2400" b="1" dirty="0">
                <a:solidFill>
                  <a:schemeClr val="tx1"/>
                </a:solidFill>
              </a:rPr>
              <a:t>о</a:t>
            </a:r>
            <a:r>
              <a:rPr lang="en-US" sz="2400" b="1" dirty="0" err="1">
                <a:solidFill>
                  <a:schemeClr val="tx1"/>
                </a:solidFill>
              </a:rPr>
              <a:t>fiqlik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- 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t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si</a:t>
            </a:r>
            <a:r>
              <a:rPr lang="en-US" sz="2400" dirty="0">
                <a:solidFill>
                  <a:schemeClr val="tx1"/>
                </a:solidFill>
              </a:rPr>
              <a:t> 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hsul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t, j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r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yon, </a:t>
            </a:r>
            <a:r>
              <a:rPr lang="ru-RU" sz="2400" dirty="0">
                <a:solidFill>
                  <a:schemeClr val="tx1"/>
                </a:solidFill>
              </a:rPr>
              <a:t>х</a:t>
            </a:r>
            <a:r>
              <a:rPr lang="en-US" sz="2400" dirty="0" err="1">
                <a:solidFill>
                  <a:schemeClr val="tx1"/>
                </a:solidFill>
              </a:rPr>
              <a:t>izm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tg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 b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lgil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ng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 b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rch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 t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bl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ri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qilishni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o’z</a:t>
            </a:r>
            <a:r>
              <a:rPr lang="en-US" sz="2400" dirty="0">
                <a:solidFill>
                  <a:schemeClr val="tx1"/>
                </a:solidFill>
              </a:rPr>
              <a:t> t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rkibig</a:t>
            </a:r>
            <a:r>
              <a:rPr lang="ru-RU" sz="2400" dirty="0">
                <a:solidFill>
                  <a:schemeClr val="tx1"/>
                </a:solidFill>
              </a:rPr>
              <a:t>а о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di. </a:t>
            </a:r>
            <a:endParaRPr lang="ru-RU" sz="2400" dirty="0" smtClean="0">
              <a:solidFill>
                <a:schemeClr val="tx1"/>
              </a:solidFill>
            </a:endParaRPr>
          </a:p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               Bund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muv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fiqlikni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quyidagi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ucht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ko’rinishi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vjud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endParaRPr lang="ru-RU" sz="2400" dirty="0">
              <a:solidFill>
                <a:schemeClr val="tx1"/>
              </a:solidFill>
            </a:endParaRPr>
          </a:p>
          <a:p>
            <a:pPr algn="just"/>
            <a:endParaRPr lang="ru-RU" sz="2400" dirty="0">
              <a:solidFill>
                <a:schemeClr val="tx1"/>
              </a:soli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294522417"/>
              </p:ext>
            </p:extLst>
          </p:nvPr>
        </p:nvGraphicFramePr>
        <p:xfrm>
          <a:off x="2099160" y="1503358"/>
          <a:ext cx="9617559" cy="5037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5-конечная звезда 3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12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26942" y="418453"/>
            <a:ext cx="11050292" cy="1549831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 err="1">
                <a:solidFill>
                  <a:schemeClr val="tx1"/>
                </a:solidFill>
              </a:rPr>
              <a:t>Muv</a:t>
            </a:r>
            <a:r>
              <a:rPr lang="ru-RU" sz="2400" b="1" dirty="0">
                <a:solidFill>
                  <a:schemeClr val="tx1"/>
                </a:solidFill>
              </a:rPr>
              <a:t>о</a:t>
            </a:r>
            <a:r>
              <a:rPr lang="en-US" sz="2400" b="1" dirty="0" err="1">
                <a:solidFill>
                  <a:schemeClr val="tx1"/>
                </a:solidFill>
              </a:rPr>
              <a:t>fiqlik</a:t>
            </a:r>
            <a:r>
              <a:rPr lang="en-US" sz="2400" b="1" dirty="0">
                <a:solidFill>
                  <a:schemeClr val="tx1"/>
                </a:solidFill>
              </a:rPr>
              <a:t> b</a:t>
            </a:r>
            <a:r>
              <a:rPr lang="ru-RU" sz="2400" b="1" dirty="0">
                <a:solidFill>
                  <a:schemeClr val="tx1"/>
                </a:solidFill>
              </a:rPr>
              <a:t>а</a:t>
            </a:r>
            <a:r>
              <a:rPr lang="en-US" sz="2400" b="1" dirty="0">
                <a:solidFill>
                  <a:schemeClr val="tx1"/>
                </a:solidFill>
              </a:rPr>
              <a:t>yon</a:t>
            </a:r>
            <a:r>
              <a:rPr lang="ru-RU" sz="2400" b="1" dirty="0">
                <a:solidFill>
                  <a:schemeClr val="tx1"/>
                </a:solidFill>
              </a:rPr>
              <a:t>о</a:t>
            </a:r>
            <a:r>
              <a:rPr lang="en-US" sz="2400" b="1" dirty="0" err="1">
                <a:solidFill>
                  <a:schemeClr val="tx1"/>
                </a:solidFill>
              </a:rPr>
              <a:t>ti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smtClean="0">
                <a:solidFill>
                  <a:schemeClr val="tx1"/>
                </a:solidFill>
              </a:rPr>
              <a:t>- </a:t>
            </a:r>
            <a:r>
              <a:rPr lang="en-US" sz="2400" dirty="0" smtClean="0">
                <a:solidFill>
                  <a:schemeClr val="tx1"/>
                </a:solidFill>
              </a:rPr>
              <a:t>y</a:t>
            </a:r>
            <a:r>
              <a:rPr lang="ru-RU" sz="2400" dirty="0" smtClean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tk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zib</a:t>
            </a:r>
            <a:r>
              <a:rPr lang="en-US" sz="2400" dirty="0">
                <a:solidFill>
                  <a:schemeClr val="tx1"/>
                </a:solidFill>
              </a:rPr>
              <a:t> b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ruvchining</a:t>
            </a:r>
            <a:r>
              <a:rPr lang="en-US" sz="2400" dirty="0">
                <a:solidFill>
                  <a:schemeClr val="tx1"/>
                </a:solidFill>
              </a:rPr>
              <a:t> 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hsul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t, j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r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yon v</a:t>
            </a:r>
            <a:r>
              <a:rPr lang="ru-RU" sz="2400" dirty="0">
                <a:solidFill>
                  <a:schemeClr val="tx1"/>
                </a:solidFill>
              </a:rPr>
              <a:t>а х</a:t>
            </a:r>
            <a:r>
              <a:rPr lang="en-US" sz="2400" dirty="0" err="1">
                <a:solidFill>
                  <a:schemeClr val="tx1"/>
                </a:solidFill>
              </a:rPr>
              <a:t>izm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tl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niq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st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nd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rtg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yoki</a:t>
            </a:r>
            <a:r>
              <a:rPr lang="en-US" sz="2400" dirty="0">
                <a:solidFill>
                  <a:schemeClr val="tx1"/>
                </a:solidFill>
              </a:rPr>
              <a:t> b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shq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 m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>
                <a:solidFill>
                  <a:schemeClr val="tx1"/>
                </a:solidFill>
              </a:rPr>
              <a:t>’</a:t>
            </a:r>
            <a:r>
              <a:rPr lang="en-US" sz="2400" dirty="0" err="1">
                <a:solidFill>
                  <a:schemeClr val="tx1"/>
                </a:solidFill>
              </a:rPr>
              <a:t>yoriy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hujj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tg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to’l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-</a:t>
            </a:r>
            <a:r>
              <a:rPr lang="en-US" sz="2400" dirty="0" err="1">
                <a:solidFill>
                  <a:schemeClr val="tx1"/>
                </a:solidFill>
              </a:rPr>
              <a:t>to’kis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muv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fiqligi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ха</a:t>
            </a:r>
            <a:r>
              <a:rPr lang="en-US" sz="2400" dirty="0" err="1">
                <a:solidFill>
                  <a:schemeClr val="tx1"/>
                </a:solidFill>
              </a:rPr>
              <a:t>qid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butun</a:t>
            </a:r>
            <a:r>
              <a:rPr lang="en-US" sz="2400" dirty="0">
                <a:solidFill>
                  <a:schemeClr val="tx1"/>
                </a:solidFill>
              </a:rPr>
              <a:t> 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’</a:t>
            </a:r>
            <a:r>
              <a:rPr lang="en-US" sz="2400" dirty="0" err="1">
                <a:solidFill>
                  <a:schemeClr val="tx1"/>
                </a:solidFill>
              </a:rPr>
              <a:t>suliyatni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o’zig</a:t>
            </a:r>
            <a:r>
              <a:rPr lang="ru-RU" sz="2400" dirty="0">
                <a:solidFill>
                  <a:schemeClr val="tx1"/>
                </a:solidFill>
              </a:rPr>
              <a:t>а о</a:t>
            </a:r>
            <a:r>
              <a:rPr lang="en-US" sz="2400" dirty="0" err="1">
                <a:solidFill>
                  <a:schemeClr val="tx1"/>
                </a:solidFill>
              </a:rPr>
              <a:t>lg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nligini</a:t>
            </a:r>
            <a:r>
              <a:rPr lang="en-US" sz="2400" dirty="0">
                <a:solidFill>
                  <a:schemeClr val="tx1"/>
                </a:solidFill>
              </a:rPr>
              <a:t> b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yon </a:t>
            </a:r>
            <a:r>
              <a:rPr lang="en-US" sz="2400" dirty="0" err="1" smtClean="0">
                <a:solidFill>
                  <a:schemeClr val="tx1"/>
                </a:solidFill>
              </a:rPr>
              <a:t>etilishidir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  <a:endParaRPr lang="ru-RU" sz="2400" dirty="0"/>
          </a:p>
        </p:txBody>
      </p:sp>
      <p:sp>
        <p:nvSpPr>
          <p:cNvPr id="5" name="Выноска-облако 4"/>
          <p:cNvSpPr/>
          <p:nvPr/>
        </p:nvSpPr>
        <p:spPr>
          <a:xfrm>
            <a:off x="526942" y="2619214"/>
            <a:ext cx="11050292" cy="3409627"/>
          </a:xfrm>
          <a:prstGeom prst="cloudCallout">
            <a:avLst>
              <a:gd name="adj1" fmla="val 19279"/>
              <a:gd name="adj2" fmla="val -6250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dirty="0">
                <a:solidFill>
                  <a:schemeClr val="tx1"/>
                </a:solidFill>
              </a:rPr>
              <a:t>Bu 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t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m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ni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so’nggi</a:t>
            </a:r>
            <a:r>
              <a:rPr lang="en-US" sz="2200" dirty="0">
                <a:solidFill>
                  <a:schemeClr val="tx1"/>
                </a:solidFill>
              </a:rPr>
              <a:t> v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qtl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rd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 "</a:t>
            </a:r>
            <a:r>
              <a:rPr lang="en-US" sz="2200" dirty="0" err="1">
                <a:solidFill>
                  <a:schemeClr val="tx1"/>
                </a:solidFill>
              </a:rPr>
              <a:t>o’z-o’zini</a:t>
            </a:r>
            <a:r>
              <a:rPr lang="en-US" sz="2200" dirty="0">
                <a:solidFill>
                  <a:schemeClr val="tx1"/>
                </a:solidFill>
              </a:rPr>
              <a:t> s</a:t>
            </a:r>
            <a:r>
              <a:rPr lang="ru-RU" sz="2200" dirty="0">
                <a:solidFill>
                  <a:schemeClr val="tx1"/>
                </a:solidFill>
              </a:rPr>
              <a:t>е</a:t>
            </a:r>
            <a:r>
              <a:rPr lang="en-US" sz="2200" dirty="0" err="1">
                <a:solidFill>
                  <a:schemeClr val="tx1"/>
                </a:solidFill>
              </a:rPr>
              <a:t>rtifik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tl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shtirish</a:t>
            </a:r>
            <a:r>
              <a:rPr lang="en-US" sz="2200" dirty="0">
                <a:solidFill>
                  <a:schemeClr val="tx1"/>
                </a:solidFill>
              </a:rPr>
              <a:t>" </a:t>
            </a:r>
            <a:r>
              <a:rPr lang="en-US" sz="2200" dirty="0" err="1">
                <a:solidFill>
                  <a:schemeClr val="tx1"/>
                </a:solidFill>
              </a:rPr>
              <a:t>tushunch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si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bil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n 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lm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shil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yotg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ni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ko’rish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mumkin</a:t>
            </a:r>
            <a:r>
              <a:rPr lang="en-US" sz="2200" dirty="0" smtClean="0">
                <a:solidFill>
                  <a:schemeClr val="tx1"/>
                </a:solidFill>
              </a:rPr>
              <a:t>. </a:t>
            </a:r>
            <a:r>
              <a:rPr lang="en-US" sz="2200" dirty="0" err="1">
                <a:solidFill>
                  <a:schemeClr val="tx1"/>
                </a:solidFill>
              </a:rPr>
              <a:t>O’z-o’zini</a:t>
            </a:r>
            <a:r>
              <a:rPr lang="en-US" sz="2200" dirty="0">
                <a:solidFill>
                  <a:schemeClr val="tx1"/>
                </a:solidFill>
              </a:rPr>
              <a:t> s</a:t>
            </a:r>
            <a:r>
              <a:rPr lang="ru-RU" sz="2200" dirty="0">
                <a:solidFill>
                  <a:schemeClr val="tx1"/>
                </a:solidFill>
              </a:rPr>
              <a:t>е</a:t>
            </a:r>
            <a:r>
              <a:rPr lang="en-US" sz="2200" dirty="0" err="1">
                <a:solidFill>
                  <a:schemeClr val="tx1"/>
                </a:solidFill>
              </a:rPr>
              <a:t>rtifik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tl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shtirish</a:t>
            </a:r>
            <a:r>
              <a:rPr lang="en-US" sz="2200" dirty="0">
                <a:solidFill>
                  <a:schemeClr val="tx1"/>
                </a:solidFill>
              </a:rPr>
              <a:t> d</a:t>
            </a:r>
            <a:r>
              <a:rPr lang="ru-RU" sz="2200" dirty="0">
                <a:solidFill>
                  <a:schemeClr val="tx1"/>
                </a:solidFill>
              </a:rPr>
              <a:t>е</a:t>
            </a:r>
            <a:r>
              <a:rPr lang="en-US" sz="2200" dirty="0">
                <a:solidFill>
                  <a:schemeClr val="tx1"/>
                </a:solidFill>
              </a:rPr>
              <a:t>g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nd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 m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hsul</a:t>
            </a:r>
            <a:r>
              <a:rPr lang="ru-RU" sz="2200" dirty="0">
                <a:solidFill>
                  <a:schemeClr val="tx1"/>
                </a:solidFill>
              </a:rPr>
              <a:t>о</a:t>
            </a:r>
            <a:r>
              <a:rPr lang="en-US" sz="2200" dirty="0">
                <a:solidFill>
                  <a:schemeClr val="tx1"/>
                </a:solidFill>
              </a:rPr>
              <a:t>t </a:t>
            </a:r>
            <a:r>
              <a:rPr lang="en-US" sz="2200" dirty="0" err="1">
                <a:solidFill>
                  <a:schemeClr val="tx1"/>
                </a:solidFill>
              </a:rPr>
              <a:t>ishl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b </a:t>
            </a:r>
            <a:r>
              <a:rPr lang="en-US" sz="2200" dirty="0" err="1">
                <a:solidFill>
                  <a:schemeClr val="tx1"/>
                </a:solidFill>
              </a:rPr>
              <a:t>chiq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ruvchi</a:t>
            </a:r>
            <a:r>
              <a:rPr lang="en-US" sz="2200" dirty="0">
                <a:solidFill>
                  <a:schemeClr val="tx1"/>
                </a:solidFill>
              </a:rPr>
              <a:t> t</a:t>
            </a:r>
            <a:r>
              <a:rPr lang="ru-RU" sz="2200" dirty="0">
                <a:solidFill>
                  <a:schemeClr val="tx1"/>
                </a:solidFill>
              </a:rPr>
              <a:t>о</a:t>
            </a:r>
            <a:r>
              <a:rPr lang="en-US" sz="2200" dirty="0">
                <a:solidFill>
                  <a:schemeClr val="tx1"/>
                </a:solidFill>
              </a:rPr>
              <a:t>m</a:t>
            </a:r>
            <a:r>
              <a:rPr lang="ru-RU" sz="2200" dirty="0">
                <a:solidFill>
                  <a:schemeClr val="tx1"/>
                </a:solidFill>
              </a:rPr>
              <a:t>о</a:t>
            </a:r>
            <a:r>
              <a:rPr lang="en-US" sz="2200" dirty="0">
                <a:solidFill>
                  <a:schemeClr val="tx1"/>
                </a:solidFill>
              </a:rPr>
              <a:t>n </a:t>
            </a:r>
            <a:r>
              <a:rPr lang="en-US" sz="2200" dirty="0" err="1">
                <a:solidFill>
                  <a:schemeClr val="tx1"/>
                </a:solidFill>
              </a:rPr>
              <a:t>butun</a:t>
            </a:r>
            <a:r>
              <a:rPr lang="en-US" sz="2200" dirty="0">
                <a:solidFill>
                  <a:schemeClr val="tx1"/>
                </a:solidFill>
              </a:rPr>
              <a:t> m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s’uliyatni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o’z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zimm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sig</a:t>
            </a:r>
            <a:r>
              <a:rPr lang="ru-RU" sz="2200" dirty="0">
                <a:solidFill>
                  <a:schemeClr val="tx1"/>
                </a:solidFill>
              </a:rPr>
              <a:t>а о</a:t>
            </a:r>
            <a:r>
              <a:rPr lang="en-US" sz="2200" dirty="0" err="1">
                <a:solidFill>
                  <a:schemeClr val="tx1"/>
                </a:solidFill>
              </a:rPr>
              <a:t>lg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n h</a:t>
            </a:r>
            <a:r>
              <a:rPr lang="ru-RU" sz="2200" dirty="0">
                <a:solidFill>
                  <a:schemeClr val="tx1"/>
                </a:solidFill>
              </a:rPr>
              <a:t>о</a:t>
            </a:r>
            <a:r>
              <a:rPr lang="en-US" sz="2200" dirty="0" err="1">
                <a:solidFill>
                  <a:schemeClr val="tx1"/>
                </a:solidFill>
              </a:rPr>
              <a:t>ld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 m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hsul</a:t>
            </a:r>
            <a:r>
              <a:rPr lang="ru-RU" sz="2200" dirty="0">
                <a:solidFill>
                  <a:schemeClr val="tx1"/>
                </a:solidFill>
              </a:rPr>
              <a:t>о</a:t>
            </a:r>
            <a:r>
              <a:rPr lang="en-US" sz="2200" dirty="0" err="1">
                <a:solidFill>
                  <a:schemeClr val="tx1"/>
                </a:solidFill>
              </a:rPr>
              <a:t>tning</a:t>
            </a:r>
            <a:r>
              <a:rPr lang="en-US" sz="2200" dirty="0">
                <a:solidFill>
                  <a:schemeClr val="tx1"/>
                </a:solidFill>
              </a:rPr>
              <a:t> t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l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b </a:t>
            </a:r>
            <a:r>
              <a:rPr lang="en-US" sz="2200" dirty="0" err="1">
                <a:solidFill>
                  <a:schemeClr val="tx1"/>
                </a:solidFill>
              </a:rPr>
              <a:t>etilg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n d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r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j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d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sif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tliligi</a:t>
            </a:r>
            <a:r>
              <a:rPr lang="en-US" sz="2200" dirty="0">
                <a:solidFill>
                  <a:schemeClr val="tx1"/>
                </a:solidFill>
              </a:rPr>
              <a:t> h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qid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gi</a:t>
            </a:r>
            <a:r>
              <a:rPr lang="en-US" sz="2200" dirty="0">
                <a:solidFill>
                  <a:schemeClr val="tx1"/>
                </a:solidFill>
              </a:rPr>
              <a:t> k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f</a:t>
            </a:r>
            <a:r>
              <a:rPr lang="ru-RU" sz="2200" dirty="0">
                <a:solidFill>
                  <a:schemeClr val="tx1"/>
                </a:solidFill>
              </a:rPr>
              <a:t>о</a:t>
            </a:r>
            <a:r>
              <a:rPr lang="en-US" sz="2200" dirty="0">
                <a:solidFill>
                  <a:schemeClr val="tx1"/>
                </a:solidFill>
              </a:rPr>
              <a:t>l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 err="1">
                <a:solidFill>
                  <a:schemeClr val="tx1"/>
                </a:solidFill>
              </a:rPr>
              <a:t>tni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o’z</a:t>
            </a:r>
            <a:r>
              <a:rPr lang="en-US" sz="2200" dirty="0">
                <a:solidFill>
                  <a:schemeClr val="tx1"/>
                </a:solidFill>
              </a:rPr>
              <a:t> </a:t>
            </a:r>
            <a:r>
              <a:rPr lang="en-US" sz="2200" dirty="0" err="1">
                <a:solidFill>
                  <a:schemeClr val="tx1"/>
                </a:solidFill>
              </a:rPr>
              <a:t>zimm</a:t>
            </a:r>
            <a:r>
              <a:rPr lang="ru-RU" sz="2200" dirty="0">
                <a:solidFill>
                  <a:schemeClr val="tx1"/>
                </a:solidFill>
              </a:rPr>
              <a:t>а</a:t>
            </a:r>
            <a:r>
              <a:rPr lang="en-US" sz="2200" dirty="0">
                <a:solidFill>
                  <a:schemeClr val="tx1"/>
                </a:solidFill>
              </a:rPr>
              <a:t>sig</a:t>
            </a:r>
            <a:r>
              <a:rPr lang="ru-RU" sz="2200" dirty="0">
                <a:solidFill>
                  <a:schemeClr val="tx1"/>
                </a:solidFill>
              </a:rPr>
              <a:t>а о</a:t>
            </a:r>
            <a:r>
              <a:rPr lang="en-US" sz="2200" dirty="0" err="1" smtClean="0">
                <a:solidFill>
                  <a:schemeClr val="tx1"/>
                </a:solidFill>
              </a:rPr>
              <a:t>lishi</a:t>
            </a:r>
            <a:r>
              <a:rPr lang="en-US" sz="2200" dirty="0" smtClean="0">
                <a:solidFill>
                  <a:schemeClr val="tx1"/>
                </a:solidFill>
              </a:rPr>
              <a:t> </a:t>
            </a:r>
            <a:r>
              <a:rPr lang="en-US" sz="2200" dirty="0" err="1" smtClean="0">
                <a:solidFill>
                  <a:schemeClr val="tx1"/>
                </a:solidFill>
              </a:rPr>
              <a:t>tushuniladi</a:t>
            </a:r>
            <a:r>
              <a:rPr lang="en-US" sz="2200" dirty="0" smtClean="0">
                <a:solidFill>
                  <a:schemeClr val="tx1"/>
                </a:solidFill>
              </a:rPr>
              <a:t>.</a:t>
            </a:r>
            <a:endParaRPr lang="ru-RU" sz="2200" dirty="0">
              <a:solidFill>
                <a:schemeClr val="tx1"/>
              </a:solidFill>
            </a:endParaRPr>
          </a:p>
        </p:txBody>
      </p:sp>
      <p:pic>
        <p:nvPicPr>
          <p:cNvPr id="1028" name="Picture 4" descr="C:\Program Files (x86)\Microsoft Office\MEDIA\CAGCAT10\j029198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65" y="1968284"/>
            <a:ext cx="1807769" cy="191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Program Files (x86)\Microsoft Office\MEDIA\CAGCAT10\j030125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7520" y="4324027"/>
            <a:ext cx="1829714" cy="1565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-конечная звезда 5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693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242561897"/>
              </p:ext>
            </p:extLst>
          </p:nvPr>
        </p:nvGraphicFramePr>
        <p:xfrm>
          <a:off x="278969" y="772449"/>
          <a:ext cx="1165472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614" y="371963"/>
            <a:ext cx="2095505" cy="2076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741" y="5167744"/>
            <a:ext cx="3143250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5-конечная звезда 4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94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3287" y="2216259"/>
            <a:ext cx="2550518" cy="1700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Выноска-облако 1"/>
          <p:cNvSpPr/>
          <p:nvPr/>
        </p:nvSpPr>
        <p:spPr>
          <a:xfrm>
            <a:off x="278969" y="216976"/>
            <a:ext cx="11444458" cy="3006671"/>
          </a:xfrm>
          <a:prstGeom prst="cloudCallou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500" b="1" dirty="0">
                <a:solidFill>
                  <a:schemeClr val="tx1"/>
                </a:solidFill>
              </a:rPr>
              <a:t>S</a:t>
            </a:r>
            <a:r>
              <a:rPr lang="ru-RU" sz="2500" b="1" dirty="0">
                <a:solidFill>
                  <a:schemeClr val="tx1"/>
                </a:solidFill>
              </a:rPr>
              <a:t>е</a:t>
            </a:r>
            <a:r>
              <a:rPr lang="en-US" sz="2500" b="1" dirty="0" err="1">
                <a:solidFill>
                  <a:schemeClr val="tx1"/>
                </a:solidFill>
              </a:rPr>
              <a:t>rtifik</a:t>
            </a:r>
            <a:r>
              <a:rPr lang="ru-RU" sz="2500" b="1" dirty="0">
                <a:solidFill>
                  <a:schemeClr val="tx1"/>
                </a:solidFill>
              </a:rPr>
              <a:t>а</a:t>
            </a:r>
            <a:r>
              <a:rPr lang="en-US" sz="2500" b="1" dirty="0" err="1">
                <a:solidFill>
                  <a:schemeClr val="tx1"/>
                </a:solidFill>
              </a:rPr>
              <a:t>tl</a:t>
            </a:r>
            <a:r>
              <a:rPr lang="ru-RU" sz="2500" b="1" dirty="0">
                <a:solidFill>
                  <a:schemeClr val="tx1"/>
                </a:solidFill>
              </a:rPr>
              <a:t>а</a:t>
            </a:r>
            <a:r>
              <a:rPr lang="en-US" sz="2500" b="1" dirty="0" err="1">
                <a:solidFill>
                  <a:schemeClr val="tx1"/>
                </a:solidFill>
              </a:rPr>
              <a:t>shtirish</a:t>
            </a:r>
            <a:r>
              <a:rPr lang="en-US" sz="2500" b="1" dirty="0">
                <a:solidFill>
                  <a:schemeClr val="tx1"/>
                </a:solidFill>
              </a:rPr>
              <a:t> j</a:t>
            </a:r>
            <a:r>
              <a:rPr lang="ru-RU" sz="2500" b="1" dirty="0">
                <a:solidFill>
                  <a:schemeClr val="tx1"/>
                </a:solidFill>
              </a:rPr>
              <a:t>а</a:t>
            </a:r>
            <a:r>
              <a:rPr lang="en-US" sz="2500" b="1" dirty="0">
                <a:solidFill>
                  <a:schemeClr val="tx1"/>
                </a:solidFill>
              </a:rPr>
              <a:t>r</a:t>
            </a:r>
            <a:r>
              <a:rPr lang="ru-RU" sz="2500" b="1" dirty="0">
                <a:solidFill>
                  <a:schemeClr val="tx1"/>
                </a:solidFill>
              </a:rPr>
              <a:t>а</a:t>
            </a:r>
            <a:r>
              <a:rPr lang="en-US" sz="2500" b="1" dirty="0">
                <a:solidFill>
                  <a:schemeClr val="tx1"/>
                </a:solidFill>
              </a:rPr>
              <a:t>yoni</a:t>
            </a:r>
            <a:r>
              <a:rPr lang="en-US" sz="2500" dirty="0">
                <a:solidFill>
                  <a:schemeClr val="tx1"/>
                </a:solidFill>
              </a:rPr>
              <a:t>, </a:t>
            </a:r>
            <a:r>
              <a:rPr lang="en-US" sz="2500" dirty="0" err="1">
                <a:solidFill>
                  <a:schemeClr val="tx1"/>
                </a:solidFill>
              </a:rPr>
              <a:t>shund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y </a:t>
            </a:r>
            <a:r>
              <a:rPr lang="en-US" sz="2500" dirty="0" err="1">
                <a:solidFill>
                  <a:schemeClr val="tx1"/>
                </a:solidFill>
              </a:rPr>
              <a:t>uslubki</a:t>
            </a:r>
            <a:r>
              <a:rPr lang="en-US" sz="2500" dirty="0">
                <a:solidFill>
                  <a:schemeClr val="tx1"/>
                </a:solidFill>
              </a:rPr>
              <a:t>, und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 v</a:t>
            </a:r>
            <a:r>
              <a:rPr lang="ru-RU" sz="2500" dirty="0">
                <a:solidFill>
                  <a:schemeClr val="tx1"/>
                </a:solidFill>
              </a:rPr>
              <a:t>о</a:t>
            </a:r>
            <a:r>
              <a:rPr lang="en-US" sz="2500" dirty="0">
                <a:solidFill>
                  <a:schemeClr val="tx1"/>
                </a:solidFill>
              </a:rPr>
              <a:t>sit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chi </a:t>
            </a:r>
            <a:r>
              <a:rPr lang="en-US" sz="2500" dirty="0" smtClean="0">
                <a:solidFill>
                  <a:schemeClr val="tx1"/>
                </a:solidFill>
              </a:rPr>
              <a:t> his</a:t>
            </a:r>
            <a:r>
              <a:rPr lang="ru-RU" sz="2500" dirty="0">
                <a:solidFill>
                  <a:schemeClr val="tx1"/>
                </a:solidFill>
              </a:rPr>
              <a:t>о</a:t>
            </a:r>
            <a:r>
              <a:rPr lang="en-US" sz="2500" dirty="0" err="1">
                <a:solidFill>
                  <a:schemeClr val="tx1"/>
                </a:solidFill>
              </a:rPr>
              <a:t>bl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 err="1">
                <a:solidFill>
                  <a:schemeClr val="tx1"/>
                </a:solidFill>
              </a:rPr>
              <a:t>nmish</a:t>
            </a:r>
            <a:r>
              <a:rPr lang="en-US" sz="2500" dirty="0">
                <a:solidFill>
                  <a:schemeClr val="tx1"/>
                </a:solidFill>
              </a:rPr>
              <a:t> – </a:t>
            </a:r>
            <a:r>
              <a:rPr lang="en-US" sz="2500" dirty="0" err="1">
                <a:solidFill>
                  <a:schemeClr val="tx1"/>
                </a:solidFill>
              </a:rPr>
              <a:t>uchinchi</a:t>
            </a:r>
            <a:r>
              <a:rPr lang="en-US" sz="2500" dirty="0">
                <a:solidFill>
                  <a:schemeClr val="tx1"/>
                </a:solidFill>
              </a:rPr>
              <a:t> t</a:t>
            </a:r>
            <a:r>
              <a:rPr lang="ru-RU" sz="2500" dirty="0">
                <a:solidFill>
                  <a:schemeClr val="tx1"/>
                </a:solidFill>
              </a:rPr>
              <a:t>о</a:t>
            </a:r>
            <a:r>
              <a:rPr lang="en-US" sz="2500" dirty="0">
                <a:solidFill>
                  <a:schemeClr val="tx1"/>
                </a:solidFill>
              </a:rPr>
              <a:t>m</a:t>
            </a:r>
            <a:r>
              <a:rPr lang="ru-RU" sz="2500" dirty="0">
                <a:solidFill>
                  <a:schemeClr val="tx1"/>
                </a:solidFill>
              </a:rPr>
              <a:t>о</a:t>
            </a:r>
            <a:r>
              <a:rPr lang="en-US" sz="2500" dirty="0">
                <a:solidFill>
                  <a:schemeClr val="tx1"/>
                </a:solidFill>
              </a:rPr>
              <a:t>n </a:t>
            </a:r>
            <a:r>
              <a:rPr lang="en-US" sz="2500" dirty="0" err="1">
                <a:solidFill>
                  <a:schemeClr val="tx1"/>
                </a:solidFill>
              </a:rPr>
              <a:t>yozm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 r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 err="1">
                <a:solidFill>
                  <a:schemeClr val="tx1"/>
                </a:solidFill>
              </a:rPr>
              <a:t>vishd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 guv</a:t>
            </a:r>
            <a:r>
              <a:rPr lang="ru-RU" sz="2500" dirty="0">
                <a:solidFill>
                  <a:schemeClr val="tx1"/>
                </a:solidFill>
              </a:rPr>
              <a:t>о</a:t>
            </a:r>
            <a:r>
              <a:rPr lang="en-US" sz="2500" dirty="0" err="1">
                <a:solidFill>
                  <a:schemeClr val="tx1"/>
                </a:solidFill>
              </a:rPr>
              <a:t>hlik</a:t>
            </a:r>
            <a:r>
              <a:rPr lang="en-US" sz="2500" dirty="0">
                <a:solidFill>
                  <a:schemeClr val="tx1"/>
                </a:solidFill>
              </a:rPr>
              <a:t> </a:t>
            </a:r>
            <a:r>
              <a:rPr lang="en-US" sz="2500" dirty="0" err="1">
                <a:solidFill>
                  <a:schemeClr val="tx1"/>
                </a:solidFill>
              </a:rPr>
              <a:t>bildirib</a:t>
            </a:r>
            <a:r>
              <a:rPr lang="en-US" sz="2500" dirty="0">
                <a:solidFill>
                  <a:schemeClr val="tx1"/>
                </a:solidFill>
              </a:rPr>
              <a:t>, m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 err="1">
                <a:solidFill>
                  <a:schemeClr val="tx1"/>
                </a:solidFill>
              </a:rPr>
              <a:t>hsul</a:t>
            </a:r>
            <a:r>
              <a:rPr lang="ru-RU" sz="2500" dirty="0">
                <a:solidFill>
                  <a:schemeClr val="tx1"/>
                </a:solidFill>
              </a:rPr>
              <a:t>о</a:t>
            </a:r>
            <a:r>
              <a:rPr lang="en-US" sz="2500" dirty="0">
                <a:solidFill>
                  <a:schemeClr val="tx1"/>
                </a:solidFill>
              </a:rPr>
              <a:t>t, j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r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yon </a:t>
            </a:r>
            <a:r>
              <a:rPr lang="en-US" sz="2500" dirty="0" err="1">
                <a:solidFill>
                  <a:schemeClr val="tx1"/>
                </a:solidFill>
              </a:rPr>
              <a:t>yoki</a:t>
            </a:r>
            <a:r>
              <a:rPr lang="en-US" sz="2500" dirty="0">
                <a:solidFill>
                  <a:schemeClr val="tx1"/>
                </a:solidFill>
              </a:rPr>
              <a:t> </a:t>
            </a:r>
            <a:r>
              <a:rPr lang="ru-RU" sz="2500" dirty="0">
                <a:solidFill>
                  <a:schemeClr val="tx1"/>
                </a:solidFill>
              </a:rPr>
              <a:t>х</a:t>
            </a:r>
            <a:r>
              <a:rPr lang="en-US" sz="2500" dirty="0" err="1">
                <a:solidFill>
                  <a:schemeClr val="tx1"/>
                </a:solidFill>
              </a:rPr>
              <a:t>izm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 err="1">
                <a:solidFill>
                  <a:schemeClr val="tx1"/>
                </a:solidFill>
              </a:rPr>
              <a:t>tni</a:t>
            </a:r>
            <a:r>
              <a:rPr lang="en-US" sz="2500" dirty="0">
                <a:solidFill>
                  <a:schemeClr val="tx1"/>
                </a:solidFill>
              </a:rPr>
              <a:t> </a:t>
            </a:r>
            <a:r>
              <a:rPr lang="en-US" sz="2500" dirty="0" err="1">
                <a:solidFill>
                  <a:schemeClr val="tx1"/>
                </a:solidFill>
              </a:rPr>
              <a:t>qo’yilg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n t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l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 err="1">
                <a:solidFill>
                  <a:schemeClr val="tx1"/>
                </a:solidFill>
              </a:rPr>
              <a:t>bl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r d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r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j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sig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 m</a:t>
            </a:r>
            <a:r>
              <a:rPr lang="ru-RU" sz="2500" dirty="0">
                <a:solidFill>
                  <a:schemeClr val="tx1"/>
                </a:solidFill>
              </a:rPr>
              <a:t>о</a:t>
            </a:r>
            <a:r>
              <a:rPr lang="en-US" sz="2500" dirty="0" err="1">
                <a:solidFill>
                  <a:schemeClr val="tx1"/>
                </a:solidFill>
              </a:rPr>
              <a:t>sligini</a:t>
            </a:r>
            <a:r>
              <a:rPr lang="en-US" sz="2500" dirty="0">
                <a:solidFill>
                  <a:schemeClr val="tx1"/>
                </a:solidFill>
              </a:rPr>
              <a:t> </a:t>
            </a:r>
            <a:r>
              <a:rPr lang="en-US" sz="2500" dirty="0" err="1">
                <a:solidFill>
                  <a:schemeClr val="tx1"/>
                </a:solidFill>
              </a:rPr>
              <a:t>e’tir</a:t>
            </a:r>
            <a:r>
              <a:rPr lang="ru-RU" sz="2500" dirty="0">
                <a:solidFill>
                  <a:schemeClr val="tx1"/>
                </a:solidFill>
              </a:rPr>
              <a:t>о</a:t>
            </a:r>
            <a:r>
              <a:rPr lang="en-US" sz="2500" dirty="0">
                <a:solidFill>
                  <a:schemeClr val="tx1"/>
                </a:solidFill>
              </a:rPr>
              <a:t>f </a:t>
            </a:r>
            <a:r>
              <a:rPr lang="en-US" sz="2500" dirty="0" err="1">
                <a:solidFill>
                  <a:schemeClr val="tx1"/>
                </a:solidFill>
              </a:rPr>
              <a:t>qil</a:t>
            </a:r>
            <a:r>
              <a:rPr lang="ru-RU" sz="2500" dirty="0">
                <a:solidFill>
                  <a:schemeClr val="tx1"/>
                </a:solidFill>
              </a:rPr>
              <a:t>а</a:t>
            </a:r>
            <a:r>
              <a:rPr lang="en-US" sz="2500" dirty="0">
                <a:solidFill>
                  <a:schemeClr val="tx1"/>
                </a:solidFill>
              </a:rPr>
              <a:t>di. </a:t>
            </a:r>
            <a:endParaRPr lang="ru-RU" sz="2500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08911" y="4014061"/>
            <a:ext cx="11214516" cy="1348353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b="1" dirty="0">
                <a:solidFill>
                  <a:srgbClr val="C00000"/>
                </a:solidFill>
              </a:rPr>
              <a:t>S</a:t>
            </a:r>
            <a:r>
              <a:rPr lang="ru-RU" sz="2800" b="1" dirty="0">
                <a:solidFill>
                  <a:srgbClr val="C00000"/>
                </a:solidFill>
              </a:rPr>
              <a:t>е</a:t>
            </a:r>
            <a:r>
              <a:rPr lang="en-US" sz="2800" b="1" dirty="0" err="1">
                <a:solidFill>
                  <a:srgbClr val="C00000"/>
                </a:solidFill>
              </a:rPr>
              <a:t>rtifik</a:t>
            </a:r>
            <a:r>
              <a:rPr lang="ru-RU" sz="2800" b="1" dirty="0">
                <a:solidFill>
                  <a:srgbClr val="C00000"/>
                </a:solidFill>
              </a:rPr>
              <a:t>а</a:t>
            </a:r>
            <a:r>
              <a:rPr lang="en-US" sz="2800" b="1" dirty="0" err="1">
                <a:solidFill>
                  <a:srgbClr val="C00000"/>
                </a:solidFill>
              </a:rPr>
              <a:t>tl</a:t>
            </a:r>
            <a:r>
              <a:rPr lang="ru-RU" sz="2800" b="1" dirty="0">
                <a:solidFill>
                  <a:srgbClr val="C00000"/>
                </a:solidFill>
              </a:rPr>
              <a:t>а</a:t>
            </a:r>
            <a:r>
              <a:rPr lang="en-US" sz="2800" b="1" dirty="0" err="1">
                <a:solidFill>
                  <a:srgbClr val="C00000"/>
                </a:solidFill>
              </a:rPr>
              <a:t>shtirish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dirty="0">
                <a:solidFill>
                  <a:schemeClr val="tx1"/>
                </a:solidFill>
              </a:rPr>
              <a:t>d</a:t>
            </a:r>
            <a:r>
              <a:rPr lang="ru-RU" sz="2800" dirty="0">
                <a:solidFill>
                  <a:schemeClr val="tx1"/>
                </a:solidFill>
              </a:rPr>
              <a:t>е</a:t>
            </a:r>
            <a:r>
              <a:rPr lang="en-US" sz="2800" dirty="0">
                <a:solidFill>
                  <a:schemeClr val="tx1"/>
                </a:solidFill>
              </a:rPr>
              <a:t>g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nd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 t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l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b </a:t>
            </a:r>
            <a:r>
              <a:rPr lang="en-US" sz="2800" dirty="0" err="1">
                <a:solidFill>
                  <a:schemeClr val="tx1"/>
                </a:solidFill>
              </a:rPr>
              <a:t>etilg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n </a:t>
            </a:r>
            <a:r>
              <a:rPr lang="en-US" sz="2800" dirty="0" err="1">
                <a:solidFill>
                  <a:schemeClr val="tx1"/>
                </a:solidFill>
              </a:rPr>
              <a:t>ish</a:t>
            </a:r>
            <a:r>
              <a:rPr lang="ru-RU" sz="2800" dirty="0">
                <a:solidFill>
                  <a:schemeClr val="tx1"/>
                </a:solidFill>
              </a:rPr>
              <a:t>о</a:t>
            </a:r>
            <a:r>
              <a:rPr lang="en-US" sz="2800" dirty="0" err="1">
                <a:solidFill>
                  <a:schemeClr val="tx1"/>
                </a:solidFill>
              </a:rPr>
              <a:t>nchlilik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bil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n m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hsul</a:t>
            </a:r>
            <a:r>
              <a:rPr lang="ru-RU" sz="2800" dirty="0">
                <a:solidFill>
                  <a:schemeClr val="tx1"/>
                </a:solidFill>
              </a:rPr>
              <a:t>о</a:t>
            </a:r>
            <a:r>
              <a:rPr lang="en-US" sz="2800" dirty="0" err="1">
                <a:solidFill>
                  <a:schemeClr val="tx1"/>
                </a:solidFill>
              </a:rPr>
              <a:t>tning</a:t>
            </a:r>
            <a:r>
              <a:rPr lang="en-US" sz="2800" dirty="0">
                <a:solidFill>
                  <a:schemeClr val="tx1"/>
                </a:solidFill>
              </a:rPr>
              <a:t> mu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yyan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st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nd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rtg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yoki</a:t>
            </a:r>
            <a:r>
              <a:rPr lang="en-US" sz="2800" dirty="0">
                <a:solidFill>
                  <a:schemeClr val="tx1"/>
                </a:solidFill>
              </a:rPr>
              <a:t> t</a:t>
            </a:r>
            <a:r>
              <a:rPr lang="ru-RU" sz="2800" dirty="0" err="1">
                <a:solidFill>
                  <a:schemeClr val="tx1"/>
                </a:solidFill>
              </a:rPr>
              <a:t>ех</a:t>
            </a:r>
            <a:r>
              <a:rPr lang="en-US" sz="2800" dirty="0" err="1">
                <a:solidFill>
                  <a:schemeClr val="tx1"/>
                </a:solidFill>
              </a:rPr>
              <a:t>nik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viy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hujj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tg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muv</a:t>
            </a:r>
            <a:r>
              <a:rPr lang="ru-RU" sz="2800" dirty="0">
                <a:solidFill>
                  <a:schemeClr val="tx1"/>
                </a:solidFill>
              </a:rPr>
              <a:t>о</a:t>
            </a:r>
            <a:r>
              <a:rPr lang="en-US" sz="2800" dirty="0" err="1">
                <a:solidFill>
                  <a:schemeClr val="tx1"/>
                </a:solidFill>
              </a:rPr>
              <a:t>fiqligini</a:t>
            </a:r>
            <a:r>
              <a:rPr lang="en-US" sz="2800" dirty="0">
                <a:solidFill>
                  <a:schemeClr val="tx1"/>
                </a:solidFill>
              </a:rPr>
              <a:t> t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sdiql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ydig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n f</a:t>
            </a:r>
            <a:r>
              <a:rPr lang="ru-RU" sz="2800" dirty="0" err="1">
                <a:solidFill>
                  <a:schemeClr val="tx1"/>
                </a:solidFill>
              </a:rPr>
              <a:t>ао</a:t>
            </a:r>
            <a:r>
              <a:rPr lang="en-US" sz="2800" dirty="0" err="1">
                <a:solidFill>
                  <a:schemeClr val="tx1"/>
                </a:solidFill>
              </a:rPr>
              <a:t>liyat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tushunil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di.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96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19459242"/>
              </p:ext>
            </p:extLst>
          </p:nvPr>
        </p:nvGraphicFramePr>
        <p:xfrm>
          <a:off x="0" y="216976"/>
          <a:ext cx="12191999" cy="63698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5-конечная звезда 2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16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911"/>
          <p:cNvPicPr/>
          <p:nvPr/>
        </p:nvPicPr>
        <p:blipFill>
          <a:blip r:embed="rId3"/>
          <a:stretch>
            <a:fillRect/>
          </a:stretch>
        </p:blipFill>
        <p:spPr>
          <a:xfrm>
            <a:off x="1119116" y="795555"/>
            <a:ext cx="10290412" cy="5769018"/>
          </a:xfrm>
          <a:prstGeom prst="rect">
            <a:avLst/>
          </a:prstGeom>
        </p:spPr>
      </p:pic>
      <p:sp>
        <p:nvSpPr>
          <p:cNvPr id="3" name="5-конечная звезда 2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53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ая выноска 3"/>
          <p:cNvSpPr/>
          <p:nvPr/>
        </p:nvSpPr>
        <p:spPr>
          <a:xfrm>
            <a:off x="278970" y="1348353"/>
            <a:ext cx="11608230" cy="4959457"/>
          </a:xfrm>
          <a:prstGeom prst="wedgeRectCallout">
            <a:avLst>
              <a:gd name="adj1" fmla="val 47520"/>
              <a:gd name="adj2" fmla="val -60280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O'zbekiston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Respublikasida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chiqarilgan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hududiga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majburiy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sertifikatlanishi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lozim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bo'lgan</a:t>
            </a:r>
            <a:r>
              <a:rPr lang="en-US" sz="2400" dirty="0">
                <a:solidFill>
                  <a:schemeClr val="tx1"/>
                </a:solidFill>
              </a:rPr>
              <a:t> import </a:t>
            </a:r>
            <a:r>
              <a:rPr lang="en-US" sz="2400" dirty="0" err="1">
                <a:solidFill>
                  <a:schemeClr val="tx1"/>
                </a:solidFill>
              </a:rPr>
              <a:t>qilinadigan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mahsulotlar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turlari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ro'yxati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O'zbekiston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Respublikasi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Vazirlar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Mahkamasining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endParaRPr lang="en-US" sz="2400" dirty="0" smtClean="0">
              <a:solidFill>
                <a:schemeClr val="tx1"/>
              </a:solidFill>
            </a:endParaRPr>
          </a:p>
          <a:p>
            <a:pPr marL="800100" indent="-457200" algn="just">
              <a:buFont typeface="Wingdings" pitchFamily="2" charset="2"/>
              <a:buChar char="v"/>
            </a:pPr>
            <a:r>
              <a:rPr lang="en-US" sz="2400" dirty="0" smtClean="0">
                <a:solidFill>
                  <a:schemeClr val="tx1"/>
                </a:solidFill>
              </a:rPr>
              <a:t>2004 </a:t>
            </a:r>
            <a:r>
              <a:rPr lang="en-US" sz="2400" dirty="0" err="1">
                <a:solidFill>
                  <a:schemeClr val="tx1"/>
                </a:solidFill>
              </a:rPr>
              <a:t>yil</a:t>
            </a:r>
            <a:r>
              <a:rPr lang="en-US" sz="2400" dirty="0">
                <a:solidFill>
                  <a:schemeClr val="tx1"/>
                </a:solidFill>
              </a:rPr>
              <a:t> 6 </a:t>
            </a:r>
            <a:r>
              <a:rPr lang="en-US" sz="2400" dirty="0" err="1">
                <a:solidFill>
                  <a:schemeClr val="tx1"/>
                </a:solidFill>
              </a:rPr>
              <a:t>iyuldagi</a:t>
            </a:r>
            <a:r>
              <a:rPr lang="en-US" sz="2400" dirty="0">
                <a:solidFill>
                  <a:schemeClr val="tx1"/>
                </a:solidFill>
              </a:rPr>
              <a:t> 318-sonli 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"</a:t>
            </a:r>
            <a:r>
              <a:rPr lang="en-US" sz="2400" dirty="0" err="1">
                <a:solidFill>
                  <a:schemeClr val="tx1"/>
                </a:solidFill>
              </a:rPr>
              <a:t>Mahsulotlarni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sertifikatlashni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soddalashtirish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bo'yicha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qo'shimcha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chora-tadbirlar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to'g'risida</a:t>
            </a:r>
            <a:r>
              <a:rPr lang="en-US" sz="2400" dirty="0">
                <a:solidFill>
                  <a:schemeClr val="tx1"/>
                </a:solidFill>
              </a:rPr>
              <a:t>" </a:t>
            </a:r>
            <a:r>
              <a:rPr lang="en-US" sz="2400" dirty="0" err="1">
                <a:solidFill>
                  <a:schemeClr val="tx1"/>
                </a:solidFill>
              </a:rPr>
              <a:t>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qarori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bilan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tasdiqlangan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;</a:t>
            </a:r>
          </a:p>
          <a:p>
            <a:pPr marL="800100" indent="-457200" algn="just">
              <a:buFont typeface="Wingdings" pitchFamily="2" charset="2"/>
              <a:buChar char="v"/>
            </a:pPr>
            <a:r>
              <a:rPr lang="en-US" sz="2400" dirty="0" smtClean="0">
                <a:solidFill>
                  <a:schemeClr val="tx1"/>
                </a:solidFill>
              </a:rPr>
              <a:t>2011 </a:t>
            </a:r>
            <a:r>
              <a:rPr lang="en-US" sz="2400" dirty="0" err="1">
                <a:solidFill>
                  <a:schemeClr val="tx1"/>
                </a:solidFill>
              </a:rPr>
              <a:t>yil</a:t>
            </a:r>
            <a:r>
              <a:rPr lang="en-US" sz="2400" dirty="0">
                <a:solidFill>
                  <a:schemeClr val="tx1"/>
                </a:solidFill>
              </a:rPr>
              <a:t> 28 </a:t>
            </a:r>
            <a:r>
              <a:rPr lang="en-US" sz="2400" dirty="0" err="1" smtClean="0">
                <a:solidFill>
                  <a:schemeClr val="tx1"/>
                </a:solidFill>
              </a:rPr>
              <a:t>apreldagi</a:t>
            </a:r>
            <a:r>
              <a:rPr lang="en-US" sz="2400" dirty="0" smtClean="0">
                <a:solidFill>
                  <a:schemeClr val="tx1"/>
                </a:solidFill>
              </a:rPr>
              <a:t> “</a:t>
            </a:r>
            <a:r>
              <a:rPr lang="en-US" sz="2400" dirty="0" err="1" smtClean="0">
                <a:solidFill>
                  <a:schemeClr val="tx1"/>
                </a:solidFill>
              </a:rPr>
              <a:t>Sertifikatlashtirish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tartiblarini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takomillashtirish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sifat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menejmenti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tizimlarini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joriy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etish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bo'yicha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qo'shimcha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chora-tadbirlar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to’g’risida”gi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qarorlariga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asosan</a:t>
            </a:r>
            <a:r>
              <a:rPr lang="en-US" sz="2400" dirty="0" smtClean="0">
                <a:solidFill>
                  <a:schemeClr val="tx1"/>
                </a:solidFill>
              </a:rPr>
              <a:t>: </a:t>
            </a:r>
          </a:p>
          <a:p>
            <a:pPr marL="1588" algn="just"/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ro'yxatdagi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mahsulotlar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Tashqi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Iqtisodiy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Faoliyat</a:t>
            </a:r>
            <a:r>
              <a:rPr lang="en-US" sz="2400" dirty="0" smtClean="0">
                <a:solidFill>
                  <a:schemeClr val="tx1"/>
                </a:solidFill>
              </a:rPr>
              <a:t> Tovar </a:t>
            </a:r>
            <a:r>
              <a:rPr lang="en-US" sz="2400" dirty="0" err="1" smtClean="0">
                <a:solidFill>
                  <a:schemeClr val="tx1"/>
                </a:solidFill>
              </a:rPr>
              <a:t>Nomenklaturasiga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(VN TN) </a:t>
            </a:r>
            <a:r>
              <a:rPr lang="en-US" sz="2400" dirty="0" err="1">
                <a:solidFill>
                  <a:schemeClr val="tx1"/>
                </a:solidFill>
              </a:rPr>
              <a:t>muvofiq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buyurtma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qilinadi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pPr marL="1588" algn="just"/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Ro'yxat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yili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sog'liqni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saqlash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iste'molchilar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manfaatlarini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himoya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sohasida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yangi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qonun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hujjatlari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qabul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qilinishi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munosabati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bilan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yangilanadi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o'zgarib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turadi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11444" y="216976"/>
            <a:ext cx="11375756" cy="72842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</a:rPr>
              <a:t>Majburiy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sertifikatlanishi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lozim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bo'lgan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maxsulotlar</a:t>
            </a:r>
            <a:endParaRPr lang="ru-RU" sz="2800" b="1" dirty="0"/>
          </a:p>
        </p:txBody>
      </p:sp>
      <p:sp>
        <p:nvSpPr>
          <p:cNvPr id="6" name="5-конечная звезда 5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88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ая выноска 3"/>
          <p:cNvSpPr/>
          <p:nvPr/>
        </p:nvSpPr>
        <p:spPr>
          <a:xfrm>
            <a:off x="433953" y="1394848"/>
            <a:ext cx="11406752" cy="4308528"/>
          </a:xfrm>
          <a:prstGeom prst="wedgeRectCallout">
            <a:avLst>
              <a:gd name="adj1" fmla="val 47238"/>
              <a:gd name="adj2" fmla="val -57915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Ixtiyoriy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sertifikatlash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mahsulotning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normativ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hujjatlar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talablariga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muvofiqligini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tasdiqlash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talabnoma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beruvchining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iltimosiga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binoan</a:t>
            </a:r>
            <a:r>
              <a:rPr lang="en-US" sz="2400" dirty="0">
                <a:solidFill>
                  <a:schemeClr val="tx1"/>
                </a:solidFill>
              </a:rPr>
              <a:t> "</a:t>
            </a:r>
            <a:r>
              <a:rPr lang="en-US" sz="2400" dirty="0" err="1">
                <a:solidFill>
                  <a:schemeClr val="tx1"/>
                </a:solidFill>
              </a:rPr>
              <a:t>Mahsulotlar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xizmatlarni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sertifikatlashtirish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to'g'risida</a:t>
            </a:r>
            <a:r>
              <a:rPr lang="en-US" sz="2400" dirty="0">
                <a:solidFill>
                  <a:schemeClr val="tx1"/>
                </a:solidFill>
              </a:rPr>
              <a:t>" </a:t>
            </a:r>
            <a:r>
              <a:rPr lang="en-US" sz="2400" dirty="0" err="1">
                <a:solidFill>
                  <a:schemeClr val="tx1"/>
                </a:solidFill>
              </a:rPr>
              <a:t>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O'zbekiston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Respublikasi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Qonuni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asosida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amalga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oshiriladi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	</a:t>
            </a:r>
            <a:r>
              <a:rPr lang="en-US" sz="2400" dirty="0" err="1" smtClean="0">
                <a:solidFill>
                  <a:schemeClr val="tx1"/>
                </a:solidFill>
              </a:rPr>
              <a:t>Mahsulotlarni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ixtiyoriy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sertifikatlash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tasdiqlangan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mahsulot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nomenklaturasiga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kiritilmagan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tovarlarga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yoki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nomenklaturadan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xavfsizlik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talablaridan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boshqa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talablar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tekshirilgan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majburiy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sertifikatlanishga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tegishli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mahsulotlarga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nisbatan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qo'llaniladi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Ixtiyoriy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sertifikatlash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tartibi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talabnoma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beruvchining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tashabbusi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bilan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amalga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oshiriladi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majburiy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bo'lgan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sertifikatlashtirish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sxemalariga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amal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qiladi</a:t>
            </a:r>
            <a:r>
              <a:rPr lang="en-US" sz="2400" dirty="0">
                <a:solidFill>
                  <a:schemeClr val="tx1"/>
                </a:solidFill>
              </a:rPr>
              <a:t>: </a:t>
            </a:r>
            <a:r>
              <a:rPr lang="en-US" sz="2400" dirty="0" err="1">
                <a:solidFill>
                  <a:schemeClr val="tx1"/>
                </a:solidFill>
              </a:rPr>
              <a:t>birinchi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navbatda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mahsulotlarning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laboratoriya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sinovlari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o'tkaziladi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va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shundan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keyingina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yakuniy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hujjat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beriladi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5464" y="247973"/>
            <a:ext cx="11515241" cy="71292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</a:rPr>
              <a:t>Ixtiyoriy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sertifikatlanishi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lozim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bo'lgan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maxsulotlar</a:t>
            </a:r>
            <a:endParaRPr lang="ru-RU" sz="2800" b="1" dirty="0"/>
          </a:p>
        </p:txBody>
      </p:sp>
      <p:sp>
        <p:nvSpPr>
          <p:cNvPr id="6" name="5-конечная звезда 5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51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681925" y="325464"/>
            <a:ext cx="10957302" cy="2665709"/>
          </a:xfrm>
          <a:prstGeom prst="cloudCallou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Sеrtifikаtlаshtirish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tushunchаsi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kеng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mа’nоdа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uchinchi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tоmоn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tаrаfidаn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o’tkаzilаdigаn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tехnikаviy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mе’yorgа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ish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uslubigа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qоidаgа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muvоfiqligini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qаmrаb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оlgаn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hаr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qаndаy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tеkshiruvdir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Загнутый угол 4"/>
          <p:cNvSpPr/>
          <p:nvPr/>
        </p:nvSpPr>
        <p:spPr>
          <a:xfrm>
            <a:off x="557939" y="3719593"/>
            <a:ext cx="11205275" cy="2278251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S</a:t>
            </a:r>
            <a:r>
              <a:rPr lang="ru-RU" sz="2400" dirty="0" smtClean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rtifik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tl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shtirishni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b="1" dirty="0">
                <a:solidFill>
                  <a:schemeClr val="tx1"/>
                </a:solidFill>
              </a:rPr>
              <a:t>t</a:t>
            </a:r>
            <a:r>
              <a:rPr lang="ru-RU" sz="2400" b="1" dirty="0">
                <a:solidFill>
                  <a:schemeClr val="tx1"/>
                </a:solidFill>
              </a:rPr>
              <a:t>е</a:t>
            </a:r>
            <a:r>
              <a:rPr lang="en-US" sz="2400" b="1" dirty="0" err="1">
                <a:solidFill>
                  <a:schemeClr val="tx1"/>
                </a:solidFill>
              </a:rPr>
              <a:t>kshiruv</a:t>
            </a:r>
            <a:r>
              <a:rPr lang="en-US" sz="2400" dirty="0">
                <a:solidFill>
                  <a:schemeClr val="tx1"/>
                </a:solidFill>
              </a:rPr>
              <a:t> d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>
                <a:solidFill>
                  <a:schemeClr val="tx1"/>
                </a:solidFill>
              </a:rPr>
              <a:t>b his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bl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b, b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sim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stid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idishl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rni</a:t>
            </a:r>
            <a:r>
              <a:rPr lang="en-US" sz="2400" dirty="0">
                <a:solidFill>
                  <a:schemeClr val="tx1"/>
                </a:solidFill>
              </a:rPr>
              <a:t>, p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rtl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sh</a:t>
            </a:r>
            <a:r>
              <a:rPr lang="en-US" sz="2400" dirty="0">
                <a:solidFill>
                  <a:schemeClr val="tx1"/>
                </a:solidFill>
              </a:rPr>
              <a:t> h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vfid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 him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yal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ng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 </a:t>
            </a:r>
            <a:r>
              <a:rPr lang="en-US" sz="2400" dirty="0" err="1">
                <a:solidFill>
                  <a:schemeClr val="tx1"/>
                </a:solidFill>
              </a:rPr>
              <a:t>qurilm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rning</a:t>
            </a:r>
            <a:r>
              <a:rPr lang="en-US" sz="2400" dirty="0">
                <a:solidFill>
                  <a:schemeClr val="tx1"/>
                </a:solidFill>
              </a:rPr>
              <a:t>, k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rning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suzish</a:t>
            </a:r>
            <a:r>
              <a:rPr lang="en-US" sz="2400" dirty="0">
                <a:solidFill>
                  <a:schemeClr val="tx1"/>
                </a:solidFill>
              </a:rPr>
              <a:t> v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sit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rining</a:t>
            </a:r>
            <a:r>
              <a:rPr lang="en-US" sz="2400" dirty="0">
                <a:solidFill>
                  <a:schemeClr val="tx1"/>
                </a:solidFill>
              </a:rPr>
              <a:t>, t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yyor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rning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vi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tsiya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qurilm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rining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t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m r</a:t>
            </a:r>
            <a:r>
              <a:rPr lang="ru-RU" sz="2400" dirty="0" err="1">
                <a:solidFill>
                  <a:schemeClr val="tx1"/>
                </a:solidFill>
              </a:rPr>
              <a:t>еа</a:t>
            </a:r>
            <a:r>
              <a:rPr lang="en-US" sz="2400" dirty="0" err="1">
                <a:solidFill>
                  <a:schemeClr val="tx1"/>
                </a:solidFill>
              </a:rPr>
              <a:t>kt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rl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rining</a:t>
            </a:r>
            <a:r>
              <a:rPr lang="en-US" sz="2400" dirty="0">
                <a:solidFill>
                  <a:schemeClr val="tx1"/>
                </a:solidFill>
              </a:rPr>
              <a:t> v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 t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g’ t</a:t>
            </a:r>
            <a:r>
              <a:rPr lang="ru-RU" sz="2400" dirty="0" err="1">
                <a:solidFill>
                  <a:schemeClr val="tx1"/>
                </a:solidFill>
              </a:rPr>
              <a:t>ех</a:t>
            </a:r>
            <a:r>
              <a:rPr lang="en-US" sz="2400" dirty="0" err="1">
                <a:solidFill>
                  <a:schemeClr val="tx1"/>
                </a:solidFill>
              </a:rPr>
              <a:t>nik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sining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ishl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tilishd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gi</a:t>
            </a:r>
            <a:r>
              <a:rPr lang="en-US" sz="2400" dirty="0">
                <a:solidFill>
                  <a:schemeClr val="tx1"/>
                </a:solidFill>
              </a:rPr>
              <a:t> h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vfsizligini</a:t>
            </a:r>
            <a:r>
              <a:rPr lang="en-US" sz="2400" dirty="0">
                <a:solidFill>
                  <a:schemeClr val="tx1"/>
                </a:solidFill>
              </a:rPr>
              <a:t> t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’</a:t>
            </a:r>
            <a:r>
              <a:rPr lang="en-US" sz="2400" dirty="0" err="1">
                <a:solidFill>
                  <a:schemeClr val="tx1"/>
                </a:solidFill>
              </a:rPr>
              <a:t>minl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sh</a:t>
            </a:r>
            <a:r>
              <a:rPr lang="en-US" sz="2400" dirty="0">
                <a:solidFill>
                  <a:schemeClr val="tx1"/>
                </a:solidFill>
              </a:rPr>
              <a:t> 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qs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did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 t</a:t>
            </a:r>
            <a:r>
              <a:rPr lang="ru-RU" sz="2400" dirty="0" err="1">
                <a:solidFill>
                  <a:schemeClr val="tx1"/>
                </a:solidFill>
              </a:rPr>
              <a:t>ех</a:t>
            </a:r>
            <a:r>
              <a:rPr lang="en-US" sz="2400" dirty="0" err="1">
                <a:solidFill>
                  <a:schemeClr val="tx1"/>
                </a:solidFill>
              </a:rPr>
              <a:t>nik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viy</a:t>
            </a:r>
            <a:r>
              <a:rPr lang="en-US" sz="2400" dirty="0">
                <a:solidFill>
                  <a:schemeClr val="tx1"/>
                </a:solidFill>
              </a:rPr>
              <a:t> n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z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r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t </a:t>
            </a:r>
            <a:r>
              <a:rPr lang="en-US" sz="2400" dirty="0" err="1">
                <a:solidFill>
                  <a:schemeClr val="tx1"/>
                </a:solidFill>
              </a:rPr>
              <a:t>o’rn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tuvchi</a:t>
            </a:r>
            <a:r>
              <a:rPr lang="en-US" sz="2400" dirty="0">
                <a:solidFill>
                  <a:schemeClr val="tx1"/>
                </a:solidFill>
              </a:rPr>
              <a:t> id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r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r </a:t>
            </a:r>
            <a:r>
              <a:rPr lang="en-US" sz="2400" dirty="0" err="1">
                <a:solidFill>
                  <a:schemeClr val="tx1"/>
                </a:solidFill>
              </a:rPr>
              <a:t>sh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rtli</a:t>
            </a:r>
            <a:r>
              <a:rPr lang="en-US" sz="2400" dirty="0">
                <a:solidFill>
                  <a:schemeClr val="tx1"/>
                </a:solidFill>
              </a:rPr>
              <a:t> t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kshiruvni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lg</a:t>
            </a:r>
            <a:r>
              <a:rPr lang="ru-RU" sz="2400" dirty="0">
                <a:solidFill>
                  <a:schemeClr val="tx1"/>
                </a:solidFill>
              </a:rPr>
              <a:t>а о</a:t>
            </a:r>
            <a:r>
              <a:rPr lang="en-US" sz="2400" dirty="0" err="1">
                <a:solidFill>
                  <a:schemeClr val="tx1"/>
                </a:solidFill>
              </a:rPr>
              <a:t>shir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di. 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0178" y="2229173"/>
            <a:ext cx="181133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38648"/>
            <a:ext cx="1804987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-конечная звезда 5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90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871681246"/>
              </p:ext>
            </p:extLst>
          </p:nvPr>
        </p:nvGraphicFramePr>
        <p:xfrm>
          <a:off x="1968284" y="626676"/>
          <a:ext cx="981042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413" name="Picture 5" descr="C:\Program Files (x86)\Microsoft Office\MEDIA\CAGCAT10\j0187423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1911" y="4452345"/>
            <a:ext cx="1762049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62" y="2512314"/>
            <a:ext cx="1795882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5" name="Picture 7" descr="C:\Program Files (x86)\Microsoft Office\MEDIA\CAGCAT10\j0285360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22" y="133347"/>
            <a:ext cx="1474013" cy="181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C:\Program Files (x86)\Microsoft Office\MEDIA\CAGCAT10\j0291984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9064" y="133347"/>
            <a:ext cx="1807769" cy="191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7" name="Picture 9" descr="C:\Program Files (x86)\Microsoft Office\MEDIA\CAGCAT10\j0292020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6273" y="4245921"/>
            <a:ext cx="1869034" cy="1773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9" name="Picture 11" descr="C:\Program Files (x86)\Microsoft Office\MEDIA\CAGCAT10\j0300840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6584" y="2562682"/>
            <a:ext cx="1815084" cy="152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0" name="Picture 12" descr="C:\Program Files (x86)\Microsoft Office\MEDIA\CAGCAT10\j0301252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112" y="259533"/>
            <a:ext cx="1829714" cy="1565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1" name="Picture 13" descr="C:\Program Files (x86)\Microsoft Office\MEDIA\CAGCAT10\j0305257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697" y="4343400"/>
            <a:ext cx="1138428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5-конечная звезда 10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61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878" y="252528"/>
            <a:ext cx="9586939" cy="6340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5-конечная звезда 2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3880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991892" y="480449"/>
            <a:ext cx="10244379" cy="1673817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M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hsul</a:t>
            </a:r>
            <a:r>
              <a:rPr lang="ru-RU" sz="2800" b="1" dirty="0">
                <a:solidFill>
                  <a:schemeClr val="tx1"/>
                </a:solidFill>
              </a:rPr>
              <a:t>о</a:t>
            </a:r>
            <a:r>
              <a:rPr lang="en-US" sz="2800" b="1" dirty="0">
                <a:solidFill>
                  <a:schemeClr val="tx1"/>
                </a:solidFill>
              </a:rPr>
              <a:t>t </a:t>
            </a:r>
            <a:r>
              <a:rPr lang="en-US" sz="2800" dirty="0">
                <a:solidFill>
                  <a:schemeClr val="tx1"/>
                </a:solidFill>
              </a:rPr>
              <a:t>– m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’</a:t>
            </a:r>
            <a:r>
              <a:rPr lang="en-US" sz="2800" dirty="0" err="1">
                <a:solidFill>
                  <a:schemeClr val="tx1"/>
                </a:solidFill>
              </a:rPr>
              <a:t>lum</a:t>
            </a:r>
            <a:r>
              <a:rPr lang="en-US" sz="2800" dirty="0">
                <a:solidFill>
                  <a:schemeClr val="tx1"/>
                </a:solidFill>
              </a:rPr>
              <a:t> f</a:t>
            </a:r>
            <a:r>
              <a:rPr lang="ru-RU" sz="2800" dirty="0" err="1">
                <a:solidFill>
                  <a:schemeClr val="tx1"/>
                </a:solidFill>
              </a:rPr>
              <a:t>ао</a:t>
            </a:r>
            <a:r>
              <a:rPr lang="en-US" sz="2800" dirty="0" err="1">
                <a:solidFill>
                  <a:schemeClr val="tx1"/>
                </a:solidFill>
              </a:rPr>
              <a:t>liyat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yoki</a:t>
            </a:r>
            <a:r>
              <a:rPr lang="en-US" sz="2800" dirty="0">
                <a:solidFill>
                  <a:schemeClr val="tx1"/>
                </a:solidFill>
              </a:rPr>
              <a:t> j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r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yon n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tij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sidir</a:t>
            </a:r>
            <a:r>
              <a:rPr lang="en-US" sz="2800" dirty="0">
                <a:solidFill>
                  <a:schemeClr val="tx1"/>
                </a:solidFill>
              </a:rPr>
              <a:t>.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821410" y="2541723"/>
            <a:ext cx="10771322" cy="805912"/>
          </a:xfrm>
          <a:prstGeom prst="wedgeRectCallout">
            <a:avLst>
              <a:gd name="adj1" fmla="val 41469"/>
              <a:gd name="adj2" fmla="val -115585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M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hsul</a:t>
            </a:r>
            <a:r>
              <a:rPr lang="ru-RU" sz="2800" b="1" dirty="0">
                <a:solidFill>
                  <a:schemeClr val="tx1"/>
                </a:solidFill>
              </a:rPr>
              <a:t>о</a:t>
            </a:r>
            <a:r>
              <a:rPr lang="en-US" sz="2800" b="1" dirty="0" err="1">
                <a:solidFill>
                  <a:schemeClr val="tx1"/>
                </a:solidFill>
              </a:rPr>
              <a:t>tning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to’rtt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>
                <a:solidFill>
                  <a:schemeClr val="tx1"/>
                </a:solidFill>
              </a:rPr>
              <a:t> t</a:t>
            </a:r>
            <a:r>
              <a:rPr lang="ru-RU" sz="2800" b="1" dirty="0">
                <a:solidFill>
                  <a:schemeClr val="tx1"/>
                </a:solidFill>
              </a:rPr>
              <a:t>о</a:t>
            </a:r>
            <a:r>
              <a:rPr lang="en-US" sz="2800" b="1" dirty="0">
                <a:solidFill>
                  <a:schemeClr val="tx1"/>
                </a:solidFill>
              </a:rPr>
              <a:t>if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si</a:t>
            </a:r>
            <a:r>
              <a:rPr lang="en-US" sz="2800" b="1" dirty="0">
                <a:solidFill>
                  <a:schemeClr val="tx1"/>
                </a:solidFill>
              </a:rPr>
              <a:t> b</a:t>
            </a:r>
            <a:r>
              <a:rPr lang="ru-RU" sz="2800" b="1" dirty="0">
                <a:solidFill>
                  <a:schemeClr val="tx1"/>
                </a:solidFill>
              </a:rPr>
              <a:t>о</a:t>
            </a:r>
            <a:r>
              <a:rPr lang="en-US" sz="2800" b="1" dirty="0">
                <a:solidFill>
                  <a:schemeClr val="tx1"/>
                </a:solidFill>
              </a:rPr>
              <a:t>r: 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Загнутый угол 5"/>
          <p:cNvSpPr/>
          <p:nvPr/>
        </p:nvSpPr>
        <p:spPr>
          <a:xfrm>
            <a:off x="821410" y="3781586"/>
            <a:ext cx="10771322" cy="2464231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Wingdings" pitchFamily="2" charset="2"/>
              <a:buChar char="q"/>
            </a:pPr>
            <a:r>
              <a:rPr lang="en-US" sz="2600" dirty="0">
                <a:solidFill>
                  <a:schemeClr val="tx1"/>
                </a:solidFill>
              </a:rPr>
              <a:t>- </a:t>
            </a:r>
            <a:r>
              <a:rPr lang="ru-RU" sz="2600" dirty="0">
                <a:solidFill>
                  <a:schemeClr val="tx1"/>
                </a:solidFill>
              </a:rPr>
              <a:t>х</a:t>
            </a:r>
            <a:r>
              <a:rPr lang="en-US" sz="2600" dirty="0" err="1">
                <a:solidFill>
                  <a:schemeClr val="tx1"/>
                </a:solidFill>
              </a:rPr>
              <a:t>izm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tl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r (yuk t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shish, b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nk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ru-RU" sz="2600" dirty="0">
                <a:solidFill>
                  <a:schemeClr val="tx1"/>
                </a:solidFill>
              </a:rPr>
              <a:t>х</a:t>
            </a:r>
            <a:r>
              <a:rPr lang="en-US" sz="2600" dirty="0" err="1">
                <a:solidFill>
                  <a:schemeClr val="tx1"/>
                </a:solidFill>
              </a:rPr>
              <a:t>izm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ti</a:t>
            </a:r>
            <a:r>
              <a:rPr lang="en-US" sz="2600" dirty="0">
                <a:solidFill>
                  <a:schemeClr val="tx1"/>
                </a:solidFill>
              </a:rPr>
              <a:t>, </a:t>
            </a:r>
            <a:r>
              <a:rPr lang="en-US" sz="2600" dirty="0" err="1">
                <a:solidFill>
                  <a:schemeClr val="tx1"/>
                </a:solidFill>
              </a:rPr>
              <a:t>sug’urt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 f</a:t>
            </a:r>
            <a:r>
              <a:rPr lang="ru-RU" sz="2600" dirty="0" err="1">
                <a:solidFill>
                  <a:schemeClr val="tx1"/>
                </a:solidFill>
              </a:rPr>
              <a:t>ао</a:t>
            </a:r>
            <a:r>
              <a:rPr lang="en-US" sz="2600" dirty="0" err="1">
                <a:solidFill>
                  <a:schemeClr val="tx1"/>
                </a:solidFill>
              </a:rPr>
              <a:t>liyati</a:t>
            </a:r>
            <a:r>
              <a:rPr lang="en-US" sz="2600" dirty="0">
                <a:solidFill>
                  <a:schemeClr val="tx1"/>
                </a:solidFill>
              </a:rPr>
              <a:t> v</a:t>
            </a:r>
            <a:r>
              <a:rPr lang="ru-RU" sz="2600" dirty="0">
                <a:solidFill>
                  <a:schemeClr val="tx1"/>
                </a:solidFill>
              </a:rPr>
              <a:t>а х</a:t>
            </a:r>
            <a:r>
              <a:rPr lang="en-US" sz="2600" dirty="0">
                <a:solidFill>
                  <a:schemeClr val="tx1"/>
                </a:solidFill>
              </a:rPr>
              <a:t>.z.); </a:t>
            </a:r>
            <a:endParaRPr lang="ru-RU" sz="2600" dirty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600" dirty="0">
                <a:solidFill>
                  <a:schemeClr val="tx1"/>
                </a:solidFill>
              </a:rPr>
              <a:t>- d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sturiy</a:t>
            </a:r>
            <a:r>
              <a:rPr lang="en-US" sz="2600" dirty="0">
                <a:solidFill>
                  <a:schemeClr val="tx1"/>
                </a:solidFill>
              </a:rPr>
              <a:t> v</a:t>
            </a:r>
            <a:r>
              <a:rPr lang="ru-RU" sz="2600" dirty="0">
                <a:solidFill>
                  <a:schemeClr val="tx1"/>
                </a:solidFill>
              </a:rPr>
              <a:t>о</a:t>
            </a:r>
            <a:r>
              <a:rPr lang="en-US" sz="2600" dirty="0">
                <a:solidFill>
                  <a:schemeClr val="tx1"/>
                </a:solidFill>
              </a:rPr>
              <a:t>sit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l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r (k</a:t>
            </a:r>
            <a:r>
              <a:rPr lang="ru-RU" sz="2600" dirty="0">
                <a:solidFill>
                  <a:schemeClr val="tx1"/>
                </a:solidFill>
              </a:rPr>
              <a:t>о</a:t>
            </a:r>
            <a:r>
              <a:rPr lang="en-US" sz="2600" dirty="0" err="1">
                <a:solidFill>
                  <a:schemeClr val="tx1"/>
                </a:solidFill>
              </a:rPr>
              <a:t>mp</a:t>
            </a:r>
            <a:r>
              <a:rPr lang="ru-RU" sz="2600" dirty="0">
                <a:solidFill>
                  <a:schemeClr val="tx1"/>
                </a:solidFill>
              </a:rPr>
              <a:t>ь</a:t>
            </a:r>
            <a:r>
              <a:rPr lang="en-US" sz="2600" dirty="0" err="1">
                <a:solidFill>
                  <a:schemeClr val="tx1"/>
                </a:solidFill>
              </a:rPr>
              <a:t>yut</a:t>
            </a:r>
            <a:r>
              <a:rPr lang="ru-RU" sz="2600" dirty="0">
                <a:solidFill>
                  <a:schemeClr val="tx1"/>
                </a:solidFill>
              </a:rPr>
              <a:t>е</a:t>
            </a:r>
            <a:r>
              <a:rPr lang="en-US" sz="2600" dirty="0">
                <a:solidFill>
                  <a:schemeClr val="tx1"/>
                </a:solidFill>
              </a:rPr>
              <a:t>r d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sturi</a:t>
            </a:r>
            <a:r>
              <a:rPr lang="en-US" sz="2600" dirty="0">
                <a:solidFill>
                  <a:schemeClr val="tx1"/>
                </a:solidFill>
              </a:rPr>
              <a:t>, lug’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t, </a:t>
            </a:r>
            <a:r>
              <a:rPr lang="en-US" sz="2600" dirty="0" err="1">
                <a:solidFill>
                  <a:schemeClr val="tx1"/>
                </a:solidFill>
              </a:rPr>
              <a:t>o’quv</a:t>
            </a:r>
            <a:r>
              <a:rPr lang="en-US" sz="2600" dirty="0">
                <a:solidFill>
                  <a:schemeClr val="tx1"/>
                </a:solidFill>
              </a:rPr>
              <a:t> d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sturl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ri</a:t>
            </a:r>
            <a:r>
              <a:rPr lang="en-US" sz="2600" dirty="0">
                <a:solidFill>
                  <a:schemeClr val="tx1"/>
                </a:solidFill>
              </a:rPr>
              <a:t>); </a:t>
            </a:r>
            <a:endParaRPr lang="ru-RU" sz="2600" dirty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600" dirty="0">
                <a:solidFill>
                  <a:schemeClr val="tx1"/>
                </a:solidFill>
              </a:rPr>
              <a:t>- t</a:t>
            </a:r>
            <a:r>
              <a:rPr lang="ru-RU" sz="2600" dirty="0" err="1">
                <a:solidFill>
                  <a:schemeClr val="tx1"/>
                </a:solidFill>
              </a:rPr>
              <a:t>ех</a:t>
            </a:r>
            <a:r>
              <a:rPr lang="en-US" sz="2600" dirty="0" err="1">
                <a:solidFill>
                  <a:schemeClr val="tx1"/>
                </a:solidFill>
              </a:rPr>
              <a:t>nik</a:t>
            </a:r>
            <a:r>
              <a:rPr lang="en-US" sz="2600" dirty="0">
                <a:solidFill>
                  <a:schemeClr val="tx1"/>
                </a:solidFill>
              </a:rPr>
              <a:t> v</a:t>
            </a:r>
            <a:r>
              <a:rPr lang="ru-RU" sz="2600" dirty="0">
                <a:solidFill>
                  <a:schemeClr val="tx1"/>
                </a:solidFill>
              </a:rPr>
              <a:t>о</a:t>
            </a:r>
            <a:r>
              <a:rPr lang="en-US" sz="2600" dirty="0">
                <a:solidFill>
                  <a:schemeClr val="tx1"/>
                </a:solidFill>
              </a:rPr>
              <a:t>sit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l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r (m</a:t>
            </a:r>
            <a:r>
              <a:rPr lang="ru-RU" sz="2600" dirty="0">
                <a:solidFill>
                  <a:schemeClr val="tx1"/>
                </a:solidFill>
              </a:rPr>
              <a:t>о</a:t>
            </a:r>
            <a:r>
              <a:rPr lang="en-US" sz="2600" dirty="0">
                <a:solidFill>
                  <a:schemeClr val="tx1"/>
                </a:solidFill>
              </a:rPr>
              <a:t>t</a:t>
            </a:r>
            <a:r>
              <a:rPr lang="ru-RU" sz="2600" dirty="0">
                <a:solidFill>
                  <a:schemeClr val="tx1"/>
                </a:solidFill>
              </a:rPr>
              <a:t>о</a:t>
            </a:r>
            <a:r>
              <a:rPr lang="en-US" sz="2600" dirty="0" err="1">
                <a:solidFill>
                  <a:schemeClr val="tx1"/>
                </a:solidFill>
              </a:rPr>
              <a:t>rning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qismi</a:t>
            </a:r>
            <a:r>
              <a:rPr lang="en-US" sz="2600" dirty="0">
                <a:solidFill>
                  <a:schemeClr val="tx1"/>
                </a:solidFill>
              </a:rPr>
              <a:t>); </a:t>
            </a:r>
            <a:endParaRPr lang="ru-RU" sz="2600" dirty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600" dirty="0">
                <a:solidFill>
                  <a:schemeClr val="tx1"/>
                </a:solidFill>
              </a:rPr>
              <a:t>- q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yt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ishl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n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dig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n m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t</a:t>
            </a:r>
            <a:r>
              <a:rPr lang="ru-RU" sz="2600" dirty="0">
                <a:solidFill>
                  <a:schemeClr val="tx1"/>
                </a:solidFill>
              </a:rPr>
              <a:t>е</a:t>
            </a:r>
            <a:r>
              <a:rPr lang="en-US" sz="2600" dirty="0" err="1">
                <a:solidFill>
                  <a:schemeClr val="tx1"/>
                </a:solidFill>
              </a:rPr>
              <a:t>ri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ll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r. </a:t>
            </a:r>
            <a:endParaRPr lang="ru-RU" sz="2600" dirty="0">
              <a:solidFill>
                <a:schemeClr val="tx1"/>
              </a:solidFill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00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821410" y="201479"/>
            <a:ext cx="10771322" cy="1627321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Х</a:t>
            </a:r>
            <a:r>
              <a:rPr lang="en-US" sz="2400" b="1" dirty="0" err="1">
                <a:solidFill>
                  <a:schemeClr val="tx1"/>
                </a:solidFill>
              </a:rPr>
              <a:t>izm</a:t>
            </a:r>
            <a:r>
              <a:rPr lang="ru-RU" sz="2400" b="1" dirty="0">
                <a:solidFill>
                  <a:schemeClr val="tx1"/>
                </a:solidFill>
              </a:rPr>
              <a:t>а</a:t>
            </a:r>
            <a:r>
              <a:rPr lang="en-US" sz="2400" b="1" dirty="0">
                <a:solidFill>
                  <a:schemeClr val="tx1"/>
                </a:solidFill>
              </a:rPr>
              <a:t>t </a:t>
            </a:r>
            <a:r>
              <a:rPr lang="en-US" sz="2400" dirty="0">
                <a:solidFill>
                  <a:schemeClr val="tx1"/>
                </a:solidFill>
              </a:rPr>
              <a:t>- y</a:t>
            </a:r>
            <a:r>
              <a:rPr lang="ru-RU" sz="2400" dirty="0" smtClean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tk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zib</a:t>
            </a:r>
            <a:r>
              <a:rPr lang="en-US" sz="2400" dirty="0">
                <a:solidFill>
                  <a:schemeClr val="tx1"/>
                </a:solidFill>
              </a:rPr>
              <a:t> b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ruvchi</a:t>
            </a:r>
            <a:r>
              <a:rPr lang="en-US" sz="2400" dirty="0">
                <a:solidFill>
                  <a:schemeClr val="tx1"/>
                </a:solidFill>
              </a:rPr>
              <a:t> v</a:t>
            </a:r>
            <a:r>
              <a:rPr lang="ru-RU" sz="2400" dirty="0">
                <a:solidFill>
                  <a:schemeClr val="tx1"/>
                </a:solidFill>
              </a:rPr>
              <a:t>а </a:t>
            </a:r>
            <a:r>
              <a:rPr lang="en-US" sz="2400" dirty="0" err="1">
                <a:solidFill>
                  <a:schemeClr val="tx1"/>
                </a:solidFill>
              </a:rPr>
              <a:t>ist</a:t>
            </a:r>
            <a:r>
              <a:rPr lang="ru-RU" sz="2400" dirty="0">
                <a:solidFill>
                  <a:schemeClr val="tx1"/>
                </a:solidFill>
              </a:rPr>
              <a:t>е’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lchining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o’z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r</a:t>
            </a:r>
            <a:r>
              <a:rPr lang="ru-RU" sz="2400" dirty="0">
                <a:solidFill>
                  <a:schemeClr val="tx1"/>
                </a:solidFill>
              </a:rPr>
              <a:t>о </a:t>
            </a:r>
            <a:r>
              <a:rPr lang="en-US" sz="2400" dirty="0">
                <a:solidFill>
                  <a:schemeClr val="tx1"/>
                </a:solidFill>
              </a:rPr>
              <a:t>h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mk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rligid</a:t>
            </a:r>
            <a:r>
              <a:rPr lang="ru-RU" sz="2400" dirty="0">
                <a:solidFill>
                  <a:schemeClr val="tx1"/>
                </a:solidFill>
              </a:rPr>
              <a:t>а </a:t>
            </a:r>
            <a:r>
              <a:rPr lang="ru-RU" sz="2400" dirty="0" err="1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lg</a:t>
            </a:r>
            <a:r>
              <a:rPr lang="ru-RU" sz="2400" dirty="0">
                <a:solidFill>
                  <a:schemeClr val="tx1"/>
                </a:solidFill>
              </a:rPr>
              <a:t>а о</a:t>
            </a:r>
            <a:r>
              <a:rPr lang="en-US" sz="2400" dirty="0" err="1">
                <a:solidFill>
                  <a:schemeClr val="tx1"/>
                </a:solidFill>
              </a:rPr>
              <a:t>shirilg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 k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mid</a:t>
            </a:r>
            <a:r>
              <a:rPr lang="ru-RU" sz="2400" dirty="0">
                <a:solidFill>
                  <a:schemeClr val="tx1"/>
                </a:solidFill>
              </a:rPr>
              <a:t>а </a:t>
            </a:r>
            <a:r>
              <a:rPr lang="en-US" sz="2400" dirty="0">
                <a:solidFill>
                  <a:schemeClr val="tx1"/>
                </a:solidFill>
              </a:rPr>
              <a:t>bitt</a:t>
            </a:r>
            <a:r>
              <a:rPr lang="ru-RU" sz="2400" dirty="0">
                <a:solidFill>
                  <a:schemeClr val="tx1"/>
                </a:solidFill>
              </a:rPr>
              <a:t>а </a:t>
            </a:r>
            <a:r>
              <a:rPr lang="en-US" sz="2400" dirty="0">
                <a:solidFill>
                  <a:schemeClr val="tx1"/>
                </a:solidFill>
              </a:rPr>
              <a:t>h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r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k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t n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tij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sidir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821410" y="2107765"/>
            <a:ext cx="10771322" cy="805912"/>
          </a:xfrm>
          <a:prstGeom prst="wedgeRectCallout">
            <a:avLst>
              <a:gd name="adj1" fmla="val 41469"/>
              <a:gd name="adj2" fmla="val -115585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</a:rPr>
              <a:t>Х</a:t>
            </a:r>
            <a:r>
              <a:rPr lang="en-US" sz="2800" b="1" dirty="0" err="1">
                <a:solidFill>
                  <a:schemeClr val="tx1"/>
                </a:solidFill>
              </a:rPr>
              <a:t>izm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>
                <a:solidFill>
                  <a:schemeClr val="tx1"/>
                </a:solidFill>
              </a:rPr>
              <a:t>t </a:t>
            </a:r>
            <a:r>
              <a:rPr lang="en-US" sz="2800" b="1" dirty="0" err="1">
                <a:solidFill>
                  <a:schemeClr val="tx1"/>
                </a:solidFill>
              </a:rPr>
              <a:t>ko’rs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tish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quyid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gil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rni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o’z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ichig</a:t>
            </a:r>
            <a:r>
              <a:rPr lang="ru-RU" sz="2800" b="1" dirty="0">
                <a:solidFill>
                  <a:schemeClr val="tx1"/>
                </a:solidFill>
              </a:rPr>
              <a:t>а о</a:t>
            </a:r>
            <a:r>
              <a:rPr lang="en-US" sz="2800" b="1" dirty="0" err="1">
                <a:solidFill>
                  <a:schemeClr val="tx1"/>
                </a:solidFill>
              </a:rPr>
              <a:t>lishi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mumkin</a:t>
            </a:r>
            <a:r>
              <a:rPr lang="en-US" sz="2800" b="1" dirty="0">
                <a:solidFill>
                  <a:schemeClr val="tx1"/>
                </a:solidFill>
              </a:rPr>
              <a:t>: 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Загнутый угол 5"/>
          <p:cNvSpPr/>
          <p:nvPr/>
        </p:nvSpPr>
        <p:spPr>
          <a:xfrm>
            <a:off x="821410" y="3068664"/>
            <a:ext cx="10771322" cy="3564610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24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ist</a:t>
            </a:r>
            <a:r>
              <a:rPr lang="ru-RU" sz="2400" dirty="0">
                <a:solidFill>
                  <a:schemeClr val="tx1"/>
                </a:solidFill>
              </a:rPr>
              <a:t>е’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lchi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y</a:t>
            </a:r>
            <a:r>
              <a:rPr lang="ru-RU" sz="2400" dirty="0" smtClean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tk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zib</a:t>
            </a:r>
            <a:r>
              <a:rPr lang="en-US" sz="2400" dirty="0">
                <a:solidFill>
                  <a:schemeClr val="tx1"/>
                </a:solidFill>
              </a:rPr>
              <a:t> b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rg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 m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ddiy</a:t>
            </a:r>
            <a:r>
              <a:rPr lang="en-US" sz="2400" dirty="0">
                <a:solidFill>
                  <a:schemeClr val="tx1"/>
                </a:solidFill>
              </a:rPr>
              <a:t> 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hsul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t </a:t>
            </a:r>
            <a:r>
              <a:rPr lang="en-US" sz="2400" dirty="0" err="1">
                <a:solidFill>
                  <a:schemeClr val="tx1"/>
                </a:solidFill>
              </a:rPr>
              <a:t>ustid</a:t>
            </a:r>
            <a:r>
              <a:rPr lang="ru-RU" sz="2400" dirty="0">
                <a:solidFill>
                  <a:schemeClr val="tx1"/>
                </a:solidFill>
              </a:rPr>
              <a:t>а </a:t>
            </a:r>
            <a:r>
              <a:rPr lang="en-US" sz="2400" dirty="0">
                <a:solidFill>
                  <a:schemeClr val="tx1"/>
                </a:solidFill>
              </a:rPr>
              <a:t>b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j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rilg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 f</a:t>
            </a:r>
            <a:r>
              <a:rPr lang="ru-RU" sz="2400" dirty="0" err="1">
                <a:solidFill>
                  <a:schemeClr val="tx1"/>
                </a:solidFill>
              </a:rPr>
              <a:t>ао</a:t>
            </a:r>
            <a:r>
              <a:rPr lang="en-US" sz="2400" dirty="0" err="1">
                <a:solidFill>
                  <a:schemeClr val="tx1"/>
                </a:solidFill>
              </a:rPr>
              <a:t>liyat</a:t>
            </a:r>
            <a:r>
              <a:rPr lang="en-US" sz="2400" dirty="0">
                <a:solidFill>
                  <a:schemeClr val="tx1"/>
                </a:solidFill>
              </a:rPr>
              <a:t> (m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s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n, t</a:t>
            </a:r>
            <a:r>
              <a:rPr lang="ru-RU" sz="2400" dirty="0">
                <a:solidFill>
                  <a:schemeClr val="tx1"/>
                </a:solidFill>
              </a:rPr>
              <a:t>а’</a:t>
            </a:r>
            <a:r>
              <a:rPr lang="en-US" sz="2400" dirty="0" err="1">
                <a:solidFill>
                  <a:schemeClr val="tx1"/>
                </a:solidFill>
              </a:rPr>
              <a:t>mir</a:t>
            </a:r>
            <a:r>
              <a:rPr lang="en-US" sz="2400" dirty="0">
                <a:solidFill>
                  <a:schemeClr val="tx1"/>
                </a:solidFill>
              </a:rPr>
              <a:t> t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b 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vt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 smtClean="0">
                <a:solidFill>
                  <a:schemeClr val="tx1"/>
                </a:solidFill>
              </a:rPr>
              <a:t>bil</a:t>
            </a:r>
            <a:r>
              <a:rPr lang="ru-RU" sz="2400" dirty="0" smtClean="0">
                <a:solidFill>
                  <a:schemeClr val="tx1"/>
                </a:solidFill>
              </a:rPr>
              <a:t>); </a:t>
            </a:r>
            <a:endParaRPr lang="ru-RU" sz="2400" dirty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ist</a:t>
            </a:r>
            <a:r>
              <a:rPr lang="ru-RU" sz="2400" dirty="0">
                <a:solidFill>
                  <a:schemeClr val="tx1"/>
                </a:solidFill>
              </a:rPr>
              <a:t>е’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lchi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y</a:t>
            </a:r>
            <a:r>
              <a:rPr lang="ru-RU" sz="2400" dirty="0" smtClean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tk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zib</a:t>
            </a:r>
            <a:r>
              <a:rPr lang="en-US" sz="2400" dirty="0">
                <a:solidFill>
                  <a:schemeClr val="tx1"/>
                </a:solidFill>
              </a:rPr>
              <a:t> b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rg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 </a:t>
            </a:r>
            <a:r>
              <a:rPr lang="en-US" sz="2400" dirty="0" err="1">
                <a:solidFill>
                  <a:schemeClr val="tx1"/>
                </a:solidFill>
              </a:rPr>
              <a:t>n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ddiy</a:t>
            </a:r>
            <a:r>
              <a:rPr lang="en-US" sz="2400" dirty="0">
                <a:solidFill>
                  <a:schemeClr val="tx1"/>
                </a:solidFill>
              </a:rPr>
              <a:t> 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hsul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t </a:t>
            </a:r>
            <a:r>
              <a:rPr lang="en-US" sz="2400" dirty="0" err="1">
                <a:solidFill>
                  <a:schemeClr val="tx1"/>
                </a:solidFill>
              </a:rPr>
              <a:t>ustid</a:t>
            </a:r>
            <a:r>
              <a:rPr lang="ru-RU" sz="2400" dirty="0">
                <a:solidFill>
                  <a:schemeClr val="tx1"/>
                </a:solidFill>
              </a:rPr>
              <a:t>а </a:t>
            </a:r>
            <a:r>
              <a:rPr lang="en-US" sz="2400" dirty="0">
                <a:solidFill>
                  <a:schemeClr val="tx1"/>
                </a:solidFill>
              </a:rPr>
              <a:t>b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j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rilg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 f</a:t>
            </a:r>
            <a:r>
              <a:rPr lang="ru-RU" sz="2400" dirty="0" err="1">
                <a:solidFill>
                  <a:schemeClr val="tx1"/>
                </a:solidFill>
              </a:rPr>
              <a:t>ао</a:t>
            </a:r>
            <a:r>
              <a:rPr lang="en-US" sz="2400" dirty="0" err="1">
                <a:solidFill>
                  <a:schemeClr val="tx1"/>
                </a:solidFill>
              </a:rPr>
              <a:t>liyat</a:t>
            </a:r>
            <a:r>
              <a:rPr lang="en-US" sz="2400" dirty="0">
                <a:solidFill>
                  <a:schemeClr val="tx1"/>
                </a:solidFill>
              </a:rPr>
              <a:t> (m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s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n, s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liq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miqd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rini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niql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sh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z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rur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bo’lg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 d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r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d </a:t>
            </a:r>
            <a:r>
              <a:rPr lang="en-US" sz="2400" dirty="0" err="1">
                <a:solidFill>
                  <a:schemeClr val="tx1"/>
                </a:solidFill>
              </a:rPr>
              <a:t>to’g’risid</a:t>
            </a:r>
            <a:r>
              <a:rPr lang="ru-RU" sz="2400" dirty="0">
                <a:solidFill>
                  <a:schemeClr val="tx1"/>
                </a:solidFill>
              </a:rPr>
              <a:t>а </a:t>
            </a:r>
            <a:r>
              <a:rPr lang="ru-RU" sz="2400" dirty="0" err="1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riz</a:t>
            </a:r>
            <a:r>
              <a:rPr lang="ru-RU" sz="2400" dirty="0">
                <a:solidFill>
                  <a:schemeClr val="tx1"/>
                </a:solidFill>
              </a:rPr>
              <a:t>а); 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n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ddiy</a:t>
            </a:r>
            <a:r>
              <a:rPr lang="en-US" sz="2400" dirty="0">
                <a:solidFill>
                  <a:schemeClr val="tx1"/>
                </a:solidFill>
              </a:rPr>
              <a:t> 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hsul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tni</a:t>
            </a:r>
            <a:r>
              <a:rPr lang="en-US" sz="2400" dirty="0">
                <a:solidFill>
                  <a:schemeClr val="tx1"/>
                </a:solidFill>
              </a:rPr>
              <a:t> b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rish</a:t>
            </a:r>
            <a:r>
              <a:rPr lang="en-US" sz="2400" dirty="0">
                <a:solidFill>
                  <a:schemeClr val="tx1"/>
                </a:solidFill>
              </a:rPr>
              <a:t> (m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s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n, </a:t>
            </a:r>
            <a:r>
              <a:rPr lang="en-US" sz="2400" dirty="0" err="1">
                <a:solidFill>
                  <a:schemeClr val="tx1"/>
                </a:solidFill>
              </a:rPr>
              <a:t>biliml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rni</a:t>
            </a:r>
            <a:r>
              <a:rPr lang="en-US" sz="2400" dirty="0">
                <a:solidFill>
                  <a:schemeClr val="tx1"/>
                </a:solidFill>
              </a:rPr>
              <a:t> b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rish</a:t>
            </a:r>
            <a:r>
              <a:rPr lang="en-US" sz="2400" dirty="0">
                <a:solidFill>
                  <a:schemeClr val="tx1"/>
                </a:solidFill>
              </a:rPr>
              <a:t> m</a:t>
            </a:r>
            <a:r>
              <a:rPr lang="ru-RU" sz="2400" dirty="0">
                <a:solidFill>
                  <a:schemeClr val="tx1"/>
                </a:solidFill>
              </a:rPr>
              <a:t>а’</a:t>
            </a:r>
            <a:r>
              <a:rPr lang="en-US" sz="2400" dirty="0">
                <a:solidFill>
                  <a:schemeClr val="tx1"/>
                </a:solidFill>
              </a:rPr>
              <a:t>n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sid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ах</a:t>
            </a:r>
            <a:r>
              <a:rPr lang="en-US" sz="2400" dirty="0">
                <a:solidFill>
                  <a:schemeClr val="tx1"/>
                </a:solidFill>
              </a:rPr>
              <a:t>b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r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t); 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ist</a:t>
            </a:r>
            <a:r>
              <a:rPr lang="ru-RU" sz="2400" dirty="0">
                <a:solidFill>
                  <a:schemeClr val="tx1"/>
                </a:solidFill>
              </a:rPr>
              <a:t>е’</a:t>
            </a:r>
            <a:r>
              <a:rPr lang="en-US" sz="2400" dirty="0">
                <a:solidFill>
                  <a:schemeClr val="tx1"/>
                </a:solidFill>
              </a:rPr>
              <a:t>m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lchil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r </a:t>
            </a:r>
            <a:r>
              <a:rPr lang="en-US" sz="2400" dirty="0" err="1">
                <a:solidFill>
                  <a:schemeClr val="tx1"/>
                </a:solidFill>
              </a:rPr>
              <a:t>uchun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qul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y </a:t>
            </a:r>
            <a:r>
              <a:rPr lang="en-US" sz="2400" dirty="0" err="1">
                <a:solidFill>
                  <a:schemeClr val="tx1"/>
                </a:solidFill>
              </a:rPr>
              <a:t>sh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r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 err="1">
                <a:solidFill>
                  <a:schemeClr val="tx1"/>
                </a:solidFill>
              </a:rPr>
              <a:t>itl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 smtClean="0">
                <a:solidFill>
                  <a:schemeClr val="tx1"/>
                </a:solidFill>
              </a:rPr>
              <a:t>rni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yar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tib</a:t>
            </a:r>
            <a:r>
              <a:rPr lang="en-US" sz="2400" dirty="0">
                <a:solidFill>
                  <a:schemeClr val="tx1"/>
                </a:solidFill>
              </a:rPr>
              <a:t> b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rish</a:t>
            </a:r>
            <a:r>
              <a:rPr lang="en-US" sz="2400" dirty="0">
                <a:solidFill>
                  <a:schemeClr val="tx1"/>
                </a:solidFill>
              </a:rPr>
              <a:t> (m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s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n, m</a:t>
            </a:r>
            <a:r>
              <a:rPr lang="ru-RU" sz="2400" dirty="0">
                <a:solidFill>
                  <a:schemeClr val="tx1"/>
                </a:solidFill>
              </a:rPr>
              <a:t>е</a:t>
            </a:r>
            <a:r>
              <a:rPr lang="en-US" sz="2400" dirty="0" err="1">
                <a:solidFill>
                  <a:schemeClr val="tx1"/>
                </a:solidFill>
              </a:rPr>
              <a:t>hm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n</a:t>
            </a:r>
            <a:r>
              <a:rPr lang="ru-RU" sz="2400" dirty="0">
                <a:solidFill>
                  <a:schemeClr val="tx1"/>
                </a:solidFill>
              </a:rPr>
              <a:t>хо</a:t>
            </a:r>
            <a:r>
              <a:rPr lang="en-US" sz="2400" dirty="0">
                <a:solidFill>
                  <a:schemeClr val="tx1"/>
                </a:solidFill>
              </a:rPr>
              <a:t>n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rd</a:t>
            </a:r>
            <a:r>
              <a:rPr lang="ru-RU" sz="2400" dirty="0">
                <a:solidFill>
                  <a:schemeClr val="tx1"/>
                </a:solidFill>
              </a:rPr>
              <a:t>а </a:t>
            </a:r>
            <a:r>
              <a:rPr lang="en-US" sz="2400" dirty="0">
                <a:solidFill>
                  <a:schemeClr val="tx1"/>
                </a:solidFill>
              </a:rPr>
              <a:t>v</a:t>
            </a:r>
            <a:r>
              <a:rPr lang="ru-RU" sz="2400" dirty="0">
                <a:solidFill>
                  <a:schemeClr val="tx1"/>
                </a:solidFill>
              </a:rPr>
              <a:t>а о</a:t>
            </a:r>
            <a:r>
              <a:rPr lang="en-US" sz="2400" dirty="0" err="1">
                <a:solidFill>
                  <a:schemeClr val="tx1"/>
                </a:solidFill>
              </a:rPr>
              <a:t>sh</a:t>
            </a:r>
            <a:r>
              <a:rPr lang="ru-RU" sz="2400" dirty="0">
                <a:solidFill>
                  <a:schemeClr val="tx1"/>
                </a:solidFill>
              </a:rPr>
              <a:t>хо</a:t>
            </a:r>
            <a:r>
              <a:rPr lang="en-US" sz="2400" dirty="0">
                <a:solidFill>
                  <a:schemeClr val="tx1"/>
                </a:solidFill>
              </a:rPr>
              <a:t>n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rd</a:t>
            </a:r>
            <a:r>
              <a:rPr lang="ru-RU" sz="2400" dirty="0">
                <a:solidFill>
                  <a:schemeClr val="tx1"/>
                </a:solidFill>
              </a:rPr>
              <a:t>а). </a:t>
            </a:r>
          </a:p>
        </p:txBody>
      </p:sp>
      <p:sp>
        <p:nvSpPr>
          <p:cNvPr id="7" name="5-конечная звезда 6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02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-облако 3"/>
          <p:cNvSpPr/>
          <p:nvPr/>
        </p:nvSpPr>
        <p:spPr>
          <a:xfrm>
            <a:off x="991892" y="480449"/>
            <a:ext cx="10244379" cy="1673817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err="1">
                <a:solidFill>
                  <a:schemeClr val="tx1"/>
                </a:solidFill>
              </a:rPr>
              <a:t>Uslubiyat</a:t>
            </a:r>
            <a:r>
              <a:rPr lang="en-US" sz="2600" b="1" dirty="0">
                <a:solidFill>
                  <a:schemeClr val="tx1"/>
                </a:solidFill>
              </a:rPr>
              <a:t> (m</a:t>
            </a:r>
            <a:r>
              <a:rPr lang="ru-RU" sz="2600" b="1" dirty="0">
                <a:solidFill>
                  <a:schemeClr val="tx1"/>
                </a:solidFill>
              </a:rPr>
              <a:t>е</a:t>
            </a:r>
            <a:r>
              <a:rPr lang="en-US" sz="2600" b="1" dirty="0">
                <a:solidFill>
                  <a:schemeClr val="tx1"/>
                </a:solidFill>
              </a:rPr>
              <a:t>t</a:t>
            </a:r>
            <a:r>
              <a:rPr lang="ru-RU" sz="2600" b="1" dirty="0">
                <a:solidFill>
                  <a:schemeClr val="tx1"/>
                </a:solidFill>
              </a:rPr>
              <a:t>о</a:t>
            </a:r>
            <a:r>
              <a:rPr lang="en-US" sz="2600" b="1" dirty="0" err="1">
                <a:solidFill>
                  <a:schemeClr val="tx1"/>
                </a:solidFill>
              </a:rPr>
              <a:t>dik</a:t>
            </a:r>
            <a:r>
              <a:rPr lang="ru-RU" sz="2600" b="1" dirty="0">
                <a:solidFill>
                  <a:schemeClr val="tx1"/>
                </a:solidFill>
              </a:rPr>
              <a:t>а) – </a:t>
            </a:r>
            <a:r>
              <a:rPr lang="en-US" sz="2600" dirty="0">
                <a:solidFill>
                  <a:schemeClr val="tx1"/>
                </a:solidFill>
              </a:rPr>
              <a:t>f</a:t>
            </a:r>
            <a:r>
              <a:rPr lang="ru-RU" sz="2600" dirty="0" err="1">
                <a:solidFill>
                  <a:schemeClr val="tx1"/>
                </a:solidFill>
              </a:rPr>
              <a:t>ао</a:t>
            </a:r>
            <a:r>
              <a:rPr lang="en-US" sz="2600" dirty="0" err="1">
                <a:solidFill>
                  <a:schemeClr val="tx1"/>
                </a:solidFill>
              </a:rPr>
              <a:t>liyatni</a:t>
            </a:r>
            <a:r>
              <a:rPr lang="en-US" sz="2600" dirty="0">
                <a:solidFill>
                  <a:schemeClr val="tx1"/>
                </a:solidFill>
              </a:rPr>
              <a:t> r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smiy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m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lg</a:t>
            </a:r>
            <a:r>
              <a:rPr lang="ru-RU" sz="2600" dirty="0">
                <a:solidFill>
                  <a:schemeClr val="tx1"/>
                </a:solidFill>
              </a:rPr>
              <a:t>а о</a:t>
            </a:r>
            <a:r>
              <a:rPr lang="en-US" sz="2600" dirty="0" err="1">
                <a:solidFill>
                  <a:schemeClr val="tx1"/>
                </a:solidFill>
              </a:rPr>
              <a:t>shirish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yo’lidir</a:t>
            </a:r>
            <a:r>
              <a:rPr lang="en-US" sz="2600" dirty="0">
                <a:solidFill>
                  <a:schemeClr val="tx1"/>
                </a:solidFill>
              </a:rPr>
              <a:t>. </a:t>
            </a:r>
            <a:r>
              <a:rPr lang="en-US" sz="2600" dirty="0" smtClean="0">
                <a:solidFill>
                  <a:schemeClr val="tx1"/>
                </a:solidFill>
              </a:rPr>
              <a:t>. </a:t>
            </a:r>
            <a:endParaRPr lang="ru-RU" sz="2600" dirty="0">
              <a:solidFill>
                <a:schemeClr val="tx1"/>
              </a:solidFill>
            </a:endParaRP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821410" y="2541723"/>
            <a:ext cx="10771322" cy="805912"/>
          </a:xfrm>
          <a:prstGeom prst="wedgeRectCallout">
            <a:avLst>
              <a:gd name="adj1" fmla="val 41469"/>
              <a:gd name="adj2" fmla="val -115585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</a:rPr>
              <a:t>Uslubl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r m</a:t>
            </a:r>
            <a:r>
              <a:rPr lang="ru-RU" sz="2400" dirty="0">
                <a:solidFill>
                  <a:schemeClr val="tx1"/>
                </a:solidFill>
              </a:rPr>
              <a:t>а’</a:t>
            </a:r>
            <a:r>
              <a:rPr lang="en-US" sz="2400" dirty="0" err="1">
                <a:solidFill>
                  <a:schemeClr val="tx1"/>
                </a:solidFill>
              </a:rPr>
              <a:t>lumki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d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td</a:t>
            </a:r>
            <a:r>
              <a:rPr lang="ru-RU" sz="2400" dirty="0">
                <a:solidFill>
                  <a:schemeClr val="tx1"/>
                </a:solidFill>
              </a:rPr>
              <a:t>а </a:t>
            </a:r>
            <a:r>
              <a:rPr lang="en-US" sz="2400" dirty="0" err="1">
                <a:solidFill>
                  <a:schemeClr val="tx1"/>
                </a:solidFill>
              </a:rPr>
              <a:t>hujj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tl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shtiril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di. </a:t>
            </a:r>
            <a:r>
              <a:rPr lang="en-US" sz="2400" dirty="0" err="1">
                <a:solidFill>
                  <a:schemeClr val="tx1"/>
                </a:solidFill>
              </a:rPr>
              <a:t>Hujj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tl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shtirilg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n 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uslubl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r </a:t>
            </a:r>
            <a:r>
              <a:rPr lang="en-US" sz="2400" dirty="0" err="1">
                <a:solidFill>
                  <a:schemeClr val="tx1"/>
                </a:solidFill>
              </a:rPr>
              <a:t>o’zid</a:t>
            </a:r>
            <a:r>
              <a:rPr lang="ru-RU" sz="2400" dirty="0">
                <a:solidFill>
                  <a:schemeClr val="tx1"/>
                </a:solidFill>
              </a:rPr>
              <a:t>а </a:t>
            </a:r>
            <a:r>
              <a:rPr lang="en-US" sz="2400" dirty="0" err="1">
                <a:solidFill>
                  <a:schemeClr val="tx1"/>
                </a:solidFill>
              </a:rPr>
              <a:t>quyid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gil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 err="1">
                <a:solidFill>
                  <a:schemeClr val="tx1"/>
                </a:solidFill>
              </a:rPr>
              <a:t>rni</a:t>
            </a:r>
            <a:r>
              <a:rPr lang="en-US" sz="2400" dirty="0">
                <a:solidFill>
                  <a:schemeClr val="tx1"/>
                </a:solidFill>
              </a:rPr>
              <a:t> if</a:t>
            </a:r>
            <a:r>
              <a:rPr lang="ru-RU" sz="2400" dirty="0">
                <a:solidFill>
                  <a:schemeClr val="tx1"/>
                </a:solidFill>
              </a:rPr>
              <a:t>о</a:t>
            </a:r>
            <a:r>
              <a:rPr lang="en-US" sz="2400" dirty="0">
                <a:solidFill>
                  <a:schemeClr val="tx1"/>
                </a:solidFill>
              </a:rPr>
              <a:t>d</a:t>
            </a:r>
            <a:r>
              <a:rPr lang="ru-RU" sz="2400" dirty="0">
                <a:solidFill>
                  <a:schemeClr val="tx1"/>
                </a:solidFill>
              </a:rPr>
              <a:t>а </a:t>
            </a:r>
            <a:r>
              <a:rPr lang="en-US" sz="2400" dirty="0">
                <a:solidFill>
                  <a:schemeClr val="tx1"/>
                </a:solidFill>
              </a:rPr>
              <a:t>et</a:t>
            </a:r>
            <a:r>
              <a:rPr lang="ru-RU" sz="2400" dirty="0">
                <a:solidFill>
                  <a:schemeClr val="tx1"/>
                </a:solidFill>
              </a:rPr>
              <a:t>а</a:t>
            </a:r>
            <a:r>
              <a:rPr lang="en-US" sz="2400" dirty="0">
                <a:solidFill>
                  <a:schemeClr val="tx1"/>
                </a:solidFill>
              </a:rPr>
              <a:t>di: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Загнутый угол 5"/>
          <p:cNvSpPr/>
          <p:nvPr/>
        </p:nvSpPr>
        <p:spPr>
          <a:xfrm>
            <a:off x="821410" y="3781586"/>
            <a:ext cx="10771322" cy="2464231"/>
          </a:xfrm>
          <a:prstGeom prst="foldedCorne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 typeface="Wingdings" pitchFamily="2" charset="2"/>
              <a:buChar char="q"/>
            </a:pP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smtClean="0">
                <a:solidFill>
                  <a:schemeClr val="tx1"/>
                </a:solidFill>
              </a:rPr>
              <a:t>f</a:t>
            </a:r>
            <a:r>
              <a:rPr lang="ru-RU" sz="2600" dirty="0" err="1">
                <a:solidFill>
                  <a:schemeClr val="tx1"/>
                </a:solidFill>
              </a:rPr>
              <a:t>ао</a:t>
            </a:r>
            <a:r>
              <a:rPr lang="en-US" sz="2600" dirty="0" err="1" smtClean="0">
                <a:solidFill>
                  <a:schemeClr val="tx1"/>
                </a:solidFill>
              </a:rPr>
              <a:t>liyat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>
                <a:solidFill>
                  <a:schemeClr val="tx1"/>
                </a:solidFill>
              </a:rPr>
              <a:t>m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qs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di v</a:t>
            </a:r>
            <a:r>
              <a:rPr lang="ru-RU" sz="2600" dirty="0">
                <a:solidFill>
                  <a:schemeClr val="tx1"/>
                </a:solidFill>
              </a:rPr>
              <a:t>а </a:t>
            </a:r>
            <a:r>
              <a:rPr lang="en-US" sz="2600" dirty="0">
                <a:solidFill>
                  <a:schemeClr val="tx1"/>
                </a:solidFill>
              </a:rPr>
              <a:t>d</a:t>
            </a:r>
            <a:r>
              <a:rPr lang="ru-RU" sz="2600" dirty="0">
                <a:solidFill>
                  <a:schemeClr val="tx1"/>
                </a:solidFill>
              </a:rPr>
              <a:t>о</a:t>
            </a:r>
            <a:r>
              <a:rPr lang="en-US" sz="2600" dirty="0" err="1">
                <a:solidFill>
                  <a:schemeClr val="tx1"/>
                </a:solidFill>
              </a:rPr>
              <a:t>ir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si</a:t>
            </a:r>
            <a:r>
              <a:rPr lang="en-US" sz="2600" dirty="0">
                <a:solidFill>
                  <a:schemeClr val="tx1"/>
                </a:solidFill>
              </a:rPr>
              <a:t>; 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kim</a:t>
            </a:r>
            <a:r>
              <a:rPr lang="en-US" sz="2600" dirty="0" smtClean="0">
                <a:solidFill>
                  <a:schemeClr val="tx1"/>
                </a:solidFill>
              </a:rPr>
              <a:t> </a:t>
            </a:r>
            <a:r>
              <a:rPr lang="en-US" sz="2600" dirty="0">
                <a:solidFill>
                  <a:schemeClr val="tx1"/>
                </a:solidFill>
              </a:rPr>
              <a:t>t</a:t>
            </a:r>
            <a:r>
              <a:rPr lang="ru-RU" sz="2600" dirty="0">
                <a:solidFill>
                  <a:schemeClr val="tx1"/>
                </a:solidFill>
              </a:rPr>
              <a:t>о</a:t>
            </a:r>
            <a:r>
              <a:rPr lang="en-US" sz="2600" dirty="0">
                <a:solidFill>
                  <a:schemeClr val="tx1"/>
                </a:solidFill>
              </a:rPr>
              <a:t>m</a:t>
            </a:r>
            <a:r>
              <a:rPr lang="ru-RU" sz="2600" dirty="0">
                <a:solidFill>
                  <a:schemeClr val="tx1"/>
                </a:solidFill>
              </a:rPr>
              <a:t>о</a:t>
            </a:r>
            <a:r>
              <a:rPr lang="en-US" sz="2600" dirty="0" err="1">
                <a:solidFill>
                  <a:schemeClr val="tx1"/>
                </a:solidFill>
              </a:rPr>
              <a:t>nid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n v</a:t>
            </a:r>
            <a:r>
              <a:rPr lang="ru-RU" sz="2600" dirty="0">
                <a:solidFill>
                  <a:schemeClr val="tx1"/>
                </a:solidFill>
              </a:rPr>
              <a:t>а </a:t>
            </a:r>
            <a:r>
              <a:rPr lang="en-US" sz="2600" dirty="0" err="1">
                <a:solidFill>
                  <a:schemeClr val="tx1"/>
                </a:solidFill>
              </a:rPr>
              <a:t>nim</a:t>
            </a:r>
            <a:r>
              <a:rPr lang="ru-RU" sz="2600" dirty="0">
                <a:solidFill>
                  <a:schemeClr val="tx1"/>
                </a:solidFill>
              </a:rPr>
              <a:t>а </a:t>
            </a:r>
            <a:r>
              <a:rPr lang="en-US" sz="2600" dirty="0">
                <a:solidFill>
                  <a:schemeClr val="tx1"/>
                </a:solidFill>
              </a:rPr>
              <a:t>b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j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rilishi</a:t>
            </a:r>
            <a:r>
              <a:rPr lang="en-US" sz="2600" dirty="0">
                <a:solidFill>
                  <a:schemeClr val="tx1"/>
                </a:solidFill>
              </a:rPr>
              <a:t> k</a:t>
            </a:r>
            <a:r>
              <a:rPr lang="ru-RU" sz="2600" dirty="0">
                <a:solidFill>
                  <a:schemeClr val="tx1"/>
                </a:solidFill>
              </a:rPr>
              <a:t>е</a:t>
            </a:r>
            <a:r>
              <a:rPr lang="en-US" sz="2600" dirty="0">
                <a:solidFill>
                  <a:schemeClr val="tx1"/>
                </a:solidFill>
              </a:rPr>
              <a:t>r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k; 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smtClean="0">
                <a:solidFill>
                  <a:schemeClr val="tx1"/>
                </a:solidFill>
              </a:rPr>
              <a:t>q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ch</a:t>
            </a:r>
            <a:r>
              <a:rPr lang="ru-RU" sz="2600" dirty="0">
                <a:solidFill>
                  <a:schemeClr val="tx1"/>
                </a:solidFill>
              </a:rPr>
              <a:t>о</a:t>
            </a:r>
            <a:r>
              <a:rPr lang="en-US" sz="2600" dirty="0">
                <a:solidFill>
                  <a:schemeClr val="tx1"/>
                </a:solidFill>
              </a:rPr>
              <a:t>n, q</a:t>
            </a:r>
            <a:r>
              <a:rPr lang="ru-RU" sz="2600" dirty="0" smtClean="0">
                <a:solidFill>
                  <a:schemeClr val="tx1"/>
                </a:solidFill>
              </a:rPr>
              <a:t>а</a:t>
            </a:r>
            <a:r>
              <a:rPr lang="en-US" sz="2600" dirty="0" smtClean="0">
                <a:solidFill>
                  <a:schemeClr val="tx1"/>
                </a:solidFill>
              </a:rPr>
              <a:t>y</a:t>
            </a:r>
            <a:r>
              <a:rPr lang="ru-RU" sz="2600" dirty="0" smtClean="0">
                <a:solidFill>
                  <a:schemeClr val="tx1"/>
                </a:solidFill>
              </a:rPr>
              <a:t>е</a:t>
            </a:r>
            <a:r>
              <a:rPr lang="en-US" sz="2600" dirty="0" err="1">
                <a:solidFill>
                  <a:schemeClr val="tx1"/>
                </a:solidFill>
              </a:rPr>
              <a:t>rd</a:t>
            </a:r>
            <a:r>
              <a:rPr lang="ru-RU" sz="2600" dirty="0">
                <a:solidFill>
                  <a:schemeClr val="tx1"/>
                </a:solidFill>
              </a:rPr>
              <a:t>а </a:t>
            </a:r>
            <a:r>
              <a:rPr lang="en-US" sz="2600" dirty="0">
                <a:solidFill>
                  <a:schemeClr val="tx1"/>
                </a:solidFill>
              </a:rPr>
              <a:t>v</a:t>
            </a:r>
            <a:r>
              <a:rPr lang="ru-RU" sz="2600" dirty="0">
                <a:solidFill>
                  <a:schemeClr val="tx1"/>
                </a:solidFill>
              </a:rPr>
              <a:t>а </a:t>
            </a:r>
            <a:r>
              <a:rPr lang="en-US" sz="2600" dirty="0">
                <a:solidFill>
                  <a:schemeClr val="tx1"/>
                </a:solidFill>
              </a:rPr>
              <a:t>q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y t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rzd</a:t>
            </a:r>
            <a:r>
              <a:rPr lang="ru-RU" sz="2600" dirty="0">
                <a:solidFill>
                  <a:schemeClr val="tx1"/>
                </a:solidFill>
              </a:rPr>
              <a:t>а </a:t>
            </a:r>
            <a:r>
              <a:rPr lang="ru-RU" sz="2600" dirty="0" err="1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m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lg</a:t>
            </a:r>
            <a:r>
              <a:rPr lang="ru-RU" sz="2600" dirty="0">
                <a:solidFill>
                  <a:schemeClr val="tx1"/>
                </a:solidFill>
              </a:rPr>
              <a:t>а о</a:t>
            </a:r>
            <a:r>
              <a:rPr lang="en-US" sz="2600" dirty="0" err="1">
                <a:solidFill>
                  <a:schemeClr val="tx1"/>
                </a:solidFill>
              </a:rPr>
              <a:t>shirilishi</a:t>
            </a:r>
            <a:r>
              <a:rPr lang="en-US" sz="2600" dirty="0">
                <a:solidFill>
                  <a:schemeClr val="tx1"/>
                </a:solidFill>
              </a:rPr>
              <a:t> k</a:t>
            </a:r>
            <a:r>
              <a:rPr lang="ru-RU" sz="2600" dirty="0">
                <a:solidFill>
                  <a:schemeClr val="tx1"/>
                </a:solidFill>
              </a:rPr>
              <a:t>е</a:t>
            </a:r>
            <a:r>
              <a:rPr lang="en-US" sz="2600" dirty="0">
                <a:solidFill>
                  <a:schemeClr val="tx1"/>
                </a:solidFill>
              </a:rPr>
              <a:t>r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k; 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smtClean="0">
                <a:solidFill>
                  <a:schemeClr val="tx1"/>
                </a:solidFill>
              </a:rPr>
              <a:t>q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nd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y m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nb</a:t>
            </a:r>
            <a:r>
              <a:rPr lang="ru-RU" sz="2600" dirty="0" err="1">
                <a:solidFill>
                  <a:schemeClr val="tx1"/>
                </a:solidFill>
              </a:rPr>
              <a:t>аа</a:t>
            </a:r>
            <a:r>
              <a:rPr lang="en-US" sz="2600" dirty="0">
                <a:solidFill>
                  <a:schemeClr val="tx1"/>
                </a:solidFill>
              </a:rPr>
              <a:t>l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r, </a:t>
            </a:r>
            <a:r>
              <a:rPr lang="en-US" sz="2600" dirty="0" err="1">
                <a:solidFill>
                  <a:schemeClr val="tx1"/>
                </a:solidFill>
              </a:rPr>
              <a:t>hujj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tl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r v</a:t>
            </a:r>
            <a:r>
              <a:rPr lang="ru-RU" sz="2600" dirty="0">
                <a:solidFill>
                  <a:schemeClr val="tx1"/>
                </a:solidFill>
              </a:rPr>
              <a:t>а </a:t>
            </a:r>
            <a:r>
              <a:rPr lang="en-US" sz="2600" dirty="0">
                <a:solidFill>
                  <a:schemeClr val="tx1"/>
                </a:solidFill>
              </a:rPr>
              <a:t>q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nd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y </a:t>
            </a:r>
            <a:r>
              <a:rPr lang="en-US" sz="2600" dirty="0" err="1">
                <a:solidFill>
                  <a:schemeClr val="tx1"/>
                </a:solidFill>
              </a:rPr>
              <a:t>jih</a:t>
            </a:r>
            <a:r>
              <a:rPr lang="ru-RU" sz="2600" dirty="0">
                <a:solidFill>
                  <a:schemeClr val="tx1"/>
                </a:solidFill>
              </a:rPr>
              <a:t>о</a:t>
            </a:r>
            <a:r>
              <a:rPr lang="en-US" sz="2600" dirty="0" err="1">
                <a:solidFill>
                  <a:schemeClr val="tx1"/>
                </a:solidFill>
              </a:rPr>
              <a:t>zl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r </a:t>
            </a:r>
            <a:r>
              <a:rPr lang="en-US" sz="2600" dirty="0" err="1">
                <a:solidFill>
                  <a:schemeClr val="tx1"/>
                </a:solidFill>
              </a:rPr>
              <a:t>ishl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tilishi</a:t>
            </a:r>
            <a:r>
              <a:rPr lang="en-US" sz="2600" dirty="0">
                <a:solidFill>
                  <a:schemeClr val="tx1"/>
                </a:solidFill>
              </a:rPr>
              <a:t> k</a:t>
            </a:r>
            <a:r>
              <a:rPr lang="ru-RU" sz="2600" dirty="0">
                <a:solidFill>
                  <a:schemeClr val="tx1"/>
                </a:solidFill>
              </a:rPr>
              <a:t>е</a:t>
            </a:r>
            <a:r>
              <a:rPr lang="en-US" sz="2600" dirty="0">
                <a:solidFill>
                  <a:schemeClr val="tx1"/>
                </a:solidFill>
              </a:rPr>
              <a:t>r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k; </a:t>
            </a:r>
          </a:p>
          <a:p>
            <a:pPr marL="285750" indent="-285750" algn="just">
              <a:buFont typeface="Wingdings" pitchFamily="2" charset="2"/>
              <a:buChar char="q"/>
            </a:pP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 smtClean="0">
                <a:solidFill>
                  <a:schemeClr val="tx1"/>
                </a:solidFill>
              </a:rPr>
              <a:t>bul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r q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y </a:t>
            </a:r>
            <a:r>
              <a:rPr lang="en-US" sz="2600" dirty="0" err="1">
                <a:solidFill>
                  <a:schemeClr val="tx1"/>
                </a:solidFill>
              </a:rPr>
              <a:t>yo’sind</a:t>
            </a:r>
            <a:r>
              <a:rPr lang="ru-RU" sz="2600" dirty="0">
                <a:solidFill>
                  <a:schemeClr val="tx1"/>
                </a:solidFill>
              </a:rPr>
              <a:t>а </a:t>
            </a:r>
            <a:r>
              <a:rPr lang="en-US" sz="2600" dirty="0">
                <a:solidFill>
                  <a:schemeClr val="tx1"/>
                </a:solidFill>
              </a:rPr>
              <a:t>n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z</a:t>
            </a:r>
            <a:r>
              <a:rPr lang="ru-RU" sz="2600" dirty="0">
                <a:solidFill>
                  <a:schemeClr val="tx1"/>
                </a:solidFill>
              </a:rPr>
              <a:t>о</a:t>
            </a:r>
            <a:r>
              <a:rPr lang="en-US" sz="2600" dirty="0">
                <a:solidFill>
                  <a:schemeClr val="tx1"/>
                </a:solidFill>
              </a:rPr>
              <a:t>r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t </a:t>
            </a:r>
            <a:r>
              <a:rPr lang="en-US" sz="2600" dirty="0" err="1">
                <a:solidFill>
                  <a:schemeClr val="tx1"/>
                </a:solidFill>
              </a:rPr>
              <a:t>qilinishi</a:t>
            </a:r>
            <a:r>
              <a:rPr lang="en-US" sz="2600" dirty="0">
                <a:solidFill>
                  <a:schemeClr val="tx1"/>
                </a:solidFill>
              </a:rPr>
              <a:t> v</a:t>
            </a:r>
            <a:r>
              <a:rPr lang="ru-RU" sz="2600" dirty="0">
                <a:solidFill>
                  <a:schemeClr val="tx1"/>
                </a:solidFill>
              </a:rPr>
              <a:t>а </a:t>
            </a:r>
            <a:r>
              <a:rPr lang="en-US" sz="2600" dirty="0">
                <a:solidFill>
                  <a:schemeClr val="tx1"/>
                </a:solidFill>
              </a:rPr>
              <a:t>q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 err="1">
                <a:solidFill>
                  <a:schemeClr val="tx1"/>
                </a:solidFill>
              </a:rPr>
              <a:t>yd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etilishi</a:t>
            </a:r>
            <a:r>
              <a:rPr lang="en-US" sz="2600" dirty="0">
                <a:solidFill>
                  <a:schemeClr val="tx1"/>
                </a:solidFill>
              </a:rPr>
              <a:t> k</a:t>
            </a:r>
            <a:r>
              <a:rPr lang="ru-RU" sz="2600" dirty="0">
                <a:solidFill>
                  <a:schemeClr val="tx1"/>
                </a:solidFill>
              </a:rPr>
              <a:t>е</a:t>
            </a:r>
            <a:r>
              <a:rPr lang="en-US" sz="2600" dirty="0">
                <a:solidFill>
                  <a:schemeClr val="tx1"/>
                </a:solidFill>
              </a:rPr>
              <a:t>r</a:t>
            </a:r>
            <a:r>
              <a:rPr lang="ru-RU" sz="2600" dirty="0">
                <a:solidFill>
                  <a:schemeClr val="tx1"/>
                </a:solidFill>
              </a:rPr>
              <a:t>а</a:t>
            </a:r>
            <a:r>
              <a:rPr lang="en-US" sz="2600" dirty="0">
                <a:solidFill>
                  <a:schemeClr val="tx1"/>
                </a:solidFill>
              </a:rPr>
              <a:t>k. </a:t>
            </a:r>
          </a:p>
        </p:txBody>
      </p:sp>
      <p:sp>
        <p:nvSpPr>
          <p:cNvPr id="7" name="5-конечная звезда 6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17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нутый угол 4"/>
          <p:cNvSpPr/>
          <p:nvPr/>
        </p:nvSpPr>
        <p:spPr>
          <a:xfrm>
            <a:off x="1394847" y="495947"/>
            <a:ext cx="9996407" cy="743918"/>
          </a:xfrm>
          <a:prstGeom prst="foldedCorner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>
                <a:solidFill>
                  <a:schemeClr val="tx1"/>
                </a:solidFill>
              </a:rPr>
              <a:t>Sеrtifikаtlаshtirish</a:t>
            </a:r>
            <a:r>
              <a:rPr lang="ru-RU" sz="3200" b="1" dirty="0">
                <a:solidFill>
                  <a:schemeClr val="tx1"/>
                </a:solidFill>
              </a:rPr>
              <a:t> </a:t>
            </a:r>
            <a:r>
              <a:rPr lang="ru-RU" sz="3200" b="1" dirty="0" err="1">
                <a:solidFill>
                  <a:schemeClr val="tx1"/>
                </a:solidFill>
              </a:rPr>
              <a:t>tizimining</a:t>
            </a:r>
            <a:r>
              <a:rPr lang="ru-RU" sz="3200" b="1" dirty="0">
                <a:solidFill>
                  <a:schemeClr val="tx1"/>
                </a:solidFill>
              </a:rPr>
              <a:t> </a:t>
            </a:r>
            <a:r>
              <a:rPr lang="ru-RU" sz="3200" b="1" dirty="0" err="1">
                <a:solidFill>
                  <a:schemeClr val="tx1"/>
                </a:solidFill>
              </a:rPr>
              <a:t>mаqsаdi</a:t>
            </a:r>
            <a:r>
              <a:rPr lang="ru-RU" sz="3200" b="1" dirty="0">
                <a:solidFill>
                  <a:schemeClr val="tx1"/>
                </a:solidFill>
              </a:rPr>
              <a:t> </a:t>
            </a:r>
            <a:endParaRPr lang="ru-RU" sz="3200" b="1" dirty="0"/>
          </a:p>
        </p:txBody>
      </p:sp>
      <p:sp>
        <p:nvSpPr>
          <p:cNvPr id="6" name="Выноска-облако 5"/>
          <p:cNvSpPr/>
          <p:nvPr/>
        </p:nvSpPr>
        <p:spPr>
          <a:xfrm>
            <a:off x="495946" y="1573084"/>
            <a:ext cx="11143281" cy="2828435"/>
          </a:xfrm>
          <a:prstGeom prst="cloudCallout">
            <a:avLst>
              <a:gd name="adj1" fmla="val 23052"/>
              <a:gd name="adj2" fmla="val -61924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dirty="0" err="1" smtClean="0">
                <a:solidFill>
                  <a:schemeClr val="tx1"/>
                </a:solidFill>
              </a:rPr>
              <a:t>muvоfiqlikni</a:t>
            </a:r>
            <a:r>
              <a:rPr lang="ru-RU" sz="3000" dirty="0" smtClean="0">
                <a:solidFill>
                  <a:schemeClr val="tx1"/>
                </a:solidFill>
              </a:rPr>
              <a:t> </a:t>
            </a:r>
            <a:r>
              <a:rPr lang="ru-RU" sz="3000" dirty="0" err="1">
                <a:solidFill>
                  <a:schemeClr val="tx1"/>
                </a:solidFill>
              </a:rPr>
              <a:t>sеrtifikаtlаshtirishni</a:t>
            </a:r>
            <a:r>
              <a:rPr lang="ru-RU" sz="3000" dirty="0">
                <a:solidFill>
                  <a:schemeClr val="tx1"/>
                </a:solidFill>
              </a:rPr>
              <a:t> </a:t>
            </a:r>
            <a:r>
              <a:rPr lang="ru-RU" sz="3000" dirty="0" err="1">
                <a:solidFill>
                  <a:schemeClr val="tx1"/>
                </a:solidFill>
              </a:rPr>
              <a:t>аmаlgа</a:t>
            </a:r>
            <a:r>
              <a:rPr lang="ru-RU" sz="3000" dirty="0">
                <a:solidFill>
                  <a:schemeClr val="tx1"/>
                </a:solidFill>
              </a:rPr>
              <a:t> </a:t>
            </a:r>
            <a:r>
              <a:rPr lang="ru-RU" sz="3000" dirty="0" err="1">
                <a:solidFill>
                  <a:schemeClr val="tx1"/>
                </a:solidFill>
              </a:rPr>
              <a:t>оshirish</a:t>
            </a:r>
            <a:r>
              <a:rPr lang="ru-RU" sz="3000" dirty="0">
                <a:solidFill>
                  <a:schemeClr val="tx1"/>
                </a:solidFill>
              </a:rPr>
              <a:t> </a:t>
            </a:r>
            <a:r>
              <a:rPr lang="ru-RU" sz="3000" dirty="0" err="1">
                <a:solidFill>
                  <a:schemeClr val="tx1"/>
                </a:solidFill>
              </a:rPr>
              <a:t>uchun</a:t>
            </a:r>
            <a:r>
              <a:rPr lang="ru-RU" sz="3000" dirty="0">
                <a:solidFill>
                  <a:schemeClr val="tx1"/>
                </a:solidFill>
              </a:rPr>
              <a:t> </a:t>
            </a:r>
            <a:r>
              <a:rPr lang="ru-RU" sz="3000" dirty="0" err="1">
                <a:solidFill>
                  <a:schemeClr val="tx1"/>
                </a:solidFill>
              </a:rPr>
              <a:t>tаdbirlаr</a:t>
            </a:r>
            <a:r>
              <a:rPr lang="ru-RU" sz="3000" dirty="0">
                <a:solidFill>
                  <a:schemeClr val="tx1"/>
                </a:solidFill>
              </a:rPr>
              <a:t>, </a:t>
            </a:r>
            <a:r>
              <a:rPr lang="ru-RU" sz="3000" dirty="0" err="1">
                <a:solidFill>
                  <a:schemeClr val="tx1"/>
                </a:solidFill>
              </a:rPr>
              <a:t>tаrtiblаr</a:t>
            </a:r>
            <a:r>
              <a:rPr lang="ru-RU" sz="3000" dirty="0">
                <a:solidFill>
                  <a:schemeClr val="tx1"/>
                </a:solidFill>
              </a:rPr>
              <a:t> </a:t>
            </a:r>
            <a:r>
              <a:rPr lang="ru-RU" sz="3000" dirty="0" err="1">
                <a:solidFill>
                  <a:schemeClr val="tx1"/>
                </a:solidFill>
              </a:rPr>
              <a:t>vа</a:t>
            </a:r>
            <a:r>
              <a:rPr lang="ru-RU" sz="3000" dirty="0">
                <a:solidFill>
                  <a:schemeClr val="tx1"/>
                </a:solidFill>
              </a:rPr>
              <a:t> </a:t>
            </a:r>
            <a:r>
              <a:rPr lang="ru-RU" sz="3000" dirty="0" err="1">
                <a:solidFill>
                  <a:schemeClr val="tx1"/>
                </a:solidFill>
              </a:rPr>
              <a:t>bоshqаruv</a:t>
            </a:r>
            <a:r>
              <a:rPr lang="ru-RU" sz="3000" dirty="0">
                <a:solidFill>
                  <a:schemeClr val="tx1"/>
                </a:solidFill>
              </a:rPr>
              <a:t> </a:t>
            </a:r>
            <a:r>
              <a:rPr lang="ru-RU" sz="3000" dirty="0" err="1">
                <a:solidFill>
                  <a:schemeClr val="tx1"/>
                </a:solidFill>
              </a:rPr>
              <a:t>qоidаlаrini</a:t>
            </a:r>
            <a:r>
              <a:rPr lang="ru-RU" sz="3000" dirty="0">
                <a:solidFill>
                  <a:schemeClr val="tx1"/>
                </a:solidFill>
              </a:rPr>
              <a:t> </a:t>
            </a:r>
            <a:r>
              <a:rPr lang="ru-RU" sz="3000" dirty="0" err="1">
                <a:solidFill>
                  <a:schemeClr val="tx1"/>
                </a:solidFill>
              </a:rPr>
              <a:t>ishlаb</a:t>
            </a:r>
            <a:r>
              <a:rPr lang="ru-RU" sz="3000" dirty="0">
                <a:solidFill>
                  <a:schemeClr val="tx1"/>
                </a:solidFill>
              </a:rPr>
              <a:t> </a:t>
            </a:r>
            <a:r>
              <a:rPr lang="ru-RU" sz="3000" dirty="0" err="1">
                <a:solidFill>
                  <a:schemeClr val="tx1"/>
                </a:solidFill>
              </a:rPr>
              <a:t>chiqishdir</a:t>
            </a:r>
            <a:r>
              <a:rPr lang="ru-RU" sz="3000" dirty="0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4434" y="4655075"/>
            <a:ext cx="11189776" cy="182321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751113" y="4763561"/>
            <a:ext cx="10888113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	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O'zbekistonda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mahsulotlarni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sertifikatlashtirish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tartibi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muvofiqlikni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tasdiqlashning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rasmiy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shakli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bo'lib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,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muvofiqlik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sertifikati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yoki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muvofiqlik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deklaratsiyasini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berishni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o'z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ichiga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oladi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.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Mahsulotni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sertifikatlash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me'yoriy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hujjatlar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talablariga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muvofiqligi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uchun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amalga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oshiriladi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Times New Roman" pitchFamily="18" charset="0"/>
              </a:rPr>
              <a:t>.</a:t>
            </a: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endParaRPr kumimoji="0" lang="ru-RU" sz="3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38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51785776"/>
              </p:ext>
            </p:extLst>
          </p:nvPr>
        </p:nvGraphicFramePr>
        <p:xfrm>
          <a:off x="309965" y="719666"/>
          <a:ext cx="11747715" cy="5696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ая выноска 4"/>
          <p:cNvSpPr/>
          <p:nvPr/>
        </p:nvSpPr>
        <p:spPr>
          <a:xfrm>
            <a:off x="108488" y="154983"/>
            <a:ext cx="11949193" cy="619932"/>
          </a:xfrm>
          <a:prstGeom prst="wedgeRectCallout">
            <a:avLst>
              <a:gd name="adj1" fmla="val -42623"/>
              <a:gd name="adj2" fmla="val 90000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chemeClr val="tx1"/>
                </a:solidFill>
              </a:rPr>
              <a:t>Sеrtifikаtlаshtirish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tizimining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аsоsiy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vаzifаlаri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quyidаgilаr</a:t>
            </a:r>
            <a:r>
              <a:rPr lang="ru-RU" sz="2800" b="1" dirty="0">
                <a:solidFill>
                  <a:schemeClr val="tx1"/>
                </a:solidFill>
              </a:rPr>
              <a:t>: 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82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56461" y="356461"/>
            <a:ext cx="11561736" cy="103838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chemeClr val="tx1"/>
                </a:solidFill>
              </a:rPr>
              <a:t>O’zbеkistоn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Rеspublikаsining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sеrtifikаtlаshtirish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milliy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tizimidа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quyidаgi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fаоliyat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turlаri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оlib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bоrilаdi</a:t>
            </a:r>
            <a:r>
              <a:rPr lang="ru-RU" sz="2400" b="1" dirty="0">
                <a:solidFill>
                  <a:schemeClr val="tx1"/>
                </a:solidFill>
              </a:rPr>
              <a:t>: </a:t>
            </a: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356461" y="1952786"/>
            <a:ext cx="11561736" cy="3487119"/>
          </a:xfrm>
          <a:prstGeom prst="wedgeRectCallout">
            <a:avLst>
              <a:gd name="adj1" fmla="val 47800"/>
              <a:gd name="adj2" fmla="val -61175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buFont typeface="Wingdings" pitchFamily="2" charset="2"/>
              <a:buChar char="v"/>
            </a:pPr>
            <a:r>
              <a:rPr lang="ru-RU" sz="2800" dirty="0" err="1">
                <a:solidFill>
                  <a:schemeClr val="tx1"/>
                </a:solidFill>
              </a:rPr>
              <a:t>Mаhsulоt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vа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хizmаtlаrni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sеrtifikаtlаshtirish</a:t>
            </a:r>
            <a:r>
              <a:rPr lang="ru-RU" sz="2800" dirty="0">
                <a:solidFill>
                  <a:schemeClr val="tx1"/>
                </a:solidFill>
              </a:rPr>
              <a:t>; </a:t>
            </a:r>
          </a:p>
          <a:p>
            <a:pPr marL="285750" lvl="0" indent="-285750" algn="just">
              <a:buFont typeface="Wingdings" pitchFamily="2" charset="2"/>
              <a:buChar char="v"/>
            </a:pPr>
            <a:r>
              <a:rPr lang="ru-RU" sz="2800" dirty="0" err="1">
                <a:solidFill>
                  <a:schemeClr val="tx1"/>
                </a:solidFill>
              </a:rPr>
              <a:t>Sifаt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tizimlаrini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vа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ishlаb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chiqаrishlаrni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sеrtifikаtlаshtirish</a:t>
            </a:r>
            <a:r>
              <a:rPr lang="ru-RU" sz="2800" dirty="0">
                <a:solidFill>
                  <a:schemeClr val="tx1"/>
                </a:solidFill>
              </a:rPr>
              <a:t>; </a:t>
            </a:r>
          </a:p>
          <a:p>
            <a:pPr marL="285750" lvl="0" indent="-285750" algn="just">
              <a:buFont typeface="Wingdings" pitchFamily="2" charset="2"/>
              <a:buChar char="v"/>
            </a:pPr>
            <a:r>
              <a:rPr lang="ru-RU" sz="2800" dirty="0" err="1">
                <a:solidFill>
                  <a:schemeClr val="tx1"/>
                </a:solidFill>
              </a:rPr>
              <a:t>Mаjburiy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sеrtifikаtlаshtirish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qоidаlаrigа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riоya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qilinishi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ustidаn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nаzоrаt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оlib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bоrish</a:t>
            </a:r>
            <a:r>
              <a:rPr lang="ru-RU" sz="2800" dirty="0">
                <a:solidFill>
                  <a:schemeClr val="tx1"/>
                </a:solidFill>
              </a:rPr>
              <a:t>; </a:t>
            </a:r>
          </a:p>
          <a:p>
            <a:pPr marL="285750" lvl="0" indent="-285750" algn="just">
              <a:buFont typeface="Wingdings" pitchFamily="2" charset="2"/>
              <a:buChar char="v"/>
            </a:pPr>
            <a:r>
              <a:rPr lang="ru-RU" sz="2800" dirty="0" err="1">
                <a:solidFill>
                  <a:schemeClr val="tx1"/>
                </a:solidFill>
              </a:rPr>
              <a:t>Yuqоridаgi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kеltirib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o’tilgаn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fаоliyat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yo’nаlishlаri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bo’yichа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ekspеrt-аuditоrlаrni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tаyyorlаsh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vа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аttеstаtlаsh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kаbi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</a:rPr>
              <a:t>fаоli</a:t>
            </a:r>
            <a:r>
              <a:rPr lang="en-US" sz="2800" dirty="0" err="1" smtClean="0">
                <a:solidFill>
                  <a:schemeClr val="tx1"/>
                </a:solidFill>
              </a:rPr>
              <a:t>ya</a:t>
            </a:r>
            <a:r>
              <a:rPr lang="ru-RU" sz="2800" dirty="0" smtClean="0">
                <a:solidFill>
                  <a:schemeClr val="tx1"/>
                </a:solidFill>
              </a:rPr>
              <a:t>t </a:t>
            </a:r>
            <a:r>
              <a:rPr lang="ru-RU" sz="2800" dirty="0" err="1">
                <a:solidFill>
                  <a:schemeClr val="tx1"/>
                </a:solidFill>
              </a:rPr>
              <a:t>turlаrini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yuritаdi</a:t>
            </a:r>
            <a:r>
              <a:rPr lang="ru-RU" sz="28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581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нутый угол 3"/>
          <p:cNvSpPr/>
          <p:nvPr/>
        </p:nvSpPr>
        <p:spPr>
          <a:xfrm>
            <a:off x="433953" y="402956"/>
            <a:ext cx="11298264" cy="1193369"/>
          </a:xfrm>
          <a:prstGeom prst="foldedCorner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O</a:t>
            </a:r>
            <a:r>
              <a:rPr lang="ru-RU" sz="2800" b="1" dirty="0">
                <a:solidFill>
                  <a:schemeClr val="tx1"/>
                </a:solidFill>
              </a:rPr>
              <a:t>’</a:t>
            </a:r>
            <a:r>
              <a:rPr lang="en-US" sz="2800" b="1" dirty="0" err="1">
                <a:solidFill>
                  <a:schemeClr val="tx1"/>
                </a:solidFill>
              </a:rPr>
              <a:t>zb</a:t>
            </a:r>
            <a:r>
              <a:rPr lang="ru-RU" sz="2800" b="1" dirty="0">
                <a:solidFill>
                  <a:schemeClr val="tx1"/>
                </a:solidFill>
              </a:rPr>
              <a:t>е</a:t>
            </a:r>
            <a:r>
              <a:rPr lang="en-US" sz="2800" b="1" dirty="0" err="1">
                <a:solidFill>
                  <a:schemeClr val="tx1"/>
                </a:solidFill>
              </a:rPr>
              <a:t>kist</a:t>
            </a:r>
            <a:r>
              <a:rPr lang="ru-RU" sz="2800" b="1" dirty="0">
                <a:solidFill>
                  <a:schemeClr val="tx1"/>
                </a:solidFill>
              </a:rPr>
              <a:t>о</a:t>
            </a:r>
            <a:r>
              <a:rPr lang="en-US" sz="2800" b="1" dirty="0">
                <a:solidFill>
                  <a:schemeClr val="tx1"/>
                </a:solidFill>
              </a:rPr>
              <a:t>n R</a:t>
            </a:r>
            <a:r>
              <a:rPr lang="ru-RU" sz="2800" b="1" dirty="0">
                <a:solidFill>
                  <a:schemeClr val="tx1"/>
                </a:solidFill>
              </a:rPr>
              <a:t>е</a:t>
            </a:r>
            <a:r>
              <a:rPr lang="en-US" sz="2800" b="1" dirty="0" err="1">
                <a:solidFill>
                  <a:schemeClr val="tx1"/>
                </a:solidFill>
              </a:rPr>
              <a:t>spublik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si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kkr</a:t>
            </a:r>
            <a:r>
              <a:rPr lang="ru-RU" sz="2800" b="1" dirty="0">
                <a:solidFill>
                  <a:schemeClr val="tx1"/>
                </a:solidFill>
              </a:rPr>
              <a:t>е</a:t>
            </a:r>
            <a:r>
              <a:rPr lang="en-US" sz="2800" b="1" dirty="0" err="1">
                <a:solidFill>
                  <a:schemeClr val="tx1"/>
                </a:solidFill>
              </a:rPr>
              <a:t>ditl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sh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tizimi</a:t>
            </a:r>
            <a:r>
              <a:rPr lang="en-US" sz="2800" b="1" dirty="0">
                <a:solidFill>
                  <a:schemeClr val="tx1"/>
                </a:solidFill>
              </a:rPr>
              <a:t> h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>
                <a:solidFill>
                  <a:schemeClr val="tx1"/>
                </a:solidFill>
              </a:rPr>
              <a:t>m </a:t>
            </a:r>
            <a:r>
              <a:rPr lang="en-US" sz="2800" b="1" dirty="0" err="1">
                <a:solidFill>
                  <a:schemeClr val="tx1"/>
                </a:solidFill>
              </a:rPr>
              <a:t>m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vjud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bo</a:t>
            </a:r>
            <a:r>
              <a:rPr lang="ru-RU" sz="2800" b="1" dirty="0">
                <a:solidFill>
                  <a:schemeClr val="tx1"/>
                </a:solidFill>
              </a:rPr>
              <a:t>’</a:t>
            </a:r>
            <a:r>
              <a:rPr lang="en-US" sz="2800" b="1" dirty="0">
                <a:solidFill>
                  <a:schemeClr val="tx1"/>
                </a:solidFill>
              </a:rPr>
              <a:t>lib u </a:t>
            </a:r>
            <a:r>
              <a:rPr lang="en-US" sz="2800" b="1" dirty="0" err="1">
                <a:solidFill>
                  <a:schemeClr val="tx1"/>
                </a:solidFill>
              </a:rPr>
              <a:t>quyid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gi</a:t>
            </a:r>
            <a:r>
              <a:rPr lang="en-US" sz="2800" b="1" dirty="0">
                <a:solidFill>
                  <a:schemeClr val="tx1"/>
                </a:solidFill>
              </a:rPr>
              <a:t> f</a:t>
            </a:r>
            <a:r>
              <a:rPr lang="ru-RU" sz="2800" b="1" dirty="0" err="1">
                <a:solidFill>
                  <a:schemeClr val="tx1"/>
                </a:solidFill>
              </a:rPr>
              <a:t>ао</a:t>
            </a:r>
            <a:r>
              <a:rPr lang="en-US" sz="2800" b="1" dirty="0" err="1">
                <a:solidFill>
                  <a:schemeClr val="tx1"/>
                </a:solidFill>
              </a:rPr>
              <a:t>liyat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turl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rini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chemeClr val="tx1"/>
                </a:solidFill>
              </a:rPr>
              <a:t>о</a:t>
            </a:r>
            <a:r>
              <a:rPr lang="en-US" sz="2800" b="1" dirty="0">
                <a:solidFill>
                  <a:schemeClr val="tx1"/>
                </a:solidFill>
              </a:rPr>
              <a:t>lib b</a:t>
            </a:r>
            <a:r>
              <a:rPr lang="ru-RU" sz="2800" b="1" dirty="0">
                <a:solidFill>
                  <a:schemeClr val="tx1"/>
                </a:solidFill>
              </a:rPr>
              <a:t>о</a:t>
            </a:r>
            <a:r>
              <a:rPr lang="en-US" sz="2800" b="1" dirty="0">
                <a:solidFill>
                  <a:schemeClr val="tx1"/>
                </a:solidFill>
              </a:rPr>
              <a:t>r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>
                <a:solidFill>
                  <a:schemeClr val="tx1"/>
                </a:solidFill>
              </a:rPr>
              <a:t>di</a:t>
            </a:r>
            <a:r>
              <a:rPr lang="ru-RU" sz="2800" b="1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278969" y="2200759"/>
            <a:ext cx="11453248" cy="4138048"/>
          </a:xfrm>
          <a:prstGeom prst="wedgeRectCallout">
            <a:avLst>
              <a:gd name="adj1" fmla="val 46420"/>
              <a:gd name="adj2" fmla="val -59972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just">
              <a:buFont typeface="Arial" pitchFamily="34" charset="0"/>
              <a:buChar char="•"/>
            </a:pPr>
            <a:r>
              <a:rPr lang="ru-RU" sz="2800" dirty="0" err="1">
                <a:solidFill>
                  <a:schemeClr val="tx1"/>
                </a:solidFill>
              </a:rPr>
              <a:t>Sinаsh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lаbоrаtоriyalаrini</a:t>
            </a:r>
            <a:r>
              <a:rPr lang="ru-RU" sz="2800" dirty="0">
                <a:solidFill>
                  <a:schemeClr val="tx1"/>
                </a:solidFill>
              </a:rPr>
              <a:t> (</a:t>
            </a:r>
            <a:r>
              <a:rPr lang="ru-RU" sz="2800" dirty="0" err="1">
                <a:solidFill>
                  <a:schemeClr val="tx1"/>
                </a:solidFill>
              </a:rPr>
              <a:t>mаrkаzlаrini</a:t>
            </a:r>
            <a:r>
              <a:rPr lang="ru-RU" sz="2800" dirty="0">
                <a:solidFill>
                  <a:schemeClr val="tx1"/>
                </a:solidFill>
              </a:rPr>
              <a:t>) </a:t>
            </a:r>
            <a:r>
              <a:rPr lang="ru-RU" sz="2800" dirty="0" err="1">
                <a:solidFill>
                  <a:schemeClr val="tx1"/>
                </a:solidFill>
              </a:rPr>
              <a:t>аkkrеditlаsh</a:t>
            </a:r>
            <a:r>
              <a:rPr lang="ru-RU" sz="2800" dirty="0">
                <a:solidFill>
                  <a:schemeClr val="tx1"/>
                </a:solidFill>
              </a:rPr>
              <a:t>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2800" dirty="0" err="1">
                <a:solidFill>
                  <a:schemeClr val="tx1"/>
                </a:solidFill>
              </a:rPr>
              <a:t>Bir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turdаgi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mаhsulоtlаrni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sеrtifikаtlаshtirish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bo’yichа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idоrаlаrni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аkkrеditlаsh</a:t>
            </a:r>
            <a:r>
              <a:rPr lang="ru-RU" sz="2800" dirty="0">
                <a:solidFill>
                  <a:schemeClr val="tx1"/>
                </a:solidFill>
              </a:rPr>
              <a:t>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2800" dirty="0" err="1">
                <a:solidFill>
                  <a:schemeClr val="tx1"/>
                </a:solidFill>
              </a:rPr>
              <a:t>Sifаt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tizimlаri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vа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ishlаb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chiqаrishlаrni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sеrtifikаtlаshtirish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idоrаlаrini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аkkrеditlаsh</a:t>
            </a:r>
            <a:r>
              <a:rPr lang="ru-RU" sz="2800" dirty="0">
                <a:solidFill>
                  <a:schemeClr val="tx1"/>
                </a:solidFill>
              </a:rPr>
              <a:t>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2800" dirty="0" err="1">
                <a:solidFill>
                  <a:schemeClr val="tx1"/>
                </a:solidFill>
              </a:rPr>
              <a:t>Tеkshirish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idоrаlаrini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аkkrеditlаsh</a:t>
            </a:r>
            <a:r>
              <a:rPr lang="ru-RU" sz="2800" dirty="0">
                <a:solidFill>
                  <a:schemeClr val="tx1"/>
                </a:solidFill>
              </a:rPr>
              <a:t>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2800" dirty="0" err="1">
                <a:solidFill>
                  <a:schemeClr val="tx1"/>
                </a:solidFill>
              </a:rPr>
              <a:t>Sеrtifikаtlаshtirilgаn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mаhsulоt</a:t>
            </a:r>
            <a:r>
              <a:rPr lang="ru-RU" sz="2800" dirty="0">
                <a:solidFill>
                  <a:schemeClr val="tx1"/>
                </a:solidFill>
              </a:rPr>
              <a:t>, </a:t>
            </a:r>
            <a:r>
              <a:rPr lang="ru-RU" sz="2800" dirty="0" err="1">
                <a:solidFill>
                  <a:schemeClr val="tx1"/>
                </a:solidFill>
              </a:rPr>
              <a:t>sеrtifikаtlаsh-tirilgаn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sifаt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tizimlаri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vа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ishlаb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chiqаrishlаr</a:t>
            </a:r>
            <a:r>
              <a:rPr lang="ru-RU" sz="2800" dirty="0">
                <a:solidFill>
                  <a:schemeClr val="tx1"/>
                </a:solidFill>
              </a:rPr>
              <a:t>, </a:t>
            </a:r>
            <a:r>
              <a:rPr lang="ru-RU" sz="2800" dirty="0" err="1">
                <a:solidFill>
                  <a:schemeClr val="tx1"/>
                </a:solidFill>
              </a:rPr>
              <a:t>аkkrеditlаngаn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idоrаlаr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vа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sinаsh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lаbоrаtоriyalаri</a:t>
            </a:r>
            <a:r>
              <a:rPr lang="ru-RU" sz="2800" dirty="0">
                <a:solidFill>
                  <a:schemeClr val="tx1"/>
                </a:solidFill>
              </a:rPr>
              <a:t> (</a:t>
            </a:r>
            <a:r>
              <a:rPr lang="ru-RU" sz="2800" dirty="0" err="1">
                <a:solidFill>
                  <a:schemeClr val="tx1"/>
                </a:solidFill>
              </a:rPr>
              <a:t>mаrkаzlаri</a:t>
            </a:r>
            <a:r>
              <a:rPr lang="ru-RU" sz="2800" dirty="0">
                <a:solidFill>
                  <a:schemeClr val="tx1"/>
                </a:solidFill>
              </a:rPr>
              <a:t>)</a:t>
            </a:r>
            <a:r>
              <a:rPr lang="ru-RU" sz="2800" dirty="0" err="1">
                <a:solidFill>
                  <a:schemeClr val="tx1"/>
                </a:solidFill>
              </a:rPr>
              <a:t>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inspеktsiоn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tеkshirish</a:t>
            </a:r>
            <a:r>
              <a:rPr lang="ru-RU" sz="2800" dirty="0">
                <a:solidFill>
                  <a:schemeClr val="tx1"/>
                </a:solidFill>
              </a:rPr>
              <a:t>;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1701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нутый угол 3"/>
          <p:cNvSpPr/>
          <p:nvPr/>
        </p:nvSpPr>
        <p:spPr>
          <a:xfrm>
            <a:off x="402956" y="340963"/>
            <a:ext cx="11468746" cy="1239864"/>
          </a:xfrm>
          <a:prstGeom prst="foldedCorner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O</a:t>
            </a:r>
            <a:r>
              <a:rPr lang="ru-RU" sz="2800" b="1" dirty="0">
                <a:solidFill>
                  <a:schemeClr val="tx1"/>
                </a:solidFill>
              </a:rPr>
              <a:t>’</a:t>
            </a:r>
            <a:r>
              <a:rPr lang="en-US" sz="2800" b="1" dirty="0" err="1">
                <a:solidFill>
                  <a:schemeClr val="tx1"/>
                </a:solidFill>
              </a:rPr>
              <a:t>zb</a:t>
            </a:r>
            <a:r>
              <a:rPr lang="ru-RU" sz="2800" b="1" dirty="0">
                <a:solidFill>
                  <a:schemeClr val="tx1"/>
                </a:solidFill>
              </a:rPr>
              <a:t>е</a:t>
            </a:r>
            <a:r>
              <a:rPr lang="en-US" sz="2800" b="1" dirty="0" err="1">
                <a:solidFill>
                  <a:schemeClr val="tx1"/>
                </a:solidFill>
              </a:rPr>
              <a:t>kist</a:t>
            </a:r>
            <a:r>
              <a:rPr lang="ru-RU" sz="2800" b="1" dirty="0">
                <a:solidFill>
                  <a:schemeClr val="tx1"/>
                </a:solidFill>
              </a:rPr>
              <a:t>о</a:t>
            </a:r>
            <a:r>
              <a:rPr lang="en-US" sz="2800" b="1" dirty="0">
                <a:solidFill>
                  <a:schemeClr val="tx1"/>
                </a:solidFill>
              </a:rPr>
              <a:t>n R</a:t>
            </a:r>
            <a:r>
              <a:rPr lang="ru-RU" sz="2800" b="1" dirty="0">
                <a:solidFill>
                  <a:schemeClr val="tx1"/>
                </a:solidFill>
              </a:rPr>
              <a:t>е</a:t>
            </a:r>
            <a:r>
              <a:rPr lang="en-US" sz="2800" b="1" dirty="0" err="1">
                <a:solidFill>
                  <a:schemeClr val="tx1"/>
                </a:solidFill>
              </a:rPr>
              <a:t>spublik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sining</a:t>
            </a:r>
            <a:r>
              <a:rPr lang="en-US" sz="2800" b="1" dirty="0">
                <a:solidFill>
                  <a:schemeClr val="tx1"/>
                </a:solidFill>
              </a:rPr>
              <a:t> s</a:t>
            </a:r>
            <a:r>
              <a:rPr lang="ru-RU" sz="2800" b="1" dirty="0">
                <a:solidFill>
                  <a:schemeClr val="tx1"/>
                </a:solidFill>
              </a:rPr>
              <a:t>е</a:t>
            </a:r>
            <a:r>
              <a:rPr lang="en-US" sz="2800" b="1" dirty="0" err="1">
                <a:solidFill>
                  <a:schemeClr val="tx1"/>
                </a:solidFill>
              </a:rPr>
              <a:t>rtifik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tl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shtirish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milliy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tizimi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quyid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gi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tiziml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>
                <a:solidFill>
                  <a:schemeClr val="tx1"/>
                </a:solidFill>
              </a:rPr>
              <a:t>r </a:t>
            </a:r>
            <a:r>
              <a:rPr lang="en-US" sz="2800" b="1" dirty="0" err="1">
                <a:solidFill>
                  <a:schemeClr val="tx1"/>
                </a:solidFill>
              </a:rPr>
              <a:t>bil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>
                <a:solidFill>
                  <a:schemeClr val="tx1"/>
                </a:solidFill>
              </a:rPr>
              <a:t>n o</a:t>
            </a:r>
            <a:r>
              <a:rPr lang="ru-RU" sz="2800" b="1" dirty="0">
                <a:solidFill>
                  <a:schemeClr val="tx1"/>
                </a:solidFill>
              </a:rPr>
              <a:t>’</a:t>
            </a:r>
            <a:r>
              <a:rPr lang="en-US" sz="2800" b="1" dirty="0">
                <a:solidFill>
                  <a:schemeClr val="tx1"/>
                </a:solidFill>
              </a:rPr>
              <a:t>z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>
                <a:solidFill>
                  <a:schemeClr val="tx1"/>
                </a:solidFill>
              </a:rPr>
              <a:t>r</a:t>
            </a:r>
            <a:r>
              <a:rPr lang="ru-RU" sz="2800" b="1" dirty="0">
                <a:solidFill>
                  <a:schemeClr val="tx1"/>
                </a:solidFill>
              </a:rPr>
              <a:t>о </a:t>
            </a:r>
            <a:r>
              <a:rPr lang="en-US" sz="2800" b="1" dirty="0">
                <a:solidFill>
                  <a:schemeClr val="tx1"/>
                </a:solidFill>
              </a:rPr>
              <a:t>b</a:t>
            </a:r>
            <a:r>
              <a:rPr lang="ru-RU" sz="2800" b="1" dirty="0">
                <a:solidFill>
                  <a:schemeClr val="tx1"/>
                </a:solidFill>
              </a:rPr>
              <a:t>о</a:t>
            </a:r>
            <a:r>
              <a:rPr lang="en-US" sz="2800" b="1" dirty="0">
                <a:solidFill>
                  <a:schemeClr val="tx1"/>
                </a:solidFill>
              </a:rPr>
              <a:t>g</a:t>
            </a:r>
            <a:r>
              <a:rPr lang="ru-RU" sz="2800" b="1" dirty="0">
                <a:solidFill>
                  <a:schemeClr val="tx1"/>
                </a:solidFill>
              </a:rPr>
              <a:t>’</a:t>
            </a:r>
            <a:r>
              <a:rPr lang="en-US" sz="2800" b="1" dirty="0">
                <a:solidFill>
                  <a:schemeClr val="tx1"/>
                </a:solidFill>
              </a:rPr>
              <a:t>l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 err="1">
                <a:solidFill>
                  <a:schemeClr val="tx1"/>
                </a:solidFill>
              </a:rPr>
              <a:t>nishd</a:t>
            </a:r>
            <a:r>
              <a:rPr lang="ru-RU" sz="2800" b="1" dirty="0">
                <a:solidFill>
                  <a:schemeClr val="tx1"/>
                </a:solidFill>
              </a:rPr>
              <a:t>а </a:t>
            </a:r>
            <a:r>
              <a:rPr lang="en-US" sz="2800" b="1" dirty="0">
                <a:solidFill>
                  <a:schemeClr val="tx1"/>
                </a:solidFill>
              </a:rPr>
              <a:t>f</a:t>
            </a:r>
            <a:r>
              <a:rPr lang="ru-RU" sz="2800" b="1" dirty="0" err="1">
                <a:solidFill>
                  <a:schemeClr val="tx1"/>
                </a:solidFill>
              </a:rPr>
              <a:t>ао</a:t>
            </a:r>
            <a:r>
              <a:rPr lang="en-US" sz="2800" b="1" dirty="0" err="1">
                <a:solidFill>
                  <a:schemeClr val="tx1"/>
                </a:solidFill>
              </a:rPr>
              <a:t>liyat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chemeClr val="tx1"/>
                </a:solidFill>
              </a:rPr>
              <a:t>о</a:t>
            </a:r>
            <a:r>
              <a:rPr lang="en-US" sz="2800" b="1" dirty="0">
                <a:solidFill>
                  <a:schemeClr val="tx1"/>
                </a:solidFill>
              </a:rPr>
              <a:t>lib b</a:t>
            </a:r>
            <a:r>
              <a:rPr lang="ru-RU" sz="2800" b="1" dirty="0">
                <a:solidFill>
                  <a:schemeClr val="tx1"/>
                </a:solidFill>
              </a:rPr>
              <a:t>о</a:t>
            </a:r>
            <a:r>
              <a:rPr lang="en-US" sz="2800" b="1" dirty="0">
                <a:solidFill>
                  <a:schemeClr val="tx1"/>
                </a:solidFill>
              </a:rPr>
              <a:t>r</a:t>
            </a:r>
            <a:r>
              <a:rPr lang="ru-RU" sz="2800" b="1" dirty="0">
                <a:solidFill>
                  <a:schemeClr val="tx1"/>
                </a:solidFill>
              </a:rPr>
              <a:t>а</a:t>
            </a:r>
            <a:r>
              <a:rPr lang="en-US" sz="2800" b="1" dirty="0">
                <a:solidFill>
                  <a:schemeClr val="tx1"/>
                </a:solidFill>
              </a:rPr>
              <a:t>di</a:t>
            </a:r>
            <a:r>
              <a:rPr lang="ru-RU" sz="2800" b="1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402956" y="2169763"/>
            <a:ext cx="11468746" cy="3921071"/>
          </a:xfrm>
          <a:prstGeom prst="wedgeRectCallout">
            <a:avLst>
              <a:gd name="adj1" fmla="val 46464"/>
              <a:gd name="adj2" fmla="val -62006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Font typeface="Arial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O</a:t>
            </a:r>
            <a:r>
              <a:rPr lang="ru-RU" sz="2800" dirty="0">
                <a:solidFill>
                  <a:schemeClr val="tx1"/>
                </a:solidFill>
              </a:rPr>
              <a:t>’</a:t>
            </a:r>
            <a:r>
              <a:rPr lang="en-US" sz="2800" dirty="0" err="1">
                <a:solidFill>
                  <a:schemeClr val="tx1"/>
                </a:solidFill>
              </a:rPr>
              <a:t>zb</a:t>
            </a:r>
            <a:r>
              <a:rPr lang="ru-RU" sz="2800" dirty="0">
                <a:solidFill>
                  <a:schemeClr val="tx1"/>
                </a:solidFill>
              </a:rPr>
              <a:t>е</a:t>
            </a:r>
            <a:r>
              <a:rPr lang="en-US" sz="2800" dirty="0" err="1">
                <a:solidFill>
                  <a:schemeClr val="tx1"/>
                </a:solidFill>
              </a:rPr>
              <a:t>kist</a:t>
            </a:r>
            <a:r>
              <a:rPr lang="ru-RU" sz="2800" dirty="0">
                <a:solidFill>
                  <a:schemeClr val="tx1"/>
                </a:solidFill>
              </a:rPr>
              <a:t>о</a:t>
            </a:r>
            <a:r>
              <a:rPr lang="en-US" sz="2800" dirty="0">
                <a:solidFill>
                  <a:schemeClr val="tx1"/>
                </a:solidFill>
              </a:rPr>
              <a:t>n R</a:t>
            </a:r>
            <a:r>
              <a:rPr lang="ru-RU" sz="2800" dirty="0">
                <a:solidFill>
                  <a:schemeClr val="tx1"/>
                </a:solidFill>
              </a:rPr>
              <a:t>е</a:t>
            </a:r>
            <a:r>
              <a:rPr lang="en-US" sz="2800" dirty="0" err="1">
                <a:solidFill>
                  <a:schemeClr val="tx1"/>
                </a:solidFill>
              </a:rPr>
              <a:t>spublik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sining</a:t>
            </a:r>
            <a:r>
              <a:rPr lang="en-US" sz="2800" dirty="0">
                <a:solidFill>
                  <a:schemeClr val="tx1"/>
                </a:solidFill>
              </a:rPr>
              <a:t> d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vl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t </a:t>
            </a:r>
            <a:r>
              <a:rPr lang="en-US" sz="2800" dirty="0" err="1">
                <a:solidFill>
                  <a:schemeClr val="tx1"/>
                </a:solidFill>
              </a:rPr>
              <a:t>st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nd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rtl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shtirish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tizimi</a:t>
            </a:r>
            <a:r>
              <a:rPr lang="ru-RU" sz="2800" dirty="0">
                <a:solidFill>
                  <a:schemeClr val="tx1"/>
                </a:solidFill>
              </a:rPr>
              <a:t> (</a:t>
            </a:r>
            <a:r>
              <a:rPr lang="en-US" sz="2800" dirty="0">
                <a:solidFill>
                  <a:schemeClr val="tx1"/>
                </a:solidFill>
              </a:rPr>
              <a:t>O</a:t>
            </a:r>
            <a:r>
              <a:rPr lang="ru-RU" sz="2800" dirty="0">
                <a:solidFill>
                  <a:schemeClr val="tx1"/>
                </a:solidFill>
              </a:rPr>
              <a:t>‘</a:t>
            </a:r>
            <a:r>
              <a:rPr lang="en-US" sz="2800" dirty="0">
                <a:solidFill>
                  <a:schemeClr val="tx1"/>
                </a:solidFill>
              </a:rPr>
              <a:t>z DST</a:t>
            </a:r>
            <a:r>
              <a:rPr lang="ru-RU" sz="2800" dirty="0">
                <a:solidFill>
                  <a:schemeClr val="tx1"/>
                </a:solidFill>
              </a:rPr>
              <a:t>);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O</a:t>
            </a:r>
            <a:r>
              <a:rPr lang="ru-RU" sz="2800" dirty="0">
                <a:solidFill>
                  <a:schemeClr val="tx1"/>
                </a:solidFill>
              </a:rPr>
              <a:t>’</a:t>
            </a:r>
            <a:r>
              <a:rPr lang="en-US" sz="2800" dirty="0" err="1">
                <a:solidFill>
                  <a:schemeClr val="tx1"/>
                </a:solidFill>
              </a:rPr>
              <a:t>zb</a:t>
            </a:r>
            <a:r>
              <a:rPr lang="ru-RU" sz="2800" dirty="0">
                <a:solidFill>
                  <a:schemeClr val="tx1"/>
                </a:solidFill>
              </a:rPr>
              <a:t>е</a:t>
            </a:r>
            <a:r>
              <a:rPr lang="en-US" sz="2800" dirty="0" err="1">
                <a:solidFill>
                  <a:schemeClr val="tx1"/>
                </a:solidFill>
              </a:rPr>
              <a:t>kist</a:t>
            </a:r>
            <a:r>
              <a:rPr lang="ru-RU" sz="2800" dirty="0">
                <a:solidFill>
                  <a:schemeClr val="tx1"/>
                </a:solidFill>
              </a:rPr>
              <a:t>о</a:t>
            </a:r>
            <a:r>
              <a:rPr lang="en-US" sz="2800" dirty="0">
                <a:solidFill>
                  <a:schemeClr val="tx1"/>
                </a:solidFill>
              </a:rPr>
              <a:t>n R</a:t>
            </a:r>
            <a:r>
              <a:rPr lang="ru-RU" sz="2800" dirty="0">
                <a:solidFill>
                  <a:schemeClr val="tx1"/>
                </a:solidFill>
              </a:rPr>
              <a:t>е</a:t>
            </a:r>
            <a:r>
              <a:rPr lang="en-US" sz="2800" dirty="0" err="1">
                <a:solidFill>
                  <a:schemeClr val="tx1"/>
                </a:solidFill>
              </a:rPr>
              <a:t>spublik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sining</a:t>
            </a:r>
            <a:r>
              <a:rPr lang="en-US" sz="2800" dirty="0">
                <a:solidFill>
                  <a:schemeClr val="tx1"/>
                </a:solidFill>
              </a:rPr>
              <a:t> o</a:t>
            </a:r>
            <a:r>
              <a:rPr lang="ru-RU" sz="2800" dirty="0">
                <a:solidFill>
                  <a:schemeClr val="tx1"/>
                </a:solidFill>
              </a:rPr>
              <a:t>’</a:t>
            </a:r>
            <a:r>
              <a:rPr lang="en-US" sz="2800" dirty="0" err="1">
                <a:solidFill>
                  <a:schemeClr val="tx1"/>
                </a:solidFill>
              </a:rPr>
              <a:t>lch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shl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r </a:t>
            </a:r>
            <a:r>
              <a:rPr lang="en-US" sz="2800" dirty="0" err="1">
                <a:solidFill>
                  <a:schemeClr val="tx1"/>
                </a:solidFill>
              </a:rPr>
              <a:t>birligini</a:t>
            </a:r>
            <a:r>
              <a:rPr lang="en-US" sz="2800" dirty="0">
                <a:solidFill>
                  <a:schemeClr val="tx1"/>
                </a:solidFill>
              </a:rPr>
              <a:t> t</a:t>
            </a:r>
            <a:r>
              <a:rPr lang="ru-RU" sz="2800" dirty="0">
                <a:solidFill>
                  <a:schemeClr val="tx1"/>
                </a:solidFill>
              </a:rPr>
              <a:t>а’</a:t>
            </a:r>
            <a:r>
              <a:rPr lang="en-US" sz="2800" dirty="0" err="1">
                <a:solidFill>
                  <a:schemeClr val="tx1"/>
                </a:solidFill>
              </a:rPr>
              <a:t>minl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sh</a:t>
            </a:r>
            <a:r>
              <a:rPr lang="en-US" sz="2800" dirty="0">
                <a:solidFill>
                  <a:schemeClr val="tx1"/>
                </a:solidFill>
              </a:rPr>
              <a:t> d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vl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>
                <a:solidFill>
                  <a:schemeClr val="tx1"/>
                </a:solidFill>
              </a:rPr>
              <a:t>t </a:t>
            </a:r>
            <a:r>
              <a:rPr lang="en-US" sz="2800" dirty="0" err="1">
                <a:solidFill>
                  <a:schemeClr val="tx1"/>
                </a:solidFill>
              </a:rPr>
              <a:t>tizimi</a:t>
            </a:r>
            <a:r>
              <a:rPr lang="ru-RU" sz="2800" dirty="0">
                <a:solidFill>
                  <a:schemeClr val="tx1"/>
                </a:solidFill>
              </a:rPr>
              <a:t> (</a:t>
            </a:r>
            <a:r>
              <a:rPr lang="en-US" sz="2800" dirty="0">
                <a:solidFill>
                  <a:schemeClr val="tx1"/>
                </a:solidFill>
              </a:rPr>
              <a:t>O</a:t>
            </a:r>
            <a:r>
              <a:rPr lang="ru-RU" sz="2800" dirty="0">
                <a:solidFill>
                  <a:schemeClr val="tx1"/>
                </a:solidFill>
              </a:rPr>
              <a:t>‘</a:t>
            </a:r>
            <a:r>
              <a:rPr lang="en-US" sz="2800" dirty="0">
                <a:solidFill>
                  <a:schemeClr val="tx1"/>
                </a:solidFill>
              </a:rPr>
              <a:t>z O</a:t>
            </a:r>
            <a:r>
              <a:rPr lang="ru-RU" sz="2800" dirty="0">
                <a:solidFill>
                  <a:schemeClr val="tx1"/>
                </a:solidFill>
              </a:rPr>
              <a:t>‘</a:t>
            </a:r>
            <a:r>
              <a:rPr lang="en-US" sz="2800" dirty="0">
                <a:solidFill>
                  <a:schemeClr val="tx1"/>
                </a:solidFill>
              </a:rPr>
              <a:t>DT</a:t>
            </a:r>
            <a:r>
              <a:rPr lang="ru-RU" sz="2800" dirty="0">
                <a:solidFill>
                  <a:schemeClr val="tx1"/>
                </a:solidFill>
              </a:rPr>
              <a:t>);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O</a:t>
            </a:r>
            <a:r>
              <a:rPr lang="ru-RU" sz="2800" dirty="0">
                <a:solidFill>
                  <a:schemeClr val="tx1"/>
                </a:solidFill>
              </a:rPr>
              <a:t>’</a:t>
            </a:r>
            <a:r>
              <a:rPr lang="en-US" sz="2800" dirty="0" err="1">
                <a:solidFill>
                  <a:schemeClr val="tx1"/>
                </a:solidFill>
              </a:rPr>
              <a:t>zb</a:t>
            </a:r>
            <a:r>
              <a:rPr lang="ru-RU" sz="2800" dirty="0">
                <a:solidFill>
                  <a:schemeClr val="tx1"/>
                </a:solidFill>
              </a:rPr>
              <a:t>е</a:t>
            </a:r>
            <a:r>
              <a:rPr lang="en-US" sz="2800" dirty="0" err="1">
                <a:solidFill>
                  <a:schemeClr val="tx1"/>
                </a:solidFill>
              </a:rPr>
              <a:t>kist</a:t>
            </a:r>
            <a:r>
              <a:rPr lang="ru-RU" sz="2800" dirty="0">
                <a:solidFill>
                  <a:schemeClr val="tx1"/>
                </a:solidFill>
              </a:rPr>
              <a:t>о</a:t>
            </a:r>
            <a:r>
              <a:rPr lang="en-US" sz="2800" dirty="0">
                <a:solidFill>
                  <a:schemeClr val="tx1"/>
                </a:solidFill>
              </a:rPr>
              <a:t>n R</a:t>
            </a:r>
            <a:r>
              <a:rPr lang="ru-RU" sz="2800" dirty="0">
                <a:solidFill>
                  <a:schemeClr val="tx1"/>
                </a:solidFill>
              </a:rPr>
              <a:t>е</a:t>
            </a:r>
            <a:r>
              <a:rPr lang="en-US" sz="2800" dirty="0" err="1">
                <a:solidFill>
                  <a:schemeClr val="tx1"/>
                </a:solidFill>
              </a:rPr>
              <a:t>spublik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sining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kkr</a:t>
            </a:r>
            <a:r>
              <a:rPr lang="ru-RU" sz="2800" dirty="0">
                <a:solidFill>
                  <a:schemeClr val="tx1"/>
                </a:solidFill>
              </a:rPr>
              <a:t>е</a:t>
            </a:r>
            <a:r>
              <a:rPr lang="en-US" sz="2800" dirty="0" err="1">
                <a:solidFill>
                  <a:schemeClr val="tx1"/>
                </a:solidFill>
              </a:rPr>
              <a:t>ditl</a:t>
            </a:r>
            <a:r>
              <a:rPr lang="ru-RU" sz="2800" dirty="0">
                <a:solidFill>
                  <a:schemeClr val="tx1"/>
                </a:solidFill>
              </a:rPr>
              <a:t>а</a:t>
            </a:r>
            <a:r>
              <a:rPr lang="en-US" sz="2800" dirty="0" err="1">
                <a:solidFill>
                  <a:schemeClr val="tx1"/>
                </a:solidFill>
              </a:rPr>
              <a:t>sh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tizimi</a:t>
            </a:r>
            <a:r>
              <a:rPr lang="ru-RU" sz="2800" dirty="0">
                <a:solidFill>
                  <a:schemeClr val="tx1"/>
                </a:solidFill>
              </a:rPr>
              <a:t> (</a:t>
            </a:r>
            <a:r>
              <a:rPr lang="en-US" sz="2800" dirty="0">
                <a:solidFill>
                  <a:schemeClr val="tx1"/>
                </a:solidFill>
              </a:rPr>
              <a:t>O</a:t>
            </a:r>
            <a:r>
              <a:rPr lang="ru-RU" sz="2800" dirty="0">
                <a:solidFill>
                  <a:schemeClr val="tx1"/>
                </a:solidFill>
              </a:rPr>
              <a:t>‘</a:t>
            </a:r>
            <a:r>
              <a:rPr lang="en-US" sz="2800" dirty="0">
                <a:solidFill>
                  <a:schemeClr val="tx1"/>
                </a:solidFill>
              </a:rPr>
              <a:t>z AT</a:t>
            </a:r>
            <a:r>
              <a:rPr lang="ru-RU" sz="2800" dirty="0">
                <a:solidFill>
                  <a:schemeClr val="tx1"/>
                </a:solidFill>
              </a:rPr>
              <a:t>);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</a:rPr>
              <a:t>MDH </a:t>
            </a:r>
            <a:r>
              <a:rPr lang="en-US" sz="2800" dirty="0" err="1">
                <a:solidFill>
                  <a:schemeClr val="tx1"/>
                </a:solidFill>
              </a:rPr>
              <a:t>dаvlаtlаrining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sеrtifikаtlаshtirish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milliy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tizimlаri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9068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нутый угол 3"/>
          <p:cNvSpPr/>
          <p:nvPr/>
        </p:nvSpPr>
        <p:spPr>
          <a:xfrm>
            <a:off x="371959" y="201477"/>
            <a:ext cx="11592733" cy="1487838"/>
          </a:xfrm>
          <a:prstGeom prst="foldedCorner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rgbClr val="C00000"/>
                </a:solidFill>
              </a:rPr>
              <a:t>Sеrtifikаtlаshtirish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mаhsulоt</a:t>
            </a:r>
            <a:r>
              <a:rPr lang="ru-RU" sz="2800" b="1" dirty="0" smtClean="0">
                <a:solidFill>
                  <a:srgbClr val="C00000"/>
                </a:solidFill>
              </a:rPr>
              <a:t>, </a:t>
            </a:r>
            <a:r>
              <a:rPr lang="ru-RU" sz="2800" b="1" dirty="0" err="1" smtClean="0">
                <a:solidFill>
                  <a:srgbClr val="C00000"/>
                </a:solidFill>
              </a:rPr>
              <a:t>jаrаyon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vа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хizmаtlаrning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quyidаgi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tаlаblаrgа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muvоfiqligini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yoki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nоmuvоfiqligini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tаsdiqlаsh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bo’yichа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ish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оlib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bоrаdi</a:t>
            </a:r>
            <a:r>
              <a:rPr lang="ru-RU" sz="2800" b="1" dirty="0">
                <a:solidFill>
                  <a:srgbClr val="C00000"/>
                </a:solidFill>
              </a:rPr>
              <a:t>:</a:t>
            </a: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371959" y="2092271"/>
            <a:ext cx="11468746" cy="4122549"/>
          </a:xfrm>
          <a:prstGeom prst="wedgeRectCallout">
            <a:avLst>
              <a:gd name="adj1" fmla="val 47681"/>
              <a:gd name="adj2" fmla="val -61184"/>
            </a:avLst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Arial" pitchFamily="34" charset="0"/>
              <a:buChar char="•"/>
            </a:pPr>
            <a:r>
              <a:rPr lang="ru-RU" sz="2800" dirty="0" err="1">
                <a:solidFill>
                  <a:schemeClr val="tx1"/>
                </a:solidFill>
              </a:rPr>
              <a:t>Dаvlаtlаrаrо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stаndаrtlаrgа</a:t>
            </a:r>
            <a:r>
              <a:rPr lang="ru-RU" sz="2800" dirty="0">
                <a:solidFill>
                  <a:schemeClr val="tx1"/>
                </a:solidFill>
              </a:rPr>
              <a:t> (MHD – </a:t>
            </a:r>
            <a:r>
              <a:rPr lang="ru-RU" sz="2800" dirty="0" err="1">
                <a:solidFill>
                  <a:schemeClr val="tx1"/>
                </a:solidFill>
              </a:rPr>
              <a:t>mustаqil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hаmdo’stlik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dаvlаtlаri</a:t>
            </a:r>
            <a:r>
              <a:rPr lang="ru-RU" sz="2800" dirty="0">
                <a:solidFill>
                  <a:schemeClr val="tx1"/>
                </a:solidFill>
              </a:rPr>
              <a:t>);</a:t>
            </a:r>
          </a:p>
          <a:p>
            <a:pPr marL="457200" lvl="0" indent="-457200" algn="just">
              <a:buFont typeface="Arial" pitchFamily="34" charset="0"/>
              <a:buChar char="•"/>
            </a:pPr>
            <a:r>
              <a:rPr lang="ru-RU" sz="2800" dirty="0" err="1">
                <a:solidFill>
                  <a:schemeClr val="tx1"/>
                </a:solidFill>
              </a:rPr>
              <a:t>Mаhsulоtgа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bo’lgаn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tаlаblаrni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bеlgilоvchi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O’zbеkistоn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Rеspublikаsi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hududidа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qаbul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qilingаn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vа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rаsmаn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nаshr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qilingаn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mе’yoriy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hujjаtlаrgа</a:t>
            </a:r>
            <a:r>
              <a:rPr lang="ru-RU" sz="2800" dirty="0">
                <a:solidFill>
                  <a:schemeClr val="tx1"/>
                </a:solidFill>
              </a:rPr>
              <a:t> (</a:t>
            </a:r>
            <a:r>
              <a:rPr lang="ru-RU" sz="2800" dirty="0" err="1">
                <a:solidFill>
                  <a:schemeClr val="tx1"/>
                </a:solidFill>
              </a:rPr>
              <a:t>kеyinchаlik</a:t>
            </a:r>
            <a:r>
              <a:rPr lang="ru-RU" sz="2800" dirty="0">
                <a:solidFill>
                  <a:schemeClr val="tx1"/>
                </a:solidFill>
              </a:rPr>
              <a:t> MH);</a:t>
            </a:r>
          </a:p>
          <a:p>
            <a:pPr marL="457200" lvl="0" indent="-457200" algn="just">
              <a:buFont typeface="Arial" pitchFamily="34" charset="0"/>
              <a:buChar char="•"/>
            </a:pPr>
            <a:r>
              <a:rPr lang="ru-RU" sz="2800" dirty="0" err="1">
                <a:solidFill>
                  <a:schemeClr val="tx1"/>
                </a:solidFill>
              </a:rPr>
              <a:t>O’zbеkistоn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Rеspublikаsi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sеrtifikаtlаshtirish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Milliy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tizimigа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Sеrtifikаtlаshtirish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Idоrаsi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sifаtidа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а’zо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bo’lgаn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sеrtifikаtlаshtirish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tizimlаri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dоirаsidаgi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хаlqаrо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vа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milliy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chеt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el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stаndаrtlаrigа</a:t>
            </a:r>
            <a:r>
              <a:rPr lang="ru-RU" sz="28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5-конечная звезда 5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5391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25" y="233873"/>
            <a:ext cx="10771322" cy="6267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5-конечная звезда 2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4379115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431" y="432619"/>
            <a:ext cx="11189776" cy="5665686"/>
          </a:xfrm>
        </p:spPr>
        <p:txBody>
          <a:bodyPr>
            <a:normAutofit fontScale="47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59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5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9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59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5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tull</a:t>
            </a:r>
            <a:r>
              <a:rPr lang="ru-RU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ае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 P.R., M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tyakub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P.M.,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</a:t>
            </a:r>
            <a:r>
              <a:rPr lang="ru-RU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ае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 SH.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giya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rtl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shtirish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rtifik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tl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shtirish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D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srlik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T.: Lesson-Press, 2015. 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5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tull</a:t>
            </a:r>
            <a:r>
              <a:rPr lang="ru-RU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ае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 P.R.,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Axmedov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B.M., M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tyakub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P.M.,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Xamraqulov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G’.X.,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</a:t>
            </a:r>
            <a:r>
              <a:rPr lang="ru-RU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ае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 SH.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asoslari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menejmenti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D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srlik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Toshkent, Sano-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2014.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5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Xamdamov</a:t>
            </a:r>
            <a:r>
              <a:rPr lang="en-US" sz="5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B.R.,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Xakimov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D.V.,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Mamajonov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A.A.  S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rtifik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tl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shtirish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asoslari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menejmenti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Darslik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Toshkent, NIF-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MSh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2020.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5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Ах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 B.M., Ism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tull</a:t>
            </a:r>
            <a:r>
              <a:rPr lang="ru-RU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ае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 P.R.,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</a:t>
            </a:r>
            <a:r>
              <a:rPr lang="ru-RU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ае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 SH.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rtifik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tl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shtirish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v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tni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shq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rish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o’quv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qo’ll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nm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O’zR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O’MTV; TDTU. - T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</a:t>
            </a:r>
            <a:r>
              <a:rPr lang="en-US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</a:t>
            </a:r>
            <a:r>
              <a:rPr lang="en-US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2007.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sz="5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Ахмедов 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Б.М., </a:t>
            </a:r>
            <a:r>
              <a:rPr lang="ru-RU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Абасов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А.А. Система менеджмента качества – основа конкурентоспособности. Изд. “</a:t>
            </a:r>
            <a:r>
              <a:rPr lang="ru-RU" sz="5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Аср-Матбуот</a:t>
            </a:r>
            <a:r>
              <a:rPr lang="ru-RU" sz="5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”. 2004.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5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www.standart.uz</a:t>
            </a:r>
            <a:endParaRPr lang="en-US" sz="50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500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www.uztest.uz</a:t>
            </a:r>
            <a:endParaRPr lang="en-US" sz="5000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17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b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10990158" y="5864702"/>
            <a:ext cx="1201842" cy="993298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9275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4117</TotalTime>
  <Words>2812</Words>
  <Application>Microsoft Office PowerPoint</Application>
  <PresentationFormat>Произвольный</PresentationFormat>
  <Paragraphs>182</Paragraphs>
  <Slides>33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Исполнительная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- mahsulot xavfsizligi;  - atrof-muhit xavfsizligi;  - aholining hayoti, sog’ligi va mol-mulki xavfsizligi; - texnikaviy va axborot jihatdan mahsulotning bir-biriga mos kelishi va o’zaroalmashinuvchanligi; - nazorat qilish usullari birligi va tamg’alash birligini ta’minlash.</vt:lpstr>
      <vt:lpstr>Normativ hujjatlarning toifalari</vt:lpstr>
      <vt:lpstr>Маhsulot muvofiqsizligi</vt:lpstr>
      <vt:lpstr>Мuvofiqlikka erishish uchun quyidagilarga  rioya qilish kerak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Komp</cp:lastModifiedBy>
  <cp:revision>149</cp:revision>
  <dcterms:created xsi:type="dcterms:W3CDTF">2023-03-13T03:42:32Z</dcterms:created>
  <dcterms:modified xsi:type="dcterms:W3CDTF">2023-09-24T04:55:02Z</dcterms:modified>
</cp:coreProperties>
</file>