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328" r:id="rId3"/>
    <p:sldId id="329" r:id="rId4"/>
    <p:sldId id="330" r:id="rId5"/>
    <p:sldId id="321" r:id="rId6"/>
    <p:sldId id="322" r:id="rId7"/>
    <p:sldId id="323" r:id="rId8"/>
    <p:sldId id="324" r:id="rId9"/>
    <p:sldId id="325" r:id="rId10"/>
    <p:sldId id="320" r:id="rId11"/>
    <p:sldId id="319" r:id="rId12"/>
    <p:sldId id="285" r:id="rId13"/>
    <p:sldId id="284" r:id="rId14"/>
    <p:sldId id="288" r:id="rId15"/>
    <p:sldId id="289" r:id="rId16"/>
    <p:sldId id="290" r:id="rId17"/>
    <p:sldId id="313" r:id="rId18"/>
    <p:sldId id="314" r:id="rId19"/>
    <p:sldId id="315" r:id="rId20"/>
    <p:sldId id="316" r:id="rId21"/>
    <p:sldId id="317" r:id="rId22"/>
    <p:sldId id="327" r:id="rId23"/>
    <p:sldId id="318" r:id="rId24"/>
    <p:sldId id="278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49" autoAdjust="0"/>
    <p:restoredTop sz="94660"/>
  </p:normalViewPr>
  <p:slideViewPr>
    <p:cSldViewPr snapToGrid="0">
      <p:cViewPr>
        <p:scale>
          <a:sx n="40" d="100"/>
          <a:sy n="40" d="100"/>
        </p:scale>
        <p:origin x="-5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2FCA9C-AEDC-4430-B1EA-9A5A0A3E5A9E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620867-DE0B-4BE3-A7B2-93ADE69A29C4}">
      <dgm:prSet custT="1"/>
      <dgm:spPr>
        <a:solidFill>
          <a:schemeClr val="accent1"/>
        </a:solidFill>
      </dgm:spPr>
      <dgm:t>
        <a:bodyPr/>
        <a:lstStyle/>
        <a:p>
          <a:pPr rtl="0"/>
          <a:r>
            <a:rPr lang="de-DE" sz="2000" b="0" i="0" baseline="0" dirty="0" err="1" smtClean="0"/>
            <a:t>Mexanizmning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kinematik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analizida</a:t>
          </a:r>
          <a:r>
            <a:rPr lang="de-DE" sz="2000" b="0" i="0" baseline="0" dirty="0" smtClean="0"/>
            <a:t>, </a:t>
          </a:r>
          <a:r>
            <a:rPr lang="de-DE" sz="2000" b="0" i="0" baseline="0" dirty="0" err="1" smtClean="0"/>
            <a:t>mexanizm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xolatlar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plani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tuziladi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va</a:t>
          </a:r>
          <a:r>
            <a:rPr lang="de-DE" sz="2000" b="0" i="0" baseline="0" dirty="0" smtClean="0"/>
            <a:t>  </a:t>
          </a:r>
          <a:r>
            <a:rPr lang="de-DE" sz="2000" b="0" i="0" baseline="0" dirty="0" err="1" smtClean="0"/>
            <a:t>mexanizm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bo’g’inlari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nuqtalarining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chiziqli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ko`chishi</a:t>
          </a:r>
          <a:r>
            <a:rPr lang="de-DE" sz="2000" b="0" i="0" baseline="0" dirty="0" smtClean="0"/>
            <a:t>, </a:t>
          </a:r>
          <a:r>
            <a:rPr lang="de-DE" sz="2000" b="0" i="0" baseline="0" dirty="0" err="1" smtClean="0"/>
            <a:t>tezligi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va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tezlanishlari</a:t>
          </a:r>
          <a:r>
            <a:rPr lang="de-DE" sz="2000" b="0" i="0" baseline="0" dirty="0" smtClean="0"/>
            <a:t>, </a:t>
          </a:r>
          <a:r>
            <a:rPr lang="de-DE" sz="2000" b="0" i="0" baseline="0" dirty="0" err="1" smtClean="0"/>
            <a:t>bo’g’inlarining</a:t>
          </a:r>
          <a:r>
            <a:rPr lang="de-DE" sz="2000" b="0" i="0" baseline="0" dirty="0" smtClean="0"/>
            <a:t>  </a:t>
          </a:r>
          <a:r>
            <a:rPr lang="de-DE" sz="2000" b="0" i="0" baseline="0" dirty="0" err="1" smtClean="0"/>
            <a:t>aylanish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burchagi</a:t>
          </a:r>
          <a:r>
            <a:rPr lang="de-DE" sz="2000" b="0" i="0" baseline="0" dirty="0" smtClean="0"/>
            <a:t>, </a:t>
          </a:r>
          <a:r>
            <a:rPr lang="de-DE" sz="2000" b="0" i="0" baseline="0" dirty="0" err="1" smtClean="0"/>
            <a:t>burchak</a:t>
          </a:r>
          <a:r>
            <a:rPr lang="de-DE" sz="2000" b="0" i="0" baseline="0" dirty="0" smtClean="0"/>
            <a:t>  </a:t>
          </a:r>
          <a:r>
            <a:rPr lang="de-DE" sz="2000" b="0" i="0" baseline="0" dirty="0" err="1" smtClean="0"/>
            <a:t>tezligi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va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tezlanishlari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aniqlanadi</a:t>
          </a:r>
          <a:r>
            <a:rPr lang="de-DE" sz="2000" b="0" i="0" baseline="0" dirty="0" smtClean="0"/>
            <a:t>. Bunda </a:t>
          </a:r>
          <a:r>
            <a:rPr lang="de-DE" sz="2000" b="0" i="0" baseline="0" dirty="0" err="1" smtClean="0"/>
            <a:t>bo’g’inlarga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ta'sir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etuvchi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kuchlar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hisobga</a:t>
          </a:r>
          <a:r>
            <a:rPr lang="de-DE" sz="2000" b="0" i="0" baseline="0" dirty="0" smtClean="0"/>
            <a:t> </a:t>
          </a:r>
          <a:r>
            <a:rPr lang="de-DE" sz="2000" b="0" i="0" baseline="0" dirty="0" err="1" smtClean="0"/>
            <a:t>olinmaydi</a:t>
          </a:r>
          <a:r>
            <a:rPr lang="de-DE" sz="2000" b="0" i="0" baseline="0" dirty="0" smtClean="0"/>
            <a:t>.</a:t>
          </a:r>
          <a:endParaRPr lang="ru-RU" sz="2000" b="0" i="0" baseline="0" dirty="0"/>
        </a:p>
      </dgm:t>
    </dgm:pt>
    <dgm:pt modelId="{84E19F7D-C252-4626-9516-4DF6A23A2404}" type="parTrans" cxnId="{340270ED-2D2C-4508-AF35-136E22BDD071}">
      <dgm:prSet/>
      <dgm:spPr/>
      <dgm:t>
        <a:bodyPr/>
        <a:lstStyle/>
        <a:p>
          <a:endParaRPr lang="ru-RU"/>
        </a:p>
      </dgm:t>
    </dgm:pt>
    <dgm:pt modelId="{123D1B19-CF09-45AD-BE93-950CD146F75F}" type="sibTrans" cxnId="{340270ED-2D2C-4508-AF35-136E22BDD071}">
      <dgm:prSet/>
      <dgm:spPr/>
      <dgm:t>
        <a:bodyPr/>
        <a:lstStyle/>
        <a:p>
          <a:endParaRPr lang="ru-RU"/>
        </a:p>
      </dgm:t>
    </dgm:pt>
    <dgm:pt modelId="{620B88AA-013B-4164-A323-3E43CB3788C0}">
      <dgm:prSet custT="1"/>
      <dgm:spPr>
        <a:solidFill>
          <a:schemeClr val="accent1"/>
        </a:solidFill>
      </dgm:spPr>
      <dgm:t>
        <a:bodyPr/>
        <a:lstStyle/>
        <a:p>
          <a:pPr rtl="0"/>
          <a:r>
            <a:rPr lang="de-DE" sz="2000" b="0" i="0" baseline="0" dirty="0" err="1" smtClean="0">
              <a:solidFill>
                <a:schemeClr val="bg1"/>
              </a:solidFill>
            </a:rPr>
            <a:t>Mexanizmlar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asosan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yetaklovchi</a:t>
          </a:r>
          <a:r>
            <a:rPr lang="de-DE" sz="2000" b="0" i="0" baseline="0" dirty="0" smtClean="0">
              <a:solidFill>
                <a:schemeClr val="bg1"/>
              </a:solidFill>
            </a:rPr>
            <a:t>, </a:t>
          </a:r>
          <a:r>
            <a:rPr lang="de-DE" sz="2000" b="0" i="0" baseline="0" dirty="0" err="1" smtClean="0">
              <a:solidFill>
                <a:schemeClr val="bg1"/>
              </a:solidFill>
            </a:rPr>
            <a:t>uzatuvchi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va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etaklanuvchi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bo’g’inlardan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tashkil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topadi</a:t>
          </a:r>
          <a:r>
            <a:rPr lang="de-DE" sz="2000" b="0" i="0" baseline="0" dirty="0" smtClean="0">
              <a:solidFill>
                <a:schemeClr val="bg1"/>
              </a:solidFill>
            </a:rPr>
            <a:t>. </a:t>
          </a:r>
          <a:endParaRPr lang="ru-RU" sz="2000" b="0" i="0" baseline="0" dirty="0">
            <a:solidFill>
              <a:schemeClr val="bg1"/>
            </a:solidFill>
          </a:endParaRPr>
        </a:p>
      </dgm:t>
    </dgm:pt>
    <dgm:pt modelId="{728991BE-3752-426E-BEAC-DDE81D19EFA4}" type="parTrans" cxnId="{7ADFC126-D434-4C1C-A467-918C2EA846EC}">
      <dgm:prSet/>
      <dgm:spPr/>
      <dgm:t>
        <a:bodyPr/>
        <a:lstStyle/>
        <a:p>
          <a:endParaRPr lang="ru-RU"/>
        </a:p>
      </dgm:t>
    </dgm:pt>
    <dgm:pt modelId="{2A360A05-B1B4-4433-8D55-53485BC6F756}" type="sibTrans" cxnId="{7ADFC126-D434-4C1C-A467-918C2EA846EC}">
      <dgm:prSet/>
      <dgm:spPr/>
      <dgm:t>
        <a:bodyPr/>
        <a:lstStyle/>
        <a:p>
          <a:endParaRPr lang="ru-RU"/>
        </a:p>
      </dgm:t>
    </dgm:pt>
    <dgm:pt modelId="{2FC47016-E370-41A0-AE00-6543ED4E92B7}">
      <dgm:prSet custT="1"/>
      <dgm:spPr>
        <a:solidFill>
          <a:schemeClr val="accent1"/>
        </a:solidFill>
      </dgm:spPr>
      <dgm:t>
        <a:bodyPr/>
        <a:lstStyle/>
        <a:p>
          <a:pPr rtl="0"/>
          <a:r>
            <a:rPr lang="de-DE" sz="2000" b="0" i="0" baseline="0" dirty="0" smtClean="0">
              <a:solidFill>
                <a:schemeClr val="bg1"/>
              </a:solidFill>
            </a:rPr>
            <a:t>Har </a:t>
          </a:r>
          <a:r>
            <a:rPr lang="de-DE" sz="2000" b="0" i="0" baseline="0" dirty="0" err="1" smtClean="0">
              <a:solidFill>
                <a:schemeClr val="bg1"/>
              </a:solidFill>
            </a:rPr>
            <a:t>qanday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mexanizm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ma'lum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tartibda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harakat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qiladi</a:t>
          </a:r>
          <a:r>
            <a:rPr lang="de-DE" sz="2000" b="0" i="0" baseline="0" dirty="0" smtClean="0">
              <a:solidFill>
                <a:schemeClr val="bg1"/>
              </a:solidFill>
            </a:rPr>
            <a:t>, </a:t>
          </a:r>
          <a:r>
            <a:rPr lang="de-DE" sz="2000" b="0" i="0" baseline="0" dirty="0" err="1" smtClean="0">
              <a:solidFill>
                <a:schemeClr val="bg1"/>
              </a:solidFill>
            </a:rPr>
            <a:t>bu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harakat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yetaklovchi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bo’g’indagi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harakat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qonuniga</a:t>
          </a:r>
          <a:r>
            <a:rPr lang="de-DE" sz="2000" b="0" i="0" baseline="0" dirty="0" smtClean="0">
              <a:solidFill>
                <a:schemeClr val="bg1"/>
              </a:solidFill>
            </a:rPr>
            <a:t> </a:t>
          </a:r>
          <a:r>
            <a:rPr lang="de-DE" sz="2000" b="0" i="0" baseline="0" dirty="0" err="1" smtClean="0">
              <a:solidFill>
                <a:schemeClr val="bg1"/>
              </a:solidFill>
            </a:rPr>
            <a:t>bog`liq</a:t>
          </a:r>
          <a:r>
            <a:rPr lang="de-DE" sz="2000" b="0" i="0" baseline="0" dirty="0" smtClean="0">
              <a:solidFill>
                <a:schemeClr val="bg1"/>
              </a:solidFill>
            </a:rPr>
            <a:t>. </a:t>
          </a:r>
          <a:r>
            <a:rPr lang="en-US" sz="2000" b="0" i="0" baseline="0" dirty="0" err="1" smtClean="0">
              <a:solidFill>
                <a:schemeClr val="bg1"/>
              </a:solidFill>
            </a:rPr>
            <a:t>Mexanizmlardagi</a:t>
          </a:r>
          <a:r>
            <a:rPr lang="en-US" sz="2000" b="0" i="0" baseline="0" dirty="0" smtClean="0">
              <a:solidFill>
                <a:schemeClr val="bg1"/>
              </a:solidFill>
            </a:rPr>
            <a:t> </a:t>
          </a:r>
          <a:r>
            <a:rPr lang="en-US" sz="2000" b="0" i="0" baseline="0" dirty="0" err="1" smtClean="0">
              <a:solidFill>
                <a:schemeClr val="bg1"/>
              </a:solidFill>
            </a:rPr>
            <a:t>shu</a:t>
          </a:r>
          <a:r>
            <a:rPr lang="en-US" sz="2000" b="0" i="0" baseline="0" dirty="0" smtClean="0">
              <a:solidFill>
                <a:schemeClr val="bg1"/>
              </a:solidFill>
            </a:rPr>
            <a:t> </a:t>
          </a:r>
          <a:r>
            <a:rPr lang="en-US" sz="2000" b="0" i="0" baseline="0" dirty="0" err="1" smtClean="0">
              <a:solidFill>
                <a:schemeClr val="bg1"/>
              </a:solidFill>
            </a:rPr>
            <a:t>harakat</a:t>
          </a:r>
          <a:r>
            <a:rPr lang="en-US" sz="2000" b="0" i="0" baseline="0" dirty="0" smtClean="0">
              <a:solidFill>
                <a:schemeClr val="bg1"/>
              </a:solidFill>
            </a:rPr>
            <a:t> </a:t>
          </a:r>
          <a:r>
            <a:rPr lang="en-US" sz="2000" b="0" i="0" baseline="0" dirty="0" err="1" smtClean="0">
              <a:solidFill>
                <a:schemeClr val="bg1"/>
              </a:solidFill>
            </a:rPr>
            <a:t>qarshiligini</a:t>
          </a:r>
          <a:r>
            <a:rPr lang="en-US" sz="2000" b="0" i="0" baseline="0" dirty="0" smtClean="0">
              <a:solidFill>
                <a:schemeClr val="bg1"/>
              </a:solidFill>
            </a:rPr>
            <a:t> </a:t>
          </a:r>
          <a:r>
            <a:rPr lang="en-US" sz="2000" b="0" i="0" baseline="0" dirty="0" err="1" smtClean="0">
              <a:solidFill>
                <a:schemeClr val="bg1"/>
              </a:solidFill>
            </a:rPr>
            <a:t>o`rganish</a:t>
          </a:r>
          <a:r>
            <a:rPr lang="en-US" sz="2000" b="0" i="0" baseline="0" dirty="0" smtClean="0">
              <a:solidFill>
                <a:schemeClr val="bg1"/>
              </a:solidFill>
            </a:rPr>
            <a:t> </a:t>
          </a:r>
          <a:r>
            <a:rPr lang="en-US" sz="2000" b="0" i="0" baseline="0" dirty="0" err="1" smtClean="0">
              <a:solidFill>
                <a:schemeClr val="bg1"/>
              </a:solidFill>
            </a:rPr>
            <a:t>mexanizm</a:t>
          </a:r>
          <a:r>
            <a:rPr lang="en-US" sz="2000" b="0" i="0" baseline="0" dirty="0" smtClean="0">
              <a:solidFill>
                <a:schemeClr val="bg1"/>
              </a:solidFill>
            </a:rPr>
            <a:t> </a:t>
          </a:r>
          <a:r>
            <a:rPr lang="en-US" sz="2000" b="0" i="0" baseline="0" dirty="0" err="1" smtClean="0">
              <a:solidFill>
                <a:schemeClr val="bg1"/>
              </a:solidFill>
            </a:rPr>
            <a:t>kinematikasini</a:t>
          </a:r>
          <a:r>
            <a:rPr lang="en-US" sz="2000" b="0" i="0" baseline="0" dirty="0" smtClean="0">
              <a:solidFill>
                <a:schemeClr val="bg1"/>
              </a:solidFill>
            </a:rPr>
            <a:t> </a:t>
          </a:r>
          <a:r>
            <a:rPr lang="en-US" sz="2000" b="0" i="0" baseline="0" dirty="0" err="1" smtClean="0">
              <a:solidFill>
                <a:schemeClr val="bg1"/>
              </a:solidFill>
            </a:rPr>
            <a:t>asosiy</a:t>
          </a:r>
          <a:r>
            <a:rPr lang="en-US" sz="2000" b="0" i="0" baseline="0" dirty="0" smtClean="0">
              <a:solidFill>
                <a:schemeClr val="bg1"/>
              </a:solidFill>
            </a:rPr>
            <a:t> </a:t>
          </a:r>
          <a:r>
            <a:rPr lang="en-US" sz="2000" b="0" i="0" baseline="0" dirty="0" err="1" smtClean="0">
              <a:solidFill>
                <a:schemeClr val="bg1"/>
              </a:solidFill>
            </a:rPr>
            <a:t>masalasidir</a:t>
          </a:r>
          <a:endParaRPr lang="en-US" sz="2000" b="0" i="0" baseline="0" dirty="0">
            <a:solidFill>
              <a:schemeClr val="bg1"/>
            </a:solidFill>
          </a:endParaRPr>
        </a:p>
      </dgm:t>
    </dgm:pt>
    <dgm:pt modelId="{92F762D0-11D9-4A8D-BFD9-758A6C537F1A}" type="parTrans" cxnId="{28812D5C-86C6-4A71-B6D1-73E15C29F604}">
      <dgm:prSet/>
      <dgm:spPr/>
      <dgm:t>
        <a:bodyPr/>
        <a:lstStyle/>
        <a:p>
          <a:endParaRPr lang="ru-RU"/>
        </a:p>
      </dgm:t>
    </dgm:pt>
    <dgm:pt modelId="{E1777D30-224C-4847-9702-95C17BA3E136}" type="sibTrans" cxnId="{28812D5C-86C6-4A71-B6D1-73E15C29F604}">
      <dgm:prSet/>
      <dgm:spPr/>
      <dgm:t>
        <a:bodyPr/>
        <a:lstStyle/>
        <a:p>
          <a:endParaRPr lang="ru-RU"/>
        </a:p>
      </dgm:t>
    </dgm:pt>
    <dgm:pt modelId="{D7AB84BA-CF0B-4757-83A8-9EBEC11C3972}" type="pres">
      <dgm:prSet presAssocID="{C32FCA9C-AEDC-4430-B1EA-9A5A0A3E5A9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F1AAF6-47C0-4FD9-8C37-69C52A70B5CC}" type="pres">
      <dgm:prSet presAssocID="{00620867-DE0B-4BE3-A7B2-93ADE69A29C4}" presName="comp" presStyleCnt="0"/>
      <dgm:spPr/>
    </dgm:pt>
    <dgm:pt modelId="{457C2AD1-04E2-4736-9D62-2AE8FC6F604C}" type="pres">
      <dgm:prSet presAssocID="{00620867-DE0B-4BE3-A7B2-93ADE69A29C4}" presName="box" presStyleLbl="node1" presStyleIdx="0" presStyleCnt="1"/>
      <dgm:spPr/>
      <dgm:t>
        <a:bodyPr/>
        <a:lstStyle/>
        <a:p>
          <a:endParaRPr lang="ru-RU"/>
        </a:p>
      </dgm:t>
    </dgm:pt>
    <dgm:pt modelId="{CEF88381-F0F6-4EC4-A421-E8A11413E08E}" type="pres">
      <dgm:prSet presAssocID="{00620867-DE0B-4BE3-A7B2-93ADE69A29C4}" presName="img" presStyleLbl="fgImgPlace1" presStyleIdx="0" presStyleCnt="1" custScaleX="17195" custScaleY="73997"/>
      <dgm:spPr/>
    </dgm:pt>
    <dgm:pt modelId="{2103A67D-7B89-4D12-B5E7-43DCE0BF34DC}" type="pres">
      <dgm:prSet presAssocID="{00620867-DE0B-4BE3-A7B2-93ADE69A29C4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F3E12A-4D0F-44B5-8267-BB6C7FB742EB}" type="presOf" srcId="{2FC47016-E370-41A0-AE00-6543ED4E92B7}" destId="{457C2AD1-04E2-4736-9D62-2AE8FC6F604C}" srcOrd="0" destOrd="2" presId="urn:microsoft.com/office/officeart/2005/8/layout/vList4#1"/>
    <dgm:cxn modelId="{66A71D17-6A21-4D4D-A906-49CF92156573}" type="presOf" srcId="{620B88AA-013B-4164-A323-3E43CB3788C0}" destId="{2103A67D-7B89-4D12-B5E7-43DCE0BF34DC}" srcOrd="1" destOrd="1" presId="urn:microsoft.com/office/officeart/2005/8/layout/vList4#1"/>
    <dgm:cxn modelId="{28812D5C-86C6-4A71-B6D1-73E15C29F604}" srcId="{00620867-DE0B-4BE3-A7B2-93ADE69A29C4}" destId="{2FC47016-E370-41A0-AE00-6543ED4E92B7}" srcOrd="1" destOrd="0" parTransId="{92F762D0-11D9-4A8D-BFD9-758A6C537F1A}" sibTransId="{E1777D30-224C-4847-9702-95C17BA3E136}"/>
    <dgm:cxn modelId="{7ADFC126-D434-4C1C-A467-918C2EA846EC}" srcId="{00620867-DE0B-4BE3-A7B2-93ADE69A29C4}" destId="{620B88AA-013B-4164-A323-3E43CB3788C0}" srcOrd="0" destOrd="0" parTransId="{728991BE-3752-426E-BEAC-DDE81D19EFA4}" sibTransId="{2A360A05-B1B4-4433-8D55-53485BC6F756}"/>
    <dgm:cxn modelId="{A6B7A482-9A60-45DF-ADE8-DA60599EDDC4}" type="presOf" srcId="{00620867-DE0B-4BE3-A7B2-93ADE69A29C4}" destId="{2103A67D-7B89-4D12-B5E7-43DCE0BF34DC}" srcOrd="1" destOrd="0" presId="urn:microsoft.com/office/officeart/2005/8/layout/vList4#1"/>
    <dgm:cxn modelId="{340270ED-2D2C-4508-AF35-136E22BDD071}" srcId="{C32FCA9C-AEDC-4430-B1EA-9A5A0A3E5A9E}" destId="{00620867-DE0B-4BE3-A7B2-93ADE69A29C4}" srcOrd="0" destOrd="0" parTransId="{84E19F7D-C252-4626-9516-4DF6A23A2404}" sibTransId="{123D1B19-CF09-45AD-BE93-950CD146F75F}"/>
    <dgm:cxn modelId="{646A72C5-2806-485B-A6F9-755C1D223EE5}" type="presOf" srcId="{620B88AA-013B-4164-A323-3E43CB3788C0}" destId="{457C2AD1-04E2-4736-9D62-2AE8FC6F604C}" srcOrd="0" destOrd="1" presId="urn:microsoft.com/office/officeart/2005/8/layout/vList4#1"/>
    <dgm:cxn modelId="{5D4C5327-0AAF-4256-9AE6-69EE6BEBFEB2}" type="presOf" srcId="{2FC47016-E370-41A0-AE00-6543ED4E92B7}" destId="{2103A67D-7B89-4D12-B5E7-43DCE0BF34DC}" srcOrd="1" destOrd="2" presId="urn:microsoft.com/office/officeart/2005/8/layout/vList4#1"/>
    <dgm:cxn modelId="{E97FFBA9-3198-4D82-B5EF-4F4FAFFDD364}" type="presOf" srcId="{00620867-DE0B-4BE3-A7B2-93ADE69A29C4}" destId="{457C2AD1-04E2-4736-9D62-2AE8FC6F604C}" srcOrd="0" destOrd="0" presId="urn:microsoft.com/office/officeart/2005/8/layout/vList4#1"/>
    <dgm:cxn modelId="{B46E7661-FAFD-4F26-B95B-7F8E201F927C}" type="presOf" srcId="{C32FCA9C-AEDC-4430-B1EA-9A5A0A3E5A9E}" destId="{D7AB84BA-CF0B-4757-83A8-9EBEC11C3972}" srcOrd="0" destOrd="0" presId="urn:microsoft.com/office/officeart/2005/8/layout/vList4#1"/>
    <dgm:cxn modelId="{BE638B3C-6176-4FF8-A96A-6797D3C62BCD}" type="presParOf" srcId="{D7AB84BA-CF0B-4757-83A8-9EBEC11C3972}" destId="{F5F1AAF6-47C0-4FD9-8C37-69C52A70B5CC}" srcOrd="0" destOrd="0" presId="urn:microsoft.com/office/officeart/2005/8/layout/vList4#1"/>
    <dgm:cxn modelId="{D003B7C2-6DD4-4B3E-967A-7A389A13E543}" type="presParOf" srcId="{F5F1AAF6-47C0-4FD9-8C37-69C52A70B5CC}" destId="{457C2AD1-04E2-4736-9D62-2AE8FC6F604C}" srcOrd="0" destOrd="0" presId="urn:microsoft.com/office/officeart/2005/8/layout/vList4#1"/>
    <dgm:cxn modelId="{4FF12970-94A9-4D83-8864-94D8E8AFF762}" type="presParOf" srcId="{F5F1AAF6-47C0-4FD9-8C37-69C52A70B5CC}" destId="{CEF88381-F0F6-4EC4-A421-E8A11413E08E}" srcOrd="1" destOrd="0" presId="urn:microsoft.com/office/officeart/2005/8/layout/vList4#1"/>
    <dgm:cxn modelId="{D3A4A393-B774-4C10-AF5C-8E22B839D14A}" type="presParOf" srcId="{F5F1AAF6-47C0-4FD9-8C37-69C52A70B5CC}" destId="{2103A67D-7B89-4D12-B5E7-43DCE0BF34DC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5" qsCatId="3D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analiz usullari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/>
      <dgm:t>
        <a:bodyPr/>
        <a:lstStyle/>
        <a:p>
          <a:r>
            <a:rPr lang="ru-RU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/>
      <dgm:t>
        <a:bodyPr/>
        <a:lstStyle/>
        <a:p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4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ru-RU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 usul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/>
      <dgm:t>
        <a:bodyPr/>
        <a:lstStyle/>
        <a:p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Yopiq vektorli konturlar usuli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5F36AD58-D4AE-4BFB-B773-92B2734C5EB6}">
      <dgm:prSet custT="1"/>
      <dgm:spPr/>
      <dgm:t>
        <a:bodyPr/>
        <a:lstStyle/>
        <a:p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Tezliklar plani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728F9-E2D4-4D7B-9887-B09269A20B62}" type="parTrans" cxnId="{51378CF8-9579-4845-8802-142C19FC9C02}">
      <dgm:prSet/>
      <dgm:spPr/>
      <dgm:t>
        <a:bodyPr/>
        <a:lstStyle/>
        <a:p>
          <a:endParaRPr lang="ru-RU"/>
        </a:p>
      </dgm:t>
    </dgm:pt>
    <dgm:pt modelId="{62A98112-CD53-4EF2-91B8-76771747E37B}" type="sibTrans" cxnId="{51378CF8-9579-4845-8802-142C19FC9C02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O’lchash usuli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91C0BD42-4084-4925-9330-58BA13414824}">
      <dgm:prSet custT="1"/>
      <dgm:spPr/>
      <dgm:t>
        <a:bodyPr/>
        <a:lstStyle/>
        <a:p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To’g’ri burchakli koordinatalar usuli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38C6B6-732C-4F16-9035-C50B28792B9B}" type="parTrans" cxnId="{687A1B55-591D-4DFA-A6C8-43836F71649C}">
      <dgm:prSet/>
      <dgm:spPr/>
      <dgm:t>
        <a:bodyPr/>
        <a:lstStyle/>
        <a:p>
          <a:endParaRPr lang="ru-RU"/>
        </a:p>
      </dgm:t>
    </dgm:pt>
    <dgm:pt modelId="{1C08D26A-CAC7-48DC-9FA0-8F7546C895CB}" type="sibTrans" cxnId="{687A1B55-591D-4DFA-A6C8-43836F71649C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Tezlanishlar plani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7B0E4A7F-FC7A-4714-B14E-81A90EDEDE16}">
      <dgm:prSet custT="1"/>
      <dgm:spPr/>
      <dgm:t>
        <a:bodyPr/>
        <a:lstStyle/>
        <a:p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Diagrammalar </a:t>
          </a:r>
          <a:r>
            <a:rPr lang="uz-Cyrl-UZ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20763E-BB77-4B65-AA04-243080AEF0B5}" type="parTrans" cxnId="{E491064B-8C52-402E-9E38-EF3F6A5285AF}">
      <dgm:prSet/>
      <dgm:spPr/>
      <dgm:t>
        <a:bodyPr/>
        <a:lstStyle/>
        <a:p>
          <a:endParaRPr lang="ru-RU"/>
        </a:p>
      </dgm:t>
    </dgm:pt>
    <dgm:pt modelId="{D497D2D8-958B-49DE-AAEB-0B137AF239BC}" type="sibTrans" cxnId="{E491064B-8C52-402E-9E38-EF3F6A5285AF}">
      <dgm:prSet/>
      <dgm:spPr/>
      <dgm:t>
        <a:bodyPr/>
        <a:lstStyle/>
        <a:p>
          <a:endParaRPr lang="ru-RU"/>
        </a:p>
      </dgm:t>
    </dgm:pt>
    <dgm:pt modelId="{FC4F5509-5F2B-4A28-BF79-414124066B4E}">
      <dgm:prSet custT="1"/>
      <dgm:spPr/>
      <dgm:t>
        <a:bodyPr/>
        <a:lstStyle/>
        <a:p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Trigonometrik usul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3DC1C0-C3DD-4DA1-A3BC-A3A971957029}" type="parTrans" cxnId="{8A40E69C-55DD-4D77-AF91-B81EC4F7FE2A}">
      <dgm:prSet/>
      <dgm:spPr/>
      <dgm:t>
        <a:bodyPr/>
        <a:lstStyle/>
        <a:p>
          <a:endParaRPr lang="ru-RU"/>
        </a:p>
      </dgm:t>
    </dgm:pt>
    <dgm:pt modelId="{7D41782B-CCA2-4133-B8EB-4D911C3D7B45}" type="sibTrans" cxnId="{8A40E69C-55DD-4D77-AF91-B81EC4F7FE2A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3287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5950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7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7" custScaleX="139859" custScaleY="1425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7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6D6FEB2E-CA51-49FA-A11C-29282BE6E9B4}" type="pres">
      <dgm:prSet presAssocID="{CF38C6B6-732C-4F16-9035-C50B28792B9B}" presName="Name37" presStyleLbl="parChTrans1D3" presStyleIdx="1" presStyleCnt="7"/>
      <dgm:spPr/>
      <dgm:t>
        <a:bodyPr/>
        <a:lstStyle/>
        <a:p>
          <a:endParaRPr lang="ru-RU"/>
        </a:p>
      </dgm:t>
    </dgm:pt>
    <dgm:pt modelId="{9CAE07AA-8417-4C1F-9061-4AFBB6CC1D64}" type="pres">
      <dgm:prSet presAssocID="{91C0BD42-4084-4925-9330-58BA1341482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2BCDF87-0ADC-46BF-B9BA-CA7D17C1CB80}" type="pres">
      <dgm:prSet presAssocID="{91C0BD42-4084-4925-9330-58BA13414824}" presName="rootComposite" presStyleCnt="0"/>
      <dgm:spPr/>
      <dgm:t>
        <a:bodyPr/>
        <a:lstStyle/>
        <a:p>
          <a:endParaRPr lang="ru-RU"/>
        </a:p>
      </dgm:t>
    </dgm:pt>
    <dgm:pt modelId="{BD2ED6F5-684D-413A-9252-1CC83451BC32}" type="pres">
      <dgm:prSet presAssocID="{91C0BD42-4084-4925-9330-58BA13414824}" presName="rootText" presStyleLbl="node3" presStyleIdx="1" presStyleCnt="7" custScaleX="218562" custScaleY="14493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F41130-742F-4FF3-B0C7-DC776CC31092}" type="pres">
      <dgm:prSet presAssocID="{91C0BD42-4084-4925-9330-58BA13414824}" presName="rootConnector" presStyleLbl="node3" presStyleIdx="1" presStyleCnt="7"/>
      <dgm:spPr/>
      <dgm:t>
        <a:bodyPr/>
        <a:lstStyle/>
        <a:p>
          <a:endParaRPr lang="ru-RU"/>
        </a:p>
      </dgm:t>
    </dgm:pt>
    <dgm:pt modelId="{802DA039-290D-48DC-AFFE-DA18C973D607}" type="pres">
      <dgm:prSet presAssocID="{91C0BD42-4084-4925-9330-58BA13414824}" presName="hierChild4" presStyleCnt="0"/>
      <dgm:spPr/>
      <dgm:t>
        <a:bodyPr/>
        <a:lstStyle/>
        <a:p>
          <a:endParaRPr lang="ru-RU"/>
        </a:p>
      </dgm:t>
    </dgm:pt>
    <dgm:pt modelId="{AA057A36-F3AD-4625-A102-585A3AD2D122}" type="pres">
      <dgm:prSet presAssocID="{91C0BD42-4084-4925-9330-58BA13414824}" presName="hierChild5" presStyleCnt="0"/>
      <dgm:spPr/>
      <dgm:t>
        <a:bodyPr/>
        <a:lstStyle/>
        <a:p>
          <a:endParaRPr lang="ru-RU"/>
        </a:p>
      </dgm:t>
    </dgm:pt>
    <dgm:pt modelId="{EA4F9AAB-5124-4BDA-BF21-FDE1294407F1}" type="pres">
      <dgm:prSet presAssocID="{933DC1C0-C3DD-4DA1-A3BC-A3A971957029}" presName="Name37" presStyleLbl="parChTrans1D3" presStyleIdx="2" presStyleCnt="7"/>
      <dgm:spPr/>
      <dgm:t>
        <a:bodyPr/>
        <a:lstStyle/>
        <a:p>
          <a:endParaRPr lang="ru-RU"/>
        </a:p>
      </dgm:t>
    </dgm:pt>
    <dgm:pt modelId="{A57BC3A2-5FAB-4E15-B698-D02FA9E41185}" type="pres">
      <dgm:prSet presAssocID="{FC4F5509-5F2B-4A28-BF79-414124066B4E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4EE1EBA-14C0-4118-903B-CF4563F8A91B}" type="pres">
      <dgm:prSet presAssocID="{FC4F5509-5F2B-4A28-BF79-414124066B4E}" presName="rootComposite" presStyleCnt="0"/>
      <dgm:spPr/>
      <dgm:t>
        <a:bodyPr/>
        <a:lstStyle/>
        <a:p>
          <a:endParaRPr lang="ru-RU"/>
        </a:p>
      </dgm:t>
    </dgm:pt>
    <dgm:pt modelId="{CEC7BB88-B458-4E51-A1D3-995758E9D497}" type="pres">
      <dgm:prSet presAssocID="{FC4F5509-5F2B-4A28-BF79-414124066B4E}" presName="rootText" presStyleLbl="node3" presStyleIdx="2" presStyleCnt="7" custScaleX="1884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4E1B555-0714-4349-9D52-E29020E55323}" type="pres">
      <dgm:prSet presAssocID="{FC4F5509-5F2B-4A28-BF79-414124066B4E}" presName="rootConnector" presStyleLbl="node3" presStyleIdx="2" presStyleCnt="7"/>
      <dgm:spPr/>
      <dgm:t>
        <a:bodyPr/>
        <a:lstStyle/>
        <a:p>
          <a:endParaRPr lang="ru-RU"/>
        </a:p>
      </dgm:t>
    </dgm:pt>
    <dgm:pt modelId="{FA7E1015-CE7F-401A-A0FB-860ED82C1977}" type="pres">
      <dgm:prSet presAssocID="{FC4F5509-5F2B-4A28-BF79-414124066B4E}" presName="hierChild4" presStyleCnt="0"/>
      <dgm:spPr/>
      <dgm:t>
        <a:bodyPr/>
        <a:lstStyle/>
        <a:p>
          <a:endParaRPr lang="ru-RU"/>
        </a:p>
      </dgm:t>
    </dgm:pt>
    <dgm:pt modelId="{A5D14E91-6514-4AB1-9ABA-153AAD020AB6}" type="pres">
      <dgm:prSet presAssocID="{FC4F5509-5F2B-4A28-BF79-414124066B4E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134874" custScaleY="1025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36130487-31AF-4DAC-BA30-101C0FA758B9}" type="pres">
      <dgm:prSet presAssocID="{15D728F9-E2D4-4D7B-9887-B09269A20B62}" presName="Name35" presStyleLbl="parChTrans1D3" presStyleIdx="3" presStyleCnt="7"/>
      <dgm:spPr/>
      <dgm:t>
        <a:bodyPr/>
        <a:lstStyle/>
        <a:p>
          <a:endParaRPr lang="ru-RU"/>
        </a:p>
      </dgm:t>
    </dgm:pt>
    <dgm:pt modelId="{C3E81DE3-D0F1-4BC1-82F2-D3BD1ED6DAC1}" type="pres">
      <dgm:prSet presAssocID="{5F36AD58-D4AE-4BFB-B773-92B2734C5EB6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8F5037D-EB4A-457C-8002-74E71D341D51}" type="pres">
      <dgm:prSet presAssocID="{5F36AD58-D4AE-4BFB-B773-92B2734C5EB6}" presName="rootComposite" presStyleCnt="0"/>
      <dgm:spPr/>
      <dgm:t>
        <a:bodyPr/>
        <a:lstStyle/>
        <a:p>
          <a:endParaRPr lang="ru-RU"/>
        </a:p>
      </dgm:t>
    </dgm:pt>
    <dgm:pt modelId="{BEBAD187-32FE-41EC-8958-72A05E044F3E}" type="pres">
      <dgm:prSet presAssocID="{5F36AD58-D4AE-4BFB-B773-92B2734C5EB6}" presName="rootText" presStyleLbl="node3" presStyleIdx="3" presStyleCnt="7" custScaleX="106273" custScaleY="1177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F524D8-F261-4877-A4BD-E493B86BA050}" type="pres">
      <dgm:prSet presAssocID="{5F36AD58-D4AE-4BFB-B773-92B2734C5EB6}" presName="rootConnector" presStyleLbl="node3" presStyleIdx="3" presStyleCnt="7"/>
      <dgm:spPr/>
      <dgm:t>
        <a:bodyPr/>
        <a:lstStyle/>
        <a:p>
          <a:endParaRPr lang="ru-RU"/>
        </a:p>
      </dgm:t>
    </dgm:pt>
    <dgm:pt modelId="{7FD2685B-3BF1-4BE8-9B17-04E7DB409659}" type="pres">
      <dgm:prSet presAssocID="{5F36AD58-D4AE-4BFB-B773-92B2734C5EB6}" presName="hierChild4" presStyleCnt="0"/>
      <dgm:spPr/>
      <dgm:t>
        <a:bodyPr/>
        <a:lstStyle/>
        <a:p>
          <a:endParaRPr lang="ru-RU"/>
        </a:p>
      </dgm:t>
    </dgm:pt>
    <dgm:pt modelId="{E9926DCD-4D8F-4761-84A6-4669A10D42FE}" type="pres">
      <dgm:prSet presAssocID="{5F36AD58-D4AE-4BFB-B773-92B2734C5EB6}" presName="hierChild5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4" presStyleCnt="7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4" presStyleCnt="7" custScaleX="115822" custScaleY="1050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4" presStyleCnt="7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29218" custScaleY="89829" custLinFactNeighborX="27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5" presStyleCnt="7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5" presStyleCnt="7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55DE6B68-1300-48FF-8FE5-73B36FEC072A}" type="pres">
      <dgm:prSet presAssocID="{0A20763E-BB77-4B65-AA04-243080AEF0B5}" presName="Name37" presStyleLbl="parChTrans1D3" presStyleIdx="6" presStyleCnt="7"/>
      <dgm:spPr/>
      <dgm:t>
        <a:bodyPr/>
        <a:lstStyle/>
        <a:p>
          <a:endParaRPr lang="ru-RU"/>
        </a:p>
      </dgm:t>
    </dgm:pt>
    <dgm:pt modelId="{0F457CAE-EF15-4FD6-BC6F-A14760CD0BA0}" type="pres">
      <dgm:prSet presAssocID="{7B0E4A7F-FC7A-4714-B14E-81A90EDEDE16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ED3833B5-5A28-4FA1-88D7-DE1050A88549}" type="pres">
      <dgm:prSet presAssocID="{7B0E4A7F-FC7A-4714-B14E-81A90EDEDE16}" presName="rootComposite" presStyleCnt="0"/>
      <dgm:spPr/>
      <dgm:t>
        <a:bodyPr/>
        <a:lstStyle/>
        <a:p>
          <a:endParaRPr lang="ru-RU"/>
        </a:p>
      </dgm:t>
    </dgm:pt>
    <dgm:pt modelId="{ADDA67A6-D838-4FA5-8C20-DE65C78D344C}" type="pres">
      <dgm:prSet presAssocID="{7B0E4A7F-FC7A-4714-B14E-81A90EDEDE16}" presName="rootText" presStyleLbl="node3" presStyleIdx="6" presStyleCnt="7" custScaleX="126035" custScaleY="989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1D43429-FD85-4E18-AB6F-312945FBD2F6}" type="pres">
      <dgm:prSet presAssocID="{7B0E4A7F-FC7A-4714-B14E-81A90EDEDE16}" presName="rootConnector" presStyleLbl="node3" presStyleIdx="6" presStyleCnt="7"/>
      <dgm:spPr/>
      <dgm:t>
        <a:bodyPr/>
        <a:lstStyle/>
        <a:p>
          <a:endParaRPr lang="ru-RU"/>
        </a:p>
      </dgm:t>
    </dgm:pt>
    <dgm:pt modelId="{4B21C699-7A05-41DC-AA8F-B2FAE4A25B7C}" type="pres">
      <dgm:prSet presAssocID="{7B0E4A7F-FC7A-4714-B14E-81A90EDEDE16}" presName="hierChild4" presStyleCnt="0"/>
      <dgm:spPr/>
      <dgm:t>
        <a:bodyPr/>
        <a:lstStyle/>
        <a:p>
          <a:endParaRPr lang="ru-RU"/>
        </a:p>
      </dgm:t>
    </dgm:pt>
    <dgm:pt modelId="{E468FFA7-E1F5-4026-A744-74DDEE74F87E}" type="pres">
      <dgm:prSet presAssocID="{7B0E4A7F-FC7A-4714-B14E-81A90EDEDE16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E14E4AF1-E149-434A-97BA-50581299BFCC}" type="presOf" srcId="{073558E1-5D65-4CA2-B63F-D565C4F37F89}" destId="{077C84B3-DB0D-4F2A-AE27-C74CE7A96D4C}" srcOrd="1" destOrd="0" presId="urn:microsoft.com/office/officeart/2005/8/layout/orgChart1"/>
    <dgm:cxn modelId="{63A4CF24-DFB6-4206-B5A7-D101A529028B}" type="presOf" srcId="{0A20763E-BB77-4B65-AA04-243080AEF0B5}" destId="{55DE6B68-1300-48FF-8FE5-73B36FEC072A}" srcOrd="0" destOrd="0" presId="urn:microsoft.com/office/officeart/2005/8/layout/orgChart1"/>
    <dgm:cxn modelId="{51CE6705-2C9E-4389-8130-C6C5DB8E32B7}" type="presOf" srcId="{8C91AA0D-3124-4A23-834F-4A5F21386BD1}" destId="{42E3F8D1-4D9D-4DCC-AA59-1AE03C319C1F}" srcOrd="0" destOrd="0" presId="urn:microsoft.com/office/officeart/2005/8/layout/orgChart1"/>
    <dgm:cxn modelId="{103FD616-A878-433B-9463-EA0DF66824D1}" type="presOf" srcId="{FC4F5509-5F2B-4A28-BF79-414124066B4E}" destId="{C4E1B555-0714-4349-9D52-E29020E55323}" srcOrd="1" destOrd="0" presId="urn:microsoft.com/office/officeart/2005/8/layout/orgChart1"/>
    <dgm:cxn modelId="{6A457FD6-2EA6-4E47-B798-0C4105BB6B3D}" type="presOf" srcId="{0D4939A7-6575-4630-AA05-75C44AB00FE6}" destId="{7209582A-D77E-4818-8338-0F05FCA12D44}" srcOrd="1" destOrd="0" presId="urn:microsoft.com/office/officeart/2005/8/layout/orgChart1"/>
    <dgm:cxn modelId="{09D3D8EF-00F7-450F-8EA8-63B795ABB92D}" type="presOf" srcId="{6ED72BAB-3A1E-4322-A87A-93F6F5CF1ACF}" destId="{0E1EE1BC-7E1B-49AB-AF00-0916624C8985}" srcOrd="1" destOrd="0" presId="urn:microsoft.com/office/officeart/2005/8/layout/orgChart1"/>
    <dgm:cxn modelId="{107B7453-E5A3-451C-B841-29BE30D65DA9}" type="presOf" srcId="{91C0BD42-4084-4925-9330-58BA13414824}" destId="{BD2ED6F5-684D-413A-9252-1CC83451BC32}" srcOrd="0" destOrd="0" presId="urn:microsoft.com/office/officeart/2005/8/layout/orgChart1"/>
    <dgm:cxn modelId="{DCFE7D85-ED6E-46DA-9924-5611287BD1CD}" type="presOf" srcId="{8C91AA0D-3124-4A23-834F-4A5F21386BD1}" destId="{B4B241AA-11C5-43FA-9B06-08F8889AF3BC}" srcOrd="1" destOrd="0" presId="urn:microsoft.com/office/officeart/2005/8/layout/orgChart1"/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C5AF5996-AC86-4735-8740-9B7FA5C2EEDB}" type="presOf" srcId="{FCFA9D72-5C74-4FC4-8BFB-5718AFE329A0}" destId="{E1B888D1-6F5F-406E-B54D-67131C63E692}" srcOrd="0" destOrd="0" presId="urn:microsoft.com/office/officeart/2005/8/layout/orgChart1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1418C9D3-1651-406E-8F4B-F095542D5A1F}" type="presOf" srcId="{99022773-6120-4937-8E99-926813883AC5}" destId="{528A6765-1836-4A90-A4CE-DB08901C6149}" srcOrd="1" destOrd="0" presId="urn:microsoft.com/office/officeart/2005/8/layout/orgChart1"/>
    <dgm:cxn modelId="{6B55CCE6-3E2A-4DB4-9838-182525803494}" type="presOf" srcId="{7B0E4A7F-FC7A-4714-B14E-81A90EDEDE16}" destId="{11D43429-FD85-4E18-AB6F-312945FBD2F6}" srcOrd="1" destOrd="0" presId="urn:microsoft.com/office/officeart/2005/8/layout/orgChart1"/>
    <dgm:cxn modelId="{930019E4-47DB-4BD2-971B-FAC1644AD34D}" type="presOf" srcId="{9A814D11-ED51-4DD0-801D-E60FB4B3E1A9}" destId="{2A37BFDB-7A2E-4545-99D2-7507906C06D4}" srcOrd="0" destOrd="0" presId="urn:microsoft.com/office/officeart/2005/8/layout/orgChart1"/>
    <dgm:cxn modelId="{283B7AA7-D4C4-4DDE-8CEA-20FE5B0E05A0}" type="presOf" srcId="{5F36AD58-D4AE-4BFB-B773-92B2734C5EB6}" destId="{C0F524D8-F261-4877-A4BD-E493B86BA050}" srcOrd="1" destOrd="0" presId="urn:microsoft.com/office/officeart/2005/8/layout/orgChart1"/>
    <dgm:cxn modelId="{51378CF8-9579-4845-8802-142C19FC9C02}" srcId="{0D4939A7-6575-4630-AA05-75C44AB00FE6}" destId="{5F36AD58-D4AE-4BFB-B773-92B2734C5EB6}" srcOrd="0" destOrd="0" parTransId="{15D728F9-E2D4-4D7B-9887-B09269A20B62}" sibTransId="{62A98112-CD53-4EF2-91B8-76771747E37B}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13C3199F-4860-4CE9-AEFE-34A9D0BB25A6}" type="presOf" srcId="{B926D3EA-7262-4A64-AD59-0F53ABA832FA}" destId="{C519EF94-B8F8-4208-9C69-58D2A8156ED3}" srcOrd="0" destOrd="0" presId="urn:microsoft.com/office/officeart/2005/8/layout/orgChart1"/>
    <dgm:cxn modelId="{9755127C-51E0-442F-B89D-1E8B4160202B}" type="presOf" srcId="{26FCDCC8-DFA5-4BD0-A112-EC4F40A16E57}" destId="{ECC75FFD-007D-4191-9A27-235D6F4066FB}" srcOrd="0" destOrd="0" presId="urn:microsoft.com/office/officeart/2005/8/layout/orgChart1"/>
    <dgm:cxn modelId="{58BC6409-EED8-4DD7-8ED8-F429C710BE6F}" type="presOf" srcId="{0D4939A7-6575-4630-AA05-75C44AB00FE6}" destId="{AA297A4E-FA6B-4DEF-9B40-0D84076E417B}" srcOrd="0" destOrd="0" presId="urn:microsoft.com/office/officeart/2005/8/layout/orgChart1"/>
    <dgm:cxn modelId="{E33CCCAB-0CBA-4678-8101-6A9BEF4328E1}" type="presOf" srcId="{607B4F6E-9DE4-4C91-8A21-FD8D24D8BA7B}" destId="{7E75106C-D11B-4A9B-A9C5-851668E25FDD}" srcOrd="0" destOrd="0" presId="urn:microsoft.com/office/officeart/2005/8/layout/orgChart1"/>
    <dgm:cxn modelId="{B1931C91-B8BE-4EBC-90CD-21A18FA1C54B}" type="presOf" srcId="{91C0BD42-4084-4925-9330-58BA13414824}" destId="{E2F41130-742F-4FF3-B0C7-DC776CC31092}" srcOrd="1" destOrd="0" presId="urn:microsoft.com/office/officeart/2005/8/layout/orgChart1"/>
    <dgm:cxn modelId="{0BAFE696-7B55-4393-8A30-EBD9CDCA0F9D}" type="presOf" srcId="{99022773-6120-4937-8E99-926813883AC5}" destId="{2AE1DF56-FABA-46CE-AC65-CF09AA055382}" srcOrd="0" destOrd="0" presId="urn:microsoft.com/office/officeart/2005/8/layout/orgChart1"/>
    <dgm:cxn modelId="{9B886461-0BB2-4B2F-83D8-3DCC457C912D}" type="presOf" srcId="{607B4F6E-9DE4-4C91-8A21-FD8D24D8BA7B}" destId="{63DF2387-D6FA-426B-88F8-521DFDEAF86D}" srcOrd="1" destOrd="0" presId="urn:microsoft.com/office/officeart/2005/8/layout/orgChart1"/>
    <dgm:cxn modelId="{501AD99F-6B59-4A07-B9A4-395AB1BC908B}" type="presOf" srcId="{8BA15E3D-1FD0-441B-BBC5-D42397531BFB}" destId="{E0ED25EE-F295-4E53-BAF3-B6157B1BAF2F}" srcOrd="0" destOrd="0" presId="urn:microsoft.com/office/officeart/2005/8/layout/orgChart1"/>
    <dgm:cxn modelId="{D99C79EE-B1DF-463C-9A39-72E6802D12F3}" type="presOf" srcId="{B926D3EA-7262-4A64-AD59-0F53ABA832FA}" destId="{D06BBC8C-705B-4B1A-845E-1BD514199DF1}" srcOrd="1" destOrd="0" presId="urn:microsoft.com/office/officeart/2005/8/layout/orgChart1"/>
    <dgm:cxn modelId="{687A1B55-591D-4DFA-A6C8-43836F71649C}" srcId="{073558E1-5D65-4CA2-B63F-D565C4F37F89}" destId="{91C0BD42-4084-4925-9330-58BA13414824}" srcOrd="1" destOrd="0" parTransId="{CF38C6B6-732C-4F16-9035-C50B28792B9B}" sibTransId="{1C08D26A-CAC7-48DC-9FA0-8F7546C895CB}"/>
    <dgm:cxn modelId="{71322893-1642-45AB-9952-A75066E9A7B5}" type="presOf" srcId="{CF38C6B6-732C-4F16-9035-C50B28792B9B}" destId="{6D6FEB2E-CA51-49FA-A11C-29282BE6E9B4}" srcOrd="0" destOrd="0" presId="urn:microsoft.com/office/officeart/2005/8/layout/orgChart1"/>
    <dgm:cxn modelId="{49C242F5-0FA4-4BAA-A532-84D090AF7E79}" type="presOf" srcId="{69C6B420-0ABF-40A5-AB35-F4555FB61D1A}" destId="{883BA0E6-EB9C-4B80-8E48-A10186B6374E}" srcOrd="0" destOrd="0" presId="urn:microsoft.com/office/officeart/2005/8/layout/orgChart1"/>
    <dgm:cxn modelId="{DD901F78-D905-4421-A3F1-B15E43800C1A}" type="presOf" srcId="{BEC61D2F-CC31-4146-9294-B1B6FF462A61}" destId="{79AF0B19-6AB6-4AC6-BD86-8D4868D66F7B}" srcOrd="0" destOrd="0" presId="urn:microsoft.com/office/officeart/2005/8/layout/orgChart1"/>
    <dgm:cxn modelId="{C7FC7061-5EE3-412E-A8FA-3131CB726CDA}" type="presOf" srcId="{073558E1-5D65-4CA2-B63F-D565C4F37F89}" destId="{B8AB0461-B0A7-4A10-8B18-73A84C74758D}" srcOrd="0" destOrd="0" presId="urn:microsoft.com/office/officeart/2005/8/layout/orgChart1"/>
    <dgm:cxn modelId="{7F8F6914-55F9-4670-AB10-5714E7E70EEB}" type="presOf" srcId="{FC4F5509-5F2B-4A28-BF79-414124066B4E}" destId="{CEC7BB88-B458-4E51-A1D3-995758E9D497}" srcOrd="0" destOrd="0" presId="urn:microsoft.com/office/officeart/2005/8/layout/orgChart1"/>
    <dgm:cxn modelId="{E491064B-8C52-402E-9E38-EF3F6A5285AF}" srcId="{8C91AA0D-3124-4A23-834F-4A5F21386BD1}" destId="{7B0E4A7F-FC7A-4714-B14E-81A90EDEDE16}" srcOrd="1" destOrd="0" parTransId="{0A20763E-BB77-4B65-AA04-243080AEF0B5}" sibTransId="{D497D2D8-958B-49DE-AAEB-0B137AF239BC}"/>
    <dgm:cxn modelId="{D9836DCD-D8D6-49E2-8584-C2ADF0EC8C38}" srcId="{0D4939A7-6575-4630-AA05-75C44AB00FE6}" destId="{6ED72BAB-3A1E-4322-A87A-93F6F5CF1ACF}" srcOrd="1" destOrd="0" parTransId="{BEC61D2F-CC31-4146-9294-B1B6FF462A61}" sibTransId="{2822EF22-D6F3-4C16-B306-E3ED2ED926F1}"/>
    <dgm:cxn modelId="{8A40E69C-55DD-4D77-AF91-B81EC4F7FE2A}" srcId="{073558E1-5D65-4CA2-B63F-D565C4F37F89}" destId="{FC4F5509-5F2B-4A28-BF79-414124066B4E}" srcOrd="2" destOrd="0" parTransId="{933DC1C0-C3DD-4DA1-A3BC-A3A971957029}" sibTransId="{7D41782B-CCA2-4133-B8EB-4D911C3D7B45}"/>
    <dgm:cxn modelId="{ACD16130-CF0C-42CE-AD49-473AD17DF966}" type="presOf" srcId="{5F36AD58-D4AE-4BFB-B773-92B2734C5EB6}" destId="{BEBAD187-32FE-41EC-8958-72A05E044F3E}" srcOrd="0" destOrd="0" presId="urn:microsoft.com/office/officeart/2005/8/layout/orgChart1"/>
    <dgm:cxn modelId="{84AB43C9-79D4-448D-8FAC-F5CAAE57E790}" type="presOf" srcId="{6ED72BAB-3A1E-4322-A87A-93F6F5CF1ACF}" destId="{DFABFAA1-1E05-44B4-88FB-2EEF5C3E52F8}" srcOrd="0" destOrd="0" presId="urn:microsoft.com/office/officeart/2005/8/layout/orgChart1"/>
    <dgm:cxn modelId="{F8867990-B79C-4BF6-AE9A-3B2E31E3EABC}" type="presOf" srcId="{7B0E4A7F-FC7A-4714-B14E-81A90EDEDE16}" destId="{ADDA67A6-D838-4FA5-8C20-DE65C78D344C}" srcOrd="0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BEAE2425-9644-4598-8AF7-C58CEB91C2C1}" type="presOf" srcId="{6F8D170D-E2D7-47F0-9BB6-5AD4EB969391}" destId="{DA2004C5-D723-45FF-93A2-89549AEAC90D}" srcOrd="0" destOrd="0" presId="urn:microsoft.com/office/officeart/2005/8/layout/orgChart1"/>
    <dgm:cxn modelId="{311DC10E-232B-45D3-977C-13F5E0EB8794}" type="presOf" srcId="{15D728F9-E2D4-4D7B-9887-B09269A20B62}" destId="{36130487-31AF-4DAC-BA30-101C0FA758B9}" srcOrd="0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1B764E59-DB47-42AC-BC00-4CBBEB0C6AAA}" type="presOf" srcId="{933DC1C0-C3DD-4DA1-A3BC-A3A971957029}" destId="{EA4F9AAB-5124-4BDA-BF21-FDE1294407F1}" srcOrd="0" destOrd="0" presId="urn:microsoft.com/office/officeart/2005/8/layout/orgChart1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3994B34A-B302-48F4-846C-E2F93AE8C601}" type="presParOf" srcId="{E0ED25EE-F295-4E53-BAF3-B6157B1BAF2F}" destId="{056A9AA8-FD94-4FE7-824B-A3EB016580D6}" srcOrd="0" destOrd="0" presId="urn:microsoft.com/office/officeart/2005/8/layout/orgChart1"/>
    <dgm:cxn modelId="{A28619A8-4E9C-4A80-B0DC-C4B9A6CDFECA}" type="presParOf" srcId="{056A9AA8-FD94-4FE7-824B-A3EB016580D6}" destId="{2A330FC4-5794-460B-8B44-D2FC7433E2AC}" srcOrd="0" destOrd="0" presId="urn:microsoft.com/office/officeart/2005/8/layout/orgChart1"/>
    <dgm:cxn modelId="{90634F2C-490C-4ADF-918F-4F3CCBF15F9A}" type="presParOf" srcId="{2A330FC4-5794-460B-8B44-D2FC7433E2AC}" destId="{C519EF94-B8F8-4208-9C69-58D2A8156ED3}" srcOrd="0" destOrd="0" presId="urn:microsoft.com/office/officeart/2005/8/layout/orgChart1"/>
    <dgm:cxn modelId="{DA039559-AA5D-46C1-A3F9-9DD04E9552E0}" type="presParOf" srcId="{2A330FC4-5794-460B-8B44-D2FC7433E2AC}" destId="{D06BBC8C-705B-4B1A-845E-1BD514199DF1}" srcOrd="1" destOrd="0" presId="urn:microsoft.com/office/officeart/2005/8/layout/orgChart1"/>
    <dgm:cxn modelId="{A76302BD-7723-41B2-83F3-38F0CBDA6C63}" type="presParOf" srcId="{056A9AA8-FD94-4FE7-824B-A3EB016580D6}" destId="{82A5C39A-FB53-4751-8029-BE35476AA408}" srcOrd="1" destOrd="0" presId="urn:microsoft.com/office/officeart/2005/8/layout/orgChart1"/>
    <dgm:cxn modelId="{16D269B7-2C73-4396-AE45-033036413C59}" type="presParOf" srcId="{82A5C39A-FB53-4751-8029-BE35476AA408}" destId="{883BA0E6-EB9C-4B80-8E48-A10186B6374E}" srcOrd="0" destOrd="0" presId="urn:microsoft.com/office/officeart/2005/8/layout/orgChart1"/>
    <dgm:cxn modelId="{9710B690-C172-4C3F-9C34-CE86F9B60829}" type="presParOf" srcId="{82A5C39A-FB53-4751-8029-BE35476AA408}" destId="{0481EA5D-281B-4C10-B92C-7F5A81EF616F}" srcOrd="1" destOrd="0" presId="urn:microsoft.com/office/officeart/2005/8/layout/orgChart1"/>
    <dgm:cxn modelId="{DC0BF393-15A1-4C9B-8BA7-4520206BC016}" type="presParOf" srcId="{0481EA5D-281B-4C10-B92C-7F5A81EF616F}" destId="{96754F4B-7085-429B-9D5F-B10B4EFC3460}" srcOrd="0" destOrd="0" presId="urn:microsoft.com/office/officeart/2005/8/layout/orgChart1"/>
    <dgm:cxn modelId="{3E34835B-77B1-4D0D-9114-7DBFDDFE05CC}" type="presParOf" srcId="{96754F4B-7085-429B-9D5F-B10B4EFC3460}" destId="{B8AB0461-B0A7-4A10-8B18-73A84C74758D}" srcOrd="0" destOrd="0" presId="urn:microsoft.com/office/officeart/2005/8/layout/orgChart1"/>
    <dgm:cxn modelId="{39D33BFC-519D-4D06-B0BF-DE9C1B0D849F}" type="presParOf" srcId="{96754F4B-7085-429B-9D5F-B10B4EFC3460}" destId="{077C84B3-DB0D-4F2A-AE27-C74CE7A96D4C}" srcOrd="1" destOrd="0" presId="urn:microsoft.com/office/officeart/2005/8/layout/orgChart1"/>
    <dgm:cxn modelId="{058BDEB2-D7E0-4330-9BEB-14DB2E9E57EB}" type="presParOf" srcId="{0481EA5D-281B-4C10-B92C-7F5A81EF616F}" destId="{2887F461-B402-47A2-B293-12C8DC5DDE52}" srcOrd="1" destOrd="0" presId="urn:microsoft.com/office/officeart/2005/8/layout/orgChart1"/>
    <dgm:cxn modelId="{74C18C2A-7140-42F0-81F7-B790AA23CA95}" type="presParOf" srcId="{2887F461-B402-47A2-B293-12C8DC5DDE52}" destId="{ECC75FFD-007D-4191-9A27-235D6F4066FB}" srcOrd="0" destOrd="0" presId="urn:microsoft.com/office/officeart/2005/8/layout/orgChart1"/>
    <dgm:cxn modelId="{3D2A5D74-7590-43E2-95B8-0147CA677C04}" type="presParOf" srcId="{2887F461-B402-47A2-B293-12C8DC5DDE52}" destId="{1C2D20E9-8A19-45D9-87CB-8A48F1D75600}" srcOrd="1" destOrd="0" presId="urn:microsoft.com/office/officeart/2005/8/layout/orgChart1"/>
    <dgm:cxn modelId="{0123D635-7FD7-4D95-9934-A5A81C0C6FC4}" type="presParOf" srcId="{1C2D20E9-8A19-45D9-87CB-8A48F1D75600}" destId="{2B74386A-10A4-4AA0-B16B-E8BA8B6FC2DF}" srcOrd="0" destOrd="0" presId="urn:microsoft.com/office/officeart/2005/8/layout/orgChart1"/>
    <dgm:cxn modelId="{BEF8E1C6-FD8D-44CF-9478-4DE90D6D65B8}" type="presParOf" srcId="{2B74386A-10A4-4AA0-B16B-E8BA8B6FC2DF}" destId="{7E75106C-D11B-4A9B-A9C5-851668E25FDD}" srcOrd="0" destOrd="0" presId="urn:microsoft.com/office/officeart/2005/8/layout/orgChart1"/>
    <dgm:cxn modelId="{634B6928-3E7C-4D6D-9782-B67046FF0D31}" type="presParOf" srcId="{2B74386A-10A4-4AA0-B16B-E8BA8B6FC2DF}" destId="{63DF2387-D6FA-426B-88F8-521DFDEAF86D}" srcOrd="1" destOrd="0" presId="urn:microsoft.com/office/officeart/2005/8/layout/orgChart1"/>
    <dgm:cxn modelId="{3F0191ED-BB69-4579-8933-4E438CFF51C1}" type="presParOf" srcId="{1C2D20E9-8A19-45D9-87CB-8A48F1D75600}" destId="{298B2E61-BB13-499C-B635-12465A454C07}" srcOrd="1" destOrd="0" presId="urn:microsoft.com/office/officeart/2005/8/layout/orgChart1"/>
    <dgm:cxn modelId="{8DAB3F04-2FA3-43D1-B4C5-39D167D9CBC9}" type="presParOf" srcId="{1C2D20E9-8A19-45D9-87CB-8A48F1D75600}" destId="{E76D366D-605E-447D-8C87-3FEB092488CC}" srcOrd="2" destOrd="0" presId="urn:microsoft.com/office/officeart/2005/8/layout/orgChart1"/>
    <dgm:cxn modelId="{EE70E782-0354-4F10-B3F2-31E295FE1657}" type="presParOf" srcId="{2887F461-B402-47A2-B293-12C8DC5DDE52}" destId="{6D6FEB2E-CA51-49FA-A11C-29282BE6E9B4}" srcOrd="2" destOrd="0" presId="urn:microsoft.com/office/officeart/2005/8/layout/orgChart1"/>
    <dgm:cxn modelId="{E433A7DE-DC07-4DDD-8C53-5F8FE8353F3D}" type="presParOf" srcId="{2887F461-B402-47A2-B293-12C8DC5DDE52}" destId="{9CAE07AA-8417-4C1F-9061-4AFBB6CC1D64}" srcOrd="3" destOrd="0" presId="urn:microsoft.com/office/officeart/2005/8/layout/orgChart1"/>
    <dgm:cxn modelId="{D54C47E0-8AD2-4DE5-8A7A-37B68843461A}" type="presParOf" srcId="{9CAE07AA-8417-4C1F-9061-4AFBB6CC1D64}" destId="{92BCDF87-0ADC-46BF-B9BA-CA7D17C1CB80}" srcOrd="0" destOrd="0" presId="urn:microsoft.com/office/officeart/2005/8/layout/orgChart1"/>
    <dgm:cxn modelId="{DED642CC-ECC5-4E21-B4B9-2D9842EB4232}" type="presParOf" srcId="{92BCDF87-0ADC-46BF-B9BA-CA7D17C1CB80}" destId="{BD2ED6F5-684D-413A-9252-1CC83451BC32}" srcOrd="0" destOrd="0" presId="urn:microsoft.com/office/officeart/2005/8/layout/orgChart1"/>
    <dgm:cxn modelId="{0DE83B3B-AF1B-4BDA-93BC-C754E0B8F806}" type="presParOf" srcId="{92BCDF87-0ADC-46BF-B9BA-CA7D17C1CB80}" destId="{E2F41130-742F-4FF3-B0C7-DC776CC31092}" srcOrd="1" destOrd="0" presId="urn:microsoft.com/office/officeart/2005/8/layout/orgChart1"/>
    <dgm:cxn modelId="{0DC67792-AE2C-4CA3-B1C2-16E7092F75BA}" type="presParOf" srcId="{9CAE07AA-8417-4C1F-9061-4AFBB6CC1D64}" destId="{802DA039-290D-48DC-AFFE-DA18C973D607}" srcOrd="1" destOrd="0" presId="urn:microsoft.com/office/officeart/2005/8/layout/orgChart1"/>
    <dgm:cxn modelId="{19019222-6CBF-4893-BE75-077D0E1BC2C0}" type="presParOf" srcId="{9CAE07AA-8417-4C1F-9061-4AFBB6CC1D64}" destId="{AA057A36-F3AD-4625-A102-585A3AD2D122}" srcOrd="2" destOrd="0" presId="urn:microsoft.com/office/officeart/2005/8/layout/orgChart1"/>
    <dgm:cxn modelId="{069BD3F5-CB01-4259-90F7-ED855A6ECF74}" type="presParOf" srcId="{2887F461-B402-47A2-B293-12C8DC5DDE52}" destId="{EA4F9AAB-5124-4BDA-BF21-FDE1294407F1}" srcOrd="4" destOrd="0" presId="urn:microsoft.com/office/officeart/2005/8/layout/orgChart1"/>
    <dgm:cxn modelId="{8F6EC8CE-087B-44D5-890C-0E61E86A480F}" type="presParOf" srcId="{2887F461-B402-47A2-B293-12C8DC5DDE52}" destId="{A57BC3A2-5FAB-4E15-B698-D02FA9E41185}" srcOrd="5" destOrd="0" presId="urn:microsoft.com/office/officeart/2005/8/layout/orgChart1"/>
    <dgm:cxn modelId="{91CB4C06-3164-419E-A8CE-273BA281453D}" type="presParOf" srcId="{A57BC3A2-5FAB-4E15-B698-D02FA9E41185}" destId="{94EE1EBA-14C0-4118-903B-CF4563F8A91B}" srcOrd="0" destOrd="0" presId="urn:microsoft.com/office/officeart/2005/8/layout/orgChart1"/>
    <dgm:cxn modelId="{81085C00-9DAF-4FBD-9894-1FF74F9DB6C1}" type="presParOf" srcId="{94EE1EBA-14C0-4118-903B-CF4563F8A91B}" destId="{CEC7BB88-B458-4E51-A1D3-995758E9D497}" srcOrd="0" destOrd="0" presId="urn:microsoft.com/office/officeart/2005/8/layout/orgChart1"/>
    <dgm:cxn modelId="{F23AD98A-CB2D-4DA5-904D-1DD1CA857042}" type="presParOf" srcId="{94EE1EBA-14C0-4118-903B-CF4563F8A91B}" destId="{C4E1B555-0714-4349-9D52-E29020E55323}" srcOrd="1" destOrd="0" presId="urn:microsoft.com/office/officeart/2005/8/layout/orgChart1"/>
    <dgm:cxn modelId="{7B4788BC-4852-42B0-B415-E5191F72072F}" type="presParOf" srcId="{A57BC3A2-5FAB-4E15-B698-D02FA9E41185}" destId="{FA7E1015-CE7F-401A-A0FB-860ED82C1977}" srcOrd="1" destOrd="0" presId="urn:microsoft.com/office/officeart/2005/8/layout/orgChart1"/>
    <dgm:cxn modelId="{913B7A19-5A7F-4245-88C7-BF4EF2AAA9BE}" type="presParOf" srcId="{A57BC3A2-5FAB-4E15-B698-D02FA9E41185}" destId="{A5D14E91-6514-4AB1-9ABA-153AAD020AB6}" srcOrd="2" destOrd="0" presId="urn:microsoft.com/office/officeart/2005/8/layout/orgChart1"/>
    <dgm:cxn modelId="{C447AA42-447A-4038-9FB9-CA2F10672EA2}" type="presParOf" srcId="{0481EA5D-281B-4C10-B92C-7F5A81EF616F}" destId="{A4562F4C-C167-42DA-B931-2C56FF2E75B4}" srcOrd="2" destOrd="0" presId="urn:microsoft.com/office/officeart/2005/8/layout/orgChart1"/>
    <dgm:cxn modelId="{BF05B3F9-E8DC-42D1-8684-57F7C0305273}" type="presParOf" srcId="{82A5C39A-FB53-4751-8029-BE35476AA408}" destId="{2A37BFDB-7A2E-4545-99D2-7507906C06D4}" srcOrd="2" destOrd="0" presId="urn:microsoft.com/office/officeart/2005/8/layout/orgChart1"/>
    <dgm:cxn modelId="{0A4AB99D-EF5C-45E7-9793-96BBB4667A13}" type="presParOf" srcId="{82A5C39A-FB53-4751-8029-BE35476AA408}" destId="{9AFDF1F8-99DA-4BEF-AC77-B35689FA5B77}" srcOrd="3" destOrd="0" presId="urn:microsoft.com/office/officeart/2005/8/layout/orgChart1"/>
    <dgm:cxn modelId="{DF5602B4-44B4-4680-9D57-B68A3768DE6C}" type="presParOf" srcId="{9AFDF1F8-99DA-4BEF-AC77-B35689FA5B77}" destId="{A44AA782-23E1-4001-8C85-68DD4348B68E}" srcOrd="0" destOrd="0" presId="urn:microsoft.com/office/officeart/2005/8/layout/orgChart1"/>
    <dgm:cxn modelId="{07524EB7-3695-4F2B-BE11-04C60BFDBE73}" type="presParOf" srcId="{A44AA782-23E1-4001-8C85-68DD4348B68E}" destId="{AA297A4E-FA6B-4DEF-9B40-0D84076E417B}" srcOrd="0" destOrd="0" presId="urn:microsoft.com/office/officeart/2005/8/layout/orgChart1"/>
    <dgm:cxn modelId="{A7705808-C7BE-4D43-9ADB-DBBBCA2FC4A9}" type="presParOf" srcId="{A44AA782-23E1-4001-8C85-68DD4348B68E}" destId="{7209582A-D77E-4818-8338-0F05FCA12D44}" srcOrd="1" destOrd="0" presId="urn:microsoft.com/office/officeart/2005/8/layout/orgChart1"/>
    <dgm:cxn modelId="{92C253FA-DC61-4B07-91D6-AF79D8412296}" type="presParOf" srcId="{9AFDF1F8-99DA-4BEF-AC77-B35689FA5B77}" destId="{E71D55C9-0C58-49AA-9D6F-DB9E152D7A4F}" srcOrd="1" destOrd="0" presId="urn:microsoft.com/office/officeart/2005/8/layout/orgChart1"/>
    <dgm:cxn modelId="{D3A56E1C-3CC0-40E7-8F2E-572C5A706A97}" type="presParOf" srcId="{E71D55C9-0C58-49AA-9D6F-DB9E152D7A4F}" destId="{36130487-31AF-4DAC-BA30-101C0FA758B9}" srcOrd="0" destOrd="0" presId="urn:microsoft.com/office/officeart/2005/8/layout/orgChart1"/>
    <dgm:cxn modelId="{61FA5AD1-D90A-4E70-ACA6-DBC06709F7B5}" type="presParOf" srcId="{E71D55C9-0C58-49AA-9D6F-DB9E152D7A4F}" destId="{C3E81DE3-D0F1-4BC1-82F2-D3BD1ED6DAC1}" srcOrd="1" destOrd="0" presId="urn:microsoft.com/office/officeart/2005/8/layout/orgChart1"/>
    <dgm:cxn modelId="{D77D3306-1D30-4CC7-A584-070BEA0229F7}" type="presParOf" srcId="{C3E81DE3-D0F1-4BC1-82F2-D3BD1ED6DAC1}" destId="{48F5037D-EB4A-457C-8002-74E71D341D51}" srcOrd="0" destOrd="0" presId="urn:microsoft.com/office/officeart/2005/8/layout/orgChart1"/>
    <dgm:cxn modelId="{6BC478C3-1230-454E-BA91-F44616564F51}" type="presParOf" srcId="{48F5037D-EB4A-457C-8002-74E71D341D51}" destId="{BEBAD187-32FE-41EC-8958-72A05E044F3E}" srcOrd="0" destOrd="0" presId="urn:microsoft.com/office/officeart/2005/8/layout/orgChart1"/>
    <dgm:cxn modelId="{2129C36D-1CC8-40EB-BB29-0D34FB53333F}" type="presParOf" srcId="{48F5037D-EB4A-457C-8002-74E71D341D51}" destId="{C0F524D8-F261-4877-A4BD-E493B86BA050}" srcOrd="1" destOrd="0" presId="urn:microsoft.com/office/officeart/2005/8/layout/orgChart1"/>
    <dgm:cxn modelId="{B4DBCDD3-7679-408A-8052-28790B2C6512}" type="presParOf" srcId="{C3E81DE3-D0F1-4BC1-82F2-D3BD1ED6DAC1}" destId="{7FD2685B-3BF1-4BE8-9B17-04E7DB409659}" srcOrd="1" destOrd="0" presId="urn:microsoft.com/office/officeart/2005/8/layout/orgChart1"/>
    <dgm:cxn modelId="{F6031D24-9D40-406C-AB81-CF6096F95332}" type="presParOf" srcId="{C3E81DE3-D0F1-4BC1-82F2-D3BD1ED6DAC1}" destId="{E9926DCD-4D8F-4761-84A6-4669A10D42FE}" srcOrd="2" destOrd="0" presId="urn:microsoft.com/office/officeart/2005/8/layout/orgChart1"/>
    <dgm:cxn modelId="{83E932CD-8B76-45A0-90DD-9F9FDA57C5AD}" type="presParOf" srcId="{E71D55C9-0C58-49AA-9D6F-DB9E152D7A4F}" destId="{79AF0B19-6AB6-4AC6-BD86-8D4868D66F7B}" srcOrd="2" destOrd="0" presId="urn:microsoft.com/office/officeart/2005/8/layout/orgChart1"/>
    <dgm:cxn modelId="{E618FF81-8D4C-4B5B-B704-B5D76EF8C596}" type="presParOf" srcId="{E71D55C9-0C58-49AA-9D6F-DB9E152D7A4F}" destId="{D01BE848-8421-4CF6-8144-301771B9377B}" srcOrd="3" destOrd="0" presId="urn:microsoft.com/office/officeart/2005/8/layout/orgChart1"/>
    <dgm:cxn modelId="{CA8A7DE2-B62F-42BE-A3D5-6A1C73FCB3EC}" type="presParOf" srcId="{D01BE848-8421-4CF6-8144-301771B9377B}" destId="{1921833C-F73E-411F-8D01-5A746FAF29B4}" srcOrd="0" destOrd="0" presId="urn:microsoft.com/office/officeart/2005/8/layout/orgChart1"/>
    <dgm:cxn modelId="{97152DFB-7CE7-45FB-BABD-103E9745C9BE}" type="presParOf" srcId="{1921833C-F73E-411F-8D01-5A746FAF29B4}" destId="{DFABFAA1-1E05-44B4-88FB-2EEF5C3E52F8}" srcOrd="0" destOrd="0" presId="urn:microsoft.com/office/officeart/2005/8/layout/orgChart1"/>
    <dgm:cxn modelId="{0B98B65C-FC51-44FD-A804-DBAE04230F79}" type="presParOf" srcId="{1921833C-F73E-411F-8D01-5A746FAF29B4}" destId="{0E1EE1BC-7E1B-49AB-AF00-0916624C8985}" srcOrd="1" destOrd="0" presId="urn:microsoft.com/office/officeart/2005/8/layout/orgChart1"/>
    <dgm:cxn modelId="{1AA9C7C4-FDD7-4906-9A6F-9AD0E283E195}" type="presParOf" srcId="{D01BE848-8421-4CF6-8144-301771B9377B}" destId="{C6E3758D-FF79-4161-9F87-7236112C3F38}" srcOrd="1" destOrd="0" presId="urn:microsoft.com/office/officeart/2005/8/layout/orgChart1"/>
    <dgm:cxn modelId="{E039E6A3-150E-4157-9219-5BA67F20AF3B}" type="presParOf" srcId="{D01BE848-8421-4CF6-8144-301771B9377B}" destId="{512E8D17-EF56-4BF3-87DD-B80ADB5C7BE6}" srcOrd="2" destOrd="0" presId="urn:microsoft.com/office/officeart/2005/8/layout/orgChart1"/>
    <dgm:cxn modelId="{B628C968-B80F-4A8A-AC33-0C3457D947DA}" type="presParOf" srcId="{9AFDF1F8-99DA-4BEF-AC77-B35689FA5B77}" destId="{31BD767C-51D7-4CBF-866C-A61969B90007}" srcOrd="2" destOrd="0" presId="urn:microsoft.com/office/officeart/2005/8/layout/orgChart1"/>
    <dgm:cxn modelId="{50FFE16B-8017-4411-BED1-D5AEBC548EFE}" type="presParOf" srcId="{82A5C39A-FB53-4751-8029-BE35476AA408}" destId="{E1B888D1-6F5F-406E-B54D-67131C63E692}" srcOrd="4" destOrd="0" presId="urn:microsoft.com/office/officeart/2005/8/layout/orgChart1"/>
    <dgm:cxn modelId="{0B1F3223-A0F2-47E0-9C14-21C58E126598}" type="presParOf" srcId="{82A5C39A-FB53-4751-8029-BE35476AA408}" destId="{7B91E57B-4C21-4A09-8F8C-D9A1D471C391}" srcOrd="5" destOrd="0" presId="urn:microsoft.com/office/officeart/2005/8/layout/orgChart1"/>
    <dgm:cxn modelId="{398921F5-1911-4A72-A126-9CF6F591418F}" type="presParOf" srcId="{7B91E57B-4C21-4A09-8F8C-D9A1D471C391}" destId="{6401E446-7647-4A64-875A-1F095884E9A7}" srcOrd="0" destOrd="0" presId="urn:microsoft.com/office/officeart/2005/8/layout/orgChart1"/>
    <dgm:cxn modelId="{B58E36F4-77F2-4112-92B5-C93B32984738}" type="presParOf" srcId="{6401E446-7647-4A64-875A-1F095884E9A7}" destId="{42E3F8D1-4D9D-4DCC-AA59-1AE03C319C1F}" srcOrd="0" destOrd="0" presId="urn:microsoft.com/office/officeart/2005/8/layout/orgChart1"/>
    <dgm:cxn modelId="{6DBB9E86-21A1-4034-8735-078005834899}" type="presParOf" srcId="{6401E446-7647-4A64-875A-1F095884E9A7}" destId="{B4B241AA-11C5-43FA-9B06-08F8889AF3BC}" srcOrd="1" destOrd="0" presId="urn:microsoft.com/office/officeart/2005/8/layout/orgChart1"/>
    <dgm:cxn modelId="{F5ECB2DC-623D-43EE-985A-B9850E2D872B}" type="presParOf" srcId="{7B91E57B-4C21-4A09-8F8C-D9A1D471C391}" destId="{D26E8B24-21B5-4A64-A8EE-33C2CD95A667}" srcOrd="1" destOrd="0" presId="urn:microsoft.com/office/officeart/2005/8/layout/orgChart1"/>
    <dgm:cxn modelId="{428842B8-5DD6-4974-AF7E-4EA7D582183B}" type="presParOf" srcId="{D26E8B24-21B5-4A64-A8EE-33C2CD95A667}" destId="{DA2004C5-D723-45FF-93A2-89549AEAC90D}" srcOrd="0" destOrd="0" presId="urn:microsoft.com/office/officeart/2005/8/layout/orgChart1"/>
    <dgm:cxn modelId="{E266AB9B-F419-48DE-A066-D4F713AAE1A3}" type="presParOf" srcId="{D26E8B24-21B5-4A64-A8EE-33C2CD95A667}" destId="{C9361C40-03B0-4093-859F-D3E134386C9E}" srcOrd="1" destOrd="0" presId="urn:microsoft.com/office/officeart/2005/8/layout/orgChart1"/>
    <dgm:cxn modelId="{1C11C68A-4F98-4094-B5E7-E4595705BEDC}" type="presParOf" srcId="{C9361C40-03B0-4093-859F-D3E134386C9E}" destId="{6E84C60E-9A15-463F-83B2-3E15D6602CC5}" srcOrd="0" destOrd="0" presId="urn:microsoft.com/office/officeart/2005/8/layout/orgChart1"/>
    <dgm:cxn modelId="{51806F6D-ACA1-4720-9343-3D9324FBED20}" type="presParOf" srcId="{6E84C60E-9A15-463F-83B2-3E15D6602CC5}" destId="{2AE1DF56-FABA-46CE-AC65-CF09AA055382}" srcOrd="0" destOrd="0" presId="urn:microsoft.com/office/officeart/2005/8/layout/orgChart1"/>
    <dgm:cxn modelId="{1343EF67-1E4E-4BD4-8858-413B9BE9CC27}" type="presParOf" srcId="{6E84C60E-9A15-463F-83B2-3E15D6602CC5}" destId="{528A6765-1836-4A90-A4CE-DB08901C6149}" srcOrd="1" destOrd="0" presId="urn:microsoft.com/office/officeart/2005/8/layout/orgChart1"/>
    <dgm:cxn modelId="{52D72031-B926-4921-BD02-18BFBCA8A0FC}" type="presParOf" srcId="{C9361C40-03B0-4093-859F-D3E134386C9E}" destId="{71A34724-3139-41DF-A91A-03E0630EA325}" srcOrd="1" destOrd="0" presId="urn:microsoft.com/office/officeart/2005/8/layout/orgChart1"/>
    <dgm:cxn modelId="{F236CA41-BE0D-498B-B7FA-EE775C0D2D39}" type="presParOf" srcId="{C9361C40-03B0-4093-859F-D3E134386C9E}" destId="{043F752E-E085-4A8A-A833-D2648DE881FE}" srcOrd="2" destOrd="0" presId="urn:microsoft.com/office/officeart/2005/8/layout/orgChart1"/>
    <dgm:cxn modelId="{F9B8430D-79E3-4736-8E17-CE91EB5AA634}" type="presParOf" srcId="{D26E8B24-21B5-4A64-A8EE-33C2CD95A667}" destId="{55DE6B68-1300-48FF-8FE5-73B36FEC072A}" srcOrd="2" destOrd="0" presId="urn:microsoft.com/office/officeart/2005/8/layout/orgChart1"/>
    <dgm:cxn modelId="{01A510D0-C13B-4BA4-ABD7-147B403D89CB}" type="presParOf" srcId="{D26E8B24-21B5-4A64-A8EE-33C2CD95A667}" destId="{0F457CAE-EF15-4FD6-BC6F-A14760CD0BA0}" srcOrd="3" destOrd="0" presId="urn:microsoft.com/office/officeart/2005/8/layout/orgChart1"/>
    <dgm:cxn modelId="{B79EC611-DE24-4BAC-AE9E-7CEAAD296CDD}" type="presParOf" srcId="{0F457CAE-EF15-4FD6-BC6F-A14760CD0BA0}" destId="{ED3833B5-5A28-4FA1-88D7-DE1050A88549}" srcOrd="0" destOrd="0" presId="urn:microsoft.com/office/officeart/2005/8/layout/orgChart1"/>
    <dgm:cxn modelId="{BDDB08C1-9D7C-4A2B-8484-D660C52DB8B1}" type="presParOf" srcId="{ED3833B5-5A28-4FA1-88D7-DE1050A88549}" destId="{ADDA67A6-D838-4FA5-8C20-DE65C78D344C}" srcOrd="0" destOrd="0" presId="urn:microsoft.com/office/officeart/2005/8/layout/orgChart1"/>
    <dgm:cxn modelId="{0B707C93-3A73-4693-B331-E51B595BA0BD}" type="presParOf" srcId="{ED3833B5-5A28-4FA1-88D7-DE1050A88549}" destId="{11D43429-FD85-4E18-AB6F-312945FBD2F6}" srcOrd="1" destOrd="0" presId="urn:microsoft.com/office/officeart/2005/8/layout/orgChart1"/>
    <dgm:cxn modelId="{541CFEBB-694D-476A-87A0-44B8E7726C20}" type="presParOf" srcId="{0F457CAE-EF15-4FD6-BC6F-A14760CD0BA0}" destId="{4B21C699-7A05-41DC-AA8F-B2FAE4A25B7C}" srcOrd="1" destOrd="0" presId="urn:microsoft.com/office/officeart/2005/8/layout/orgChart1"/>
    <dgm:cxn modelId="{8F9D392A-0FE0-4548-98A1-D43F357A99B1}" type="presParOf" srcId="{0F457CAE-EF15-4FD6-BC6F-A14760CD0BA0}" destId="{E468FFA7-E1F5-4026-A744-74DDEE74F87E}" srcOrd="2" destOrd="0" presId="urn:microsoft.com/office/officeart/2005/8/layout/orgChart1"/>
    <dgm:cxn modelId="{FF0C70C8-49BB-40A3-A8AA-227711A92774}" type="presParOf" srcId="{7B91E57B-4C21-4A09-8F8C-D9A1D471C391}" destId="{AD2B13B9-BC86-489C-B3F9-F13910EC3941}" srcOrd="2" destOrd="0" presId="urn:microsoft.com/office/officeart/2005/8/layout/orgChart1"/>
    <dgm:cxn modelId="{880BBCF2-2F2A-4724-A91C-35DB344EF2C4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7" qsCatId="3D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en-US" sz="4000" b="1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Tekislikda</a:t>
          </a:r>
          <a:r>
            <a:rPr lang="en-US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bo’g’inlarning</a:t>
          </a:r>
          <a:r>
            <a:rPr lang="en-US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b="1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endParaRPr lang="ru-RU" sz="40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/>
      <dgm:t>
        <a:bodyPr/>
        <a:lstStyle/>
        <a:p>
          <a:r>
            <a:rPr lang="en-US" sz="4000" b="1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Tekis</a:t>
          </a:r>
          <a:r>
            <a:rPr lang="en-US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parallel-</a:t>
          </a:r>
          <a:r>
            <a:rPr lang="en-US" sz="4000" b="1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endParaRPr lang="ru-RU" sz="4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/>
      <dgm:t>
        <a:bodyPr/>
        <a:lstStyle/>
        <a:p>
          <a:r>
            <a:rPr lang="en-US" sz="4000" b="1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endParaRPr lang="en-US" sz="4000" b="1" dirty="0" smtClean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en-US" sz="40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ilgarilanma</a:t>
          </a:r>
          <a:endParaRPr lang="ru-RU" sz="4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Shatun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tosh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Krivoship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koromislo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kulisa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Sirpanuvchi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polzun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turtkich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374210" custScaleY="1612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67024" custScaleY="135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3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3" custScaleX="154397" custScaleY="1436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3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137426" custScaleY="1266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1" presStyleCnt="3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1" presStyleCnt="3" custScaleX="136631" custScaleY="1548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1" presStyleCnt="3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43068" custScaleY="16769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2" presStyleCnt="3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2" presStyleCnt="3" custScaleX="127987" custScaleY="1456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2" presStyleCnt="3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36AEBFF3-C8AF-476E-BD88-9FE70E6643C1}" type="presOf" srcId="{BEC61D2F-CC31-4146-9294-B1B6FF462A61}" destId="{79AF0B19-6AB6-4AC6-BD86-8D4868D66F7B}" srcOrd="0" destOrd="0" presId="urn:microsoft.com/office/officeart/2005/8/layout/orgChart1"/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9DAB7032-2A6F-4CA0-A52E-EC07726A97FB}" type="presOf" srcId="{6ED72BAB-3A1E-4322-A87A-93F6F5CF1ACF}" destId="{0E1EE1BC-7E1B-49AB-AF00-0916624C8985}" srcOrd="1" destOrd="0" presId="urn:microsoft.com/office/officeart/2005/8/layout/orgChart1"/>
    <dgm:cxn modelId="{45C19B79-4DC4-412C-9E24-2516FCBE530A}" type="presOf" srcId="{69C6B420-0ABF-40A5-AB35-F4555FB61D1A}" destId="{883BA0E6-EB9C-4B80-8E48-A10186B6374E}" srcOrd="0" destOrd="0" presId="urn:microsoft.com/office/officeart/2005/8/layout/orgChart1"/>
    <dgm:cxn modelId="{A2EEE569-26DF-4E54-8AF6-C9C190BAED70}" type="presOf" srcId="{0D4939A7-6575-4630-AA05-75C44AB00FE6}" destId="{AA297A4E-FA6B-4DEF-9B40-0D84076E417B}" srcOrd="0" destOrd="0" presId="urn:microsoft.com/office/officeart/2005/8/layout/orgChart1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D56FD3C7-CD6A-422A-802E-814CAAA3E38D}" type="presOf" srcId="{B926D3EA-7262-4A64-AD59-0F53ABA832FA}" destId="{D06BBC8C-705B-4B1A-845E-1BD514199DF1}" srcOrd="1" destOrd="0" presId="urn:microsoft.com/office/officeart/2005/8/layout/orgChart1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0FADCE80-B1B2-4455-8346-46EE442C4953}" type="presOf" srcId="{6ED72BAB-3A1E-4322-A87A-93F6F5CF1ACF}" destId="{DFABFAA1-1E05-44B4-88FB-2EEF5C3E52F8}" srcOrd="0" destOrd="0" presId="urn:microsoft.com/office/officeart/2005/8/layout/orgChart1"/>
    <dgm:cxn modelId="{E6E0CCBF-5CE3-421B-969E-EF0C978CC389}" type="presOf" srcId="{8C91AA0D-3124-4A23-834F-4A5F21386BD1}" destId="{42E3F8D1-4D9D-4DCC-AA59-1AE03C319C1F}" srcOrd="0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544970FE-4C73-4AEF-A446-53C47CE4E4D8}" type="presOf" srcId="{6F8D170D-E2D7-47F0-9BB6-5AD4EB969391}" destId="{DA2004C5-D723-45FF-93A2-89549AEAC90D}" srcOrd="0" destOrd="0" presId="urn:microsoft.com/office/officeart/2005/8/layout/orgChart1"/>
    <dgm:cxn modelId="{4BD548BA-5C02-4F71-ADFB-FA6B048CB0E6}" type="presOf" srcId="{8C91AA0D-3124-4A23-834F-4A5F21386BD1}" destId="{B4B241AA-11C5-43FA-9B06-08F8889AF3BC}" srcOrd="1" destOrd="0" presId="urn:microsoft.com/office/officeart/2005/8/layout/orgChart1"/>
    <dgm:cxn modelId="{B4E2EB99-6491-413C-AD62-39B2B1624D01}" type="presOf" srcId="{607B4F6E-9DE4-4C91-8A21-FD8D24D8BA7B}" destId="{7E75106C-D11B-4A9B-A9C5-851668E25FDD}" srcOrd="0" destOrd="0" presId="urn:microsoft.com/office/officeart/2005/8/layout/orgChart1"/>
    <dgm:cxn modelId="{AC37D16F-95F6-4073-B0A0-9708F50536A7}" type="presOf" srcId="{073558E1-5D65-4CA2-B63F-D565C4F37F89}" destId="{077C84B3-DB0D-4F2A-AE27-C74CE7A96D4C}" srcOrd="1" destOrd="0" presId="urn:microsoft.com/office/officeart/2005/8/layout/orgChart1"/>
    <dgm:cxn modelId="{CE769931-4FEF-4A65-9BE1-E4B4C66C25C4}" type="presOf" srcId="{B926D3EA-7262-4A64-AD59-0F53ABA832FA}" destId="{C519EF94-B8F8-4208-9C69-58D2A8156ED3}" srcOrd="0" destOrd="0" presId="urn:microsoft.com/office/officeart/2005/8/layout/orgChart1"/>
    <dgm:cxn modelId="{D9836DCD-D8D6-49E2-8584-C2ADF0EC8C38}" srcId="{0D4939A7-6575-4630-AA05-75C44AB00FE6}" destId="{6ED72BAB-3A1E-4322-A87A-93F6F5CF1ACF}" srcOrd="0" destOrd="0" parTransId="{BEC61D2F-CC31-4146-9294-B1B6FF462A61}" sibTransId="{2822EF22-D6F3-4C16-B306-E3ED2ED926F1}"/>
    <dgm:cxn modelId="{EF741E86-12CD-47ED-9318-EB63C654B498}" type="presOf" srcId="{FCFA9D72-5C74-4FC4-8BFB-5718AFE329A0}" destId="{E1B888D1-6F5F-406E-B54D-67131C63E692}" srcOrd="0" destOrd="0" presId="urn:microsoft.com/office/officeart/2005/8/layout/orgChart1"/>
    <dgm:cxn modelId="{8820AA37-BA0D-413C-A2CE-21B52B9A2ABC}" type="presOf" srcId="{607B4F6E-9DE4-4C91-8A21-FD8D24D8BA7B}" destId="{63DF2387-D6FA-426B-88F8-521DFDEAF86D}" srcOrd="1" destOrd="0" presId="urn:microsoft.com/office/officeart/2005/8/layout/orgChart1"/>
    <dgm:cxn modelId="{574D4ED0-05D7-4D80-A816-5236D461F128}" type="presOf" srcId="{9A814D11-ED51-4DD0-801D-E60FB4B3E1A9}" destId="{2A37BFDB-7A2E-4545-99D2-7507906C06D4}" srcOrd="0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5418594C-F388-46EA-A8A4-5CF32BF4C09C}" type="presOf" srcId="{99022773-6120-4937-8E99-926813883AC5}" destId="{2AE1DF56-FABA-46CE-AC65-CF09AA055382}" srcOrd="0" destOrd="0" presId="urn:microsoft.com/office/officeart/2005/8/layout/orgChart1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029174DE-F10E-4186-842A-29C37FAF2A2B}" type="presOf" srcId="{8BA15E3D-1FD0-441B-BBC5-D42397531BFB}" destId="{E0ED25EE-F295-4E53-BAF3-B6157B1BAF2F}" srcOrd="0" destOrd="0" presId="urn:microsoft.com/office/officeart/2005/8/layout/orgChart1"/>
    <dgm:cxn modelId="{502136C2-626D-4026-9519-793645E5E34C}" type="presOf" srcId="{26FCDCC8-DFA5-4BD0-A112-EC4F40A16E57}" destId="{ECC75FFD-007D-4191-9A27-235D6F4066FB}" srcOrd="0" destOrd="0" presId="urn:microsoft.com/office/officeart/2005/8/layout/orgChart1"/>
    <dgm:cxn modelId="{73617252-1837-4EA7-B5F5-C32D8DAA1DF8}" type="presOf" srcId="{99022773-6120-4937-8E99-926813883AC5}" destId="{528A6765-1836-4A90-A4CE-DB08901C6149}" srcOrd="1" destOrd="0" presId="urn:microsoft.com/office/officeart/2005/8/layout/orgChart1"/>
    <dgm:cxn modelId="{9F0CCD8B-5020-4D7B-A92F-18AF08D64F65}" type="presOf" srcId="{073558E1-5D65-4CA2-B63F-D565C4F37F89}" destId="{B8AB0461-B0A7-4A10-8B18-73A84C74758D}" srcOrd="0" destOrd="0" presId="urn:microsoft.com/office/officeart/2005/8/layout/orgChart1"/>
    <dgm:cxn modelId="{A314C638-DD5D-4BAF-A8BB-DCBCAA9363D7}" type="presOf" srcId="{0D4939A7-6575-4630-AA05-75C44AB00FE6}" destId="{7209582A-D77E-4818-8338-0F05FCA12D44}" srcOrd="1" destOrd="0" presId="urn:microsoft.com/office/officeart/2005/8/layout/orgChart1"/>
    <dgm:cxn modelId="{80A37052-DCAB-408A-9ABF-032C36086BC4}" type="presParOf" srcId="{E0ED25EE-F295-4E53-BAF3-B6157B1BAF2F}" destId="{056A9AA8-FD94-4FE7-824B-A3EB016580D6}" srcOrd="0" destOrd="0" presId="urn:microsoft.com/office/officeart/2005/8/layout/orgChart1"/>
    <dgm:cxn modelId="{D4FB4978-0778-42C3-9687-3454FD32C2F5}" type="presParOf" srcId="{056A9AA8-FD94-4FE7-824B-A3EB016580D6}" destId="{2A330FC4-5794-460B-8B44-D2FC7433E2AC}" srcOrd="0" destOrd="0" presId="urn:microsoft.com/office/officeart/2005/8/layout/orgChart1"/>
    <dgm:cxn modelId="{E67394FE-6BA5-4DD8-BF00-689E25382F1C}" type="presParOf" srcId="{2A330FC4-5794-460B-8B44-D2FC7433E2AC}" destId="{C519EF94-B8F8-4208-9C69-58D2A8156ED3}" srcOrd="0" destOrd="0" presId="urn:microsoft.com/office/officeart/2005/8/layout/orgChart1"/>
    <dgm:cxn modelId="{146F7572-6A94-41A5-9D2F-93473D4CA432}" type="presParOf" srcId="{2A330FC4-5794-460B-8B44-D2FC7433E2AC}" destId="{D06BBC8C-705B-4B1A-845E-1BD514199DF1}" srcOrd="1" destOrd="0" presId="urn:microsoft.com/office/officeart/2005/8/layout/orgChart1"/>
    <dgm:cxn modelId="{58FD0F68-A157-4670-8C20-FF37A48EDE41}" type="presParOf" srcId="{056A9AA8-FD94-4FE7-824B-A3EB016580D6}" destId="{82A5C39A-FB53-4751-8029-BE35476AA408}" srcOrd="1" destOrd="0" presId="urn:microsoft.com/office/officeart/2005/8/layout/orgChart1"/>
    <dgm:cxn modelId="{2E033930-3394-4406-9F82-DBC5E615C4EA}" type="presParOf" srcId="{82A5C39A-FB53-4751-8029-BE35476AA408}" destId="{883BA0E6-EB9C-4B80-8E48-A10186B6374E}" srcOrd="0" destOrd="0" presId="urn:microsoft.com/office/officeart/2005/8/layout/orgChart1"/>
    <dgm:cxn modelId="{41BB3668-655E-44BF-8CEB-725F9F712CA2}" type="presParOf" srcId="{82A5C39A-FB53-4751-8029-BE35476AA408}" destId="{0481EA5D-281B-4C10-B92C-7F5A81EF616F}" srcOrd="1" destOrd="0" presId="urn:microsoft.com/office/officeart/2005/8/layout/orgChart1"/>
    <dgm:cxn modelId="{C917B0D6-E0E8-47C8-B2E5-A9ED23A786C0}" type="presParOf" srcId="{0481EA5D-281B-4C10-B92C-7F5A81EF616F}" destId="{96754F4B-7085-429B-9D5F-B10B4EFC3460}" srcOrd="0" destOrd="0" presId="urn:microsoft.com/office/officeart/2005/8/layout/orgChart1"/>
    <dgm:cxn modelId="{E9F0F620-C8C7-4AE2-B16A-DFDC3FA0CC1F}" type="presParOf" srcId="{96754F4B-7085-429B-9D5F-B10B4EFC3460}" destId="{B8AB0461-B0A7-4A10-8B18-73A84C74758D}" srcOrd="0" destOrd="0" presId="urn:microsoft.com/office/officeart/2005/8/layout/orgChart1"/>
    <dgm:cxn modelId="{E06F334D-2B23-4076-8EDB-0230C8399150}" type="presParOf" srcId="{96754F4B-7085-429B-9D5F-B10B4EFC3460}" destId="{077C84B3-DB0D-4F2A-AE27-C74CE7A96D4C}" srcOrd="1" destOrd="0" presId="urn:microsoft.com/office/officeart/2005/8/layout/orgChart1"/>
    <dgm:cxn modelId="{D90AE8E3-6D0F-4DBE-B75D-8A52AEAD958A}" type="presParOf" srcId="{0481EA5D-281B-4C10-B92C-7F5A81EF616F}" destId="{2887F461-B402-47A2-B293-12C8DC5DDE52}" srcOrd="1" destOrd="0" presId="urn:microsoft.com/office/officeart/2005/8/layout/orgChart1"/>
    <dgm:cxn modelId="{9EE78D4A-EAEE-4CB9-926B-B9A4FCF6803D}" type="presParOf" srcId="{2887F461-B402-47A2-B293-12C8DC5DDE52}" destId="{ECC75FFD-007D-4191-9A27-235D6F4066FB}" srcOrd="0" destOrd="0" presId="urn:microsoft.com/office/officeart/2005/8/layout/orgChart1"/>
    <dgm:cxn modelId="{240D7449-DD94-4325-AF31-097E7D176399}" type="presParOf" srcId="{2887F461-B402-47A2-B293-12C8DC5DDE52}" destId="{1C2D20E9-8A19-45D9-87CB-8A48F1D75600}" srcOrd="1" destOrd="0" presId="urn:microsoft.com/office/officeart/2005/8/layout/orgChart1"/>
    <dgm:cxn modelId="{3C1DE73B-C64E-4E5C-9423-A5147CACBED0}" type="presParOf" srcId="{1C2D20E9-8A19-45D9-87CB-8A48F1D75600}" destId="{2B74386A-10A4-4AA0-B16B-E8BA8B6FC2DF}" srcOrd="0" destOrd="0" presId="urn:microsoft.com/office/officeart/2005/8/layout/orgChart1"/>
    <dgm:cxn modelId="{B3D26793-C1E3-4FDE-8779-7BE03438DF1B}" type="presParOf" srcId="{2B74386A-10A4-4AA0-B16B-E8BA8B6FC2DF}" destId="{7E75106C-D11B-4A9B-A9C5-851668E25FDD}" srcOrd="0" destOrd="0" presId="urn:microsoft.com/office/officeart/2005/8/layout/orgChart1"/>
    <dgm:cxn modelId="{FED3AA7B-556C-4326-BF71-FF71A6E79EAB}" type="presParOf" srcId="{2B74386A-10A4-4AA0-B16B-E8BA8B6FC2DF}" destId="{63DF2387-D6FA-426B-88F8-521DFDEAF86D}" srcOrd="1" destOrd="0" presId="urn:microsoft.com/office/officeart/2005/8/layout/orgChart1"/>
    <dgm:cxn modelId="{0EF8B493-321C-4671-B9F5-E4B8C62E5E25}" type="presParOf" srcId="{1C2D20E9-8A19-45D9-87CB-8A48F1D75600}" destId="{298B2E61-BB13-499C-B635-12465A454C07}" srcOrd="1" destOrd="0" presId="urn:microsoft.com/office/officeart/2005/8/layout/orgChart1"/>
    <dgm:cxn modelId="{1CDCAEA1-D169-4A19-B930-877A15B13103}" type="presParOf" srcId="{1C2D20E9-8A19-45D9-87CB-8A48F1D75600}" destId="{E76D366D-605E-447D-8C87-3FEB092488CC}" srcOrd="2" destOrd="0" presId="urn:microsoft.com/office/officeart/2005/8/layout/orgChart1"/>
    <dgm:cxn modelId="{AB756107-1A4D-4EB6-B14A-4080D697E52E}" type="presParOf" srcId="{0481EA5D-281B-4C10-B92C-7F5A81EF616F}" destId="{A4562F4C-C167-42DA-B931-2C56FF2E75B4}" srcOrd="2" destOrd="0" presId="urn:microsoft.com/office/officeart/2005/8/layout/orgChart1"/>
    <dgm:cxn modelId="{60A4D574-947A-4210-886E-67E7FF204A83}" type="presParOf" srcId="{82A5C39A-FB53-4751-8029-BE35476AA408}" destId="{2A37BFDB-7A2E-4545-99D2-7507906C06D4}" srcOrd="2" destOrd="0" presId="urn:microsoft.com/office/officeart/2005/8/layout/orgChart1"/>
    <dgm:cxn modelId="{C7C18AF4-0F0D-48D3-BC0B-BD2BDDC964C7}" type="presParOf" srcId="{82A5C39A-FB53-4751-8029-BE35476AA408}" destId="{9AFDF1F8-99DA-4BEF-AC77-B35689FA5B77}" srcOrd="3" destOrd="0" presId="urn:microsoft.com/office/officeart/2005/8/layout/orgChart1"/>
    <dgm:cxn modelId="{8686F2D5-1510-438B-921C-928BE0AE91E3}" type="presParOf" srcId="{9AFDF1F8-99DA-4BEF-AC77-B35689FA5B77}" destId="{A44AA782-23E1-4001-8C85-68DD4348B68E}" srcOrd="0" destOrd="0" presId="urn:microsoft.com/office/officeart/2005/8/layout/orgChart1"/>
    <dgm:cxn modelId="{AD29E906-7E90-481D-A693-7BCB9B31C561}" type="presParOf" srcId="{A44AA782-23E1-4001-8C85-68DD4348B68E}" destId="{AA297A4E-FA6B-4DEF-9B40-0D84076E417B}" srcOrd="0" destOrd="0" presId="urn:microsoft.com/office/officeart/2005/8/layout/orgChart1"/>
    <dgm:cxn modelId="{48985975-93D0-41AA-A922-2C0DA0A278F0}" type="presParOf" srcId="{A44AA782-23E1-4001-8C85-68DD4348B68E}" destId="{7209582A-D77E-4818-8338-0F05FCA12D44}" srcOrd="1" destOrd="0" presId="urn:microsoft.com/office/officeart/2005/8/layout/orgChart1"/>
    <dgm:cxn modelId="{4A1BDFCF-0A58-4DE7-9268-4A2F8D4E6666}" type="presParOf" srcId="{9AFDF1F8-99DA-4BEF-AC77-B35689FA5B77}" destId="{E71D55C9-0C58-49AA-9D6F-DB9E152D7A4F}" srcOrd="1" destOrd="0" presId="urn:microsoft.com/office/officeart/2005/8/layout/orgChart1"/>
    <dgm:cxn modelId="{F89C6316-0BC8-458C-BCCA-C16AE30AB3CE}" type="presParOf" srcId="{E71D55C9-0C58-49AA-9D6F-DB9E152D7A4F}" destId="{79AF0B19-6AB6-4AC6-BD86-8D4868D66F7B}" srcOrd="0" destOrd="0" presId="urn:microsoft.com/office/officeart/2005/8/layout/orgChart1"/>
    <dgm:cxn modelId="{AD30B173-16D1-49BB-8725-04AA47637A38}" type="presParOf" srcId="{E71D55C9-0C58-49AA-9D6F-DB9E152D7A4F}" destId="{D01BE848-8421-4CF6-8144-301771B9377B}" srcOrd="1" destOrd="0" presId="urn:microsoft.com/office/officeart/2005/8/layout/orgChart1"/>
    <dgm:cxn modelId="{66E8C5EC-C822-4C4A-88D7-88020C2AFF48}" type="presParOf" srcId="{D01BE848-8421-4CF6-8144-301771B9377B}" destId="{1921833C-F73E-411F-8D01-5A746FAF29B4}" srcOrd="0" destOrd="0" presId="urn:microsoft.com/office/officeart/2005/8/layout/orgChart1"/>
    <dgm:cxn modelId="{77E2CDBA-5D35-4CCB-A076-71C800721FBB}" type="presParOf" srcId="{1921833C-F73E-411F-8D01-5A746FAF29B4}" destId="{DFABFAA1-1E05-44B4-88FB-2EEF5C3E52F8}" srcOrd="0" destOrd="0" presId="urn:microsoft.com/office/officeart/2005/8/layout/orgChart1"/>
    <dgm:cxn modelId="{CFDB6871-834A-4208-A922-15D83953CEE4}" type="presParOf" srcId="{1921833C-F73E-411F-8D01-5A746FAF29B4}" destId="{0E1EE1BC-7E1B-49AB-AF00-0916624C8985}" srcOrd="1" destOrd="0" presId="urn:microsoft.com/office/officeart/2005/8/layout/orgChart1"/>
    <dgm:cxn modelId="{B3596588-8228-443C-8E72-68DC425115D5}" type="presParOf" srcId="{D01BE848-8421-4CF6-8144-301771B9377B}" destId="{C6E3758D-FF79-4161-9F87-7236112C3F38}" srcOrd="1" destOrd="0" presId="urn:microsoft.com/office/officeart/2005/8/layout/orgChart1"/>
    <dgm:cxn modelId="{990F192D-ED9D-4AAF-8150-4D52429C6D8D}" type="presParOf" srcId="{D01BE848-8421-4CF6-8144-301771B9377B}" destId="{512E8D17-EF56-4BF3-87DD-B80ADB5C7BE6}" srcOrd="2" destOrd="0" presId="urn:microsoft.com/office/officeart/2005/8/layout/orgChart1"/>
    <dgm:cxn modelId="{C1718852-47ED-4E88-B508-A73A5EE60E8A}" type="presParOf" srcId="{9AFDF1F8-99DA-4BEF-AC77-B35689FA5B77}" destId="{31BD767C-51D7-4CBF-866C-A61969B90007}" srcOrd="2" destOrd="0" presId="urn:microsoft.com/office/officeart/2005/8/layout/orgChart1"/>
    <dgm:cxn modelId="{FBFDFCF2-E553-4AFA-B6F0-6DC40BF18D6E}" type="presParOf" srcId="{82A5C39A-FB53-4751-8029-BE35476AA408}" destId="{E1B888D1-6F5F-406E-B54D-67131C63E692}" srcOrd="4" destOrd="0" presId="urn:microsoft.com/office/officeart/2005/8/layout/orgChart1"/>
    <dgm:cxn modelId="{FCB788B9-5FBE-4AA6-B073-8DFBDBD78548}" type="presParOf" srcId="{82A5C39A-FB53-4751-8029-BE35476AA408}" destId="{7B91E57B-4C21-4A09-8F8C-D9A1D471C391}" srcOrd="5" destOrd="0" presId="urn:microsoft.com/office/officeart/2005/8/layout/orgChart1"/>
    <dgm:cxn modelId="{F65A2D23-5806-4980-9A2B-CF0E312ABD75}" type="presParOf" srcId="{7B91E57B-4C21-4A09-8F8C-D9A1D471C391}" destId="{6401E446-7647-4A64-875A-1F095884E9A7}" srcOrd="0" destOrd="0" presId="urn:microsoft.com/office/officeart/2005/8/layout/orgChart1"/>
    <dgm:cxn modelId="{6A91D97D-C465-47B0-8642-7757D1BF4594}" type="presParOf" srcId="{6401E446-7647-4A64-875A-1F095884E9A7}" destId="{42E3F8D1-4D9D-4DCC-AA59-1AE03C319C1F}" srcOrd="0" destOrd="0" presId="urn:microsoft.com/office/officeart/2005/8/layout/orgChart1"/>
    <dgm:cxn modelId="{6A2DE27E-66DD-432E-A2DC-0C588B2A9265}" type="presParOf" srcId="{6401E446-7647-4A64-875A-1F095884E9A7}" destId="{B4B241AA-11C5-43FA-9B06-08F8889AF3BC}" srcOrd="1" destOrd="0" presId="urn:microsoft.com/office/officeart/2005/8/layout/orgChart1"/>
    <dgm:cxn modelId="{7AA71E1E-B44C-4D9A-8770-C920644BA132}" type="presParOf" srcId="{7B91E57B-4C21-4A09-8F8C-D9A1D471C391}" destId="{D26E8B24-21B5-4A64-A8EE-33C2CD95A667}" srcOrd="1" destOrd="0" presId="urn:microsoft.com/office/officeart/2005/8/layout/orgChart1"/>
    <dgm:cxn modelId="{5E0FEFEA-9C58-4174-990F-79534F363986}" type="presParOf" srcId="{D26E8B24-21B5-4A64-A8EE-33C2CD95A667}" destId="{DA2004C5-D723-45FF-93A2-89549AEAC90D}" srcOrd="0" destOrd="0" presId="urn:microsoft.com/office/officeart/2005/8/layout/orgChart1"/>
    <dgm:cxn modelId="{4B856200-DEE5-45FA-85AC-C0CB522C88CA}" type="presParOf" srcId="{D26E8B24-21B5-4A64-A8EE-33C2CD95A667}" destId="{C9361C40-03B0-4093-859F-D3E134386C9E}" srcOrd="1" destOrd="0" presId="urn:microsoft.com/office/officeart/2005/8/layout/orgChart1"/>
    <dgm:cxn modelId="{4E7707AE-8CBD-479A-8198-80AEE4413431}" type="presParOf" srcId="{C9361C40-03B0-4093-859F-D3E134386C9E}" destId="{6E84C60E-9A15-463F-83B2-3E15D6602CC5}" srcOrd="0" destOrd="0" presId="urn:microsoft.com/office/officeart/2005/8/layout/orgChart1"/>
    <dgm:cxn modelId="{8DEE954C-3A98-4E64-8535-3CD352476DDC}" type="presParOf" srcId="{6E84C60E-9A15-463F-83B2-3E15D6602CC5}" destId="{2AE1DF56-FABA-46CE-AC65-CF09AA055382}" srcOrd="0" destOrd="0" presId="urn:microsoft.com/office/officeart/2005/8/layout/orgChart1"/>
    <dgm:cxn modelId="{3F509896-6A14-49ED-858C-D265EFDCFE53}" type="presParOf" srcId="{6E84C60E-9A15-463F-83B2-3E15D6602CC5}" destId="{528A6765-1836-4A90-A4CE-DB08901C6149}" srcOrd="1" destOrd="0" presId="urn:microsoft.com/office/officeart/2005/8/layout/orgChart1"/>
    <dgm:cxn modelId="{A2701C46-B122-456A-84A4-C804D15FBE51}" type="presParOf" srcId="{C9361C40-03B0-4093-859F-D3E134386C9E}" destId="{71A34724-3139-41DF-A91A-03E0630EA325}" srcOrd="1" destOrd="0" presId="urn:microsoft.com/office/officeart/2005/8/layout/orgChart1"/>
    <dgm:cxn modelId="{2B7AAC53-C5B8-414B-B9C5-69525C5D58EE}" type="presParOf" srcId="{C9361C40-03B0-4093-859F-D3E134386C9E}" destId="{043F752E-E085-4A8A-A833-D2648DE881FE}" srcOrd="2" destOrd="0" presId="urn:microsoft.com/office/officeart/2005/8/layout/orgChart1"/>
    <dgm:cxn modelId="{4F30CA92-195C-45E6-97DC-CEB4E9E940F7}" type="presParOf" srcId="{7B91E57B-4C21-4A09-8F8C-D9A1D471C391}" destId="{AD2B13B9-BC86-489C-B3F9-F13910EC3941}" srcOrd="2" destOrd="0" presId="urn:microsoft.com/office/officeart/2005/8/layout/orgChart1"/>
    <dgm:cxn modelId="{8419840F-E12C-49D4-A2EE-C1E0668C2072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E86AA01-2CA1-4C42-B893-CCE049BB0F2E}" type="doc">
      <dgm:prSet loTypeId="urn:microsoft.com/office/officeart/2005/8/layout/hierarchy2" loCatId="hierarchy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9252DE-F44C-4F18-960B-7A30E0F0769D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Elementar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richagli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8CFABCFD-52A8-4313-B697-6FCCE553B345}" type="parTrans" cxnId="{CED97AD6-99DC-491B-9673-EC52E88B25D0}">
      <dgm:prSet/>
      <dgm:spPr/>
      <dgm:t>
        <a:bodyPr/>
        <a:lstStyle/>
        <a:p>
          <a:endParaRPr lang="ru-RU"/>
        </a:p>
      </dgm:t>
    </dgm:pt>
    <dgm:pt modelId="{4A5C373F-6EB0-4691-B5A9-28EB89F800D8}" type="sibTrans" cxnId="{CED97AD6-99DC-491B-9673-EC52E88B25D0}">
      <dgm:prSet/>
      <dgm:spPr/>
      <dgm:t>
        <a:bodyPr/>
        <a:lstStyle/>
        <a:p>
          <a:endParaRPr lang="ru-RU"/>
        </a:p>
      </dgm:t>
    </dgm:pt>
    <dgm:pt modelId="{84DD4FE7-DD9C-4990-B52B-48CBE2A3F2A0}">
      <dgm:prSet phldrT="[Текст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To’rt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sharnirli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53D9CC79-360C-49F2-811A-70803C288097}" type="parTrans" cxnId="{B2C9776C-4CE3-4A7F-B660-F898F0182314}">
      <dgm:prSet/>
      <dgm:spPr/>
      <dgm:t>
        <a:bodyPr/>
        <a:lstStyle/>
        <a:p>
          <a:endParaRPr lang="ru-RU"/>
        </a:p>
      </dgm:t>
    </dgm:pt>
    <dgm:pt modelId="{AD00FD19-45B9-45D0-BAF2-309AEA6D0493}" type="sibTrans" cxnId="{B2C9776C-4CE3-4A7F-B660-F898F0182314}">
      <dgm:prSet/>
      <dgm:spPr/>
      <dgm:t>
        <a:bodyPr/>
        <a:lstStyle/>
        <a:p>
          <a:endParaRPr lang="ru-RU"/>
        </a:p>
      </dgm:t>
    </dgm:pt>
    <dgm:pt modelId="{16732CBC-191F-4439-8258-669BE26C45B3}">
      <dgm:prSet phldrT="[Текст]" custT="1"/>
      <dgm:spPr>
        <a:solidFill>
          <a:schemeClr val="bg2">
            <a:lumMod val="90000"/>
          </a:schemeClr>
        </a:solidFill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Aylangich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sudiralgichli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mexanizm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749400E8-09D8-434D-A611-FD90FB75BDEA}" type="parTrans" cxnId="{0B690C3B-EE33-4CBC-87A0-D0EC2FF931DF}">
      <dgm:prSet/>
      <dgm:spPr/>
      <dgm:t>
        <a:bodyPr/>
        <a:lstStyle/>
        <a:p>
          <a:endParaRPr lang="ru-RU"/>
        </a:p>
      </dgm:t>
    </dgm:pt>
    <dgm:pt modelId="{7BE541B1-A263-4557-B02E-66D665545A2A}" type="sibTrans" cxnId="{0B690C3B-EE33-4CBC-87A0-D0EC2FF931DF}">
      <dgm:prSet/>
      <dgm:spPr/>
      <dgm:t>
        <a:bodyPr/>
        <a:lstStyle/>
        <a:p>
          <a:endParaRPr lang="ru-RU"/>
        </a:p>
      </dgm:t>
    </dgm:pt>
    <dgm:pt modelId="{A851C53C-48EF-4AD2-B269-931CA618E22E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Kulisali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mexanizm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28FFFAAE-BB06-4222-9563-E39A2D883364}" type="parTrans" cxnId="{31611EF2-C617-4A5B-A4E2-2B5414716F2E}">
      <dgm:prSet/>
      <dgm:spPr/>
      <dgm:t>
        <a:bodyPr/>
        <a:lstStyle/>
        <a:p>
          <a:endParaRPr lang="ru-RU"/>
        </a:p>
      </dgm:t>
    </dgm:pt>
    <dgm:pt modelId="{481F068F-656E-4FDB-A099-868034073650}" type="sibTrans" cxnId="{31611EF2-C617-4A5B-A4E2-2B5414716F2E}">
      <dgm:prSet/>
      <dgm:spPr/>
      <dgm:t>
        <a:bodyPr/>
        <a:lstStyle/>
        <a:p>
          <a:endParaRPr lang="ru-RU"/>
        </a:p>
      </dgm:t>
    </dgm:pt>
    <dgm:pt modelId="{FF32033D-066B-4ED3-8E3C-8E4579D6D71A}" type="pres">
      <dgm:prSet presAssocID="{4E86AA01-2CA1-4C42-B893-CCE049BB0F2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3019BB-EE82-4E36-8232-E50A8161B840}" type="pres">
      <dgm:prSet presAssocID="{C09252DE-F44C-4F18-960B-7A30E0F0769D}" presName="root1" presStyleCnt="0"/>
      <dgm:spPr/>
    </dgm:pt>
    <dgm:pt modelId="{73D7C679-1BA2-460B-8857-3836498D4759}" type="pres">
      <dgm:prSet presAssocID="{C09252DE-F44C-4F18-960B-7A30E0F0769D}" presName="LevelOneTextNode" presStyleLbl="node0" presStyleIdx="0" presStyleCnt="1" custScaleX="164365" custScaleY="146201" custLinFactNeighborX="-320" custLinFactNeighborY="-9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1F0033-61CA-4604-B821-8BF692F7DDDB}" type="pres">
      <dgm:prSet presAssocID="{C09252DE-F44C-4F18-960B-7A30E0F0769D}" presName="level2hierChild" presStyleCnt="0"/>
      <dgm:spPr/>
    </dgm:pt>
    <dgm:pt modelId="{D40EA488-C944-4B54-AB55-6EAF2B7AAF17}" type="pres">
      <dgm:prSet presAssocID="{53D9CC79-360C-49F2-811A-70803C288097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41BB0529-EBE4-4B95-861C-D86FE8E77913}" type="pres">
      <dgm:prSet presAssocID="{53D9CC79-360C-49F2-811A-70803C288097}" presName="connTx" presStyleLbl="parChTrans1D2" presStyleIdx="0" presStyleCnt="3"/>
      <dgm:spPr/>
      <dgm:t>
        <a:bodyPr/>
        <a:lstStyle/>
        <a:p>
          <a:endParaRPr lang="ru-RU"/>
        </a:p>
      </dgm:t>
    </dgm:pt>
    <dgm:pt modelId="{6BFDFC6C-966A-47F3-BAF3-BF11941937B1}" type="pres">
      <dgm:prSet presAssocID="{84DD4FE7-DD9C-4990-B52B-48CBE2A3F2A0}" presName="root2" presStyleCnt="0"/>
      <dgm:spPr/>
    </dgm:pt>
    <dgm:pt modelId="{C0133199-58ED-4031-B8C4-5F16DCC0431C}" type="pres">
      <dgm:prSet presAssocID="{84DD4FE7-DD9C-4990-B52B-48CBE2A3F2A0}" presName="LevelTwoTextNode" presStyleLbl="node2" presStyleIdx="0" presStyleCnt="3" custScaleX="164618" custLinFactNeighborX="-25716" custLinFactNeighborY="18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9C332A-E523-4C82-8AD1-A3B0A6491F92}" type="pres">
      <dgm:prSet presAssocID="{84DD4FE7-DD9C-4990-B52B-48CBE2A3F2A0}" presName="level3hierChild" presStyleCnt="0"/>
      <dgm:spPr/>
    </dgm:pt>
    <dgm:pt modelId="{8F29680D-B183-424F-B580-A61B151F9FA1}" type="pres">
      <dgm:prSet presAssocID="{28FFFAAE-BB06-4222-9563-E39A2D883364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BACFA794-BFF3-43E5-85D8-9702DF1C6F90}" type="pres">
      <dgm:prSet presAssocID="{28FFFAAE-BB06-4222-9563-E39A2D883364}" presName="connTx" presStyleLbl="parChTrans1D2" presStyleIdx="1" presStyleCnt="3"/>
      <dgm:spPr/>
      <dgm:t>
        <a:bodyPr/>
        <a:lstStyle/>
        <a:p>
          <a:endParaRPr lang="ru-RU"/>
        </a:p>
      </dgm:t>
    </dgm:pt>
    <dgm:pt modelId="{E62508FC-BDE5-479E-AF74-3B418E8FEC3E}" type="pres">
      <dgm:prSet presAssocID="{A851C53C-48EF-4AD2-B269-931CA618E22E}" presName="root2" presStyleCnt="0"/>
      <dgm:spPr/>
    </dgm:pt>
    <dgm:pt modelId="{14693311-B3AD-488B-8251-146AAF8B67E9}" type="pres">
      <dgm:prSet presAssocID="{A851C53C-48EF-4AD2-B269-931CA618E22E}" presName="LevelTwoTextNode" presStyleLbl="node2" presStyleIdx="1" presStyleCnt="3" custScaleX="163559" custLinFactY="59710" custLinFactNeighborX="-27972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1EB884-E1EB-4493-B9BE-A5EED5636529}" type="pres">
      <dgm:prSet presAssocID="{A851C53C-48EF-4AD2-B269-931CA618E22E}" presName="level3hierChild" presStyleCnt="0"/>
      <dgm:spPr/>
    </dgm:pt>
    <dgm:pt modelId="{804EDB36-F94D-4F99-8F58-A98B98AA9912}" type="pres">
      <dgm:prSet presAssocID="{749400E8-09D8-434D-A611-FD90FB75BDEA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42368F6E-3256-43FA-B993-2F0AF347596E}" type="pres">
      <dgm:prSet presAssocID="{749400E8-09D8-434D-A611-FD90FB75BDEA}" presName="connTx" presStyleLbl="parChTrans1D2" presStyleIdx="2" presStyleCnt="3"/>
      <dgm:spPr/>
      <dgm:t>
        <a:bodyPr/>
        <a:lstStyle/>
        <a:p>
          <a:endParaRPr lang="ru-RU"/>
        </a:p>
      </dgm:t>
    </dgm:pt>
    <dgm:pt modelId="{4BD70F45-2343-47EC-B0DD-D7964B35E196}" type="pres">
      <dgm:prSet presAssocID="{16732CBC-191F-4439-8258-669BE26C45B3}" presName="root2" presStyleCnt="0"/>
      <dgm:spPr/>
    </dgm:pt>
    <dgm:pt modelId="{9BD9C3E2-6942-424E-98F4-5988C955096E}" type="pres">
      <dgm:prSet presAssocID="{16732CBC-191F-4439-8258-669BE26C45B3}" presName="LevelTwoTextNode" presStyleLbl="node2" presStyleIdx="2" presStyleCnt="3" custScaleX="166749" custScaleY="140866" custLinFactY="-11886" custLinFactNeighborX="-17276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BF6546-11A0-4FA4-AA9D-834EAFBC8076}" type="pres">
      <dgm:prSet presAssocID="{16732CBC-191F-4439-8258-669BE26C45B3}" presName="level3hierChild" presStyleCnt="0"/>
      <dgm:spPr/>
    </dgm:pt>
  </dgm:ptLst>
  <dgm:cxnLst>
    <dgm:cxn modelId="{F8F45972-9EF9-44B6-BEF5-019F1BEBEE22}" type="presOf" srcId="{53D9CC79-360C-49F2-811A-70803C288097}" destId="{D40EA488-C944-4B54-AB55-6EAF2B7AAF17}" srcOrd="0" destOrd="0" presId="urn:microsoft.com/office/officeart/2005/8/layout/hierarchy2"/>
    <dgm:cxn modelId="{31611EF2-C617-4A5B-A4E2-2B5414716F2E}" srcId="{C09252DE-F44C-4F18-960B-7A30E0F0769D}" destId="{A851C53C-48EF-4AD2-B269-931CA618E22E}" srcOrd="1" destOrd="0" parTransId="{28FFFAAE-BB06-4222-9563-E39A2D883364}" sibTransId="{481F068F-656E-4FDB-A099-868034073650}"/>
    <dgm:cxn modelId="{CED97AD6-99DC-491B-9673-EC52E88B25D0}" srcId="{4E86AA01-2CA1-4C42-B893-CCE049BB0F2E}" destId="{C09252DE-F44C-4F18-960B-7A30E0F0769D}" srcOrd="0" destOrd="0" parTransId="{8CFABCFD-52A8-4313-B697-6FCCE553B345}" sibTransId="{4A5C373F-6EB0-4691-B5A9-28EB89F800D8}"/>
    <dgm:cxn modelId="{DFF1AD6C-C6A9-4141-AFF0-B24BB4352FF8}" type="presOf" srcId="{53D9CC79-360C-49F2-811A-70803C288097}" destId="{41BB0529-EBE4-4B95-861C-D86FE8E77913}" srcOrd="1" destOrd="0" presId="urn:microsoft.com/office/officeart/2005/8/layout/hierarchy2"/>
    <dgm:cxn modelId="{2802824B-FE83-45A8-99AC-546B34996CF0}" type="presOf" srcId="{84DD4FE7-DD9C-4990-B52B-48CBE2A3F2A0}" destId="{C0133199-58ED-4031-B8C4-5F16DCC0431C}" srcOrd="0" destOrd="0" presId="urn:microsoft.com/office/officeart/2005/8/layout/hierarchy2"/>
    <dgm:cxn modelId="{B52C1A62-6F45-4A90-BA57-E67E0EE3CBBE}" type="presOf" srcId="{A851C53C-48EF-4AD2-B269-931CA618E22E}" destId="{14693311-B3AD-488B-8251-146AAF8B67E9}" srcOrd="0" destOrd="0" presId="urn:microsoft.com/office/officeart/2005/8/layout/hierarchy2"/>
    <dgm:cxn modelId="{A1E6050D-A804-4154-BD51-6CC996E83727}" type="presOf" srcId="{28FFFAAE-BB06-4222-9563-E39A2D883364}" destId="{8F29680D-B183-424F-B580-A61B151F9FA1}" srcOrd="0" destOrd="0" presId="urn:microsoft.com/office/officeart/2005/8/layout/hierarchy2"/>
    <dgm:cxn modelId="{0B690C3B-EE33-4CBC-87A0-D0EC2FF931DF}" srcId="{C09252DE-F44C-4F18-960B-7A30E0F0769D}" destId="{16732CBC-191F-4439-8258-669BE26C45B3}" srcOrd="2" destOrd="0" parTransId="{749400E8-09D8-434D-A611-FD90FB75BDEA}" sibTransId="{7BE541B1-A263-4557-B02E-66D665545A2A}"/>
    <dgm:cxn modelId="{B2C9776C-4CE3-4A7F-B660-F898F0182314}" srcId="{C09252DE-F44C-4F18-960B-7A30E0F0769D}" destId="{84DD4FE7-DD9C-4990-B52B-48CBE2A3F2A0}" srcOrd="0" destOrd="0" parTransId="{53D9CC79-360C-49F2-811A-70803C288097}" sibTransId="{AD00FD19-45B9-45D0-BAF2-309AEA6D0493}"/>
    <dgm:cxn modelId="{A3433BEE-6943-4497-B4E4-9427C8467FC1}" type="presOf" srcId="{28FFFAAE-BB06-4222-9563-E39A2D883364}" destId="{BACFA794-BFF3-43E5-85D8-9702DF1C6F90}" srcOrd="1" destOrd="0" presId="urn:microsoft.com/office/officeart/2005/8/layout/hierarchy2"/>
    <dgm:cxn modelId="{0E29EE9D-DFA6-4E73-9751-56792633CF8F}" type="presOf" srcId="{749400E8-09D8-434D-A611-FD90FB75BDEA}" destId="{804EDB36-F94D-4F99-8F58-A98B98AA9912}" srcOrd="0" destOrd="0" presId="urn:microsoft.com/office/officeart/2005/8/layout/hierarchy2"/>
    <dgm:cxn modelId="{6E74DEA4-E514-4E25-BE52-5FCEB7169112}" type="presOf" srcId="{4E86AA01-2CA1-4C42-B893-CCE049BB0F2E}" destId="{FF32033D-066B-4ED3-8E3C-8E4579D6D71A}" srcOrd="0" destOrd="0" presId="urn:microsoft.com/office/officeart/2005/8/layout/hierarchy2"/>
    <dgm:cxn modelId="{0F6F469B-5D1A-4461-8745-53E49BAAB73E}" type="presOf" srcId="{16732CBC-191F-4439-8258-669BE26C45B3}" destId="{9BD9C3E2-6942-424E-98F4-5988C955096E}" srcOrd="0" destOrd="0" presId="urn:microsoft.com/office/officeart/2005/8/layout/hierarchy2"/>
    <dgm:cxn modelId="{27788A3D-14A4-4FB4-8533-76365DD7C281}" type="presOf" srcId="{749400E8-09D8-434D-A611-FD90FB75BDEA}" destId="{42368F6E-3256-43FA-B993-2F0AF347596E}" srcOrd="1" destOrd="0" presId="urn:microsoft.com/office/officeart/2005/8/layout/hierarchy2"/>
    <dgm:cxn modelId="{786732AC-2045-4BC7-B33E-77745A30A469}" type="presOf" srcId="{C09252DE-F44C-4F18-960B-7A30E0F0769D}" destId="{73D7C679-1BA2-460B-8857-3836498D4759}" srcOrd="0" destOrd="0" presId="urn:microsoft.com/office/officeart/2005/8/layout/hierarchy2"/>
    <dgm:cxn modelId="{4171EF1F-E465-45DC-B79F-643EC27E52FE}" type="presParOf" srcId="{FF32033D-066B-4ED3-8E3C-8E4579D6D71A}" destId="{793019BB-EE82-4E36-8232-E50A8161B840}" srcOrd="0" destOrd="0" presId="urn:microsoft.com/office/officeart/2005/8/layout/hierarchy2"/>
    <dgm:cxn modelId="{E8298875-2F13-4050-8A82-2E64F6809B8C}" type="presParOf" srcId="{793019BB-EE82-4E36-8232-E50A8161B840}" destId="{73D7C679-1BA2-460B-8857-3836498D4759}" srcOrd="0" destOrd="0" presId="urn:microsoft.com/office/officeart/2005/8/layout/hierarchy2"/>
    <dgm:cxn modelId="{F87910BD-72B7-4F38-A5A9-8607973E86C4}" type="presParOf" srcId="{793019BB-EE82-4E36-8232-E50A8161B840}" destId="{831F0033-61CA-4604-B821-8BF692F7DDDB}" srcOrd="1" destOrd="0" presId="urn:microsoft.com/office/officeart/2005/8/layout/hierarchy2"/>
    <dgm:cxn modelId="{9BF37AF7-7E58-43A8-B042-4D4D5EEA70E4}" type="presParOf" srcId="{831F0033-61CA-4604-B821-8BF692F7DDDB}" destId="{D40EA488-C944-4B54-AB55-6EAF2B7AAF17}" srcOrd="0" destOrd="0" presId="urn:microsoft.com/office/officeart/2005/8/layout/hierarchy2"/>
    <dgm:cxn modelId="{3B00005B-8E25-487E-BCCE-D26569C8E856}" type="presParOf" srcId="{D40EA488-C944-4B54-AB55-6EAF2B7AAF17}" destId="{41BB0529-EBE4-4B95-861C-D86FE8E77913}" srcOrd="0" destOrd="0" presId="urn:microsoft.com/office/officeart/2005/8/layout/hierarchy2"/>
    <dgm:cxn modelId="{39B073F2-4A76-4301-9986-863347712187}" type="presParOf" srcId="{831F0033-61CA-4604-B821-8BF692F7DDDB}" destId="{6BFDFC6C-966A-47F3-BAF3-BF11941937B1}" srcOrd="1" destOrd="0" presId="urn:microsoft.com/office/officeart/2005/8/layout/hierarchy2"/>
    <dgm:cxn modelId="{869DF21D-E224-4810-998F-412534719B75}" type="presParOf" srcId="{6BFDFC6C-966A-47F3-BAF3-BF11941937B1}" destId="{C0133199-58ED-4031-B8C4-5F16DCC0431C}" srcOrd="0" destOrd="0" presId="urn:microsoft.com/office/officeart/2005/8/layout/hierarchy2"/>
    <dgm:cxn modelId="{881DFD47-BD8B-4B06-8F9A-5541D1B46DD1}" type="presParOf" srcId="{6BFDFC6C-966A-47F3-BAF3-BF11941937B1}" destId="{0A9C332A-E523-4C82-8AD1-A3B0A6491F92}" srcOrd="1" destOrd="0" presId="urn:microsoft.com/office/officeart/2005/8/layout/hierarchy2"/>
    <dgm:cxn modelId="{33B6105D-3AE6-4D90-8542-7DEA3652E932}" type="presParOf" srcId="{831F0033-61CA-4604-B821-8BF692F7DDDB}" destId="{8F29680D-B183-424F-B580-A61B151F9FA1}" srcOrd="2" destOrd="0" presId="urn:microsoft.com/office/officeart/2005/8/layout/hierarchy2"/>
    <dgm:cxn modelId="{E1D1EF8B-2877-4E03-B8F0-AA79358271DE}" type="presParOf" srcId="{8F29680D-B183-424F-B580-A61B151F9FA1}" destId="{BACFA794-BFF3-43E5-85D8-9702DF1C6F90}" srcOrd="0" destOrd="0" presId="urn:microsoft.com/office/officeart/2005/8/layout/hierarchy2"/>
    <dgm:cxn modelId="{C6BE0654-9131-4111-9FF0-5E224894B8DE}" type="presParOf" srcId="{831F0033-61CA-4604-B821-8BF692F7DDDB}" destId="{E62508FC-BDE5-479E-AF74-3B418E8FEC3E}" srcOrd="3" destOrd="0" presId="urn:microsoft.com/office/officeart/2005/8/layout/hierarchy2"/>
    <dgm:cxn modelId="{7B66048E-BBE4-4E69-BCF2-9065915ABDCC}" type="presParOf" srcId="{E62508FC-BDE5-479E-AF74-3B418E8FEC3E}" destId="{14693311-B3AD-488B-8251-146AAF8B67E9}" srcOrd="0" destOrd="0" presId="urn:microsoft.com/office/officeart/2005/8/layout/hierarchy2"/>
    <dgm:cxn modelId="{3D661790-3812-4DC4-8861-2B5D77A1CE10}" type="presParOf" srcId="{E62508FC-BDE5-479E-AF74-3B418E8FEC3E}" destId="{0A1EB884-E1EB-4493-B9BE-A5EED5636529}" srcOrd="1" destOrd="0" presId="urn:microsoft.com/office/officeart/2005/8/layout/hierarchy2"/>
    <dgm:cxn modelId="{AD53B3F9-0BA2-49BA-9A3F-F6359B712356}" type="presParOf" srcId="{831F0033-61CA-4604-B821-8BF692F7DDDB}" destId="{804EDB36-F94D-4F99-8F58-A98B98AA9912}" srcOrd="4" destOrd="0" presId="urn:microsoft.com/office/officeart/2005/8/layout/hierarchy2"/>
    <dgm:cxn modelId="{97A3E705-4394-43B7-A36B-B54A93B9A386}" type="presParOf" srcId="{804EDB36-F94D-4F99-8F58-A98B98AA9912}" destId="{42368F6E-3256-43FA-B993-2F0AF347596E}" srcOrd="0" destOrd="0" presId="urn:microsoft.com/office/officeart/2005/8/layout/hierarchy2"/>
    <dgm:cxn modelId="{FFAF7EEF-8DAA-4CD8-A612-E9C1A46F3F11}" type="presParOf" srcId="{831F0033-61CA-4604-B821-8BF692F7DDDB}" destId="{4BD70F45-2343-47EC-B0DD-D7964B35E196}" srcOrd="5" destOrd="0" presId="urn:microsoft.com/office/officeart/2005/8/layout/hierarchy2"/>
    <dgm:cxn modelId="{8254313D-695E-4A39-A862-088320E366AA}" type="presParOf" srcId="{4BD70F45-2343-47EC-B0DD-D7964B35E196}" destId="{9BD9C3E2-6942-424E-98F4-5988C955096E}" srcOrd="0" destOrd="0" presId="urn:microsoft.com/office/officeart/2005/8/layout/hierarchy2"/>
    <dgm:cxn modelId="{FEE029BF-40E8-498A-A53F-A4B601B26402}" type="presParOf" srcId="{4BD70F45-2343-47EC-B0DD-D7964B35E196}" destId="{C9BF6546-11A0-4FA4-AA9D-834EAFBC807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BFD7AF0-2F19-473A-9FB1-8A4477A8AAAD}" type="doc">
      <dgm:prSet loTypeId="urn:microsoft.com/office/officeart/2005/8/layout/hList3" loCatId="list" qsTypeId="urn:microsoft.com/office/officeart/2005/8/quickstyle/3d7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D67294A7-275C-4538-ADD4-5746BE9820A7}">
      <dgm:prSet phldrT="[Текст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7030A0"/>
        </a:solidFill>
      </dgm:spPr>
      <dgm:t>
        <a:bodyPr/>
        <a:lstStyle/>
        <a:p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taxlilning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vazifalari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quydagilardir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8740765F-249B-40A9-9639-B7D1C2B2C530}" type="parTrans" cxnId="{A16A417E-73FE-44B7-994A-C38BA311CAC0}">
      <dgm:prSet/>
      <dgm:spPr/>
      <dgm:t>
        <a:bodyPr/>
        <a:lstStyle/>
        <a:p>
          <a:endParaRPr lang="ru-RU"/>
        </a:p>
      </dgm:t>
    </dgm:pt>
    <dgm:pt modelId="{5B00C97A-B4CB-4466-82A4-595FEEE18913}" type="sibTrans" cxnId="{A16A417E-73FE-44B7-994A-C38BA311CAC0}">
      <dgm:prSet/>
      <dgm:spPr/>
      <dgm:t>
        <a:bodyPr/>
        <a:lstStyle/>
        <a:p>
          <a:endParaRPr lang="ru-RU"/>
        </a:p>
      </dgm:t>
    </dgm:pt>
    <dgm:pt modelId="{881A06C2-5AC1-425B-9F1A-39AA3A7E2365}">
      <dgm:prSet phldrT="[Текст]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holati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ularga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tegishli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trayektiriyalarini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A90116C-4920-4693-8E0B-B1BE4148A9C2}" type="parTrans" cxnId="{B59D93E8-D644-418A-854B-A62BF3841B3C}">
      <dgm:prSet/>
      <dgm:spPr/>
      <dgm:t>
        <a:bodyPr/>
        <a:lstStyle/>
        <a:p>
          <a:endParaRPr lang="ru-RU"/>
        </a:p>
      </dgm:t>
    </dgm:pt>
    <dgm:pt modelId="{56427849-4858-4583-AA2C-6022B57D82AD}" type="sibTrans" cxnId="{B59D93E8-D644-418A-854B-A62BF3841B3C}">
      <dgm:prSet/>
      <dgm:spPr/>
      <dgm:t>
        <a:bodyPr/>
        <a:lstStyle/>
        <a:p>
          <a:endParaRPr lang="ru-RU"/>
        </a:p>
      </dgm:t>
    </dgm:pt>
    <dgm:pt modelId="{A59D1CF4-F9E6-4AEF-B2AF-83455846AB56}">
      <dgm:prSet phldrT="[Текст]"/>
      <dgm:spPr>
        <a:ln>
          <a:solidFill>
            <a:schemeClr val="accent3">
              <a:lumMod val="20000"/>
              <a:lumOff val="80000"/>
            </a:schemeClr>
          </a:solidFill>
        </a:ln>
        <a:sp3d extrusionH="50600" prstMaterial="metal">
          <a:bevelT w="101600" h="80600" prst="angle"/>
          <a:bevelB w="80600" h="80600" prst="relaxedInset"/>
        </a:sp3d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tezliklarini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6EA17C2-A1AE-48DD-B835-68F4048B34D2}" type="parTrans" cxnId="{05F2BCD7-B133-404E-8958-2E1ECF7C92F4}">
      <dgm:prSet/>
      <dgm:spPr/>
      <dgm:t>
        <a:bodyPr/>
        <a:lstStyle/>
        <a:p>
          <a:endParaRPr lang="ru-RU"/>
        </a:p>
      </dgm:t>
    </dgm:pt>
    <dgm:pt modelId="{5F801571-F408-4EFC-9758-32F0A2735029}" type="sibTrans" cxnId="{05F2BCD7-B133-404E-8958-2E1ECF7C92F4}">
      <dgm:prSet/>
      <dgm:spPr/>
      <dgm:t>
        <a:bodyPr/>
        <a:lstStyle/>
        <a:p>
          <a:endParaRPr lang="ru-RU"/>
        </a:p>
      </dgm:t>
    </dgm:pt>
    <dgm:pt modelId="{04841CB3-0C51-4A2A-B065-F6EA53CD7A63}">
      <dgm:prSet phldrT="[Текст]"/>
      <dgm:spPr>
        <a:solidFill>
          <a:schemeClr val="bg2">
            <a:lumMod val="75000"/>
          </a:schemeClr>
        </a:solidFill>
        <a:sp3d extrusionH="50600" prstMaterial="metal">
          <a:bevelT w="101600" h="80600"/>
          <a:bevelB w="80600" h="80600" prst="relaxedInset"/>
        </a:sp3d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tezlanishlarini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589A69A-376B-491F-A053-BC3882498657}" type="parTrans" cxnId="{15C7D8E6-99BC-4C4A-A521-D9E5710A8E90}">
      <dgm:prSet/>
      <dgm:spPr/>
      <dgm:t>
        <a:bodyPr/>
        <a:lstStyle/>
        <a:p>
          <a:endParaRPr lang="ru-RU"/>
        </a:p>
      </dgm:t>
    </dgm:pt>
    <dgm:pt modelId="{F1A79847-5705-4EDF-939D-F8610D31C4C3}" type="sibTrans" cxnId="{15C7D8E6-99BC-4C4A-A521-D9E5710A8E90}">
      <dgm:prSet/>
      <dgm:spPr/>
      <dgm:t>
        <a:bodyPr/>
        <a:lstStyle/>
        <a:p>
          <a:endParaRPr lang="ru-RU"/>
        </a:p>
      </dgm:t>
    </dgm:pt>
    <dgm:pt modelId="{6A0A4422-895D-4A27-A5AB-23583DACB0CE}" type="pres">
      <dgm:prSet presAssocID="{CBFD7AF0-2F19-473A-9FB1-8A4477A8AAA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6CE07E-40F1-4E83-B2F8-80D47D895F9E}" type="pres">
      <dgm:prSet presAssocID="{D67294A7-275C-4538-ADD4-5746BE9820A7}" presName="roof" presStyleLbl="dkBgShp" presStyleIdx="0" presStyleCnt="2"/>
      <dgm:spPr/>
      <dgm:t>
        <a:bodyPr/>
        <a:lstStyle/>
        <a:p>
          <a:endParaRPr lang="ru-RU"/>
        </a:p>
      </dgm:t>
    </dgm:pt>
    <dgm:pt modelId="{895E2BF1-66FE-4125-A524-29BC80B83B0B}" type="pres">
      <dgm:prSet presAssocID="{D67294A7-275C-4538-ADD4-5746BE9820A7}" presName="pillars" presStyleCnt="0"/>
      <dgm:spPr/>
    </dgm:pt>
    <dgm:pt modelId="{C6AC671C-F4FC-491F-B7D1-E56495EA0E9F}" type="pres">
      <dgm:prSet presAssocID="{D67294A7-275C-4538-ADD4-5746BE9820A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ABFC9-ACA5-4554-93CF-9DADEA59A80E}" type="pres">
      <dgm:prSet presAssocID="{A59D1CF4-F9E6-4AEF-B2AF-83455846AB5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70490B-7221-4F8D-93E8-D53F077382D7}" type="pres">
      <dgm:prSet presAssocID="{04841CB3-0C51-4A2A-B065-F6EA53CD7A6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EA1BBA-D2F5-4426-9FD9-A20DB037EB10}" type="pres">
      <dgm:prSet presAssocID="{D67294A7-275C-4538-ADD4-5746BE9820A7}" presName="base" presStyleLbl="dkBgShp" presStyleIdx="1" presStyleCnt="2"/>
      <dgm:spPr/>
    </dgm:pt>
  </dgm:ptLst>
  <dgm:cxnLst>
    <dgm:cxn modelId="{AFC1BE15-4C65-4F8C-B197-F8B47D21624B}" type="presOf" srcId="{CBFD7AF0-2F19-473A-9FB1-8A4477A8AAAD}" destId="{6A0A4422-895D-4A27-A5AB-23583DACB0CE}" srcOrd="0" destOrd="0" presId="urn:microsoft.com/office/officeart/2005/8/layout/hList3"/>
    <dgm:cxn modelId="{05F2BCD7-B133-404E-8958-2E1ECF7C92F4}" srcId="{D67294A7-275C-4538-ADD4-5746BE9820A7}" destId="{A59D1CF4-F9E6-4AEF-B2AF-83455846AB56}" srcOrd="1" destOrd="0" parTransId="{46EA17C2-A1AE-48DD-B835-68F4048B34D2}" sibTransId="{5F801571-F408-4EFC-9758-32F0A2735029}"/>
    <dgm:cxn modelId="{AFF92C7F-E906-4FC9-8E02-84E2237CBF83}" type="presOf" srcId="{A59D1CF4-F9E6-4AEF-B2AF-83455846AB56}" destId="{267ABFC9-ACA5-4554-93CF-9DADEA59A80E}" srcOrd="0" destOrd="0" presId="urn:microsoft.com/office/officeart/2005/8/layout/hList3"/>
    <dgm:cxn modelId="{A16A417E-73FE-44B7-994A-C38BA311CAC0}" srcId="{CBFD7AF0-2F19-473A-9FB1-8A4477A8AAAD}" destId="{D67294A7-275C-4538-ADD4-5746BE9820A7}" srcOrd="0" destOrd="0" parTransId="{8740765F-249B-40A9-9639-B7D1C2B2C530}" sibTransId="{5B00C97A-B4CB-4466-82A4-595FEEE18913}"/>
    <dgm:cxn modelId="{E65EBDD9-80A6-4A3B-8E0F-98FFD1462185}" type="presOf" srcId="{D67294A7-275C-4538-ADD4-5746BE9820A7}" destId="{BB6CE07E-40F1-4E83-B2F8-80D47D895F9E}" srcOrd="0" destOrd="0" presId="urn:microsoft.com/office/officeart/2005/8/layout/hList3"/>
    <dgm:cxn modelId="{15C7D8E6-99BC-4C4A-A521-D9E5710A8E90}" srcId="{D67294A7-275C-4538-ADD4-5746BE9820A7}" destId="{04841CB3-0C51-4A2A-B065-F6EA53CD7A63}" srcOrd="2" destOrd="0" parTransId="{5589A69A-376B-491F-A053-BC3882498657}" sibTransId="{F1A79847-5705-4EDF-939D-F8610D31C4C3}"/>
    <dgm:cxn modelId="{FAB2394E-D03C-4278-A80F-C5DAB675672E}" type="presOf" srcId="{04841CB3-0C51-4A2A-B065-F6EA53CD7A63}" destId="{9E70490B-7221-4F8D-93E8-D53F077382D7}" srcOrd="0" destOrd="0" presId="urn:microsoft.com/office/officeart/2005/8/layout/hList3"/>
    <dgm:cxn modelId="{B59D93E8-D644-418A-854B-A62BF3841B3C}" srcId="{D67294A7-275C-4538-ADD4-5746BE9820A7}" destId="{881A06C2-5AC1-425B-9F1A-39AA3A7E2365}" srcOrd="0" destOrd="0" parTransId="{EA90116C-4920-4693-8E0B-B1BE4148A9C2}" sibTransId="{56427849-4858-4583-AA2C-6022B57D82AD}"/>
    <dgm:cxn modelId="{016A96C1-9C98-45D3-9665-CF6BBE49962E}" type="presOf" srcId="{881A06C2-5AC1-425B-9F1A-39AA3A7E2365}" destId="{C6AC671C-F4FC-491F-B7D1-E56495EA0E9F}" srcOrd="0" destOrd="0" presId="urn:microsoft.com/office/officeart/2005/8/layout/hList3"/>
    <dgm:cxn modelId="{9CA72C49-5D64-4DA5-961F-EF7DACF0D6E1}" type="presParOf" srcId="{6A0A4422-895D-4A27-A5AB-23583DACB0CE}" destId="{BB6CE07E-40F1-4E83-B2F8-80D47D895F9E}" srcOrd="0" destOrd="0" presId="urn:microsoft.com/office/officeart/2005/8/layout/hList3"/>
    <dgm:cxn modelId="{08216D76-B7CC-44F0-A09E-3A5FEF219A45}" type="presParOf" srcId="{6A0A4422-895D-4A27-A5AB-23583DACB0CE}" destId="{895E2BF1-66FE-4125-A524-29BC80B83B0B}" srcOrd="1" destOrd="0" presId="urn:microsoft.com/office/officeart/2005/8/layout/hList3"/>
    <dgm:cxn modelId="{009F0467-C3C4-4C6B-8011-C4376132ABDB}" type="presParOf" srcId="{895E2BF1-66FE-4125-A524-29BC80B83B0B}" destId="{C6AC671C-F4FC-491F-B7D1-E56495EA0E9F}" srcOrd="0" destOrd="0" presId="urn:microsoft.com/office/officeart/2005/8/layout/hList3"/>
    <dgm:cxn modelId="{10EF29D5-AE47-4B7E-8931-E5D094623CAB}" type="presParOf" srcId="{895E2BF1-66FE-4125-A524-29BC80B83B0B}" destId="{267ABFC9-ACA5-4554-93CF-9DADEA59A80E}" srcOrd="1" destOrd="0" presId="urn:microsoft.com/office/officeart/2005/8/layout/hList3"/>
    <dgm:cxn modelId="{DCB69172-3F8B-4FA9-9474-87BC2A15019E}" type="presParOf" srcId="{895E2BF1-66FE-4125-A524-29BC80B83B0B}" destId="{9E70490B-7221-4F8D-93E8-D53F077382D7}" srcOrd="2" destOrd="0" presId="urn:microsoft.com/office/officeart/2005/8/layout/hList3"/>
    <dgm:cxn modelId="{25F10B59-5017-4F45-8CBC-C5E2FF2FA2D1}" type="presParOf" srcId="{6A0A4422-895D-4A27-A5AB-23583DACB0CE}" destId="{5DEA1BBA-D2F5-4426-9FD9-A20DB037EB1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List7#3" loCatId="list" qsTypeId="urn:microsoft.com/office/officeart/2005/8/quickstyle/3d7" qsCatId="3D" csTypeId="urn:microsoft.com/office/officeart/2005/8/colors/colorful5" csCatId="colorful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</a:t>
          </a:r>
          <a:endParaRPr lang="en-US" sz="3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Xaqiqiy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uzunlikni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chizmadagi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uzunlikka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masshtabi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deyiladi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7FA41FE7-63E8-4494-B474-7A7ABE2917AE}" type="pres">
      <dgm:prSet presAssocID="{211E33BF-E7AF-478E-A400-7B12CEC70FAD}" presName="Name0" presStyleCnt="0">
        <dgm:presLayoutVars>
          <dgm:dir/>
          <dgm:resizeHandles val="exact"/>
        </dgm:presLayoutVars>
      </dgm:prSet>
      <dgm:spPr/>
    </dgm:pt>
    <dgm:pt modelId="{2F6471E0-DEAE-4249-BEFB-1A350DFBA74C}" type="pres">
      <dgm:prSet presAssocID="{211E33BF-E7AF-478E-A400-7B12CEC70FAD}" presName="fgShape" presStyleLbl="fgShp" presStyleIdx="0" presStyleCnt="1"/>
      <dgm:spPr/>
    </dgm:pt>
    <dgm:pt modelId="{B33D5565-F463-402F-A517-EB88515F79ED}" type="pres">
      <dgm:prSet presAssocID="{211E33BF-E7AF-478E-A400-7B12CEC70FAD}" presName="linComp" presStyleCnt="0"/>
      <dgm:spPr/>
    </dgm:pt>
    <dgm:pt modelId="{5AFD89B9-774B-4CD8-B883-6B5C7DC405CF}" type="pres">
      <dgm:prSet presAssocID="{1198AE62-8E77-40D1-BBA6-12150F57C36B}" presName="compNode" presStyleCnt="0"/>
      <dgm:spPr/>
    </dgm:pt>
    <dgm:pt modelId="{2BD55E24-F297-46E1-9364-920C99C14884}" type="pres">
      <dgm:prSet presAssocID="{1198AE62-8E77-40D1-BBA6-12150F57C36B}" presName="bkgdShape" presStyleLbl="node1" presStyleIdx="0" presStyleCnt="1" custLinFactNeighborY="227"/>
      <dgm:spPr/>
      <dgm:t>
        <a:bodyPr/>
        <a:lstStyle/>
        <a:p>
          <a:endParaRPr lang="ru-RU"/>
        </a:p>
      </dgm:t>
    </dgm:pt>
    <dgm:pt modelId="{FCAE4F2E-1E06-433D-B58B-4612549D5360}" type="pres">
      <dgm:prSet presAssocID="{1198AE62-8E77-40D1-BBA6-12150F57C36B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2A639-D2AF-4B2E-838F-A3297CFA94BF}" type="pres">
      <dgm:prSet presAssocID="{1198AE62-8E77-40D1-BBA6-12150F57C36B}" presName="invisiNode" presStyleLbl="node1" presStyleIdx="0" presStyleCnt="1"/>
      <dgm:spPr/>
    </dgm:pt>
    <dgm:pt modelId="{945039AA-38B0-4DDE-8347-A66BC542DB1C}" type="pres">
      <dgm:prSet presAssocID="{1198AE62-8E77-40D1-BBA6-12150F57C36B}" presName="imagNode" presStyleLbl="fgImgPlace1" presStyleIdx="0" presStyleCnt="1" custScaleX="284259" custScaleY="138325" custLinFactNeighborX="-16918" custLinFactNeighborY="2143"/>
      <dgm:spPr/>
    </dgm:pt>
  </dgm:ptLst>
  <dgm:cxnLst>
    <dgm:cxn modelId="{2B60C92C-8B13-475B-BB9C-3ACBC98B9BF1}" type="presOf" srcId="{211E33BF-E7AF-478E-A400-7B12CEC70FAD}" destId="{7FA41FE7-63E8-4494-B474-7A7ABE2917AE}" srcOrd="0" destOrd="0" presId="urn:microsoft.com/office/officeart/2005/8/layout/hList7#3"/>
    <dgm:cxn modelId="{8093F144-7139-47CD-920E-A5F14288B74B}" type="presOf" srcId="{1198AE62-8E77-40D1-BBA6-12150F57C36B}" destId="{2BD55E24-F297-46E1-9364-920C99C14884}" srcOrd="0" destOrd="0" presId="urn:microsoft.com/office/officeart/2005/8/layout/hList7#3"/>
    <dgm:cxn modelId="{928A048F-BDEE-48DD-9D97-834E5E882429}" type="presOf" srcId="{1198AE62-8E77-40D1-BBA6-12150F57C36B}" destId="{FCAE4F2E-1E06-433D-B58B-4612549D5360}" srcOrd="1" destOrd="0" presId="urn:microsoft.com/office/officeart/2005/8/layout/hList7#3"/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2276500E-6CE8-4516-9F45-43AF58F071E1}" type="presParOf" srcId="{7FA41FE7-63E8-4494-B474-7A7ABE2917AE}" destId="{2F6471E0-DEAE-4249-BEFB-1A350DFBA74C}" srcOrd="0" destOrd="0" presId="urn:microsoft.com/office/officeart/2005/8/layout/hList7#3"/>
    <dgm:cxn modelId="{32157B85-69D9-4CE3-93B4-77BDB81140CF}" type="presParOf" srcId="{7FA41FE7-63E8-4494-B474-7A7ABE2917AE}" destId="{B33D5565-F463-402F-A517-EB88515F79ED}" srcOrd="1" destOrd="0" presId="urn:microsoft.com/office/officeart/2005/8/layout/hList7#3"/>
    <dgm:cxn modelId="{A412A196-1DE3-48D2-9DF2-79699636AE1F}" type="presParOf" srcId="{B33D5565-F463-402F-A517-EB88515F79ED}" destId="{5AFD89B9-774B-4CD8-B883-6B5C7DC405CF}" srcOrd="0" destOrd="0" presId="urn:microsoft.com/office/officeart/2005/8/layout/hList7#3"/>
    <dgm:cxn modelId="{2F153AB8-F67C-4FBD-8B6C-9BF7C21EF737}" type="presParOf" srcId="{5AFD89B9-774B-4CD8-B883-6B5C7DC405CF}" destId="{2BD55E24-F297-46E1-9364-920C99C14884}" srcOrd="0" destOrd="0" presId="urn:microsoft.com/office/officeart/2005/8/layout/hList7#3"/>
    <dgm:cxn modelId="{601DC00C-99B8-4943-B717-B3B7C4B7326C}" type="presParOf" srcId="{5AFD89B9-774B-4CD8-B883-6B5C7DC405CF}" destId="{FCAE4F2E-1E06-433D-B58B-4612549D5360}" srcOrd="1" destOrd="0" presId="urn:microsoft.com/office/officeart/2005/8/layout/hList7#3"/>
    <dgm:cxn modelId="{5E2899C5-60CD-4BEF-8711-C71BAAEEC705}" type="presParOf" srcId="{5AFD89B9-774B-4CD8-B883-6B5C7DC405CF}" destId="{4F72A639-D2AF-4B2E-838F-A3297CFA94BF}" srcOrd="2" destOrd="0" presId="urn:microsoft.com/office/officeart/2005/8/layout/hList7#3"/>
    <dgm:cxn modelId="{F9B9FC97-4B9E-4511-8BCB-44ED63C0EAD8}" type="presParOf" srcId="{5AFD89B9-774B-4CD8-B883-6B5C7DC405CF}" destId="{945039AA-38B0-4DDE-8347-A66BC542DB1C}" srcOrd="3" destOrd="0" presId="urn:microsoft.com/office/officeart/2005/8/layout/hList7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r>
            <a:rPr lang="uz-Cyrl-UZ" sz="6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 aylanuvchi mexanizm bo’g’in nuqtalarining tezlik va tezlanish</a:t>
          </a:r>
          <a:r>
            <a:rPr lang="en-US" sz="6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plan</a:t>
          </a:r>
          <a:r>
            <a:rPr lang="uz-Cyrl-UZ" sz="6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lari</a:t>
          </a:r>
          <a:endParaRPr lang="ru-RU" sz="6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</dgm:pt>
    <dgm:pt modelId="{834C1A3E-6C6B-4764-A299-2A68278090D0}" type="pres">
      <dgm:prSet presAssocID="{2356B4A8-AE55-44C6-9916-5C928B9E2E11}" presName="space" presStyleCnt="0"/>
      <dgm:spPr/>
    </dgm:pt>
    <dgm:pt modelId="{77507ADB-50DB-4826-9327-55D452ADEDB6}" type="pres">
      <dgm:prSet presAssocID="{2356B4A8-AE55-44C6-9916-5C928B9E2E11}" presName="rect1" presStyleLbl="alignAcc1" presStyleIdx="0" presStyleCnt="1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C2AD1-04E2-4736-9D62-2AE8FC6F604C}">
      <dsp:nvSpPr>
        <dsp:cNvPr id="0" name=""/>
        <dsp:cNvSpPr/>
      </dsp:nvSpPr>
      <dsp:spPr>
        <a:xfrm>
          <a:off x="0" y="0"/>
          <a:ext cx="9376229" cy="5129135"/>
        </a:xfrm>
        <a:prstGeom prst="roundRect">
          <a:avLst>
            <a:gd name="adj" fmla="val 10000"/>
          </a:avLst>
        </a:prstGeom>
        <a:solidFill>
          <a:schemeClr val="accent1"/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0" i="0" kern="1200" baseline="0" dirty="0" err="1" smtClean="0"/>
            <a:t>Mexanizmning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kinematik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analizida</a:t>
          </a:r>
          <a:r>
            <a:rPr lang="de-DE" sz="2000" b="0" i="0" kern="1200" baseline="0" dirty="0" smtClean="0"/>
            <a:t>, </a:t>
          </a:r>
          <a:r>
            <a:rPr lang="de-DE" sz="2000" b="0" i="0" kern="1200" baseline="0" dirty="0" err="1" smtClean="0"/>
            <a:t>mexanizm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xolatlar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plani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tuziladi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va</a:t>
          </a:r>
          <a:r>
            <a:rPr lang="de-DE" sz="2000" b="0" i="0" kern="1200" baseline="0" dirty="0" smtClean="0"/>
            <a:t>  </a:t>
          </a:r>
          <a:r>
            <a:rPr lang="de-DE" sz="2000" b="0" i="0" kern="1200" baseline="0" dirty="0" err="1" smtClean="0"/>
            <a:t>mexanizm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bo’g’inlari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nuqtalarining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chiziqli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ko`chishi</a:t>
          </a:r>
          <a:r>
            <a:rPr lang="de-DE" sz="2000" b="0" i="0" kern="1200" baseline="0" dirty="0" smtClean="0"/>
            <a:t>, </a:t>
          </a:r>
          <a:r>
            <a:rPr lang="de-DE" sz="2000" b="0" i="0" kern="1200" baseline="0" dirty="0" err="1" smtClean="0"/>
            <a:t>tezligi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va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tezlanishlari</a:t>
          </a:r>
          <a:r>
            <a:rPr lang="de-DE" sz="2000" b="0" i="0" kern="1200" baseline="0" dirty="0" smtClean="0"/>
            <a:t>, </a:t>
          </a:r>
          <a:r>
            <a:rPr lang="de-DE" sz="2000" b="0" i="0" kern="1200" baseline="0" dirty="0" err="1" smtClean="0"/>
            <a:t>bo’g’inlarining</a:t>
          </a:r>
          <a:r>
            <a:rPr lang="de-DE" sz="2000" b="0" i="0" kern="1200" baseline="0" dirty="0" smtClean="0"/>
            <a:t>  </a:t>
          </a:r>
          <a:r>
            <a:rPr lang="de-DE" sz="2000" b="0" i="0" kern="1200" baseline="0" dirty="0" err="1" smtClean="0"/>
            <a:t>aylanish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burchagi</a:t>
          </a:r>
          <a:r>
            <a:rPr lang="de-DE" sz="2000" b="0" i="0" kern="1200" baseline="0" dirty="0" smtClean="0"/>
            <a:t>, </a:t>
          </a:r>
          <a:r>
            <a:rPr lang="de-DE" sz="2000" b="0" i="0" kern="1200" baseline="0" dirty="0" err="1" smtClean="0"/>
            <a:t>burchak</a:t>
          </a:r>
          <a:r>
            <a:rPr lang="de-DE" sz="2000" b="0" i="0" kern="1200" baseline="0" dirty="0" smtClean="0"/>
            <a:t>  </a:t>
          </a:r>
          <a:r>
            <a:rPr lang="de-DE" sz="2000" b="0" i="0" kern="1200" baseline="0" dirty="0" err="1" smtClean="0"/>
            <a:t>tezligi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va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tezlanishlari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aniqlanadi</a:t>
          </a:r>
          <a:r>
            <a:rPr lang="de-DE" sz="2000" b="0" i="0" kern="1200" baseline="0" dirty="0" smtClean="0"/>
            <a:t>. Bunda </a:t>
          </a:r>
          <a:r>
            <a:rPr lang="de-DE" sz="2000" b="0" i="0" kern="1200" baseline="0" dirty="0" err="1" smtClean="0"/>
            <a:t>bo’g’inlarga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ta'sir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etuvchi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kuchlar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hisobga</a:t>
          </a:r>
          <a:r>
            <a:rPr lang="de-DE" sz="2000" b="0" i="0" kern="1200" baseline="0" dirty="0" smtClean="0"/>
            <a:t> </a:t>
          </a:r>
          <a:r>
            <a:rPr lang="de-DE" sz="2000" b="0" i="0" kern="1200" baseline="0" dirty="0" err="1" smtClean="0"/>
            <a:t>olinmaydi</a:t>
          </a:r>
          <a:r>
            <a:rPr lang="de-DE" sz="2000" b="0" i="0" kern="1200" baseline="0" dirty="0" smtClean="0"/>
            <a:t>.</a:t>
          </a:r>
          <a:endParaRPr lang="ru-RU" sz="2000" b="0" i="0" kern="1200" baseline="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0" i="0" kern="1200" baseline="0" dirty="0" err="1" smtClean="0">
              <a:solidFill>
                <a:schemeClr val="bg1"/>
              </a:solidFill>
            </a:rPr>
            <a:t>Mexanizmlar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asosan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yetaklovchi</a:t>
          </a:r>
          <a:r>
            <a:rPr lang="de-DE" sz="2000" b="0" i="0" kern="1200" baseline="0" dirty="0" smtClean="0">
              <a:solidFill>
                <a:schemeClr val="bg1"/>
              </a:solidFill>
            </a:rPr>
            <a:t>,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uzatuvchi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va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etaklanuvchi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bo’g’inlardan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tashkil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topadi</a:t>
          </a:r>
          <a:r>
            <a:rPr lang="de-DE" sz="2000" b="0" i="0" kern="1200" baseline="0" dirty="0" smtClean="0">
              <a:solidFill>
                <a:schemeClr val="bg1"/>
              </a:solidFill>
            </a:rPr>
            <a:t>. </a:t>
          </a:r>
          <a:endParaRPr lang="ru-RU" sz="2000" b="0" i="0" kern="1200" baseline="0" dirty="0">
            <a:solidFill>
              <a:schemeClr val="bg1"/>
            </a:solidFill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000" b="0" i="0" kern="1200" baseline="0" dirty="0" smtClean="0">
              <a:solidFill>
                <a:schemeClr val="bg1"/>
              </a:solidFill>
            </a:rPr>
            <a:t>Har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qanday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mexanizm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ma'lum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tartibda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harakat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qiladi</a:t>
          </a:r>
          <a:r>
            <a:rPr lang="de-DE" sz="2000" b="0" i="0" kern="1200" baseline="0" dirty="0" smtClean="0">
              <a:solidFill>
                <a:schemeClr val="bg1"/>
              </a:solidFill>
            </a:rPr>
            <a:t>,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bu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harakat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yetaklovchi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bo’g’indagi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harakat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qonuniga</a:t>
          </a:r>
          <a:r>
            <a:rPr lang="de-DE" sz="2000" b="0" i="0" kern="1200" baseline="0" dirty="0" smtClean="0">
              <a:solidFill>
                <a:schemeClr val="bg1"/>
              </a:solidFill>
            </a:rPr>
            <a:t> </a:t>
          </a:r>
          <a:r>
            <a:rPr lang="de-DE" sz="2000" b="0" i="0" kern="1200" baseline="0" dirty="0" err="1" smtClean="0">
              <a:solidFill>
                <a:schemeClr val="bg1"/>
              </a:solidFill>
            </a:rPr>
            <a:t>bog`liq</a:t>
          </a:r>
          <a:r>
            <a:rPr lang="de-DE" sz="2000" b="0" i="0" kern="1200" baseline="0" dirty="0" smtClean="0">
              <a:solidFill>
                <a:schemeClr val="bg1"/>
              </a:solidFill>
            </a:rPr>
            <a:t>.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Mexanizmlardagi</a:t>
          </a:r>
          <a:r>
            <a:rPr lang="en-US" sz="2000" b="0" i="0" kern="1200" baseline="0" dirty="0" smtClean="0">
              <a:solidFill>
                <a:schemeClr val="bg1"/>
              </a:solidFill>
            </a:rPr>
            <a:t>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shu</a:t>
          </a:r>
          <a:r>
            <a:rPr lang="en-US" sz="2000" b="0" i="0" kern="1200" baseline="0" dirty="0" smtClean="0">
              <a:solidFill>
                <a:schemeClr val="bg1"/>
              </a:solidFill>
            </a:rPr>
            <a:t>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harakat</a:t>
          </a:r>
          <a:r>
            <a:rPr lang="en-US" sz="2000" b="0" i="0" kern="1200" baseline="0" dirty="0" smtClean="0">
              <a:solidFill>
                <a:schemeClr val="bg1"/>
              </a:solidFill>
            </a:rPr>
            <a:t>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qarshiligini</a:t>
          </a:r>
          <a:r>
            <a:rPr lang="en-US" sz="2000" b="0" i="0" kern="1200" baseline="0" dirty="0" smtClean="0">
              <a:solidFill>
                <a:schemeClr val="bg1"/>
              </a:solidFill>
            </a:rPr>
            <a:t>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o`rganish</a:t>
          </a:r>
          <a:r>
            <a:rPr lang="en-US" sz="2000" b="0" i="0" kern="1200" baseline="0" dirty="0" smtClean="0">
              <a:solidFill>
                <a:schemeClr val="bg1"/>
              </a:solidFill>
            </a:rPr>
            <a:t>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mexanizm</a:t>
          </a:r>
          <a:r>
            <a:rPr lang="en-US" sz="2000" b="0" i="0" kern="1200" baseline="0" dirty="0" smtClean="0">
              <a:solidFill>
                <a:schemeClr val="bg1"/>
              </a:solidFill>
            </a:rPr>
            <a:t>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kinematikasini</a:t>
          </a:r>
          <a:r>
            <a:rPr lang="en-US" sz="2000" b="0" i="0" kern="1200" baseline="0" dirty="0" smtClean="0">
              <a:solidFill>
                <a:schemeClr val="bg1"/>
              </a:solidFill>
            </a:rPr>
            <a:t>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asosiy</a:t>
          </a:r>
          <a:r>
            <a:rPr lang="en-US" sz="2000" b="0" i="0" kern="1200" baseline="0" dirty="0" smtClean="0">
              <a:solidFill>
                <a:schemeClr val="bg1"/>
              </a:solidFill>
            </a:rPr>
            <a:t> </a:t>
          </a:r>
          <a:r>
            <a:rPr lang="en-US" sz="2000" b="0" i="0" kern="1200" baseline="0" dirty="0" err="1" smtClean="0">
              <a:solidFill>
                <a:schemeClr val="bg1"/>
              </a:solidFill>
            </a:rPr>
            <a:t>masalasidir</a:t>
          </a:r>
          <a:endParaRPr lang="en-US" sz="2000" b="0" i="0" kern="1200" baseline="0" dirty="0">
            <a:solidFill>
              <a:schemeClr val="bg1"/>
            </a:solidFill>
          </a:endParaRPr>
        </a:p>
      </dsp:txBody>
      <dsp:txXfrm>
        <a:off x="2388159" y="0"/>
        <a:ext cx="6988069" cy="5129135"/>
      </dsp:txXfrm>
    </dsp:sp>
    <dsp:sp modelId="{CEF88381-F0F6-4EC4-A421-E8A11413E08E}">
      <dsp:nvSpPr>
        <dsp:cNvPr id="0" name=""/>
        <dsp:cNvSpPr/>
      </dsp:nvSpPr>
      <dsp:spPr>
        <a:xfrm>
          <a:off x="1289312" y="1046405"/>
          <a:ext cx="322448" cy="303632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DE6B68-1300-48FF-8FE5-73B36FEC072A}">
      <dsp:nvSpPr>
        <dsp:cNvPr id="0" name=""/>
        <dsp:cNvSpPr/>
      </dsp:nvSpPr>
      <dsp:spPr>
        <a:xfrm>
          <a:off x="8268440" y="1989906"/>
          <a:ext cx="285128" cy="20022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02254"/>
              </a:lnTo>
              <a:lnTo>
                <a:pt x="285128" y="2002254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2004C5-D723-45FF-93A2-89549AEAC90D}">
      <dsp:nvSpPr>
        <dsp:cNvPr id="0" name=""/>
        <dsp:cNvSpPr/>
      </dsp:nvSpPr>
      <dsp:spPr>
        <a:xfrm>
          <a:off x="8268440" y="1989906"/>
          <a:ext cx="285128" cy="7889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8940"/>
              </a:lnTo>
              <a:lnTo>
                <a:pt x="285128" y="788940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5398515" y="859414"/>
          <a:ext cx="3756407" cy="3601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084"/>
              </a:lnTo>
              <a:lnTo>
                <a:pt x="3756407" y="180084"/>
              </a:lnTo>
              <a:lnTo>
                <a:pt x="3756407" y="360168"/>
              </a:lnTo>
            </a:path>
          </a:pathLst>
        </a:custGeom>
        <a:noFill/>
        <a:ln w="425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6108752" y="2099089"/>
          <a:ext cx="1091422" cy="3601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084"/>
              </a:lnTo>
              <a:lnTo>
                <a:pt x="1091422" y="180084"/>
              </a:lnTo>
              <a:lnTo>
                <a:pt x="1091422" y="360168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130487-31AF-4DAC-BA30-101C0FA758B9}">
      <dsp:nvSpPr>
        <dsp:cNvPr id="0" name=""/>
        <dsp:cNvSpPr/>
      </dsp:nvSpPr>
      <dsp:spPr>
        <a:xfrm>
          <a:off x="4935443" y="2099089"/>
          <a:ext cx="1173309" cy="360168"/>
        </a:xfrm>
        <a:custGeom>
          <a:avLst/>
          <a:gdLst/>
          <a:ahLst/>
          <a:cxnLst/>
          <a:rect l="0" t="0" r="0" b="0"/>
          <a:pathLst>
            <a:path>
              <a:moveTo>
                <a:pt x="1173309" y="0"/>
              </a:moveTo>
              <a:lnTo>
                <a:pt x="1173309" y="180084"/>
              </a:lnTo>
              <a:lnTo>
                <a:pt x="0" y="180084"/>
              </a:lnTo>
              <a:lnTo>
                <a:pt x="0" y="360168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5398515" y="859414"/>
          <a:ext cx="710237" cy="3601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084"/>
              </a:lnTo>
              <a:lnTo>
                <a:pt x="710237" y="180084"/>
              </a:lnTo>
              <a:lnTo>
                <a:pt x="710237" y="360168"/>
              </a:lnTo>
            </a:path>
          </a:pathLst>
        </a:custGeom>
        <a:noFill/>
        <a:ln w="425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4F9AAB-5124-4BDA-BF21-FDE1294407F1}">
      <dsp:nvSpPr>
        <dsp:cNvPr id="0" name=""/>
        <dsp:cNvSpPr/>
      </dsp:nvSpPr>
      <dsp:spPr>
        <a:xfrm>
          <a:off x="854876" y="2077127"/>
          <a:ext cx="410353" cy="3974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74916"/>
              </a:lnTo>
              <a:lnTo>
                <a:pt x="410353" y="3974916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6FEB2E-CA51-49FA-A11C-29282BE6E9B4}">
      <dsp:nvSpPr>
        <dsp:cNvPr id="0" name=""/>
        <dsp:cNvSpPr/>
      </dsp:nvSpPr>
      <dsp:spPr>
        <a:xfrm>
          <a:off x="854876" y="2077127"/>
          <a:ext cx="410353" cy="25645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64542"/>
              </a:lnTo>
              <a:lnTo>
                <a:pt x="410353" y="2564542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854876" y="2077127"/>
          <a:ext cx="410353" cy="9715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1555"/>
              </a:lnTo>
              <a:lnTo>
                <a:pt x="410353" y="971555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1949151" y="859414"/>
          <a:ext cx="3449363" cy="360168"/>
        </a:xfrm>
        <a:custGeom>
          <a:avLst/>
          <a:gdLst/>
          <a:ahLst/>
          <a:cxnLst/>
          <a:rect l="0" t="0" r="0" b="0"/>
          <a:pathLst>
            <a:path>
              <a:moveTo>
                <a:pt x="3449363" y="0"/>
              </a:moveTo>
              <a:lnTo>
                <a:pt x="3449363" y="180084"/>
              </a:lnTo>
              <a:lnTo>
                <a:pt x="0" y="180084"/>
              </a:lnTo>
              <a:lnTo>
                <a:pt x="0" y="360168"/>
              </a:lnTo>
            </a:path>
          </a:pathLst>
        </a:custGeom>
        <a:noFill/>
        <a:ln w="425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2579423" y="1869"/>
          <a:ext cx="5638183" cy="857544"/>
        </a:xfrm>
        <a:prstGeom prst="rect">
          <a:avLst/>
        </a:prstGeom>
        <a:solidFill>
          <a:schemeClr val="accent3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analiz usullari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79423" y="1869"/>
        <a:ext cx="5638183" cy="857544"/>
      </dsp:txXfrm>
    </dsp:sp>
    <dsp:sp modelId="{B8AB0461-B0A7-4A10-8B18-73A84C74758D}">
      <dsp:nvSpPr>
        <dsp:cNvPr id="0" name=""/>
        <dsp:cNvSpPr/>
      </dsp:nvSpPr>
      <dsp:spPr>
        <a:xfrm>
          <a:off x="581308" y="1219583"/>
          <a:ext cx="2735687" cy="857544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 usul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1308" y="1219583"/>
        <a:ext cx="2735687" cy="857544"/>
      </dsp:txXfrm>
    </dsp:sp>
    <dsp:sp modelId="{7E75106C-D11B-4A9B-A9C5-851668E25FDD}">
      <dsp:nvSpPr>
        <dsp:cNvPr id="0" name=""/>
        <dsp:cNvSpPr/>
      </dsp:nvSpPr>
      <dsp:spPr>
        <a:xfrm>
          <a:off x="1265229" y="2437296"/>
          <a:ext cx="2398706" cy="1222772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Yopiq vektorli konturlar usuli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65229" y="2437296"/>
        <a:ext cx="2398706" cy="1222772"/>
      </dsp:txXfrm>
    </dsp:sp>
    <dsp:sp modelId="{BD2ED6F5-684D-413A-9252-1CC83451BC32}">
      <dsp:nvSpPr>
        <dsp:cNvPr id="0" name=""/>
        <dsp:cNvSpPr/>
      </dsp:nvSpPr>
      <dsp:spPr>
        <a:xfrm>
          <a:off x="1265229" y="4020237"/>
          <a:ext cx="3748532" cy="1242865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To’g’ri burchakli koordinatalar usuli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65229" y="4020237"/>
        <a:ext cx="3748532" cy="1242865"/>
      </dsp:txXfrm>
    </dsp:sp>
    <dsp:sp modelId="{CEC7BB88-B458-4E51-A1D3-995758E9D497}">
      <dsp:nvSpPr>
        <dsp:cNvPr id="0" name=""/>
        <dsp:cNvSpPr/>
      </dsp:nvSpPr>
      <dsp:spPr>
        <a:xfrm>
          <a:off x="1265229" y="5623271"/>
          <a:ext cx="3232359" cy="857544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Trigonometrik usul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65229" y="5623271"/>
        <a:ext cx="3232359" cy="857544"/>
      </dsp:txXfrm>
    </dsp:sp>
    <dsp:sp modelId="{AA297A4E-FA6B-4DEF-9B40-0D84076E417B}">
      <dsp:nvSpPr>
        <dsp:cNvPr id="0" name=""/>
        <dsp:cNvSpPr/>
      </dsp:nvSpPr>
      <dsp:spPr>
        <a:xfrm>
          <a:off x="4952148" y="1219583"/>
          <a:ext cx="2313209" cy="879506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4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2148" y="1219583"/>
        <a:ext cx="2313209" cy="879506"/>
      </dsp:txXfrm>
    </dsp:sp>
    <dsp:sp modelId="{BEBAD187-32FE-41EC-8958-72A05E044F3E}">
      <dsp:nvSpPr>
        <dsp:cNvPr id="0" name=""/>
        <dsp:cNvSpPr/>
      </dsp:nvSpPr>
      <dsp:spPr>
        <a:xfrm>
          <a:off x="4024104" y="2459258"/>
          <a:ext cx="1822676" cy="1009861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Tezliklar plani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24104" y="2459258"/>
        <a:ext cx="1822676" cy="1009861"/>
      </dsp:txXfrm>
    </dsp:sp>
    <dsp:sp modelId="{DFABFAA1-1E05-44B4-88FB-2EEF5C3E52F8}">
      <dsp:nvSpPr>
        <dsp:cNvPr id="0" name=""/>
        <dsp:cNvSpPr/>
      </dsp:nvSpPr>
      <dsp:spPr>
        <a:xfrm>
          <a:off x="6206950" y="2459258"/>
          <a:ext cx="1986450" cy="900679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Tezlanishlar plani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06950" y="2459258"/>
        <a:ext cx="1986450" cy="900679"/>
      </dsp:txXfrm>
    </dsp:sp>
    <dsp:sp modelId="{42E3F8D1-4D9D-4DCC-AA59-1AE03C319C1F}">
      <dsp:nvSpPr>
        <dsp:cNvPr id="0" name=""/>
        <dsp:cNvSpPr/>
      </dsp:nvSpPr>
      <dsp:spPr>
        <a:xfrm>
          <a:off x="8046820" y="1219583"/>
          <a:ext cx="2216203" cy="770323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46820" y="1219583"/>
        <a:ext cx="2216203" cy="770323"/>
      </dsp:txXfrm>
    </dsp:sp>
    <dsp:sp modelId="{2AE1DF56-FABA-46CE-AC65-CF09AA055382}">
      <dsp:nvSpPr>
        <dsp:cNvPr id="0" name=""/>
        <dsp:cNvSpPr/>
      </dsp:nvSpPr>
      <dsp:spPr>
        <a:xfrm>
          <a:off x="8553569" y="2350075"/>
          <a:ext cx="1715089" cy="857544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O’lchash usuli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53569" y="2350075"/>
        <a:ext cx="1715089" cy="857544"/>
      </dsp:txXfrm>
    </dsp:sp>
    <dsp:sp modelId="{ADDA67A6-D838-4FA5-8C20-DE65C78D344C}">
      <dsp:nvSpPr>
        <dsp:cNvPr id="0" name=""/>
        <dsp:cNvSpPr/>
      </dsp:nvSpPr>
      <dsp:spPr>
        <a:xfrm>
          <a:off x="8553569" y="3567788"/>
          <a:ext cx="2161612" cy="848746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Diagrammalar </a:t>
          </a:r>
          <a:r>
            <a:rPr lang="uz-Cyrl-UZ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53569" y="3567788"/>
        <a:ext cx="2161612" cy="8487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004C5-D723-45FF-93A2-89549AEAC90D}">
      <dsp:nvSpPr>
        <dsp:cNvPr id="0" name=""/>
        <dsp:cNvSpPr/>
      </dsp:nvSpPr>
      <dsp:spPr>
        <a:xfrm>
          <a:off x="8163909" y="4201842"/>
          <a:ext cx="449811" cy="12035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3555"/>
              </a:lnTo>
              <a:lnTo>
                <a:pt x="449811" y="1203555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5431452" y="2004177"/>
          <a:ext cx="3931955" cy="4401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082"/>
              </a:lnTo>
              <a:lnTo>
                <a:pt x="3931955" y="220082"/>
              </a:lnTo>
              <a:lnTo>
                <a:pt x="3931955" y="440165"/>
              </a:lnTo>
            </a:path>
          </a:pathLst>
        </a:custGeom>
        <a:noFill/>
        <a:ln w="425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5937905" y="3771329"/>
          <a:ext cx="91440" cy="44016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0165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5431452" y="2004177"/>
          <a:ext cx="552172" cy="4401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082"/>
              </a:lnTo>
              <a:lnTo>
                <a:pt x="552172" y="220082"/>
              </a:lnTo>
              <a:lnTo>
                <a:pt x="552172" y="440165"/>
              </a:lnTo>
            </a:path>
          </a:pathLst>
        </a:custGeom>
        <a:noFill/>
        <a:ln w="425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350211" y="3862474"/>
          <a:ext cx="525130" cy="11931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3132"/>
              </a:lnTo>
              <a:lnTo>
                <a:pt x="525130" y="1193132"/>
              </a:lnTo>
            </a:path>
          </a:pathLst>
        </a:custGeom>
        <a:noFill/>
        <a:ln w="425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1750559" y="2004177"/>
          <a:ext cx="3680893" cy="440165"/>
        </a:xfrm>
        <a:custGeom>
          <a:avLst/>
          <a:gdLst/>
          <a:ahLst/>
          <a:cxnLst/>
          <a:rect l="0" t="0" r="0" b="0"/>
          <a:pathLst>
            <a:path>
              <a:moveTo>
                <a:pt x="3680893" y="0"/>
              </a:moveTo>
              <a:lnTo>
                <a:pt x="3680893" y="220082"/>
              </a:lnTo>
              <a:lnTo>
                <a:pt x="0" y="220082"/>
              </a:lnTo>
              <a:lnTo>
                <a:pt x="0" y="440165"/>
              </a:lnTo>
            </a:path>
          </a:pathLst>
        </a:custGeom>
        <a:noFill/>
        <a:ln w="425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1509678" y="313898"/>
          <a:ext cx="7843547" cy="1690279"/>
        </a:xfrm>
        <a:prstGeom prst="rect">
          <a:avLst/>
        </a:prstGeom>
        <a:solidFill>
          <a:schemeClr val="accent3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Tekislikda</a:t>
          </a:r>
          <a:r>
            <a:rPr lang="en-US" sz="40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bo’g’inlarning</a:t>
          </a:r>
          <a:r>
            <a:rPr lang="en-US" sz="40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b="1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40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40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endParaRPr lang="ru-RU" sz="40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09678" y="313898"/>
        <a:ext cx="7843547" cy="1690279"/>
      </dsp:txXfrm>
    </dsp:sp>
    <dsp:sp modelId="{B8AB0461-B0A7-4A10-8B18-73A84C74758D}">
      <dsp:nvSpPr>
        <dsp:cNvPr id="0" name=""/>
        <dsp:cNvSpPr/>
      </dsp:nvSpPr>
      <dsp:spPr>
        <a:xfrm>
          <a:off x="124" y="2444343"/>
          <a:ext cx="3500870" cy="1418130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ilgarilanma</a:t>
          </a:r>
          <a:endParaRPr lang="ru-RU" sz="4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4" y="2444343"/>
        <a:ext cx="3500870" cy="1418130"/>
      </dsp:txXfrm>
    </dsp:sp>
    <dsp:sp modelId="{7E75106C-D11B-4A9B-A9C5-851668E25FDD}">
      <dsp:nvSpPr>
        <dsp:cNvPr id="0" name=""/>
        <dsp:cNvSpPr/>
      </dsp:nvSpPr>
      <dsp:spPr>
        <a:xfrm>
          <a:off x="875342" y="4302640"/>
          <a:ext cx="3236204" cy="1505933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Sirpanuvchi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polzun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turtkich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5342" y="4302640"/>
        <a:ext cx="3236204" cy="1505933"/>
      </dsp:txXfrm>
    </dsp:sp>
    <dsp:sp modelId="{AA297A4E-FA6B-4DEF-9B40-0D84076E417B}">
      <dsp:nvSpPr>
        <dsp:cNvPr id="0" name=""/>
        <dsp:cNvSpPr/>
      </dsp:nvSpPr>
      <dsp:spPr>
        <a:xfrm>
          <a:off x="4543381" y="2444343"/>
          <a:ext cx="2880488" cy="1326985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endParaRPr lang="en-US" sz="4000" b="1" kern="1200" dirty="0" smtClean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43381" y="2444343"/>
        <a:ext cx="2880488" cy="1326985"/>
      </dsp:txXfrm>
    </dsp:sp>
    <dsp:sp modelId="{DFABFAA1-1E05-44B4-88FB-2EEF5C3E52F8}">
      <dsp:nvSpPr>
        <dsp:cNvPr id="0" name=""/>
        <dsp:cNvSpPr/>
      </dsp:nvSpPr>
      <dsp:spPr>
        <a:xfrm>
          <a:off x="4551712" y="4211494"/>
          <a:ext cx="2863824" cy="1622797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Krivoship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koromislo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kulisa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51712" y="4211494"/>
        <a:ext cx="2863824" cy="1622797"/>
      </dsp:txXfrm>
    </dsp:sp>
    <dsp:sp modelId="{42E3F8D1-4D9D-4DCC-AA59-1AE03C319C1F}">
      <dsp:nvSpPr>
        <dsp:cNvPr id="0" name=""/>
        <dsp:cNvSpPr/>
      </dsp:nvSpPr>
      <dsp:spPr>
        <a:xfrm>
          <a:off x="7864035" y="2444343"/>
          <a:ext cx="2998745" cy="1757498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Tekis</a:t>
          </a:r>
          <a:r>
            <a:rPr lang="en-US" sz="40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parallel-</a:t>
          </a:r>
          <a:r>
            <a:rPr lang="en-US" sz="4000" b="1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endParaRPr lang="ru-RU" sz="4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64035" y="2444343"/>
        <a:ext cx="2998745" cy="1757498"/>
      </dsp:txXfrm>
    </dsp:sp>
    <dsp:sp modelId="{2AE1DF56-FABA-46CE-AC65-CF09AA055382}">
      <dsp:nvSpPr>
        <dsp:cNvPr id="0" name=""/>
        <dsp:cNvSpPr/>
      </dsp:nvSpPr>
      <dsp:spPr>
        <a:xfrm>
          <a:off x="8613721" y="4642008"/>
          <a:ext cx="2682643" cy="1526778"/>
        </a:xfrm>
        <a:prstGeom prst="rect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Shatun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tosh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613721" y="4642008"/>
        <a:ext cx="2682643" cy="15267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D7C679-1BA2-460B-8857-3836498D4759}">
      <dsp:nvSpPr>
        <dsp:cNvPr id="0" name=""/>
        <dsp:cNvSpPr/>
      </dsp:nvSpPr>
      <dsp:spPr>
        <a:xfrm>
          <a:off x="0" y="2068079"/>
          <a:ext cx="5287831" cy="23517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Elementar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richagli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880" y="2136959"/>
        <a:ext cx="5150071" cy="2213976"/>
      </dsp:txXfrm>
    </dsp:sp>
    <dsp:sp modelId="{D40EA488-C944-4B54-AB55-6EAF2B7AAF17}">
      <dsp:nvSpPr>
        <dsp:cNvPr id="0" name=""/>
        <dsp:cNvSpPr/>
      </dsp:nvSpPr>
      <dsp:spPr>
        <a:xfrm rot="16944628">
          <a:off x="4429706" y="2154242"/>
          <a:ext cx="2186063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2186063" y="22214"/>
              </a:lnTo>
            </a:path>
          </a:pathLst>
        </a:custGeom>
        <a:noFill/>
        <a:ln w="425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5468087" y="2121805"/>
        <a:ext cx="109303" cy="109303"/>
      </dsp:txXfrm>
    </dsp:sp>
    <dsp:sp modelId="{C0133199-58ED-4031-B8C4-5F16DCC0431C}">
      <dsp:nvSpPr>
        <dsp:cNvPr id="0" name=""/>
        <dsp:cNvSpPr/>
      </dsp:nvSpPr>
      <dsp:spPr>
        <a:xfrm>
          <a:off x="5757646" y="304683"/>
          <a:ext cx="5295970" cy="1608563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To’rt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sharnirli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04759" y="351796"/>
        <a:ext cx="5201744" cy="1514337"/>
      </dsp:txXfrm>
    </dsp:sp>
    <dsp:sp modelId="{8F29680D-B183-424F-B580-A61B151F9FA1}">
      <dsp:nvSpPr>
        <dsp:cNvPr id="0" name=""/>
        <dsp:cNvSpPr/>
      </dsp:nvSpPr>
      <dsp:spPr>
        <a:xfrm rot="4800528">
          <a:off x="4341653" y="4349167"/>
          <a:ext cx="2289591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2289591" y="22214"/>
              </a:lnTo>
            </a:path>
          </a:pathLst>
        </a:custGeom>
        <a:noFill/>
        <a:ln w="425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5429209" y="4314142"/>
        <a:ext cx="114479" cy="114479"/>
      </dsp:txXfrm>
    </dsp:sp>
    <dsp:sp modelId="{14693311-B3AD-488B-8251-146AAF8B67E9}">
      <dsp:nvSpPr>
        <dsp:cNvPr id="0" name=""/>
        <dsp:cNvSpPr/>
      </dsp:nvSpPr>
      <dsp:spPr>
        <a:xfrm>
          <a:off x="5685067" y="4694534"/>
          <a:ext cx="5261901" cy="16085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Kulisali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32180" y="4741647"/>
        <a:ext cx="5167675" cy="1514337"/>
      </dsp:txXfrm>
    </dsp:sp>
    <dsp:sp modelId="{804EDB36-F94D-4F99-8F58-A98B98AA9912}">
      <dsp:nvSpPr>
        <dsp:cNvPr id="0" name=""/>
        <dsp:cNvSpPr/>
      </dsp:nvSpPr>
      <dsp:spPr>
        <a:xfrm rot="298808">
          <a:off x="5286426" y="3254033"/>
          <a:ext cx="744150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744150" y="22214"/>
              </a:lnTo>
            </a:path>
          </a:pathLst>
        </a:custGeom>
        <a:noFill/>
        <a:ln w="425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39897" y="3257643"/>
        <a:ext cx="37207" cy="37207"/>
      </dsp:txXfrm>
    </dsp:sp>
    <dsp:sp modelId="{9BD9C3E2-6942-424E-98F4-5988C955096E}">
      <dsp:nvSpPr>
        <dsp:cNvPr id="0" name=""/>
        <dsp:cNvSpPr/>
      </dsp:nvSpPr>
      <dsp:spPr>
        <a:xfrm>
          <a:off x="6029171" y="2175588"/>
          <a:ext cx="5364527" cy="2265919"/>
        </a:xfrm>
        <a:prstGeom prst="roundRect">
          <a:avLst>
            <a:gd name="adj" fmla="val 10000"/>
          </a:avLst>
        </a:prstGeom>
        <a:solidFill>
          <a:schemeClr val="bg2">
            <a:lumMod val="90000"/>
          </a:schemeClr>
        </a:solidFill>
        <a:ln>
          <a:solidFill>
            <a:schemeClr val="accent2">
              <a:lumMod val="60000"/>
              <a:lumOff val="40000"/>
            </a:schemeClr>
          </a:solidFill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Aylangich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sudiralgichli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95538" y="2241955"/>
        <a:ext cx="5231793" cy="21331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CE07E-40F1-4E83-B2F8-80D47D895F9E}">
      <dsp:nvSpPr>
        <dsp:cNvPr id="0" name=""/>
        <dsp:cNvSpPr/>
      </dsp:nvSpPr>
      <dsp:spPr>
        <a:xfrm>
          <a:off x="0" y="0"/>
          <a:ext cx="13004800" cy="1976845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extrusionH="50600" prstMaterial="powder">
          <a:bevelT h="508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taxlilning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vazifalari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quydagilardir</a:t>
          </a:r>
          <a:endParaRPr lang="ru-RU" sz="5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13004800" cy="1976845"/>
      </dsp:txXfrm>
    </dsp:sp>
    <dsp:sp modelId="{C6AC671C-F4FC-491F-B7D1-E56495EA0E9F}">
      <dsp:nvSpPr>
        <dsp:cNvPr id="0" name=""/>
        <dsp:cNvSpPr/>
      </dsp:nvSpPr>
      <dsp:spPr>
        <a:xfrm>
          <a:off x="6349" y="1976845"/>
          <a:ext cx="4330700" cy="4151376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holati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ularga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tegishli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trayektiriyalarini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49" y="1976845"/>
        <a:ext cx="4330700" cy="4151376"/>
      </dsp:txXfrm>
    </dsp:sp>
    <dsp:sp modelId="{267ABFC9-ACA5-4554-93CF-9DADEA59A80E}">
      <dsp:nvSpPr>
        <dsp:cNvPr id="0" name=""/>
        <dsp:cNvSpPr/>
      </dsp:nvSpPr>
      <dsp:spPr>
        <a:xfrm>
          <a:off x="4337049" y="1976845"/>
          <a:ext cx="4330700" cy="41513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angle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tezliklarini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37049" y="1976845"/>
        <a:ext cx="4330700" cy="4151376"/>
      </dsp:txXfrm>
    </dsp:sp>
    <dsp:sp modelId="{9E70490B-7221-4F8D-93E8-D53F077382D7}">
      <dsp:nvSpPr>
        <dsp:cNvPr id="0" name=""/>
        <dsp:cNvSpPr/>
      </dsp:nvSpPr>
      <dsp:spPr>
        <a:xfrm>
          <a:off x="8667750" y="1976845"/>
          <a:ext cx="4330700" cy="4151376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tezlanishlarini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67750" y="1976845"/>
        <a:ext cx="4330700" cy="4151376"/>
      </dsp:txXfrm>
    </dsp:sp>
    <dsp:sp modelId="{5DEA1BBA-D2F5-4426-9FD9-A20DB037EB10}">
      <dsp:nvSpPr>
        <dsp:cNvPr id="0" name=""/>
        <dsp:cNvSpPr/>
      </dsp:nvSpPr>
      <dsp:spPr>
        <a:xfrm>
          <a:off x="0" y="6128221"/>
          <a:ext cx="13004800" cy="461264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>
          <a:bevelT w="80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55E24-F297-46E1-9364-920C99C14884}">
      <dsp:nvSpPr>
        <dsp:cNvPr id="0" name=""/>
        <dsp:cNvSpPr/>
      </dsp:nvSpPr>
      <dsp:spPr>
        <a:xfrm>
          <a:off x="11176" y="12171"/>
          <a:ext cx="11428118" cy="638715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</a:t>
          </a:r>
          <a:endParaRPr lang="en-US" sz="36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Xaqiqiy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uzunlikni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chizmadagi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uzunlikka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masshtabi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deyiladi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6" y="2567031"/>
        <a:ext cx="11428118" cy="2554860"/>
      </dsp:txXfrm>
    </dsp:sp>
    <dsp:sp modelId="{945039AA-38B0-4DDE-8347-A66BC542DB1C}">
      <dsp:nvSpPr>
        <dsp:cNvPr id="0" name=""/>
        <dsp:cNvSpPr/>
      </dsp:nvSpPr>
      <dsp:spPr>
        <a:xfrm>
          <a:off x="2342420" y="33408"/>
          <a:ext cx="6045966" cy="2942064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F6471E0-DEAE-4249-BEFB-1A350DFBA74C}">
      <dsp:nvSpPr>
        <dsp:cNvPr id="0" name=""/>
        <dsp:cNvSpPr/>
      </dsp:nvSpPr>
      <dsp:spPr>
        <a:xfrm>
          <a:off x="458018" y="5109721"/>
          <a:ext cx="10534434" cy="958072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 prstMaterial="plastic">
          <a:bevelT w="80600" h="18600" prst="relaxedInset"/>
          <a:bevelB w="80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2" cy="613954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193314" cy="61395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6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 aylanuvchi mexanizm bo’g’in nuqtalarining tezlik va tezlanish</a:t>
          </a:r>
          <a:r>
            <a:rPr lang="en-US" sz="6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plan</a:t>
          </a:r>
          <a:r>
            <a:rPr lang="uz-Cyrl-UZ" sz="6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lari</a:t>
          </a:r>
          <a:endParaRPr lang="ru-RU" sz="6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193314" cy="6139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#3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7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21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6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22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5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13" Type="http://schemas.openxmlformats.org/officeDocument/2006/relationships/oleObject" Target="../embeddings/oleObject16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31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3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5" Type="http://schemas.openxmlformats.org/officeDocument/2006/relationships/oleObject" Target="../embeddings/oleObject17.bin"/><Relationship Id="rId10" Type="http://schemas.openxmlformats.org/officeDocument/2006/relationships/image" Target="../media/image30.wmf"/><Relationship Id="rId4" Type="http://schemas.openxmlformats.org/officeDocument/2006/relationships/image" Target="../media/image27.wmf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32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04800"/>
            <a:ext cx="11893797" cy="280234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uz-Cyrl-UZ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 M</a:t>
            </a:r>
            <a:r>
              <a:rPr lang="uz-Cyrl-UZ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XANIZMLAR KIN</a:t>
            </a:r>
            <a:r>
              <a:rPr lang="uz-Cyrl-UZ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MATIKASI</a:t>
            </a:r>
            <a:r>
              <a:rPr lang="en-US" sz="6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7064" y="2265311"/>
            <a:ext cx="10276313" cy="3803177"/>
          </a:xfrm>
        </p:spPr>
        <p:txBody>
          <a:bodyPr>
            <a:normAutofit fontScale="475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9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9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z-Cyrl-UZ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Kinematikani o`rganish usullari</a:t>
            </a:r>
            <a:r>
              <a:rPr lang="uz-Cyrl-UZ" sz="7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76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uz-Cyrl-UZ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 turli xolatlardagi planlarini </a:t>
            </a:r>
            <a:r>
              <a:rPr lang="uz-Cyrl-UZ" sz="7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endParaRPr lang="en-US" sz="76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z-Cyrl-UZ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Tekis  mexanizm bo’g’in nuqtalarining tezlik va </a:t>
            </a:r>
            <a:r>
              <a:rPr lang="uz-Cyrl-UZ" sz="7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tezlanish </a:t>
            </a:r>
            <a:r>
              <a:rPr lang="en-US" sz="76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planlari</a:t>
            </a:r>
            <a:endParaRPr lang="en-US" sz="76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 </a:t>
            </a:r>
            <a:r>
              <a:rPr lang="de-DE" sz="7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de-DE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7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de-DE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7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de-DE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7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lang="de-DE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7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o`rganish</a:t>
            </a:r>
            <a:r>
              <a:rPr lang="de-DE" sz="7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7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6600" dirty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234991971"/>
              </p:ext>
            </p:extLst>
          </p:nvPr>
        </p:nvGraphicFramePr>
        <p:xfrm>
          <a:off x="1698171" y="646386"/>
          <a:ext cx="9376229" cy="5129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85431698"/>
              </p:ext>
            </p:extLst>
          </p:nvPr>
        </p:nvGraphicFramePr>
        <p:xfrm>
          <a:off x="545911" y="191069"/>
          <a:ext cx="11296490" cy="6482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97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745406306"/>
              </p:ext>
            </p:extLst>
          </p:nvPr>
        </p:nvGraphicFramePr>
        <p:xfrm>
          <a:off x="545911" y="191069"/>
          <a:ext cx="11296490" cy="6482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5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4514" y="391886"/>
            <a:ext cx="12192000" cy="5834743"/>
          </a:xfrm>
          <a:prstGeom prst="verticalScroll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juftlar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bog’langan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richaglardan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sterjenlardan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afzalliklarga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bo’lgani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texnikada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uzatishi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FIK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sababi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kichikligi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elementlarining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kamchiliklardan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holi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qilishiga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qaramay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qilishiga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erishib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bo’lmaydi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  </a:t>
            </a:r>
            <a:endParaRPr lang="ru-RU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1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633588"/>
              </p:ext>
            </p:extLst>
          </p:nvPr>
        </p:nvGraphicFramePr>
        <p:xfrm>
          <a:off x="0" y="0"/>
          <a:ext cx="11959771" cy="651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035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7541" y="333829"/>
            <a:ext cx="11705771" cy="6524171"/>
          </a:xfrm>
          <a:prstGeom prst="roundRect">
            <a:avLst/>
          </a:prstGeom>
          <a:solidFill>
            <a:srgbClr val="7030A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19" y="3799252"/>
            <a:ext cx="6083409" cy="2773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887" y="1164771"/>
            <a:ext cx="5214062" cy="263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Diagram group"/>
          <p:cNvGrpSpPr/>
          <p:nvPr/>
        </p:nvGrpSpPr>
        <p:grpSpPr>
          <a:xfrm>
            <a:off x="473414" y="1264004"/>
            <a:ext cx="5092770" cy="1608563"/>
            <a:chOff x="5757646" y="304683"/>
            <a:chExt cx="5295970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0" name="Группа 9"/>
            <p:cNvGrpSpPr/>
            <p:nvPr/>
          </p:nvGrpSpPr>
          <p:grpSpPr>
            <a:xfrm>
              <a:off x="5757646" y="304683"/>
              <a:ext cx="5295970" cy="1608563"/>
              <a:chOff x="5757646" y="304683"/>
              <a:chExt cx="5295970" cy="1608563"/>
            </a:xfrm>
          </p:grpSpPr>
          <p:sp>
            <p:nvSpPr>
              <p:cNvPr id="11" name="Скругленный прямоугольник 10"/>
              <p:cNvSpPr/>
              <p:nvPr/>
            </p:nvSpPr>
            <p:spPr>
              <a:xfrm>
                <a:off x="5757646" y="304683"/>
                <a:ext cx="5295970" cy="1608563"/>
              </a:xfrm>
              <a:prstGeom prst="roundRect">
                <a:avLst>
                  <a:gd name="adj" fmla="val 10000"/>
                </a:avLst>
              </a:prstGeom>
              <a:solidFill>
                <a:schemeClr val="bg1">
                  <a:lumMod val="85000"/>
                </a:schemeClr>
              </a:solid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2" name="Скругленный прямоугольник 4"/>
              <p:cNvSpPr/>
              <p:nvPr/>
            </p:nvSpPr>
            <p:spPr>
              <a:xfrm>
                <a:off x="5804759" y="351796"/>
                <a:ext cx="5201744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To’rt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sharnirli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mexanizmlar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9971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225390"/>
            <a:ext cx="11399534" cy="6632610"/>
          </a:xfrm>
          <a:prstGeom prst="flowChartDocumen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2"/>
                <a:tile tx="0" ty="0" sx="100000" sy="100000" flip="none" algn="tl"/>
              </a:blip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882" y="1039664"/>
            <a:ext cx="5648115" cy="4156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Diagram group"/>
          <p:cNvGrpSpPr/>
          <p:nvPr/>
        </p:nvGrpSpPr>
        <p:grpSpPr>
          <a:xfrm>
            <a:off x="420914" y="406400"/>
            <a:ext cx="4513944" cy="2336801"/>
            <a:chOff x="6029171" y="2175588"/>
            <a:chExt cx="5364527" cy="2265919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8" name="Группа 7"/>
            <p:cNvGrpSpPr/>
            <p:nvPr/>
          </p:nvGrpSpPr>
          <p:grpSpPr>
            <a:xfrm>
              <a:off x="6029171" y="2175588"/>
              <a:ext cx="5364527" cy="2265919"/>
              <a:chOff x="6029171" y="2175588"/>
              <a:chExt cx="5364527" cy="2265919"/>
            </a:xfrm>
          </p:grpSpPr>
          <p:sp>
            <p:nvSpPr>
              <p:cNvPr id="9" name="Скругленный прямоугольник 8"/>
              <p:cNvSpPr/>
              <p:nvPr/>
            </p:nvSpPr>
            <p:spPr>
              <a:xfrm>
                <a:off x="6029171" y="2175588"/>
                <a:ext cx="5364527" cy="2265919"/>
              </a:xfrm>
              <a:prstGeom prst="roundRect">
                <a:avLst>
                  <a:gd name="adj" fmla="val 10000"/>
                </a:avLst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rgbClr r="0" g="0" b="0"/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0" name="Скругленный прямоугольник 4"/>
              <p:cNvSpPr/>
              <p:nvPr/>
            </p:nvSpPr>
            <p:spPr>
              <a:xfrm>
                <a:off x="6095538" y="2241955"/>
                <a:ext cx="5231793" cy="213318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Aylangich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sudiralgichli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45" y="3084040"/>
            <a:ext cx="4483541" cy="3211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70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185220"/>
            <a:ext cx="11399534" cy="6632610"/>
          </a:xfrm>
          <a:prstGeom prst="flowChartDocumen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3"/>
                <a:tile tx="0" ty="0" sx="100000" sy="100000" flip="none" algn="tl"/>
              </a:blip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64" y="2743200"/>
            <a:ext cx="3985250" cy="376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448" y="637721"/>
            <a:ext cx="6331623" cy="3774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Diagram group"/>
          <p:cNvGrpSpPr/>
          <p:nvPr/>
        </p:nvGrpSpPr>
        <p:grpSpPr>
          <a:xfrm>
            <a:off x="255439" y="666296"/>
            <a:ext cx="4623576" cy="1608563"/>
            <a:chOff x="5685067" y="4694534"/>
            <a:chExt cx="5261901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2" name="Группа 11"/>
            <p:cNvGrpSpPr/>
            <p:nvPr/>
          </p:nvGrpSpPr>
          <p:grpSpPr>
            <a:xfrm>
              <a:off x="5685067" y="4694534"/>
              <a:ext cx="5261901" cy="1608563"/>
              <a:chOff x="5685067" y="4694534"/>
              <a:chExt cx="5261901" cy="1608563"/>
            </a:xfrm>
          </p:grpSpPr>
          <p:sp>
            <p:nvSpPr>
              <p:cNvPr id="13" name="Скругленный прямоугольник 12"/>
              <p:cNvSpPr/>
              <p:nvPr/>
            </p:nvSpPr>
            <p:spPr>
              <a:xfrm>
                <a:off x="5685067" y="4694534"/>
                <a:ext cx="5261901" cy="1608563"/>
              </a:xfrm>
              <a:prstGeom prst="roundRect">
                <a:avLst>
                  <a:gd name="adj" fmla="val 10000"/>
                </a:avLst>
              </a:prstGeom>
              <a:blipFill rotWithShape="0">
                <a:blip r:embed="rId6"/>
                <a:tile tx="0" ty="0" sx="100000" sy="100000" flip="none" algn="tl"/>
              </a:blip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4" name="Скругленный прямоугольник 4"/>
              <p:cNvSpPr/>
              <p:nvPr/>
            </p:nvSpPr>
            <p:spPr>
              <a:xfrm>
                <a:off x="5732180" y="4741647"/>
                <a:ext cx="5167675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Kulisali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20" name="Diagram group"/>
          <p:cNvGrpSpPr/>
          <p:nvPr/>
        </p:nvGrpSpPr>
        <p:grpSpPr>
          <a:xfrm>
            <a:off x="5183039" y="4566158"/>
            <a:ext cx="6129032" cy="1616928"/>
            <a:chOff x="5685067" y="4694534"/>
            <a:chExt cx="5261901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21" name="Группа 20"/>
            <p:cNvGrpSpPr/>
            <p:nvPr/>
          </p:nvGrpSpPr>
          <p:grpSpPr>
            <a:xfrm>
              <a:off x="5685067" y="4694534"/>
              <a:ext cx="5261901" cy="1608563"/>
              <a:chOff x="5685067" y="4694534"/>
              <a:chExt cx="5261901" cy="1608563"/>
            </a:xfrm>
          </p:grpSpPr>
          <p:sp>
            <p:nvSpPr>
              <p:cNvPr id="22" name="Скругленный прямоугольник 21"/>
              <p:cNvSpPr/>
              <p:nvPr/>
            </p:nvSpPr>
            <p:spPr>
              <a:xfrm>
                <a:off x="5685067" y="4694534"/>
                <a:ext cx="5261901" cy="1608563"/>
              </a:xfrm>
              <a:prstGeom prst="roundRect">
                <a:avLst>
                  <a:gd name="adj" fmla="val 10000"/>
                </a:avLst>
              </a:prstGeom>
              <a:blipFill rotWithShape="0">
                <a:blip r:embed="rId6"/>
                <a:tile tx="0" ty="0" sx="100000" sy="100000" flip="none" algn="tl"/>
              </a:blip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23" name="Скругленный прямоугольник 4"/>
              <p:cNvSpPr/>
              <p:nvPr/>
            </p:nvSpPr>
            <p:spPr>
              <a:xfrm>
                <a:off x="5732180" y="4741647"/>
                <a:ext cx="5167675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Tebranma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toshli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kulisali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3889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53921106"/>
              </p:ext>
            </p:extLst>
          </p:nvPr>
        </p:nvGraphicFramePr>
        <p:xfrm>
          <a:off x="-1088571" y="1"/>
          <a:ext cx="13004800" cy="6589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58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7" t="15081" r="5515" b="8135"/>
          <a:stretch/>
        </p:blipFill>
        <p:spPr bwMode="auto">
          <a:xfrm>
            <a:off x="14099" y="217714"/>
            <a:ext cx="12154986" cy="647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49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69038525"/>
              </p:ext>
            </p:extLst>
          </p:nvPr>
        </p:nvGraphicFramePr>
        <p:xfrm>
          <a:off x="504967" y="368490"/>
          <a:ext cx="11450472" cy="638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8319" t="41022" r="71753" b="45288"/>
          <a:stretch/>
        </p:blipFill>
        <p:spPr>
          <a:xfrm>
            <a:off x="4833257" y="1122873"/>
            <a:ext cx="2438400" cy="1890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73206" y="0"/>
            <a:ext cx="10522424" cy="1349829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 TURLI XOLATLARDAGI PLANLARINI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QURISH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536671"/>
              </p:ext>
            </p:extLst>
          </p:nvPr>
        </p:nvGraphicFramePr>
        <p:xfrm>
          <a:off x="573206" y="923745"/>
          <a:ext cx="10885714" cy="5934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8" r:id="rId3" imgW="12287250" imgH="4914900" progId="">
                  <p:embed/>
                </p:oleObj>
              </mc:Choice>
              <mc:Fallback>
                <p:oleObj r:id="rId3" imgW="12287250" imgH="4914900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9453" r="23631"/>
                      <a:stretch>
                        <a:fillRect/>
                      </a:stretch>
                    </p:blipFill>
                    <p:spPr bwMode="auto">
                      <a:xfrm>
                        <a:off x="573206" y="923745"/>
                        <a:ext cx="10885714" cy="593425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6727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73170050"/>
              </p:ext>
            </p:extLst>
          </p:nvPr>
        </p:nvGraphicFramePr>
        <p:xfrm>
          <a:off x="275771" y="290286"/>
          <a:ext cx="11263086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3082" y="136479"/>
            <a:ext cx="11136572" cy="653251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286" y="395785"/>
            <a:ext cx="10072048" cy="5989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67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/>
          <a:srcRect l="17537" t="21974" r="5491" b="9970"/>
          <a:stretch/>
        </p:blipFill>
        <p:spPr>
          <a:xfrm>
            <a:off x="362857" y="348343"/>
            <a:ext cx="11596914" cy="651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7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3885" y="420913"/>
            <a:ext cx="9971314" cy="1262743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2171" y="2264229"/>
            <a:ext cx="10914743" cy="42091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trayektoriyalar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trayektoriyalarning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kesimlarni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673601" y="1683656"/>
            <a:ext cx="2540000" cy="62411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678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725714" y="145142"/>
            <a:ext cx="9884228" cy="1175657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5114939"/>
              </p:ext>
            </p:extLst>
          </p:nvPr>
        </p:nvGraphicFramePr>
        <p:xfrm>
          <a:off x="3218578" y="1784577"/>
          <a:ext cx="4706221" cy="1379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6" name="Уравнение" r:id="rId3" imgW="1130040" imgH="431640" progId="Equation.3">
                  <p:embed/>
                </p:oleObj>
              </mc:Choice>
              <mc:Fallback>
                <p:oleObj name="Уравнение" r:id="rId3" imgW="1130040" imgH="4316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8578" y="1784577"/>
                        <a:ext cx="4706221" cy="13792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943429" y="3627635"/>
            <a:ext cx="10653484" cy="297636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sikl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absissa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324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86628" y="42091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2228229"/>
              </p:ext>
            </p:extLst>
          </p:nvPr>
        </p:nvGraphicFramePr>
        <p:xfrm>
          <a:off x="845457" y="1711037"/>
          <a:ext cx="3323771" cy="1655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4" name="Уравнение" r:id="rId3" imgW="711000" imgH="457200" progId="Equation.3">
                  <p:embed/>
                </p:oleObj>
              </mc:Choice>
              <mc:Fallback>
                <p:oleObj name="Уравнение" r:id="rId3" imgW="711000" imgH="457200" progId="Equation.3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5457" y="1711037"/>
                        <a:ext cx="3323771" cy="165545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420914" y="304799"/>
            <a:ext cx="11350171" cy="1422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de-DE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masshtabini</a:t>
            </a:r>
            <a:r>
              <a:rPr lang="de-DE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hisoblaymiz</a:t>
            </a:r>
            <a:r>
              <a:rPr lang="de-DE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454400" y="38757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1992577"/>
              </p:ext>
            </p:extLst>
          </p:nvPr>
        </p:nvGraphicFramePr>
        <p:xfrm>
          <a:off x="1012371" y="4359157"/>
          <a:ext cx="5989482" cy="1027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5" name="Уравнение" r:id="rId5" imgW="1497950" imgH="253890" progId="Equation.3">
                  <p:embed/>
                </p:oleObj>
              </mc:Choice>
              <mc:Fallback>
                <p:oleObj name="Уравнение" r:id="rId5" imgW="1497950" imgH="253890" progId="Equation.3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2371" y="4359157"/>
                        <a:ext cx="5989482" cy="102760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278743" y="30969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8282981"/>
              </p:ext>
            </p:extLst>
          </p:nvPr>
        </p:nvGraphicFramePr>
        <p:xfrm>
          <a:off x="704538" y="3317927"/>
          <a:ext cx="1508891" cy="943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6" name="Уравнение" r:id="rId7" imgW="291973" imgH="241195" progId="Equation.3">
                  <p:embed/>
                </p:oleObj>
              </mc:Choice>
              <mc:Fallback>
                <p:oleObj name="Уравнение" r:id="rId7" imgW="291973" imgH="241195" progId="Equation.3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538" y="3317927"/>
                        <a:ext cx="1508891" cy="94305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2347387" y="3392380"/>
            <a:ext cx="7497224" cy="11232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997200" y="62092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14222"/>
              </p:ext>
            </p:extLst>
          </p:nvPr>
        </p:nvGraphicFramePr>
        <p:xfrm>
          <a:off x="1008146" y="5354827"/>
          <a:ext cx="1285111" cy="91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7" name="Уравнение" r:id="rId9" imgW="342751" imgH="241195" progId="Equation.3">
                  <p:embed/>
                </p:oleObj>
              </mc:Choice>
              <mc:Fallback>
                <p:oleObj name="Уравнение" r:id="rId9" imgW="342751" imgH="241195" progId="Equation.3">
                  <p:embed/>
                  <p:pic>
                    <p:nvPicPr>
                      <p:cNvPr id="0" name="Picture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8146" y="5354827"/>
                        <a:ext cx="1285111" cy="910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2507342" y="5567480"/>
            <a:ext cx="8683172" cy="60534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ordinata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03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85371" y="319316"/>
            <a:ext cx="10406743" cy="928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ordinatalarining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14285" y="239485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370982"/>
              </p:ext>
            </p:extLst>
          </p:nvPr>
        </p:nvGraphicFramePr>
        <p:xfrm>
          <a:off x="2670175" y="1567545"/>
          <a:ext cx="4264025" cy="1411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0" name="Уравнение" r:id="rId3" imgW="1371600" imgH="457200" progId="Equation.3">
                  <p:embed/>
                </p:oleObj>
              </mc:Choice>
              <mc:Fallback>
                <p:oleObj name="Уравнение" r:id="rId3" imgW="1371600" imgH="457200" progId="Equation.3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0175" y="1567545"/>
                        <a:ext cx="4264025" cy="1411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3250663"/>
              </p:ext>
            </p:extLst>
          </p:nvPr>
        </p:nvGraphicFramePr>
        <p:xfrm>
          <a:off x="2689225" y="3016250"/>
          <a:ext cx="4244975" cy="138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1" name="Уравнение" r:id="rId5" imgW="1409400" imgH="457200" progId="Equation.3">
                  <p:embed/>
                </p:oleObj>
              </mc:Choice>
              <mc:Fallback>
                <p:oleObj name="Уравнение" r:id="rId5" imgW="1409400" imgH="457200" progId="Equation.3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225" y="3016250"/>
                        <a:ext cx="4244975" cy="1387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871411"/>
              </p:ext>
            </p:extLst>
          </p:nvPr>
        </p:nvGraphicFramePr>
        <p:xfrm>
          <a:off x="2765425" y="4632325"/>
          <a:ext cx="4346575" cy="1347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2" name="Уравнение" r:id="rId7" imgW="1396800" imgH="457200" progId="Equation.3">
                  <p:embed/>
                </p:oleObj>
              </mc:Choice>
              <mc:Fallback>
                <p:oleObj name="Уравнение" r:id="rId7" imgW="1396800" imgH="457200" progId="Equation.3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5425" y="4632325"/>
                        <a:ext cx="4346575" cy="1347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198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447846" y="-1"/>
            <a:ext cx="19797708" cy="47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9778915"/>
              </p:ext>
            </p:extLst>
          </p:nvPr>
        </p:nvGraphicFramePr>
        <p:xfrm>
          <a:off x="1447847" y="0"/>
          <a:ext cx="8567010" cy="6759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9" r:id="rId3" imgW="9086850" imgH="4648200" progId="">
                  <p:embed/>
                </p:oleObj>
              </mc:Choice>
              <mc:Fallback>
                <p:oleObj r:id="rId3" imgW="9086850" imgH="4648200" progId="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8666" r="32408" b="6207"/>
                      <a:stretch>
                        <a:fillRect/>
                      </a:stretch>
                    </p:blipFill>
                    <p:spPr bwMode="auto">
                      <a:xfrm>
                        <a:off x="1447847" y="0"/>
                        <a:ext cx="8567010" cy="6759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7631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29" y="418505"/>
            <a:ext cx="10072914" cy="5958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23130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68914" y="2931534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314423"/>
              </p:ext>
            </p:extLst>
          </p:nvPr>
        </p:nvGraphicFramePr>
        <p:xfrm>
          <a:off x="1130993" y="1411267"/>
          <a:ext cx="3909129" cy="1210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1" name="Уравнение" r:id="rId3" imgW="1066680" imgH="431640" progId="Equation.3">
                  <p:embed/>
                </p:oleObj>
              </mc:Choice>
              <mc:Fallback>
                <p:oleObj name="Уравнение" r:id="rId3" imgW="1066680" imgH="431640" progId="Equation.3">
                  <p:embed/>
                  <p:pic>
                    <p:nvPicPr>
                      <p:cNvPr id="0" name="Picture 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0993" y="1411267"/>
                        <a:ext cx="3909129" cy="121020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436914" y="1654276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6491721"/>
              </p:ext>
            </p:extLst>
          </p:nvPr>
        </p:nvGraphicFramePr>
        <p:xfrm>
          <a:off x="6770983" y="1313814"/>
          <a:ext cx="3561404" cy="1484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2" name="Уравнение" r:id="rId5" imgW="1041120" imgH="431640" progId="Equation.3">
                  <p:embed/>
                </p:oleObj>
              </mc:Choice>
              <mc:Fallback>
                <p:oleObj name="Уравнение" r:id="rId5" imgW="1041120" imgH="431640" progId="Equation.3">
                  <p:embed/>
                  <p:pic>
                    <p:nvPicPr>
                      <p:cNvPr id="0" name="Picture 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0983" y="1313814"/>
                        <a:ext cx="3561404" cy="14845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8884378"/>
              </p:ext>
            </p:extLst>
          </p:nvPr>
        </p:nvGraphicFramePr>
        <p:xfrm>
          <a:off x="1171703" y="2590371"/>
          <a:ext cx="879702" cy="91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3" name="Уравнение" r:id="rId7" imgW="215806" imgH="228501" progId="Equation.3">
                  <p:embed/>
                </p:oleObj>
              </mc:Choice>
              <mc:Fallback>
                <p:oleObj name="Уравнение" r:id="rId7" imgW="215806" imgH="228501" progId="Equation.3">
                  <p:embed/>
                  <p:pic>
                    <p:nvPicPr>
                      <p:cNvPr id="0" name="Picture 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1703" y="2590371"/>
                        <a:ext cx="879702" cy="917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9739875"/>
              </p:ext>
            </p:extLst>
          </p:nvPr>
        </p:nvGraphicFramePr>
        <p:xfrm>
          <a:off x="1350621" y="3565143"/>
          <a:ext cx="661196" cy="634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4" name="Уравнение" r:id="rId9" imgW="241300" imgH="228600" progId="Equation.3">
                  <p:embed/>
                </p:oleObj>
              </mc:Choice>
              <mc:Fallback>
                <p:oleObj name="Уравнение" r:id="rId9" imgW="241300" imgH="228600" progId="Equation.3">
                  <p:embed/>
                  <p:pic>
                    <p:nvPicPr>
                      <p:cNvPr id="0" name="Picture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621" y="3565143"/>
                        <a:ext cx="661196" cy="6347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746608"/>
              </p:ext>
            </p:extLst>
          </p:nvPr>
        </p:nvGraphicFramePr>
        <p:xfrm>
          <a:off x="1350621" y="4342932"/>
          <a:ext cx="607460" cy="6338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5" name="Уравнение" r:id="rId11" imgW="215806" imgH="228501" progId="Equation.3">
                  <p:embed/>
                </p:oleObj>
              </mc:Choice>
              <mc:Fallback>
                <p:oleObj name="Уравнение" r:id="rId11" imgW="215806" imgH="228501" progId="Equation.3">
                  <p:embed/>
                  <p:pic>
                    <p:nvPicPr>
                      <p:cNvPr id="0" name="Picture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621" y="4342932"/>
                        <a:ext cx="607460" cy="6338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3369179"/>
              </p:ext>
            </p:extLst>
          </p:nvPr>
        </p:nvGraphicFramePr>
        <p:xfrm>
          <a:off x="1350621" y="4911381"/>
          <a:ext cx="607459" cy="6942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6" name="Уравнение" r:id="rId13" imgW="203112" imgH="228501" progId="Equation.3">
                  <p:embed/>
                </p:oleObj>
              </mc:Choice>
              <mc:Fallback>
                <p:oleObj name="Уравнение" r:id="rId13" imgW="203112" imgH="228501" progId="Equation.3">
                  <p:embed/>
                  <p:pic>
                    <p:nvPicPr>
                      <p:cNvPr id="0" name="Picture 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621" y="4911381"/>
                        <a:ext cx="607459" cy="6942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5587444"/>
              </p:ext>
            </p:extLst>
          </p:nvPr>
        </p:nvGraphicFramePr>
        <p:xfrm>
          <a:off x="1350622" y="5719264"/>
          <a:ext cx="682204" cy="861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7" name="Уравнение" r:id="rId15" imgW="177646" imgH="228402" progId="Equation.3">
                  <p:embed/>
                </p:oleObj>
              </mc:Choice>
              <mc:Fallback>
                <p:oleObj name="Уравнение" r:id="rId15" imgW="177646" imgH="228402" progId="Equation.3">
                  <p:embed/>
                  <p:pic>
                    <p:nvPicPr>
                      <p:cNvPr id="0" name="Picture 8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622" y="5719264"/>
                        <a:ext cx="682204" cy="8617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-33010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437347"/>
            <a:ext cx="63030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958081" y="4980116"/>
            <a:ext cx="358944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958081" y="5780668"/>
            <a:ext cx="29706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90159" y="3697525"/>
            <a:ext cx="3950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interval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88925" y="2373868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11817" y="4482524"/>
            <a:ext cx="68957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orttirmaning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o’zgartisrish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koeffitsienti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0301" y="260214"/>
            <a:ext cx="11053699" cy="108712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diagrammasining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730701" y="2905917"/>
            <a:ext cx="6195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diagrammasining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581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818795"/>
            <a:ext cx="10575235" cy="5446643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Beshikdan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qabrgacha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izla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1274</TotalTime>
  <Words>442</Words>
  <Application>Microsoft Office PowerPoint</Application>
  <PresentationFormat>Произвольный</PresentationFormat>
  <Paragraphs>66</Paragraphs>
  <Slides>24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Аспект</vt:lpstr>
      <vt:lpstr>Уравнение</vt:lpstr>
      <vt:lpstr>  TЕKIS MЕXANIZMLAR KINЕMATIKASI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admin</cp:lastModifiedBy>
  <cp:revision>124</cp:revision>
  <dcterms:created xsi:type="dcterms:W3CDTF">2016-11-02T09:43:45Z</dcterms:created>
  <dcterms:modified xsi:type="dcterms:W3CDTF">2019-04-10T08:10:40Z</dcterms:modified>
</cp:coreProperties>
</file>