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Lst>
  <p:sldSz cy="6858000" cx="12192000"/>
  <p:notesSz cx="6858000" cy="9144000"/>
  <p:embeddedFontLst>
    <p:embeddedFont>
      <p:font typeface="Palatino Linotype"/>
      <p:regular r:id="rId35"/>
      <p:bold r:id="rId36"/>
      <p:italic r:id="rId37"/>
      <p:boldItalic r:id="rId38"/>
    </p:embeddedFont>
    <p:embeddedFont>
      <p:font typeface="Century Gothic"/>
      <p:regular r:id="rId39"/>
      <p:bold r:id="rId40"/>
      <p:italic r:id="rId41"/>
      <p:boldItalic r:id="rId4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3840">
          <p15:clr>
            <a:srgbClr val="000000"/>
          </p15:clr>
        </p15:guide>
      </p15:sldGuideLst>
    </p:ext>
    <p:ext uri="GoogleSlidesCustomDataVersion2">
      <go:slidesCustomData xmlns:go="http://customooxmlschemas.google.com/" r:id="rId43" roundtripDataSignature="AMtx7mifQSl8AercNbllHeTnbokK85o/e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CenturyGothic-bold.fntdata"/><Relationship Id="rId20" Type="http://schemas.openxmlformats.org/officeDocument/2006/relationships/slide" Target="slides/slide15.xml"/><Relationship Id="rId42" Type="http://schemas.openxmlformats.org/officeDocument/2006/relationships/font" Target="fonts/CenturyGothic-boldItalic.fntdata"/><Relationship Id="rId41" Type="http://schemas.openxmlformats.org/officeDocument/2006/relationships/font" Target="fonts/CenturyGothic-italic.fntdata"/><Relationship Id="rId22" Type="http://schemas.openxmlformats.org/officeDocument/2006/relationships/slide" Target="slides/slide17.xml"/><Relationship Id="rId21" Type="http://schemas.openxmlformats.org/officeDocument/2006/relationships/slide" Target="slides/slide16.xml"/><Relationship Id="rId43" Type="http://customschemas.google.com/relationships/presentationmetadata" Target="metadata"/><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font" Target="fonts/PalatinoLinotype-regular.fntdata"/><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font" Target="fonts/PalatinoLinotype-italic.fntdata"/><Relationship Id="rId14" Type="http://schemas.openxmlformats.org/officeDocument/2006/relationships/slide" Target="slides/slide9.xml"/><Relationship Id="rId36" Type="http://schemas.openxmlformats.org/officeDocument/2006/relationships/font" Target="fonts/PalatinoLinotype-bold.fntdata"/><Relationship Id="rId17" Type="http://schemas.openxmlformats.org/officeDocument/2006/relationships/slide" Target="slides/slide12.xml"/><Relationship Id="rId39" Type="http://schemas.openxmlformats.org/officeDocument/2006/relationships/font" Target="fonts/CenturyGothic-regular.fntdata"/><Relationship Id="rId16" Type="http://schemas.openxmlformats.org/officeDocument/2006/relationships/slide" Target="slides/slide11.xml"/><Relationship Id="rId38" Type="http://schemas.openxmlformats.org/officeDocument/2006/relationships/font" Target="fonts/PalatinoLinotype-boldItalic.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1" name="Google Shape;91;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 name="Google Shape;99;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6" name="Google Shape;10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3" name="Google Shape;113;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8" name="Google Shape;118;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3" name="Google Shape;123;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9" name="Google Shape;129;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3" name="Google Shape;143;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1" name="Google Shape;151;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8" name="Google Shape;158;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2" name="Google Shape;17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4" name="Google Shape;19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9" name="Google Shape;209;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4" name="Google Shape;224;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9" name="Google Shape;229;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4" name="Google Shape;234;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0" name="Google Shape;260;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5" name="Google Shape;275;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1" name="Google Shape;281;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9" name="Google Shape;309;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7" name="Google Shape;317;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3" name="Google Shape;323;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9" name="Google Shape;329;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8" name="Google Shape;33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3" name="Google Shape;343;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4" name="Google Shape;344;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0" name="Google Shape;350;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7" name="Shape 17"/>
        <p:cNvGrpSpPr/>
        <p:nvPr/>
      </p:nvGrpSpPr>
      <p:grpSpPr>
        <a:xfrm>
          <a:off x="0" y="0"/>
          <a:ext cx="0" cy="0"/>
          <a:chOff x="0" y="0"/>
          <a:chExt cx="0" cy="0"/>
        </a:xfrm>
      </p:grpSpPr>
      <p:sp>
        <p:nvSpPr>
          <p:cNvPr id="18" name="Google Shape;18;p31"/>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1"/>
          <p:cNvSpPr txBox="1"/>
          <p:nvPr>
            <p:ph idx="1" type="body"/>
          </p:nvPr>
        </p:nvSpPr>
        <p:spPr>
          <a:xfrm>
            <a:off x="609600" y="1600206"/>
            <a:ext cx="109728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30200" lvl="4" marL="2286000" algn="l">
              <a:spcBef>
                <a:spcPts val="320"/>
              </a:spcBef>
              <a:spcAft>
                <a:spcPts val="0"/>
              </a:spcAft>
              <a:buClr>
                <a:srgbClr val="7F7F7F"/>
              </a:buClr>
              <a:buSzPts val="1600"/>
              <a:buChar char="•"/>
              <a:defRPr/>
            </a:lvl5pPr>
            <a:lvl6pPr indent="-330200" lvl="5" marL="2743200" algn="l">
              <a:spcBef>
                <a:spcPts val="320"/>
              </a:spcBef>
              <a:spcAft>
                <a:spcPts val="0"/>
              </a:spcAft>
              <a:buClr>
                <a:srgbClr val="7F7F7F"/>
              </a:buClr>
              <a:buSzPts val="1600"/>
              <a:buChar char="o"/>
              <a:defRPr/>
            </a:lvl6pPr>
            <a:lvl7pPr indent="-330200" lvl="6" marL="3200400" algn="l">
              <a:spcBef>
                <a:spcPts val="320"/>
              </a:spcBef>
              <a:spcAft>
                <a:spcPts val="0"/>
              </a:spcAft>
              <a:buClr>
                <a:srgbClr val="7F7F7F"/>
              </a:buClr>
              <a:buSzPts val="1600"/>
              <a:buChar char="•"/>
              <a:defRPr/>
            </a:lvl7pPr>
            <a:lvl8pPr indent="-330200" lvl="7" marL="3657600" algn="l">
              <a:spcBef>
                <a:spcPts val="320"/>
              </a:spcBef>
              <a:spcAft>
                <a:spcPts val="0"/>
              </a:spcAft>
              <a:buClr>
                <a:srgbClr val="7F7F7F"/>
              </a:buClr>
              <a:buSzPts val="1600"/>
              <a:buChar char="o"/>
              <a:defRPr/>
            </a:lvl8pPr>
            <a:lvl9pPr indent="-330200" lvl="8" marL="4114800" algn="l">
              <a:spcBef>
                <a:spcPts val="320"/>
              </a:spcBef>
              <a:spcAft>
                <a:spcPts val="0"/>
              </a:spcAft>
              <a:buClr>
                <a:srgbClr val="7F7F7F"/>
              </a:buClr>
              <a:buSzPts val="1600"/>
              <a:buFont typeface="Arial"/>
              <a:buChar char="•"/>
              <a:defRPr/>
            </a:lvl9pPr>
          </a:lstStyle>
          <a:p/>
        </p:txBody>
      </p:sp>
      <p:sp>
        <p:nvSpPr>
          <p:cNvPr id="20" name="Google Shape;20;p31"/>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1"/>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1"/>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23" name="Shape 23"/>
        <p:cNvGrpSpPr/>
        <p:nvPr/>
      </p:nvGrpSpPr>
      <p:grpSpPr>
        <a:xfrm>
          <a:off x="0" y="0"/>
          <a:ext cx="0" cy="0"/>
          <a:chOff x="0" y="0"/>
          <a:chExt cx="0" cy="0"/>
        </a:xfrm>
      </p:grpSpPr>
      <p:sp>
        <p:nvSpPr>
          <p:cNvPr id="24" name="Google Shape;24;p32"/>
          <p:cNvSpPr txBox="1"/>
          <p:nvPr>
            <p:ph type="ctrTitle"/>
          </p:nvPr>
        </p:nvSpPr>
        <p:spPr>
          <a:xfrm>
            <a:off x="914400" y="609601"/>
            <a:ext cx="10363200" cy="42672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8000"/>
              <a:buFont typeface="Palatino Linotype"/>
              <a:buNone/>
              <a:defRPr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32"/>
          <p:cNvSpPr txBox="1"/>
          <p:nvPr>
            <p:ph idx="1" type="subTitle"/>
          </p:nvPr>
        </p:nvSpPr>
        <p:spPr>
          <a:xfrm>
            <a:off x="1828800" y="4953000"/>
            <a:ext cx="8534400" cy="1219200"/>
          </a:xfrm>
          <a:prstGeom prst="rect">
            <a:avLst/>
          </a:prstGeom>
          <a:noFill/>
          <a:ln>
            <a:noFill/>
          </a:ln>
        </p:spPr>
        <p:txBody>
          <a:bodyPr anchorCtr="0" anchor="t" bIns="45700" lIns="91425" spcFirstLastPara="1" rIns="91425" wrap="square" tIns="45700">
            <a:normAutofit/>
          </a:bodyPr>
          <a:lstStyle>
            <a:lvl1pPr lvl="0" algn="ctr">
              <a:spcBef>
                <a:spcPts val="480"/>
              </a:spcBef>
              <a:spcAft>
                <a:spcPts val="0"/>
              </a:spcAft>
              <a:buClr>
                <a:srgbClr val="888888"/>
              </a:buClr>
              <a:buSzPts val="2400"/>
              <a:buNone/>
              <a:defRPr sz="2400">
                <a:solidFill>
                  <a:srgbClr val="888888"/>
                </a:solidFill>
              </a:defRPr>
            </a:lvl1pPr>
            <a:lvl2pPr lvl="1" algn="ctr">
              <a:spcBef>
                <a:spcPts val="320"/>
              </a:spcBef>
              <a:spcAft>
                <a:spcPts val="0"/>
              </a:spcAft>
              <a:buClr>
                <a:srgbClr val="888888"/>
              </a:buClr>
              <a:buSzPts val="1600"/>
              <a:buNone/>
              <a:defRPr>
                <a:solidFill>
                  <a:srgbClr val="888888"/>
                </a:solidFill>
              </a:defRPr>
            </a:lvl2pPr>
            <a:lvl3pPr lvl="2" algn="ctr">
              <a:spcBef>
                <a:spcPts val="320"/>
              </a:spcBef>
              <a:spcAft>
                <a:spcPts val="0"/>
              </a:spcAft>
              <a:buClr>
                <a:srgbClr val="888888"/>
              </a:buClr>
              <a:buSzPts val="1600"/>
              <a:buNone/>
              <a:defRPr>
                <a:solidFill>
                  <a:srgbClr val="888888"/>
                </a:solidFill>
              </a:defRPr>
            </a:lvl3pPr>
            <a:lvl4pPr lvl="3" algn="ctr">
              <a:spcBef>
                <a:spcPts val="320"/>
              </a:spcBef>
              <a:spcAft>
                <a:spcPts val="0"/>
              </a:spcAft>
              <a:buClr>
                <a:srgbClr val="888888"/>
              </a:buClr>
              <a:buSzPts val="1600"/>
              <a:buNone/>
              <a:defRPr>
                <a:solidFill>
                  <a:srgbClr val="888888"/>
                </a:solidFill>
              </a:defRPr>
            </a:lvl4pPr>
            <a:lvl5pPr lvl="4" algn="ctr">
              <a:spcBef>
                <a:spcPts val="320"/>
              </a:spcBef>
              <a:spcAft>
                <a:spcPts val="0"/>
              </a:spcAft>
              <a:buClr>
                <a:srgbClr val="888888"/>
              </a:buClr>
              <a:buSzPts val="1600"/>
              <a:buNone/>
              <a:defRPr>
                <a:solidFill>
                  <a:srgbClr val="888888"/>
                </a:solidFill>
              </a:defRPr>
            </a:lvl5pPr>
            <a:lvl6pPr lvl="5" algn="ctr">
              <a:spcBef>
                <a:spcPts val="320"/>
              </a:spcBef>
              <a:spcAft>
                <a:spcPts val="0"/>
              </a:spcAft>
              <a:buClr>
                <a:srgbClr val="888888"/>
              </a:buClr>
              <a:buSzPts val="1600"/>
              <a:buNone/>
              <a:defRPr>
                <a:solidFill>
                  <a:srgbClr val="888888"/>
                </a:solidFill>
              </a:defRPr>
            </a:lvl6pPr>
            <a:lvl7pPr lvl="6" algn="ctr">
              <a:spcBef>
                <a:spcPts val="320"/>
              </a:spcBef>
              <a:spcAft>
                <a:spcPts val="0"/>
              </a:spcAft>
              <a:buClr>
                <a:srgbClr val="888888"/>
              </a:buClr>
              <a:buSzPts val="1600"/>
              <a:buNone/>
              <a:defRPr>
                <a:solidFill>
                  <a:srgbClr val="888888"/>
                </a:solidFill>
              </a:defRPr>
            </a:lvl7pPr>
            <a:lvl8pPr lvl="7" algn="ctr">
              <a:spcBef>
                <a:spcPts val="320"/>
              </a:spcBef>
              <a:spcAft>
                <a:spcPts val="0"/>
              </a:spcAft>
              <a:buClr>
                <a:srgbClr val="888888"/>
              </a:buClr>
              <a:buSzPts val="1600"/>
              <a:buNone/>
              <a:defRPr>
                <a:solidFill>
                  <a:srgbClr val="888888"/>
                </a:solidFill>
              </a:defRPr>
            </a:lvl8pPr>
            <a:lvl9pPr lvl="8" algn="ctr">
              <a:spcBef>
                <a:spcPts val="320"/>
              </a:spcBef>
              <a:spcAft>
                <a:spcPts val="0"/>
              </a:spcAft>
              <a:buClr>
                <a:srgbClr val="888888"/>
              </a:buClr>
              <a:buSzPts val="1600"/>
              <a:buNone/>
              <a:defRPr>
                <a:solidFill>
                  <a:srgbClr val="888888"/>
                </a:solidFill>
              </a:defRPr>
            </a:lvl9pPr>
          </a:lstStyle>
          <a:p/>
        </p:txBody>
      </p:sp>
      <p:sp>
        <p:nvSpPr>
          <p:cNvPr id="26" name="Google Shape;26;p32"/>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2"/>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
        <p:nvSpPr>
          <p:cNvPr id="28" name="Google Shape;28;p32"/>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9" name="Shape 29"/>
        <p:cNvGrpSpPr/>
        <p:nvPr/>
      </p:nvGrpSpPr>
      <p:grpSpPr>
        <a:xfrm>
          <a:off x="0" y="0"/>
          <a:ext cx="0" cy="0"/>
          <a:chOff x="0" y="0"/>
          <a:chExt cx="0" cy="0"/>
        </a:xfrm>
      </p:grpSpPr>
      <p:sp>
        <p:nvSpPr>
          <p:cNvPr id="30" name="Google Shape;30;p33"/>
          <p:cNvSpPr txBox="1"/>
          <p:nvPr>
            <p:ph type="title"/>
          </p:nvPr>
        </p:nvSpPr>
        <p:spPr>
          <a:xfrm>
            <a:off x="963084" y="1371615"/>
            <a:ext cx="10363200" cy="2505075"/>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4800"/>
              <a:buFont typeface="Palatino Linotype"/>
              <a:buNone/>
              <a:defRPr sz="4800">
                <a:solidFill>
                  <a:schemeClr val="dk2"/>
                </a:solidFill>
                <a:latin typeface="Palatino Linotype"/>
                <a:ea typeface="Palatino Linotype"/>
                <a:cs typeface="Palatino Linotype"/>
                <a:sym typeface="Palatino Linotyp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33"/>
          <p:cNvSpPr txBox="1"/>
          <p:nvPr>
            <p:ph idx="1" type="body"/>
          </p:nvPr>
        </p:nvSpPr>
        <p:spPr>
          <a:xfrm>
            <a:off x="963084" y="4068778"/>
            <a:ext cx="10363200" cy="1131887"/>
          </a:xfrm>
          <a:prstGeom prst="rect">
            <a:avLst/>
          </a:prstGeom>
          <a:noFill/>
          <a:ln>
            <a:noFill/>
          </a:ln>
        </p:spPr>
        <p:txBody>
          <a:bodyPr anchorCtr="0" anchor="t" bIns="45700" lIns="91425" spcFirstLastPara="1" rIns="91425" wrap="square" tIns="45700">
            <a:normAutofit/>
          </a:bodyPr>
          <a:lstStyle>
            <a:lvl1pPr indent="-228600" lvl="0" marL="457200" algn="ctr">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2" name="Google Shape;32;p33"/>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33"/>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3"/>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
        <p:nvSpPr>
          <p:cNvPr id="35" name="Google Shape;35;p33"/>
          <p:cNvSpPr/>
          <p:nvPr/>
        </p:nvSpPr>
        <p:spPr>
          <a:xfrm>
            <a:off x="5994400" y="3924300"/>
            <a:ext cx="113029"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6" name="Google Shape;36;p33"/>
          <p:cNvSpPr/>
          <p:nvPr/>
        </p:nvSpPr>
        <p:spPr>
          <a:xfrm>
            <a:off x="6261100" y="3924300"/>
            <a:ext cx="113029"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7" name="Google Shape;37;p33"/>
          <p:cNvSpPr/>
          <p:nvPr/>
        </p:nvSpPr>
        <p:spPr>
          <a:xfrm>
            <a:off x="5728972" y="3924300"/>
            <a:ext cx="113029"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8" name="Shape 38"/>
        <p:cNvGrpSpPr/>
        <p:nvPr/>
      </p:nvGrpSpPr>
      <p:grpSpPr>
        <a:xfrm>
          <a:off x="0" y="0"/>
          <a:ext cx="0" cy="0"/>
          <a:chOff x="0" y="0"/>
          <a:chExt cx="0" cy="0"/>
        </a:xfrm>
      </p:grpSpPr>
      <p:sp>
        <p:nvSpPr>
          <p:cNvPr id="39" name="Google Shape;39;p34"/>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34"/>
          <p:cNvSpPr txBox="1"/>
          <p:nvPr>
            <p:ph idx="1" type="body"/>
          </p:nvPr>
        </p:nvSpPr>
        <p:spPr>
          <a:xfrm>
            <a:off x="6197600" y="1600206"/>
            <a:ext cx="5384800" cy="4525963"/>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rgbClr val="7F7F7F"/>
              </a:buClr>
              <a:buSzPts val="2400"/>
              <a:buChar char="•"/>
              <a:defRPr sz="2400"/>
            </a:lvl1pPr>
            <a:lvl2pPr indent="-330200" lvl="1" marL="914400" algn="l">
              <a:spcBef>
                <a:spcPts val="320"/>
              </a:spcBef>
              <a:spcAft>
                <a:spcPts val="0"/>
              </a:spcAft>
              <a:buClr>
                <a:srgbClr val="7F7F7F"/>
              </a:buClr>
              <a:buSzPts val="1600"/>
              <a:buChar char="o"/>
              <a:defRPr sz="1600"/>
            </a:lvl2pPr>
            <a:lvl3pPr indent="-330200" lvl="2" marL="1371600" algn="l">
              <a:spcBef>
                <a:spcPts val="320"/>
              </a:spcBef>
              <a:spcAft>
                <a:spcPts val="0"/>
              </a:spcAft>
              <a:buClr>
                <a:srgbClr val="7F7F7F"/>
              </a:buClr>
              <a:buSzPts val="1600"/>
              <a:buChar char="•"/>
              <a:defRPr sz="1600"/>
            </a:lvl3pPr>
            <a:lvl4pPr indent="-330200" lvl="3" marL="1828800" algn="l">
              <a:spcBef>
                <a:spcPts val="320"/>
              </a:spcBef>
              <a:spcAft>
                <a:spcPts val="0"/>
              </a:spcAft>
              <a:buClr>
                <a:srgbClr val="7F7F7F"/>
              </a:buClr>
              <a:buSzPts val="1600"/>
              <a:buChar char="o"/>
              <a:defRPr sz="1600"/>
            </a:lvl4pPr>
            <a:lvl5pPr indent="-330200" lvl="4" marL="2286000" algn="l">
              <a:spcBef>
                <a:spcPts val="320"/>
              </a:spcBef>
              <a:spcAft>
                <a:spcPts val="0"/>
              </a:spcAft>
              <a:buClr>
                <a:srgbClr val="7F7F7F"/>
              </a:buClr>
              <a:buSzPts val="1600"/>
              <a:buChar char="•"/>
              <a:defRPr sz="1600"/>
            </a:lvl5pPr>
            <a:lvl6pPr indent="-330200" lvl="5" marL="2743200" algn="l">
              <a:spcBef>
                <a:spcPts val="320"/>
              </a:spcBef>
              <a:spcAft>
                <a:spcPts val="0"/>
              </a:spcAft>
              <a:buClr>
                <a:srgbClr val="7F7F7F"/>
              </a:buClr>
              <a:buSzPts val="1600"/>
              <a:buChar char="o"/>
              <a:defRPr sz="1600"/>
            </a:lvl6pPr>
            <a:lvl7pPr indent="-330200" lvl="6" marL="3200400" algn="l">
              <a:spcBef>
                <a:spcPts val="320"/>
              </a:spcBef>
              <a:spcAft>
                <a:spcPts val="0"/>
              </a:spcAft>
              <a:buClr>
                <a:srgbClr val="7F7F7F"/>
              </a:buClr>
              <a:buSzPts val="1600"/>
              <a:buChar char="•"/>
              <a:defRPr sz="1600"/>
            </a:lvl7pPr>
            <a:lvl8pPr indent="-330200" lvl="7" marL="3657600" algn="l">
              <a:spcBef>
                <a:spcPts val="320"/>
              </a:spcBef>
              <a:spcAft>
                <a:spcPts val="0"/>
              </a:spcAft>
              <a:buClr>
                <a:srgbClr val="7F7F7F"/>
              </a:buClr>
              <a:buSzPts val="1600"/>
              <a:buChar char="o"/>
              <a:defRPr sz="1600"/>
            </a:lvl8pPr>
            <a:lvl9pPr indent="-330200" lvl="8" marL="4114800" algn="l">
              <a:spcBef>
                <a:spcPts val="320"/>
              </a:spcBef>
              <a:spcAft>
                <a:spcPts val="0"/>
              </a:spcAft>
              <a:buClr>
                <a:srgbClr val="7F7F7F"/>
              </a:buClr>
              <a:buSzPts val="1600"/>
              <a:buChar char="•"/>
              <a:defRPr sz="1600"/>
            </a:lvl9pPr>
          </a:lstStyle>
          <a:p/>
        </p:txBody>
      </p:sp>
      <p:sp>
        <p:nvSpPr>
          <p:cNvPr id="41" name="Google Shape;41;p34"/>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34"/>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4"/>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
        <p:nvSpPr>
          <p:cNvPr id="44" name="Google Shape;44;p34"/>
          <p:cNvSpPr txBox="1"/>
          <p:nvPr>
            <p:ph idx="2" type="body"/>
          </p:nvPr>
        </p:nvSpPr>
        <p:spPr>
          <a:xfrm>
            <a:off x="487680" y="1600200"/>
            <a:ext cx="5388864" cy="452628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5" name="Shape 45"/>
        <p:cNvGrpSpPr/>
        <p:nvPr/>
      </p:nvGrpSpPr>
      <p:grpSpPr>
        <a:xfrm>
          <a:off x="0" y="0"/>
          <a:ext cx="0" cy="0"/>
          <a:chOff x="0" y="0"/>
          <a:chExt cx="0" cy="0"/>
        </a:xfrm>
      </p:grpSpPr>
      <p:sp>
        <p:nvSpPr>
          <p:cNvPr id="46" name="Google Shape;46;p35"/>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algn="ctr">
              <a:lnSpc>
                <a:spcPct val="107407"/>
              </a:lnSpc>
              <a:spcBef>
                <a:spcPts val="0"/>
              </a:spcBef>
              <a:spcAft>
                <a:spcPts val="0"/>
              </a:spcAft>
              <a:buClr>
                <a:schemeClr val="dk2"/>
              </a:buClr>
              <a:buSzPts val="5400"/>
              <a:buFont typeface="Palatino Linotype"/>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35"/>
          <p:cNvSpPr txBox="1"/>
          <p:nvPr>
            <p:ph idx="1" type="body"/>
          </p:nvPr>
        </p:nvSpPr>
        <p:spPr>
          <a:xfrm>
            <a:off x="609600" y="1600200"/>
            <a:ext cx="5386917" cy="609600"/>
          </a:xfrm>
          <a:prstGeom prst="rect">
            <a:avLst/>
          </a:prstGeom>
          <a:noFill/>
          <a:ln>
            <a:noFill/>
          </a:ln>
        </p:spPr>
        <p:txBody>
          <a:bodyPr anchorCtr="0" anchor="b" bIns="45700" lIns="91425" spcFirstLastPara="1" rIns="91425" wrap="square" tIns="45700">
            <a:noAutofit/>
          </a:bodyPr>
          <a:lstStyle>
            <a:lvl1pPr indent="-228600" lvl="0" marL="457200" algn="ctr">
              <a:spcBef>
                <a:spcPts val="480"/>
              </a:spcBef>
              <a:spcAft>
                <a:spcPts val="0"/>
              </a:spcAft>
              <a:buClr>
                <a:srgbClr val="7F7F7F"/>
              </a:buClr>
              <a:buSzPts val="2400"/>
              <a:buNone/>
              <a:defRPr b="0" sz="2400"/>
            </a:lvl1pPr>
            <a:lvl2pPr indent="-228600" lvl="1" marL="914400" algn="l">
              <a:spcBef>
                <a:spcPts val="400"/>
              </a:spcBef>
              <a:spcAft>
                <a:spcPts val="0"/>
              </a:spcAft>
              <a:buClr>
                <a:srgbClr val="7F7F7F"/>
              </a:buClr>
              <a:buSzPts val="2000"/>
              <a:buNone/>
              <a:defRPr b="1" sz="2000"/>
            </a:lvl2pPr>
            <a:lvl3pPr indent="-228600" lvl="2" marL="1371600" algn="l">
              <a:spcBef>
                <a:spcPts val="360"/>
              </a:spcBef>
              <a:spcAft>
                <a:spcPts val="0"/>
              </a:spcAft>
              <a:buClr>
                <a:srgbClr val="7F7F7F"/>
              </a:buClr>
              <a:buSzPts val="1800"/>
              <a:buNone/>
              <a:defRPr b="1" sz="1800"/>
            </a:lvl3pPr>
            <a:lvl4pPr indent="-228600" lvl="3" marL="1828800" algn="l">
              <a:spcBef>
                <a:spcPts val="320"/>
              </a:spcBef>
              <a:spcAft>
                <a:spcPts val="0"/>
              </a:spcAft>
              <a:buClr>
                <a:srgbClr val="7F7F7F"/>
              </a:buClr>
              <a:buSzPts val="1600"/>
              <a:buNone/>
              <a:defRPr b="1" sz="1600"/>
            </a:lvl4pPr>
            <a:lvl5pPr indent="-228600" lvl="4" marL="2286000" algn="l">
              <a:spcBef>
                <a:spcPts val="320"/>
              </a:spcBef>
              <a:spcAft>
                <a:spcPts val="0"/>
              </a:spcAft>
              <a:buClr>
                <a:srgbClr val="7F7F7F"/>
              </a:buClr>
              <a:buSzPts val="1600"/>
              <a:buNone/>
              <a:defRPr b="1" sz="1600"/>
            </a:lvl5pPr>
            <a:lvl6pPr indent="-228600" lvl="5" marL="2743200" algn="l">
              <a:spcBef>
                <a:spcPts val="320"/>
              </a:spcBef>
              <a:spcAft>
                <a:spcPts val="0"/>
              </a:spcAft>
              <a:buClr>
                <a:srgbClr val="7F7F7F"/>
              </a:buClr>
              <a:buSzPts val="1600"/>
              <a:buNone/>
              <a:defRPr b="1" sz="1600"/>
            </a:lvl6pPr>
            <a:lvl7pPr indent="-228600" lvl="6" marL="3200400" algn="l">
              <a:spcBef>
                <a:spcPts val="320"/>
              </a:spcBef>
              <a:spcAft>
                <a:spcPts val="0"/>
              </a:spcAft>
              <a:buClr>
                <a:srgbClr val="7F7F7F"/>
              </a:buClr>
              <a:buSzPts val="1600"/>
              <a:buNone/>
              <a:defRPr b="1" sz="1600"/>
            </a:lvl7pPr>
            <a:lvl8pPr indent="-228600" lvl="7" marL="3657600" algn="l">
              <a:spcBef>
                <a:spcPts val="320"/>
              </a:spcBef>
              <a:spcAft>
                <a:spcPts val="0"/>
              </a:spcAft>
              <a:buClr>
                <a:srgbClr val="7F7F7F"/>
              </a:buClr>
              <a:buSzPts val="1600"/>
              <a:buNone/>
              <a:defRPr b="1" sz="1600"/>
            </a:lvl8pPr>
            <a:lvl9pPr indent="-228600" lvl="8" marL="4114800" algn="l">
              <a:spcBef>
                <a:spcPts val="320"/>
              </a:spcBef>
              <a:spcAft>
                <a:spcPts val="0"/>
              </a:spcAft>
              <a:buClr>
                <a:srgbClr val="7F7F7F"/>
              </a:buClr>
              <a:buSzPts val="1600"/>
              <a:buNone/>
              <a:defRPr b="1" sz="1600"/>
            </a:lvl9pPr>
          </a:lstStyle>
          <a:p/>
        </p:txBody>
      </p:sp>
      <p:sp>
        <p:nvSpPr>
          <p:cNvPr id="48" name="Google Shape;48;p35"/>
          <p:cNvSpPr txBox="1"/>
          <p:nvPr>
            <p:ph idx="2" type="body"/>
          </p:nvPr>
        </p:nvSpPr>
        <p:spPr>
          <a:xfrm>
            <a:off x="6197610" y="1600200"/>
            <a:ext cx="5389033" cy="609600"/>
          </a:xfrm>
          <a:prstGeom prst="rect">
            <a:avLst/>
          </a:prstGeom>
          <a:noFill/>
          <a:ln>
            <a:noFill/>
          </a:ln>
        </p:spPr>
        <p:txBody>
          <a:bodyPr anchorCtr="0" anchor="b" bIns="45700" lIns="91425" spcFirstLastPara="1" rIns="91425" wrap="square" tIns="45700">
            <a:noAutofit/>
          </a:bodyPr>
          <a:lstStyle>
            <a:lvl1pPr indent="-228600" lvl="0" marL="457200" algn="ctr">
              <a:spcBef>
                <a:spcPts val="480"/>
              </a:spcBef>
              <a:spcAft>
                <a:spcPts val="0"/>
              </a:spcAft>
              <a:buClr>
                <a:srgbClr val="7F7F7F"/>
              </a:buClr>
              <a:buSzPts val="2400"/>
              <a:buNone/>
              <a:defRPr b="0" sz="2400"/>
            </a:lvl1pPr>
            <a:lvl2pPr indent="-228600" lvl="1" marL="914400" algn="l">
              <a:spcBef>
                <a:spcPts val="400"/>
              </a:spcBef>
              <a:spcAft>
                <a:spcPts val="0"/>
              </a:spcAft>
              <a:buClr>
                <a:srgbClr val="7F7F7F"/>
              </a:buClr>
              <a:buSzPts val="2000"/>
              <a:buNone/>
              <a:defRPr b="1" sz="2000"/>
            </a:lvl2pPr>
            <a:lvl3pPr indent="-228600" lvl="2" marL="1371600" algn="l">
              <a:spcBef>
                <a:spcPts val="360"/>
              </a:spcBef>
              <a:spcAft>
                <a:spcPts val="0"/>
              </a:spcAft>
              <a:buClr>
                <a:srgbClr val="7F7F7F"/>
              </a:buClr>
              <a:buSzPts val="1800"/>
              <a:buNone/>
              <a:defRPr b="1" sz="1800"/>
            </a:lvl3pPr>
            <a:lvl4pPr indent="-228600" lvl="3" marL="1828800" algn="l">
              <a:spcBef>
                <a:spcPts val="320"/>
              </a:spcBef>
              <a:spcAft>
                <a:spcPts val="0"/>
              </a:spcAft>
              <a:buClr>
                <a:srgbClr val="7F7F7F"/>
              </a:buClr>
              <a:buSzPts val="1600"/>
              <a:buNone/>
              <a:defRPr b="1" sz="1600"/>
            </a:lvl4pPr>
            <a:lvl5pPr indent="-228600" lvl="4" marL="2286000" algn="l">
              <a:spcBef>
                <a:spcPts val="320"/>
              </a:spcBef>
              <a:spcAft>
                <a:spcPts val="0"/>
              </a:spcAft>
              <a:buClr>
                <a:srgbClr val="7F7F7F"/>
              </a:buClr>
              <a:buSzPts val="1600"/>
              <a:buNone/>
              <a:defRPr b="1" sz="1600"/>
            </a:lvl5pPr>
            <a:lvl6pPr indent="-228600" lvl="5" marL="2743200" algn="l">
              <a:spcBef>
                <a:spcPts val="320"/>
              </a:spcBef>
              <a:spcAft>
                <a:spcPts val="0"/>
              </a:spcAft>
              <a:buClr>
                <a:srgbClr val="7F7F7F"/>
              </a:buClr>
              <a:buSzPts val="1600"/>
              <a:buNone/>
              <a:defRPr b="1" sz="1600"/>
            </a:lvl6pPr>
            <a:lvl7pPr indent="-228600" lvl="6" marL="3200400" algn="l">
              <a:spcBef>
                <a:spcPts val="320"/>
              </a:spcBef>
              <a:spcAft>
                <a:spcPts val="0"/>
              </a:spcAft>
              <a:buClr>
                <a:srgbClr val="7F7F7F"/>
              </a:buClr>
              <a:buSzPts val="1600"/>
              <a:buNone/>
              <a:defRPr b="1" sz="1600"/>
            </a:lvl7pPr>
            <a:lvl8pPr indent="-228600" lvl="7" marL="3657600" algn="l">
              <a:spcBef>
                <a:spcPts val="320"/>
              </a:spcBef>
              <a:spcAft>
                <a:spcPts val="0"/>
              </a:spcAft>
              <a:buClr>
                <a:srgbClr val="7F7F7F"/>
              </a:buClr>
              <a:buSzPts val="1600"/>
              <a:buNone/>
              <a:defRPr b="1" sz="1600"/>
            </a:lvl8pPr>
            <a:lvl9pPr indent="-228600" lvl="8" marL="4114800" algn="l">
              <a:spcBef>
                <a:spcPts val="320"/>
              </a:spcBef>
              <a:spcAft>
                <a:spcPts val="0"/>
              </a:spcAft>
              <a:buClr>
                <a:srgbClr val="7F7F7F"/>
              </a:buClr>
              <a:buSzPts val="1600"/>
              <a:buNone/>
              <a:defRPr b="1" sz="1600"/>
            </a:lvl9pPr>
          </a:lstStyle>
          <a:p/>
        </p:txBody>
      </p:sp>
      <p:sp>
        <p:nvSpPr>
          <p:cNvPr id="49" name="Google Shape;49;p35"/>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35"/>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5"/>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
        <p:nvSpPr>
          <p:cNvPr id="52" name="Google Shape;52;p35"/>
          <p:cNvSpPr txBox="1"/>
          <p:nvPr>
            <p:ph idx="3" type="body"/>
          </p:nvPr>
        </p:nvSpPr>
        <p:spPr>
          <a:xfrm>
            <a:off x="609600" y="2212848"/>
            <a:ext cx="5388864" cy="3913632"/>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53" name="Google Shape;53;p35"/>
          <p:cNvSpPr txBox="1"/>
          <p:nvPr>
            <p:ph idx="4" type="body"/>
          </p:nvPr>
        </p:nvSpPr>
        <p:spPr>
          <a:xfrm>
            <a:off x="6230112" y="2212856"/>
            <a:ext cx="5388864" cy="3913187"/>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4" name="Shape 54"/>
        <p:cNvGrpSpPr/>
        <p:nvPr/>
      </p:nvGrpSpPr>
      <p:grpSpPr>
        <a:xfrm>
          <a:off x="0" y="0"/>
          <a:ext cx="0" cy="0"/>
          <a:chOff x="0" y="0"/>
          <a:chExt cx="0" cy="0"/>
        </a:xfrm>
      </p:grpSpPr>
      <p:sp>
        <p:nvSpPr>
          <p:cNvPr id="55" name="Google Shape;55;p36"/>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36"/>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6"/>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36"/>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9" name="Shape 59"/>
        <p:cNvGrpSpPr/>
        <p:nvPr/>
      </p:nvGrpSpPr>
      <p:grpSpPr>
        <a:xfrm>
          <a:off x="0" y="0"/>
          <a:ext cx="0" cy="0"/>
          <a:chOff x="0" y="0"/>
          <a:chExt cx="0" cy="0"/>
        </a:xfrm>
      </p:grpSpPr>
      <p:sp>
        <p:nvSpPr>
          <p:cNvPr id="60" name="Google Shape;60;p37"/>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37"/>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37"/>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63" name="Shape 63"/>
        <p:cNvGrpSpPr/>
        <p:nvPr/>
      </p:nvGrpSpPr>
      <p:grpSpPr>
        <a:xfrm>
          <a:off x="0" y="0"/>
          <a:ext cx="0" cy="0"/>
          <a:chOff x="0" y="0"/>
          <a:chExt cx="0" cy="0"/>
        </a:xfrm>
      </p:grpSpPr>
      <p:sp>
        <p:nvSpPr>
          <p:cNvPr id="64" name="Google Shape;64;p38"/>
          <p:cNvSpPr txBox="1"/>
          <p:nvPr>
            <p:ph type="title"/>
          </p:nvPr>
        </p:nvSpPr>
        <p:spPr>
          <a:xfrm>
            <a:off x="7876119" y="266700"/>
            <a:ext cx="4011084" cy="20955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2800"/>
              <a:buFont typeface="Palatino Linotype"/>
              <a:buNone/>
              <a:defRPr b="0"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38"/>
          <p:cNvSpPr txBox="1"/>
          <p:nvPr>
            <p:ph idx="1" type="body"/>
          </p:nvPr>
        </p:nvSpPr>
        <p:spPr>
          <a:xfrm>
            <a:off x="958859" y="273065"/>
            <a:ext cx="6661151"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rgbClr val="7F7F7F"/>
              </a:buClr>
              <a:buSzPts val="3200"/>
              <a:buChar char="•"/>
              <a:defRPr sz="3200"/>
            </a:lvl1pPr>
            <a:lvl2pPr indent="-406400" lvl="1" marL="914400" algn="l">
              <a:spcBef>
                <a:spcPts val="560"/>
              </a:spcBef>
              <a:spcAft>
                <a:spcPts val="0"/>
              </a:spcAft>
              <a:buClr>
                <a:srgbClr val="7F7F7F"/>
              </a:buClr>
              <a:buSzPts val="2800"/>
              <a:buChar char="o"/>
              <a:defRPr sz="2800"/>
            </a:lvl2pPr>
            <a:lvl3pPr indent="-381000" lvl="2" marL="1371600" algn="l">
              <a:spcBef>
                <a:spcPts val="480"/>
              </a:spcBef>
              <a:spcAft>
                <a:spcPts val="0"/>
              </a:spcAft>
              <a:buClr>
                <a:srgbClr val="7F7F7F"/>
              </a:buClr>
              <a:buSzPts val="2400"/>
              <a:buChar char="•"/>
              <a:defRPr sz="2400"/>
            </a:lvl3pPr>
            <a:lvl4pPr indent="-355600" lvl="3" marL="1828800" algn="l">
              <a:spcBef>
                <a:spcPts val="400"/>
              </a:spcBef>
              <a:spcAft>
                <a:spcPts val="0"/>
              </a:spcAft>
              <a:buClr>
                <a:srgbClr val="7F7F7F"/>
              </a:buClr>
              <a:buSzPts val="2000"/>
              <a:buChar char="o"/>
              <a:defRPr sz="2000"/>
            </a:lvl4pPr>
            <a:lvl5pPr indent="-355600" lvl="4" marL="2286000" algn="l">
              <a:spcBef>
                <a:spcPts val="400"/>
              </a:spcBef>
              <a:spcAft>
                <a:spcPts val="0"/>
              </a:spcAft>
              <a:buClr>
                <a:srgbClr val="7F7F7F"/>
              </a:buClr>
              <a:buSzPts val="2000"/>
              <a:buChar char="•"/>
              <a:defRPr sz="2000"/>
            </a:lvl5pPr>
            <a:lvl6pPr indent="-355600" lvl="5" marL="2743200" algn="l">
              <a:spcBef>
                <a:spcPts val="400"/>
              </a:spcBef>
              <a:spcAft>
                <a:spcPts val="0"/>
              </a:spcAft>
              <a:buClr>
                <a:srgbClr val="7F7F7F"/>
              </a:buClr>
              <a:buSzPts val="2000"/>
              <a:buChar char="o"/>
              <a:defRPr sz="2000"/>
            </a:lvl6pPr>
            <a:lvl7pPr indent="-355600" lvl="6" marL="3200400" algn="l">
              <a:spcBef>
                <a:spcPts val="400"/>
              </a:spcBef>
              <a:spcAft>
                <a:spcPts val="0"/>
              </a:spcAft>
              <a:buClr>
                <a:srgbClr val="7F7F7F"/>
              </a:buClr>
              <a:buSzPts val="2000"/>
              <a:buChar char="•"/>
              <a:defRPr sz="2000"/>
            </a:lvl7pPr>
            <a:lvl8pPr indent="-355600" lvl="7" marL="3657600" algn="l">
              <a:spcBef>
                <a:spcPts val="400"/>
              </a:spcBef>
              <a:spcAft>
                <a:spcPts val="0"/>
              </a:spcAft>
              <a:buClr>
                <a:srgbClr val="7F7F7F"/>
              </a:buClr>
              <a:buSzPts val="2000"/>
              <a:buChar char="o"/>
              <a:defRPr sz="2000"/>
            </a:lvl8pPr>
            <a:lvl9pPr indent="-355600" lvl="8" marL="4114800" algn="l">
              <a:spcBef>
                <a:spcPts val="400"/>
              </a:spcBef>
              <a:spcAft>
                <a:spcPts val="0"/>
              </a:spcAft>
              <a:buClr>
                <a:srgbClr val="7F7F7F"/>
              </a:buClr>
              <a:buSzPts val="2000"/>
              <a:buChar char="•"/>
              <a:defRPr sz="2000"/>
            </a:lvl9pPr>
          </a:lstStyle>
          <a:p/>
        </p:txBody>
      </p:sp>
      <p:sp>
        <p:nvSpPr>
          <p:cNvPr id="66" name="Google Shape;66;p38"/>
          <p:cNvSpPr txBox="1"/>
          <p:nvPr>
            <p:ph idx="2" type="body"/>
          </p:nvPr>
        </p:nvSpPr>
        <p:spPr>
          <a:xfrm>
            <a:off x="7876119" y="2438415"/>
            <a:ext cx="4011084" cy="3687763"/>
          </a:xfrm>
          <a:prstGeom prst="rect">
            <a:avLst/>
          </a:prstGeom>
          <a:noFill/>
          <a:ln>
            <a:noFill/>
          </a:ln>
        </p:spPr>
        <p:txBody>
          <a:bodyPr anchorCtr="0" anchor="t" bIns="45700" lIns="91425" spcFirstLastPara="1" rIns="91425" wrap="square" tIns="45700">
            <a:normAutofit/>
          </a:bodyPr>
          <a:lstStyle>
            <a:lvl1pPr indent="-228600" lvl="0" marL="457200" algn="ctr">
              <a:lnSpc>
                <a:spcPct val="125000"/>
              </a:lnSpc>
              <a:spcBef>
                <a:spcPts val="320"/>
              </a:spcBef>
              <a:spcAft>
                <a:spcPts val="0"/>
              </a:spcAft>
              <a:buClr>
                <a:srgbClr val="7F7F7F"/>
              </a:buClr>
              <a:buSzPts val="1600"/>
              <a:buNone/>
              <a:defRPr sz="1600"/>
            </a:lvl1pPr>
            <a:lvl2pPr indent="-228600" lvl="1" marL="914400" algn="l">
              <a:spcBef>
                <a:spcPts val="240"/>
              </a:spcBef>
              <a:spcAft>
                <a:spcPts val="0"/>
              </a:spcAft>
              <a:buClr>
                <a:srgbClr val="7F7F7F"/>
              </a:buClr>
              <a:buSzPts val="1200"/>
              <a:buNone/>
              <a:defRPr sz="1200"/>
            </a:lvl2pPr>
            <a:lvl3pPr indent="-228600" lvl="2" marL="1371600" algn="l">
              <a:spcBef>
                <a:spcPts val="200"/>
              </a:spcBef>
              <a:spcAft>
                <a:spcPts val="0"/>
              </a:spcAft>
              <a:buClr>
                <a:srgbClr val="7F7F7F"/>
              </a:buClr>
              <a:buSzPts val="1000"/>
              <a:buNone/>
              <a:defRPr sz="1000"/>
            </a:lvl3pPr>
            <a:lvl4pPr indent="-228600" lvl="3" marL="1828800" algn="l">
              <a:spcBef>
                <a:spcPts val="180"/>
              </a:spcBef>
              <a:spcAft>
                <a:spcPts val="0"/>
              </a:spcAft>
              <a:buClr>
                <a:srgbClr val="7F7F7F"/>
              </a:buClr>
              <a:buSzPts val="900"/>
              <a:buNone/>
              <a:defRPr sz="900"/>
            </a:lvl4pPr>
            <a:lvl5pPr indent="-228600" lvl="4" marL="2286000" algn="l">
              <a:spcBef>
                <a:spcPts val="180"/>
              </a:spcBef>
              <a:spcAft>
                <a:spcPts val="0"/>
              </a:spcAft>
              <a:buClr>
                <a:srgbClr val="7F7F7F"/>
              </a:buClr>
              <a:buSzPts val="900"/>
              <a:buNone/>
              <a:defRPr sz="900"/>
            </a:lvl5pPr>
            <a:lvl6pPr indent="-228600" lvl="5" marL="2743200" algn="l">
              <a:spcBef>
                <a:spcPts val="180"/>
              </a:spcBef>
              <a:spcAft>
                <a:spcPts val="0"/>
              </a:spcAft>
              <a:buClr>
                <a:srgbClr val="7F7F7F"/>
              </a:buClr>
              <a:buSzPts val="900"/>
              <a:buNone/>
              <a:defRPr sz="900"/>
            </a:lvl6pPr>
            <a:lvl7pPr indent="-228600" lvl="6" marL="3200400" algn="l">
              <a:spcBef>
                <a:spcPts val="180"/>
              </a:spcBef>
              <a:spcAft>
                <a:spcPts val="0"/>
              </a:spcAft>
              <a:buClr>
                <a:srgbClr val="7F7F7F"/>
              </a:buClr>
              <a:buSzPts val="900"/>
              <a:buNone/>
              <a:defRPr sz="900"/>
            </a:lvl7pPr>
            <a:lvl8pPr indent="-228600" lvl="7" marL="3657600" algn="l">
              <a:spcBef>
                <a:spcPts val="180"/>
              </a:spcBef>
              <a:spcAft>
                <a:spcPts val="0"/>
              </a:spcAft>
              <a:buClr>
                <a:srgbClr val="7F7F7F"/>
              </a:buClr>
              <a:buSzPts val="900"/>
              <a:buNone/>
              <a:defRPr sz="900"/>
            </a:lvl8pPr>
            <a:lvl9pPr indent="-228600" lvl="8" marL="4114800" algn="l">
              <a:spcBef>
                <a:spcPts val="180"/>
              </a:spcBef>
              <a:spcAft>
                <a:spcPts val="0"/>
              </a:spcAft>
              <a:buClr>
                <a:srgbClr val="7F7F7F"/>
              </a:buClr>
              <a:buSzPts val="900"/>
              <a:buNone/>
              <a:defRPr sz="900"/>
            </a:lvl9pPr>
          </a:lstStyle>
          <a:p/>
        </p:txBody>
      </p:sp>
      <p:sp>
        <p:nvSpPr>
          <p:cNvPr id="67" name="Google Shape;67;p38"/>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38"/>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38"/>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70" name="Shape 70"/>
        <p:cNvGrpSpPr/>
        <p:nvPr/>
      </p:nvGrpSpPr>
      <p:grpSpPr>
        <a:xfrm>
          <a:off x="0" y="0"/>
          <a:ext cx="0" cy="0"/>
          <a:chOff x="0" y="0"/>
          <a:chExt cx="0" cy="0"/>
        </a:xfrm>
      </p:grpSpPr>
      <p:sp>
        <p:nvSpPr>
          <p:cNvPr id="71" name="Google Shape;71;p39"/>
          <p:cNvSpPr txBox="1"/>
          <p:nvPr>
            <p:ph type="title"/>
          </p:nvPr>
        </p:nvSpPr>
        <p:spPr>
          <a:xfrm>
            <a:off x="2239436" y="228600"/>
            <a:ext cx="7615765" cy="8953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2800"/>
              <a:buFont typeface="Palatino Linotype"/>
              <a:buNone/>
              <a:defRPr b="0"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2" name="Google Shape;72;p39"/>
          <p:cNvSpPr/>
          <p:nvPr>
            <p:ph idx="2" type="pic"/>
          </p:nvPr>
        </p:nvSpPr>
        <p:spPr>
          <a:xfrm>
            <a:off x="2010836" y="1143000"/>
            <a:ext cx="8072965" cy="4541044"/>
          </a:xfrm>
          <a:prstGeom prst="rect">
            <a:avLst/>
          </a:prstGeom>
          <a:noFill/>
          <a:ln cap="flat" cmpd="sng" w="76200">
            <a:solidFill>
              <a:schemeClr val="lt1"/>
            </a:solidFill>
            <a:prstDash val="solid"/>
            <a:round/>
            <a:headEnd len="sm" w="sm" type="none"/>
            <a:tailEnd len="sm" w="sm" type="none"/>
          </a:ln>
          <a:effectLst>
            <a:outerShdw blurRad="88900" rotWithShape="0" algn="ctr" dir="5400000" dist="50800">
              <a:srgbClr val="000000">
                <a:alpha val="24705"/>
              </a:srgbClr>
            </a:outerShdw>
          </a:effectLst>
        </p:spPr>
      </p:sp>
      <p:sp>
        <p:nvSpPr>
          <p:cNvPr id="73" name="Google Shape;73;p39"/>
          <p:cNvSpPr txBox="1"/>
          <p:nvPr>
            <p:ph idx="1" type="body"/>
          </p:nvPr>
        </p:nvSpPr>
        <p:spPr>
          <a:xfrm>
            <a:off x="2239436" y="5810250"/>
            <a:ext cx="7615765" cy="533400"/>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Clr>
                <a:srgbClr val="7F7F7F"/>
              </a:buClr>
              <a:buSzPts val="1600"/>
              <a:buNone/>
              <a:defRPr sz="1600"/>
            </a:lvl1pPr>
            <a:lvl2pPr indent="-228600" lvl="1" marL="914400" algn="l">
              <a:spcBef>
                <a:spcPts val="240"/>
              </a:spcBef>
              <a:spcAft>
                <a:spcPts val="0"/>
              </a:spcAft>
              <a:buClr>
                <a:srgbClr val="7F7F7F"/>
              </a:buClr>
              <a:buSzPts val="1200"/>
              <a:buNone/>
              <a:defRPr sz="1200"/>
            </a:lvl2pPr>
            <a:lvl3pPr indent="-228600" lvl="2" marL="1371600" algn="l">
              <a:spcBef>
                <a:spcPts val="200"/>
              </a:spcBef>
              <a:spcAft>
                <a:spcPts val="0"/>
              </a:spcAft>
              <a:buClr>
                <a:srgbClr val="7F7F7F"/>
              </a:buClr>
              <a:buSzPts val="1000"/>
              <a:buNone/>
              <a:defRPr sz="1000"/>
            </a:lvl3pPr>
            <a:lvl4pPr indent="-228600" lvl="3" marL="1828800" algn="l">
              <a:spcBef>
                <a:spcPts val="180"/>
              </a:spcBef>
              <a:spcAft>
                <a:spcPts val="0"/>
              </a:spcAft>
              <a:buClr>
                <a:srgbClr val="7F7F7F"/>
              </a:buClr>
              <a:buSzPts val="900"/>
              <a:buNone/>
              <a:defRPr sz="900"/>
            </a:lvl4pPr>
            <a:lvl5pPr indent="-228600" lvl="4" marL="2286000" algn="l">
              <a:spcBef>
                <a:spcPts val="180"/>
              </a:spcBef>
              <a:spcAft>
                <a:spcPts val="0"/>
              </a:spcAft>
              <a:buClr>
                <a:srgbClr val="7F7F7F"/>
              </a:buClr>
              <a:buSzPts val="900"/>
              <a:buNone/>
              <a:defRPr sz="900"/>
            </a:lvl5pPr>
            <a:lvl6pPr indent="-228600" lvl="5" marL="2743200" algn="l">
              <a:spcBef>
                <a:spcPts val="180"/>
              </a:spcBef>
              <a:spcAft>
                <a:spcPts val="0"/>
              </a:spcAft>
              <a:buClr>
                <a:srgbClr val="7F7F7F"/>
              </a:buClr>
              <a:buSzPts val="900"/>
              <a:buNone/>
              <a:defRPr sz="900"/>
            </a:lvl6pPr>
            <a:lvl7pPr indent="-228600" lvl="6" marL="3200400" algn="l">
              <a:spcBef>
                <a:spcPts val="180"/>
              </a:spcBef>
              <a:spcAft>
                <a:spcPts val="0"/>
              </a:spcAft>
              <a:buClr>
                <a:srgbClr val="7F7F7F"/>
              </a:buClr>
              <a:buSzPts val="900"/>
              <a:buNone/>
              <a:defRPr sz="900"/>
            </a:lvl7pPr>
            <a:lvl8pPr indent="-228600" lvl="7" marL="3657600" algn="l">
              <a:spcBef>
                <a:spcPts val="180"/>
              </a:spcBef>
              <a:spcAft>
                <a:spcPts val="0"/>
              </a:spcAft>
              <a:buClr>
                <a:srgbClr val="7F7F7F"/>
              </a:buClr>
              <a:buSzPts val="900"/>
              <a:buNone/>
              <a:defRPr sz="900"/>
            </a:lvl8pPr>
            <a:lvl9pPr indent="-228600" lvl="8" marL="4114800" algn="l">
              <a:spcBef>
                <a:spcPts val="180"/>
              </a:spcBef>
              <a:spcAft>
                <a:spcPts val="0"/>
              </a:spcAft>
              <a:buClr>
                <a:srgbClr val="7F7F7F"/>
              </a:buClr>
              <a:buSzPts val="900"/>
              <a:buNone/>
              <a:defRPr sz="900"/>
            </a:lvl9pPr>
          </a:lstStyle>
          <a:p/>
        </p:txBody>
      </p:sp>
      <p:sp>
        <p:nvSpPr>
          <p:cNvPr id="74" name="Google Shape;74;p39"/>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39"/>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39"/>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7" name="Shape 77"/>
        <p:cNvGrpSpPr/>
        <p:nvPr/>
      </p:nvGrpSpPr>
      <p:grpSpPr>
        <a:xfrm>
          <a:off x="0" y="0"/>
          <a:ext cx="0" cy="0"/>
          <a:chOff x="0" y="0"/>
          <a:chExt cx="0" cy="0"/>
        </a:xfrm>
      </p:grpSpPr>
      <p:sp>
        <p:nvSpPr>
          <p:cNvPr id="78" name="Google Shape;78;p40"/>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9" name="Google Shape;79;p40"/>
          <p:cNvSpPr txBox="1"/>
          <p:nvPr>
            <p:ph idx="1" type="body"/>
          </p:nvPr>
        </p:nvSpPr>
        <p:spPr>
          <a:xfrm rot="5400000">
            <a:off x="3833019" y="-1623212"/>
            <a:ext cx="4525963" cy="10972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80" name="Google Shape;80;p40"/>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0"/>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0"/>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83" name="Shape 83"/>
        <p:cNvGrpSpPr/>
        <p:nvPr/>
      </p:nvGrpSpPr>
      <p:grpSpPr>
        <a:xfrm>
          <a:off x="0" y="0"/>
          <a:ext cx="0" cy="0"/>
          <a:chOff x="0" y="0"/>
          <a:chExt cx="0" cy="0"/>
        </a:xfrm>
      </p:grpSpPr>
      <p:sp>
        <p:nvSpPr>
          <p:cNvPr id="84" name="Google Shape;84;p41"/>
          <p:cNvSpPr txBox="1"/>
          <p:nvPr>
            <p:ph type="title"/>
          </p:nvPr>
        </p:nvSpPr>
        <p:spPr>
          <a:xfrm rot="5400000">
            <a:off x="7285038" y="1828815"/>
            <a:ext cx="5851525" cy="2743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41"/>
          <p:cNvSpPr txBox="1"/>
          <p:nvPr>
            <p:ph idx="1" type="body"/>
          </p:nvPr>
        </p:nvSpPr>
        <p:spPr>
          <a:xfrm rot="5400000">
            <a:off x="1697038" y="-812785"/>
            <a:ext cx="5851525" cy="80264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86" name="Google Shape;86;p41"/>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1"/>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1"/>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50000">
              <a:schemeClr val="lt1"/>
            </a:gs>
            <a:gs pos="76000">
              <a:srgbClr val="F3F3F3"/>
            </a:gs>
            <a:gs pos="92000">
              <a:srgbClr val="D8D8D8"/>
            </a:gs>
            <a:gs pos="100000">
              <a:srgbClr val="D8D8D8"/>
            </a:gs>
          </a:gsLst>
          <a:path path="circle">
            <a:fillToRect b="50%" l="50%" r="50%" t="50%"/>
          </a:path>
          <a:tileRect/>
        </a:gradFill>
      </p:bgPr>
    </p:bg>
    <p:spTree>
      <p:nvGrpSpPr>
        <p:cNvPr id="9" name="Shape 9"/>
        <p:cNvGrpSpPr/>
        <p:nvPr/>
      </p:nvGrpSpPr>
      <p:grpSpPr>
        <a:xfrm>
          <a:off x="0" y="0"/>
          <a:ext cx="0" cy="0"/>
          <a:chOff x="0" y="0"/>
          <a:chExt cx="0" cy="0"/>
        </a:xfrm>
      </p:grpSpPr>
      <p:sp>
        <p:nvSpPr>
          <p:cNvPr id="10" name="Google Shape;10;p30"/>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Clr>
                <a:schemeClr val="dk2"/>
              </a:buClr>
              <a:buSzPts val="5400"/>
              <a:buFont typeface="Palatino Linotype"/>
              <a:buNone/>
              <a:defRPr b="0" i="0" sz="5400" u="none" cap="none" strike="noStrike">
                <a:solidFill>
                  <a:schemeClr val="dk2"/>
                </a:solidFill>
                <a:latin typeface="Palatino Linotype"/>
                <a:ea typeface="Palatino Linotype"/>
                <a:cs typeface="Palatino Linotype"/>
                <a:sym typeface="Palatino Linotyp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0"/>
          <p:cNvSpPr txBox="1"/>
          <p:nvPr>
            <p:ph idx="1" type="body"/>
          </p:nvPr>
        </p:nvSpPr>
        <p:spPr>
          <a:xfrm>
            <a:off x="609600" y="1600206"/>
            <a:ext cx="10972800" cy="4525963"/>
          </a:xfrm>
          <a:prstGeom prst="rect">
            <a:avLst/>
          </a:prstGeom>
          <a:noFill/>
          <a:ln>
            <a:noFill/>
          </a:ln>
        </p:spPr>
        <p:txBody>
          <a:bodyPr anchorCtr="0" anchor="t" bIns="45700" lIns="91425" spcFirstLastPara="1" rIns="91425" wrap="square" tIns="45700">
            <a:norm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12" name="Google Shape;12;p30"/>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marR="0" rtl="0" algn="r">
              <a:spcBef>
                <a:spcPts val="0"/>
              </a:spcBef>
              <a:spcAft>
                <a:spcPts val="0"/>
              </a:spcAft>
              <a:buSzPts val="1400"/>
              <a:buNone/>
              <a:defRPr b="0" i="0" sz="1200" u="none" cap="none" strike="noStrike">
                <a:solidFill>
                  <a:srgbClr val="595959"/>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2pPr>
            <a:lvl3pPr lvl="2"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3pPr>
            <a:lvl4pPr lvl="3"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4pPr>
            <a:lvl5pPr lvl="4"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5pPr>
            <a:lvl6pPr lvl="5"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6pPr>
            <a:lvl7pPr lvl="6"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7pPr>
            <a:lvl8pPr lvl="7"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8pPr>
            <a:lvl9pPr lvl="8"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9pPr>
          </a:lstStyle>
          <a:p/>
        </p:txBody>
      </p:sp>
      <p:sp>
        <p:nvSpPr>
          <p:cNvPr id="13" name="Google Shape;13;p30"/>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marR="0" rtl="0" algn="l">
              <a:spcBef>
                <a:spcPts val="0"/>
              </a:spcBef>
              <a:spcAft>
                <a:spcPts val="0"/>
              </a:spcAft>
              <a:buSzPts val="1400"/>
              <a:buNone/>
              <a:defRPr b="0" i="0" sz="1200" u="none" cap="none" strike="noStrike">
                <a:solidFill>
                  <a:srgbClr val="595959"/>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2pPr>
            <a:lvl3pPr lvl="2"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3pPr>
            <a:lvl4pPr lvl="3"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4pPr>
            <a:lvl5pPr lvl="4"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5pPr>
            <a:lvl6pPr lvl="5"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6pPr>
            <a:lvl7pPr lvl="6"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7pPr>
            <a:lvl8pPr lvl="7"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8pPr>
            <a:lvl9pPr lvl="8"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9pPr>
          </a:lstStyle>
          <a:p/>
        </p:txBody>
      </p:sp>
      <p:sp>
        <p:nvSpPr>
          <p:cNvPr id="14" name="Google Shape;14;p30"/>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marR="0" rtl="0" algn="l">
              <a:spcBef>
                <a:spcPts val="0"/>
              </a:spcBef>
              <a:buNone/>
              <a:defRPr b="0" i="0" sz="1200" u="none" cap="none" strike="noStrike">
                <a:solidFill>
                  <a:srgbClr val="595959"/>
                </a:solidFill>
                <a:latin typeface="Century Gothic"/>
                <a:ea typeface="Century Gothic"/>
                <a:cs typeface="Century Gothic"/>
                <a:sym typeface="Century Gothic"/>
              </a:defRPr>
            </a:lvl1pPr>
            <a:lvl2pPr indent="0" lvl="1" marL="0" marR="0" rtl="0" algn="l">
              <a:spcBef>
                <a:spcPts val="0"/>
              </a:spcBef>
              <a:buNone/>
              <a:defRPr b="0" i="0" sz="1200" u="none" cap="none" strike="noStrike">
                <a:solidFill>
                  <a:srgbClr val="595959"/>
                </a:solidFill>
                <a:latin typeface="Century Gothic"/>
                <a:ea typeface="Century Gothic"/>
                <a:cs typeface="Century Gothic"/>
                <a:sym typeface="Century Gothic"/>
              </a:defRPr>
            </a:lvl2pPr>
            <a:lvl3pPr indent="0" lvl="2" marL="0" marR="0" rtl="0" algn="l">
              <a:spcBef>
                <a:spcPts val="0"/>
              </a:spcBef>
              <a:buNone/>
              <a:defRPr b="0" i="0" sz="1200" u="none" cap="none" strike="noStrike">
                <a:solidFill>
                  <a:srgbClr val="595959"/>
                </a:solidFill>
                <a:latin typeface="Century Gothic"/>
                <a:ea typeface="Century Gothic"/>
                <a:cs typeface="Century Gothic"/>
                <a:sym typeface="Century Gothic"/>
              </a:defRPr>
            </a:lvl3pPr>
            <a:lvl4pPr indent="0" lvl="3" marL="0" marR="0" rtl="0" algn="l">
              <a:spcBef>
                <a:spcPts val="0"/>
              </a:spcBef>
              <a:buNone/>
              <a:defRPr b="0" i="0" sz="1200" u="none" cap="none" strike="noStrike">
                <a:solidFill>
                  <a:srgbClr val="595959"/>
                </a:solidFill>
                <a:latin typeface="Century Gothic"/>
                <a:ea typeface="Century Gothic"/>
                <a:cs typeface="Century Gothic"/>
                <a:sym typeface="Century Gothic"/>
              </a:defRPr>
            </a:lvl4pPr>
            <a:lvl5pPr indent="0" lvl="4" marL="0" marR="0" rtl="0" algn="l">
              <a:spcBef>
                <a:spcPts val="0"/>
              </a:spcBef>
              <a:buNone/>
              <a:defRPr b="0" i="0" sz="1200" u="none" cap="none" strike="noStrike">
                <a:solidFill>
                  <a:srgbClr val="595959"/>
                </a:solidFill>
                <a:latin typeface="Century Gothic"/>
                <a:ea typeface="Century Gothic"/>
                <a:cs typeface="Century Gothic"/>
                <a:sym typeface="Century Gothic"/>
              </a:defRPr>
            </a:lvl5pPr>
            <a:lvl6pPr indent="0" lvl="5" marL="0" marR="0" rtl="0" algn="l">
              <a:spcBef>
                <a:spcPts val="0"/>
              </a:spcBef>
              <a:buNone/>
              <a:defRPr b="0" i="0" sz="1200" u="none" cap="none" strike="noStrike">
                <a:solidFill>
                  <a:srgbClr val="595959"/>
                </a:solidFill>
                <a:latin typeface="Century Gothic"/>
                <a:ea typeface="Century Gothic"/>
                <a:cs typeface="Century Gothic"/>
                <a:sym typeface="Century Gothic"/>
              </a:defRPr>
            </a:lvl6pPr>
            <a:lvl7pPr indent="0" lvl="6" marL="0" marR="0" rtl="0" algn="l">
              <a:spcBef>
                <a:spcPts val="0"/>
              </a:spcBef>
              <a:buNone/>
              <a:defRPr b="0" i="0" sz="1200" u="none" cap="none" strike="noStrike">
                <a:solidFill>
                  <a:srgbClr val="595959"/>
                </a:solidFill>
                <a:latin typeface="Century Gothic"/>
                <a:ea typeface="Century Gothic"/>
                <a:cs typeface="Century Gothic"/>
                <a:sym typeface="Century Gothic"/>
              </a:defRPr>
            </a:lvl7pPr>
            <a:lvl8pPr indent="0" lvl="7" marL="0" marR="0" rtl="0" algn="l">
              <a:spcBef>
                <a:spcPts val="0"/>
              </a:spcBef>
              <a:buNone/>
              <a:defRPr b="0" i="0" sz="1200" u="none" cap="none" strike="noStrike">
                <a:solidFill>
                  <a:srgbClr val="595959"/>
                </a:solidFill>
                <a:latin typeface="Century Gothic"/>
                <a:ea typeface="Century Gothic"/>
                <a:cs typeface="Century Gothic"/>
                <a:sym typeface="Century Gothic"/>
              </a:defRPr>
            </a:lvl8pPr>
            <a:lvl9pPr indent="0" lvl="8" marL="0" marR="0" rtl="0" algn="l">
              <a:spcBef>
                <a:spcPts val="0"/>
              </a:spcBef>
              <a:buNone/>
              <a:defRPr b="0" i="0" sz="1200" u="none" cap="none" strike="noStrik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
        <p:nvSpPr>
          <p:cNvPr id="15" name="Google Shape;15;p30"/>
          <p:cNvSpPr/>
          <p:nvPr/>
        </p:nvSpPr>
        <p:spPr>
          <a:xfrm>
            <a:off x="11277016" y="6499384"/>
            <a:ext cx="113029"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alatino Linotype"/>
              <a:ea typeface="Palatino Linotype"/>
              <a:cs typeface="Palatino Linotype"/>
              <a:sym typeface="Palatino Linotype"/>
            </a:endParaRPr>
          </a:p>
        </p:txBody>
      </p:sp>
      <p:sp>
        <p:nvSpPr>
          <p:cNvPr id="16" name="Google Shape;16;p30"/>
          <p:cNvSpPr/>
          <p:nvPr/>
        </p:nvSpPr>
        <p:spPr>
          <a:xfrm>
            <a:off x="758828" y="6499384"/>
            <a:ext cx="113029"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alatino Linotype"/>
              <a:ea typeface="Palatino Linotype"/>
              <a:cs typeface="Palatino Linotype"/>
              <a:sym typeface="Palatino Linotype"/>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3.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9.png"/><Relationship Id="rId4" Type="http://schemas.openxmlformats.org/officeDocument/2006/relationships/image" Target="../media/image6.png"/><Relationship Id="rId5" Type="http://schemas.openxmlformats.org/officeDocument/2006/relationships/image" Target="../media/image3.png"/><Relationship Id="rId6" Type="http://schemas.openxmlformats.org/officeDocument/2006/relationships/image" Target="../media/image5.png"/><Relationship Id="rId7" Type="http://schemas.openxmlformats.org/officeDocument/2006/relationships/image" Target="../media/image1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17.png"/><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9.png"/><Relationship Id="rId4" Type="http://schemas.openxmlformats.org/officeDocument/2006/relationships/image" Target="../media/image3.png"/><Relationship Id="rId5" Type="http://schemas.openxmlformats.org/officeDocument/2006/relationships/image" Target="../media/image1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8.png"/><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1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
          <p:cNvSpPr txBox="1"/>
          <p:nvPr>
            <p:ph idx="1" type="body"/>
          </p:nvPr>
        </p:nvSpPr>
        <p:spPr>
          <a:xfrm>
            <a:off x="586855" y="481781"/>
            <a:ext cx="10972800" cy="1401610"/>
          </a:xfrm>
          <a:prstGeom prst="rect">
            <a:avLst/>
          </a:prstGeom>
          <a:solidFill>
            <a:srgbClr val="DEE2EF"/>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0" lvl="0" marL="0" rtl="0" algn="ctr">
              <a:spcBef>
                <a:spcPts val="0"/>
              </a:spcBef>
              <a:spcAft>
                <a:spcPts val="0"/>
              </a:spcAft>
              <a:buClr>
                <a:srgbClr val="4A6617"/>
              </a:buClr>
              <a:buSzPts val="3200"/>
              <a:buNone/>
            </a:pPr>
            <a:r>
              <a:rPr b="1" lang="en-US" sz="3200">
                <a:solidFill>
                  <a:srgbClr val="4A6617"/>
                </a:solidFill>
                <a:latin typeface="Palatino Linotype"/>
                <a:ea typeface="Palatino Linotype"/>
                <a:cs typeface="Palatino Linotype"/>
                <a:sym typeface="Palatino Linotype"/>
              </a:rPr>
              <a:t>COURSE: BASIC OF CERTIFICATION AND QUALITY MANAGEMENT </a:t>
            </a:r>
            <a:endParaRPr b="1" sz="3200">
              <a:solidFill>
                <a:srgbClr val="4A6617"/>
              </a:solidFill>
              <a:latin typeface="Palatino Linotype"/>
              <a:ea typeface="Palatino Linotype"/>
              <a:cs typeface="Palatino Linotype"/>
              <a:sym typeface="Palatino Linotype"/>
            </a:endParaRPr>
          </a:p>
          <a:p>
            <a:pPr indent="0" lvl="0" marL="0" rtl="0" algn="ctr">
              <a:spcBef>
                <a:spcPts val="600"/>
              </a:spcBef>
              <a:spcAft>
                <a:spcPts val="0"/>
              </a:spcAft>
              <a:buClr>
                <a:srgbClr val="7F7F7F"/>
              </a:buClr>
              <a:buSzPts val="3200"/>
              <a:buNone/>
            </a:pPr>
            <a:r>
              <a:t/>
            </a:r>
            <a:endParaRPr b="1" sz="3200">
              <a:solidFill>
                <a:srgbClr val="4A6617"/>
              </a:solidFill>
              <a:latin typeface="Palatino Linotype"/>
              <a:ea typeface="Palatino Linotype"/>
              <a:cs typeface="Palatino Linotype"/>
              <a:sym typeface="Palatino Linotype"/>
            </a:endParaRPr>
          </a:p>
        </p:txBody>
      </p:sp>
      <p:sp>
        <p:nvSpPr>
          <p:cNvPr id="95" name="Google Shape;95;p1"/>
          <p:cNvSpPr/>
          <p:nvPr/>
        </p:nvSpPr>
        <p:spPr>
          <a:xfrm>
            <a:off x="10680192" y="5622943"/>
            <a:ext cx="999744" cy="869311"/>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Times New Roman"/>
                <a:ea typeface="Times New Roman"/>
                <a:cs typeface="Times New Roman"/>
                <a:sym typeface="Times New Roman"/>
              </a:rPr>
              <a:t>1</a:t>
            </a:r>
            <a:endParaRPr b="0" i="0" sz="2000" u="none" cap="none" strike="noStrike">
              <a:solidFill>
                <a:schemeClr val="dk1"/>
              </a:solidFill>
              <a:latin typeface="Times New Roman"/>
              <a:ea typeface="Times New Roman"/>
              <a:cs typeface="Times New Roman"/>
              <a:sym typeface="Times New Roman"/>
            </a:endParaRPr>
          </a:p>
        </p:txBody>
      </p:sp>
      <p:sp>
        <p:nvSpPr>
          <p:cNvPr id="96" name="Google Shape;96;p1"/>
          <p:cNvSpPr/>
          <p:nvPr/>
        </p:nvSpPr>
        <p:spPr>
          <a:xfrm>
            <a:off x="228600" y="3089612"/>
            <a:ext cx="11719560" cy="225908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3200" u="none" cap="none" strike="noStrike">
                <a:solidFill>
                  <a:srgbClr val="000000"/>
                </a:solidFill>
                <a:latin typeface="Palatino Linotype"/>
                <a:ea typeface="Palatino Linotype"/>
                <a:cs typeface="Palatino Linotype"/>
                <a:sym typeface="Palatino Linotype"/>
              </a:rPr>
              <a:t>Week 4.</a:t>
            </a:r>
            <a:r>
              <a:rPr b="0" i="0" lang="en-US" sz="3200" u="none" cap="none" strike="noStrike">
                <a:solidFill>
                  <a:srgbClr val="000000"/>
                </a:solidFill>
                <a:latin typeface="Palatino Linotype"/>
                <a:ea typeface="Palatino Linotype"/>
                <a:cs typeface="Palatino Linotype"/>
                <a:sym typeface="Palatino Linotype"/>
              </a:rPr>
              <a:t> Basic concepts of certification</a:t>
            </a:r>
            <a:endParaRPr/>
          </a:p>
          <a:p>
            <a:pPr indent="0" lvl="0" marL="0" marR="0" rtl="0" algn="ctr">
              <a:spcBef>
                <a:spcPts val="640"/>
              </a:spcBef>
              <a:spcAft>
                <a:spcPts val="0"/>
              </a:spcAft>
              <a:buNone/>
            </a:pPr>
            <a:r>
              <a:t/>
            </a:r>
            <a:endParaRPr b="1" i="0" sz="3200" u="none" cap="none" strike="noStrike">
              <a:solidFill>
                <a:srgbClr val="7F7F7F"/>
              </a:solidFill>
              <a:latin typeface="Palatino Linotype"/>
              <a:ea typeface="Palatino Linotype"/>
              <a:cs typeface="Palatino Linotype"/>
              <a:sym typeface="Palatino Linotype"/>
            </a:endParaRPr>
          </a:p>
          <a:p>
            <a:pPr indent="0" lvl="0" marL="0" marR="0" rtl="0" algn="ctr">
              <a:spcBef>
                <a:spcPts val="640"/>
              </a:spcBef>
              <a:spcAft>
                <a:spcPts val="0"/>
              </a:spcAft>
              <a:buNone/>
            </a:pPr>
            <a:r>
              <a:rPr b="1" i="0" lang="en-US" sz="3200" u="none" cap="none" strike="noStrike">
                <a:solidFill>
                  <a:srgbClr val="000000"/>
                </a:solidFill>
                <a:latin typeface="Palatino Linotype"/>
                <a:ea typeface="Palatino Linotype"/>
                <a:cs typeface="Palatino Linotype"/>
                <a:sym typeface="Palatino Linotype"/>
              </a:rPr>
              <a:t>Lecturer:</a:t>
            </a:r>
            <a:r>
              <a:rPr b="0" i="0" lang="en-US" sz="3200" u="none" cap="none" strike="noStrike">
                <a:solidFill>
                  <a:srgbClr val="000000"/>
                </a:solidFill>
                <a:latin typeface="Palatino Linotype"/>
                <a:ea typeface="Palatino Linotype"/>
                <a:cs typeface="Palatino Linotype"/>
                <a:sym typeface="Palatino Linotype"/>
              </a:rPr>
              <a:t> PhD. B.Khamdamov (Andijan Machine Building Institute)</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2"/>
          <p:cNvSpPr/>
          <p:nvPr/>
        </p:nvSpPr>
        <p:spPr>
          <a:xfrm>
            <a:off x="10680192" y="5622943"/>
            <a:ext cx="999744" cy="869311"/>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Times New Roman"/>
                <a:ea typeface="Times New Roman"/>
                <a:cs typeface="Times New Roman"/>
                <a:sym typeface="Times New Roman"/>
              </a:rPr>
              <a:t>2</a:t>
            </a:r>
            <a:endParaRPr b="0" i="0" sz="2000" u="none" cap="none" strike="noStrike">
              <a:solidFill>
                <a:schemeClr val="dk1"/>
              </a:solidFill>
              <a:latin typeface="Times New Roman"/>
              <a:ea typeface="Times New Roman"/>
              <a:cs typeface="Times New Roman"/>
              <a:sym typeface="Times New Roman"/>
            </a:endParaRPr>
          </a:p>
        </p:txBody>
      </p:sp>
      <p:sp>
        <p:nvSpPr>
          <p:cNvPr id="102" name="Google Shape;102;p2"/>
          <p:cNvSpPr txBox="1"/>
          <p:nvPr>
            <p:ph idx="1" type="body"/>
          </p:nvPr>
        </p:nvSpPr>
        <p:spPr>
          <a:xfrm>
            <a:off x="586855" y="481781"/>
            <a:ext cx="10972800" cy="1401610"/>
          </a:xfrm>
          <a:prstGeom prst="rect">
            <a:avLst/>
          </a:prstGeom>
          <a:solidFill>
            <a:srgbClr val="DEE2EF"/>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0" lvl="0" marL="0" rtl="0" algn="ctr">
              <a:spcBef>
                <a:spcPts val="0"/>
              </a:spcBef>
              <a:spcAft>
                <a:spcPts val="0"/>
              </a:spcAft>
              <a:buClr>
                <a:srgbClr val="4A6617"/>
              </a:buClr>
              <a:buSzPts val="3200"/>
              <a:buNone/>
            </a:pPr>
            <a:r>
              <a:rPr b="1" lang="en-US" sz="3200">
                <a:solidFill>
                  <a:srgbClr val="4A6617"/>
                </a:solidFill>
                <a:latin typeface="Palatino Linotype"/>
                <a:ea typeface="Palatino Linotype"/>
                <a:cs typeface="Palatino Linotype"/>
                <a:sym typeface="Palatino Linotype"/>
              </a:rPr>
              <a:t>SERTIFIKATLASHTIRISH   ASOSLARI  VA SIFAT MENEJMENTI</a:t>
            </a:r>
            <a:endParaRPr/>
          </a:p>
        </p:txBody>
      </p:sp>
      <p:sp>
        <p:nvSpPr>
          <p:cNvPr id="103" name="Google Shape;103;p2"/>
          <p:cNvSpPr/>
          <p:nvPr/>
        </p:nvSpPr>
        <p:spPr>
          <a:xfrm>
            <a:off x="1" y="3198953"/>
            <a:ext cx="12192000" cy="176663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3200" u="none" cap="none" strike="noStrike">
                <a:solidFill>
                  <a:srgbClr val="000000"/>
                </a:solidFill>
                <a:latin typeface="Palatino Linotype"/>
                <a:ea typeface="Palatino Linotype"/>
                <a:cs typeface="Palatino Linotype"/>
                <a:sym typeface="Palatino Linotype"/>
              </a:rPr>
              <a:t>4-Ma’ruza.</a:t>
            </a:r>
            <a:r>
              <a:rPr b="0" i="0" lang="en-US" sz="3200" u="none" cap="none" strike="noStrike">
                <a:solidFill>
                  <a:srgbClr val="000000"/>
                </a:solidFill>
                <a:latin typeface="Palatino Linotype"/>
                <a:ea typeface="Palatino Linotype"/>
                <a:cs typeface="Palatino Linotype"/>
                <a:sym typeface="Palatino Linotype"/>
              </a:rPr>
              <a:t> </a:t>
            </a:r>
            <a:r>
              <a:rPr b="0" i="0" lang="en-US" sz="3200" u="none" cap="none" strike="noStrike">
                <a:solidFill>
                  <a:schemeClr val="dk1"/>
                </a:solidFill>
                <a:latin typeface="Palatino Linotype"/>
                <a:ea typeface="Palatino Linotype"/>
                <a:cs typeface="Palatino Linotype"/>
                <a:sym typeface="Palatino Linotype"/>
              </a:rPr>
              <a:t>Sertifikatlashtirish bo’yicha asosiy tushunchalar </a:t>
            </a:r>
            <a:endParaRPr b="0" i="0" sz="3200" u="none" cap="none" strike="noStrike">
              <a:solidFill>
                <a:srgbClr val="000000"/>
              </a:solidFill>
              <a:latin typeface="Palatino Linotype"/>
              <a:ea typeface="Palatino Linotype"/>
              <a:cs typeface="Palatino Linotype"/>
              <a:sym typeface="Palatino Linotype"/>
            </a:endParaRPr>
          </a:p>
          <a:p>
            <a:pPr indent="0" lvl="0" marL="0" marR="0" rtl="0" algn="ctr">
              <a:spcBef>
                <a:spcPts val="640"/>
              </a:spcBef>
              <a:spcAft>
                <a:spcPts val="0"/>
              </a:spcAft>
              <a:buNone/>
            </a:pPr>
            <a:r>
              <a:t/>
            </a:r>
            <a:endParaRPr b="1" i="0" sz="3200" u="none" cap="none" strike="noStrike">
              <a:solidFill>
                <a:srgbClr val="7F7F7F"/>
              </a:solidFill>
              <a:latin typeface="Palatino Linotype"/>
              <a:ea typeface="Palatino Linotype"/>
              <a:cs typeface="Palatino Linotype"/>
              <a:sym typeface="Palatino Linotype"/>
            </a:endParaRPr>
          </a:p>
          <a:p>
            <a:pPr indent="0" lvl="0" marL="0" marR="0" rtl="0" algn="ctr">
              <a:spcBef>
                <a:spcPts val="640"/>
              </a:spcBef>
              <a:spcAft>
                <a:spcPts val="0"/>
              </a:spcAft>
              <a:buNone/>
            </a:pPr>
            <a:r>
              <a:rPr b="1" i="0" lang="en-US" sz="3200" u="none" cap="none" strike="noStrike">
                <a:solidFill>
                  <a:srgbClr val="000000"/>
                </a:solidFill>
                <a:latin typeface="Palatino Linotype"/>
                <a:ea typeface="Palatino Linotype"/>
                <a:cs typeface="Palatino Linotype"/>
                <a:sym typeface="Palatino Linotype"/>
              </a:rPr>
              <a:t>Ma’ruzachi:</a:t>
            </a:r>
            <a:r>
              <a:rPr b="0" i="0" lang="en-US" sz="3200" u="none" cap="none" strike="noStrike">
                <a:solidFill>
                  <a:srgbClr val="000000"/>
                </a:solidFill>
                <a:latin typeface="Palatino Linotype"/>
                <a:ea typeface="Palatino Linotype"/>
                <a:cs typeface="Palatino Linotype"/>
                <a:sym typeface="Palatino Linotype"/>
              </a:rPr>
              <a:t> PhD. B.Xamdamov (Andijon Mashinasozlik Instituti)</a:t>
            </a:r>
            <a:endParaRPr b="0" i="0" sz="3200" u="none" cap="none" strike="noStrike">
              <a:solidFill>
                <a:srgbClr val="000000"/>
              </a:solidFill>
              <a:latin typeface="Palatino Linotype"/>
              <a:ea typeface="Palatino Linotype"/>
              <a:cs typeface="Palatino Linotype"/>
              <a:sym typeface="Palatino Linotype"/>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3"/>
          <p:cNvSpPr/>
          <p:nvPr/>
        </p:nvSpPr>
        <p:spPr>
          <a:xfrm>
            <a:off x="488375" y="343072"/>
            <a:ext cx="11084926" cy="1200329"/>
          </a:xfrm>
          <a:prstGeom prst="rect">
            <a:avLst/>
          </a:prstGeom>
          <a:solidFill>
            <a:srgbClr val="E1F2C6"/>
          </a:solidFill>
          <a:ln cap="flat" cmpd="sng" w="9525">
            <a:solidFill>
              <a:schemeClr val="dk2"/>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3600" u="none" cap="none" strike="noStrike">
                <a:solidFill>
                  <a:schemeClr val="dk1"/>
                </a:solidFill>
                <a:latin typeface="Palatino Linotype"/>
                <a:ea typeface="Palatino Linotype"/>
                <a:cs typeface="Palatino Linotype"/>
                <a:sym typeface="Palatino Linotype"/>
              </a:rPr>
              <a:t>4-Mavzu: Sertifikatlashtirish bo’yicha asosiy tushunchalar </a:t>
            </a:r>
            <a:endParaRPr b="1" i="0" sz="3600" u="none" cap="none" strike="noStrike">
              <a:solidFill>
                <a:schemeClr val="dk1"/>
              </a:solidFill>
              <a:latin typeface="Palatino Linotype"/>
              <a:ea typeface="Palatino Linotype"/>
              <a:cs typeface="Palatino Linotype"/>
              <a:sym typeface="Palatino Linotype"/>
            </a:endParaRPr>
          </a:p>
        </p:txBody>
      </p:sp>
      <p:sp>
        <p:nvSpPr>
          <p:cNvPr id="109" name="Google Shape;109;p3"/>
          <p:cNvSpPr/>
          <p:nvPr/>
        </p:nvSpPr>
        <p:spPr>
          <a:xfrm>
            <a:off x="488375" y="1978852"/>
            <a:ext cx="11084928" cy="3785652"/>
          </a:xfrm>
          <a:prstGeom prst="rect">
            <a:avLst/>
          </a:prstGeom>
          <a:solidFill>
            <a:srgbClr val="E1F2C6"/>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3200" u="none" cap="none" strike="noStrike">
                <a:solidFill>
                  <a:schemeClr val="dk1"/>
                </a:solidFill>
                <a:latin typeface="Palatino Linotype"/>
                <a:ea typeface="Palatino Linotype"/>
                <a:cs typeface="Palatino Linotype"/>
                <a:sym typeface="Palatino Linotype"/>
              </a:rPr>
              <a:t>Reja: </a:t>
            </a:r>
            <a:endParaRPr b="1" i="0" sz="3200" u="none" cap="none" strike="noStrike">
              <a:solidFill>
                <a:schemeClr val="dk1"/>
              </a:solidFill>
              <a:latin typeface="Palatino Linotype"/>
              <a:ea typeface="Palatino Linotype"/>
              <a:cs typeface="Palatino Linotype"/>
              <a:sym typeface="Palatino Linotype"/>
            </a:endParaRPr>
          </a:p>
          <a:p>
            <a:pPr indent="0" lvl="0" marL="0" marR="0" rtl="0" algn="ctr">
              <a:spcBef>
                <a:spcPts val="0"/>
              </a:spcBef>
              <a:spcAft>
                <a:spcPts val="0"/>
              </a:spcAft>
              <a:buNone/>
            </a:pPr>
            <a:r>
              <a:t/>
            </a:r>
            <a:endParaRPr b="1" i="0" sz="1800" u="none" cap="none" strike="noStrike">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b="1" i="0" lang="en-US" sz="3200" u="none" cap="none" strike="noStrike">
                <a:solidFill>
                  <a:schemeClr val="dk1"/>
                </a:solidFill>
                <a:latin typeface="Palatino Linotype"/>
                <a:ea typeface="Palatino Linotype"/>
                <a:cs typeface="Palatino Linotype"/>
                <a:sym typeface="Palatino Linotype"/>
              </a:rPr>
              <a:t>4.1 Sertifikatlashtirish milliy tizimiga oid asosiy tushunchalar.</a:t>
            </a:r>
            <a:endParaRPr b="1" i="0" sz="3200" u="none" cap="none" strike="noStrike">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b="1" i="0" sz="1600" u="none" cap="none" strike="noStrike">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b="1" i="0" lang="en-US" sz="3200" u="none" cap="none" strike="noStrike">
                <a:solidFill>
                  <a:schemeClr val="dk1"/>
                </a:solidFill>
                <a:latin typeface="Palatino Linotype"/>
                <a:ea typeface="Palatino Linotype"/>
                <a:cs typeface="Palatino Linotype"/>
                <a:sym typeface="Palatino Linotype"/>
              </a:rPr>
              <a:t>4.2 Sertifikatlashtirish   ob’yektlari  va  sub’yektlari.</a:t>
            </a:r>
            <a:endParaRPr b="1" i="0" sz="3200" u="none" cap="none" strike="noStrike">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t/>
            </a:r>
            <a:endParaRPr b="1" i="0" sz="1200" u="none" cap="none" strike="noStrike">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b="1" i="0" lang="en-US" sz="3200" u="none" cap="none" strike="noStrike">
                <a:solidFill>
                  <a:schemeClr val="dk1"/>
                </a:solidFill>
                <a:latin typeface="Palatino Linotype"/>
                <a:ea typeface="Palatino Linotype"/>
                <a:cs typeface="Palatino Linotype"/>
                <a:sym typeface="Palatino Linotype"/>
              </a:rPr>
              <a:t>4.3 Sertifikatlashtirish bo‘yicha organlarning umumiy faoliyatlari.</a:t>
            </a:r>
            <a:endParaRPr/>
          </a:p>
        </p:txBody>
      </p:sp>
      <p:sp>
        <p:nvSpPr>
          <p:cNvPr id="110" name="Google Shape;110;p3"/>
          <p:cNvSpPr/>
          <p:nvPr/>
        </p:nvSpPr>
        <p:spPr>
          <a:xfrm>
            <a:off x="10680192" y="5622943"/>
            <a:ext cx="999744" cy="869311"/>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Times New Roman"/>
                <a:ea typeface="Times New Roman"/>
                <a:cs typeface="Times New Roman"/>
                <a:sym typeface="Times New Roman"/>
              </a:rPr>
              <a:t>3</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4"/>
          <p:cNvSpPr/>
          <p:nvPr/>
        </p:nvSpPr>
        <p:spPr>
          <a:xfrm>
            <a:off x="335280" y="792480"/>
            <a:ext cx="11582400" cy="4236720"/>
          </a:xfrm>
          <a:prstGeom prst="cloudCallout">
            <a:avLst>
              <a:gd fmla="val -20833" name="adj1"/>
              <a:gd fmla="val 62500" name="adj2"/>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700" u="none" cap="none" strike="noStrike">
                <a:solidFill>
                  <a:schemeClr val="dk1"/>
                </a:solidFill>
                <a:latin typeface="Palatino Linotype"/>
                <a:ea typeface="Palatino Linotype"/>
                <a:cs typeface="Palatino Linotype"/>
                <a:sym typeface="Palatino Linotype"/>
              </a:rPr>
              <a:t>Hozirgi vaqtda butun dunyo bo‘yicha mahsulot sifati va uni ta’minlash hamda yaxshilashga katta e’tibor qaratilmoqda. Yuqori sifatli mahsulot korxonalarning bozorda raqobatchilikka kurashishida asosiy muvaqqiyatga erishishning shart-sharoitlaridan bo‘lib hisoblanmoqda.</a:t>
            </a:r>
            <a:endParaRPr b="0" i="0" sz="2700" u="none" cap="none" strike="noStrike">
              <a:solidFill>
                <a:schemeClr val="dk1"/>
              </a:solidFill>
              <a:latin typeface="Palatino Linotype"/>
              <a:ea typeface="Palatino Linotype"/>
              <a:cs typeface="Palatino Linotype"/>
              <a:sym typeface="Palatino Linotype"/>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5"/>
          <p:cNvSpPr/>
          <p:nvPr/>
        </p:nvSpPr>
        <p:spPr>
          <a:xfrm>
            <a:off x="807720" y="762000"/>
            <a:ext cx="10698480" cy="4861560"/>
          </a:xfrm>
          <a:prstGeom prst="roundRect">
            <a:avLst>
              <a:gd fmla="val 16667" name="adj"/>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342900" lvl="0" marL="342900" marR="0" rtl="0" algn="just">
              <a:spcBef>
                <a:spcPts val="0"/>
              </a:spcBef>
              <a:spcAft>
                <a:spcPts val="0"/>
              </a:spcAft>
              <a:buClr>
                <a:schemeClr val="dk1"/>
              </a:buClr>
              <a:buSzPts val="2800"/>
              <a:buFont typeface="Arial"/>
              <a:buChar char="•"/>
            </a:pPr>
            <a:r>
              <a:rPr b="0" i="0" lang="en-US" sz="2800" u="none" cap="none" strike="noStrike">
                <a:solidFill>
                  <a:schemeClr val="dk1"/>
                </a:solidFill>
                <a:latin typeface="Palatino Linotype"/>
                <a:ea typeface="Palatino Linotype"/>
                <a:cs typeface="Palatino Linotype"/>
                <a:sym typeface="Palatino Linotype"/>
              </a:rPr>
              <a:t>	Bozor munosabatlari sharoitlarida korxonaning muvaffaqiyat qozonishi o‘zining xaridorlarini qanoatlantirish darajasiga bog‘liqdir. </a:t>
            </a:r>
            <a:endParaRPr b="0" i="0" sz="2800" u="none" cap="none" strike="noStrike">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800"/>
              <a:buFont typeface="Arial"/>
              <a:buChar char="•"/>
            </a:pPr>
            <a:r>
              <a:rPr b="0" i="0" lang="en-US" sz="2800" u="none" cap="none" strike="noStrike">
                <a:solidFill>
                  <a:schemeClr val="dk1"/>
                </a:solidFill>
                <a:latin typeface="Palatino Linotype"/>
                <a:ea typeface="Palatino Linotype"/>
                <a:cs typeface="Palatino Linotype"/>
                <a:sym typeface="Palatino Linotype"/>
              </a:rPr>
              <a:t>	Faqatgina bunday holatlarda korxona o‘zining mahsulotiga barqaror talablarning vujudga kelishi va daromad olishga erisha oladi. 	Biroq, muvofiq mahsulotning iste’molchilar talablarini qanoatlantirish darajasi uning sifati bilan aniqlanadi. </a:t>
            </a:r>
            <a:endParaRPr b="0" i="0" sz="2800" u="none" cap="none" strike="noStrike">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800"/>
              <a:buFont typeface="Arial"/>
              <a:buChar char="•"/>
            </a:pPr>
            <a:r>
              <a:rPr b="0" i="0" lang="en-US" sz="2800" u="none" cap="none" strike="noStrike">
                <a:solidFill>
                  <a:schemeClr val="dk1"/>
                </a:solidFill>
                <a:latin typeface="Palatino Linotype"/>
                <a:ea typeface="Palatino Linotype"/>
                <a:cs typeface="Palatino Linotype"/>
                <a:sym typeface="Palatino Linotype"/>
              </a:rPr>
              <a:t>	Mahsulot sifati uning raqobatbadosh bo‘lishida asosiy omil bo‘lib hisoblanadi.</a:t>
            </a:r>
            <a:endParaRPr b="0" i="0" sz="2800" u="none" cap="none" strike="noStrike">
              <a:solidFill>
                <a:schemeClr val="dk1"/>
              </a:solidFill>
              <a:latin typeface="Palatino Linotype"/>
              <a:ea typeface="Palatino Linotype"/>
              <a:cs typeface="Palatino Linotype"/>
              <a:sym typeface="Palatino Linotype"/>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6"/>
          <p:cNvSpPr/>
          <p:nvPr/>
        </p:nvSpPr>
        <p:spPr>
          <a:xfrm>
            <a:off x="563880" y="381000"/>
            <a:ext cx="11033760" cy="1600200"/>
          </a:xfrm>
          <a:prstGeom prst="wedgeRectCallout">
            <a:avLst>
              <a:gd fmla="val -5363" name="adj1"/>
              <a:gd fmla="val 63411" name="adj2"/>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0" i="0" lang="en-US" sz="2400" u="none" cap="none" strike="noStrike">
                <a:solidFill>
                  <a:schemeClr val="dk1"/>
                </a:solidFill>
                <a:latin typeface="Palatino Linotype"/>
                <a:ea typeface="Palatino Linotype"/>
                <a:cs typeface="Palatino Linotype"/>
                <a:sym typeface="Palatino Linotype"/>
              </a:rPr>
              <a:t>Ma’lumki, “sifat” atamasi asosiy falsafiy umumiy aloqadorliklardan iborat bo‘lib, juda keng tushunchani o‘zida mujassam etadi. Uning yanada yaqqolroq va qulay sintezlanishini bir necha to‘g‘ri piramidalar yoki tetraedr shaklida tasavvur qilish mumkin </a:t>
            </a:r>
            <a:endParaRPr b="0" i="0" sz="2400" u="none" cap="none" strike="noStrike">
              <a:solidFill>
                <a:schemeClr val="dk1"/>
              </a:solidFill>
              <a:latin typeface="Palatino Linotype"/>
              <a:ea typeface="Palatino Linotype"/>
              <a:cs typeface="Palatino Linotype"/>
              <a:sym typeface="Palatino Linotype"/>
            </a:endParaRPr>
          </a:p>
        </p:txBody>
      </p:sp>
      <p:pic>
        <p:nvPicPr>
          <p:cNvPr id="126" name="Google Shape;126;p6"/>
          <p:cNvPicPr preferRelativeResize="0"/>
          <p:nvPr/>
        </p:nvPicPr>
        <p:blipFill rotWithShape="1">
          <a:blip r:embed="rId3">
            <a:alphaModFix/>
          </a:blip>
          <a:srcRect b="0" l="0" r="0" t="0"/>
          <a:stretch/>
        </p:blipFill>
        <p:spPr>
          <a:xfrm>
            <a:off x="3048000" y="2260917"/>
            <a:ext cx="6492240" cy="4176979"/>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7"/>
          <p:cNvSpPr/>
          <p:nvPr/>
        </p:nvSpPr>
        <p:spPr>
          <a:xfrm>
            <a:off x="563880" y="396240"/>
            <a:ext cx="11140440" cy="1325880"/>
          </a:xfrm>
          <a:prstGeom prst="foldedCorner">
            <a:avLst>
              <a:gd fmla="val 16667" name="adj"/>
            </a:avLst>
          </a:prstGeom>
          <a:solidFill>
            <a:schemeClr val="lt1"/>
          </a:solidFill>
          <a:ln cap="flat" cmpd="sng" w="285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i="0" lang="en-US" sz="2400" u="none" cap="none" strike="noStrike">
                <a:solidFill>
                  <a:schemeClr val="dk1"/>
                </a:solidFill>
                <a:latin typeface="Palatino Linotype"/>
                <a:ea typeface="Palatino Linotype"/>
                <a:cs typeface="Palatino Linotype"/>
                <a:sym typeface="Palatino Linotype"/>
              </a:rPr>
              <a:t>	Mahsulot sifatining ko‘rsatkichi mahsulot sifatiga kiruvchi bitta yoki bir necha xossasining miqdoriy tavsifi, uning yaratilish va ishlatilishi yoki iste’molidagi muayyan sharoitlarga qo‘llanilishini qurilishiga aytiladi.</a:t>
            </a:r>
            <a:endParaRPr b="1" i="0" sz="2400" u="none" cap="none" strike="noStrike">
              <a:solidFill>
                <a:schemeClr val="dk1"/>
              </a:solidFill>
              <a:latin typeface="Palatino Linotype"/>
              <a:ea typeface="Palatino Linotype"/>
              <a:cs typeface="Palatino Linotype"/>
              <a:sym typeface="Palatino Linotype"/>
            </a:endParaRPr>
          </a:p>
        </p:txBody>
      </p:sp>
      <p:sp>
        <p:nvSpPr>
          <p:cNvPr id="132" name="Google Shape;132;p7"/>
          <p:cNvSpPr/>
          <p:nvPr/>
        </p:nvSpPr>
        <p:spPr>
          <a:xfrm>
            <a:off x="563880" y="2232660"/>
            <a:ext cx="11353800" cy="594360"/>
          </a:xfrm>
          <a:prstGeom prst="round2SameRect">
            <a:avLst>
              <a:gd fmla="val 16667" name="adj1"/>
              <a:gd fmla="val 0" name="adj2"/>
            </a:avLst>
          </a:prstGeom>
          <a:solidFill>
            <a:srgbClr val="FFFF99"/>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400" u="none" cap="none" strike="noStrike">
                <a:solidFill>
                  <a:schemeClr val="dk1"/>
                </a:solidFill>
                <a:latin typeface="Palatino Linotype"/>
                <a:ea typeface="Palatino Linotype"/>
                <a:cs typeface="Palatino Linotype"/>
                <a:sym typeface="Palatino Linotype"/>
              </a:rPr>
              <a:t>Sifat ko‘rsatkichlari quyidagi asosiy talablarga javob berishlari lozim:</a:t>
            </a:r>
            <a:endParaRPr b="1" i="0" sz="2400" u="none" cap="none" strike="noStrike">
              <a:solidFill>
                <a:schemeClr val="dk1"/>
              </a:solidFill>
              <a:latin typeface="Palatino Linotype"/>
              <a:ea typeface="Palatino Linotype"/>
              <a:cs typeface="Palatino Linotype"/>
              <a:sym typeface="Palatino Linotype"/>
            </a:endParaRPr>
          </a:p>
        </p:txBody>
      </p:sp>
      <p:sp>
        <p:nvSpPr>
          <p:cNvPr id="133" name="Google Shape;133;p7"/>
          <p:cNvSpPr/>
          <p:nvPr/>
        </p:nvSpPr>
        <p:spPr>
          <a:xfrm>
            <a:off x="563880" y="3398520"/>
            <a:ext cx="2499360" cy="1889760"/>
          </a:xfrm>
          <a:prstGeom prst="roundRect">
            <a:avLst>
              <a:gd fmla="val 16667" name="adj"/>
            </a:avLst>
          </a:prstGeom>
          <a:solidFill>
            <a:srgbClr val="C69393"/>
          </a:solidFill>
          <a:ln cap="flat" cmpd="sng" w="285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400" u="none" cap="none" strike="noStrike">
                <a:solidFill>
                  <a:schemeClr val="dk1"/>
                </a:solidFill>
                <a:latin typeface="Palatino Linotype"/>
                <a:ea typeface="Palatino Linotype"/>
                <a:cs typeface="Palatino Linotype"/>
                <a:sym typeface="Palatino Linotype"/>
              </a:rPr>
              <a:t>turg‘unligi;</a:t>
            </a:r>
            <a:endParaRPr b="1" i="0" sz="2400" u="none" cap="none" strike="noStrike">
              <a:solidFill>
                <a:schemeClr val="dk1"/>
              </a:solidFill>
              <a:latin typeface="Palatino Linotype"/>
              <a:ea typeface="Palatino Linotype"/>
              <a:cs typeface="Palatino Linotype"/>
              <a:sym typeface="Palatino Linotype"/>
            </a:endParaRPr>
          </a:p>
        </p:txBody>
      </p:sp>
      <p:sp>
        <p:nvSpPr>
          <p:cNvPr id="134" name="Google Shape;134;p7"/>
          <p:cNvSpPr/>
          <p:nvPr/>
        </p:nvSpPr>
        <p:spPr>
          <a:xfrm>
            <a:off x="3337560" y="4617720"/>
            <a:ext cx="2499360" cy="1889760"/>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000" u="none" cap="none" strike="noStrike">
                <a:solidFill>
                  <a:schemeClr val="dk1"/>
                </a:solidFill>
                <a:latin typeface="Palatino Linotype"/>
                <a:ea typeface="Palatino Linotype"/>
                <a:cs typeface="Palatino Linotype"/>
                <a:sym typeface="Palatino Linotype"/>
              </a:rPr>
              <a:t>rejali asosda ishlab chiqarish samaradorligini oshishiga yordam berishi</a:t>
            </a:r>
            <a:endParaRPr b="1" i="0" sz="2000" u="none" cap="none" strike="noStrike">
              <a:solidFill>
                <a:schemeClr val="dk1"/>
              </a:solidFill>
              <a:latin typeface="Palatino Linotype"/>
              <a:ea typeface="Palatino Linotype"/>
              <a:cs typeface="Palatino Linotype"/>
              <a:sym typeface="Palatino Linotype"/>
            </a:endParaRPr>
          </a:p>
        </p:txBody>
      </p:sp>
      <p:sp>
        <p:nvSpPr>
          <p:cNvPr id="135" name="Google Shape;135;p7"/>
          <p:cNvSpPr/>
          <p:nvPr/>
        </p:nvSpPr>
        <p:spPr>
          <a:xfrm>
            <a:off x="6134100" y="3398520"/>
            <a:ext cx="2499360" cy="1889760"/>
          </a:xfrm>
          <a:prstGeom prst="roundRect">
            <a:avLst>
              <a:gd fmla="val 16667" name="adj"/>
            </a:avLst>
          </a:prstGeom>
          <a:solidFill>
            <a:srgbClr val="FAE6D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000" u="none" cap="none" strike="noStrike">
                <a:solidFill>
                  <a:schemeClr val="dk1"/>
                </a:solidFill>
                <a:latin typeface="Palatino Linotype"/>
                <a:ea typeface="Palatino Linotype"/>
                <a:cs typeface="Palatino Linotype"/>
                <a:sym typeface="Palatino Linotype"/>
              </a:rPr>
              <a:t>fan va texnika yutuqlarini inobatga olinishi</a:t>
            </a:r>
            <a:endParaRPr b="1" i="0" sz="2000" u="none" cap="none" strike="noStrike">
              <a:solidFill>
                <a:schemeClr val="dk1"/>
              </a:solidFill>
              <a:latin typeface="Palatino Linotype"/>
              <a:ea typeface="Palatino Linotype"/>
              <a:cs typeface="Palatino Linotype"/>
              <a:sym typeface="Palatino Linotype"/>
            </a:endParaRPr>
          </a:p>
        </p:txBody>
      </p:sp>
      <p:sp>
        <p:nvSpPr>
          <p:cNvPr id="136" name="Google Shape;136;p7"/>
          <p:cNvSpPr/>
          <p:nvPr/>
        </p:nvSpPr>
        <p:spPr>
          <a:xfrm>
            <a:off x="9075420" y="4556760"/>
            <a:ext cx="2499360" cy="1889760"/>
          </a:xfrm>
          <a:prstGeom prst="roundRect">
            <a:avLst>
              <a:gd fmla="val 16667" name="adj"/>
            </a:avLst>
          </a:prstGeom>
          <a:solidFill>
            <a:srgbClr val="92D050"/>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000" u="none" cap="none" strike="noStrike">
                <a:solidFill>
                  <a:schemeClr val="dk1"/>
                </a:solidFill>
                <a:latin typeface="Palatino Linotype"/>
                <a:ea typeface="Palatino Linotype"/>
                <a:cs typeface="Palatino Linotype"/>
                <a:sym typeface="Palatino Linotype"/>
              </a:rPr>
              <a:t>muayyan vazifasiga ko‘ra ma’lum ehtiyojlarni qondirishga layoqatliligi</a:t>
            </a:r>
            <a:endParaRPr b="1" i="0" sz="2000" u="none" cap="none" strike="noStrike">
              <a:solidFill>
                <a:schemeClr val="dk1"/>
              </a:solidFill>
              <a:latin typeface="Palatino Linotype"/>
              <a:ea typeface="Palatino Linotype"/>
              <a:cs typeface="Palatino Linotype"/>
              <a:sym typeface="Palatino Linotype"/>
            </a:endParaRPr>
          </a:p>
        </p:txBody>
      </p:sp>
      <p:sp>
        <p:nvSpPr>
          <p:cNvPr id="137" name="Google Shape;137;p7"/>
          <p:cNvSpPr/>
          <p:nvPr/>
        </p:nvSpPr>
        <p:spPr>
          <a:xfrm>
            <a:off x="1386840" y="2827020"/>
            <a:ext cx="640080" cy="571500"/>
          </a:xfrm>
          <a:prstGeom prst="down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alatino Linotype"/>
              <a:ea typeface="Palatino Linotype"/>
              <a:cs typeface="Palatino Linotype"/>
              <a:sym typeface="Palatino Linotype"/>
            </a:endParaRPr>
          </a:p>
        </p:txBody>
      </p:sp>
      <p:sp>
        <p:nvSpPr>
          <p:cNvPr id="138" name="Google Shape;138;p7"/>
          <p:cNvSpPr/>
          <p:nvPr/>
        </p:nvSpPr>
        <p:spPr>
          <a:xfrm>
            <a:off x="4267200" y="2827020"/>
            <a:ext cx="640080" cy="1626870"/>
          </a:xfrm>
          <a:prstGeom prst="down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alatino Linotype"/>
              <a:ea typeface="Palatino Linotype"/>
              <a:cs typeface="Palatino Linotype"/>
              <a:sym typeface="Palatino Linotype"/>
            </a:endParaRPr>
          </a:p>
        </p:txBody>
      </p:sp>
      <p:sp>
        <p:nvSpPr>
          <p:cNvPr id="139" name="Google Shape;139;p7"/>
          <p:cNvSpPr/>
          <p:nvPr/>
        </p:nvSpPr>
        <p:spPr>
          <a:xfrm>
            <a:off x="7063740" y="2827020"/>
            <a:ext cx="640080" cy="548640"/>
          </a:xfrm>
          <a:prstGeom prst="down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alatino Linotype"/>
              <a:ea typeface="Palatino Linotype"/>
              <a:cs typeface="Palatino Linotype"/>
              <a:sym typeface="Palatino Linotype"/>
            </a:endParaRPr>
          </a:p>
        </p:txBody>
      </p:sp>
      <p:sp>
        <p:nvSpPr>
          <p:cNvPr id="140" name="Google Shape;140;p7"/>
          <p:cNvSpPr/>
          <p:nvPr/>
        </p:nvSpPr>
        <p:spPr>
          <a:xfrm>
            <a:off x="10005060" y="2827020"/>
            <a:ext cx="640080" cy="1653540"/>
          </a:xfrm>
          <a:prstGeom prst="down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alatino Linotype"/>
              <a:ea typeface="Palatino Linotype"/>
              <a:cs typeface="Palatino Linotype"/>
              <a:sym typeface="Palatino Linotype"/>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8"/>
          <p:cNvSpPr/>
          <p:nvPr/>
        </p:nvSpPr>
        <p:spPr>
          <a:xfrm>
            <a:off x="655320" y="152400"/>
            <a:ext cx="9997440" cy="2407920"/>
          </a:xfrm>
          <a:prstGeom prst="cloudCallout">
            <a:avLst>
              <a:gd fmla="val -20833" name="adj1"/>
              <a:gd fmla="val 62500" name="adj2"/>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800" u="none" cap="none" strike="noStrike">
                <a:solidFill>
                  <a:schemeClr val="dk1"/>
                </a:solidFill>
                <a:latin typeface="Palatino Linotype"/>
                <a:ea typeface="Palatino Linotype"/>
                <a:cs typeface="Palatino Linotype"/>
                <a:sym typeface="Palatino Linotype"/>
              </a:rPr>
              <a:t>Vazifaviy ko‘rsatkichlar mahsulot xossalarini tavsiflaydi, ularning asosiy vazifalarini belgilaydi, mahsulotni qo‘llash sohasini aniqlaydi. </a:t>
            </a:r>
            <a:endParaRPr b="1" i="0" sz="2800" u="none" cap="none" strike="noStrike">
              <a:solidFill>
                <a:schemeClr val="dk1"/>
              </a:solidFill>
              <a:latin typeface="Palatino Linotype"/>
              <a:ea typeface="Palatino Linotype"/>
              <a:cs typeface="Palatino Linotype"/>
              <a:sym typeface="Palatino Linotype"/>
            </a:endParaRPr>
          </a:p>
        </p:txBody>
      </p:sp>
      <p:sp>
        <p:nvSpPr>
          <p:cNvPr id="146" name="Google Shape;146;p8"/>
          <p:cNvSpPr/>
          <p:nvPr/>
        </p:nvSpPr>
        <p:spPr>
          <a:xfrm>
            <a:off x="655320" y="3032760"/>
            <a:ext cx="10972800" cy="1005840"/>
          </a:xfrm>
          <a:prstGeom prst="roundRect">
            <a:avLst>
              <a:gd fmla="val 16667" name="adj"/>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0" i="0" lang="en-US" sz="2400" u="none" cap="none" strike="noStrike">
                <a:solidFill>
                  <a:schemeClr val="dk1"/>
                </a:solidFill>
                <a:latin typeface="Palatino Linotype"/>
                <a:ea typeface="Palatino Linotype"/>
                <a:cs typeface="Palatino Linotype"/>
                <a:sym typeface="Palatino Linotype"/>
              </a:rPr>
              <a:t>- mashina va asbobsozlik, elektrotexnika va boshqa buyumlar uchun bu ko‘rsatkichlar buyum tarafidan bajariladigan foydali ishni tavsiflaydi</a:t>
            </a:r>
            <a:endParaRPr b="0" i="0" sz="2400" u="none" cap="none" strike="noStrike">
              <a:solidFill>
                <a:schemeClr val="dk1"/>
              </a:solidFill>
              <a:latin typeface="Palatino Linotype"/>
              <a:ea typeface="Palatino Linotype"/>
              <a:cs typeface="Palatino Linotype"/>
              <a:sym typeface="Palatino Linotype"/>
            </a:endParaRPr>
          </a:p>
        </p:txBody>
      </p:sp>
      <p:sp>
        <p:nvSpPr>
          <p:cNvPr id="147" name="Google Shape;147;p8"/>
          <p:cNvSpPr/>
          <p:nvPr/>
        </p:nvSpPr>
        <p:spPr>
          <a:xfrm>
            <a:off x="655320" y="4282440"/>
            <a:ext cx="10972800" cy="1005840"/>
          </a:xfrm>
          <a:prstGeom prst="roundRect">
            <a:avLst>
              <a:gd fmla="val 16667" name="adj"/>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0" i="0" lang="en-US" sz="2400" u="none" cap="none" strike="noStrike">
                <a:solidFill>
                  <a:schemeClr val="dk1"/>
                </a:solidFill>
                <a:latin typeface="Palatino Linotype"/>
                <a:ea typeface="Palatino Linotype"/>
                <a:cs typeface="Palatino Linotype"/>
                <a:sym typeface="Palatino Linotype"/>
              </a:rPr>
              <a:t>- turli xil konveyrlar uchun vazifaviy ko‘rsatkichlar, unumdorlik, yuk uzatish masofasi va balandligi</a:t>
            </a:r>
            <a:endParaRPr b="0" i="0" sz="2400" u="none" cap="none" strike="noStrike">
              <a:solidFill>
                <a:schemeClr val="dk1"/>
              </a:solidFill>
              <a:latin typeface="Palatino Linotype"/>
              <a:ea typeface="Palatino Linotype"/>
              <a:cs typeface="Palatino Linotype"/>
              <a:sym typeface="Palatino Linotype"/>
            </a:endParaRPr>
          </a:p>
        </p:txBody>
      </p:sp>
      <p:sp>
        <p:nvSpPr>
          <p:cNvPr id="148" name="Google Shape;148;p8"/>
          <p:cNvSpPr/>
          <p:nvPr/>
        </p:nvSpPr>
        <p:spPr>
          <a:xfrm>
            <a:off x="655320" y="5562600"/>
            <a:ext cx="10972800" cy="1005840"/>
          </a:xfrm>
          <a:prstGeom prst="roundRect">
            <a:avLst>
              <a:gd fmla="val 16667" name="adj"/>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0" i="0" lang="en-US" sz="2400" u="none" cap="none" strike="noStrike">
                <a:solidFill>
                  <a:schemeClr val="dk1"/>
                </a:solidFill>
                <a:latin typeface="Palatino Linotype"/>
                <a:ea typeface="Palatino Linotype"/>
                <a:cs typeface="Palatino Linotype"/>
                <a:sym typeface="Palatino Linotype"/>
              </a:rPr>
              <a:t>- o‘lchash asboblarida – aniqlik ko‘rsatkichlari, o‘lchash chegarasi va shunga o‘xshashlarni tashkil etadi</a:t>
            </a:r>
            <a:endParaRPr b="0" i="0" sz="2400" u="none" cap="none" strike="noStrike">
              <a:solidFill>
                <a:schemeClr val="dk1"/>
              </a:solidFill>
              <a:latin typeface="Palatino Linotype"/>
              <a:ea typeface="Palatino Linotype"/>
              <a:cs typeface="Palatino Linotype"/>
              <a:sym typeface="Palatino Linotype"/>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pic>
        <p:nvPicPr>
          <p:cNvPr id="153" name="Google Shape;153;p9"/>
          <p:cNvPicPr preferRelativeResize="0"/>
          <p:nvPr/>
        </p:nvPicPr>
        <p:blipFill rotWithShape="1">
          <a:blip r:embed="rId3">
            <a:alphaModFix/>
          </a:blip>
          <a:srcRect b="0" l="0" r="0" t="0"/>
          <a:stretch/>
        </p:blipFill>
        <p:spPr>
          <a:xfrm>
            <a:off x="229553" y="341603"/>
            <a:ext cx="2955608" cy="1966823"/>
          </a:xfrm>
          <a:prstGeom prst="rect">
            <a:avLst/>
          </a:prstGeom>
          <a:noFill/>
          <a:ln>
            <a:noFill/>
          </a:ln>
        </p:spPr>
      </p:pic>
      <p:pic>
        <p:nvPicPr>
          <p:cNvPr id="154" name="Google Shape;154;p9"/>
          <p:cNvPicPr preferRelativeResize="0"/>
          <p:nvPr/>
        </p:nvPicPr>
        <p:blipFill rotWithShape="1">
          <a:blip r:embed="rId4">
            <a:alphaModFix/>
          </a:blip>
          <a:srcRect b="0" l="0" r="0" t="0"/>
          <a:stretch/>
        </p:blipFill>
        <p:spPr>
          <a:xfrm>
            <a:off x="9098280" y="3511550"/>
            <a:ext cx="2684463" cy="2627580"/>
          </a:xfrm>
          <a:prstGeom prst="rect">
            <a:avLst/>
          </a:prstGeom>
          <a:noFill/>
          <a:ln>
            <a:noFill/>
          </a:ln>
        </p:spPr>
      </p:pic>
      <p:sp>
        <p:nvSpPr>
          <p:cNvPr id="155" name="Google Shape;155;p9"/>
          <p:cNvSpPr/>
          <p:nvPr/>
        </p:nvSpPr>
        <p:spPr>
          <a:xfrm>
            <a:off x="1905000" y="1005840"/>
            <a:ext cx="9479280" cy="3398520"/>
          </a:xfrm>
          <a:prstGeom prst="cloudCallout">
            <a:avLst>
              <a:gd fmla="val -20833" name="adj1"/>
              <a:gd fmla="val 62500" name="adj2"/>
            </a:avLst>
          </a:prstGeom>
          <a:solidFill>
            <a:srgbClr val="FFFF99"/>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400" u="none" cap="none" strike="noStrike">
                <a:solidFill>
                  <a:schemeClr val="dk1"/>
                </a:solidFill>
                <a:latin typeface="Palatino Linotype"/>
                <a:ea typeface="Palatino Linotype"/>
                <a:cs typeface="Palatino Linotype"/>
                <a:sym typeface="Palatino Linotype"/>
              </a:rPr>
              <a:t>Mahsulot, ham muayyan ehtiyojga mos kelish darajasi bo‘yicha, ham shu ehtiyojni qanoatlantirishdagi harajatlar bo‘yicha raqobatlanuvchi mahsulotlardan uning ajralib turishini ifodalovchi mahsulotning tavsifi uning </a:t>
            </a:r>
            <a:r>
              <a:rPr b="1" i="1" lang="en-US" sz="2400" u="none" cap="none" strike="noStrike">
                <a:solidFill>
                  <a:schemeClr val="dk1"/>
                </a:solidFill>
                <a:latin typeface="Palatino Linotype"/>
                <a:ea typeface="Palatino Linotype"/>
                <a:cs typeface="Palatino Linotype"/>
                <a:sym typeface="Palatino Linotype"/>
              </a:rPr>
              <a:t>raqobatbardoshligi </a:t>
            </a:r>
            <a:r>
              <a:rPr b="0" i="0" lang="en-US" sz="2400" u="none" cap="none" strike="noStrike">
                <a:solidFill>
                  <a:schemeClr val="dk1"/>
                </a:solidFill>
                <a:latin typeface="Palatino Linotype"/>
                <a:ea typeface="Palatino Linotype"/>
                <a:cs typeface="Palatino Linotype"/>
                <a:sym typeface="Palatino Linotype"/>
              </a:rPr>
              <a:t>deb ataladi.</a:t>
            </a:r>
            <a:endParaRPr b="0" i="0" sz="2400" u="none" cap="none" strike="noStrike">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10"/>
          <p:cNvSpPr/>
          <p:nvPr/>
        </p:nvSpPr>
        <p:spPr>
          <a:xfrm>
            <a:off x="411480" y="426720"/>
            <a:ext cx="11414760" cy="3093720"/>
          </a:xfrm>
          <a:prstGeom prst="foldedCorner">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342900" lvl="0" marL="342900" marR="0" rtl="0" algn="just">
              <a:spcBef>
                <a:spcPts val="0"/>
              </a:spcBef>
              <a:spcAft>
                <a:spcPts val="0"/>
              </a:spcAft>
              <a:buClr>
                <a:schemeClr val="dk1"/>
              </a:buClr>
              <a:buSzPts val="2400"/>
              <a:buFont typeface="Noto Sans Symbols"/>
              <a:buChar char="✔"/>
            </a:pPr>
            <a:r>
              <a:rPr b="1" i="0" lang="en-US" sz="2400" u="none" cap="none" strike="noStrike">
                <a:solidFill>
                  <a:schemeClr val="dk1"/>
                </a:solidFill>
                <a:latin typeface="Palatino Linotype"/>
                <a:ea typeface="Palatino Linotype"/>
                <a:cs typeface="Palatino Linotype"/>
                <a:sym typeface="Palatino Linotype"/>
              </a:rPr>
              <a:t>	Ishlab chiqariladigan turli xil mahsulotlar muayyan sifat ko‘rsatkichlariga javob berishi kerak. </a:t>
            </a:r>
            <a:endParaRPr b="1" i="0" sz="2400" u="none" cap="none" strike="noStrike">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400"/>
              <a:buFont typeface="Noto Sans Symbols"/>
              <a:buChar char="✔"/>
            </a:pPr>
            <a:r>
              <a:rPr b="1" i="0" lang="en-US" sz="2400" u="none" cap="none" strike="noStrike">
                <a:solidFill>
                  <a:schemeClr val="dk1"/>
                </a:solidFill>
                <a:latin typeface="Palatino Linotype"/>
                <a:ea typeface="Palatino Linotype"/>
                <a:cs typeface="Palatino Linotype"/>
                <a:sym typeface="Palatino Linotype"/>
              </a:rPr>
              <a:t>	</a:t>
            </a:r>
            <a:r>
              <a:rPr b="1" i="0" lang="en-US" sz="2400" u="none" cap="none" strike="noStrike">
                <a:solidFill>
                  <a:srgbClr val="C00000"/>
                </a:solidFill>
                <a:latin typeface="Palatino Linotype"/>
                <a:ea typeface="Palatino Linotype"/>
                <a:cs typeface="Palatino Linotype"/>
                <a:sym typeface="Palatino Linotype"/>
              </a:rPr>
              <a:t>Sifat ko‘rsatkichlari esa ma’lum belgilangan talablarga muvofiq kelishi lozim. </a:t>
            </a:r>
            <a:endParaRPr b="1" i="0" sz="2400" u="none" cap="none" strike="noStrike">
              <a:solidFill>
                <a:srgbClr val="C00000"/>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400"/>
              <a:buFont typeface="Noto Sans Symbols"/>
              <a:buChar char="✔"/>
            </a:pPr>
            <a:r>
              <a:rPr b="1" i="0" lang="en-US" sz="2400" u="none" cap="none" strike="noStrike">
                <a:solidFill>
                  <a:schemeClr val="dk1"/>
                </a:solidFill>
                <a:latin typeface="Palatino Linotype"/>
                <a:ea typeface="Palatino Linotype"/>
                <a:cs typeface="Palatino Linotype"/>
                <a:sym typeface="Palatino Linotype"/>
              </a:rPr>
              <a:t>	</a:t>
            </a:r>
            <a:r>
              <a:rPr b="1" i="0" lang="en-US" sz="2400" u="none" cap="none" strike="noStrike">
                <a:solidFill>
                  <a:srgbClr val="0070C0"/>
                </a:solidFill>
                <a:latin typeface="Palatino Linotype"/>
                <a:ea typeface="Palatino Linotype"/>
                <a:cs typeface="Palatino Linotype"/>
                <a:sym typeface="Palatino Linotype"/>
              </a:rPr>
              <a:t>Muvofiqlik o‘z navbatida, ma’lum standartga yoki boshqa me’yoriy hujjatlarga mos kelishini talab etadi. </a:t>
            </a:r>
            <a:endParaRPr b="1" i="0" sz="2400" u="none" cap="none" strike="noStrike">
              <a:solidFill>
                <a:srgbClr val="0070C0"/>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400"/>
              <a:buFont typeface="Noto Sans Symbols"/>
              <a:buChar char="✔"/>
            </a:pPr>
            <a:r>
              <a:rPr b="1" i="0" lang="en-US" sz="2400" u="none" cap="none" strike="noStrike">
                <a:solidFill>
                  <a:schemeClr val="dk1"/>
                </a:solidFill>
                <a:latin typeface="Palatino Linotype"/>
                <a:ea typeface="Palatino Linotype"/>
                <a:cs typeface="Palatino Linotype"/>
                <a:sym typeface="Palatino Linotype"/>
              </a:rPr>
              <a:t>	</a:t>
            </a:r>
            <a:r>
              <a:rPr b="1" i="0" lang="en-US" sz="2400" u="none" cap="none" strike="noStrike">
                <a:solidFill>
                  <a:srgbClr val="7030A0"/>
                </a:solidFill>
                <a:latin typeface="Palatino Linotype"/>
                <a:ea typeface="Palatino Linotype"/>
                <a:cs typeface="Palatino Linotype"/>
                <a:sym typeface="Palatino Linotype"/>
              </a:rPr>
              <a:t>Muvofiqlikni esa sertifikatlashtirish mumkin.</a:t>
            </a:r>
            <a:endParaRPr b="1" i="0" sz="2400" u="none" cap="none" strike="noStrike">
              <a:solidFill>
                <a:srgbClr val="7030A0"/>
              </a:solidFill>
              <a:latin typeface="Palatino Linotype"/>
              <a:ea typeface="Palatino Linotype"/>
              <a:cs typeface="Palatino Linotype"/>
              <a:sym typeface="Palatino Linotype"/>
            </a:endParaRPr>
          </a:p>
        </p:txBody>
      </p:sp>
      <p:sp>
        <p:nvSpPr>
          <p:cNvPr id="161" name="Google Shape;161;p10"/>
          <p:cNvSpPr/>
          <p:nvPr/>
        </p:nvSpPr>
        <p:spPr>
          <a:xfrm>
            <a:off x="411480" y="3779520"/>
            <a:ext cx="11216640" cy="2545080"/>
          </a:xfrm>
          <a:prstGeom prst="cloudCallout">
            <a:avLst>
              <a:gd fmla="val 19929" name="adj1"/>
              <a:gd fmla="val -66071" name="adj2"/>
            </a:avLst>
          </a:prstGeom>
          <a:solidFill>
            <a:srgbClr val="FFFF99"/>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3000" u="none" cap="none" strike="noStrike">
                <a:solidFill>
                  <a:schemeClr val="dk1"/>
                </a:solidFill>
                <a:latin typeface="Palatino Linotype"/>
                <a:ea typeface="Palatino Linotype"/>
                <a:cs typeface="Palatino Linotype"/>
                <a:sym typeface="Palatino Linotype"/>
              </a:rPr>
              <a:t>“</a:t>
            </a:r>
            <a:r>
              <a:rPr b="1" i="0" lang="en-US" sz="3000" u="none" cap="none" strike="noStrike">
                <a:solidFill>
                  <a:schemeClr val="dk1"/>
                </a:solidFill>
                <a:latin typeface="Palatino Linotype"/>
                <a:ea typeface="Palatino Linotype"/>
                <a:cs typeface="Palatino Linotype"/>
                <a:sym typeface="Palatino Linotype"/>
              </a:rPr>
              <a:t>Sertifikatlashtirish</a:t>
            </a:r>
            <a:r>
              <a:rPr b="0" i="0" lang="en-US" sz="3000" u="none" cap="none" strike="noStrike">
                <a:solidFill>
                  <a:schemeClr val="dk1"/>
                </a:solidFill>
                <a:latin typeface="Palatino Linotype"/>
                <a:ea typeface="Palatino Linotype"/>
                <a:cs typeface="Palatino Linotype"/>
                <a:sym typeface="Palatino Linotype"/>
              </a:rPr>
              <a:t>” so‘zi lotin tilidan olingan bo‘lib, “to‘g‘ri bajarilgan” degan ma’noni bildiradi.</a:t>
            </a:r>
            <a:endParaRPr b="0" i="0" sz="3000" u="none" cap="none" strike="noStrike">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1"/>
          <p:cNvSpPr/>
          <p:nvPr/>
        </p:nvSpPr>
        <p:spPr>
          <a:xfrm>
            <a:off x="548640" y="198120"/>
            <a:ext cx="11064240" cy="1417320"/>
          </a:xfrm>
          <a:prstGeom prst="foldedCorner">
            <a:avLst>
              <a:gd fmla="val 16667" name="adj"/>
            </a:avLst>
          </a:prstGeom>
          <a:solidFill>
            <a:srgbClr val="FFFF99"/>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i="0" lang="en-US" sz="2400" u="none" cap="none" strike="noStrike">
                <a:solidFill>
                  <a:schemeClr val="dk1"/>
                </a:solidFill>
                <a:latin typeface="Palatino Linotype"/>
                <a:ea typeface="Palatino Linotype"/>
                <a:cs typeface="Palatino Linotype"/>
                <a:sym typeface="Palatino Linotype"/>
              </a:rPr>
              <a:t>	Sertifikatlashtirish</a:t>
            </a:r>
            <a:r>
              <a:rPr b="0" i="0" lang="en-US" sz="2400" u="none" cap="none" strike="noStrike">
                <a:solidFill>
                  <a:schemeClr val="dk1"/>
                </a:solidFill>
                <a:latin typeface="Palatino Linotype"/>
                <a:ea typeface="Palatino Linotype"/>
                <a:cs typeface="Palatino Linotype"/>
                <a:sym typeface="Palatino Linotype"/>
              </a:rPr>
              <a:t> – bu kerakli ishonchlilik bilan mahsulotning muayyan standartga yoki texnikaviy hujjatga muvofiqliligini alohida, xolis deb tan olingan idora tomonidan tasdiqlanadigan faoliyatdir.</a:t>
            </a:r>
            <a:endParaRPr b="0" i="0" sz="2400" u="none" cap="none" strike="noStrike">
              <a:solidFill>
                <a:schemeClr val="dk1"/>
              </a:solidFill>
              <a:latin typeface="Palatino Linotype"/>
              <a:ea typeface="Palatino Linotype"/>
              <a:cs typeface="Palatino Linotype"/>
              <a:sym typeface="Palatino Linotype"/>
            </a:endParaRPr>
          </a:p>
        </p:txBody>
      </p:sp>
      <p:sp>
        <p:nvSpPr>
          <p:cNvPr id="167" name="Google Shape;167;p11"/>
          <p:cNvSpPr/>
          <p:nvPr/>
        </p:nvSpPr>
        <p:spPr>
          <a:xfrm>
            <a:off x="548640" y="1783080"/>
            <a:ext cx="11064240" cy="1310640"/>
          </a:xfrm>
          <a:prstGeom prst="foldedCorner">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i="0" lang="en-US" sz="2400" u="none" cap="none" strike="noStrike">
                <a:solidFill>
                  <a:schemeClr val="dk1"/>
                </a:solidFill>
                <a:latin typeface="Palatino Linotype"/>
                <a:ea typeface="Palatino Linotype"/>
                <a:cs typeface="Palatino Linotype"/>
                <a:sym typeface="Palatino Linotype"/>
              </a:rPr>
              <a:t>	Sertifikatlashtirishning milliy tizimi</a:t>
            </a:r>
            <a:r>
              <a:rPr b="0" i="0" lang="en-US" sz="2400" u="none" cap="none" strike="noStrike">
                <a:solidFill>
                  <a:schemeClr val="dk1"/>
                </a:solidFill>
                <a:latin typeface="Palatino Linotype"/>
                <a:ea typeface="Palatino Linotype"/>
                <a:cs typeface="Palatino Linotype"/>
                <a:sym typeface="Palatino Linotype"/>
              </a:rPr>
              <a:t> - davlat miqyosida amal qiladigan sertifikatlashtirish o‘tkazishda o‘z tartib va boshqaruv qoidalariga ega bo‘lgan tizim.</a:t>
            </a:r>
            <a:endParaRPr b="0" i="0" sz="2400" u="none" cap="none" strike="noStrike">
              <a:solidFill>
                <a:schemeClr val="dk1"/>
              </a:solidFill>
              <a:latin typeface="Palatino Linotype"/>
              <a:ea typeface="Palatino Linotype"/>
              <a:cs typeface="Palatino Linotype"/>
              <a:sym typeface="Palatino Linotype"/>
            </a:endParaRPr>
          </a:p>
        </p:txBody>
      </p:sp>
      <p:sp>
        <p:nvSpPr>
          <p:cNvPr id="168" name="Google Shape;168;p11"/>
          <p:cNvSpPr/>
          <p:nvPr/>
        </p:nvSpPr>
        <p:spPr>
          <a:xfrm>
            <a:off x="548640" y="3230880"/>
            <a:ext cx="11064240" cy="1386840"/>
          </a:xfrm>
          <a:prstGeom prst="foldedCorner">
            <a:avLst>
              <a:gd fmla="val 16667" name="adj"/>
            </a:avLst>
          </a:prstGeom>
          <a:solidFill>
            <a:srgbClr val="FAE6D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i="0" lang="en-US" sz="2400" u="none" cap="none" strike="noStrike">
                <a:solidFill>
                  <a:schemeClr val="dk1"/>
                </a:solidFill>
                <a:latin typeface="Palatino Linotype"/>
                <a:ea typeface="Palatino Linotype"/>
                <a:cs typeface="Palatino Linotype"/>
                <a:sym typeface="Palatino Linotype"/>
              </a:rPr>
              <a:t>	Muvofiqlik sertifikati</a:t>
            </a:r>
            <a:r>
              <a:rPr b="0" i="0" lang="en-US" sz="2400" u="none" cap="none" strike="noStrike">
                <a:solidFill>
                  <a:schemeClr val="dk1"/>
                </a:solidFill>
                <a:latin typeface="Palatino Linotype"/>
                <a:ea typeface="Palatino Linotype"/>
                <a:cs typeface="Palatino Linotype"/>
                <a:sym typeface="Palatino Linotype"/>
              </a:rPr>
              <a:t> - sertifikatlangan mahsulotning belgilangan talablarga muvofiqligini tasdiqlash uchun sertifikatlashtirish tizimi qoidalariga binoan berilgan hujjat.</a:t>
            </a:r>
            <a:endParaRPr b="0" i="0" sz="2400" u="none" cap="none" strike="noStrike">
              <a:solidFill>
                <a:schemeClr val="dk1"/>
              </a:solidFill>
              <a:latin typeface="Palatino Linotype"/>
              <a:ea typeface="Palatino Linotype"/>
              <a:cs typeface="Palatino Linotype"/>
              <a:sym typeface="Palatino Linotype"/>
            </a:endParaRPr>
          </a:p>
        </p:txBody>
      </p:sp>
      <p:sp>
        <p:nvSpPr>
          <p:cNvPr id="169" name="Google Shape;169;p11"/>
          <p:cNvSpPr/>
          <p:nvPr/>
        </p:nvSpPr>
        <p:spPr>
          <a:xfrm>
            <a:off x="548640" y="4754880"/>
            <a:ext cx="11064240" cy="1813560"/>
          </a:xfrm>
          <a:prstGeom prst="foldedCorner">
            <a:avLst>
              <a:gd fmla="val 16667" name="adj"/>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i="0" lang="en-US" sz="2400" u="none" cap="none" strike="noStrike">
                <a:solidFill>
                  <a:schemeClr val="dk1"/>
                </a:solidFill>
                <a:latin typeface="Palatino Linotype"/>
                <a:ea typeface="Palatino Linotype"/>
                <a:cs typeface="Palatino Linotype"/>
                <a:sym typeface="Palatino Linotype"/>
              </a:rPr>
              <a:t>	Muvofiqlik belgisi</a:t>
            </a:r>
            <a:r>
              <a:rPr b="0" i="0" lang="en-US" sz="2400" u="none" cap="none" strike="noStrike">
                <a:solidFill>
                  <a:schemeClr val="dk1"/>
                </a:solidFill>
                <a:latin typeface="Palatino Linotype"/>
                <a:ea typeface="Palatino Linotype"/>
                <a:cs typeface="Palatino Linotype"/>
                <a:sym typeface="Palatino Linotype"/>
              </a:rPr>
              <a:t> - muayyan mahsulot yoki xizmatning aniq standartga yoki boshqa normativ hujjatga mos ekanligini ko‘rsatish uchun mahsulotga yoki ko‘rsatilgan xizmatga doir hujjatga qo‘yiladigan, belgilangan tartibda ro‘yxatga olingan belgi.</a:t>
            </a:r>
            <a:endParaRPr b="0" i="0" sz="2400" u="none" cap="none" strike="noStrike">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12"/>
          <p:cNvSpPr/>
          <p:nvPr/>
        </p:nvSpPr>
        <p:spPr>
          <a:xfrm>
            <a:off x="396240" y="472440"/>
            <a:ext cx="11155680" cy="1280160"/>
          </a:xfrm>
          <a:prstGeom prst="roundRect">
            <a:avLst>
              <a:gd fmla="val 16667" name="adj"/>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i="0" lang="en-US" sz="2400" u="none" cap="none" strike="noStrike">
                <a:solidFill>
                  <a:schemeClr val="dk1"/>
                </a:solidFill>
                <a:latin typeface="Palatino Linotype"/>
                <a:ea typeface="Palatino Linotype"/>
                <a:cs typeface="Palatino Linotype"/>
                <a:sym typeface="Palatino Linotype"/>
              </a:rPr>
              <a:t>	Bir turdagi mahsulotlarni sertifikatlashtirish tizimi</a:t>
            </a:r>
            <a:r>
              <a:rPr b="0" i="0" lang="en-US" sz="2400" u="none" cap="none" strike="noStrike">
                <a:solidFill>
                  <a:schemeClr val="dk1"/>
                </a:solidFill>
                <a:latin typeface="Palatino Linotype"/>
                <a:ea typeface="Palatino Linotype"/>
                <a:cs typeface="Palatino Linotype"/>
                <a:sym typeface="Palatino Linotype"/>
              </a:rPr>
              <a:t> – ayni bir xil standartlar va qoidalar qo‘llaniladigan muayyan mahsulotlar, ishlar yoki xizmatlarga taalluqli sertifikatlashtirish tizimi</a:t>
            </a:r>
            <a:endParaRPr b="0" i="0" sz="2400" u="none" cap="none" strike="noStrike">
              <a:solidFill>
                <a:schemeClr val="dk1"/>
              </a:solidFill>
              <a:latin typeface="Palatino Linotype"/>
              <a:ea typeface="Palatino Linotype"/>
              <a:cs typeface="Palatino Linotype"/>
              <a:sym typeface="Palatino Linotype"/>
            </a:endParaRPr>
          </a:p>
        </p:txBody>
      </p:sp>
      <p:sp>
        <p:nvSpPr>
          <p:cNvPr id="175" name="Google Shape;175;p12"/>
          <p:cNvSpPr/>
          <p:nvPr/>
        </p:nvSpPr>
        <p:spPr>
          <a:xfrm>
            <a:off x="396240" y="2209800"/>
            <a:ext cx="11155680" cy="1203960"/>
          </a:xfrm>
          <a:prstGeom prst="roundRect">
            <a:avLst>
              <a:gd fmla="val 16667" name="adj"/>
            </a:avLst>
          </a:prstGeom>
          <a:solidFill>
            <a:srgbClr val="ECDADA"/>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i="0" lang="en-US" sz="2400" u="none" cap="none" strike="noStrike">
                <a:solidFill>
                  <a:schemeClr val="dk1"/>
                </a:solidFill>
                <a:latin typeface="Palatino Linotype"/>
                <a:ea typeface="Palatino Linotype"/>
                <a:cs typeface="Palatino Linotype"/>
                <a:sym typeface="Palatino Linotype"/>
              </a:rPr>
              <a:t>	Sinov laboratoriyasini akkreditlash</a:t>
            </a:r>
            <a:r>
              <a:rPr b="0" i="0" lang="en-US" sz="2400" u="none" cap="none" strike="noStrike">
                <a:solidFill>
                  <a:schemeClr val="dk1"/>
                </a:solidFill>
                <a:latin typeface="Palatino Linotype"/>
                <a:ea typeface="Palatino Linotype"/>
                <a:cs typeface="Palatino Linotype"/>
                <a:sym typeface="Palatino Linotype"/>
              </a:rPr>
              <a:t> – sinov laboratoriyasining (markazining) muayyan mahsulot sinovini yoki muayyan sinov turini amalga oshirishga doir vakolatlarning nufuzli organ tomonidan rasmiy e’tirof qilinishi.</a:t>
            </a:r>
            <a:endParaRPr b="0" i="0" sz="2400" u="none" cap="none" strike="noStrike">
              <a:solidFill>
                <a:schemeClr val="dk1"/>
              </a:solidFill>
              <a:latin typeface="Palatino Linotype"/>
              <a:ea typeface="Palatino Linotype"/>
              <a:cs typeface="Palatino Linotype"/>
              <a:sym typeface="Palatino Linotype"/>
            </a:endParaRPr>
          </a:p>
        </p:txBody>
      </p:sp>
      <p:sp>
        <p:nvSpPr>
          <p:cNvPr id="176" name="Google Shape;176;p12"/>
          <p:cNvSpPr/>
          <p:nvPr/>
        </p:nvSpPr>
        <p:spPr>
          <a:xfrm>
            <a:off x="396240" y="3886200"/>
            <a:ext cx="11155680" cy="1021080"/>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i="0" lang="en-US" sz="2400" u="none" cap="none" strike="noStrike">
                <a:solidFill>
                  <a:schemeClr val="dk1"/>
                </a:solidFill>
                <a:latin typeface="Palatino Linotype"/>
                <a:ea typeface="Palatino Linotype"/>
                <a:cs typeface="Palatino Linotype"/>
                <a:sym typeface="Palatino Linotype"/>
              </a:rPr>
              <a:t>	Sinash </a:t>
            </a:r>
            <a:r>
              <a:rPr b="0" i="0" lang="en-US" sz="2400" u="none" cap="none" strike="noStrike">
                <a:solidFill>
                  <a:schemeClr val="dk1"/>
                </a:solidFill>
                <a:latin typeface="Palatino Linotype"/>
                <a:ea typeface="Palatino Linotype"/>
                <a:cs typeface="Palatino Linotype"/>
                <a:sym typeface="Palatino Linotype"/>
              </a:rPr>
              <a:t>– bu o‘rnatilgan muolajaga muvofiq holda bir yoki bir nechta xarakteristikani aniqlash</a:t>
            </a:r>
            <a:endParaRPr b="0" i="0" sz="2400" u="none" cap="none" strike="noStrike">
              <a:solidFill>
                <a:schemeClr val="dk1"/>
              </a:solidFill>
              <a:latin typeface="Palatino Linotype"/>
              <a:ea typeface="Palatino Linotype"/>
              <a:cs typeface="Palatino Linotype"/>
              <a:sym typeface="Palatino Linotype"/>
            </a:endParaRPr>
          </a:p>
        </p:txBody>
      </p:sp>
      <p:sp>
        <p:nvSpPr>
          <p:cNvPr id="177" name="Google Shape;177;p12"/>
          <p:cNvSpPr/>
          <p:nvPr/>
        </p:nvSpPr>
        <p:spPr>
          <a:xfrm>
            <a:off x="396240" y="5303520"/>
            <a:ext cx="11155680" cy="975360"/>
          </a:xfrm>
          <a:prstGeom prst="roundRect">
            <a:avLst>
              <a:gd fmla="val 16667" name="adj"/>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1" i="0" lang="en-US" sz="2400" u="none" cap="none" strike="noStrike">
                <a:solidFill>
                  <a:schemeClr val="dk1"/>
                </a:solidFill>
                <a:latin typeface="Palatino Linotype"/>
                <a:ea typeface="Palatino Linotype"/>
                <a:cs typeface="Palatino Linotype"/>
                <a:sym typeface="Palatino Linotype"/>
              </a:rPr>
              <a:t>	Sertifikatlashtirish organi</a:t>
            </a:r>
            <a:r>
              <a:rPr b="0" i="0" lang="en-US" sz="2400" u="none" cap="none" strike="noStrike">
                <a:solidFill>
                  <a:schemeClr val="dk1"/>
                </a:solidFill>
                <a:latin typeface="Palatino Linotype"/>
                <a:ea typeface="Palatino Linotype"/>
                <a:cs typeface="Palatino Linotype"/>
                <a:sym typeface="Palatino Linotype"/>
              </a:rPr>
              <a:t> – sertifikatlashtirishni o‘tkazuvchi organ.</a:t>
            </a:r>
            <a:endParaRPr sz="24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13"/>
          <p:cNvSpPr/>
          <p:nvPr/>
        </p:nvSpPr>
        <p:spPr>
          <a:xfrm>
            <a:off x="746760" y="472440"/>
            <a:ext cx="11155680" cy="899160"/>
          </a:xfrm>
          <a:prstGeom prst="roundRect">
            <a:avLst>
              <a:gd fmla="val 16667" name="adj"/>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400">
                <a:solidFill>
                  <a:schemeClr val="dk1"/>
                </a:solidFill>
                <a:latin typeface="Palatino Linotype"/>
                <a:ea typeface="Palatino Linotype"/>
                <a:cs typeface="Palatino Linotype"/>
                <a:sym typeface="Palatino Linotype"/>
              </a:rPr>
              <a:t>	Muvofiqlik</a:t>
            </a:r>
            <a:r>
              <a:rPr lang="en-US" sz="2400">
                <a:solidFill>
                  <a:schemeClr val="dk1"/>
                </a:solidFill>
                <a:latin typeface="Palatino Linotype"/>
                <a:ea typeface="Palatino Linotype"/>
                <a:cs typeface="Palatino Linotype"/>
                <a:sym typeface="Palatino Linotype"/>
              </a:rPr>
              <a:t> atamasi mahsulot jarayon, xizmatga belgilangan barcha talablarga rioya qilishni o‘z tarkibiga oladi. </a:t>
            </a:r>
            <a:endParaRPr sz="2400">
              <a:solidFill>
                <a:schemeClr val="dk1"/>
              </a:solidFill>
              <a:latin typeface="Palatino Linotype"/>
              <a:ea typeface="Palatino Linotype"/>
              <a:cs typeface="Palatino Linotype"/>
              <a:sym typeface="Palatino Linotype"/>
            </a:endParaRPr>
          </a:p>
        </p:txBody>
      </p:sp>
      <p:sp>
        <p:nvSpPr>
          <p:cNvPr id="183" name="Google Shape;183;p13"/>
          <p:cNvSpPr/>
          <p:nvPr/>
        </p:nvSpPr>
        <p:spPr>
          <a:xfrm>
            <a:off x="579120" y="1950720"/>
            <a:ext cx="2301240" cy="1828800"/>
          </a:xfrm>
          <a:prstGeom prst="ellipse">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300">
                <a:solidFill>
                  <a:schemeClr val="dk1"/>
                </a:solidFill>
                <a:latin typeface="Palatino Linotype"/>
                <a:ea typeface="Palatino Linotype"/>
                <a:cs typeface="Palatino Linotype"/>
                <a:sym typeface="Palatino Linotype"/>
              </a:rPr>
              <a:t>muvofiqlik bayonoti</a:t>
            </a:r>
            <a:endParaRPr sz="2300">
              <a:solidFill>
                <a:schemeClr val="dk1"/>
              </a:solidFill>
              <a:latin typeface="Palatino Linotype"/>
              <a:ea typeface="Palatino Linotype"/>
              <a:cs typeface="Palatino Linotype"/>
              <a:sym typeface="Palatino Linotype"/>
            </a:endParaRPr>
          </a:p>
        </p:txBody>
      </p:sp>
      <p:sp>
        <p:nvSpPr>
          <p:cNvPr id="184" name="Google Shape;184;p13"/>
          <p:cNvSpPr/>
          <p:nvPr/>
        </p:nvSpPr>
        <p:spPr>
          <a:xfrm>
            <a:off x="4968240" y="1950720"/>
            <a:ext cx="2301240" cy="1828800"/>
          </a:xfrm>
          <a:prstGeom prst="ellipse">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300">
                <a:solidFill>
                  <a:schemeClr val="dk1"/>
                </a:solidFill>
                <a:latin typeface="Palatino Linotype"/>
                <a:ea typeface="Palatino Linotype"/>
                <a:cs typeface="Palatino Linotype"/>
                <a:sym typeface="Palatino Linotype"/>
              </a:rPr>
              <a:t>Muvofiq-likni attestat-lash</a:t>
            </a:r>
            <a:endParaRPr sz="2300">
              <a:solidFill>
                <a:schemeClr val="dk1"/>
              </a:solidFill>
              <a:latin typeface="Palatino Linotype"/>
              <a:ea typeface="Palatino Linotype"/>
              <a:cs typeface="Palatino Linotype"/>
              <a:sym typeface="Palatino Linotype"/>
            </a:endParaRPr>
          </a:p>
        </p:txBody>
      </p:sp>
      <p:sp>
        <p:nvSpPr>
          <p:cNvPr id="185" name="Google Shape;185;p13"/>
          <p:cNvSpPr/>
          <p:nvPr/>
        </p:nvSpPr>
        <p:spPr>
          <a:xfrm>
            <a:off x="9006840" y="1950720"/>
            <a:ext cx="2301240" cy="1828800"/>
          </a:xfrm>
          <a:prstGeom prst="ellipse">
            <a:avLst/>
          </a:prstGeom>
          <a:solidFill>
            <a:srgbClr val="FAE6D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300">
                <a:solidFill>
                  <a:schemeClr val="dk1"/>
                </a:solidFill>
                <a:latin typeface="Palatino Linotype"/>
                <a:ea typeface="Palatino Linotype"/>
                <a:cs typeface="Palatino Linotype"/>
                <a:sym typeface="Palatino Linotype"/>
              </a:rPr>
              <a:t>Muvofiq-likni sertifikat-lashtirish </a:t>
            </a:r>
            <a:endParaRPr sz="2300">
              <a:solidFill>
                <a:schemeClr val="dk1"/>
              </a:solidFill>
              <a:latin typeface="Palatino Linotype"/>
              <a:ea typeface="Palatino Linotype"/>
              <a:cs typeface="Palatino Linotype"/>
              <a:sym typeface="Palatino Linotype"/>
            </a:endParaRPr>
          </a:p>
        </p:txBody>
      </p:sp>
      <p:sp>
        <p:nvSpPr>
          <p:cNvPr id="186" name="Google Shape;186;p13"/>
          <p:cNvSpPr/>
          <p:nvPr/>
        </p:nvSpPr>
        <p:spPr>
          <a:xfrm>
            <a:off x="99060" y="4221480"/>
            <a:ext cx="3261360" cy="2164080"/>
          </a:xfrm>
          <a:prstGeom prst="roundRect">
            <a:avLst>
              <a:gd fmla="val 16667" name="adj"/>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ta’minotchining mahsulot, jarayon va xizmatlarning aniq bir standartga yoki boshqa me’yoriy hujjatga to‘la-to‘kis muvofiqligi bo’yicha mas’uliyatni o‘z zimmasiga olganligini bayon etishi</a:t>
            </a:r>
            <a:endParaRPr b="1" sz="1600">
              <a:solidFill>
                <a:schemeClr val="dk1"/>
              </a:solidFill>
              <a:latin typeface="Palatino Linotype"/>
              <a:ea typeface="Palatino Linotype"/>
              <a:cs typeface="Palatino Linotype"/>
              <a:sym typeface="Palatino Linotype"/>
            </a:endParaRPr>
          </a:p>
        </p:txBody>
      </p:sp>
      <p:sp>
        <p:nvSpPr>
          <p:cNvPr id="187" name="Google Shape;187;p13"/>
          <p:cNvSpPr/>
          <p:nvPr/>
        </p:nvSpPr>
        <p:spPr>
          <a:xfrm>
            <a:off x="3992880" y="4221480"/>
            <a:ext cx="4023360" cy="2164080"/>
          </a:xfrm>
          <a:prstGeom prst="roundRect">
            <a:avLst>
              <a:gd fmla="val 16667" name="adj"/>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uchinchi tomon tarafidan «sinov laboratoriyasining bayonoti» tushunilib, ma’lum namuna mahsulotga bo‘lgan talablarni belgilovchi ma’lum standartlar yoki boshqa hujjatlar bilan muvofiq ekanligini bayon etilishi</a:t>
            </a:r>
            <a:endParaRPr b="1" sz="1600">
              <a:solidFill>
                <a:schemeClr val="dk1"/>
              </a:solidFill>
              <a:latin typeface="Palatino Linotype"/>
              <a:ea typeface="Palatino Linotype"/>
              <a:cs typeface="Palatino Linotype"/>
              <a:sym typeface="Palatino Linotype"/>
            </a:endParaRPr>
          </a:p>
        </p:txBody>
      </p:sp>
      <p:sp>
        <p:nvSpPr>
          <p:cNvPr id="188" name="Google Shape;188;p13"/>
          <p:cNvSpPr/>
          <p:nvPr/>
        </p:nvSpPr>
        <p:spPr>
          <a:xfrm>
            <a:off x="8526780" y="4251960"/>
            <a:ext cx="3261360" cy="2164080"/>
          </a:xfrm>
          <a:prstGeom prst="roundRect">
            <a:avLst>
              <a:gd fmla="val 16667" name="adj"/>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tаlаb etilgаn ishоnchlilik bilаn mаhsulоtning muаyyan stаndаrtgа yoki tехnikаviy hujjаtgа muvоfiqligini tаsdiqlаydigаn fаоliyat</a:t>
            </a:r>
            <a:endParaRPr b="1" sz="1600">
              <a:solidFill>
                <a:schemeClr val="dk1"/>
              </a:solidFill>
              <a:latin typeface="Palatino Linotype"/>
              <a:ea typeface="Palatino Linotype"/>
              <a:cs typeface="Palatino Linotype"/>
              <a:sym typeface="Palatino Linotype"/>
            </a:endParaRPr>
          </a:p>
        </p:txBody>
      </p:sp>
      <p:sp>
        <p:nvSpPr>
          <p:cNvPr id="189" name="Google Shape;189;p13"/>
          <p:cNvSpPr/>
          <p:nvPr/>
        </p:nvSpPr>
        <p:spPr>
          <a:xfrm>
            <a:off x="1371600" y="1371600"/>
            <a:ext cx="670560" cy="579120"/>
          </a:xfrm>
          <a:prstGeom prst="downArrow">
            <a:avLst>
              <a:gd fmla="val 50000" name="adj1"/>
              <a:gd fmla="val 50000" name="adj2"/>
            </a:avLst>
          </a:prstGeom>
          <a:solidFill>
            <a:schemeClr val="dk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190" name="Google Shape;190;p13"/>
          <p:cNvSpPr/>
          <p:nvPr/>
        </p:nvSpPr>
        <p:spPr>
          <a:xfrm>
            <a:off x="5783580" y="1371600"/>
            <a:ext cx="670560" cy="579120"/>
          </a:xfrm>
          <a:prstGeom prst="downArrow">
            <a:avLst>
              <a:gd fmla="val 50000" name="adj1"/>
              <a:gd fmla="val 50000" name="adj2"/>
            </a:avLst>
          </a:prstGeom>
          <a:solidFill>
            <a:schemeClr val="accent5"/>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191" name="Google Shape;191;p13"/>
          <p:cNvSpPr/>
          <p:nvPr/>
        </p:nvSpPr>
        <p:spPr>
          <a:xfrm>
            <a:off x="9761220" y="1371600"/>
            <a:ext cx="670560" cy="579120"/>
          </a:xfrm>
          <a:prstGeom prst="downArrow">
            <a:avLst>
              <a:gd fmla="val 50000" name="adj1"/>
              <a:gd fmla="val 50000" name="adj2"/>
            </a:avLst>
          </a:prstGeom>
          <a:solidFill>
            <a:schemeClr val="accen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14"/>
          <p:cNvSpPr/>
          <p:nvPr/>
        </p:nvSpPr>
        <p:spPr>
          <a:xfrm>
            <a:off x="2880360" y="381000"/>
            <a:ext cx="6324600" cy="777240"/>
          </a:xfrm>
          <a:prstGeom prst="rect">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Palatino Linotype"/>
                <a:ea typeface="Palatino Linotype"/>
                <a:cs typeface="Palatino Linotype"/>
                <a:sym typeface="Palatino Linotype"/>
              </a:rPr>
              <a:t>Muvofiqlikni baxolash turlari</a:t>
            </a:r>
            <a:endParaRPr sz="2400">
              <a:solidFill>
                <a:schemeClr val="dk1"/>
              </a:solidFill>
              <a:latin typeface="Palatino Linotype"/>
              <a:ea typeface="Palatino Linotype"/>
              <a:cs typeface="Palatino Linotype"/>
              <a:sym typeface="Palatino Linotype"/>
            </a:endParaRPr>
          </a:p>
        </p:txBody>
      </p:sp>
      <p:sp>
        <p:nvSpPr>
          <p:cNvPr id="197" name="Google Shape;197;p14"/>
          <p:cNvSpPr/>
          <p:nvPr/>
        </p:nvSpPr>
        <p:spPr>
          <a:xfrm>
            <a:off x="365760" y="1783080"/>
            <a:ext cx="4130040" cy="777240"/>
          </a:xfrm>
          <a:prstGeom prst="rect">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chemeClr val="dk1"/>
                </a:solidFill>
                <a:latin typeface="Palatino Linotype"/>
                <a:ea typeface="Palatino Linotype"/>
                <a:cs typeface="Palatino Linotype"/>
                <a:sym typeface="Palatino Linotype"/>
              </a:rPr>
              <a:t>Akkreditatsiyalash</a:t>
            </a:r>
            <a:endParaRPr sz="2800">
              <a:solidFill>
                <a:schemeClr val="dk1"/>
              </a:solidFill>
              <a:latin typeface="Palatino Linotype"/>
              <a:ea typeface="Palatino Linotype"/>
              <a:cs typeface="Palatino Linotype"/>
              <a:sym typeface="Palatino Linotype"/>
            </a:endParaRPr>
          </a:p>
        </p:txBody>
      </p:sp>
      <p:sp>
        <p:nvSpPr>
          <p:cNvPr id="198" name="Google Shape;198;p14"/>
          <p:cNvSpPr/>
          <p:nvPr/>
        </p:nvSpPr>
        <p:spPr>
          <a:xfrm>
            <a:off x="7299960" y="1783080"/>
            <a:ext cx="4602480" cy="777240"/>
          </a:xfrm>
          <a:prstGeom prst="rect">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Palatino Linotype"/>
                <a:ea typeface="Palatino Linotype"/>
                <a:cs typeface="Palatino Linotype"/>
                <a:sym typeface="Palatino Linotype"/>
              </a:rPr>
              <a:t>Inspeksiya nazorati</a:t>
            </a:r>
            <a:endParaRPr sz="2400">
              <a:solidFill>
                <a:schemeClr val="dk1"/>
              </a:solidFill>
              <a:latin typeface="Palatino Linotype"/>
              <a:ea typeface="Palatino Linotype"/>
              <a:cs typeface="Palatino Linotype"/>
              <a:sym typeface="Palatino Linotype"/>
            </a:endParaRPr>
          </a:p>
        </p:txBody>
      </p:sp>
      <p:sp>
        <p:nvSpPr>
          <p:cNvPr id="199" name="Google Shape;199;p14"/>
          <p:cNvSpPr/>
          <p:nvPr/>
        </p:nvSpPr>
        <p:spPr>
          <a:xfrm>
            <a:off x="373380" y="3246120"/>
            <a:ext cx="4130040" cy="777240"/>
          </a:xfrm>
          <a:prstGeom prst="rect">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chemeClr val="dk1"/>
                </a:solidFill>
                <a:latin typeface="Palatino Linotype"/>
                <a:ea typeface="Palatino Linotype"/>
                <a:cs typeface="Palatino Linotype"/>
                <a:sym typeface="Palatino Linotype"/>
              </a:rPr>
              <a:t>Sertifikatlash</a:t>
            </a:r>
            <a:endParaRPr sz="2800">
              <a:solidFill>
                <a:schemeClr val="dk1"/>
              </a:solidFill>
              <a:latin typeface="Palatino Linotype"/>
              <a:ea typeface="Palatino Linotype"/>
              <a:cs typeface="Palatino Linotype"/>
              <a:sym typeface="Palatino Linotype"/>
            </a:endParaRPr>
          </a:p>
        </p:txBody>
      </p:sp>
      <p:sp>
        <p:nvSpPr>
          <p:cNvPr id="200" name="Google Shape;200;p14"/>
          <p:cNvSpPr/>
          <p:nvPr/>
        </p:nvSpPr>
        <p:spPr>
          <a:xfrm>
            <a:off x="7299960" y="3246120"/>
            <a:ext cx="4602480" cy="777240"/>
          </a:xfrm>
          <a:prstGeom prst="rect">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Palatino Linotype"/>
                <a:ea typeface="Palatino Linotype"/>
                <a:cs typeface="Palatino Linotype"/>
                <a:sym typeface="Palatino Linotype"/>
              </a:rPr>
              <a:t>Yuklarni ortishdan va tushirishdan avvalgi  inspeksiya</a:t>
            </a:r>
            <a:endParaRPr sz="2400">
              <a:solidFill>
                <a:schemeClr val="dk1"/>
              </a:solidFill>
              <a:latin typeface="Palatino Linotype"/>
              <a:ea typeface="Palatino Linotype"/>
              <a:cs typeface="Palatino Linotype"/>
              <a:sym typeface="Palatino Linotype"/>
            </a:endParaRPr>
          </a:p>
        </p:txBody>
      </p:sp>
      <p:sp>
        <p:nvSpPr>
          <p:cNvPr id="201" name="Google Shape;201;p14"/>
          <p:cNvSpPr/>
          <p:nvPr/>
        </p:nvSpPr>
        <p:spPr>
          <a:xfrm>
            <a:off x="365760" y="4709160"/>
            <a:ext cx="4130040" cy="944880"/>
          </a:xfrm>
          <a:prstGeom prst="rect">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Palatino Linotype"/>
                <a:ea typeface="Palatino Linotype"/>
                <a:cs typeface="Palatino Linotype"/>
                <a:sym typeface="Palatino Linotype"/>
              </a:rPr>
              <a:t>Muvofiqlikni deklaratsiyalash</a:t>
            </a:r>
            <a:endParaRPr sz="2400">
              <a:solidFill>
                <a:schemeClr val="dk1"/>
              </a:solidFill>
              <a:latin typeface="Palatino Linotype"/>
              <a:ea typeface="Palatino Linotype"/>
              <a:cs typeface="Palatino Linotype"/>
              <a:sym typeface="Palatino Linotype"/>
            </a:endParaRPr>
          </a:p>
        </p:txBody>
      </p:sp>
      <p:sp>
        <p:nvSpPr>
          <p:cNvPr id="202" name="Google Shape;202;p14"/>
          <p:cNvSpPr/>
          <p:nvPr/>
        </p:nvSpPr>
        <p:spPr>
          <a:xfrm>
            <a:off x="7299960" y="4709160"/>
            <a:ext cx="4602480" cy="944880"/>
          </a:xfrm>
          <a:prstGeom prst="rect">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Palatino Linotype"/>
                <a:ea typeface="Palatino Linotype"/>
                <a:cs typeface="Palatino Linotype"/>
                <a:sym typeface="Palatino Linotype"/>
              </a:rPr>
              <a:t>Sinovlar</a:t>
            </a:r>
            <a:endParaRPr sz="2400">
              <a:solidFill>
                <a:schemeClr val="dk1"/>
              </a:solidFill>
              <a:latin typeface="Palatino Linotype"/>
              <a:ea typeface="Palatino Linotype"/>
              <a:cs typeface="Palatino Linotype"/>
              <a:sym typeface="Palatino Linotype"/>
            </a:endParaRPr>
          </a:p>
        </p:txBody>
      </p:sp>
      <p:cxnSp>
        <p:nvCxnSpPr>
          <p:cNvPr id="203" name="Google Shape;203;p14"/>
          <p:cNvCxnSpPr>
            <a:stCxn id="197" idx="3"/>
            <a:endCxn id="198" idx="1"/>
          </p:cNvCxnSpPr>
          <p:nvPr/>
        </p:nvCxnSpPr>
        <p:spPr>
          <a:xfrm>
            <a:off x="4495800" y="2171700"/>
            <a:ext cx="2804100" cy="0"/>
          </a:xfrm>
          <a:prstGeom prst="straightConnector1">
            <a:avLst/>
          </a:prstGeom>
          <a:noFill/>
          <a:ln cap="flat" cmpd="sng" w="28575">
            <a:solidFill>
              <a:srgbClr val="5A72B1"/>
            </a:solidFill>
            <a:prstDash val="solid"/>
            <a:round/>
            <a:headEnd len="sm" w="sm" type="none"/>
            <a:tailEnd len="sm" w="sm" type="none"/>
          </a:ln>
        </p:spPr>
      </p:cxnSp>
      <p:cxnSp>
        <p:nvCxnSpPr>
          <p:cNvPr id="204" name="Google Shape;204;p14"/>
          <p:cNvCxnSpPr>
            <a:endCxn id="200" idx="1"/>
          </p:cNvCxnSpPr>
          <p:nvPr/>
        </p:nvCxnSpPr>
        <p:spPr>
          <a:xfrm>
            <a:off x="4495860" y="3627240"/>
            <a:ext cx="2804100" cy="7500"/>
          </a:xfrm>
          <a:prstGeom prst="straightConnector1">
            <a:avLst/>
          </a:prstGeom>
          <a:noFill/>
          <a:ln cap="flat" cmpd="sng" w="28575">
            <a:solidFill>
              <a:srgbClr val="5A72B1"/>
            </a:solidFill>
            <a:prstDash val="solid"/>
            <a:round/>
            <a:headEnd len="sm" w="sm" type="none"/>
            <a:tailEnd len="sm" w="sm" type="none"/>
          </a:ln>
        </p:spPr>
      </p:cxnSp>
      <p:cxnSp>
        <p:nvCxnSpPr>
          <p:cNvPr id="205" name="Google Shape;205;p14"/>
          <p:cNvCxnSpPr/>
          <p:nvPr/>
        </p:nvCxnSpPr>
        <p:spPr>
          <a:xfrm>
            <a:off x="4495800" y="5143500"/>
            <a:ext cx="2804160" cy="0"/>
          </a:xfrm>
          <a:prstGeom prst="straightConnector1">
            <a:avLst/>
          </a:prstGeom>
          <a:noFill/>
          <a:ln cap="flat" cmpd="sng" w="28575">
            <a:solidFill>
              <a:srgbClr val="5A72B1"/>
            </a:solidFill>
            <a:prstDash val="solid"/>
            <a:round/>
            <a:headEnd len="sm" w="sm" type="none"/>
            <a:tailEnd len="sm" w="sm" type="none"/>
          </a:ln>
        </p:spPr>
      </p:cxnSp>
      <p:cxnSp>
        <p:nvCxnSpPr>
          <p:cNvPr id="206" name="Google Shape;206;p14"/>
          <p:cNvCxnSpPr/>
          <p:nvPr/>
        </p:nvCxnSpPr>
        <p:spPr>
          <a:xfrm>
            <a:off x="6004560" y="1158240"/>
            <a:ext cx="0" cy="3985260"/>
          </a:xfrm>
          <a:prstGeom prst="straightConnector1">
            <a:avLst/>
          </a:prstGeom>
          <a:noFill/>
          <a:ln cap="flat" cmpd="sng" w="28575">
            <a:solidFill>
              <a:srgbClr val="5A72B1"/>
            </a:solidFill>
            <a:prstDash val="solid"/>
            <a:round/>
            <a:headEnd len="sm" w="sm" type="none"/>
            <a:tailEnd len="sm" w="sm" type="none"/>
          </a:ln>
        </p:spPr>
      </p:cxn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15"/>
          <p:cNvSpPr/>
          <p:nvPr/>
        </p:nvSpPr>
        <p:spPr>
          <a:xfrm>
            <a:off x="457200" y="1432560"/>
            <a:ext cx="11094720" cy="1036320"/>
          </a:xfrm>
          <a:prstGeom prst="foldedCorner">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Sertifikatlashtirish tizimi</a:t>
            </a:r>
            <a:r>
              <a:rPr lang="en-US" sz="2400">
                <a:solidFill>
                  <a:schemeClr val="dk1"/>
                </a:solidFill>
                <a:latin typeface="Palatino Linotype"/>
                <a:ea typeface="Palatino Linotype"/>
                <a:cs typeface="Palatino Linotype"/>
                <a:sym typeface="Palatino Linotype"/>
              </a:rPr>
              <a:t> – muvofiqlikning sertifikatlash-tirish faoliyatini  o‘tkazish uchun ish tartibi qoidalariga va boshqarishiga ega bo‘lgan tizimdir. </a:t>
            </a:r>
            <a:endParaRPr sz="2400">
              <a:solidFill>
                <a:schemeClr val="dk1"/>
              </a:solidFill>
              <a:latin typeface="Palatino Linotype"/>
              <a:ea typeface="Palatino Linotype"/>
              <a:cs typeface="Palatino Linotype"/>
              <a:sym typeface="Palatino Linotype"/>
            </a:endParaRPr>
          </a:p>
        </p:txBody>
      </p:sp>
      <p:sp>
        <p:nvSpPr>
          <p:cNvPr id="212" name="Google Shape;212;p15"/>
          <p:cNvSpPr/>
          <p:nvPr/>
        </p:nvSpPr>
        <p:spPr>
          <a:xfrm>
            <a:off x="457200" y="365760"/>
            <a:ext cx="11094720" cy="899160"/>
          </a:xfrm>
          <a:prstGeom prst="roundRect">
            <a:avLst>
              <a:gd fmla="val 16667" name="adj"/>
            </a:avLst>
          </a:prstGeom>
          <a:solidFill>
            <a:srgbClr val="FAE6D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400">
                <a:solidFill>
                  <a:schemeClr val="dk1"/>
                </a:solidFill>
                <a:latin typeface="Palatino Linotype"/>
                <a:ea typeface="Palatino Linotype"/>
                <a:cs typeface="Palatino Linotype"/>
                <a:sym typeface="Palatino Linotype"/>
              </a:rPr>
              <a:t>     Sertifikatlashtirish sxemasi </a:t>
            </a:r>
            <a:r>
              <a:rPr lang="en-US" sz="2400">
                <a:solidFill>
                  <a:schemeClr val="dk1"/>
                </a:solidFill>
                <a:latin typeface="Palatino Linotype"/>
                <a:ea typeface="Palatino Linotype"/>
                <a:cs typeface="Palatino Linotype"/>
                <a:sym typeface="Palatino Linotype"/>
              </a:rPr>
              <a:t>–</a:t>
            </a:r>
            <a:r>
              <a:rPr b="1" lang="en-US" sz="2400">
                <a:solidFill>
                  <a:schemeClr val="dk1"/>
                </a:solidFill>
                <a:latin typeface="Palatino Linotype"/>
                <a:ea typeface="Palatino Linotype"/>
                <a:cs typeface="Palatino Linotype"/>
                <a:sym typeface="Palatino Linotype"/>
              </a:rPr>
              <a:t> </a:t>
            </a:r>
            <a:r>
              <a:rPr lang="en-US" sz="2400">
                <a:solidFill>
                  <a:schemeClr val="dk1"/>
                </a:solidFill>
                <a:latin typeface="Palatino Linotype"/>
                <a:ea typeface="Palatino Linotype"/>
                <a:cs typeface="Palatino Linotype"/>
                <a:sym typeface="Palatino Linotype"/>
              </a:rPr>
              <a:t>muvofiqlikning sertifikatlashtirilishini o‘tkazishdagi uchinchi tomon faoliyatining tarkibi va tartibidir.</a:t>
            </a:r>
            <a:endParaRPr sz="2400">
              <a:solidFill>
                <a:schemeClr val="dk1"/>
              </a:solidFill>
              <a:latin typeface="Palatino Linotype"/>
              <a:ea typeface="Palatino Linotype"/>
              <a:cs typeface="Palatino Linotype"/>
              <a:sym typeface="Palatino Linotype"/>
            </a:endParaRPr>
          </a:p>
        </p:txBody>
      </p:sp>
      <p:sp>
        <p:nvSpPr>
          <p:cNvPr id="213" name="Google Shape;213;p15"/>
          <p:cNvSpPr/>
          <p:nvPr/>
        </p:nvSpPr>
        <p:spPr>
          <a:xfrm>
            <a:off x="457200" y="3017520"/>
            <a:ext cx="3002280" cy="1341120"/>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1" lang="en-US" sz="2400">
                <a:solidFill>
                  <a:schemeClr val="dk1"/>
                </a:solidFill>
                <a:latin typeface="Palatino Linotype"/>
                <a:ea typeface="Palatino Linotype"/>
                <a:cs typeface="Palatino Linotype"/>
                <a:sym typeface="Palatino Linotype"/>
              </a:rPr>
              <a:t>sertifikatlashtirish tizimidan foydalanish</a:t>
            </a:r>
            <a:endParaRPr b="1" sz="2400">
              <a:solidFill>
                <a:schemeClr val="dk1"/>
              </a:solidFill>
              <a:latin typeface="Palatino Linotype"/>
              <a:ea typeface="Palatino Linotype"/>
              <a:cs typeface="Palatino Linotype"/>
              <a:sym typeface="Palatino Linotype"/>
            </a:endParaRPr>
          </a:p>
        </p:txBody>
      </p:sp>
      <p:sp>
        <p:nvSpPr>
          <p:cNvPr id="214" name="Google Shape;214;p15"/>
          <p:cNvSpPr/>
          <p:nvPr/>
        </p:nvSpPr>
        <p:spPr>
          <a:xfrm>
            <a:off x="4404360" y="3017520"/>
            <a:ext cx="2956560" cy="1341120"/>
          </a:xfrm>
          <a:prstGeom prst="roundRect">
            <a:avLst>
              <a:gd fmla="val 16667" name="adj"/>
            </a:avLst>
          </a:prstGeom>
          <a:solidFill>
            <a:srgbClr val="FFFF99"/>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1" lang="en-US" sz="2400">
                <a:solidFill>
                  <a:schemeClr val="dk1"/>
                </a:solidFill>
                <a:latin typeface="Palatino Linotype"/>
                <a:ea typeface="Palatino Linotype"/>
                <a:cs typeface="Palatino Linotype"/>
                <a:sym typeface="Palatino Linotype"/>
              </a:rPr>
              <a:t>Sertifikatlashtirish tizimida qatnashuvchi</a:t>
            </a:r>
            <a:endParaRPr b="1" sz="2400">
              <a:solidFill>
                <a:schemeClr val="dk1"/>
              </a:solidFill>
              <a:latin typeface="Palatino Linotype"/>
              <a:ea typeface="Palatino Linotype"/>
              <a:cs typeface="Palatino Linotype"/>
              <a:sym typeface="Palatino Linotype"/>
            </a:endParaRPr>
          </a:p>
        </p:txBody>
      </p:sp>
      <p:sp>
        <p:nvSpPr>
          <p:cNvPr id="215" name="Google Shape;215;p15"/>
          <p:cNvSpPr/>
          <p:nvPr/>
        </p:nvSpPr>
        <p:spPr>
          <a:xfrm>
            <a:off x="8564880" y="3017520"/>
            <a:ext cx="2987040" cy="1341120"/>
          </a:xfrm>
          <a:prstGeom prst="roundRect">
            <a:avLst>
              <a:gd fmla="val 16667" name="adj"/>
            </a:avLst>
          </a:prstGeom>
          <a:solidFill>
            <a:srgbClr val="CEDBF0"/>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1" lang="en-US" sz="2400">
                <a:solidFill>
                  <a:schemeClr val="dk1"/>
                </a:solidFill>
                <a:latin typeface="Palatino Linotype"/>
                <a:ea typeface="Palatino Linotype"/>
                <a:cs typeface="Palatino Linotype"/>
                <a:sym typeface="Palatino Linotype"/>
              </a:rPr>
              <a:t>Sertifikatlashtirish tizimi a’zosi</a:t>
            </a:r>
            <a:endParaRPr b="1" sz="2400">
              <a:solidFill>
                <a:schemeClr val="dk1"/>
              </a:solidFill>
              <a:latin typeface="Palatino Linotype"/>
              <a:ea typeface="Palatino Linotype"/>
              <a:cs typeface="Palatino Linotype"/>
              <a:sym typeface="Palatino Linotype"/>
            </a:endParaRPr>
          </a:p>
        </p:txBody>
      </p:sp>
      <p:sp>
        <p:nvSpPr>
          <p:cNvPr id="216" name="Google Shape;216;p15"/>
          <p:cNvSpPr/>
          <p:nvPr/>
        </p:nvSpPr>
        <p:spPr>
          <a:xfrm>
            <a:off x="1493520" y="2590800"/>
            <a:ext cx="685800" cy="426720"/>
          </a:xfrm>
          <a:prstGeom prst="down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217" name="Google Shape;217;p15"/>
          <p:cNvSpPr/>
          <p:nvPr/>
        </p:nvSpPr>
        <p:spPr>
          <a:xfrm>
            <a:off x="5539740" y="2575560"/>
            <a:ext cx="685800" cy="426720"/>
          </a:xfrm>
          <a:prstGeom prst="down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218" name="Google Shape;218;p15"/>
          <p:cNvSpPr/>
          <p:nvPr/>
        </p:nvSpPr>
        <p:spPr>
          <a:xfrm>
            <a:off x="9852660" y="2590800"/>
            <a:ext cx="685800" cy="426720"/>
          </a:xfrm>
          <a:prstGeom prst="down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219" name="Google Shape;219;p15"/>
          <p:cNvSpPr/>
          <p:nvPr/>
        </p:nvSpPr>
        <p:spPr>
          <a:xfrm>
            <a:off x="106680" y="4587240"/>
            <a:ext cx="3611880" cy="1965960"/>
          </a:xfrm>
          <a:prstGeom prst="verticalScroll">
            <a:avLst>
              <a:gd fmla="val 12500"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Palatino Linotype"/>
                <a:ea typeface="Palatino Linotype"/>
                <a:cs typeface="Palatino Linotype"/>
                <a:sym typeface="Palatino Linotype"/>
              </a:rPr>
              <a:t>ushbu tizimning qoidalariga muvofiq guvohnoma talablariga berilgan sertifikatlashtirishdan foydalanish imkoniyati </a:t>
            </a:r>
            <a:endParaRPr sz="1800">
              <a:solidFill>
                <a:schemeClr val="dk1"/>
              </a:solidFill>
              <a:latin typeface="Palatino Linotype"/>
              <a:ea typeface="Palatino Linotype"/>
              <a:cs typeface="Palatino Linotype"/>
              <a:sym typeface="Palatino Linotype"/>
            </a:endParaRPr>
          </a:p>
        </p:txBody>
      </p:sp>
      <p:sp>
        <p:nvSpPr>
          <p:cNvPr id="220" name="Google Shape;220;p15"/>
          <p:cNvSpPr/>
          <p:nvPr/>
        </p:nvSpPr>
        <p:spPr>
          <a:xfrm>
            <a:off x="3901440" y="4587240"/>
            <a:ext cx="3794760" cy="1965960"/>
          </a:xfrm>
          <a:prstGeom prst="verticalScroll">
            <a:avLst>
              <a:gd fmla="val 12500" name="adj"/>
            </a:avLst>
          </a:prstGeom>
          <a:solidFill>
            <a:srgbClr val="FFFF99"/>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Palatino Linotype"/>
                <a:ea typeface="Palatino Linotype"/>
                <a:cs typeface="Palatino Linotype"/>
                <a:sym typeface="Palatino Linotype"/>
              </a:rPr>
              <a:t>ushbu tizimning qoidalariga binoan faoliyat ko‘rsatadigan, lekin tizimni boshqarish imkoniyatiga ega bo‘lmagan sertifikatlashtirish idorasi</a:t>
            </a:r>
            <a:endParaRPr sz="1800">
              <a:solidFill>
                <a:schemeClr val="dk1"/>
              </a:solidFill>
              <a:latin typeface="Palatino Linotype"/>
              <a:ea typeface="Palatino Linotype"/>
              <a:cs typeface="Palatino Linotype"/>
              <a:sym typeface="Palatino Linotype"/>
            </a:endParaRPr>
          </a:p>
        </p:txBody>
      </p:sp>
      <p:sp>
        <p:nvSpPr>
          <p:cNvPr id="221" name="Google Shape;221;p15"/>
          <p:cNvSpPr/>
          <p:nvPr/>
        </p:nvSpPr>
        <p:spPr>
          <a:xfrm>
            <a:off x="8077200" y="4587240"/>
            <a:ext cx="3794760" cy="1965960"/>
          </a:xfrm>
          <a:prstGeom prst="verticalScroll">
            <a:avLst>
              <a:gd fmla="val 12500" name="adj"/>
            </a:avLst>
          </a:prstGeom>
          <a:solidFill>
            <a:srgbClr val="DEE2EF"/>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Palatino Linotype"/>
                <a:ea typeface="Palatino Linotype"/>
                <a:cs typeface="Palatino Linotype"/>
                <a:sym typeface="Palatino Linotype"/>
              </a:rPr>
              <a:t>ushbu tizimning qoidalariga binoan faoliyat ko‘rsatadigan va tizimni boshqarishda qatnashadigan sertifikatlash-tirish idorasi</a:t>
            </a:r>
            <a:endParaRPr sz="18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pic>
        <p:nvPicPr>
          <p:cNvPr id="226" name="Google Shape;226;p16"/>
          <p:cNvPicPr preferRelativeResize="0"/>
          <p:nvPr/>
        </p:nvPicPr>
        <p:blipFill rotWithShape="1">
          <a:blip r:embed="rId3">
            <a:alphaModFix/>
          </a:blip>
          <a:srcRect b="0" l="0" r="0" t="0"/>
          <a:stretch/>
        </p:blipFill>
        <p:spPr>
          <a:xfrm>
            <a:off x="742503" y="708978"/>
            <a:ext cx="10772512" cy="4625022"/>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pic>
        <p:nvPicPr>
          <p:cNvPr id="231" name="Google Shape;231;p17"/>
          <p:cNvPicPr preferRelativeResize="0"/>
          <p:nvPr/>
        </p:nvPicPr>
        <p:blipFill rotWithShape="1">
          <a:blip r:embed="rId3">
            <a:alphaModFix/>
          </a:blip>
          <a:srcRect b="0" l="0" r="0" t="0"/>
          <a:stretch/>
        </p:blipFill>
        <p:spPr>
          <a:xfrm>
            <a:off x="2606040" y="278705"/>
            <a:ext cx="6949440" cy="6273077"/>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pic>
        <p:nvPicPr>
          <p:cNvPr id="236" name="Google Shape;236;p18"/>
          <p:cNvPicPr preferRelativeResize="0"/>
          <p:nvPr/>
        </p:nvPicPr>
        <p:blipFill rotWithShape="1">
          <a:blip r:embed="rId3">
            <a:alphaModFix/>
          </a:blip>
          <a:srcRect b="13254" l="27898" r="28917" t="33016"/>
          <a:stretch/>
        </p:blipFill>
        <p:spPr>
          <a:xfrm>
            <a:off x="786551" y="922400"/>
            <a:ext cx="10301149" cy="5404201"/>
          </a:xfrm>
          <a:prstGeom prst="rect">
            <a:avLst/>
          </a:prstGeom>
          <a:noFill/>
          <a:ln>
            <a:noFill/>
          </a:ln>
        </p:spPr>
      </p:pic>
      <p:sp>
        <p:nvSpPr>
          <p:cNvPr id="237" name="Google Shape;237;p18"/>
          <p:cNvSpPr/>
          <p:nvPr/>
        </p:nvSpPr>
        <p:spPr>
          <a:xfrm>
            <a:off x="239185" y="0"/>
            <a:ext cx="11713633" cy="609600"/>
          </a:xfrm>
          <a:prstGeom prst="rect">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rgbClr val="FF0000"/>
                </a:solidFill>
                <a:latin typeface="Palatino Linotype"/>
                <a:ea typeface="Palatino Linotype"/>
                <a:cs typeface="Palatino Linotype"/>
                <a:sym typeface="Palatino Linotype"/>
              </a:rPr>
              <a:t>Sifatni ta’minlash va nazorat qilish tizimi </a:t>
            </a:r>
            <a:endParaRPr b="1" sz="2800">
              <a:solidFill>
                <a:srgbClr val="FF0000"/>
              </a:solidFill>
              <a:latin typeface="Palatino Linotype"/>
              <a:ea typeface="Palatino Linotype"/>
              <a:cs typeface="Palatino Linotype"/>
              <a:sym typeface="Palatino Linotype"/>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19"/>
          <p:cNvSpPr/>
          <p:nvPr/>
        </p:nvSpPr>
        <p:spPr>
          <a:xfrm>
            <a:off x="533400" y="640080"/>
            <a:ext cx="10759440" cy="914400"/>
          </a:xfrm>
          <a:prstGeom prst="rect">
            <a:avLst/>
          </a:prstGeom>
          <a:solidFill>
            <a:srgbClr val="DEE2EF"/>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O‘zbekiston Respublikasi sertifikatlashtirish milliy tizimida sertifikatlashtirishning ob’yektlari quyidagilar: </a:t>
            </a:r>
            <a:endParaRPr b="1" sz="2400">
              <a:solidFill>
                <a:schemeClr val="dk1"/>
              </a:solidFill>
              <a:latin typeface="Palatino Linotype"/>
              <a:ea typeface="Palatino Linotype"/>
              <a:cs typeface="Palatino Linotype"/>
              <a:sym typeface="Palatino Linotype"/>
            </a:endParaRPr>
          </a:p>
        </p:txBody>
      </p:sp>
      <p:sp>
        <p:nvSpPr>
          <p:cNvPr id="243" name="Google Shape;243;p19"/>
          <p:cNvSpPr/>
          <p:nvPr/>
        </p:nvSpPr>
        <p:spPr>
          <a:xfrm>
            <a:off x="381000" y="2179320"/>
            <a:ext cx="2209800" cy="1005840"/>
          </a:xfrm>
          <a:prstGeom prst="roundRect">
            <a:avLst>
              <a:gd fmla="val 16667" name="adj"/>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Mahsulotlar</a:t>
            </a:r>
            <a:endParaRPr b="1" sz="2400">
              <a:solidFill>
                <a:schemeClr val="dk1"/>
              </a:solidFill>
              <a:latin typeface="Palatino Linotype"/>
              <a:ea typeface="Palatino Linotype"/>
              <a:cs typeface="Palatino Linotype"/>
              <a:sym typeface="Palatino Linotype"/>
            </a:endParaRPr>
          </a:p>
        </p:txBody>
      </p:sp>
      <p:sp>
        <p:nvSpPr>
          <p:cNvPr id="244" name="Google Shape;244;p19"/>
          <p:cNvSpPr/>
          <p:nvPr/>
        </p:nvSpPr>
        <p:spPr>
          <a:xfrm>
            <a:off x="2682240" y="3550920"/>
            <a:ext cx="2209800" cy="1005840"/>
          </a:xfrm>
          <a:prstGeom prst="roundRect">
            <a:avLst>
              <a:gd fmla="val 16667" name="adj"/>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Jarayonlar</a:t>
            </a:r>
            <a:endParaRPr b="1" sz="2400">
              <a:solidFill>
                <a:schemeClr val="dk1"/>
              </a:solidFill>
              <a:latin typeface="Palatino Linotype"/>
              <a:ea typeface="Palatino Linotype"/>
              <a:cs typeface="Palatino Linotype"/>
              <a:sym typeface="Palatino Linotype"/>
            </a:endParaRPr>
          </a:p>
        </p:txBody>
      </p:sp>
      <p:sp>
        <p:nvSpPr>
          <p:cNvPr id="245" name="Google Shape;245;p19"/>
          <p:cNvSpPr/>
          <p:nvPr/>
        </p:nvSpPr>
        <p:spPr>
          <a:xfrm>
            <a:off x="5059680" y="2179320"/>
            <a:ext cx="2209800" cy="1005840"/>
          </a:xfrm>
          <a:prstGeom prst="roundRect">
            <a:avLst>
              <a:gd fmla="val 16667" name="adj"/>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Palatino Linotype"/>
                <a:ea typeface="Palatino Linotype"/>
                <a:cs typeface="Palatino Linotype"/>
                <a:sym typeface="Palatino Linotype"/>
              </a:rPr>
              <a:t>Sifat tizimlari va ishlab chiqarishlar</a:t>
            </a:r>
            <a:endParaRPr b="1" sz="2000">
              <a:solidFill>
                <a:schemeClr val="dk1"/>
              </a:solidFill>
              <a:latin typeface="Palatino Linotype"/>
              <a:ea typeface="Palatino Linotype"/>
              <a:cs typeface="Palatino Linotype"/>
              <a:sym typeface="Palatino Linotype"/>
            </a:endParaRPr>
          </a:p>
        </p:txBody>
      </p:sp>
      <p:sp>
        <p:nvSpPr>
          <p:cNvPr id="246" name="Google Shape;246;p19"/>
          <p:cNvSpPr/>
          <p:nvPr/>
        </p:nvSpPr>
        <p:spPr>
          <a:xfrm>
            <a:off x="7345680" y="3596640"/>
            <a:ext cx="2209800" cy="1005840"/>
          </a:xfrm>
          <a:prstGeom prst="roundRect">
            <a:avLst>
              <a:gd fmla="val 16667" name="adj"/>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Xizmatlar</a:t>
            </a:r>
            <a:endParaRPr b="1" sz="2400">
              <a:solidFill>
                <a:schemeClr val="dk1"/>
              </a:solidFill>
              <a:latin typeface="Palatino Linotype"/>
              <a:ea typeface="Palatino Linotype"/>
              <a:cs typeface="Palatino Linotype"/>
              <a:sym typeface="Palatino Linotype"/>
            </a:endParaRPr>
          </a:p>
        </p:txBody>
      </p:sp>
      <p:sp>
        <p:nvSpPr>
          <p:cNvPr id="247" name="Google Shape;247;p19"/>
          <p:cNvSpPr/>
          <p:nvPr/>
        </p:nvSpPr>
        <p:spPr>
          <a:xfrm>
            <a:off x="9448800" y="2194560"/>
            <a:ext cx="2209800" cy="1005840"/>
          </a:xfrm>
          <a:prstGeom prst="roundRect">
            <a:avLst>
              <a:gd fmla="val 16667" name="adj"/>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Xodimlar</a:t>
            </a:r>
            <a:endParaRPr b="1" sz="2400">
              <a:solidFill>
                <a:schemeClr val="dk1"/>
              </a:solidFill>
              <a:latin typeface="Palatino Linotype"/>
              <a:ea typeface="Palatino Linotype"/>
              <a:cs typeface="Palatino Linotype"/>
              <a:sym typeface="Palatino Linotype"/>
            </a:endParaRPr>
          </a:p>
        </p:txBody>
      </p:sp>
      <p:sp>
        <p:nvSpPr>
          <p:cNvPr id="248" name="Google Shape;248;p19"/>
          <p:cNvSpPr/>
          <p:nvPr/>
        </p:nvSpPr>
        <p:spPr>
          <a:xfrm>
            <a:off x="1234440" y="1554480"/>
            <a:ext cx="548640" cy="624840"/>
          </a:xfrm>
          <a:prstGeom prst="down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249" name="Google Shape;249;p19"/>
          <p:cNvSpPr/>
          <p:nvPr/>
        </p:nvSpPr>
        <p:spPr>
          <a:xfrm>
            <a:off x="3383280" y="1569720"/>
            <a:ext cx="548640" cy="1981200"/>
          </a:xfrm>
          <a:prstGeom prst="down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250" name="Google Shape;250;p19"/>
          <p:cNvSpPr/>
          <p:nvPr/>
        </p:nvSpPr>
        <p:spPr>
          <a:xfrm>
            <a:off x="5890260" y="1569720"/>
            <a:ext cx="548640" cy="624840"/>
          </a:xfrm>
          <a:prstGeom prst="down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251" name="Google Shape;251;p19"/>
          <p:cNvSpPr/>
          <p:nvPr/>
        </p:nvSpPr>
        <p:spPr>
          <a:xfrm>
            <a:off x="8061960" y="1554480"/>
            <a:ext cx="548640" cy="1996440"/>
          </a:xfrm>
          <a:prstGeom prst="down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252" name="Google Shape;252;p19"/>
          <p:cNvSpPr/>
          <p:nvPr/>
        </p:nvSpPr>
        <p:spPr>
          <a:xfrm>
            <a:off x="10279380" y="1569720"/>
            <a:ext cx="548640" cy="624840"/>
          </a:xfrm>
          <a:prstGeom prst="down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pic>
        <p:nvPicPr>
          <p:cNvPr id="253" name="Google Shape;253;p19"/>
          <p:cNvPicPr preferRelativeResize="0"/>
          <p:nvPr/>
        </p:nvPicPr>
        <p:blipFill rotWithShape="1">
          <a:blip r:embed="rId3">
            <a:alphaModFix/>
          </a:blip>
          <a:srcRect b="0" l="0" r="0" t="0"/>
          <a:stretch/>
        </p:blipFill>
        <p:spPr>
          <a:xfrm>
            <a:off x="748506" y="3648710"/>
            <a:ext cx="1474787" cy="1816100"/>
          </a:xfrm>
          <a:prstGeom prst="rect">
            <a:avLst/>
          </a:prstGeom>
          <a:noFill/>
          <a:ln>
            <a:noFill/>
          </a:ln>
        </p:spPr>
      </p:pic>
      <p:pic>
        <p:nvPicPr>
          <p:cNvPr id="254" name="Google Shape;254;p19"/>
          <p:cNvPicPr preferRelativeResize="0"/>
          <p:nvPr/>
        </p:nvPicPr>
        <p:blipFill rotWithShape="1">
          <a:blip r:embed="rId4">
            <a:alphaModFix/>
          </a:blip>
          <a:srcRect b="0" l="0" r="0" t="0"/>
          <a:stretch/>
        </p:blipFill>
        <p:spPr>
          <a:xfrm>
            <a:off x="2906077" y="4709160"/>
            <a:ext cx="1762125" cy="1828800"/>
          </a:xfrm>
          <a:prstGeom prst="rect">
            <a:avLst/>
          </a:prstGeom>
          <a:noFill/>
          <a:ln>
            <a:noFill/>
          </a:ln>
        </p:spPr>
      </p:pic>
      <p:pic>
        <p:nvPicPr>
          <p:cNvPr id="255" name="Google Shape;255;p19"/>
          <p:cNvPicPr preferRelativeResize="0"/>
          <p:nvPr/>
        </p:nvPicPr>
        <p:blipFill rotWithShape="1">
          <a:blip r:embed="rId5">
            <a:alphaModFix/>
          </a:blip>
          <a:srcRect b="0" l="0" r="0" t="0"/>
          <a:stretch/>
        </p:blipFill>
        <p:spPr>
          <a:xfrm>
            <a:off x="5219700" y="3451610"/>
            <a:ext cx="1889760" cy="1257550"/>
          </a:xfrm>
          <a:prstGeom prst="rect">
            <a:avLst/>
          </a:prstGeom>
          <a:noFill/>
          <a:ln>
            <a:noFill/>
          </a:ln>
        </p:spPr>
      </p:pic>
      <p:pic>
        <p:nvPicPr>
          <p:cNvPr id="256" name="Google Shape;256;p19"/>
          <p:cNvPicPr preferRelativeResize="0"/>
          <p:nvPr/>
        </p:nvPicPr>
        <p:blipFill rotWithShape="1">
          <a:blip r:embed="rId6">
            <a:alphaModFix/>
          </a:blip>
          <a:srcRect b="0" l="0" r="0" t="0"/>
          <a:stretch/>
        </p:blipFill>
        <p:spPr>
          <a:xfrm>
            <a:off x="7595557" y="4915945"/>
            <a:ext cx="1710045" cy="1673810"/>
          </a:xfrm>
          <a:prstGeom prst="rect">
            <a:avLst/>
          </a:prstGeom>
          <a:noFill/>
          <a:ln>
            <a:noFill/>
          </a:ln>
        </p:spPr>
      </p:pic>
      <p:pic>
        <p:nvPicPr>
          <p:cNvPr id="257" name="Google Shape;257;p19"/>
          <p:cNvPicPr preferRelativeResize="0"/>
          <p:nvPr/>
        </p:nvPicPr>
        <p:blipFill rotWithShape="1">
          <a:blip r:embed="rId7">
            <a:alphaModFix/>
          </a:blip>
          <a:srcRect b="0" l="0" r="0" t="0"/>
          <a:stretch/>
        </p:blipFill>
        <p:spPr>
          <a:xfrm>
            <a:off x="9793287" y="3451610"/>
            <a:ext cx="1865313" cy="177482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grpSp>
        <p:nvGrpSpPr>
          <p:cNvPr id="262" name="Google Shape;262;p20"/>
          <p:cNvGrpSpPr/>
          <p:nvPr/>
        </p:nvGrpSpPr>
        <p:grpSpPr>
          <a:xfrm>
            <a:off x="320039" y="441960"/>
            <a:ext cx="11140441" cy="5882640"/>
            <a:chOff x="-1" y="0"/>
            <a:chExt cx="11140441" cy="5882640"/>
          </a:xfrm>
        </p:grpSpPr>
        <p:sp>
          <p:nvSpPr>
            <p:cNvPr id="263" name="Google Shape;263;p20"/>
            <p:cNvSpPr/>
            <p:nvPr/>
          </p:nvSpPr>
          <p:spPr>
            <a:xfrm rot="-5400000">
              <a:off x="1314449" y="-1314449"/>
              <a:ext cx="2941320" cy="5570220"/>
            </a:xfrm>
            <a:prstGeom prst="round1Rect">
              <a:avLst>
                <a:gd fmla="val 16667" name="adj"/>
              </a:avLst>
            </a:prstGeom>
            <a:gradFill>
              <a:gsLst>
                <a:gs pos="0">
                  <a:srgbClr val="DBC3B1"/>
                </a:gs>
                <a:gs pos="35000">
                  <a:srgbClr val="E4D5C9"/>
                </a:gs>
                <a:gs pos="100000">
                  <a:srgbClr val="F4EDEA"/>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20"/>
            <p:cNvSpPr txBox="1"/>
            <p:nvPr/>
          </p:nvSpPr>
          <p:spPr>
            <a:xfrm>
              <a:off x="-1" y="1"/>
              <a:ext cx="5570220" cy="2205990"/>
            </a:xfrm>
            <a:prstGeom prst="rect">
              <a:avLst/>
            </a:prstGeom>
            <a:noFill/>
            <a:ln>
              <a:noFill/>
            </a:ln>
          </p:spPr>
          <p:txBody>
            <a:bodyPr anchorCtr="0" anchor="ctr" bIns="170675" lIns="170675" spcFirstLastPara="1" rIns="170675" wrap="square" tIns="170675">
              <a:noAutofit/>
            </a:bodyPr>
            <a:lstStyle/>
            <a:p>
              <a:pPr indent="0" lvl="0" marL="0" marR="0" rtl="0" algn="ctr">
                <a:lnSpc>
                  <a:spcPct val="90000"/>
                </a:lnSpc>
                <a:spcBef>
                  <a:spcPts val="0"/>
                </a:spcBef>
                <a:spcAft>
                  <a:spcPts val="0"/>
                </a:spcAft>
                <a:buNone/>
              </a:pPr>
              <a:r>
                <a:rPr lang="en-US" sz="2400">
                  <a:solidFill>
                    <a:schemeClr val="dk1"/>
                  </a:solidFill>
                  <a:latin typeface="Palatino Linotype"/>
                  <a:ea typeface="Palatino Linotype"/>
                  <a:cs typeface="Palatino Linotype"/>
                  <a:sym typeface="Palatino Linotype"/>
                </a:rPr>
                <a:t>Bir turdagi mahsulotlarni sertfikatlashtirish bo‘yicha idoralari</a:t>
              </a:r>
              <a:endParaRPr sz="2400">
                <a:solidFill>
                  <a:schemeClr val="dk1"/>
                </a:solidFill>
                <a:latin typeface="Palatino Linotype"/>
                <a:ea typeface="Palatino Linotype"/>
                <a:cs typeface="Palatino Linotype"/>
                <a:sym typeface="Palatino Linotype"/>
              </a:endParaRPr>
            </a:p>
          </p:txBody>
        </p:sp>
        <p:sp>
          <p:nvSpPr>
            <p:cNvPr id="265" name="Google Shape;265;p20"/>
            <p:cNvSpPr/>
            <p:nvPr/>
          </p:nvSpPr>
          <p:spPr>
            <a:xfrm>
              <a:off x="5570220" y="0"/>
              <a:ext cx="5570220" cy="2941320"/>
            </a:xfrm>
            <a:prstGeom prst="round1Rect">
              <a:avLst>
                <a:gd fmla="val 16667" name="adj"/>
              </a:avLst>
            </a:prstGeom>
            <a:gradFill>
              <a:gsLst>
                <a:gs pos="0">
                  <a:srgbClr val="DDD1AD"/>
                </a:gs>
                <a:gs pos="35000">
                  <a:srgbClr val="E6DBC6"/>
                </a:gs>
                <a:gs pos="100000">
                  <a:srgbClr val="F6F2E8"/>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20"/>
            <p:cNvSpPr txBox="1"/>
            <p:nvPr/>
          </p:nvSpPr>
          <p:spPr>
            <a:xfrm>
              <a:off x="5570220" y="0"/>
              <a:ext cx="5570220" cy="2205990"/>
            </a:xfrm>
            <a:prstGeom prst="rect">
              <a:avLst/>
            </a:prstGeom>
            <a:noFill/>
            <a:ln>
              <a:noFill/>
            </a:ln>
          </p:spPr>
          <p:txBody>
            <a:bodyPr anchorCtr="0" anchor="ctr" bIns="170675" lIns="170675" spcFirstLastPara="1" rIns="170675" wrap="square" tIns="170675">
              <a:noAutofit/>
            </a:bodyPr>
            <a:lstStyle/>
            <a:p>
              <a:pPr indent="0" lvl="0" marL="0" marR="0" rtl="0" algn="ctr">
                <a:lnSpc>
                  <a:spcPct val="90000"/>
                </a:lnSpc>
                <a:spcBef>
                  <a:spcPts val="0"/>
                </a:spcBef>
                <a:spcAft>
                  <a:spcPts val="0"/>
                </a:spcAft>
                <a:buNone/>
              </a:pPr>
              <a:r>
                <a:rPr lang="en-US" sz="2400">
                  <a:solidFill>
                    <a:schemeClr val="dk1"/>
                  </a:solidFill>
                  <a:latin typeface="Palatino Linotype"/>
                  <a:ea typeface="Palatino Linotype"/>
                  <a:cs typeface="Palatino Linotype"/>
                  <a:sym typeface="Palatino Linotype"/>
                </a:rPr>
                <a:t>Sifat tizimlari va ishlab chiqarishlarni sertifikatlashtirish idoralari</a:t>
              </a:r>
              <a:endParaRPr sz="2400">
                <a:solidFill>
                  <a:schemeClr val="dk1"/>
                </a:solidFill>
                <a:latin typeface="Palatino Linotype"/>
                <a:ea typeface="Palatino Linotype"/>
                <a:cs typeface="Palatino Linotype"/>
                <a:sym typeface="Palatino Linotype"/>
              </a:endParaRPr>
            </a:p>
          </p:txBody>
        </p:sp>
        <p:sp>
          <p:nvSpPr>
            <p:cNvPr id="267" name="Google Shape;267;p20"/>
            <p:cNvSpPr/>
            <p:nvPr/>
          </p:nvSpPr>
          <p:spPr>
            <a:xfrm rot="10800000">
              <a:off x="0" y="2941320"/>
              <a:ext cx="5570220" cy="2941320"/>
            </a:xfrm>
            <a:prstGeom prst="round1Rect">
              <a:avLst>
                <a:gd fmla="val 16667" name="adj"/>
              </a:avLst>
            </a:prstGeom>
            <a:gradFill>
              <a:gsLst>
                <a:gs pos="0">
                  <a:srgbClr val="D9E0AA"/>
                </a:gs>
                <a:gs pos="35000">
                  <a:srgbClr val="E1E7C4"/>
                </a:gs>
                <a:gs pos="100000">
                  <a:srgbClr val="F6F6E8"/>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0"/>
            <p:cNvSpPr txBox="1"/>
            <p:nvPr/>
          </p:nvSpPr>
          <p:spPr>
            <a:xfrm>
              <a:off x="0" y="3676650"/>
              <a:ext cx="5570220" cy="2205990"/>
            </a:xfrm>
            <a:prstGeom prst="rect">
              <a:avLst/>
            </a:prstGeom>
            <a:noFill/>
            <a:ln>
              <a:noFill/>
            </a:ln>
          </p:spPr>
          <p:txBody>
            <a:bodyPr anchorCtr="0" anchor="ctr" bIns="170675" lIns="170675" spcFirstLastPara="1" rIns="170675" wrap="square" tIns="170675">
              <a:noAutofit/>
            </a:bodyPr>
            <a:lstStyle/>
            <a:p>
              <a:pPr indent="0" lvl="0" marL="0" marR="0" rtl="0" algn="ctr">
                <a:lnSpc>
                  <a:spcPct val="90000"/>
                </a:lnSpc>
                <a:spcBef>
                  <a:spcPts val="0"/>
                </a:spcBef>
                <a:spcAft>
                  <a:spcPts val="0"/>
                </a:spcAft>
                <a:buNone/>
              </a:pPr>
              <a:r>
                <a:rPr lang="en-US" sz="2400">
                  <a:solidFill>
                    <a:schemeClr val="dk1"/>
                  </a:solidFill>
                  <a:latin typeface="Palatino Linotype"/>
                  <a:ea typeface="Palatino Linotype"/>
                  <a:cs typeface="Palatino Linotype"/>
                  <a:sym typeface="Palatino Linotype"/>
                </a:rPr>
                <a:t>Ekspert-auditorlar</a:t>
              </a:r>
              <a:endParaRPr sz="2400">
                <a:solidFill>
                  <a:schemeClr val="dk1"/>
                </a:solidFill>
                <a:latin typeface="Palatino Linotype"/>
                <a:ea typeface="Palatino Linotype"/>
                <a:cs typeface="Palatino Linotype"/>
                <a:sym typeface="Palatino Linotype"/>
              </a:endParaRPr>
            </a:p>
          </p:txBody>
        </p:sp>
        <p:sp>
          <p:nvSpPr>
            <p:cNvPr id="269" name="Google Shape;269;p20"/>
            <p:cNvSpPr/>
            <p:nvPr/>
          </p:nvSpPr>
          <p:spPr>
            <a:xfrm rot="5400000">
              <a:off x="6884670" y="1626870"/>
              <a:ext cx="2941320" cy="5570220"/>
            </a:xfrm>
            <a:prstGeom prst="round1Rect">
              <a:avLst>
                <a:gd fmla="val 16667" name="adj"/>
              </a:avLst>
            </a:prstGeom>
            <a:gradFill>
              <a:gsLst>
                <a:gs pos="0">
                  <a:srgbClr val="C3E1A8"/>
                </a:gs>
                <a:gs pos="35000">
                  <a:srgbClr val="D3E9C1"/>
                </a:gs>
                <a:gs pos="100000">
                  <a:srgbClr val="EDF8E6"/>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20"/>
            <p:cNvSpPr txBox="1"/>
            <p:nvPr/>
          </p:nvSpPr>
          <p:spPr>
            <a:xfrm>
              <a:off x="5570220" y="3676650"/>
              <a:ext cx="5570220" cy="2205990"/>
            </a:xfrm>
            <a:prstGeom prst="rect">
              <a:avLst/>
            </a:prstGeom>
            <a:noFill/>
            <a:ln>
              <a:noFill/>
            </a:ln>
          </p:spPr>
          <p:txBody>
            <a:bodyPr anchorCtr="0" anchor="ctr" bIns="170675" lIns="170675" spcFirstLastPara="1" rIns="170675" wrap="square" tIns="170675">
              <a:noAutofit/>
            </a:bodyPr>
            <a:lstStyle/>
            <a:p>
              <a:pPr indent="0" lvl="0" marL="0" marR="0" rtl="0" algn="ctr">
                <a:lnSpc>
                  <a:spcPct val="90000"/>
                </a:lnSpc>
                <a:spcBef>
                  <a:spcPts val="0"/>
                </a:spcBef>
                <a:spcAft>
                  <a:spcPts val="0"/>
                </a:spcAft>
                <a:buNone/>
              </a:pPr>
              <a:r>
                <a:rPr lang="en-US" sz="2400">
                  <a:solidFill>
                    <a:schemeClr val="dk1"/>
                  </a:solidFill>
                  <a:latin typeface="Palatino Linotype"/>
                  <a:ea typeface="Palatino Linotype"/>
                  <a:cs typeface="Palatino Linotype"/>
                  <a:sym typeface="Palatino Linotype"/>
                </a:rPr>
                <a:t>Sinov laboratoriyalari</a:t>
              </a:r>
              <a:endParaRPr sz="2400">
                <a:solidFill>
                  <a:schemeClr val="dk1"/>
                </a:solidFill>
                <a:latin typeface="Palatino Linotype"/>
                <a:ea typeface="Palatino Linotype"/>
                <a:cs typeface="Palatino Linotype"/>
                <a:sym typeface="Palatino Linotype"/>
              </a:endParaRPr>
            </a:p>
          </p:txBody>
        </p:sp>
        <p:sp>
          <p:nvSpPr>
            <p:cNvPr id="271" name="Google Shape;271;p20"/>
            <p:cNvSpPr/>
            <p:nvPr/>
          </p:nvSpPr>
          <p:spPr>
            <a:xfrm>
              <a:off x="3398519" y="1767843"/>
              <a:ext cx="4343401" cy="2346952"/>
            </a:xfrm>
            <a:prstGeom prst="roundRect">
              <a:avLst>
                <a:gd fmla="val 16667" name="adj"/>
              </a:avLst>
            </a:prstGeom>
            <a:solidFill>
              <a:srgbClr val="FFFF99"/>
            </a:solidFill>
            <a:ln cap="flat" cmpd="sng" w="9525">
              <a:solidFill>
                <a:schemeClr val="lt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20"/>
            <p:cNvSpPr txBox="1"/>
            <p:nvPr/>
          </p:nvSpPr>
          <p:spPr>
            <a:xfrm>
              <a:off x="3513088" y="1882412"/>
              <a:ext cx="4114263" cy="2117814"/>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None/>
              </a:pPr>
              <a:r>
                <a:rPr b="1" lang="en-US" sz="2400">
                  <a:solidFill>
                    <a:schemeClr val="dk1"/>
                  </a:solidFill>
                  <a:latin typeface="Palatino Linotype"/>
                  <a:ea typeface="Palatino Linotype"/>
                  <a:cs typeface="Palatino Linotype"/>
                  <a:sym typeface="Palatino Linotype"/>
                </a:rPr>
                <a:t>O‘zbekiston Respublikasi sertifikatlashtirish milliy tizimida sertifikatlashtirish  sub’yektlari </a:t>
              </a:r>
              <a:endParaRPr b="1" sz="2400">
                <a:solidFill>
                  <a:schemeClr val="dk1"/>
                </a:solidFill>
                <a:latin typeface="Palatino Linotype"/>
                <a:ea typeface="Palatino Linotype"/>
                <a:cs typeface="Palatino Linotype"/>
                <a:sym typeface="Palatino Linotype"/>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pic>
        <p:nvPicPr>
          <p:cNvPr id="277" name="Google Shape;277;p21"/>
          <p:cNvPicPr preferRelativeResize="0"/>
          <p:nvPr/>
        </p:nvPicPr>
        <p:blipFill rotWithShape="1">
          <a:blip r:embed="rId3">
            <a:alphaModFix/>
          </a:blip>
          <a:srcRect b="4485" l="36594" r="36324" t="17393"/>
          <a:stretch/>
        </p:blipFill>
        <p:spPr>
          <a:xfrm>
            <a:off x="46567" y="96838"/>
            <a:ext cx="6286500" cy="6526212"/>
          </a:xfrm>
          <a:prstGeom prst="rect">
            <a:avLst/>
          </a:prstGeom>
          <a:noFill/>
          <a:ln>
            <a:noFill/>
          </a:ln>
        </p:spPr>
      </p:pic>
      <p:pic>
        <p:nvPicPr>
          <p:cNvPr id="278" name="Google Shape;278;p21"/>
          <p:cNvPicPr preferRelativeResize="0"/>
          <p:nvPr/>
        </p:nvPicPr>
        <p:blipFill rotWithShape="1">
          <a:blip r:embed="rId4">
            <a:alphaModFix/>
          </a:blip>
          <a:srcRect b="0" l="0" r="0" t="0"/>
          <a:stretch/>
        </p:blipFill>
        <p:spPr>
          <a:xfrm>
            <a:off x="6333067" y="15875"/>
            <a:ext cx="5858933" cy="6688138"/>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22"/>
          <p:cNvSpPr/>
          <p:nvPr/>
        </p:nvSpPr>
        <p:spPr>
          <a:xfrm>
            <a:off x="563880" y="175260"/>
            <a:ext cx="11155680" cy="563880"/>
          </a:xfrm>
          <a:prstGeom prst="roundRect">
            <a:avLst>
              <a:gd fmla="val 16667" name="adj"/>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O‘z SMT da quyidagi Reestrlarni yuritish amalga oshiriladi:</a:t>
            </a:r>
            <a:endParaRPr b="1" sz="2800">
              <a:solidFill>
                <a:schemeClr val="dk1"/>
              </a:solidFill>
              <a:latin typeface="Palatino Linotype"/>
              <a:ea typeface="Palatino Linotype"/>
              <a:cs typeface="Palatino Linotype"/>
              <a:sym typeface="Palatino Linotype"/>
            </a:endParaRPr>
          </a:p>
        </p:txBody>
      </p:sp>
      <p:grpSp>
        <p:nvGrpSpPr>
          <p:cNvPr id="284" name="Google Shape;284;p22"/>
          <p:cNvGrpSpPr/>
          <p:nvPr/>
        </p:nvGrpSpPr>
        <p:grpSpPr>
          <a:xfrm>
            <a:off x="-5592200" y="64068"/>
            <a:ext cx="17425510" cy="6970318"/>
            <a:chOff x="-5851280" y="-896052"/>
            <a:chExt cx="17425510" cy="6970318"/>
          </a:xfrm>
        </p:grpSpPr>
        <p:sp>
          <p:nvSpPr>
            <p:cNvPr id="285" name="Google Shape;285;p22"/>
            <p:cNvSpPr/>
            <p:nvPr/>
          </p:nvSpPr>
          <p:spPr>
            <a:xfrm>
              <a:off x="-5851280" y="-896052"/>
              <a:ext cx="6970318" cy="6970318"/>
            </a:xfrm>
            <a:prstGeom prst="blockArc">
              <a:avLst>
                <a:gd fmla="val 18900000" name="adj1"/>
                <a:gd fmla="val 2700000" name="adj2"/>
                <a:gd fmla="val 310" name="adj3"/>
              </a:avLst>
            </a:prstGeom>
            <a:noFill/>
            <a:ln cap="flat" cmpd="sng" w="28575">
              <a:solidFill>
                <a:srgbClr val="62891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22"/>
            <p:cNvSpPr/>
            <p:nvPr/>
          </p:nvSpPr>
          <p:spPr>
            <a:xfrm>
              <a:off x="363251" y="235401"/>
              <a:ext cx="11210979" cy="470595"/>
            </a:xfrm>
            <a:prstGeom prst="rect">
              <a:avLst/>
            </a:prstGeom>
            <a:gradFill>
              <a:gsLst>
                <a:gs pos="0">
                  <a:srgbClr val="DBC3B1"/>
                </a:gs>
                <a:gs pos="35000">
                  <a:srgbClr val="E4D5C9"/>
                </a:gs>
                <a:gs pos="100000">
                  <a:srgbClr val="F4EDEA"/>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22"/>
            <p:cNvSpPr txBox="1"/>
            <p:nvPr/>
          </p:nvSpPr>
          <p:spPr>
            <a:xfrm>
              <a:off x="363251" y="235401"/>
              <a:ext cx="11210979" cy="470595"/>
            </a:xfrm>
            <a:prstGeom prst="rect">
              <a:avLst/>
            </a:prstGeom>
            <a:noFill/>
            <a:ln>
              <a:noFill/>
            </a:ln>
          </p:spPr>
          <p:txBody>
            <a:bodyPr anchorCtr="0" anchor="ctr" bIns="48250" lIns="373525" spcFirstLastPara="1" rIns="48250" wrap="square" tIns="48250">
              <a:noAutofit/>
            </a:bodyPr>
            <a:lstStyle/>
            <a:p>
              <a:pPr indent="0" lvl="0" marL="0" marR="0" rtl="0" algn="l">
                <a:lnSpc>
                  <a:spcPct val="90000"/>
                </a:lnSpc>
                <a:spcBef>
                  <a:spcPts val="0"/>
                </a:spcBef>
                <a:spcAft>
                  <a:spcPts val="0"/>
                </a:spcAft>
                <a:buNone/>
              </a:pPr>
              <a:r>
                <a:rPr b="1" lang="en-US" sz="1900">
                  <a:solidFill>
                    <a:schemeClr val="dk1"/>
                  </a:solidFill>
                  <a:latin typeface="Palatino Linotype"/>
                  <a:ea typeface="Palatino Linotype"/>
                  <a:cs typeface="Palatino Linotype"/>
                  <a:sym typeface="Palatino Linotype"/>
                </a:rPr>
                <a:t>Bir turdagi mahsulotlarni sertfikatlashtirish bo‘yicha akkreditlangan idoralar</a:t>
              </a:r>
              <a:endParaRPr b="1" sz="1900">
                <a:solidFill>
                  <a:schemeClr val="dk1"/>
                </a:solidFill>
                <a:latin typeface="Palatino Linotype"/>
                <a:ea typeface="Palatino Linotype"/>
                <a:cs typeface="Palatino Linotype"/>
                <a:sym typeface="Palatino Linotype"/>
              </a:endParaRPr>
            </a:p>
          </p:txBody>
        </p:sp>
        <p:sp>
          <p:nvSpPr>
            <p:cNvPr id="288" name="Google Shape;288;p22"/>
            <p:cNvSpPr/>
            <p:nvPr/>
          </p:nvSpPr>
          <p:spPr>
            <a:xfrm>
              <a:off x="69129" y="176577"/>
              <a:ext cx="588244" cy="588244"/>
            </a:xfrm>
            <a:prstGeom prst="ellipse">
              <a:avLst/>
            </a:prstGeom>
            <a:gradFill>
              <a:gsLst>
                <a:gs pos="0">
                  <a:schemeClr val="lt1"/>
                </a:gs>
                <a:gs pos="35000">
                  <a:schemeClr val="lt1"/>
                </a:gs>
                <a:gs pos="100000">
                  <a:schemeClr val="lt1"/>
                </a:gs>
              </a:gsLst>
              <a:lin ang="16200000" scaled="0"/>
            </a:gradFill>
            <a:ln cap="flat" cmpd="sng" w="9525">
              <a:solidFill>
                <a:srgbClr val="84654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22"/>
            <p:cNvSpPr/>
            <p:nvPr/>
          </p:nvSpPr>
          <p:spPr>
            <a:xfrm>
              <a:off x="789418" y="941709"/>
              <a:ext cx="10784812" cy="470595"/>
            </a:xfrm>
            <a:prstGeom prst="rect">
              <a:avLst/>
            </a:prstGeom>
            <a:gradFill>
              <a:gsLst>
                <a:gs pos="0">
                  <a:srgbClr val="DCC7AE"/>
                </a:gs>
                <a:gs pos="35000">
                  <a:srgbClr val="E4D9C7"/>
                </a:gs>
                <a:gs pos="100000">
                  <a:srgbClr val="F4F1EA"/>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22"/>
            <p:cNvSpPr txBox="1"/>
            <p:nvPr/>
          </p:nvSpPr>
          <p:spPr>
            <a:xfrm>
              <a:off x="789418" y="941709"/>
              <a:ext cx="10784812" cy="470595"/>
            </a:xfrm>
            <a:prstGeom prst="rect">
              <a:avLst/>
            </a:prstGeom>
            <a:noFill/>
            <a:ln>
              <a:noFill/>
            </a:ln>
          </p:spPr>
          <p:txBody>
            <a:bodyPr anchorCtr="0" anchor="ctr" bIns="48250" lIns="373525" spcFirstLastPara="1" rIns="48250" wrap="square" tIns="48250">
              <a:noAutofit/>
            </a:bodyPr>
            <a:lstStyle/>
            <a:p>
              <a:pPr indent="0" lvl="0" marL="0" marR="0" rtl="0" algn="l">
                <a:lnSpc>
                  <a:spcPct val="90000"/>
                </a:lnSpc>
                <a:spcBef>
                  <a:spcPts val="0"/>
                </a:spcBef>
                <a:spcAft>
                  <a:spcPts val="0"/>
                </a:spcAft>
                <a:buNone/>
              </a:pPr>
              <a:r>
                <a:rPr b="1" lang="en-US" sz="1900">
                  <a:solidFill>
                    <a:schemeClr val="dk1"/>
                  </a:solidFill>
                  <a:latin typeface="Palatino Linotype"/>
                  <a:ea typeface="Palatino Linotype"/>
                  <a:cs typeface="Palatino Linotype"/>
                  <a:sym typeface="Palatino Linotype"/>
                </a:rPr>
                <a:t>Sifat tizimlari va ishlab chiqarishlarni sertifikatlashtirish bo‘yicha akkreditlagan idoralari</a:t>
              </a:r>
              <a:endParaRPr b="1" sz="1900">
                <a:solidFill>
                  <a:schemeClr val="dk1"/>
                </a:solidFill>
                <a:latin typeface="Palatino Linotype"/>
                <a:ea typeface="Palatino Linotype"/>
                <a:cs typeface="Palatino Linotype"/>
                <a:sym typeface="Palatino Linotype"/>
              </a:endParaRPr>
            </a:p>
          </p:txBody>
        </p:sp>
        <p:sp>
          <p:nvSpPr>
            <p:cNvPr id="291" name="Google Shape;291;p22"/>
            <p:cNvSpPr/>
            <p:nvPr/>
          </p:nvSpPr>
          <p:spPr>
            <a:xfrm>
              <a:off x="495296" y="882885"/>
              <a:ext cx="588244" cy="588244"/>
            </a:xfrm>
            <a:prstGeom prst="ellipse">
              <a:avLst/>
            </a:prstGeom>
            <a:gradFill>
              <a:gsLst>
                <a:gs pos="0">
                  <a:schemeClr val="lt1"/>
                </a:gs>
                <a:gs pos="35000">
                  <a:schemeClr val="lt1"/>
                </a:gs>
                <a:gs pos="100000">
                  <a:schemeClr val="lt1"/>
                </a:gs>
              </a:gsLst>
              <a:lin ang="16200000" scaled="0"/>
            </a:gradFill>
            <a:ln cap="flat" cmpd="sng" w="9525">
              <a:solidFill>
                <a:srgbClr val="846B3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22"/>
            <p:cNvSpPr/>
            <p:nvPr/>
          </p:nvSpPr>
          <p:spPr>
            <a:xfrm>
              <a:off x="1022955" y="1647500"/>
              <a:ext cx="10551274" cy="470595"/>
            </a:xfrm>
            <a:prstGeom prst="rect">
              <a:avLst/>
            </a:prstGeom>
            <a:gradFill>
              <a:gsLst>
                <a:gs pos="0">
                  <a:srgbClr val="DDD1AD"/>
                </a:gs>
                <a:gs pos="35000">
                  <a:srgbClr val="E6DBC6"/>
                </a:gs>
                <a:gs pos="100000">
                  <a:srgbClr val="F6F2E8"/>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22"/>
            <p:cNvSpPr txBox="1"/>
            <p:nvPr/>
          </p:nvSpPr>
          <p:spPr>
            <a:xfrm>
              <a:off x="1022955" y="1647500"/>
              <a:ext cx="10551274" cy="470595"/>
            </a:xfrm>
            <a:prstGeom prst="rect">
              <a:avLst/>
            </a:prstGeom>
            <a:noFill/>
            <a:ln>
              <a:noFill/>
            </a:ln>
          </p:spPr>
          <p:txBody>
            <a:bodyPr anchorCtr="0" anchor="ctr" bIns="48250" lIns="373525" spcFirstLastPara="1" rIns="48250" wrap="square" tIns="48250">
              <a:noAutofit/>
            </a:bodyPr>
            <a:lstStyle/>
            <a:p>
              <a:pPr indent="0" lvl="0" marL="0" marR="0" rtl="0" algn="l">
                <a:lnSpc>
                  <a:spcPct val="90000"/>
                </a:lnSpc>
                <a:spcBef>
                  <a:spcPts val="0"/>
                </a:spcBef>
                <a:spcAft>
                  <a:spcPts val="0"/>
                </a:spcAft>
                <a:buNone/>
              </a:pPr>
              <a:r>
                <a:rPr b="1" lang="en-US" sz="1900">
                  <a:solidFill>
                    <a:schemeClr val="dk1"/>
                  </a:solidFill>
                  <a:latin typeface="Palatino Linotype"/>
                  <a:ea typeface="Palatino Linotype"/>
                  <a:cs typeface="Palatino Linotype"/>
                  <a:sym typeface="Palatino Linotype"/>
                </a:rPr>
                <a:t>Akkreditlangan sinav laboratoriyalari</a:t>
              </a:r>
              <a:endParaRPr b="1" sz="1900">
                <a:solidFill>
                  <a:schemeClr val="dk1"/>
                </a:solidFill>
                <a:latin typeface="Palatino Linotype"/>
                <a:ea typeface="Palatino Linotype"/>
                <a:cs typeface="Palatino Linotype"/>
                <a:sym typeface="Palatino Linotype"/>
              </a:endParaRPr>
            </a:p>
          </p:txBody>
        </p:sp>
        <p:sp>
          <p:nvSpPr>
            <p:cNvPr id="294" name="Google Shape;294;p22"/>
            <p:cNvSpPr/>
            <p:nvPr/>
          </p:nvSpPr>
          <p:spPr>
            <a:xfrm>
              <a:off x="728833" y="1588675"/>
              <a:ext cx="588244" cy="588244"/>
            </a:xfrm>
            <a:prstGeom prst="ellipse">
              <a:avLst/>
            </a:prstGeom>
            <a:gradFill>
              <a:gsLst>
                <a:gs pos="0">
                  <a:schemeClr val="lt1"/>
                </a:gs>
                <a:gs pos="35000">
                  <a:schemeClr val="lt1"/>
                </a:gs>
                <a:gs pos="100000">
                  <a:schemeClr val="lt1"/>
                </a:gs>
              </a:gsLst>
              <a:lin ang="16200000" scaled="0"/>
            </a:gradFill>
            <a:ln cap="flat" cmpd="sng" w="9525">
              <a:solidFill>
                <a:srgbClr val="86753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22"/>
            <p:cNvSpPr/>
            <p:nvPr/>
          </p:nvSpPr>
          <p:spPr>
            <a:xfrm>
              <a:off x="1097522" y="2353808"/>
              <a:ext cx="10476708" cy="470595"/>
            </a:xfrm>
            <a:prstGeom prst="rect">
              <a:avLst/>
            </a:prstGeom>
            <a:gradFill>
              <a:gsLst>
                <a:gs pos="0">
                  <a:srgbClr val="E0DAAA"/>
                </a:gs>
                <a:gs pos="35000">
                  <a:srgbClr val="E7E1C4"/>
                </a:gs>
                <a:gs pos="100000">
                  <a:srgbClr val="F6F6E8"/>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22"/>
            <p:cNvSpPr txBox="1"/>
            <p:nvPr/>
          </p:nvSpPr>
          <p:spPr>
            <a:xfrm>
              <a:off x="1097522" y="2353808"/>
              <a:ext cx="10476708" cy="470595"/>
            </a:xfrm>
            <a:prstGeom prst="rect">
              <a:avLst/>
            </a:prstGeom>
            <a:noFill/>
            <a:ln>
              <a:noFill/>
            </a:ln>
          </p:spPr>
          <p:txBody>
            <a:bodyPr anchorCtr="0" anchor="ctr" bIns="48250" lIns="373525" spcFirstLastPara="1" rIns="48250" wrap="square" tIns="48250">
              <a:noAutofit/>
            </a:bodyPr>
            <a:lstStyle/>
            <a:p>
              <a:pPr indent="0" lvl="0" marL="0" marR="0" rtl="0" algn="l">
                <a:lnSpc>
                  <a:spcPct val="90000"/>
                </a:lnSpc>
                <a:spcBef>
                  <a:spcPts val="0"/>
                </a:spcBef>
                <a:spcAft>
                  <a:spcPts val="0"/>
                </a:spcAft>
                <a:buNone/>
              </a:pPr>
              <a:r>
                <a:rPr b="1" lang="en-US" sz="1900">
                  <a:solidFill>
                    <a:schemeClr val="dk1"/>
                  </a:solidFill>
                  <a:latin typeface="Palatino Linotype"/>
                  <a:ea typeface="Palatino Linotype"/>
                  <a:cs typeface="Palatino Linotype"/>
                  <a:sym typeface="Palatino Linotype"/>
                </a:rPr>
                <a:t>Attestatlangan ekspert-auditorlar</a:t>
              </a:r>
              <a:endParaRPr b="1" sz="1900">
                <a:solidFill>
                  <a:schemeClr val="dk1"/>
                </a:solidFill>
                <a:latin typeface="Palatino Linotype"/>
                <a:ea typeface="Palatino Linotype"/>
                <a:cs typeface="Palatino Linotype"/>
                <a:sym typeface="Palatino Linotype"/>
              </a:endParaRPr>
            </a:p>
          </p:txBody>
        </p:sp>
        <p:sp>
          <p:nvSpPr>
            <p:cNvPr id="297" name="Google Shape;297;p22"/>
            <p:cNvSpPr/>
            <p:nvPr/>
          </p:nvSpPr>
          <p:spPr>
            <a:xfrm>
              <a:off x="803399" y="2294984"/>
              <a:ext cx="588244" cy="588244"/>
            </a:xfrm>
            <a:prstGeom prst="ellipse">
              <a:avLst/>
            </a:prstGeom>
            <a:gradFill>
              <a:gsLst>
                <a:gs pos="0">
                  <a:schemeClr val="lt1"/>
                </a:gs>
                <a:gs pos="35000">
                  <a:schemeClr val="lt1"/>
                </a:gs>
                <a:gs pos="100000">
                  <a:schemeClr val="lt1"/>
                </a:gs>
              </a:gsLst>
              <a:lin ang="16200000" scaled="0"/>
            </a:gradFill>
            <a:ln cap="flat" cmpd="sng" w="9525">
              <a:solidFill>
                <a:srgbClr val="87803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22"/>
            <p:cNvSpPr/>
            <p:nvPr/>
          </p:nvSpPr>
          <p:spPr>
            <a:xfrm>
              <a:off x="1022955" y="3060116"/>
              <a:ext cx="10551274" cy="470595"/>
            </a:xfrm>
            <a:prstGeom prst="rect">
              <a:avLst/>
            </a:prstGeom>
            <a:gradFill>
              <a:gsLst>
                <a:gs pos="0">
                  <a:srgbClr val="D9E0AA"/>
                </a:gs>
                <a:gs pos="35000">
                  <a:srgbClr val="E1E7C4"/>
                </a:gs>
                <a:gs pos="100000">
                  <a:srgbClr val="F6F6E8"/>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22"/>
            <p:cNvSpPr txBox="1"/>
            <p:nvPr/>
          </p:nvSpPr>
          <p:spPr>
            <a:xfrm>
              <a:off x="1022955" y="3060116"/>
              <a:ext cx="10551274" cy="470595"/>
            </a:xfrm>
            <a:prstGeom prst="rect">
              <a:avLst/>
            </a:prstGeom>
            <a:noFill/>
            <a:ln>
              <a:noFill/>
            </a:ln>
          </p:spPr>
          <p:txBody>
            <a:bodyPr anchorCtr="0" anchor="ctr" bIns="48250" lIns="373525" spcFirstLastPara="1" rIns="48250" wrap="square" tIns="48250">
              <a:noAutofit/>
            </a:bodyPr>
            <a:lstStyle/>
            <a:p>
              <a:pPr indent="0" lvl="0" marL="0" marR="0" rtl="0" algn="l">
                <a:lnSpc>
                  <a:spcPct val="90000"/>
                </a:lnSpc>
                <a:spcBef>
                  <a:spcPts val="0"/>
                </a:spcBef>
                <a:spcAft>
                  <a:spcPts val="0"/>
                </a:spcAft>
                <a:buNone/>
              </a:pPr>
              <a:r>
                <a:rPr b="1" lang="en-US" sz="1900">
                  <a:solidFill>
                    <a:schemeClr val="dk1"/>
                  </a:solidFill>
                  <a:latin typeface="Palatino Linotype"/>
                  <a:ea typeface="Palatino Linotype"/>
                  <a:cs typeface="Palatino Linotype"/>
                  <a:sym typeface="Palatino Linotype"/>
                </a:rPr>
                <a:t>Sertifikatlashtirilgan mahsulotlar</a:t>
              </a:r>
              <a:endParaRPr b="1" sz="1900">
                <a:solidFill>
                  <a:schemeClr val="dk1"/>
                </a:solidFill>
                <a:latin typeface="Palatino Linotype"/>
                <a:ea typeface="Palatino Linotype"/>
                <a:cs typeface="Palatino Linotype"/>
                <a:sym typeface="Palatino Linotype"/>
              </a:endParaRPr>
            </a:p>
          </p:txBody>
        </p:sp>
        <p:sp>
          <p:nvSpPr>
            <p:cNvPr id="300" name="Google Shape;300;p22"/>
            <p:cNvSpPr/>
            <p:nvPr/>
          </p:nvSpPr>
          <p:spPr>
            <a:xfrm>
              <a:off x="728833" y="3001292"/>
              <a:ext cx="588244" cy="588244"/>
            </a:xfrm>
            <a:prstGeom prst="ellipse">
              <a:avLst/>
            </a:prstGeom>
            <a:gradFill>
              <a:gsLst>
                <a:gs pos="0">
                  <a:schemeClr val="lt1"/>
                </a:gs>
                <a:gs pos="35000">
                  <a:schemeClr val="lt1"/>
                </a:gs>
                <a:gs pos="100000">
                  <a:schemeClr val="lt1"/>
                </a:gs>
              </a:gsLst>
              <a:lin ang="16200000" scaled="0"/>
            </a:gradFill>
            <a:ln cap="flat" cmpd="sng" w="9525">
              <a:solidFill>
                <a:srgbClr val="80872A"/>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22"/>
            <p:cNvSpPr/>
            <p:nvPr/>
          </p:nvSpPr>
          <p:spPr>
            <a:xfrm>
              <a:off x="789418" y="3765907"/>
              <a:ext cx="10784812" cy="470595"/>
            </a:xfrm>
            <a:prstGeom prst="rect">
              <a:avLst/>
            </a:prstGeom>
            <a:gradFill>
              <a:gsLst>
                <a:gs pos="0">
                  <a:srgbClr val="CFE1A8"/>
                </a:gs>
                <a:gs pos="35000">
                  <a:srgbClr val="DDE9C1"/>
                </a:gs>
                <a:gs pos="100000">
                  <a:srgbClr val="F1F8E6"/>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22"/>
            <p:cNvSpPr txBox="1"/>
            <p:nvPr/>
          </p:nvSpPr>
          <p:spPr>
            <a:xfrm>
              <a:off x="789418" y="3765907"/>
              <a:ext cx="10784812" cy="470595"/>
            </a:xfrm>
            <a:prstGeom prst="rect">
              <a:avLst/>
            </a:prstGeom>
            <a:noFill/>
            <a:ln>
              <a:noFill/>
            </a:ln>
          </p:spPr>
          <p:txBody>
            <a:bodyPr anchorCtr="0" anchor="ctr" bIns="48250" lIns="373525" spcFirstLastPara="1" rIns="48250" wrap="square" tIns="48250">
              <a:noAutofit/>
            </a:bodyPr>
            <a:lstStyle/>
            <a:p>
              <a:pPr indent="0" lvl="0" marL="0" marR="0" rtl="0" algn="l">
                <a:lnSpc>
                  <a:spcPct val="90000"/>
                </a:lnSpc>
                <a:spcBef>
                  <a:spcPts val="0"/>
                </a:spcBef>
                <a:spcAft>
                  <a:spcPts val="0"/>
                </a:spcAft>
                <a:buNone/>
              </a:pPr>
              <a:r>
                <a:rPr b="1" lang="en-US" sz="1900">
                  <a:solidFill>
                    <a:schemeClr val="dk1"/>
                  </a:solidFill>
                  <a:latin typeface="Palatino Linotype"/>
                  <a:ea typeface="Palatino Linotype"/>
                  <a:cs typeface="Palatino Linotype"/>
                  <a:sym typeface="Palatino Linotype"/>
                </a:rPr>
                <a:t>Sertifikatlashtirilgan sifat tizimlari va ishlab chiqarishlar</a:t>
              </a:r>
              <a:endParaRPr b="1" sz="1900">
                <a:solidFill>
                  <a:schemeClr val="dk1"/>
                </a:solidFill>
                <a:latin typeface="Palatino Linotype"/>
                <a:ea typeface="Palatino Linotype"/>
                <a:cs typeface="Palatino Linotype"/>
                <a:sym typeface="Palatino Linotype"/>
              </a:endParaRPr>
            </a:p>
          </p:txBody>
        </p:sp>
        <p:sp>
          <p:nvSpPr>
            <p:cNvPr id="303" name="Google Shape;303;p22"/>
            <p:cNvSpPr/>
            <p:nvPr/>
          </p:nvSpPr>
          <p:spPr>
            <a:xfrm>
              <a:off x="495296" y="3707082"/>
              <a:ext cx="588244" cy="588244"/>
            </a:xfrm>
            <a:prstGeom prst="ellipse">
              <a:avLst/>
            </a:prstGeom>
            <a:gradFill>
              <a:gsLst>
                <a:gs pos="0">
                  <a:schemeClr val="lt1"/>
                </a:gs>
                <a:gs pos="35000">
                  <a:schemeClr val="lt1"/>
                </a:gs>
                <a:gs pos="100000">
                  <a:schemeClr val="lt1"/>
                </a:gs>
              </a:gsLst>
              <a:lin ang="16200000" scaled="0"/>
            </a:gradFill>
            <a:ln cap="flat" cmpd="sng" w="9525">
              <a:solidFill>
                <a:srgbClr val="72882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22"/>
            <p:cNvSpPr/>
            <p:nvPr/>
          </p:nvSpPr>
          <p:spPr>
            <a:xfrm>
              <a:off x="363251" y="4472215"/>
              <a:ext cx="11210979" cy="470595"/>
            </a:xfrm>
            <a:prstGeom prst="rect">
              <a:avLst/>
            </a:prstGeom>
            <a:gradFill>
              <a:gsLst>
                <a:gs pos="0">
                  <a:srgbClr val="C3E1A8"/>
                </a:gs>
                <a:gs pos="35000">
                  <a:srgbClr val="D3E9C1"/>
                </a:gs>
                <a:gs pos="100000">
                  <a:srgbClr val="EDF8E6"/>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22"/>
            <p:cNvSpPr txBox="1"/>
            <p:nvPr/>
          </p:nvSpPr>
          <p:spPr>
            <a:xfrm>
              <a:off x="363251" y="4472215"/>
              <a:ext cx="11210979" cy="470595"/>
            </a:xfrm>
            <a:prstGeom prst="rect">
              <a:avLst/>
            </a:prstGeom>
            <a:noFill/>
            <a:ln>
              <a:noFill/>
            </a:ln>
          </p:spPr>
          <p:txBody>
            <a:bodyPr anchorCtr="0" anchor="ctr" bIns="48250" lIns="373525" spcFirstLastPara="1" rIns="48250" wrap="square" tIns="48250">
              <a:noAutofit/>
            </a:bodyPr>
            <a:lstStyle/>
            <a:p>
              <a:pPr indent="0" lvl="0" marL="0" marR="0" rtl="0" algn="l">
                <a:lnSpc>
                  <a:spcPct val="90000"/>
                </a:lnSpc>
                <a:spcBef>
                  <a:spcPts val="0"/>
                </a:spcBef>
                <a:spcAft>
                  <a:spcPts val="0"/>
                </a:spcAft>
                <a:buNone/>
              </a:pPr>
              <a:r>
                <a:rPr b="1" lang="en-US" sz="1900">
                  <a:solidFill>
                    <a:schemeClr val="dk1"/>
                  </a:solidFill>
                  <a:latin typeface="Palatino Linotype"/>
                  <a:ea typeface="Palatino Linotype"/>
                  <a:cs typeface="Palatino Linotype"/>
                  <a:sym typeface="Palatino Linotype"/>
                </a:rPr>
                <a:t>Bir turdagi mahsulotlarni sertifikatlashtirishning ro‘yxatga olingan tizimlari</a:t>
              </a:r>
              <a:endParaRPr b="1" sz="1900">
                <a:solidFill>
                  <a:schemeClr val="dk1"/>
                </a:solidFill>
                <a:latin typeface="Palatino Linotype"/>
                <a:ea typeface="Palatino Linotype"/>
                <a:cs typeface="Palatino Linotype"/>
                <a:sym typeface="Palatino Linotype"/>
              </a:endParaRPr>
            </a:p>
          </p:txBody>
        </p:sp>
        <p:sp>
          <p:nvSpPr>
            <p:cNvPr id="306" name="Google Shape;306;p22"/>
            <p:cNvSpPr/>
            <p:nvPr/>
          </p:nvSpPr>
          <p:spPr>
            <a:xfrm>
              <a:off x="69129" y="4413390"/>
              <a:ext cx="588244" cy="588244"/>
            </a:xfrm>
            <a:prstGeom prst="ellipse">
              <a:avLst/>
            </a:prstGeom>
            <a:gradFill>
              <a:gsLst>
                <a:gs pos="0">
                  <a:schemeClr val="lt1"/>
                </a:gs>
                <a:gs pos="35000">
                  <a:schemeClr val="lt1"/>
                </a:gs>
                <a:gs pos="100000">
                  <a:schemeClr val="lt1"/>
                </a:gs>
              </a:gsLst>
              <a:lin ang="16200000" scaled="0"/>
            </a:gradFill>
            <a:ln cap="flat" cmpd="sng" w="9525">
              <a:solidFill>
                <a:srgbClr val="61881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pic>
        <p:nvPicPr>
          <p:cNvPr id="311" name="Google Shape;311;p23"/>
          <p:cNvPicPr preferRelativeResize="0"/>
          <p:nvPr/>
        </p:nvPicPr>
        <p:blipFill rotWithShape="1">
          <a:blip r:embed="rId3">
            <a:alphaModFix/>
          </a:blip>
          <a:srcRect b="0" l="0" r="0" t="0"/>
          <a:stretch/>
        </p:blipFill>
        <p:spPr>
          <a:xfrm>
            <a:off x="1381532" y="2697480"/>
            <a:ext cx="3175794" cy="3910774"/>
          </a:xfrm>
          <a:prstGeom prst="rect">
            <a:avLst/>
          </a:prstGeom>
          <a:noFill/>
          <a:ln>
            <a:noFill/>
          </a:ln>
        </p:spPr>
      </p:pic>
      <p:pic>
        <p:nvPicPr>
          <p:cNvPr id="312" name="Google Shape;312;p23"/>
          <p:cNvPicPr preferRelativeResize="0"/>
          <p:nvPr/>
        </p:nvPicPr>
        <p:blipFill rotWithShape="1">
          <a:blip r:embed="rId4">
            <a:alphaModFix/>
          </a:blip>
          <a:srcRect b="0" l="0" r="0" t="0"/>
          <a:stretch/>
        </p:blipFill>
        <p:spPr>
          <a:xfrm>
            <a:off x="8364447" y="206000"/>
            <a:ext cx="3583713" cy="2384800"/>
          </a:xfrm>
          <a:prstGeom prst="rect">
            <a:avLst/>
          </a:prstGeom>
          <a:noFill/>
          <a:ln>
            <a:noFill/>
          </a:ln>
        </p:spPr>
      </p:pic>
      <p:sp>
        <p:nvSpPr>
          <p:cNvPr id="313" name="Google Shape;313;p23"/>
          <p:cNvSpPr/>
          <p:nvPr/>
        </p:nvSpPr>
        <p:spPr>
          <a:xfrm>
            <a:off x="960120" y="457200"/>
            <a:ext cx="10134600" cy="3749040"/>
          </a:xfrm>
          <a:prstGeom prst="cloudCallout">
            <a:avLst>
              <a:gd fmla="val -20833" name="adj1"/>
              <a:gd fmla="val 62500" name="adj2"/>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chemeClr val="dk1"/>
                </a:solidFill>
                <a:latin typeface="Palatino Linotype"/>
                <a:ea typeface="Palatino Linotype"/>
                <a:cs typeface="Palatino Linotype"/>
                <a:sym typeface="Palatino Linotype"/>
              </a:rPr>
              <a:t>“Maxsulot va xizmatlarni sertifikatlashtirish to’g’risida”gi qonunga asosan </a:t>
            </a:r>
            <a:r>
              <a:rPr b="1" lang="en-US" sz="2800">
                <a:solidFill>
                  <a:schemeClr val="dk1"/>
                </a:solidFill>
                <a:latin typeface="Palatino Linotype"/>
                <a:ea typeface="Palatino Linotype"/>
                <a:cs typeface="Palatino Linotype"/>
                <a:sym typeface="Palatino Linotype"/>
              </a:rPr>
              <a:t>O‘zbekiston texnik jihatdan tartibga solish agentligi</a:t>
            </a:r>
            <a:r>
              <a:rPr lang="en-US" sz="2800">
                <a:solidFill>
                  <a:schemeClr val="dk1"/>
                </a:solidFill>
                <a:latin typeface="Palatino Linotype"/>
                <a:ea typeface="Palatino Linotype"/>
                <a:cs typeface="Palatino Linotype"/>
                <a:sym typeface="Palatino Linotype"/>
              </a:rPr>
              <a:t> O‘zbekiston Respublikasining sertifikatlashtirish bo‘yicha milliy organi hisoblanadi</a:t>
            </a:r>
            <a:endParaRPr sz="2800">
              <a:solidFill>
                <a:schemeClr val="dk1"/>
              </a:solidFill>
              <a:latin typeface="Palatino Linotype"/>
              <a:ea typeface="Palatino Linotype"/>
              <a:cs typeface="Palatino Linotype"/>
              <a:sym typeface="Palatino Linotype"/>
            </a:endParaRPr>
          </a:p>
        </p:txBody>
      </p:sp>
      <p:pic>
        <p:nvPicPr>
          <p:cNvPr id="314" name="Google Shape;314;p23"/>
          <p:cNvPicPr preferRelativeResize="0"/>
          <p:nvPr/>
        </p:nvPicPr>
        <p:blipFill rotWithShape="1">
          <a:blip r:embed="rId5">
            <a:alphaModFix/>
          </a:blip>
          <a:srcRect b="0" l="0" r="0" t="0"/>
          <a:stretch/>
        </p:blipFill>
        <p:spPr>
          <a:xfrm>
            <a:off x="7461567" y="3442289"/>
            <a:ext cx="2993073" cy="2847876"/>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24"/>
          <p:cNvSpPr/>
          <p:nvPr/>
        </p:nvSpPr>
        <p:spPr>
          <a:xfrm>
            <a:off x="198120" y="198120"/>
            <a:ext cx="11704320" cy="822960"/>
          </a:xfrm>
          <a:prstGeom prst="roundRect">
            <a:avLst>
              <a:gd fmla="val 16667" name="adj"/>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Palatino Linotype"/>
                <a:ea typeface="Palatino Linotype"/>
                <a:cs typeface="Palatino Linotype"/>
                <a:sym typeface="Palatino Linotype"/>
              </a:rPr>
              <a:t>O‘zbekiston texnik jihatdan tartibga solish agentligining sertifikatlashtirish soxasidagi faoliyati quyidagilar: </a:t>
            </a:r>
            <a:endParaRPr b="1" sz="2000">
              <a:solidFill>
                <a:schemeClr val="dk1"/>
              </a:solidFill>
              <a:latin typeface="Palatino Linotype"/>
              <a:ea typeface="Palatino Linotype"/>
              <a:cs typeface="Palatino Linotype"/>
              <a:sym typeface="Palatino Linotype"/>
            </a:endParaRPr>
          </a:p>
        </p:txBody>
      </p:sp>
      <p:sp>
        <p:nvSpPr>
          <p:cNvPr id="320" name="Google Shape;320;p24"/>
          <p:cNvSpPr/>
          <p:nvPr/>
        </p:nvSpPr>
        <p:spPr>
          <a:xfrm>
            <a:off x="198120" y="1264920"/>
            <a:ext cx="11704320" cy="5471160"/>
          </a:xfrm>
          <a:prstGeom prst="wedgeRectCallout">
            <a:avLst>
              <a:gd fmla="val 48438" name="adj1"/>
              <a:gd fmla="val -56489" name="adj2"/>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285750" lvl="0" marL="285750" marR="0" rtl="0" algn="just">
              <a:spcBef>
                <a:spcPts val="0"/>
              </a:spcBef>
              <a:spcAft>
                <a:spcPts val="0"/>
              </a:spcAft>
              <a:buClr>
                <a:schemeClr val="dk1"/>
              </a:buClr>
              <a:buSzPts val="1900"/>
              <a:buFont typeface="Noto Sans Symbols"/>
              <a:buChar char="❑"/>
            </a:pPr>
            <a:r>
              <a:rPr lang="en-US" sz="1900">
                <a:solidFill>
                  <a:schemeClr val="dk1"/>
                </a:solidFill>
                <a:latin typeface="Palatino Linotype"/>
                <a:ea typeface="Palatino Linotype"/>
                <a:cs typeface="Palatino Linotype"/>
                <a:sym typeface="Palatino Linotype"/>
              </a:rPr>
              <a:t>sertifikatlashtirish sohasida davlat siyosatini amalga oshiradi, sertifikatlashtirish o‘tkazish yuzasidan umumiy qoidalarni belgilaydi, ular to‘g‘risida rasmiy axborotlar e’lon qilib boradi;</a:t>
            </a:r>
            <a:endParaRPr/>
          </a:p>
          <a:p>
            <a:pPr indent="0" lvl="0" marL="0" marR="0" rtl="0" algn="just">
              <a:spcBef>
                <a:spcPts val="0"/>
              </a:spcBef>
              <a:spcAft>
                <a:spcPts val="0"/>
              </a:spcAft>
              <a:buNone/>
            </a:pPr>
            <a:r>
              <a:t/>
            </a:r>
            <a:endParaRPr sz="11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1900"/>
              <a:buFont typeface="Noto Sans Symbols"/>
              <a:buChar char="❑"/>
            </a:pPr>
            <a:r>
              <a:rPr lang="en-US" sz="1900">
                <a:solidFill>
                  <a:schemeClr val="dk1"/>
                </a:solidFill>
                <a:latin typeface="Palatino Linotype"/>
                <a:ea typeface="Palatino Linotype"/>
                <a:cs typeface="Palatino Linotype"/>
                <a:sym typeface="Palatino Linotype"/>
              </a:rPr>
              <a:t>sertifikatlashtirish tizimini takomillashtirish dasturlarining loyihalarini ishlab chiqadi hamda ularni Hukumat muhokamasiga taqdim etadi;</a:t>
            </a:r>
            <a:endParaRPr/>
          </a:p>
          <a:p>
            <a:pPr indent="0" lvl="0" marL="0" marR="0" rtl="0" algn="just">
              <a:spcBef>
                <a:spcPts val="0"/>
              </a:spcBef>
              <a:spcAft>
                <a:spcPts val="0"/>
              </a:spcAft>
              <a:buNone/>
            </a:pPr>
            <a:r>
              <a:t/>
            </a:r>
            <a:endParaRPr sz="8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1900"/>
              <a:buFont typeface="Noto Sans Symbols"/>
              <a:buChar char="❑"/>
            </a:pPr>
            <a:r>
              <a:rPr lang="en-US" sz="1900">
                <a:solidFill>
                  <a:schemeClr val="dk1"/>
                </a:solidFill>
                <a:latin typeface="Palatino Linotype"/>
                <a:ea typeface="Palatino Linotype"/>
                <a:cs typeface="Palatino Linotype"/>
                <a:sym typeface="Palatino Linotype"/>
              </a:rPr>
              <a:t>O‘zbekiston Respublikasi Vazirlar Mahkamasi bilan kelishgan holda sertifikatlashtirishning xalqaro tizimlariga qo‘shilish to‘g‘risida qarorlar qabul qiladi, shuningdek sertifikatlashtirish natijalarini o‘zaro e’tirof etish to‘g‘risida bitimlar tuzadi, sertifikatlashtirish masalalari bo‘yicha boshqa davlatlar bilan o‘zaro munosabatlarda va xalqaro tashkilotlarda O‘zbekiston Respublikasi nomidan ish ko‘radi;</a:t>
            </a:r>
            <a:endParaRPr/>
          </a:p>
          <a:p>
            <a:pPr indent="0" lvl="0" marL="0" marR="0" rtl="0" algn="just">
              <a:spcBef>
                <a:spcPts val="0"/>
              </a:spcBef>
              <a:spcAft>
                <a:spcPts val="0"/>
              </a:spcAft>
              <a:buNone/>
            </a:pPr>
            <a:r>
              <a:t/>
            </a:r>
            <a:endParaRPr sz="10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1900"/>
              <a:buFont typeface="Noto Sans Symbols"/>
              <a:buChar char="❑"/>
            </a:pPr>
            <a:r>
              <a:rPr lang="en-US" sz="1900">
                <a:solidFill>
                  <a:schemeClr val="dk1"/>
                </a:solidFill>
                <a:latin typeface="Palatino Linotype"/>
                <a:ea typeface="Palatino Linotype"/>
                <a:cs typeface="Palatino Linotype"/>
                <a:sym typeface="Palatino Linotype"/>
              </a:rPr>
              <a:t>majburiy ravishda sertifikatlanadigan mahsulotlarning ro‘yxatini belgilaydi va uni O‘zbekiston Respublikasi Vazirlar Mahkamasi tasdig‘iga kiritadi;</a:t>
            </a:r>
            <a:endParaRPr/>
          </a:p>
          <a:p>
            <a:pPr indent="0" lvl="0" marL="0" marR="0" rtl="0" algn="just">
              <a:spcBef>
                <a:spcPts val="0"/>
              </a:spcBef>
              <a:spcAft>
                <a:spcPts val="0"/>
              </a:spcAft>
              <a:buNone/>
            </a:pPr>
            <a:r>
              <a:t/>
            </a:r>
            <a:endParaRPr sz="8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1900"/>
              <a:buFont typeface="Noto Sans Symbols"/>
              <a:buChar char="❑"/>
            </a:pPr>
            <a:r>
              <a:rPr lang="en-US" sz="1900">
                <a:solidFill>
                  <a:schemeClr val="dk1"/>
                </a:solidFill>
                <a:latin typeface="Palatino Linotype"/>
                <a:ea typeface="Palatino Linotype"/>
                <a:cs typeface="Palatino Linotype"/>
                <a:sym typeface="Palatino Linotype"/>
              </a:rPr>
              <a:t>sertifikatlashtirilgan mahsulotlarning, attestatsiyadan o‘tkazilgan sifat bo‘yicha ekspert-auditorlarning davlat reestrlarini yuritadi;</a:t>
            </a:r>
            <a:endParaRPr/>
          </a:p>
          <a:p>
            <a:pPr indent="0" lvl="0" marL="0" marR="0" rtl="0" algn="just">
              <a:spcBef>
                <a:spcPts val="0"/>
              </a:spcBef>
              <a:spcAft>
                <a:spcPts val="0"/>
              </a:spcAft>
              <a:buNone/>
            </a:pPr>
            <a:r>
              <a:t/>
            </a:r>
            <a:endParaRPr sz="105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1900"/>
              <a:buFont typeface="Noto Sans Symbols"/>
              <a:buChar char="❑"/>
            </a:pPr>
            <a:r>
              <a:rPr lang="en-US" sz="1900">
                <a:solidFill>
                  <a:schemeClr val="dk1"/>
                </a:solidFill>
                <a:latin typeface="Palatino Linotype"/>
                <a:ea typeface="Palatino Linotype"/>
                <a:cs typeface="Palatino Linotype"/>
                <a:sym typeface="Palatino Linotype"/>
              </a:rPr>
              <a:t>majburiy sertifikatlashtirish talablariga rioya etilishi ustidan davlat nazoratini amalga oshiradi;</a:t>
            </a:r>
            <a:endParaRPr/>
          </a:p>
          <a:p>
            <a:pPr indent="0" lvl="0" marL="0" marR="0" rtl="0" algn="just">
              <a:spcBef>
                <a:spcPts val="0"/>
              </a:spcBef>
              <a:spcAft>
                <a:spcPts val="0"/>
              </a:spcAft>
              <a:buNone/>
            </a:pPr>
            <a:r>
              <a:t/>
            </a:r>
            <a:endParaRPr sz="900">
              <a:solidFill>
                <a:schemeClr val="dk1"/>
              </a:solidFill>
              <a:latin typeface="Palatino Linotype"/>
              <a:ea typeface="Palatino Linotype"/>
              <a:cs typeface="Palatino Linotype"/>
              <a:sym typeface="Palatino Linotype"/>
            </a:endParaRPr>
          </a:p>
          <a:p>
            <a:pPr indent="-285750" lvl="0" marL="285750" marR="0" rtl="0" algn="just">
              <a:spcBef>
                <a:spcPts val="0"/>
              </a:spcBef>
              <a:spcAft>
                <a:spcPts val="0"/>
              </a:spcAft>
              <a:buClr>
                <a:schemeClr val="dk1"/>
              </a:buClr>
              <a:buSzPts val="1900"/>
              <a:buFont typeface="Noto Sans Symbols"/>
              <a:buChar char="❑"/>
            </a:pPr>
            <a:r>
              <a:rPr lang="en-US" sz="1900">
                <a:solidFill>
                  <a:schemeClr val="dk1"/>
                </a:solidFill>
                <a:latin typeface="Palatino Linotype"/>
                <a:ea typeface="Palatino Linotype"/>
                <a:cs typeface="Palatino Linotype"/>
                <a:sym typeface="Palatino Linotype"/>
              </a:rPr>
              <a:t>sertifikatlashtirish to‘g‘risidagi qonunchilik normalari buzilganligi uchun muvofiqlik sertifikatlarining va muvofiqlik belgilarining amal qilishini to‘xtatib turadi hamda ularni bekor qiladi.</a:t>
            </a:r>
            <a:endParaRPr sz="19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25"/>
          <p:cNvSpPr/>
          <p:nvPr/>
        </p:nvSpPr>
        <p:spPr>
          <a:xfrm>
            <a:off x="289560" y="426720"/>
            <a:ext cx="11445240" cy="807720"/>
          </a:xfrm>
          <a:prstGeom prst="rect">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Mahsulotlarni sertifikatlashtirishga akkreditatsiya qilingan organlar quyidagi faoliyatlarni olib boradi:</a:t>
            </a:r>
            <a:endParaRPr sz="2800">
              <a:solidFill>
                <a:schemeClr val="dk1"/>
              </a:solidFill>
              <a:latin typeface="Palatino Linotype"/>
              <a:ea typeface="Palatino Linotype"/>
              <a:cs typeface="Palatino Linotype"/>
              <a:sym typeface="Palatino Linotype"/>
            </a:endParaRPr>
          </a:p>
        </p:txBody>
      </p:sp>
      <p:sp>
        <p:nvSpPr>
          <p:cNvPr id="326" name="Google Shape;326;p25"/>
          <p:cNvSpPr/>
          <p:nvPr/>
        </p:nvSpPr>
        <p:spPr>
          <a:xfrm>
            <a:off x="167640" y="1722120"/>
            <a:ext cx="11567160" cy="4175760"/>
          </a:xfrm>
          <a:prstGeom prst="wedgeRectCallout">
            <a:avLst>
              <a:gd fmla="val 48944" name="adj1"/>
              <a:gd fmla="val -62682" name="adj2"/>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457200" lvl="0" marL="457200" marR="0" rtl="0" algn="just">
              <a:spcBef>
                <a:spcPts val="0"/>
              </a:spcBef>
              <a:spcAft>
                <a:spcPts val="0"/>
              </a:spcAft>
              <a:buClr>
                <a:schemeClr val="dk1"/>
              </a:buClr>
              <a:buSzPts val="2800"/>
              <a:buFont typeface="Noto Sans Symbols"/>
              <a:buChar char="❖"/>
            </a:pPr>
            <a:r>
              <a:rPr lang="en-US" sz="2800">
                <a:solidFill>
                  <a:schemeClr val="dk1"/>
                </a:solidFill>
                <a:latin typeface="Palatino Linotype"/>
                <a:ea typeface="Palatino Linotype"/>
                <a:cs typeface="Palatino Linotype"/>
                <a:sym typeface="Palatino Linotype"/>
              </a:rPr>
              <a:t>mahsulotlarni sertifikatlashtirish tizimlarini tuzadilar va ularning amal qilishini ta’minlaydilar;</a:t>
            </a:r>
            <a:endParaRPr/>
          </a:p>
          <a:p>
            <a:pPr indent="0" lvl="0" marL="0" marR="0" rtl="0" algn="just">
              <a:spcBef>
                <a:spcPts val="0"/>
              </a:spcBef>
              <a:spcAft>
                <a:spcPts val="0"/>
              </a:spcAft>
              <a:buNone/>
            </a:pPr>
            <a:r>
              <a:t/>
            </a:r>
            <a:endParaRPr sz="2800">
              <a:solidFill>
                <a:schemeClr val="dk1"/>
              </a:solidFill>
              <a:latin typeface="Palatino Linotype"/>
              <a:ea typeface="Palatino Linotype"/>
              <a:cs typeface="Palatino Linotype"/>
              <a:sym typeface="Palatino Linotype"/>
            </a:endParaRPr>
          </a:p>
          <a:p>
            <a:pPr indent="-457200" lvl="0" marL="457200" marR="0" rtl="0" algn="just">
              <a:spcBef>
                <a:spcPts val="0"/>
              </a:spcBef>
              <a:spcAft>
                <a:spcPts val="0"/>
              </a:spcAft>
              <a:buClr>
                <a:schemeClr val="dk1"/>
              </a:buClr>
              <a:buSzPts val="2800"/>
              <a:buFont typeface="Noto Sans Symbols"/>
              <a:buChar char="❖"/>
            </a:pPr>
            <a:r>
              <a:rPr lang="en-US" sz="2800">
                <a:solidFill>
                  <a:schemeClr val="dk1"/>
                </a:solidFill>
                <a:latin typeface="Palatino Linotype"/>
                <a:ea typeface="Palatino Linotype"/>
                <a:cs typeface="Palatino Linotype"/>
                <a:sym typeface="Palatino Linotype"/>
              </a:rPr>
              <a:t>sertifikatlashtirishni tashkil etadilar va o‘tkazadilar;</a:t>
            </a:r>
            <a:endParaRPr/>
          </a:p>
          <a:p>
            <a:pPr indent="0" lvl="0" marL="0" marR="0" rtl="0" algn="just">
              <a:spcBef>
                <a:spcPts val="0"/>
              </a:spcBef>
              <a:spcAft>
                <a:spcPts val="0"/>
              </a:spcAft>
              <a:buNone/>
            </a:pPr>
            <a:r>
              <a:t/>
            </a:r>
            <a:endParaRPr sz="2800">
              <a:solidFill>
                <a:schemeClr val="dk1"/>
              </a:solidFill>
              <a:latin typeface="Palatino Linotype"/>
              <a:ea typeface="Palatino Linotype"/>
              <a:cs typeface="Palatino Linotype"/>
              <a:sym typeface="Palatino Linotype"/>
            </a:endParaRPr>
          </a:p>
          <a:p>
            <a:pPr indent="-457200" lvl="0" marL="457200" marR="0" rtl="0" algn="just">
              <a:spcBef>
                <a:spcPts val="0"/>
              </a:spcBef>
              <a:spcAft>
                <a:spcPts val="0"/>
              </a:spcAft>
              <a:buClr>
                <a:schemeClr val="dk1"/>
              </a:buClr>
              <a:buSzPts val="2800"/>
              <a:buFont typeface="Noto Sans Symbols"/>
              <a:buChar char="❖"/>
            </a:pPr>
            <a:r>
              <a:rPr lang="en-US" sz="2800">
                <a:solidFill>
                  <a:schemeClr val="dk1"/>
                </a:solidFill>
                <a:latin typeface="Palatino Linotype"/>
                <a:ea typeface="Palatino Linotype"/>
                <a:cs typeface="Palatino Linotype"/>
                <a:sym typeface="Palatino Linotype"/>
              </a:rPr>
              <a:t>milliy muvofiqlik sertifikatlarini rasmiylashtiradilar, beradilar yoki chet el muvofiqlik sertifikatlarini e’tirof etadilar;</a:t>
            </a:r>
            <a:endParaRPr/>
          </a:p>
          <a:p>
            <a:pPr indent="0" lvl="0" marL="0" marR="0" rtl="0" algn="just">
              <a:spcBef>
                <a:spcPts val="0"/>
              </a:spcBef>
              <a:spcAft>
                <a:spcPts val="0"/>
              </a:spcAft>
              <a:buNone/>
            </a:pPr>
            <a:r>
              <a:t/>
            </a:r>
            <a:endParaRPr sz="2800">
              <a:solidFill>
                <a:schemeClr val="dk1"/>
              </a:solidFill>
              <a:latin typeface="Palatino Linotype"/>
              <a:ea typeface="Palatino Linotype"/>
              <a:cs typeface="Palatino Linotype"/>
              <a:sym typeface="Palatino Linotype"/>
            </a:endParaRPr>
          </a:p>
          <a:p>
            <a:pPr indent="-457200" lvl="0" marL="457200" marR="0" rtl="0" algn="just">
              <a:spcBef>
                <a:spcPts val="0"/>
              </a:spcBef>
              <a:spcAft>
                <a:spcPts val="0"/>
              </a:spcAft>
              <a:buClr>
                <a:schemeClr val="dk1"/>
              </a:buClr>
              <a:buSzPts val="2800"/>
              <a:buFont typeface="Noto Sans Symbols"/>
              <a:buChar char="❖"/>
            </a:pPr>
            <a:r>
              <a:rPr lang="en-US" sz="2800">
                <a:solidFill>
                  <a:schemeClr val="dk1"/>
                </a:solidFill>
                <a:latin typeface="Palatino Linotype"/>
                <a:ea typeface="Palatino Linotype"/>
                <a:cs typeface="Palatino Linotype"/>
                <a:sym typeface="Palatino Linotype"/>
              </a:rPr>
              <a:t>sertifikatlangan mahsulotlar ustidan nazoratni amalga oshiradilar.</a:t>
            </a:r>
            <a:endParaRPr sz="28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26"/>
          <p:cNvSpPr/>
          <p:nvPr/>
        </p:nvSpPr>
        <p:spPr>
          <a:xfrm>
            <a:off x="666427" y="712922"/>
            <a:ext cx="10523349" cy="4324027"/>
          </a:xfrm>
          <a:prstGeom prst="cloudCallout">
            <a:avLst>
              <a:gd fmla="val -20833" name="adj1"/>
              <a:gd fmla="val 62500" name="adj2"/>
            </a:avLst>
          </a:prstGeom>
          <a:solidFill>
            <a:srgbClr val="F2F2F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chemeClr val="dk1"/>
                </a:solidFill>
                <a:latin typeface="Palatino Linotype"/>
                <a:ea typeface="Palatino Linotype"/>
                <a:cs typeface="Palatino Linotype"/>
                <a:sym typeface="Palatino Linotype"/>
              </a:rPr>
              <a:t>Tegishli sertifikatlashtirish tizimi belgilagan tartibda akkreditatsiya qilingan </a:t>
            </a:r>
            <a:r>
              <a:rPr b="1" lang="en-US" sz="2800">
                <a:solidFill>
                  <a:schemeClr val="dk1"/>
                </a:solidFill>
                <a:latin typeface="Palatino Linotype"/>
                <a:ea typeface="Palatino Linotype"/>
                <a:cs typeface="Palatino Linotype"/>
                <a:sym typeface="Palatino Linotype"/>
              </a:rPr>
              <a:t>sinov laboratoriyalari (markazlari)</a:t>
            </a:r>
            <a:r>
              <a:rPr lang="en-US" sz="2800">
                <a:solidFill>
                  <a:schemeClr val="dk1"/>
                </a:solidFill>
                <a:latin typeface="Palatino Linotype"/>
                <a:ea typeface="Palatino Linotype"/>
                <a:cs typeface="Palatino Linotype"/>
                <a:sym typeface="Palatino Linotype"/>
              </a:rPr>
              <a:t> muayyan mahsulotlarning sinovini yoki muayyan sinov turini amalga oshiradilar hamda sertifikatlashtirish maqsadlari uchun bayonnomalar beradilar.</a:t>
            </a:r>
            <a:endParaRPr sz="2800">
              <a:solidFill>
                <a:schemeClr val="dk1"/>
              </a:solidFill>
              <a:latin typeface="Palatino Linotype"/>
              <a:ea typeface="Palatino Linotype"/>
              <a:cs typeface="Palatino Linotype"/>
              <a:sym typeface="Palatino Linotype"/>
            </a:endParaRPr>
          </a:p>
        </p:txBody>
      </p:sp>
      <p:pic>
        <p:nvPicPr>
          <p:cNvPr descr="C:\Program Files (x86)\Microsoft Office\MEDIA\CAGCAT10\j0300840.wmf" id="332" name="Google Shape;332;p26"/>
          <p:cNvPicPr preferRelativeResize="0"/>
          <p:nvPr/>
        </p:nvPicPr>
        <p:blipFill rotWithShape="1">
          <a:blip r:embed="rId3">
            <a:alphaModFix/>
          </a:blip>
          <a:srcRect b="0" l="0" r="0" t="0"/>
          <a:stretch/>
        </p:blipFill>
        <p:spPr>
          <a:xfrm>
            <a:off x="8804527" y="3673097"/>
            <a:ext cx="2385249" cy="2009137"/>
          </a:xfrm>
          <a:prstGeom prst="rect">
            <a:avLst/>
          </a:prstGeom>
          <a:noFill/>
          <a:ln>
            <a:noFill/>
          </a:ln>
        </p:spPr>
      </p:pic>
      <p:pic>
        <p:nvPicPr>
          <p:cNvPr descr="C:\Program Files (x86)\Microsoft Office\MEDIA\CAGCAT10\j0291984.wmf" id="333" name="Google Shape;333;p26"/>
          <p:cNvPicPr preferRelativeResize="0"/>
          <p:nvPr/>
        </p:nvPicPr>
        <p:blipFill rotWithShape="1">
          <a:blip r:embed="rId4">
            <a:alphaModFix/>
          </a:blip>
          <a:srcRect b="0" l="0" r="0" t="0"/>
          <a:stretch/>
        </p:blipFill>
        <p:spPr>
          <a:xfrm>
            <a:off x="465127" y="0"/>
            <a:ext cx="2034869" cy="2154264"/>
          </a:xfrm>
          <a:prstGeom prst="rect">
            <a:avLst/>
          </a:prstGeom>
          <a:noFill/>
          <a:ln>
            <a:noFill/>
          </a:ln>
        </p:spPr>
      </p:pic>
      <p:sp>
        <p:nvSpPr>
          <p:cNvPr id="334" name="Google Shape;334;p26"/>
          <p:cNvSpPr/>
          <p:nvPr/>
        </p:nvSpPr>
        <p:spPr>
          <a:xfrm>
            <a:off x="1038388" y="4463510"/>
            <a:ext cx="2154264" cy="1821051"/>
          </a:xfrm>
          <a:prstGeom prst="verticalScroll">
            <a:avLst>
              <a:gd fmla="val 12500"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35" name="Google Shape;335;p26"/>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29</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pic>
        <p:nvPicPr>
          <p:cNvPr id="340" name="Google Shape;340;p27"/>
          <p:cNvPicPr preferRelativeResize="0"/>
          <p:nvPr/>
        </p:nvPicPr>
        <p:blipFill rotWithShape="1">
          <a:blip r:embed="rId3">
            <a:alphaModFix/>
          </a:blip>
          <a:srcRect b="10937" l="31727" r="13104" t="24688"/>
          <a:stretch/>
        </p:blipFill>
        <p:spPr>
          <a:xfrm>
            <a:off x="1234440" y="502920"/>
            <a:ext cx="9540240" cy="5738976"/>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28"/>
          <p:cNvSpPr txBox="1"/>
          <p:nvPr>
            <p:ph idx="1" type="body"/>
          </p:nvPr>
        </p:nvSpPr>
        <p:spPr>
          <a:xfrm>
            <a:off x="635431" y="432619"/>
            <a:ext cx="11189776" cy="5665686"/>
          </a:xfrm>
          <a:prstGeom prst="rect">
            <a:avLst/>
          </a:prstGeom>
          <a:noFill/>
          <a:ln>
            <a:noFill/>
          </a:ln>
        </p:spPr>
        <p:txBody>
          <a:bodyPr anchorCtr="0" anchor="t" bIns="45700" lIns="91425" spcFirstLastPara="1" rIns="91425" wrap="square" tIns="45700">
            <a:normAutofit fontScale="47500" lnSpcReduction="20000"/>
          </a:bodyPr>
          <a:lstStyle/>
          <a:p>
            <a:pPr indent="0" lvl="0" marL="0" rtl="0" algn="ctr">
              <a:lnSpc>
                <a:spcPct val="120000"/>
              </a:lnSpc>
              <a:spcBef>
                <a:spcPts val="0"/>
              </a:spcBef>
              <a:spcAft>
                <a:spcPts val="0"/>
              </a:spcAft>
              <a:buClr>
                <a:srgbClr val="002060"/>
              </a:buClr>
              <a:buSzPct val="100000"/>
              <a:buNone/>
            </a:pPr>
            <a:r>
              <a:rPr b="1" lang="en-US" sz="5900">
                <a:solidFill>
                  <a:srgbClr val="002060"/>
                </a:solidFill>
                <a:latin typeface="Times New Roman"/>
                <a:ea typeface="Times New Roman"/>
                <a:cs typeface="Times New Roman"/>
                <a:sym typeface="Times New Roman"/>
              </a:rPr>
              <a:t>Foydalanilgan adabiyotlar</a:t>
            </a:r>
            <a:endParaRPr b="1" sz="5900">
              <a:solidFill>
                <a:srgbClr val="002060"/>
              </a:solidFill>
              <a:latin typeface="Times New Roman"/>
              <a:ea typeface="Times New Roman"/>
              <a:cs typeface="Times New Roman"/>
              <a:sym typeface="Times New Roman"/>
            </a:endParaRPr>
          </a:p>
          <a:p>
            <a:pPr indent="0" lvl="0" marL="0" rtl="0" algn="ctr">
              <a:lnSpc>
                <a:spcPct val="120000"/>
              </a:lnSpc>
              <a:spcBef>
                <a:spcPts val="380"/>
              </a:spcBef>
              <a:spcAft>
                <a:spcPts val="0"/>
              </a:spcAft>
              <a:buClr>
                <a:srgbClr val="7F7F7F"/>
              </a:buClr>
              <a:buSzPct val="100000"/>
              <a:buNone/>
            </a:pPr>
            <a:r>
              <a:t/>
            </a:r>
            <a:endParaRPr b="1" sz="4000">
              <a:solidFill>
                <a:srgbClr val="002060"/>
              </a:solidFill>
              <a:latin typeface="Times New Roman"/>
              <a:ea typeface="Times New Roman"/>
              <a:cs typeface="Times New Roman"/>
              <a:sym typeface="Times New Roman"/>
            </a:endParaRPr>
          </a:p>
          <a:p>
            <a:pPr indent="-342900" lvl="0" marL="342900" rtl="0" algn="just">
              <a:lnSpc>
                <a:spcPct val="120000"/>
              </a:lnSpc>
              <a:spcBef>
                <a:spcPts val="0"/>
              </a:spcBef>
              <a:spcAft>
                <a:spcPts val="0"/>
              </a:spcAft>
              <a:buClr>
                <a:srgbClr val="002060"/>
              </a:buClr>
              <a:buSzPct val="100000"/>
              <a:buFont typeface="Century Gothic"/>
              <a:buAutoNum type="arabicPeriod"/>
            </a:pPr>
            <a:r>
              <a:rPr lang="en-US" sz="5000">
                <a:solidFill>
                  <a:srgbClr val="002060"/>
                </a:solidFill>
                <a:latin typeface="Times New Roman"/>
                <a:ea typeface="Times New Roman"/>
                <a:cs typeface="Times New Roman"/>
                <a:sym typeface="Times New Roman"/>
              </a:rPr>
              <a:t>Ismаtullаеv P.R., Mаtyakubоvа P.M., Turаеv SH.А. Mеtrоlоgiya, stаndаrtlаshtirish vа sеrtifikаtlаshtirish. Dаsrlik, T.: Lesson-Press, 2015. </a:t>
            </a:r>
            <a:endParaRPr/>
          </a:p>
          <a:p>
            <a:pPr indent="-342900" lvl="0" marL="342900" rtl="0" algn="just">
              <a:lnSpc>
                <a:spcPct val="120000"/>
              </a:lnSpc>
              <a:spcBef>
                <a:spcPts val="0"/>
              </a:spcBef>
              <a:spcAft>
                <a:spcPts val="0"/>
              </a:spcAft>
              <a:buClr>
                <a:srgbClr val="002060"/>
              </a:buClr>
              <a:buSzPct val="100000"/>
              <a:buFont typeface="Century Gothic"/>
              <a:buAutoNum type="arabicPeriod"/>
            </a:pPr>
            <a:r>
              <a:rPr lang="en-US" sz="5000">
                <a:solidFill>
                  <a:srgbClr val="002060"/>
                </a:solidFill>
                <a:latin typeface="Times New Roman"/>
                <a:ea typeface="Times New Roman"/>
                <a:cs typeface="Times New Roman"/>
                <a:sym typeface="Times New Roman"/>
              </a:rPr>
              <a:t>Ismаtullаеv P.R., Axmedov B.M., Mаtyakubоvа P.M., Xamraqulov G’.X., Turаеv SH.А. Sertifikatlashtirish asoslari va sifat menejmenti. Dаsrlik. Toshkent, Sano-standart, 2014.</a:t>
            </a:r>
            <a:endParaRPr/>
          </a:p>
          <a:p>
            <a:pPr indent="-342900" lvl="0" marL="342900" rtl="0" algn="just">
              <a:lnSpc>
                <a:spcPct val="120000"/>
              </a:lnSpc>
              <a:spcBef>
                <a:spcPts val="0"/>
              </a:spcBef>
              <a:spcAft>
                <a:spcPts val="0"/>
              </a:spcAft>
              <a:buClr>
                <a:srgbClr val="002060"/>
              </a:buClr>
              <a:buSzPct val="100000"/>
              <a:buFont typeface="Century Gothic"/>
              <a:buAutoNum type="arabicPeriod"/>
            </a:pPr>
            <a:r>
              <a:rPr lang="en-US" sz="5000">
                <a:solidFill>
                  <a:srgbClr val="002060"/>
                </a:solidFill>
                <a:latin typeface="Times New Roman"/>
                <a:ea typeface="Times New Roman"/>
                <a:cs typeface="Times New Roman"/>
                <a:sym typeface="Times New Roman"/>
              </a:rPr>
              <a:t>Xamdamov B.R., Xakimov D.V., Mamajonov A.A.  Sеrtifikаtlаshtirish asoslari va sifat menejmenti. Darslik. Toshkent, NIF-MSh, 2020.</a:t>
            </a:r>
            <a:endParaRPr/>
          </a:p>
          <a:p>
            <a:pPr indent="-342900" lvl="0" marL="342900" rtl="0" algn="just">
              <a:lnSpc>
                <a:spcPct val="120000"/>
              </a:lnSpc>
              <a:spcBef>
                <a:spcPts val="0"/>
              </a:spcBef>
              <a:spcAft>
                <a:spcPts val="0"/>
              </a:spcAft>
              <a:buClr>
                <a:srgbClr val="002060"/>
              </a:buClr>
              <a:buSzPct val="100000"/>
              <a:buFont typeface="Century Gothic"/>
              <a:buAutoNum type="arabicPeriod"/>
            </a:pPr>
            <a:r>
              <a:rPr lang="en-US" sz="5000">
                <a:solidFill>
                  <a:srgbClr val="002060"/>
                </a:solidFill>
                <a:latin typeface="Times New Roman"/>
                <a:ea typeface="Times New Roman"/>
                <a:cs typeface="Times New Roman"/>
                <a:sym typeface="Times New Roman"/>
              </a:rPr>
              <a:t>Ахmеdоv B.M., Ismаtullаеv P.R., Turаеv SH.А. Sеrtifikаtlаshtirish vа sifаtni bоshqаrish аsоslаri, o’quv qo’llаnmа. O’zR ОO’MTV; TDTU. - Tоshkеnt, 2007.</a:t>
            </a:r>
            <a:endParaRPr/>
          </a:p>
          <a:p>
            <a:pPr indent="-342900" lvl="0" marL="342900" rtl="0" algn="just">
              <a:lnSpc>
                <a:spcPct val="120000"/>
              </a:lnSpc>
              <a:spcBef>
                <a:spcPts val="0"/>
              </a:spcBef>
              <a:spcAft>
                <a:spcPts val="0"/>
              </a:spcAft>
              <a:buClr>
                <a:srgbClr val="002060"/>
              </a:buClr>
              <a:buSzPct val="100000"/>
              <a:buFont typeface="Century Gothic"/>
              <a:buAutoNum type="arabicPeriod"/>
            </a:pPr>
            <a:r>
              <a:rPr lang="en-US" sz="5000">
                <a:solidFill>
                  <a:srgbClr val="002060"/>
                </a:solidFill>
                <a:latin typeface="Times New Roman"/>
                <a:ea typeface="Times New Roman"/>
                <a:cs typeface="Times New Roman"/>
                <a:sym typeface="Times New Roman"/>
              </a:rPr>
              <a:t>Ахмедов Б.М., Абасов А.А. Система менеджмента качества – основа конкурентоспособности. Изд. “Аср-Матбуот”. 2004.</a:t>
            </a:r>
            <a:endParaRPr/>
          </a:p>
          <a:p>
            <a:pPr indent="-342900" lvl="0" marL="342900" rtl="0" algn="just">
              <a:lnSpc>
                <a:spcPct val="120000"/>
              </a:lnSpc>
              <a:spcBef>
                <a:spcPts val="0"/>
              </a:spcBef>
              <a:spcAft>
                <a:spcPts val="0"/>
              </a:spcAft>
              <a:buClr>
                <a:srgbClr val="002060"/>
              </a:buClr>
              <a:buSzPct val="100000"/>
              <a:buFont typeface="Century Gothic"/>
              <a:buAutoNum type="arabicPeriod"/>
            </a:pPr>
            <a:r>
              <a:rPr lang="en-US" sz="5000">
                <a:solidFill>
                  <a:srgbClr val="002060"/>
                </a:solidFill>
                <a:latin typeface="Times New Roman"/>
                <a:ea typeface="Times New Roman"/>
                <a:cs typeface="Times New Roman"/>
                <a:sym typeface="Times New Roman"/>
              </a:rPr>
              <a:t>www.standart.uz</a:t>
            </a:r>
            <a:endParaRPr sz="5000">
              <a:solidFill>
                <a:srgbClr val="002060"/>
              </a:solidFill>
              <a:latin typeface="Times New Roman"/>
              <a:ea typeface="Times New Roman"/>
              <a:cs typeface="Times New Roman"/>
              <a:sym typeface="Times New Roman"/>
            </a:endParaRPr>
          </a:p>
          <a:p>
            <a:pPr indent="-342900" lvl="0" marL="342900" rtl="0" algn="just">
              <a:lnSpc>
                <a:spcPct val="120000"/>
              </a:lnSpc>
              <a:spcBef>
                <a:spcPts val="0"/>
              </a:spcBef>
              <a:spcAft>
                <a:spcPts val="0"/>
              </a:spcAft>
              <a:buClr>
                <a:srgbClr val="002060"/>
              </a:buClr>
              <a:buSzPct val="100000"/>
              <a:buFont typeface="Century Gothic"/>
              <a:buAutoNum type="arabicPeriod"/>
            </a:pPr>
            <a:r>
              <a:rPr lang="en-US" sz="5000">
                <a:solidFill>
                  <a:srgbClr val="002060"/>
                </a:solidFill>
                <a:latin typeface="Times New Roman"/>
                <a:ea typeface="Times New Roman"/>
                <a:cs typeface="Times New Roman"/>
                <a:sym typeface="Times New Roman"/>
              </a:rPr>
              <a:t>www.uztest.uz</a:t>
            </a:r>
            <a:endParaRPr sz="5000">
              <a:solidFill>
                <a:srgbClr val="002060"/>
              </a:solidFill>
              <a:latin typeface="Times New Roman"/>
              <a:ea typeface="Times New Roman"/>
              <a:cs typeface="Times New Roman"/>
              <a:sym typeface="Times New Roman"/>
            </a:endParaRPr>
          </a:p>
        </p:txBody>
      </p:sp>
      <p:sp>
        <p:nvSpPr>
          <p:cNvPr id="347" name="Google Shape;347;p28"/>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32</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29"/>
          <p:cNvSpPr txBox="1"/>
          <p:nvPr>
            <p:ph idx="1" type="body"/>
          </p:nvPr>
        </p:nvSpPr>
        <p:spPr>
          <a:xfrm>
            <a:off x="838200" y="1746967"/>
            <a:ext cx="10515600" cy="4351338"/>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8800"/>
              <a:buNone/>
            </a:pPr>
            <a:r>
              <a:rPr b="1" lang="en-US" sz="8800">
                <a:solidFill>
                  <a:srgbClr val="262626"/>
                </a:solidFill>
                <a:latin typeface="Times New Roman"/>
                <a:ea typeface="Times New Roman"/>
                <a:cs typeface="Times New Roman"/>
                <a:sym typeface="Times New Roman"/>
              </a:rPr>
              <a:t>E’tiboringiz </a:t>
            </a:r>
            <a:endParaRPr/>
          </a:p>
          <a:p>
            <a:pPr indent="0" lvl="0" marL="0" rtl="0" algn="ctr">
              <a:spcBef>
                <a:spcPts val="1760"/>
              </a:spcBef>
              <a:spcAft>
                <a:spcPts val="0"/>
              </a:spcAft>
              <a:buClr>
                <a:srgbClr val="262626"/>
              </a:buClr>
              <a:buSzPts val="8800"/>
              <a:buNone/>
            </a:pPr>
            <a:r>
              <a:rPr b="1" lang="en-US" sz="8800">
                <a:solidFill>
                  <a:srgbClr val="262626"/>
                </a:solidFill>
                <a:latin typeface="Times New Roman"/>
                <a:ea typeface="Times New Roman"/>
                <a:cs typeface="Times New Roman"/>
                <a:sym typeface="Times New Roman"/>
              </a:rPr>
              <a:t>uchun rahmat !!!</a:t>
            </a:r>
            <a:endParaRPr b="1" sz="8800">
              <a:solidFill>
                <a:srgbClr val="262626"/>
              </a:solidFill>
              <a:latin typeface="Times New Roman"/>
              <a:ea typeface="Times New Roman"/>
              <a:cs typeface="Times New Roman"/>
              <a:sym typeface="Times New Roman"/>
            </a:endParaRPr>
          </a:p>
        </p:txBody>
      </p:sp>
      <p:sp>
        <p:nvSpPr>
          <p:cNvPr id="353" name="Google Shape;353;p29"/>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33</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2023-03-13T03:42:32Z</dcterms:created>
  <dc:creator>User</dc:creator>
</cp:coreProperties>
</file>