
<file path=[Content_Types].xml><?xml version="1.0" encoding="utf-8"?>
<Types xmlns="http://schemas.openxmlformats.org/package/2006/content-types">
  <Default Extension="emf" ContentType="image/x-emf"/>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embedTrueTypeFonts="1">
  <p:sldMasterIdLst>
    <p:sldMasterId id="2147483648" r:id="rId1"/>
  </p:sldMasterIdLst>
  <p:notesMasterIdLst>
    <p:notesMasterId r:id="rId35"/>
  </p:notesMasterIdLst>
  <p:handoutMasterIdLst>
    <p:handoutMasterId r:id="rId36"/>
  </p:handoutMasterIdLst>
  <p:sldIdLst>
    <p:sldId id="1076" r:id="rId2"/>
    <p:sldId id="1105" r:id="rId3"/>
    <p:sldId id="1077" r:id="rId4"/>
    <p:sldId id="1107" r:id="rId5"/>
    <p:sldId id="1110" r:id="rId6"/>
    <p:sldId id="1090" r:id="rId7"/>
    <p:sldId id="1108" r:id="rId8"/>
    <p:sldId id="1109" r:id="rId9"/>
    <p:sldId id="1111" r:id="rId10"/>
    <p:sldId id="1113" r:id="rId11"/>
    <p:sldId id="1114" r:id="rId12"/>
    <p:sldId id="1115" r:id="rId13"/>
    <p:sldId id="1091" r:id="rId14"/>
    <p:sldId id="1116" r:id="rId15"/>
    <p:sldId id="1117" r:id="rId16"/>
    <p:sldId id="1118" r:id="rId17"/>
    <p:sldId id="1119" r:id="rId18"/>
    <p:sldId id="1120" r:id="rId19"/>
    <p:sldId id="1121" r:id="rId20"/>
    <p:sldId id="1122" r:id="rId21"/>
    <p:sldId id="1123" r:id="rId22"/>
    <p:sldId id="1124" r:id="rId23"/>
    <p:sldId id="1126" r:id="rId24"/>
    <p:sldId id="1125" r:id="rId25"/>
    <p:sldId id="1128" r:id="rId26"/>
    <p:sldId id="1092" r:id="rId27"/>
    <p:sldId id="1127" r:id="rId28"/>
    <p:sldId id="1129" r:id="rId29"/>
    <p:sldId id="1130" r:id="rId30"/>
    <p:sldId id="1131" r:id="rId31"/>
    <p:sldId id="1132" r:id="rId32"/>
    <p:sldId id="1106" r:id="rId33"/>
    <p:sldId id="1104" r:id="rId34"/>
  </p:sldIdLst>
  <p:sldSz cx="12192000" cy="6858000"/>
  <p:notesSz cx="6858000" cy="9144000"/>
  <p:embeddedFontLst>
    <p:embeddedFont>
      <p:font typeface="Calibri" panose="020F0502020204030204" pitchFamily="34" charset="0"/>
      <p:regular r:id="rId37"/>
      <p:bold r:id="rId38"/>
      <p:italic r:id="rId39"/>
      <p:boldItalic r:id="rId40"/>
    </p:embeddedFont>
    <p:embeddedFont>
      <p:font typeface="Oswald" pitchFamily="2" charset="0"/>
      <p:regular r:id="rId41"/>
      <p:bold r:id="rId42"/>
    </p:embeddedFont>
    <p:embeddedFont>
      <p:font typeface="Oswald Light" pitchFamily="2" charset="0"/>
      <p:regular r:id="rId43"/>
    </p:embeddedFont>
  </p:embeddedFontLst>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3840" userDrawn="1">
          <p15:clr>
            <a:srgbClr val="A4A3A4"/>
          </p15:clr>
        </p15:guide>
        <p15:guide id="3" orient="horz" pos="2160">
          <p15:clr>
            <a:srgbClr val="A4A3A4"/>
          </p15:clr>
        </p15:guide>
        <p15:guide id="4" pos="869"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77" autoAdjust="0"/>
    <p:restoredTop sz="94695" autoAdjust="0"/>
  </p:normalViewPr>
  <p:slideViewPr>
    <p:cSldViewPr snapToGrid="0">
      <p:cViewPr varScale="1">
        <p:scale>
          <a:sx n="63" d="100"/>
          <a:sy n="63" d="100"/>
        </p:scale>
        <p:origin x="804" y="48"/>
      </p:cViewPr>
      <p:guideLst>
        <p:guide pos="3840"/>
        <p:guide orient="horz" pos="2160"/>
        <p:guide pos="869"/>
      </p:guideLst>
    </p:cSldViewPr>
  </p:slideViewPr>
  <p:outlineViewPr>
    <p:cViewPr>
      <p:scale>
        <a:sx n="33" d="100"/>
        <a:sy n="33" d="100"/>
      </p:scale>
      <p:origin x="0" y="0"/>
    </p:cViewPr>
  </p:outlineViewPr>
  <p:notesTextViewPr>
    <p:cViewPr>
      <p:scale>
        <a:sx n="1" d="1"/>
        <a:sy n="1" d="1"/>
      </p:scale>
      <p:origin x="0" y="0"/>
    </p:cViewPr>
  </p:notesTextViewPr>
  <p:sorterViewPr>
    <p:cViewPr>
      <p:scale>
        <a:sx n="66" d="100"/>
        <a:sy n="66" d="100"/>
      </p:scale>
      <p:origin x="0" y="0"/>
    </p:cViewPr>
  </p:sorterViewPr>
  <p:notesViewPr>
    <p:cSldViewPr snapToGrid="0">
      <p:cViewPr varScale="1">
        <p:scale>
          <a:sx n="59" d="100"/>
          <a:sy n="59" d="100"/>
        </p:scale>
        <p:origin x="2160" y="72"/>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3.fntdata"/><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font" Target="fonts/font6.fntdata"/><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font" Target="fonts/font1.fntdata"/><Relationship Id="rId40" Type="http://schemas.openxmlformats.org/officeDocument/2006/relationships/font" Target="fonts/font4.fntdata"/><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 Id="rId43" Type="http://schemas.openxmlformats.org/officeDocument/2006/relationships/font" Target="fonts/font7.fntdata"/><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font" Target="fonts/font2.fntdata"/><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font" Target="fonts/font5.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a:extLst>
              <a:ext uri="{FF2B5EF4-FFF2-40B4-BE49-F238E27FC236}">
                <a16:creationId xmlns:a16="http://schemas.microsoft.com/office/drawing/2014/main" id="{67884FD4-2731-43B1-B5F5-5A6FEADAD6D9}"/>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a:extLst>
              <a:ext uri="{FF2B5EF4-FFF2-40B4-BE49-F238E27FC236}">
                <a16:creationId xmlns:a16="http://schemas.microsoft.com/office/drawing/2014/main" id="{6DA76E0F-6665-4EB9-8015-9D6D3142D4C0}"/>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53C20688-7344-4F47-AB68-1D7A3B4D7138}" type="datetimeFigureOut">
              <a:rPr lang="ru-RU" smtClean="0"/>
              <a:t>28.10.2023</a:t>
            </a:fld>
            <a:endParaRPr lang="ru-RU"/>
          </a:p>
        </p:txBody>
      </p:sp>
      <p:sp>
        <p:nvSpPr>
          <p:cNvPr id="4" name="Нижний колонтитул 3">
            <a:extLst>
              <a:ext uri="{FF2B5EF4-FFF2-40B4-BE49-F238E27FC236}">
                <a16:creationId xmlns:a16="http://schemas.microsoft.com/office/drawing/2014/main" id="{289EEECC-6EC5-4916-8FEA-8D2BEFBBE9A3}"/>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5" name="Номер слайда 4">
            <a:extLst>
              <a:ext uri="{FF2B5EF4-FFF2-40B4-BE49-F238E27FC236}">
                <a16:creationId xmlns:a16="http://schemas.microsoft.com/office/drawing/2014/main" id="{604AD1FE-98F3-4DC9-BC58-532D6E3AFBDF}"/>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0F9D0CC-DC0D-42D6-9260-7CC98666CB4F}" type="slidenum">
              <a:rPr lang="ru-RU" smtClean="0"/>
              <a:t>‹#›</a:t>
            </a:fld>
            <a:endParaRPr lang="ru-RU"/>
          </a:p>
        </p:txBody>
      </p:sp>
    </p:spTree>
    <p:extLst>
      <p:ext uri="{BB962C8B-B14F-4D97-AF65-F5344CB8AC3E}">
        <p14:creationId xmlns:p14="http://schemas.microsoft.com/office/powerpoint/2010/main" val="3870276783"/>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0BA4FD9-D78B-4876-9972-93EA0CCC1D59}" type="datetimeFigureOut">
              <a:rPr lang="ru-RU" smtClean="0"/>
              <a:t>28.10.2023</a:t>
            </a:fld>
            <a:endParaRPr lang="ru-RU"/>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CA2D108-47F5-4EC9-9B7D-E61A2219B11C}" type="slidenum">
              <a:rPr lang="ru-RU" smtClean="0"/>
              <a:t>‹#›</a:t>
            </a:fld>
            <a:endParaRPr lang="ru-RU"/>
          </a:p>
        </p:txBody>
      </p:sp>
    </p:spTree>
    <p:extLst>
      <p:ext uri="{BB962C8B-B14F-4D97-AF65-F5344CB8AC3E}">
        <p14:creationId xmlns:p14="http://schemas.microsoft.com/office/powerpoint/2010/main" val="28272704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Титульный слайд">
    <p:bg>
      <p:bgPr>
        <a:gradFill>
          <a:gsLst>
            <a:gs pos="0">
              <a:schemeClr val="accent3">
                <a:lumMod val="60000"/>
                <a:lumOff val="40000"/>
              </a:schemeClr>
            </a:gs>
            <a:gs pos="100000">
              <a:schemeClr val="accent3"/>
            </a:gs>
          </a:gsLst>
          <a:lin ang="2700000" scaled="1"/>
        </a:gradFill>
        <a:effectLst/>
      </p:bgPr>
    </p:bg>
    <p:spTree>
      <p:nvGrpSpPr>
        <p:cNvPr id="1" name=""/>
        <p:cNvGrpSpPr/>
        <p:nvPr/>
      </p:nvGrpSpPr>
      <p:grpSpPr>
        <a:xfrm>
          <a:off x="0" y="0"/>
          <a:ext cx="0" cy="0"/>
          <a:chOff x="0" y="0"/>
          <a:chExt cx="0" cy="0"/>
        </a:xfrm>
      </p:grpSpPr>
      <p:sp>
        <p:nvSpPr>
          <p:cNvPr id="11" name="Freeform 94">
            <a:extLst>
              <a:ext uri="{FF2B5EF4-FFF2-40B4-BE49-F238E27FC236}">
                <a16:creationId xmlns:a16="http://schemas.microsoft.com/office/drawing/2014/main" id="{DD50784A-8247-4CFA-B5AE-62C819356E14}"/>
              </a:ext>
            </a:extLst>
          </p:cNvPr>
          <p:cNvSpPr/>
          <p:nvPr userDrawn="1"/>
        </p:nvSpPr>
        <p:spPr>
          <a:xfrm rot="5400000">
            <a:off x="7804306" y="-95855"/>
            <a:ext cx="4290312" cy="4482022"/>
          </a:xfrm>
          <a:custGeom>
            <a:avLst/>
            <a:gdLst>
              <a:gd name="connsiteX0" fmla="*/ 0 w 4290312"/>
              <a:gd name="connsiteY0" fmla="*/ 4445166 h 4482022"/>
              <a:gd name="connsiteX1" fmla="*/ 0 w 4290312"/>
              <a:gd name="connsiteY1" fmla="*/ 0 h 4482022"/>
              <a:gd name="connsiteX2" fmla="*/ 4221879 w 4290312"/>
              <a:gd name="connsiteY2" fmla="*/ 0 h 4482022"/>
              <a:gd name="connsiteX3" fmla="*/ 4246895 w 4290312"/>
              <a:gd name="connsiteY3" fmla="*/ 140082 h 4482022"/>
              <a:gd name="connsiteX4" fmla="*/ 4290312 w 4290312"/>
              <a:gd name="connsiteY4" fmla="*/ 713926 h 4482022"/>
              <a:gd name="connsiteX5" fmla="*/ 522216 w 4290312"/>
              <a:gd name="connsiteY5" fmla="*/ 4482022 h 4482022"/>
              <a:gd name="connsiteX6" fmla="*/ 136950 w 4290312"/>
              <a:gd name="connsiteY6" fmla="*/ 4462568 h 44820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290312" h="4482022">
                <a:moveTo>
                  <a:pt x="0" y="4445166"/>
                </a:moveTo>
                <a:lnTo>
                  <a:pt x="0" y="0"/>
                </a:lnTo>
                <a:lnTo>
                  <a:pt x="4221879" y="0"/>
                </a:lnTo>
                <a:lnTo>
                  <a:pt x="4246895" y="140082"/>
                </a:lnTo>
                <a:cubicBezTo>
                  <a:pt x="4275485" y="327190"/>
                  <a:pt x="4290312" y="518826"/>
                  <a:pt x="4290312" y="713926"/>
                </a:cubicBezTo>
                <a:cubicBezTo>
                  <a:pt x="4290312" y="2794988"/>
                  <a:pt x="2603278" y="4482022"/>
                  <a:pt x="522216" y="4482022"/>
                </a:cubicBezTo>
                <a:cubicBezTo>
                  <a:pt x="392150" y="4482022"/>
                  <a:pt x="263623" y="4475432"/>
                  <a:pt x="136950" y="4462568"/>
                </a:cubicBezTo>
                <a:close/>
              </a:path>
            </a:pathLst>
          </a:custGeom>
          <a:gradFill flip="none" rotWithShape="1">
            <a:gsLst>
              <a:gs pos="0">
                <a:schemeClr val="accent1">
                  <a:alpha val="30000"/>
                </a:schemeClr>
              </a:gs>
              <a:gs pos="83000">
                <a:schemeClr val="accent3">
                  <a:alpha val="73000"/>
                </a:schemeClr>
              </a:gs>
            </a:gsLst>
            <a:lin ang="13800000" scaled="0"/>
            <a:tileRect/>
          </a:gradFill>
          <a:ln w="12700" cap="flat" cmpd="sng" algn="ctr">
            <a:noFill/>
            <a:prstDash val="solid"/>
            <a:miter lim="800000"/>
          </a:ln>
          <a:effectLst>
            <a:glow>
              <a:srgbClr val="FFFFFF"/>
            </a:glow>
            <a:outerShdw blurRad="1270000" sx="102000" sy="102000" algn="ctr" rotWithShape="0">
              <a:srgbClr val="367CFF">
                <a:alpha val="13000"/>
              </a:srgbClr>
            </a:outerShdw>
            <a:softEdge rad="0"/>
          </a:effectLst>
        </p:spPr>
        <p:txBody>
          <a:bodyPr rtlCol="0" anchor="ctr"/>
          <a:lstStyle/>
          <a:p>
            <a:pPr algn="ctr"/>
            <a:endParaRPr lang="ru-RU" sz="450" kern="0" dirty="0">
              <a:solidFill>
                <a:srgbClr val="FFFFFF"/>
              </a:solidFill>
              <a:latin typeface="Oswald Light" pitchFamily="2" charset="-52"/>
            </a:endParaRPr>
          </a:p>
        </p:txBody>
      </p:sp>
      <p:sp>
        <p:nvSpPr>
          <p:cNvPr id="12" name="Полилиния 34">
            <a:extLst>
              <a:ext uri="{FF2B5EF4-FFF2-40B4-BE49-F238E27FC236}">
                <a16:creationId xmlns:a16="http://schemas.microsoft.com/office/drawing/2014/main" id="{E168CA1A-1B07-4388-8AF5-C69136B3CD21}"/>
              </a:ext>
            </a:extLst>
          </p:cNvPr>
          <p:cNvSpPr/>
          <p:nvPr userDrawn="1"/>
        </p:nvSpPr>
        <p:spPr>
          <a:xfrm flipH="1">
            <a:off x="-2" y="2162939"/>
            <a:ext cx="4614553" cy="4698421"/>
          </a:xfrm>
          <a:custGeom>
            <a:avLst/>
            <a:gdLst>
              <a:gd name="connsiteX0" fmla="*/ 6248719 w 6248719"/>
              <a:gd name="connsiteY0" fmla="*/ 0 h 6362288"/>
              <a:gd name="connsiteX1" fmla="*/ 6248719 w 6248719"/>
              <a:gd name="connsiteY1" fmla="*/ 6362288 h 6362288"/>
              <a:gd name="connsiteX2" fmla="*/ 0 w 6248719"/>
              <a:gd name="connsiteY2" fmla="*/ 6362288 h 6362288"/>
              <a:gd name="connsiteX3" fmla="*/ 6037680 w 6248719"/>
              <a:gd name="connsiteY3" fmla="*/ 5337 h 6362288"/>
            </a:gdLst>
            <a:ahLst/>
            <a:cxnLst>
              <a:cxn ang="0">
                <a:pos x="connsiteX0" y="connsiteY0"/>
              </a:cxn>
              <a:cxn ang="0">
                <a:pos x="connsiteX1" y="connsiteY1"/>
              </a:cxn>
              <a:cxn ang="0">
                <a:pos x="connsiteX2" y="connsiteY2"/>
              </a:cxn>
              <a:cxn ang="0">
                <a:pos x="connsiteX3" y="connsiteY3"/>
              </a:cxn>
            </a:cxnLst>
            <a:rect l="l" t="t" r="r" b="b"/>
            <a:pathLst>
              <a:path w="6248719" h="6362288">
                <a:moveTo>
                  <a:pt x="6248719" y="0"/>
                </a:moveTo>
                <a:lnTo>
                  <a:pt x="6248719" y="6362288"/>
                </a:lnTo>
                <a:lnTo>
                  <a:pt x="0" y="6362288"/>
                </a:lnTo>
                <a:cubicBezTo>
                  <a:pt x="0" y="2956723"/>
                  <a:pt x="2674482" y="175818"/>
                  <a:pt x="6037680" y="5337"/>
                </a:cubicBezTo>
                <a:close/>
              </a:path>
            </a:pathLst>
          </a:custGeom>
          <a:gradFill flip="none" rotWithShape="1">
            <a:gsLst>
              <a:gs pos="0">
                <a:schemeClr val="accent1">
                  <a:alpha val="42000"/>
                </a:schemeClr>
              </a:gs>
              <a:gs pos="83000">
                <a:schemeClr val="accent3"/>
              </a:gs>
            </a:gsLst>
            <a:lin ang="13800000" scaled="0"/>
            <a:tileRect/>
          </a:gradFill>
          <a:ln w="12700" cap="flat" cmpd="sng" algn="ctr">
            <a:noFill/>
            <a:prstDash val="solid"/>
            <a:miter lim="800000"/>
          </a:ln>
          <a:effectLst>
            <a:glow>
              <a:srgbClr val="FFFFFF"/>
            </a:glow>
            <a:outerShdw blurRad="1270000" sx="102000" sy="102000" algn="ctr" rotWithShape="0">
              <a:srgbClr val="367CFF">
                <a:alpha val="13000"/>
              </a:srgbClr>
            </a:outerShdw>
            <a:softEdge rad="0"/>
          </a:effectLst>
        </p:spPr>
        <p:txBody>
          <a:bodyPr rtlCol="0" anchor="ctr"/>
          <a:lstStyle/>
          <a:p>
            <a:pPr algn="ctr"/>
            <a:endParaRPr lang="ru-RU" sz="450" kern="0" dirty="0">
              <a:solidFill>
                <a:srgbClr val="FFFFFF"/>
              </a:solidFill>
              <a:latin typeface="Oswald Light" pitchFamily="2" charset="-52"/>
            </a:endParaRPr>
          </a:p>
        </p:txBody>
      </p:sp>
      <p:pic>
        <p:nvPicPr>
          <p:cNvPr id="10" name="Рисунок 9">
            <a:extLst>
              <a:ext uri="{FF2B5EF4-FFF2-40B4-BE49-F238E27FC236}">
                <a16:creationId xmlns:a16="http://schemas.microsoft.com/office/drawing/2014/main" id="{9580D8C2-7AAF-4FA0-957A-2948D4330CC7}"/>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275612" y="1103505"/>
            <a:ext cx="6771723" cy="718151"/>
          </a:xfrm>
          <a:prstGeom prst="rect">
            <a:avLst/>
          </a:prstGeom>
        </p:spPr>
      </p:pic>
      <p:sp>
        <p:nvSpPr>
          <p:cNvPr id="9" name="Рисунок 8">
            <a:extLst>
              <a:ext uri="{FF2B5EF4-FFF2-40B4-BE49-F238E27FC236}">
                <a16:creationId xmlns:a16="http://schemas.microsoft.com/office/drawing/2014/main" id="{AB06AE15-2EAA-4D77-AFC1-56323DCF10E0}"/>
              </a:ext>
            </a:extLst>
          </p:cNvPr>
          <p:cNvSpPr>
            <a:spLocks noGrp="1"/>
          </p:cNvSpPr>
          <p:nvPr>
            <p:ph type="pic" sz="quarter" idx="10"/>
          </p:nvPr>
        </p:nvSpPr>
        <p:spPr>
          <a:xfrm>
            <a:off x="298267" y="1800225"/>
            <a:ext cx="6731183" cy="3954271"/>
          </a:xfrm>
          <a:prstGeom prst="roundRect">
            <a:avLst>
              <a:gd name="adj" fmla="val 287"/>
            </a:avLst>
          </a:prstGeom>
          <a:pattFill prst="pct5">
            <a:fgClr>
              <a:schemeClr val="accent1"/>
            </a:fgClr>
            <a:bgClr>
              <a:schemeClr val="bg1"/>
            </a:bgClr>
          </a:pattFill>
        </p:spPr>
        <p:txBody>
          <a:bodyPr/>
          <a:lstStyle/>
          <a:p>
            <a:endParaRPr lang="ru-RU"/>
          </a:p>
        </p:txBody>
      </p:sp>
    </p:spTree>
    <p:extLst>
      <p:ext uri="{BB962C8B-B14F-4D97-AF65-F5344CB8AC3E}">
        <p14:creationId xmlns:p14="http://schemas.microsoft.com/office/powerpoint/2010/main" val="13307642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3_Титульный слайд">
    <p:bg>
      <p:bgPr>
        <a:gradFill>
          <a:gsLst>
            <a:gs pos="0">
              <a:schemeClr val="accent3">
                <a:lumMod val="60000"/>
                <a:lumOff val="40000"/>
              </a:schemeClr>
            </a:gs>
            <a:gs pos="100000">
              <a:schemeClr val="accent3"/>
            </a:gs>
          </a:gsLst>
          <a:lin ang="2700000" scaled="1"/>
        </a:gradFill>
        <a:effectLst/>
      </p:bgPr>
    </p:bg>
    <p:spTree>
      <p:nvGrpSpPr>
        <p:cNvPr id="1" name=""/>
        <p:cNvGrpSpPr/>
        <p:nvPr/>
      </p:nvGrpSpPr>
      <p:grpSpPr>
        <a:xfrm>
          <a:off x="0" y="0"/>
          <a:ext cx="0" cy="0"/>
          <a:chOff x="0" y="0"/>
          <a:chExt cx="0" cy="0"/>
        </a:xfrm>
      </p:grpSpPr>
      <p:sp>
        <p:nvSpPr>
          <p:cNvPr id="11" name="Freeform 94">
            <a:extLst>
              <a:ext uri="{FF2B5EF4-FFF2-40B4-BE49-F238E27FC236}">
                <a16:creationId xmlns:a16="http://schemas.microsoft.com/office/drawing/2014/main" id="{DD50784A-8247-4CFA-B5AE-62C819356E14}"/>
              </a:ext>
            </a:extLst>
          </p:cNvPr>
          <p:cNvSpPr/>
          <p:nvPr userDrawn="1"/>
        </p:nvSpPr>
        <p:spPr>
          <a:xfrm rot="5400000">
            <a:off x="7804306" y="-95855"/>
            <a:ext cx="4290312" cy="4482022"/>
          </a:xfrm>
          <a:custGeom>
            <a:avLst/>
            <a:gdLst>
              <a:gd name="connsiteX0" fmla="*/ 0 w 4290312"/>
              <a:gd name="connsiteY0" fmla="*/ 4445166 h 4482022"/>
              <a:gd name="connsiteX1" fmla="*/ 0 w 4290312"/>
              <a:gd name="connsiteY1" fmla="*/ 0 h 4482022"/>
              <a:gd name="connsiteX2" fmla="*/ 4221879 w 4290312"/>
              <a:gd name="connsiteY2" fmla="*/ 0 h 4482022"/>
              <a:gd name="connsiteX3" fmla="*/ 4246895 w 4290312"/>
              <a:gd name="connsiteY3" fmla="*/ 140082 h 4482022"/>
              <a:gd name="connsiteX4" fmla="*/ 4290312 w 4290312"/>
              <a:gd name="connsiteY4" fmla="*/ 713926 h 4482022"/>
              <a:gd name="connsiteX5" fmla="*/ 522216 w 4290312"/>
              <a:gd name="connsiteY5" fmla="*/ 4482022 h 4482022"/>
              <a:gd name="connsiteX6" fmla="*/ 136950 w 4290312"/>
              <a:gd name="connsiteY6" fmla="*/ 4462568 h 44820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290312" h="4482022">
                <a:moveTo>
                  <a:pt x="0" y="4445166"/>
                </a:moveTo>
                <a:lnTo>
                  <a:pt x="0" y="0"/>
                </a:lnTo>
                <a:lnTo>
                  <a:pt x="4221879" y="0"/>
                </a:lnTo>
                <a:lnTo>
                  <a:pt x="4246895" y="140082"/>
                </a:lnTo>
                <a:cubicBezTo>
                  <a:pt x="4275485" y="327190"/>
                  <a:pt x="4290312" y="518826"/>
                  <a:pt x="4290312" y="713926"/>
                </a:cubicBezTo>
                <a:cubicBezTo>
                  <a:pt x="4290312" y="2794988"/>
                  <a:pt x="2603278" y="4482022"/>
                  <a:pt x="522216" y="4482022"/>
                </a:cubicBezTo>
                <a:cubicBezTo>
                  <a:pt x="392150" y="4482022"/>
                  <a:pt x="263623" y="4475432"/>
                  <a:pt x="136950" y="4462568"/>
                </a:cubicBezTo>
                <a:close/>
              </a:path>
            </a:pathLst>
          </a:custGeom>
          <a:gradFill flip="none" rotWithShape="1">
            <a:gsLst>
              <a:gs pos="0">
                <a:schemeClr val="accent1">
                  <a:alpha val="30000"/>
                </a:schemeClr>
              </a:gs>
              <a:gs pos="83000">
                <a:schemeClr val="accent3">
                  <a:alpha val="73000"/>
                </a:schemeClr>
              </a:gs>
            </a:gsLst>
            <a:lin ang="13800000" scaled="0"/>
            <a:tileRect/>
          </a:gradFill>
          <a:ln w="12700" cap="flat" cmpd="sng" algn="ctr">
            <a:noFill/>
            <a:prstDash val="solid"/>
            <a:miter lim="800000"/>
          </a:ln>
          <a:effectLst>
            <a:glow>
              <a:srgbClr val="FFFFFF"/>
            </a:glow>
            <a:outerShdw blurRad="1270000" sx="102000" sy="102000" algn="ctr" rotWithShape="0">
              <a:srgbClr val="367CFF">
                <a:alpha val="13000"/>
              </a:srgbClr>
            </a:outerShdw>
            <a:softEdge rad="0"/>
          </a:effectLst>
        </p:spPr>
        <p:txBody>
          <a:bodyPr rtlCol="0" anchor="ctr"/>
          <a:lstStyle/>
          <a:p>
            <a:pPr algn="ctr"/>
            <a:endParaRPr lang="ru-RU" sz="450" kern="0" dirty="0">
              <a:solidFill>
                <a:srgbClr val="FFFFFF"/>
              </a:solidFill>
              <a:latin typeface="Oswald Light" pitchFamily="2" charset="-52"/>
            </a:endParaRPr>
          </a:p>
        </p:txBody>
      </p:sp>
      <p:sp>
        <p:nvSpPr>
          <p:cNvPr id="12" name="Полилиния 34">
            <a:extLst>
              <a:ext uri="{FF2B5EF4-FFF2-40B4-BE49-F238E27FC236}">
                <a16:creationId xmlns:a16="http://schemas.microsoft.com/office/drawing/2014/main" id="{E168CA1A-1B07-4388-8AF5-C69136B3CD21}"/>
              </a:ext>
            </a:extLst>
          </p:cNvPr>
          <p:cNvSpPr/>
          <p:nvPr userDrawn="1"/>
        </p:nvSpPr>
        <p:spPr>
          <a:xfrm flipH="1">
            <a:off x="-2" y="2162939"/>
            <a:ext cx="4614553" cy="4698421"/>
          </a:xfrm>
          <a:custGeom>
            <a:avLst/>
            <a:gdLst>
              <a:gd name="connsiteX0" fmla="*/ 6248719 w 6248719"/>
              <a:gd name="connsiteY0" fmla="*/ 0 h 6362288"/>
              <a:gd name="connsiteX1" fmla="*/ 6248719 w 6248719"/>
              <a:gd name="connsiteY1" fmla="*/ 6362288 h 6362288"/>
              <a:gd name="connsiteX2" fmla="*/ 0 w 6248719"/>
              <a:gd name="connsiteY2" fmla="*/ 6362288 h 6362288"/>
              <a:gd name="connsiteX3" fmla="*/ 6037680 w 6248719"/>
              <a:gd name="connsiteY3" fmla="*/ 5337 h 6362288"/>
            </a:gdLst>
            <a:ahLst/>
            <a:cxnLst>
              <a:cxn ang="0">
                <a:pos x="connsiteX0" y="connsiteY0"/>
              </a:cxn>
              <a:cxn ang="0">
                <a:pos x="connsiteX1" y="connsiteY1"/>
              </a:cxn>
              <a:cxn ang="0">
                <a:pos x="connsiteX2" y="connsiteY2"/>
              </a:cxn>
              <a:cxn ang="0">
                <a:pos x="connsiteX3" y="connsiteY3"/>
              </a:cxn>
            </a:cxnLst>
            <a:rect l="l" t="t" r="r" b="b"/>
            <a:pathLst>
              <a:path w="6248719" h="6362288">
                <a:moveTo>
                  <a:pt x="6248719" y="0"/>
                </a:moveTo>
                <a:lnTo>
                  <a:pt x="6248719" y="6362288"/>
                </a:lnTo>
                <a:lnTo>
                  <a:pt x="0" y="6362288"/>
                </a:lnTo>
                <a:cubicBezTo>
                  <a:pt x="0" y="2956723"/>
                  <a:pt x="2674482" y="175818"/>
                  <a:pt x="6037680" y="5337"/>
                </a:cubicBezTo>
                <a:close/>
              </a:path>
            </a:pathLst>
          </a:custGeom>
          <a:gradFill flip="none" rotWithShape="1">
            <a:gsLst>
              <a:gs pos="0">
                <a:schemeClr val="accent1">
                  <a:alpha val="42000"/>
                </a:schemeClr>
              </a:gs>
              <a:gs pos="83000">
                <a:schemeClr val="accent3"/>
              </a:gs>
            </a:gsLst>
            <a:lin ang="13800000" scaled="0"/>
            <a:tileRect/>
          </a:gradFill>
          <a:ln w="12700" cap="flat" cmpd="sng" algn="ctr">
            <a:noFill/>
            <a:prstDash val="solid"/>
            <a:miter lim="800000"/>
          </a:ln>
          <a:effectLst>
            <a:glow>
              <a:srgbClr val="FFFFFF"/>
            </a:glow>
            <a:outerShdw blurRad="1270000" sx="102000" sy="102000" algn="ctr" rotWithShape="0">
              <a:srgbClr val="367CFF">
                <a:alpha val="13000"/>
              </a:srgbClr>
            </a:outerShdw>
            <a:softEdge rad="0"/>
          </a:effectLst>
        </p:spPr>
        <p:txBody>
          <a:bodyPr rtlCol="0" anchor="ctr"/>
          <a:lstStyle/>
          <a:p>
            <a:pPr algn="ctr"/>
            <a:endParaRPr lang="ru-RU" sz="450" kern="0" dirty="0">
              <a:solidFill>
                <a:srgbClr val="FFFFFF"/>
              </a:solidFill>
              <a:latin typeface="Oswald Light" pitchFamily="2" charset="-52"/>
            </a:endParaRPr>
          </a:p>
        </p:txBody>
      </p:sp>
      <p:sp>
        <p:nvSpPr>
          <p:cNvPr id="3" name="Рисунок 2">
            <a:extLst>
              <a:ext uri="{FF2B5EF4-FFF2-40B4-BE49-F238E27FC236}">
                <a16:creationId xmlns:a16="http://schemas.microsoft.com/office/drawing/2014/main" id="{9F36E499-E3F2-1B38-C3B5-5E3901F91093}"/>
              </a:ext>
            </a:extLst>
          </p:cNvPr>
          <p:cNvSpPr>
            <a:spLocks noGrp="1"/>
          </p:cNvSpPr>
          <p:nvPr>
            <p:ph type="pic" sz="quarter" idx="11"/>
          </p:nvPr>
        </p:nvSpPr>
        <p:spPr>
          <a:xfrm>
            <a:off x="-3368357" y="-1577499"/>
            <a:ext cx="10012998" cy="10012998"/>
          </a:xfrm>
          <a:prstGeom prst="ellipse">
            <a:avLst/>
          </a:prstGeom>
          <a:pattFill prst="pct5">
            <a:fgClr>
              <a:schemeClr val="accent1"/>
            </a:fgClr>
            <a:bgClr>
              <a:schemeClr val="bg1"/>
            </a:bgClr>
          </a:pattFill>
        </p:spPr>
        <p:txBody>
          <a:bodyPr/>
          <a:lstStyle/>
          <a:p>
            <a:endParaRPr lang="ru-RU"/>
          </a:p>
        </p:txBody>
      </p:sp>
    </p:spTree>
    <p:extLst>
      <p:ext uri="{BB962C8B-B14F-4D97-AF65-F5344CB8AC3E}">
        <p14:creationId xmlns:p14="http://schemas.microsoft.com/office/powerpoint/2010/main" val="6183604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Титульный слайд">
    <p:bg>
      <p:bgPr>
        <a:gradFill>
          <a:gsLst>
            <a:gs pos="0">
              <a:schemeClr val="accent3">
                <a:lumMod val="60000"/>
                <a:lumOff val="40000"/>
              </a:schemeClr>
            </a:gs>
            <a:gs pos="100000">
              <a:schemeClr val="accent3"/>
            </a:gs>
          </a:gsLst>
          <a:lin ang="2700000" scaled="1"/>
        </a:gradFill>
        <a:effectLst/>
      </p:bgPr>
    </p:bg>
    <p:spTree>
      <p:nvGrpSpPr>
        <p:cNvPr id="1" name=""/>
        <p:cNvGrpSpPr/>
        <p:nvPr/>
      </p:nvGrpSpPr>
      <p:grpSpPr>
        <a:xfrm>
          <a:off x="0" y="0"/>
          <a:ext cx="0" cy="0"/>
          <a:chOff x="0" y="0"/>
          <a:chExt cx="0" cy="0"/>
        </a:xfrm>
      </p:grpSpPr>
      <p:sp>
        <p:nvSpPr>
          <p:cNvPr id="2" name="Freeform 94">
            <a:extLst>
              <a:ext uri="{FF2B5EF4-FFF2-40B4-BE49-F238E27FC236}">
                <a16:creationId xmlns:a16="http://schemas.microsoft.com/office/drawing/2014/main" id="{58A60FB7-5C04-64C3-CE5A-22E3CCDD544E}"/>
              </a:ext>
            </a:extLst>
          </p:cNvPr>
          <p:cNvSpPr/>
          <p:nvPr userDrawn="1"/>
        </p:nvSpPr>
        <p:spPr>
          <a:xfrm rot="5400000">
            <a:off x="7804306" y="-95855"/>
            <a:ext cx="4290312" cy="4482022"/>
          </a:xfrm>
          <a:custGeom>
            <a:avLst/>
            <a:gdLst>
              <a:gd name="connsiteX0" fmla="*/ 0 w 4290312"/>
              <a:gd name="connsiteY0" fmla="*/ 4445166 h 4482022"/>
              <a:gd name="connsiteX1" fmla="*/ 0 w 4290312"/>
              <a:gd name="connsiteY1" fmla="*/ 0 h 4482022"/>
              <a:gd name="connsiteX2" fmla="*/ 4221879 w 4290312"/>
              <a:gd name="connsiteY2" fmla="*/ 0 h 4482022"/>
              <a:gd name="connsiteX3" fmla="*/ 4246895 w 4290312"/>
              <a:gd name="connsiteY3" fmla="*/ 140082 h 4482022"/>
              <a:gd name="connsiteX4" fmla="*/ 4290312 w 4290312"/>
              <a:gd name="connsiteY4" fmla="*/ 713926 h 4482022"/>
              <a:gd name="connsiteX5" fmla="*/ 522216 w 4290312"/>
              <a:gd name="connsiteY5" fmla="*/ 4482022 h 4482022"/>
              <a:gd name="connsiteX6" fmla="*/ 136950 w 4290312"/>
              <a:gd name="connsiteY6" fmla="*/ 4462568 h 44820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290312" h="4482022">
                <a:moveTo>
                  <a:pt x="0" y="4445166"/>
                </a:moveTo>
                <a:lnTo>
                  <a:pt x="0" y="0"/>
                </a:lnTo>
                <a:lnTo>
                  <a:pt x="4221879" y="0"/>
                </a:lnTo>
                <a:lnTo>
                  <a:pt x="4246895" y="140082"/>
                </a:lnTo>
                <a:cubicBezTo>
                  <a:pt x="4275485" y="327190"/>
                  <a:pt x="4290312" y="518826"/>
                  <a:pt x="4290312" y="713926"/>
                </a:cubicBezTo>
                <a:cubicBezTo>
                  <a:pt x="4290312" y="2794988"/>
                  <a:pt x="2603278" y="4482022"/>
                  <a:pt x="522216" y="4482022"/>
                </a:cubicBezTo>
                <a:cubicBezTo>
                  <a:pt x="392150" y="4482022"/>
                  <a:pt x="263623" y="4475432"/>
                  <a:pt x="136950" y="4462568"/>
                </a:cubicBezTo>
                <a:close/>
              </a:path>
            </a:pathLst>
          </a:custGeom>
          <a:gradFill flip="none" rotWithShape="1">
            <a:gsLst>
              <a:gs pos="0">
                <a:schemeClr val="accent1">
                  <a:alpha val="30000"/>
                </a:schemeClr>
              </a:gs>
              <a:gs pos="83000">
                <a:schemeClr val="accent3">
                  <a:alpha val="73000"/>
                </a:schemeClr>
              </a:gs>
            </a:gsLst>
            <a:lin ang="13800000" scaled="0"/>
            <a:tileRect/>
          </a:gradFill>
          <a:ln w="12700" cap="flat" cmpd="sng" algn="ctr">
            <a:noFill/>
            <a:prstDash val="solid"/>
            <a:miter lim="800000"/>
          </a:ln>
          <a:effectLst>
            <a:glow>
              <a:srgbClr val="FFFFFF"/>
            </a:glow>
            <a:outerShdw blurRad="1270000" sx="102000" sy="102000" algn="ctr" rotWithShape="0">
              <a:srgbClr val="367CFF">
                <a:alpha val="13000"/>
              </a:srgbClr>
            </a:outerShdw>
            <a:softEdge rad="0"/>
          </a:effectLst>
        </p:spPr>
        <p:txBody>
          <a:bodyPr rtlCol="0" anchor="ctr"/>
          <a:lstStyle/>
          <a:p>
            <a:pPr algn="ctr"/>
            <a:endParaRPr lang="ru-RU" sz="450" kern="0" dirty="0">
              <a:solidFill>
                <a:srgbClr val="FFFFFF"/>
              </a:solidFill>
              <a:latin typeface="Oswald Light" pitchFamily="2" charset="-52"/>
            </a:endParaRPr>
          </a:p>
        </p:txBody>
      </p:sp>
      <p:sp>
        <p:nvSpPr>
          <p:cNvPr id="3" name="Полилиния 34">
            <a:extLst>
              <a:ext uri="{FF2B5EF4-FFF2-40B4-BE49-F238E27FC236}">
                <a16:creationId xmlns:a16="http://schemas.microsoft.com/office/drawing/2014/main" id="{0CD00261-F199-D622-8EBA-8B280205C8F5}"/>
              </a:ext>
            </a:extLst>
          </p:cNvPr>
          <p:cNvSpPr/>
          <p:nvPr userDrawn="1"/>
        </p:nvSpPr>
        <p:spPr>
          <a:xfrm flipH="1">
            <a:off x="-2" y="2162939"/>
            <a:ext cx="4614553" cy="4698421"/>
          </a:xfrm>
          <a:custGeom>
            <a:avLst/>
            <a:gdLst>
              <a:gd name="connsiteX0" fmla="*/ 6248719 w 6248719"/>
              <a:gd name="connsiteY0" fmla="*/ 0 h 6362288"/>
              <a:gd name="connsiteX1" fmla="*/ 6248719 w 6248719"/>
              <a:gd name="connsiteY1" fmla="*/ 6362288 h 6362288"/>
              <a:gd name="connsiteX2" fmla="*/ 0 w 6248719"/>
              <a:gd name="connsiteY2" fmla="*/ 6362288 h 6362288"/>
              <a:gd name="connsiteX3" fmla="*/ 6037680 w 6248719"/>
              <a:gd name="connsiteY3" fmla="*/ 5337 h 6362288"/>
            </a:gdLst>
            <a:ahLst/>
            <a:cxnLst>
              <a:cxn ang="0">
                <a:pos x="connsiteX0" y="connsiteY0"/>
              </a:cxn>
              <a:cxn ang="0">
                <a:pos x="connsiteX1" y="connsiteY1"/>
              </a:cxn>
              <a:cxn ang="0">
                <a:pos x="connsiteX2" y="connsiteY2"/>
              </a:cxn>
              <a:cxn ang="0">
                <a:pos x="connsiteX3" y="connsiteY3"/>
              </a:cxn>
            </a:cxnLst>
            <a:rect l="l" t="t" r="r" b="b"/>
            <a:pathLst>
              <a:path w="6248719" h="6362288">
                <a:moveTo>
                  <a:pt x="6248719" y="0"/>
                </a:moveTo>
                <a:lnTo>
                  <a:pt x="6248719" y="6362288"/>
                </a:lnTo>
                <a:lnTo>
                  <a:pt x="0" y="6362288"/>
                </a:lnTo>
                <a:cubicBezTo>
                  <a:pt x="0" y="2956723"/>
                  <a:pt x="2674482" y="175818"/>
                  <a:pt x="6037680" y="5337"/>
                </a:cubicBezTo>
                <a:close/>
              </a:path>
            </a:pathLst>
          </a:custGeom>
          <a:gradFill flip="none" rotWithShape="1">
            <a:gsLst>
              <a:gs pos="0">
                <a:schemeClr val="accent1">
                  <a:alpha val="42000"/>
                </a:schemeClr>
              </a:gs>
              <a:gs pos="83000">
                <a:schemeClr val="accent3"/>
              </a:gs>
            </a:gsLst>
            <a:lin ang="13800000" scaled="0"/>
            <a:tileRect/>
          </a:gradFill>
          <a:ln w="12700" cap="flat" cmpd="sng" algn="ctr">
            <a:noFill/>
            <a:prstDash val="solid"/>
            <a:miter lim="800000"/>
          </a:ln>
          <a:effectLst>
            <a:glow>
              <a:srgbClr val="FFFFFF"/>
            </a:glow>
            <a:outerShdw blurRad="1270000" sx="102000" sy="102000" algn="ctr" rotWithShape="0">
              <a:srgbClr val="367CFF">
                <a:alpha val="13000"/>
              </a:srgbClr>
            </a:outerShdw>
            <a:softEdge rad="0"/>
          </a:effectLst>
        </p:spPr>
        <p:txBody>
          <a:bodyPr rtlCol="0" anchor="ctr"/>
          <a:lstStyle/>
          <a:p>
            <a:pPr algn="ctr"/>
            <a:endParaRPr lang="ru-RU" sz="450" kern="0" dirty="0">
              <a:solidFill>
                <a:srgbClr val="FFFFFF"/>
              </a:solidFill>
              <a:latin typeface="Oswald Light" pitchFamily="2" charset="-52"/>
            </a:endParaRPr>
          </a:p>
        </p:txBody>
      </p:sp>
    </p:spTree>
    <p:extLst>
      <p:ext uri="{BB962C8B-B14F-4D97-AF65-F5344CB8AC3E}">
        <p14:creationId xmlns:p14="http://schemas.microsoft.com/office/powerpoint/2010/main" val="32326472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Заголовок и объект">
    <p:spTree>
      <p:nvGrpSpPr>
        <p:cNvPr id="1" name=""/>
        <p:cNvGrpSpPr/>
        <p:nvPr/>
      </p:nvGrpSpPr>
      <p:grpSpPr>
        <a:xfrm>
          <a:off x="0" y="0"/>
          <a:ext cx="0" cy="0"/>
          <a:chOff x="0" y="0"/>
          <a:chExt cx="0" cy="0"/>
        </a:xfrm>
      </p:grpSpPr>
      <p:sp>
        <p:nvSpPr>
          <p:cNvPr id="10" name="Заголовок 9">
            <a:extLst>
              <a:ext uri="{FF2B5EF4-FFF2-40B4-BE49-F238E27FC236}">
                <a16:creationId xmlns:a16="http://schemas.microsoft.com/office/drawing/2014/main" id="{6D9672F9-D3F0-49A0-A560-790BBA2016C6}"/>
              </a:ext>
            </a:extLst>
          </p:cNvPr>
          <p:cNvSpPr>
            <a:spLocks noGrp="1"/>
          </p:cNvSpPr>
          <p:nvPr>
            <p:ph type="title"/>
          </p:nvPr>
        </p:nvSpPr>
        <p:spPr>
          <a:xfrm>
            <a:off x="339210" y="321106"/>
            <a:ext cx="10515600" cy="701731"/>
          </a:xfrm>
          <a:prstGeom prst="rect">
            <a:avLst/>
          </a:prstGeom>
        </p:spPr>
        <p:txBody>
          <a:bodyPr>
            <a:spAutoFit/>
          </a:bodyPr>
          <a:lstStyle/>
          <a:p>
            <a:r>
              <a:rPr lang="ru-RU"/>
              <a:t>Образец заголовка</a:t>
            </a:r>
          </a:p>
        </p:txBody>
      </p:sp>
      <p:sp>
        <p:nvSpPr>
          <p:cNvPr id="13" name="Номер слайда 5">
            <a:extLst>
              <a:ext uri="{FF2B5EF4-FFF2-40B4-BE49-F238E27FC236}">
                <a16:creationId xmlns:a16="http://schemas.microsoft.com/office/drawing/2014/main" id="{C8463A09-EFBC-41F3-A46D-0A18C43E177F}"/>
              </a:ext>
            </a:extLst>
          </p:cNvPr>
          <p:cNvSpPr>
            <a:spLocks noGrp="1"/>
          </p:cNvSpPr>
          <p:nvPr>
            <p:ph type="sldNum" sz="quarter" idx="12"/>
          </p:nvPr>
        </p:nvSpPr>
        <p:spPr>
          <a:xfrm>
            <a:off x="9100797" y="6296213"/>
            <a:ext cx="2743200" cy="263149"/>
          </a:xfrm>
          <a:prstGeom prst="rect">
            <a:avLst/>
          </a:prstGeom>
        </p:spPr>
        <p:txBody>
          <a:bodyPr wrap="square">
            <a:spAutoFit/>
          </a:bodyPr>
          <a:lstStyle>
            <a:lvl1pPr algn="r">
              <a:defRPr lang="ru-RU" sz="1200" b="0" i="0" smtClean="0">
                <a:solidFill>
                  <a:schemeClr val="bg1">
                    <a:lumMod val="50000"/>
                  </a:schemeClr>
                </a:solidFill>
                <a:latin typeface="Oswald Light" pitchFamily="2" charset="-52"/>
                <a:ea typeface="VTB Group Cond Book" panose="020B0506050504020204" pitchFamily="34" charset="0"/>
                <a:cs typeface="+mj-cs"/>
              </a:defRPr>
            </a:lvl1pPr>
          </a:lstStyle>
          <a:p>
            <a:pPr>
              <a:lnSpc>
                <a:spcPct val="90000"/>
              </a:lnSpc>
              <a:spcBef>
                <a:spcPct val="0"/>
              </a:spcBef>
            </a:pPr>
            <a:fld id="{373AE3C4-C2A6-4DCD-9963-3D7F259FD580}" type="slidenum">
              <a:rPr lang="ru-RU" smtClean="0"/>
              <a:pPr>
                <a:lnSpc>
                  <a:spcPct val="90000"/>
                </a:lnSpc>
                <a:spcBef>
                  <a:spcPct val="0"/>
                </a:spcBef>
              </a:pPr>
              <a:t>‹#›</a:t>
            </a:fld>
            <a:endParaRPr lang="ru-RU" dirty="0"/>
          </a:p>
        </p:txBody>
      </p:sp>
      <p:sp>
        <p:nvSpPr>
          <p:cNvPr id="23" name="Рисунок 18">
            <a:extLst>
              <a:ext uri="{FF2B5EF4-FFF2-40B4-BE49-F238E27FC236}">
                <a16:creationId xmlns:a16="http://schemas.microsoft.com/office/drawing/2014/main" id="{0EE28773-79A8-4AB3-91D2-1F9A1FB5FC5E}"/>
              </a:ext>
            </a:extLst>
          </p:cNvPr>
          <p:cNvSpPr>
            <a:spLocks noGrp="1"/>
          </p:cNvSpPr>
          <p:nvPr>
            <p:ph type="pic" sz="quarter" idx="13"/>
          </p:nvPr>
        </p:nvSpPr>
        <p:spPr>
          <a:xfrm>
            <a:off x="442911" y="2389238"/>
            <a:ext cx="1917975" cy="2453942"/>
          </a:xfrm>
          <a:prstGeom prst="rect">
            <a:avLst/>
          </a:prstGeom>
          <a:pattFill prst="pct5">
            <a:fgClr>
              <a:schemeClr val="accent1"/>
            </a:fgClr>
            <a:bgClr>
              <a:schemeClr val="bg1"/>
            </a:bgClr>
          </a:pattFill>
        </p:spPr>
        <p:txBody>
          <a:bodyPr/>
          <a:lstStyle/>
          <a:p>
            <a:endParaRPr lang="ru-RU" dirty="0"/>
          </a:p>
        </p:txBody>
      </p:sp>
      <p:sp>
        <p:nvSpPr>
          <p:cNvPr id="24" name="Рисунок 18">
            <a:extLst>
              <a:ext uri="{FF2B5EF4-FFF2-40B4-BE49-F238E27FC236}">
                <a16:creationId xmlns:a16="http://schemas.microsoft.com/office/drawing/2014/main" id="{4C715CF0-7A52-4ABA-8699-CA2F04E82A15}"/>
              </a:ext>
            </a:extLst>
          </p:cNvPr>
          <p:cNvSpPr>
            <a:spLocks noGrp="1"/>
          </p:cNvSpPr>
          <p:nvPr>
            <p:ph type="pic" sz="quarter" idx="14"/>
          </p:nvPr>
        </p:nvSpPr>
        <p:spPr>
          <a:xfrm>
            <a:off x="5124890" y="1187120"/>
            <a:ext cx="1836002" cy="1568636"/>
          </a:xfrm>
          <a:prstGeom prst="rect">
            <a:avLst/>
          </a:prstGeom>
          <a:pattFill prst="pct5">
            <a:fgClr>
              <a:schemeClr val="accent1"/>
            </a:fgClr>
            <a:bgClr>
              <a:schemeClr val="bg1"/>
            </a:bgClr>
          </a:pattFill>
        </p:spPr>
        <p:txBody>
          <a:bodyPr/>
          <a:lstStyle/>
          <a:p>
            <a:endParaRPr lang="ru-RU" dirty="0"/>
          </a:p>
        </p:txBody>
      </p:sp>
      <p:sp>
        <p:nvSpPr>
          <p:cNvPr id="25" name="Рисунок 18">
            <a:extLst>
              <a:ext uri="{FF2B5EF4-FFF2-40B4-BE49-F238E27FC236}">
                <a16:creationId xmlns:a16="http://schemas.microsoft.com/office/drawing/2014/main" id="{94B18A68-98C1-4A6B-A32E-8FBD12F11E7D}"/>
              </a:ext>
            </a:extLst>
          </p:cNvPr>
          <p:cNvSpPr>
            <a:spLocks noGrp="1"/>
          </p:cNvSpPr>
          <p:nvPr>
            <p:ph type="pic" sz="quarter" idx="15"/>
          </p:nvPr>
        </p:nvSpPr>
        <p:spPr>
          <a:xfrm>
            <a:off x="5124890" y="4154366"/>
            <a:ext cx="1836002" cy="1679451"/>
          </a:xfrm>
          <a:prstGeom prst="rect">
            <a:avLst/>
          </a:prstGeom>
          <a:pattFill prst="pct5">
            <a:fgClr>
              <a:schemeClr val="accent1"/>
            </a:fgClr>
            <a:bgClr>
              <a:schemeClr val="bg1"/>
            </a:bgClr>
          </a:pattFill>
        </p:spPr>
        <p:txBody>
          <a:bodyPr/>
          <a:lstStyle/>
          <a:p>
            <a:endParaRPr lang="ru-RU" dirty="0"/>
          </a:p>
        </p:txBody>
      </p:sp>
      <p:sp>
        <p:nvSpPr>
          <p:cNvPr id="26" name="Рисунок 18">
            <a:extLst>
              <a:ext uri="{FF2B5EF4-FFF2-40B4-BE49-F238E27FC236}">
                <a16:creationId xmlns:a16="http://schemas.microsoft.com/office/drawing/2014/main" id="{122664B7-6C22-4693-A486-A386135C0ACD}"/>
              </a:ext>
            </a:extLst>
          </p:cNvPr>
          <p:cNvSpPr>
            <a:spLocks noGrp="1"/>
          </p:cNvSpPr>
          <p:nvPr>
            <p:ph type="pic" sz="quarter" idx="16"/>
          </p:nvPr>
        </p:nvSpPr>
        <p:spPr>
          <a:xfrm>
            <a:off x="9492455" y="2505553"/>
            <a:ext cx="2250364" cy="1846893"/>
          </a:xfrm>
          <a:prstGeom prst="rect">
            <a:avLst/>
          </a:prstGeom>
          <a:pattFill prst="pct5">
            <a:fgClr>
              <a:schemeClr val="accent1"/>
            </a:fgClr>
            <a:bgClr>
              <a:schemeClr val="bg1"/>
            </a:bgClr>
          </a:pattFill>
        </p:spPr>
        <p:txBody>
          <a:bodyPr/>
          <a:lstStyle/>
          <a:p>
            <a:endParaRPr lang="ru-RU" dirty="0"/>
          </a:p>
        </p:txBody>
      </p:sp>
      <p:pic>
        <p:nvPicPr>
          <p:cNvPr id="3" name="Рисунок 2">
            <a:extLst>
              <a:ext uri="{FF2B5EF4-FFF2-40B4-BE49-F238E27FC236}">
                <a16:creationId xmlns:a16="http://schemas.microsoft.com/office/drawing/2014/main" id="{86B9832A-AF57-3606-30B7-2E13FAA5D400}"/>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450594" y="95085"/>
            <a:ext cx="1292225" cy="1153772"/>
          </a:xfrm>
          <a:prstGeom prst="rect">
            <a:avLst/>
          </a:prstGeom>
        </p:spPr>
      </p:pic>
    </p:spTree>
    <p:extLst>
      <p:ext uri="{BB962C8B-B14F-4D97-AF65-F5344CB8AC3E}">
        <p14:creationId xmlns:p14="http://schemas.microsoft.com/office/powerpoint/2010/main" val="1673624679"/>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323">
          <p15:clr>
            <a:srgbClr val="FBAE40"/>
          </p15:clr>
        </p15:guide>
        <p15:guide id="6" orient="horz" pos="4065">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0_Заголовок и объект">
    <p:spTree>
      <p:nvGrpSpPr>
        <p:cNvPr id="1" name=""/>
        <p:cNvGrpSpPr/>
        <p:nvPr/>
      </p:nvGrpSpPr>
      <p:grpSpPr>
        <a:xfrm>
          <a:off x="0" y="0"/>
          <a:ext cx="0" cy="0"/>
          <a:chOff x="0" y="0"/>
          <a:chExt cx="0" cy="0"/>
        </a:xfrm>
      </p:grpSpPr>
      <p:sp>
        <p:nvSpPr>
          <p:cNvPr id="7" name="Заголовок 2">
            <a:extLst>
              <a:ext uri="{FF2B5EF4-FFF2-40B4-BE49-F238E27FC236}">
                <a16:creationId xmlns:a16="http://schemas.microsoft.com/office/drawing/2014/main" id="{C9F3DF9A-CE02-4255-B548-04105BD12D05}"/>
              </a:ext>
            </a:extLst>
          </p:cNvPr>
          <p:cNvSpPr txBox="1">
            <a:spLocks/>
          </p:cNvSpPr>
          <p:nvPr userDrawn="1"/>
        </p:nvSpPr>
        <p:spPr>
          <a:xfrm>
            <a:off x="348003" y="6301366"/>
            <a:ext cx="3918857" cy="263149"/>
          </a:xfrm>
          <a:prstGeom prst="rect">
            <a:avLst/>
          </a:prstGeom>
        </p:spPr>
        <p:txBody>
          <a:bodyPr wrap="square">
            <a:spAutoFit/>
          </a:bodyPr>
          <a:lstStyle>
            <a:lvl1pPr algn="ctr" defTabSz="914400" rtl="0" eaLnBrk="1" latinLnBrk="0" hangingPunct="1">
              <a:lnSpc>
                <a:spcPct val="90000"/>
              </a:lnSpc>
              <a:spcBef>
                <a:spcPct val="0"/>
              </a:spcBef>
              <a:buNone/>
              <a:defRPr sz="4400" b="1" i="0" kern="1200">
                <a:solidFill>
                  <a:schemeClr val="tx1"/>
                </a:solidFill>
                <a:latin typeface="VTB Group Cond" panose="020B0506050504020204" pitchFamily="34" charset="0"/>
                <a:ea typeface="VTB Group Cond" panose="020B0506050504020204" pitchFamily="34" charset="0"/>
                <a:cs typeface="+mj-cs"/>
              </a:defRPr>
            </a:lvl1pPr>
          </a:lstStyle>
          <a:p>
            <a:pPr algn="l"/>
            <a:r>
              <a:rPr lang="en-US" sz="1200" b="0" dirty="0">
                <a:solidFill>
                  <a:schemeClr val="bg1">
                    <a:lumMod val="50000"/>
                  </a:schemeClr>
                </a:solidFill>
                <a:latin typeface="Oswald Light" pitchFamily="2" charset="-52"/>
                <a:ea typeface="VTB Group Cond Book" panose="020B0506050504020204" pitchFamily="34" charset="0"/>
              </a:rPr>
              <a:t>Digital IT pitch-deck PowerPoint bundle</a:t>
            </a:r>
            <a:endParaRPr lang="ru-RU" sz="1200" b="0" dirty="0">
              <a:solidFill>
                <a:schemeClr val="bg1">
                  <a:lumMod val="50000"/>
                </a:schemeClr>
              </a:solidFill>
              <a:latin typeface="Oswald Light" pitchFamily="2" charset="-52"/>
              <a:ea typeface="VTB Group Cond Book" panose="020B0506050504020204" pitchFamily="34" charset="0"/>
            </a:endParaRPr>
          </a:p>
        </p:txBody>
      </p:sp>
      <p:sp>
        <p:nvSpPr>
          <p:cNvPr id="10" name="Заголовок 9">
            <a:extLst>
              <a:ext uri="{FF2B5EF4-FFF2-40B4-BE49-F238E27FC236}">
                <a16:creationId xmlns:a16="http://schemas.microsoft.com/office/drawing/2014/main" id="{6D9672F9-D3F0-49A0-A560-790BBA2016C6}"/>
              </a:ext>
            </a:extLst>
          </p:cNvPr>
          <p:cNvSpPr>
            <a:spLocks noGrp="1"/>
          </p:cNvSpPr>
          <p:nvPr>
            <p:ph type="title"/>
          </p:nvPr>
        </p:nvSpPr>
        <p:spPr>
          <a:xfrm>
            <a:off x="339210" y="321106"/>
            <a:ext cx="11409878" cy="701731"/>
          </a:xfrm>
          <a:prstGeom prst="rect">
            <a:avLst/>
          </a:prstGeom>
        </p:spPr>
        <p:txBody>
          <a:bodyPr wrap="square">
            <a:spAutoFit/>
          </a:bodyPr>
          <a:lstStyle>
            <a:lvl1pPr algn="ctr">
              <a:defRPr/>
            </a:lvl1pPr>
          </a:lstStyle>
          <a:p>
            <a:r>
              <a:rPr lang="ru-RU" dirty="0"/>
              <a:t>Образец заголовка</a:t>
            </a:r>
          </a:p>
        </p:txBody>
      </p:sp>
      <p:sp>
        <p:nvSpPr>
          <p:cNvPr id="13" name="Номер слайда 5">
            <a:extLst>
              <a:ext uri="{FF2B5EF4-FFF2-40B4-BE49-F238E27FC236}">
                <a16:creationId xmlns:a16="http://schemas.microsoft.com/office/drawing/2014/main" id="{C8463A09-EFBC-41F3-A46D-0A18C43E177F}"/>
              </a:ext>
            </a:extLst>
          </p:cNvPr>
          <p:cNvSpPr>
            <a:spLocks noGrp="1"/>
          </p:cNvSpPr>
          <p:nvPr>
            <p:ph type="sldNum" sz="quarter" idx="12"/>
          </p:nvPr>
        </p:nvSpPr>
        <p:spPr>
          <a:xfrm>
            <a:off x="9100797" y="6296213"/>
            <a:ext cx="2743200" cy="263149"/>
          </a:xfrm>
          <a:prstGeom prst="rect">
            <a:avLst/>
          </a:prstGeom>
        </p:spPr>
        <p:txBody>
          <a:bodyPr wrap="square">
            <a:spAutoFit/>
          </a:bodyPr>
          <a:lstStyle>
            <a:lvl1pPr algn="r">
              <a:defRPr lang="ru-RU" sz="1200" b="0" i="0" smtClean="0">
                <a:solidFill>
                  <a:schemeClr val="bg1">
                    <a:lumMod val="50000"/>
                  </a:schemeClr>
                </a:solidFill>
                <a:latin typeface="Oswald Light" pitchFamily="2" charset="-52"/>
                <a:ea typeface="VTB Group Cond Book" panose="020B0506050504020204" pitchFamily="34" charset="0"/>
                <a:cs typeface="+mj-cs"/>
              </a:defRPr>
            </a:lvl1pPr>
          </a:lstStyle>
          <a:p>
            <a:pPr>
              <a:lnSpc>
                <a:spcPct val="90000"/>
              </a:lnSpc>
              <a:spcBef>
                <a:spcPct val="0"/>
              </a:spcBef>
            </a:pPr>
            <a:fld id="{373AE3C4-C2A6-4DCD-9963-3D7F259FD580}" type="slidenum">
              <a:rPr lang="ru-RU" smtClean="0"/>
              <a:pPr>
                <a:lnSpc>
                  <a:spcPct val="90000"/>
                </a:lnSpc>
                <a:spcBef>
                  <a:spcPct val="0"/>
                </a:spcBef>
              </a:pPr>
              <a:t>‹#›</a:t>
            </a:fld>
            <a:endParaRPr lang="ru-RU" dirty="0"/>
          </a:p>
        </p:txBody>
      </p:sp>
      <p:sp>
        <p:nvSpPr>
          <p:cNvPr id="6" name="Рисунок 73">
            <a:extLst>
              <a:ext uri="{FF2B5EF4-FFF2-40B4-BE49-F238E27FC236}">
                <a16:creationId xmlns:a16="http://schemas.microsoft.com/office/drawing/2014/main" id="{70087263-42A7-4590-BAC8-05B3B56A9135}"/>
              </a:ext>
            </a:extLst>
          </p:cNvPr>
          <p:cNvSpPr>
            <a:spLocks noGrp="1"/>
          </p:cNvSpPr>
          <p:nvPr>
            <p:ph type="pic" sz="quarter" idx="10"/>
          </p:nvPr>
        </p:nvSpPr>
        <p:spPr>
          <a:xfrm>
            <a:off x="3213735" y="1952625"/>
            <a:ext cx="5858827" cy="3674269"/>
          </a:xfrm>
          <a:prstGeom prst="rect">
            <a:avLst/>
          </a:prstGeom>
          <a:pattFill prst="pct5">
            <a:fgClr>
              <a:schemeClr val="accent1"/>
            </a:fgClr>
            <a:bgClr>
              <a:schemeClr val="bg1"/>
            </a:bgClr>
          </a:pattFill>
        </p:spPr>
        <p:txBody>
          <a:bodyPr/>
          <a:lstStyle/>
          <a:p>
            <a:endParaRPr lang="ru-RU" dirty="0"/>
          </a:p>
        </p:txBody>
      </p:sp>
    </p:spTree>
    <p:extLst>
      <p:ext uri="{BB962C8B-B14F-4D97-AF65-F5344CB8AC3E}">
        <p14:creationId xmlns:p14="http://schemas.microsoft.com/office/powerpoint/2010/main" val="2010715155"/>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323">
          <p15:clr>
            <a:srgbClr val="FBAE40"/>
          </p15:clr>
        </p15:guide>
        <p15:guide id="6" orient="horz" pos="4065">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1_Заголовок и объект">
    <p:spTree>
      <p:nvGrpSpPr>
        <p:cNvPr id="1" name=""/>
        <p:cNvGrpSpPr/>
        <p:nvPr/>
      </p:nvGrpSpPr>
      <p:grpSpPr>
        <a:xfrm>
          <a:off x="0" y="0"/>
          <a:ext cx="0" cy="0"/>
          <a:chOff x="0" y="0"/>
          <a:chExt cx="0" cy="0"/>
        </a:xfrm>
      </p:grpSpPr>
      <p:sp>
        <p:nvSpPr>
          <p:cNvPr id="7" name="Заголовок 2">
            <a:extLst>
              <a:ext uri="{FF2B5EF4-FFF2-40B4-BE49-F238E27FC236}">
                <a16:creationId xmlns:a16="http://schemas.microsoft.com/office/drawing/2014/main" id="{C9F3DF9A-CE02-4255-B548-04105BD12D05}"/>
              </a:ext>
            </a:extLst>
          </p:cNvPr>
          <p:cNvSpPr txBox="1">
            <a:spLocks/>
          </p:cNvSpPr>
          <p:nvPr userDrawn="1"/>
        </p:nvSpPr>
        <p:spPr>
          <a:xfrm>
            <a:off x="348003" y="6301366"/>
            <a:ext cx="3918857" cy="263149"/>
          </a:xfrm>
          <a:prstGeom prst="rect">
            <a:avLst/>
          </a:prstGeom>
        </p:spPr>
        <p:txBody>
          <a:bodyPr wrap="square">
            <a:spAutoFit/>
          </a:bodyPr>
          <a:lstStyle>
            <a:lvl1pPr algn="ctr" defTabSz="914400" rtl="0" eaLnBrk="1" latinLnBrk="0" hangingPunct="1">
              <a:lnSpc>
                <a:spcPct val="90000"/>
              </a:lnSpc>
              <a:spcBef>
                <a:spcPct val="0"/>
              </a:spcBef>
              <a:buNone/>
              <a:defRPr sz="4400" b="1" i="0" kern="1200">
                <a:solidFill>
                  <a:schemeClr val="tx1"/>
                </a:solidFill>
                <a:latin typeface="VTB Group Cond" panose="020B0506050504020204" pitchFamily="34" charset="0"/>
                <a:ea typeface="VTB Group Cond" panose="020B0506050504020204" pitchFamily="34" charset="0"/>
                <a:cs typeface="+mj-cs"/>
              </a:defRPr>
            </a:lvl1pPr>
          </a:lstStyle>
          <a:p>
            <a:pPr algn="l"/>
            <a:r>
              <a:rPr lang="en-US" sz="1200" b="0" dirty="0">
                <a:solidFill>
                  <a:schemeClr val="bg1">
                    <a:lumMod val="50000"/>
                  </a:schemeClr>
                </a:solidFill>
                <a:latin typeface="Oswald Light" pitchFamily="2" charset="-52"/>
                <a:ea typeface="VTB Group Cond Book" panose="020B0506050504020204" pitchFamily="34" charset="0"/>
              </a:rPr>
              <a:t>Digital IT pitch-deck PowerPoint bundle</a:t>
            </a:r>
            <a:endParaRPr lang="ru-RU" sz="1200" b="0" dirty="0">
              <a:solidFill>
                <a:schemeClr val="bg1">
                  <a:lumMod val="50000"/>
                </a:schemeClr>
              </a:solidFill>
              <a:latin typeface="Oswald Light" pitchFamily="2" charset="-52"/>
              <a:ea typeface="VTB Group Cond Book" panose="020B0506050504020204" pitchFamily="34" charset="0"/>
            </a:endParaRPr>
          </a:p>
        </p:txBody>
      </p:sp>
      <p:sp>
        <p:nvSpPr>
          <p:cNvPr id="10" name="Заголовок 9">
            <a:extLst>
              <a:ext uri="{FF2B5EF4-FFF2-40B4-BE49-F238E27FC236}">
                <a16:creationId xmlns:a16="http://schemas.microsoft.com/office/drawing/2014/main" id="{6D9672F9-D3F0-49A0-A560-790BBA2016C6}"/>
              </a:ext>
            </a:extLst>
          </p:cNvPr>
          <p:cNvSpPr>
            <a:spLocks noGrp="1"/>
          </p:cNvSpPr>
          <p:nvPr>
            <p:ph type="title"/>
          </p:nvPr>
        </p:nvSpPr>
        <p:spPr>
          <a:xfrm>
            <a:off x="339210" y="321106"/>
            <a:ext cx="11409878" cy="701731"/>
          </a:xfrm>
          <a:prstGeom prst="rect">
            <a:avLst/>
          </a:prstGeom>
        </p:spPr>
        <p:txBody>
          <a:bodyPr wrap="square">
            <a:spAutoFit/>
          </a:bodyPr>
          <a:lstStyle>
            <a:lvl1pPr algn="l">
              <a:defRPr/>
            </a:lvl1pPr>
          </a:lstStyle>
          <a:p>
            <a:r>
              <a:rPr lang="ru-RU" dirty="0"/>
              <a:t>Образец заголовка</a:t>
            </a:r>
          </a:p>
        </p:txBody>
      </p:sp>
      <p:sp>
        <p:nvSpPr>
          <p:cNvPr id="13" name="Номер слайда 5">
            <a:extLst>
              <a:ext uri="{FF2B5EF4-FFF2-40B4-BE49-F238E27FC236}">
                <a16:creationId xmlns:a16="http://schemas.microsoft.com/office/drawing/2014/main" id="{C8463A09-EFBC-41F3-A46D-0A18C43E177F}"/>
              </a:ext>
            </a:extLst>
          </p:cNvPr>
          <p:cNvSpPr>
            <a:spLocks noGrp="1"/>
          </p:cNvSpPr>
          <p:nvPr>
            <p:ph type="sldNum" sz="quarter" idx="12"/>
          </p:nvPr>
        </p:nvSpPr>
        <p:spPr>
          <a:xfrm>
            <a:off x="9100797" y="6296213"/>
            <a:ext cx="2743200" cy="263149"/>
          </a:xfrm>
          <a:prstGeom prst="rect">
            <a:avLst/>
          </a:prstGeom>
        </p:spPr>
        <p:txBody>
          <a:bodyPr wrap="square">
            <a:spAutoFit/>
          </a:bodyPr>
          <a:lstStyle>
            <a:lvl1pPr algn="r">
              <a:defRPr lang="ru-RU" sz="1200" b="0" i="0" smtClean="0">
                <a:solidFill>
                  <a:schemeClr val="bg1">
                    <a:lumMod val="50000"/>
                  </a:schemeClr>
                </a:solidFill>
                <a:latin typeface="Oswald Light" pitchFamily="2" charset="-52"/>
                <a:ea typeface="VTB Group Cond Book" panose="020B0506050504020204" pitchFamily="34" charset="0"/>
                <a:cs typeface="+mj-cs"/>
              </a:defRPr>
            </a:lvl1pPr>
          </a:lstStyle>
          <a:p>
            <a:pPr>
              <a:lnSpc>
                <a:spcPct val="90000"/>
              </a:lnSpc>
              <a:spcBef>
                <a:spcPct val="0"/>
              </a:spcBef>
            </a:pPr>
            <a:fld id="{373AE3C4-C2A6-4DCD-9963-3D7F259FD580}" type="slidenum">
              <a:rPr lang="ru-RU" smtClean="0"/>
              <a:pPr>
                <a:lnSpc>
                  <a:spcPct val="90000"/>
                </a:lnSpc>
                <a:spcBef>
                  <a:spcPct val="0"/>
                </a:spcBef>
              </a:pPr>
              <a:t>‹#›</a:t>
            </a:fld>
            <a:endParaRPr lang="ru-RU" dirty="0"/>
          </a:p>
        </p:txBody>
      </p:sp>
      <p:sp>
        <p:nvSpPr>
          <p:cNvPr id="6" name="Рисунок 73">
            <a:extLst>
              <a:ext uri="{FF2B5EF4-FFF2-40B4-BE49-F238E27FC236}">
                <a16:creationId xmlns:a16="http://schemas.microsoft.com/office/drawing/2014/main" id="{70087263-42A7-4590-BAC8-05B3B56A9135}"/>
              </a:ext>
            </a:extLst>
          </p:cNvPr>
          <p:cNvSpPr>
            <a:spLocks noGrp="1"/>
          </p:cNvSpPr>
          <p:nvPr>
            <p:ph type="pic" sz="quarter" idx="10"/>
          </p:nvPr>
        </p:nvSpPr>
        <p:spPr>
          <a:xfrm>
            <a:off x="633144" y="1666815"/>
            <a:ext cx="5867669" cy="3674269"/>
          </a:xfrm>
          <a:prstGeom prst="rect">
            <a:avLst/>
          </a:prstGeom>
          <a:pattFill prst="pct5">
            <a:fgClr>
              <a:schemeClr val="accent1"/>
            </a:fgClr>
            <a:bgClr>
              <a:schemeClr val="bg1"/>
            </a:bgClr>
          </a:pattFill>
        </p:spPr>
        <p:txBody>
          <a:bodyPr/>
          <a:lstStyle/>
          <a:p>
            <a:endParaRPr lang="ru-RU" dirty="0"/>
          </a:p>
        </p:txBody>
      </p:sp>
      <p:sp>
        <p:nvSpPr>
          <p:cNvPr id="3" name="Рисунок 2">
            <a:extLst>
              <a:ext uri="{FF2B5EF4-FFF2-40B4-BE49-F238E27FC236}">
                <a16:creationId xmlns:a16="http://schemas.microsoft.com/office/drawing/2014/main" id="{9246A411-C217-426B-8DFC-6926599D0F1F}"/>
              </a:ext>
            </a:extLst>
          </p:cNvPr>
          <p:cNvSpPr>
            <a:spLocks noGrp="1"/>
          </p:cNvSpPr>
          <p:nvPr>
            <p:ph type="pic" sz="quarter" idx="13"/>
          </p:nvPr>
        </p:nvSpPr>
        <p:spPr>
          <a:xfrm>
            <a:off x="7731455" y="1155244"/>
            <a:ext cx="3574720" cy="3574720"/>
          </a:xfrm>
          <a:prstGeom prst="ellipse">
            <a:avLst/>
          </a:prstGeom>
          <a:pattFill prst="pct5">
            <a:fgClr>
              <a:schemeClr val="accent1"/>
            </a:fgClr>
            <a:bgClr>
              <a:schemeClr val="bg1"/>
            </a:bgClr>
          </a:pattFill>
          <a:ln w="6350">
            <a:solidFill>
              <a:schemeClr val="accent2">
                <a:lumMod val="40000"/>
                <a:lumOff val="60000"/>
              </a:schemeClr>
            </a:solidFill>
          </a:ln>
        </p:spPr>
        <p:txBody>
          <a:bodyPr/>
          <a:lstStyle>
            <a:lvl1pPr>
              <a:defRPr lang="ru-RU" dirty="0"/>
            </a:lvl1pPr>
          </a:lstStyle>
          <a:p>
            <a:pPr lvl="0"/>
            <a:endParaRPr lang="ru-RU" dirty="0"/>
          </a:p>
        </p:txBody>
      </p:sp>
    </p:spTree>
    <p:extLst>
      <p:ext uri="{BB962C8B-B14F-4D97-AF65-F5344CB8AC3E}">
        <p14:creationId xmlns:p14="http://schemas.microsoft.com/office/powerpoint/2010/main" val="292530695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323">
          <p15:clr>
            <a:srgbClr val="FBAE40"/>
          </p15:clr>
        </p15:guide>
        <p15:guide id="6" orient="horz" pos="4065">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9_Заголовок и объект">
    <p:spTree>
      <p:nvGrpSpPr>
        <p:cNvPr id="1" name=""/>
        <p:cNvGrpSpPr/>
        <p:nvPr/>
      </p:nvGrpSpPr>
      <p:grpSpPr>
        <a:xfrm>
          <a:off x="0" y="0"/>
          <a:ext cx="0" cy="0"/>
          <a:chOff x="0" y="0"/>
          <a:chExt cx="0" cy="0"/>
        </a:xfrm>
      </p:grpSpPr>
      <p:sp>
        <p:nvSpPr>
          <p:cNvPr id="10" name="Заголовок 9">
            <a:extLst>
              <a:ext uri="{FF2B5EF4-FFF2-40B4-BE49-F238E27FC236}">
                <a16:creationId xmlns:a16="http://schemas.microsoft.com/office/drawing/2014/main" id="{6D9672F9-D3F0-49A0-A560-790BBA2016C6}"/>
              </a:ext>
            </a:extLst>
          </p:cNvPr>
          <p:cNvSpPr>
            <a:spLocks noGrp="1"/>
          </p:cNvSpPr>
          <p:nvPr>
            <p:ph type="title"/>
          </p:nvPr>
        </p:nvSpPr>
        <p:spPr>
          <a:xfrm>
            <a:off x="339210" y="321106"/>
            <a:ext cx="10515600" cy="701731"/>
          </a:xfrm>
          <a:prstGeom prst="rect">
            <a:avLst/>
          </a:prstGeom>
        </p:spPr>
        <p:txBody>
          <a:bodyPr>
            <a:spAutoFit/>
          </a:bodyPr>
          <a:lstStyle/>
          <a:p>
            <a:r>
              <a:rPr lang="ru-RU"/>
              <a:t>Образец заголовка</a:t>
            </a:r>
          </a:p>
        </p:txBody>
      </p:sp>
      <p:sp>
        <p:nvSpPr>
          <p:cNvPr id="13" name="Номер слайда 5">
            <a:extLst>
              <a:ext uri="{FF2B5EF4-FFF2-40B4-BE49-F238E27FC236}">
                <a16:creationId xmlns:a16="http://schemas.microsoft.com/office/drawing/2014/main" id="{C8463A09-EFBC-41F3-A46D-0A18C43E177F}"/>
              </a:ext>
            </a:extLst>
          </p:cNvPr>
          <p:cNvSpPr>
            <a:spLocks noGrp="1"/>
          </p:cNvSpPr>
          <p:nvPr>
            <p:ph type="sldNum" sz="quarter" idx="12"/>
          </p:nvPr>
        </p:nvSpPr>
        <p:spPr>
          <a:xfrm>
            <a:off x="9100797" y="6296213"/>
            <a:ext cx="2743200" cy="263149"/>
          </a:xfrm>
          <a:prstGeom prst="rect">
            <a:avLst/>
          </a:prstGeom>
        </p:spPr>
        <p:txBody>
          <a:bodyPr wrap="square">
            <a:spAutoFit/>
          </a:bodyPr>
          <a:lstStyle>
            <a:lvl1pPr algn="r">
              <a:defRPr lang="ru-RU" sz="1200" b="0" i="0" smtClean="0">
                <a:solidFill>
                  <a:schemeClr val="bg1">
                    <a:lumMod val="50000"/>
                  </a:schemeClr>
                </a:solidFill>
                <a:latin typeface="Oswald Light" pitchFamily="2" charset="-52"/>
                <a:ea typeface="VTB Group Cond Book" panose="020B0506050504020204" pitchFamily="34" charset="0"/>
                <a:cs typeface="+mj-cs"/>
              </a:defRPr>
            </a:lvl1pPr>
          </a:lstStyle>
          <a:p>
            <a:pPr>
              <a:lnSpc>
                <a:spcPct val="90000"/>
              </a:lnSpc>
              <a:spcBef>
                <a:spcPct val="0"/>
              </a:spcBef>
            </a:pPr>
            <a:fld id="{373AE3C4-C2A6-4DCD-9963-3D7F259FD580}" type="slidenum">
              <a:rPr lang="ru-RU" smtClean="0"/>
              <a:pPr>
                <a:lnSpc>
                  <a:spcPct val="90000"/>
                </a:lnSpc>
                <a:spcBef>
                  <a:spcPct val="0"/>
                </a:spcBef>
              </a:pPr>
              <a:t>‹#›</a:t>
            </a:fld>
            <a:endParaRPr lang="ru-RU" dirty="0"/>
          </a:p>
        </p:txBody>
      </p:sp>
      <p:sp>
        <p:nvSpPr>
          <p:cNvPr id="6" name="Rectangle 193">
            <a:extLst>
              <a:ext uri="{FF2B5EF4-FFF2-40B4-BE49-F238E27FC236}">
                <a16:creationId xmlns:a16="http://schemas.microsoft.com/office/drawing/2014/main" id="{4A1744A1-E9BA-46DB-AE1E-F9901F701D85}"/>
              </a:ext>
            </a:extLst>
          </p:cNvPr>
          <p:cNvSpPr/>
          <p:nvPr userDrawn="1"/>
        </p:nvSpPr>
        <p:spPr>
          <a:xfrm>
            <a:off x="5969000" y="-50800"/>
            <a:ext cx="6299200" cy="6953034"/>
          </a:xfrm>
          <a:custGeom>
            <a:avLst/>
            <a:gdLst>
              <a:gd name="connsiteX0" fmla="*/ 719382 w 6616700"/>
              <a:gd name="connsiteY0" fmla="*/ 0 h 4316203"/>
              <a:gd name="connsiteX1" fmla="*/ 5897318 w 6616700"/>
              <a:gd name="connsiteY1" fmla="*/ 0 h 4316203"/>
              <a:gd name="connsiteX2" fmla="*/ 6616700 w 6616700"/>
              <a:gd name="connsiteY2" fmla="*/ 719382 h 4316203"/>
              <a:gd name="connsiteX3" fmla="*/ 6616700 w 6616700"/>
              <a:gd name="connsiteY3" fmla="*/ 4316203 h 4316203"/>
              <a:gd name="connsiteX4" fmla="*/ 6616700 w 6616700"/>
              <a:gd name="connsiteY4" fmla="*/ 4316203 h 4316203"/>
              <a:gd name="connsiteX5" fmla="*/ 0 w 6616700"/>
              <a:gd name="connsiteY5" fmla="*/ 4316203 h 4316203"/>
              <a:gd name="connsiteX6" fmla="*/ 0 w 6616700"/>
              <a:gd name="connsiteY6" fmla="*/ 4316203 h 4316203"/>
              <a:gd name="connsiteX7" fmla="*/ 0 w 6616700"/>
              <a:gd name="connsiteY7" fmla="*/ 719382 h 4316203"/>
              <a:gd name="connsiteX8" fmla="*/ 719382 w 6616700"/>
              <a:gd name="connsiteY8" fmla="*/ 0 h 4316203"/>
              <a:gd name="connsiteX0" fmla="*/ 6688382 w 6688382"/>
              <a:gd name="connsiteY0" fmla="*/ 0 h 7897603"/>
              <a:gd name="connsiteX1" fmla="*/ 5897318 w 6688382"/>
              <a:gd name="connsiteY1" fmla="*/ 3581400 h 7897603"/>
              <a:gd name="connsiteX2" fmla="*/ 6616700 w 6688382"/>
              <a:gd name="connsiteY2" fmla="*/ 4300782 h 7897603"/>
              <a:gd name="connsiteX3" fmla="*/ 6616700 w 6688382"/>
              <a:gd name="connsiteY3" fmla="*/ 7897603 h 7897603"/>
              <a:gd name="connsiteX4" fmla="*/ 6616700 w 6688382"/>
              <a:gd name="connsiteY4" fmla="*/ 7897603 h 7897603"/>
              <a:gd name="connsiteX5" fmla="*/ 0 w 6688382"/>
              <a:gd name="connsiteY5" fmla="*/ 7897603 h 7897603"/>
              <a:gd name="connsiteX6" fmla="*/ 0 w 6688382"/>
              <a:gd name="connsiteY6" fmla="*/ 7897603 h 7897603"/>
              <a:gd name="connsiteX7" fmla="*/ 0 w 6688382"/>
              <a:gd name="connsiteY7" fmla="*/ 4300782 h 7897603"/>
              <a:gd name="connsiteX8" fmla="*/ 6688382 w 6688382"/>
              <a:gd name="connsiteY8" fmla="*/ 0 h 7897603"/>
              <a:gd name="connsiteX0" fmla="*/ 6688382 w 6688382"/>
              <a:gd name="connsiteY0" fmla="*/ 0 h 7897603"/>
              <a:gd name="connsiteX1" fmla="*/ 5897318 w 6688382"/>
              <a:gd name="connsiteY1" fmla="*/ 3581400 h 7897603"/>
              <a:gd name="connsiteX2" fmla="*/ 6616700 w 6688382"/>
              <a:gd name="connsiteY2" fmla="*/ 4300782 h 7897603"/>
              <a:gd name="connsiteX3" fmla="*/ 6616700 w 6688382"/>
              <a:gd name="connsiteY3" fmla="*/ 7897603 h 7897603"/>
              <a:gd name="connsiteX4" fmla="*/ 6616700 w 6688382"/>
              <a:gd name="connsiteY4" fmla="*/ 7897603 h 7897603"/>
              <a:gd name="connsiteX5" fmla="*/ 0 w 6688382"/>
              <a:gd name="connsiteY5" fmla="*/ 7897603 h 7897603"/>
              <a:gd name="connsiteX6" fmla="*/ 0 w 6688382"/>
              <a:gd name="connsiteY6" fmla="*/ 7897603 h 7897603"/>
              <a:gd name="connsiteX7" fmla="*/ 4940300 w 6688382"/>
              <a:gd name="connsiteY7" fmla="*/ 3564182 h 7897603"/>
              <a:gd name="connsiteX8" fmla="*/ 6688382 w 6688382"/>
              <a:gd name="connsiteY8" fmla="*/ 0 h 7897603"/>
              <a:gd name="connsiteX0" fmla="*/ 6688382 w 6688382"/>
              <a:gd name="connsiteY0" fmla="*/ 0 h 7897603"/>
              <a:gd name="connsiteX1" fmla="*/ 5897318 w 6688382"/>
              <a:gd name="connsiteY1" fmla="*/ 3581400 h 7897603"/>
              <a:gd name="connsiteX2" fmla="*/ 6616700 w 6688382"/>
              <a:gd name="connsiteY2" fmla="*/ 4300782 h 7897603"/>
              <a:gd name="connsiteX3" fmla="*/ 6616700 w 6688382"/>
              <a:gd name="connsiteY3" fmla="*/ 7897603 h 7897603"/>
              <a:gd name="connsiteX4" fmla="*/ 6616700 w 6688382"/>
              <a:gd name="connsiteY4" fmla="*/ 7897603 h 7897603"/>
              <a:gd name="connsiteX5" fmla="*/ 0 w 6688382"/>
              <a:gd name="connsiteY5" fmla="*/ 7897603 h 7897603"/>
              <a:gd name="connsiteX6" fmla="*/ 0 w 6688382"/>
              <a:gd name="connsiteY6" fmla="*/ 7897603 h 7897603"/>
              <a:gd name="connsiteX7" fmla="*/ 4102100 w 6688382"/>
              <a:gd name="connsiteY7" fmla="*/ 3805482 h 7897603"/>
              <a:gd name="connsiteX8" fmla="*/ 6688382 w 6688382"/>
              <a:gd name="connsiteY8" fmla="*/ 0 h 7897603"/>
              <a:gd name="connsiteX0" fmla="*/ 5964482 w 6616700"/>
              <a:gd name="connsiteY0" fmla="*/ 0 h 7923003"/>
              <a:gd name="connsiteX1" fmla="*/ 5897318 w 6616700"/>
              <a:gd name="connsiteY1" fmla="*/ 3606800 h 7923003"/>
              <a:gd name="connsiteX2" fmla="*/ 6616700 w 6616700"/>
              <a:gd name="connsiteY2" fmla="*/ 4326182 h 7923003"/>
              <a:gd name="connsiteX3" fmla="*/ 6616700 w 6616700"/>
              <a:gd name="connsiteY3" fmla="*/ 7923003 h 7923003"/>
              <a:gd name="connsiteX4" fmla="*/ 6616700 w 6616700"/>
              <a:gd name="connsiteY4" fmla="*/ 7923003 h 7923003"/>
              <a:gd name="connsiteX5" fmla="*/ 0 w 6616700"/>
              <a:gd name="connsiteY5" fmla="*/ 7923003 h 7923003"/>
              <a:gd name="connsiteX6" fmla="*/ 0 w 6616700"/>
              <a:gd name="connsiteY6" fmla="*/ 7923003 h 7923003"/>
              <a:gd name="connsiteX7" fmla="*/ 4102100 w 6616700"/>
              <a:gd name="connsiteY7" fmla="*/ 3830882 h 7923003"/>
              <a:gd name="connsiteX8" fmla="*/ 5964482 w 6616700"/>
              <a:gd name="connsiteY8" fmla="*/ 0 h 7923003"/>
              <a:gd name="connsiteX0" fmla="*/ 5964482 w 6621218"/>
              <a:gd name="connsiteY0" fmla="*/ 0 h 7923003"/>
              <a:gd name="connsiteX1" fmla="*/ 6621218 w 6621218"/>
              <a:gd name="connsiteY1" fmla="*/ 0 h 7923003"/>
              <a:gd name="connsiteX2" fmla="*/ 6616700 w 6621218"/>
              <a:gd name="connsiteY2" fmla="*/ 4326182 h 7923003"/>
              <a:gd name="connsiteX3" fmla="*/ 6616700 w 6621218"/>
              <a:gd name="connsiteY3" fmla="*/ 7923003 h 7923003"/>
              <a:gd name="connsiteX4" fmla="*/ 6616700 w 6621218"/>
              <a:gd name="connsiteY4" fmla="*/ 7923003 h 7923003"/>
              <a:gd name="connsiteX5" fmla="*/ 0 w 6621218"/>
              <a:gd name="connsiteY5" fmla="*/ 7923003 h 7923003"/>
              <a:gd name="connsiteX6" fmla="*/ 0 w 6621218"/>
              <a:gd name="connsiteY6" fmla="*/ 7923003 h 7923003"/>
              <a:gd name="connsiteX7" fmla="*/ 4102100 w 6621218"/>
              <a:gd name="connsiteY7" fmla="*/ 3830882 h 7923003"/>
              <a:gd name="connsiteX8" fmla="*/ 5964482 w 6621218"/>
              <a:gd name="connsiteY8" fmla="*/ 0 h 7923003"/>
              <a:gd name="connsiteX0" fmla="*/ 6046594 w 6621218"/>
              <a:gd name="connsiteY0" fmla="*/ 0 h 8070634"/>
              <a:gd name="connsiteX1" fmla="*/ 6621218 w 6621218"/>
              <a:gd name="connsiteY1" fmla="*/ 147631 h 8070634"/>
              <a:gd name="connsiteX2" fmla="*/ 6616700 w 6621218"/>
              <a:gd name="connsiteY2" fmla="*/ 4473813 h 8070634"/>
              <a:gd name="connsiteX3" fmla="*/ 6616700 w 6621218"/>
              <a:gd name="connsiteY3" fmla="*/ 8070634 h 8070634"/>
              <a:gd name="connsiteX4" fmla="*/ 6616700 w 6621218"/>
              <a:gd name="connsiteY4" fmla="*/ 8070634 h 8070634"/>
              <a:gd name="connsiteX5" fmla="*/ 0 w 6621218"/>
              <a:gd name="connsiteY5" fmla="*/ 8070634 h 8070634"/>
              <a:gd name="connsiteX6" fmla="*/ 0 w 6621218"/>
              <a:gd name="connsiteY6" fmla="*/ 8070634 h 8070634"/>
              <a:gd name="connsiteX7" fmla="*/ 4102100 w 6621218"/>
              <a:gd name="connsiteY7" fmla="*/ 3978513 h 8070634"/>
              <a:gd name="connsiteX8" fmla="*/ 6046594 w 6621218"/>
              <a:gd name="connsiteY8" fmla="*/ 0 h 8070634"/>
              <a:gd name="connsiteX0" fmla="*/ 6046594 w 6668894"/>
              <a:gd name="connsiteY0" fmla="*/ 0 h 8070634"/>
              <a:gd name="connsiteX1" fmla="*/ 6668894 w 6668894"/>
              <a:gd name="connsiteY1" fmla="*/ 76200 h 8070634"/>
              <a:gd name="connsiteX2" fmla="*/ 6616700 w 6668894"/>
              <a:gd name="connsiteY2" fmla="*/ 4473813 h 8070634"/>
              <a:gd name="connsiteX3" fmla="*/ 6616700 w 6668894"/>
              <a:gd name="connsiteY3" fmla="*/ 8070634 h 8070634"/>
              <a:gd name="connsiteX4" fmla="*/ 6616700 w 6668894"/>
              <a:gd name="connsiteY4" fmla="*/ 8070634 h 8070634"/>
              <a:gd name="connsiteX5" fmla="*/ 0 w 6668894"/>
              <a:gd name="connsiteY5" fmla="*/ 8070634 h 8070634"/>
              <a:gd name="connsiteX6" fmla="*/ 0 w 6668894"/>
              <a:gd name="connsiteY6" fmla="*/ 8070634 h 8070634"/>
              <a:gd name="connsiteX7" fmla="*/ 4102100 w 6668894"/>
              <a:gd name="connsiteY7" fmla="*/ 3978513 h 8070634"/>
              <a:gd name="connsiteX8" fmla="*/ 6046594 w 6668894"/>
              <a:gd name="connsiteY8" fmla="*/ 0 h 8070634"/>
              <a:gd name="connsiteX0" fmla="*/ 6287894 w 6910194"/>
              <a:gd name="connsiteY0" fmla="*/ 0 h 8070634"/>
              <a:gd name="connsiteX1" fmla="*/ 6910194 w 6910194"/>
              <a:gd name="connsiteY1" fmla="*/ 76200 h 8070634"/>
              <a:gd name="connsiteX2" fmla="*/ 6858000 w 6910194"/>
              <a:gd name="connsiteY2" fmla="*/ 4473813 h 8070634"/>
              <a:gd name="connsiteX3" fmla="*/ 6858000 w 6910194"/>
              <a:gd name="connsiteY3" fmla="*/ 8070634 h 8070634"/>
              <a:gd name="connsiteX4" fmla="*/ 6858000 w 6910194"/>
              <a:gd name="connsiteY4" fmla="*/ 8070634 h 8070634"/>
              <a:gd name="connsiteX5" fmla="*/ 241300 w 6910194"/>
              <a:gd name="connsiteY5" fmla="*/ 8070634 h 8070634"/>
              <a:gd name="connsiteX6" fmla="*/ 0 w 6910194"/>
              <a:gd name="connsiteY6" fmla="*/ 8007134 h 8070634"/>
              <a:gd name="connsiteX7" fmla="*/ 4343400 w 6910194"/>
              <a:gd name="connsiteY7" fmla="*/ 3978513 h 8070634"/>
              <a:gd name="connsiteX8" fmla="*/ 6287894 w 6910194"/>
              <a:gd name="connsiteY8" fmla="*/ 0 h 8070634"/>
              <a:gd name="connsiteX0" fmla="*/ 6287894 w 6910194"/>
              <a:gd name="connsiteY0" fmla="*/ 0 h 8070634"/>
              <a:gd name="connsiteX1" fmla="*/ 6910194 w 6910194"/>
              <a:gd name="connsiteY1" fmla="*/ 76200 h 8070634"/>
              <a:gd name="connsiteX2" fmla="*/ 6858000 w 6910194"/>
              <a:gd name="connsiteY2" fmla="*/ 4473813 h 8070634"/>
              <a:gd name="connsiteX3" fmla="*/ 6858000 w 6910194"/>
              <a:gd name="connsiteY3" fmla="*/ 8070634 h 8070634"/>
              <a:gd name="connsiteX4" fmla="*/ 6858000 w 6910194"/>
              <a:gd name="connsiteY4" fmla="*/ 8070634 h 8070634"/>
              <a:gd name="connsiteX5" fmla="*/ 1714500 w 6910194"/>
              <a:gd name="connsiteY5" fmla="*/ 6953034 h 8070634"/>
              <a:gd name="connsiteX6" fmla="*/ 0 w 6910194"/>
              <a:gd name="connsiteY6" fmla="*/ 8007134 h 8070634"/>
              <a:gd name="connsiteX7" fmla="*/ 4343400 w 6910194"/>
              <a:gd name="connsiteY7" fmla="*/ 3978513 h 8070634"/>
              <a:gd name="connsiteX8" fmla="*/ 6287894 w 6910194"/>
              <a:gd name="connsiteY8" fmla="*/ 0 h 8070634"/>
              <a:gd name="connsiteX0" fmla="*/ 6287894 w 6910194"/>
              <a:gd name="connsiteY0" fmla="*/ 0 h 8070634"/>
              <a:gd name="connsiteX1" fmla="*/ 6910194 w 6910194"/>
              <a:gd name="connsiteY1" fmla="*/ 76200 h 8070634"/>
              <a:gd name="connsiteX2" fmla="*/ 6858000 w 6910194"/>
              <a:gd name="connsiteY2" fmla="*/ 4473813 h 8070634"/>
              <a:gd name="connsiteX3" fmla="*/ 6858000 w 6910194"/>
              <a:gd name="connsiteY3" fmla="*/ 8070634 h 8070634"/>
              <a:gd name="connsiteX4" fmla="*/ 6375400 w 6910194"/>
              <a:gd name="connsiteY4" fmla="*/ 5365534 h 8070634"/>
              <a:gd name="connsiteX5" fmla="*/ 1714500 w 6910194"/>
              <a:gd name="connsiteY5" fmla="*/ 6953034 h 8070634"/>
              <a:gd name="connsiteX6" fmla="*/ 0 w 6910194"/>
              <a:gd name="connsiteY6" fmla="*/ 8007134 h 8070634"/>
              <a:gd name="connsiteX7" fmla="*/ 4343400 w 6910194"/>
              <a:gd name="connsiteY7" fmla="*/ 3978513 h 8070634"/>
              <a:gd name="connsiteX8" fmla="*/ 6287894 w 6910194"/>
              <a:gd name="connsiteY8" fmla="*/ 0 h 8070634"/>
              <a:gd name="connsiteX0" fmla="*/ 6287894 w 6910194"/>
              <a:gd name="connsiteY0" fmla="*/ 0 h 8007134"/>
              <a:gd name="connsiteX1" fmla="*/ 6910194 w 6910194"/>
              <a:gd name="connsiteY1" fmla="*/ 76200 h 8007134"/>
              <a:gd name="connsiteX2" fmla="*/ 6858000 w 6910194"/>
              <a:gd name="connsiteY2" fmla="*/ 4473813 h 8007134"/>
              <a:gd name="connsiteX3" fmla="*/ 6883400 w 6910194"/>
              <a:gd name="connsiteY3" fmla="*/ 6343434 h 8007134"/>
              <a:gd name="connsiteX4" fmla="*/ 6375400 w 6910194"/>
              <a:gd name="connsiteY4" fmla="*/ 5365534 h 8007134"/>
              <a:gd name="connsiteX5" fmla="*/ 1714500 w 6910194"/>
              <a:gd name="connsiteY5" fmla="*/ 6953034 h 8007134"/>
              <a:gd name="connsiteX6" fmla="*/ 0 w 6910194"/>
              <a:gd name="connsiteY6" fmla="*/ 8007134 h 8007134"/>
              <a:gd name="connsiteX7" fmla="*/ 4343400 w 6910194"/>
              <a:gd name="connsiteY7" fmla="*/ 3978513 h 8007134"/>
              <a:gd name="connsiteX8" fmla="*/ 6287894 w 6910194"/>
              <a:gd name="connsiteY8" fmla="*/ 0 h 8007134"/>
              <a:gd name="connsiteX0" fmla="*/ 6287894 w 6910194"/>
              <a:gd name="connsiteY0" fmla="*/ 0 h 8007134"/>
              <a:gd name="connsiteX1" fmla="*/ 6910194 w 6910194"/>
              <a:gd name="connsiteY1" fmla="*/ 76200 h 8007134"/>
              <a:gd name="connsiteX2" fmla="*/ 6858000 w 6910194"/>
              <a:gd name="connsiteY2" fmla="*/ 4473813 h 8007134"/>
              <a:gd name="connsiteX3" fmla="*/ 6819900 w 6910194"/>
              <a:gd name="connsiteY3" fmla="*/ 6991134 h 8007134"/>
              <a:gd name="connsiteX4" fmla="*/ 6375400 w 6910194"/>
              <a:gd name="connsiteY4" fmla="*/ 5365534 h 8007134"/>
              <a:gd name="connsiteX5" fmla="*/ 1714500 w 6910194"/>
              <a:gd name="connsiteY5" fmla="*/ 6953034 h 8007134"/>
              <a:gd name="connsiteX6" fmla="*/ 0 w 6910194"/>
              <a:gd name="connsiteY6" fmla="*/ 8007134 h 8007134"/>
              <a:gd name="connsiteX7" fmla="*/ 4343400 w 6910194"/>
              <a:gd name="connsiteY7" fmla="*/ 3978513 h 8007134"/>
              <a:gd name="connsiteX8" fmla="*/ 6287894 w 6910194"/>
              <a:gd name="connsiteY8" fmla="*/ 0 h 8007134"/>
              <a:gd name="connsiteX0" fmla="*/ 6287894 w 6910194"/>
              <a:gd name="connsiteY0" fmla="*/ 0 h 8007134"/>
              <a:gd name="connsiteX1" fmla="*/ 6910194 w 6910194"/>
              <a:gd name="connsiteY1" fmla="*/ 76200 h 8007134"/>
              <a:gd name="connsiteX2" fmla="*/ 6858000 w 6910194"/>
              <a:gd name="connsiteY2" fmla="*/ 4473813 h 8007134"/>
              <a:gd name="connsiteX3" fmla="*/ 6819900 w 6910194"/>
              <a:gd name="connsiteY3" fmla="*/ 6991134 h 8007134"/>
              <a:gd name="connsiteX4" fmla="*/ 5563994 w 6910194"/>
              <a:gd name="connsiteY4" fmla="*/ 6985000 h 8007134"/>
              <a:gd name="connsiteX5" fmla="*/ 1714500 w 6910194"/>
              <a:gd name="connsiteY5" fmla="*/ 6953034 h 8007134"/>
              <a:gd name="connsiteX6" fmla="*/ 0 w 6910194"/>
              <a:gd name="connsiteY6" fmla="*/ 8007134 h 8007134"/>
              <a:gd name="connsiteX7" fmla="*/ 4343400 w 6910194"/>
              <a:gd name="connsiteY7" fmla="*/ 3978513 h 8007134"/>
              <a:gd name="connsiteX8" fmla="*/ 6287894 w 6910194"/>
              <a:gd name="connsiteY8" fmla="*/ 0 h 8007134"/>
              <a:gd name="connsiteX0" fmla="*/ 6287894 w 6910194"/>
              <a:gd name="connsiteY0" fmla="*/ 0 h 8007134"/>
              <a:gd name="connsiteX1" fmla="*/ 6910194 w 6910194"/>
              <a:gd name="connsiteY1" fmla="*/ 76200 h 8007134"/>
              <a:gd name="connsiteX2" fmla="*/ 6858000 w 6910194"/>
              <a:gd name="connsiteY2" fmla="*/ 4473813 h 8007134"/>
              <a:gd name="connsiteX3" fmla="*/ 6819900 w 6910194"/>
              <a:gd name="connsiteY3" fmla="*/ 6991134 h 8007134"/>
              <a:gd name="connsiteX4" fmla="*/ 5563994 w 6910194"/>
              <a:gd name="connsiteY4" fmla="*/ 6985000 h 8007134"/>
              <a:gd name="connsiteX5" fmla="*/ 1626994 w 6910194"/>
              <a:gd name="connsiteY5" fmla="*/ 6997700 h 8007134"/>
              <a:gd name="connsiteX6" fmla="*/ 0 w 6910194"/>
              <a:gd name="connsiteY6" fmla="*/ 8007134 h 8007134"/>
              <a:gd name="connsiteX7" fmla="*/ 4343400 w 6910194"/>
              <a:gd name="connsiteY7" fmla="*/ 3978513 h 8007134"/>
              <a:gd name="connsiteX8" fmla="*/ 6287894 w 6910194"/>
              <a:gd name="connsiteY8" fmla="*/ 0 h 8007134"/>
              <a:gd name="connsiteX0" fmla="*/ 6148194 w 6910194"/>
              <a:gd name="connsiteY0" fmla="*/ 50800 h 7930934"/>
              <a:gd name="connsiteX1" fmla="*/ 6910194 w 6910194"/>
              <a:gd name="connsiteY1" fmla="*/ 0 h 7930934"/>
              <a:gd name="connsiteX2" fmla="*/ 6858000 w 6910194"/>
              <a:gd name="connsiteY2" fmla="*/ 4397613 h 7930934"/>
              <a:gd name="connsiteX3" fmla="*/ 6819900 w 6910194"/>
              <a:gd name="connsiteY3" fmla="*/ 6914934 h 7930934"/>
              <a:gd name="connsiteX4" fmla="*/ 5563994 w 6910194"/>
              <a:gd name="connsiteY4" fmla="*/ 6908800 h 7930934"/>
              <a:gd name="connsiteX5" fmla="*/ 1626994 w 6910194"/>
              <a:gd name="connsiteY5" fmla="*/ 6921500 h 7930934"/>
              <a:gd name="connsiteX6" fmla="*/ 0 w 6910194"/>
              <a:gd name="connsiteY6" fmla="*/ 7930934 h 7930934"/>
              <a:gd name="connsiteX7" fmla="*/ 4343400 w 6910194"/>
              <a:gd name="connsiteY7" fmla="*/ 3902313 h 7930934"/>
              <a:gd name="connsiteX8" fmla="*/ 6148194 w 6910194"/>
              <a:gd name="connsiteY8" fmla="*/ 50800 h 7930934"/>
              <a:gd name="connsiteX0" fmla="*/ 6173594 w 6910194"/>
              <a:gd name="connsiteY0" fmla="*/ 76200 h 7930934"/>
              <a:gd name="connsiteX1" fmla="*/ 6910194 w 6910194"/>
              <a:gd name="connsiteY1" fmla="*/ 0 h 7930934"/>
              <a:gd name="connsiteX2" fmla="*/ 6858000 w 6910194"/>
              <a:gd name="connsiteY2" fmla="*/ 4397613 h 7930934"/>
              <a:gd name="connsiteX3" fmla="*/ 6819900 w 6910194"/>
              <a:gd name="connsiteY3" fmla="*/ 6914934 h 7930934"/>
              <a:gd name="connsiteX4" fmla="*/ 5563994 w 6910194"/>
              <a:gd name="connsiteY4" fmla="*/ 6908800 h 7930934"/>
              <a:gd name="connsiteX5" fmla="*/ 1626994 w 6910194"/>
              <a:gd name="connsiteY5" fmla="*/ 6921500 h 7930934"/>
              <a:gd name="connsiteX6" fmla="*/ 0 w 6910194"/>
              <a:gd name="connsiteY6" fmla="*/ 7930934 h 7930934"/>
              <a:gd name="connsiteX7" fmla="*/ 4343400 w 6910194"/>
              <a:gd name="connsiteY7" fmla="*/ 3902313 h 7930934"/>
              <a:gd name="connsiteX8" fmla="*/ 6173594 w 6910194"/>
              <a:gd name="connsiteY8" fmla="*/ 76200 h 7930934"/>
              <a:gd name="connsiteX0" fmla="*/ 6019800 w 6756400"/>
              <a:gd name="connsiteY0" fmla="*/ 76200 h 6985000"/>
              <a:gd name="connsiteX1" fmla="*/ 6756400 w 6756400"/>
              <a:gd name="connsiteY1" fmla="*/ 0 h 6985000"/>
              <a:gd name="connsiteX2" fmla="*/ 6704206 w 6756400"/>
              <a:gd name="connsiteY2" fmla="*/ 4397613 h 6985000"/>
              <a:gd name="connsiteX3" fmla="*/ 6666106 w 6756400"/>
              <a:gd name="connsiteY3" fmla="*/ 6914934 h 6985000"/>
              <a:gd name="connsiteX4" fmla="*/ 5410200 w 6756400"/>
              <a:gd name="connsiteY4" fmla="*/ 6908800 h 6985000"/>
              <a:gd name="connsiteX5" fmla="*/ 1473200 w 6756400"/>
              <a:gd name="connsiteY5" fmla="*/ 6921500 h 6985000"/>
              <a:gd name="connsiteX6" fmla="*/ 0 w 6756400"/>
              <a:gd name="connsiteY6" fmla="*/ 6985000 h 6985000"/>
              <a:gd name="connsiteX7" fmla="*/ 4189606 w 6756400"/>
              <a:gd name="connsiteY7" fmla="*/ 3902313 h 6985000"/>
              <a:gd name="connsiteX8" fmla="*/ 6019800 w 6756400"/>
              <a:gd name="connsiteY8" fmla="*/ 76200 h 6985000"/>
              <a:gd name="connsiteX0" fmla="*/ 5562600 w 6299200"/>
              <a:gd name="connsiteY0" fmla="*/ 76200 h 6946900"/>
              <a:gd name="connsiteX1" fmla="*/ 6299200 w 6299200"/>
              <a:gd name="connsiteY1" fmla="*/ 0 h 6946900"/>
              <a:gd name="connsiteX2" fmla="*/ 6247006 w 6299200"/>
              <a:gd name="connsiteY2" fmla="*/ 4397613 h 6946900"/>
              <a:gd name="connsiteX3" fmla="*/ 6208906 w 6299200"/>
              <a:gd name="connsiteY3" fmla="*/ 6914934 h 6946900"/>
              <a:gd name="connsiteX4" fmla="*/ 4953000 w 6299200"/>
              <a:gd name="connsiteY4" fmla="*/ 6908800 h 6946900"/>
              <a:gd name="connsiteX5" fmla="*/ 1016000 w 6299200"/>
              <a:gd name="connsiteY5" fmla="*/ 6921500 h 6946900"/>
              <a:gd name="connsiteX6" fmla="*/ 0 w 6299200"/>
              <a:gd name="connsiteY6" fmla="*/ 6946900 h 6946900"/>
              <a:gd name="connsiteX7" fmla="*/ 3732406 w 6299200"/>
              <a:gd name="connsiteY7" fmla="*/ 3902313 h 6946900"/>
              <a:gd name="connsiteX8" fmla="*/ 5562600 w 6299200"/>
              <a:gd name="connsiteY8" fmla="*/ 76200 h 6946900"/>
              <a:gd name="connsiteX0" fmla="*/ 5562600 w 6299200"/>
              <a:gd name="connsiteY0" fmla="*/ 76200 h 6946900"/>
              <a:gd name="connsiteX1" fmla="*/ 6299200 w 6299200"/>
              <a:gd name="connsiteY1" fmla="*/ 0 h 6946900"/>
              <a:gd name="connsiteX2" fmla="*/ 6247006 w 6299200"/>
              <a:gd name="connsiteY2" fmla="*/ 4397613 h 6946900"/>
              <a:gd name="connsiteX3" fmla="*/ 6208906 w 6299200"/>
              <a:gd name="connsiteY3" fmla="*/ 6914934 h 6946900"/>
              <a:gd name="connsiteX4" fmla="*/ 5054600 w 6299200"/>
              <a:gd name="connsiteY4" fmla="*/ 6908800 h 6946900"/>
              <a:gd name="connsiteX5" fmla="*/ 1016000 w 6299200"/>
              <a:gd name="connsiteY5" fmla="*/ 6921500 h 6946900"/>
              <a:gd name="connsiteX6" fmla="*/ 0 w 6299200"/>
              <a:gd name="connsiteY6" fmla="*/ 6946900 h 6946900"/>
              <a:gd name="connsiteX7" fmla="*/ 3732406 w 6299200"/>
              <a:gd name="connsiteY7" fmla="*/ 3902313 h 6946900"/>
              <a:gd name="connsiteX8" fmla="*/ 5562600 w 6299200"/>
              <a:gd name="connsiteY8" fmla="*/ 76200 h 6946900"/>
              <a:gd name="connsiteX0" fmla="*/ 5562600 w 6299200"/>
              <a:gd name="connsiteY0" fmla="*/ 76200 h 6946900"/>
              <a:gd name="connsiteX1" fmla="*/ 6299200 w 6299200"/>
              <a:gd name="connsiteY1" fmla="*/ 0 h 6946900"/>
              <a:gd name="connsiteX2" fmla="*/ 6247006 w 6299200"/>
              <a:gd name="connsiteY2" fmla="*/ 4397613 h 6946900"/>
              <a:gd name="connsiteX3" fmla="*/ 6208906 w 6299200"/>
              <a:gd name="connsiteY3" fmla="*/ 6914934 h 6946900"/>
              <a:gd name="connsiteX4" fmla="*/ 5245100 w 6299200"/>
              <a:gd name="connsiteY4" fmla="*/ 6934200 h 6946900"/>
              <a:gd name="connsiteX5" fmla="*/ 1016000 w 6299200"/>
              <a:gd name="connsiteY5" fmla="*/ 6921500 h 6946900"/>
              <a:gd name="connsiteX6" fmla="*/ 0 w 6299200"/>
              <a:gd name="connsiteY6" fmla="*/ 6946900 h 6946900"/>
              <a:gd name="connsiteX7" fmla="*/ 3732406 w 6299200"/>
              <a:gd name="connsiteY7" fmla="*/ 3902313 h 6946900"/>
              <a:gd name="connsiteX8" fmla="*/ 5562600 w 6299200"/>
              <a:gd name="connsiteY8" fmla="*/ 76200 h 6946900"/>
              <a:gd name="connsiteX0" fmla="*/ 5562600 w 6299200"/>
              <a:gd name="connsiteY0" fmla="*/ 76200 h 6953034"/>
              <a:gd name="connsiteX1" fmla="*/ 6299200 w 6299200"/>
              <a:gd name="connsiteY1" fmla="*/ 0 h 6953034"/>
              <a:gd name="connsiteX2" fmla="*/ 6247006 w 6299200"/>
              <a:gd name="connsiteY2" fmla="*/ 4397613 h 6953034"/>
              <a:gd name="connsiteX3" fmla="*/ 6247006 w 6299200"/>
              <a:gd name="connsiteY3" fmla="*/ 6953034 h 6953034"/>
              <a:gd name="connsiteX4" fmla="*/ 5245100 w 6299200"/>
              <a:gd name="connsiteY4" fmla="*/ 6934200 h 6953034"/>
              <a:gd name="connsiteX5" fmla="*/ 1016000 w 6299200"/>
              <a:gd name="connsiteY5" fmla="*/ 6921500 h 6953034"/>
              <a:gd name="connsiteX6" fmla="*/ 0 w 6299200"/>
              <a:gd name="connsiteY6" fmla="*/ 6946900 h 6953034"/>
              <a:gd name="connsiteX7" fmla="*/ 3732406 w 6299200"/>
              <a:gd name="connsiteY7" fmla="*/ 3902313 h 6953034"/>
              <a:gd name="connsiteX8" fmla="*/ 5562600 w 6299200"/>
              <a:gd name="connsiteY8" fmla="*/ 76200 h 6953034"/>
              <a:gd name="connsiteX0" fmla="*/ 5562600 w 6299200"/>
              <a:gd name="connsiteY0" fmla="*/ 76200 h 6953034"/>
              <a:gd name="connsiteX1" fmla="*/ 6299200 w 6299200"/>
              <a:gd name="connsiteY1" fmla="*/ 0 h 6953034"/>
              <a:gd name="connsiteX2" fmla="*/ 6247006 w 6299200"/>
              <a:gd name="connsiteY2" fmla="*/ 4397613 h 6953034"/>
              <a:gd name="connsiteX3" fmla="*/ 6247006 w 6299200"/>
              <a:gd name="connsiteY3" fmla="*/ 6953034 h 6953034"/>
              <a:gd name="connsiteX4" fmla="*/ 5245100 w 6299200"/>
              <a:gd name="connsiteY4" fmla="*/ 6934200 h 6953034"/>
              <a:gd name="connsiteX5" fmla="*/ 825500 w 6299200"/>
              <a:gd name="connsiteY5" fmla="*/ 6946900 h 6953034"/>
              <a:gd name="connsiteX6" fmla="*/ 0 w 6299200"/>
              <a:gd name="connsiteY6" fmla="*/ 6946900 h 6953034"/>
              <a:gd name="connsiteX7" fmla="*/ 3732406 w 6299200"/>
              <a:gd name="connsiteY7" fmla="*/ 3902313 h 6953034"/>
              <a:gd name="connsiteX8" fmla="*/ 5562600 w 6299200"/>
              <a:gd name="connsiteY8" fmla="*/ 76200 h 6953034"/>
              <a:gd name="connsiteX0" fmla="*/ 5613400 w 6299200"/>
              <a:gd name="connsiteY0" fmla="*/ 12700 h 6953034"/>
              <a:gd name="connsiteX1" fmla="*/ 6299200 w 6299200"/>
              <a:gd name="connsiteY1" fmla="*/ 0 h 6953034"/>
              <a:gd name="connsiteX2" fmla="*/ 6247006 w 6299200"/>
              <a:gd name="connsiteY2" fmla="*/ 4397613 h 6953034"/>
              <a:gd name="connsiteX3" fmla="*/ 6247006 w 6299200"/>
              <a:gd name="connsiteY3" fmla="*/ 6953034 h 6953034"/>
              <a:gd name="connsiteX4" fmla="*/ 5245100 w 6299200"/>
              <a:gd name="connsiteY4" fmla="*/ 6934200 h 6953034"/>
              <a:gd name="connsiteX5" fmla="*/ 825500 w 6299200"/>
              <a:gd name="connsiteY5" fmla="*/ 6946900 h 6953034"/>
              <a:gd name="connsiteX6" fmla="*/ 0 w 6299200"/>
              <a:gd name="connsiteY6" fmla="*/ 6946900 h 6953034"/>
              <a:gd name="connsiteX7" fmla="*/ 3732406 w 6299200"/>
              <a:gd name="connsiteY7" fmla="*/ 3902313 h 6953034"/>
              <a:gd name="connsiteX8" fmla="*/ 5613400 w 6299200"/>
              <a:gd name="connsiteY8" fmla="*/ 12700 h 6953034"/>
              <a:gd name="connsiteX0" fmla="*/ 5562600 w 6299200"/>
              <a:gd name="connsiteY0" fmla="*/ 45719 h 6953034"/>
              <a:gd name="connsiteX1" fmla="*/ 6299200 w 6299200"/>
              <a:gd name="connsiteY1" fmla="*/ 0 h 6953034"/>
              <a:gd name="connsiteX2" fmla="*/ 6247006 w 6299200"/>
              <a:gd name="connsiteY2" fmla="*/ 4397613 h 6953034"/>
              <a:gd name="connsiteX3" fmla="*/ 6247006 w 6299200"/>
              <a:gd name="connsiteY3" fmla="*/ 6953034 h 6953034"/>
              <a:gd name="connsiteX4" fmla="*/ 5245100 w 6299200"/>
              <a:gd name="connsiteY4" fmla="*/ 6934200 h 6953034"/>
              <a:gd name="connsiteX5" fmla="*/ 825500 w 6299200"/>
              <a:gd name="connsiteY5" fmla="*/ 6946900 h 6953034"/>
              <a:gd name="connsiteX6" fmla="*/ 0 w 6299200"/>
              <a:gd name="connsiteY6" fmla="*/ 6946900 h 6953034"/>
              <a:gd name="connsiteX7" fmla="*/ 3732406 w 6299200"/>
              <a:gd name="connsiteY7" fmla="*/ 3902313 h 6953034"/>
              <a:gd name="connsiteX8" fmla="*/ 5562600 w 6299200"/>
              <a:gd name="connsiteY8" fmla="*/ 45719 h 69530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99200" h="6953034">
                <a:moveTo>
                  <a:pt x="5562600" y="45719"/>
                </a:moveTo>
                <a:lnTo>
                  <a:pt x="6299200" y="0"/>
                </a:lnTo>
                <a:lnTo>
                  <a:pt x="6247006" y="4397613"/>
                </a:lnTo>
                <a:lnTo>
                  <a:pt x="6247006" y="6953034"/>
                </a:lnTo>
                <a:lnTo>
                  <a:pt x="5245100" y="6934200"/>
                </a:lnTo>
                <a:lnTo>
                  <a:pt x="825500" y="6946900"/>
                </a:lnTo>
                <a:lnTo>
                  <a:pt x="0" y="6946900"/>
                </a:lnTo>
                <a:lnTo>
                  <a:pt x="3732406" y="3902313"/>
                </a:lnTo>
                <a:lnTo>
                  <a:pt x="5562600" y="45719"/>
                </a:lnTo>
                <a:close/>
              </a:path>
            </a:pathLst>
          </a:custGeom>
          <a:gradFill flip="none" rotWithShape="1">
            <a:gsLst>
              <a:gs pos="5000">
                <a:schemeClr val="accent2"/>
              </a:gs>
              <a:gs pos="100000">
                <a:schemeClr val="accent2">
                  <a:lumMod val="50000"/>
                </a:schemeClr>
              </a:gs>
            </a:gsLst>
            <a:lin ang="13200000" scaled="0"/>
            <a:tileRect/>
          </a:gradFill>
          <a:ln w="12700" cap="flat" cmpd="sng" algn="ctr">
            <a:noFill/>
            <a:prstDash val="solid"/>
            <a:miter lim="800000"/>
          </a:ln>
          <a:effectLst>
            <a:glow>
              <a:schemeClr val="bg1"/>
            </a:glow>
            <a:outerShdw sx="1000" sy="1000" algn="ctr" rotWithShape="0">
              <a:srgbClr val="367CFF"/>
            </a:outerShdw>
            <a:softEdge rad="0"/>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400"/>
            <a:endParaRPr lang="ru-RU" sz="450" b="1" kern="0" dirty="0">
              <a:solidFill>
                <a:srgbClr val="FFFFFF"/>
              </a:solidFill>
              <a:latin typeface="Calibri"/>
            </a:endParaRPr>
          </a:p>
        </p:txBody>
      </p:sp>
      <p:sp>
        <p:nvSpPr>
          <p:cNvPr id="2" name="Прямоугольник 1">
            <a:extLst>
              <a:ext uri="{FF2B5EF4-FFF2-40B4-BE49-F238E27FC236}">
                <a16:creationId xmlns:a16="http://schemas.microsoft.com/office/drawing/2014/main" id="{12AC4948-A7ED-43AE-9AE1-1034D401D0F5}"/>
              </a:ext>
            </a:extLst>
          </p:cNvPr>
          <p:cNvSpPr/>
          <p:nvPr userDrawn="1"/>
        </p:nvSpPr>
        <p:spPr>
          <a:xfrm>
            <a:off x="8433880" y="2996120"/>
            <a:ext cx="758757" cy="56420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9" name="Freeform 131">
            <a:extLst>
              <a:ext uri="{FF2B5EF4-FFF2-40B4-BE49-F238E27FC236}">
                <a16:creationId xmlns:a16="http://schemas.microsoft.com/office/drawing/2014/main" id="{E271C5CC-6FD4-43ED-B7ED-2988CB8AA1B6}"/>
              </a:ext>
            </a:extLst>
          </p:cNvPr>
          <p:cNvSpPr>
            <a:spLocks/>
          </p:cNvSpPr>
          <p:nvPr userDrawn="1"/>
        </p:nvSpPr>
        <p:spPr bwMode="auto">
          <a:xfrm>
            <a:off x="1534321" y="1250043"/>
            <a:ext cx="9618660" cy="6113975"/>
          </a:xfrm>
          <a:custGeom>
            <a:avLst/>
            <a:gdLst>
              <a:gd name="connsiteX0" fmla="*/ 9162777 w 9367131"/>
              <a:gd name="connsiteY0" fmla="*/ 0 h 5954094"/>
              <a:gd name="connsiteX1" fmla="*/ 9367131 w 9367131"/>
              <a:gd name="connsiteY1" fmla="*/ 482672 h 5954094"/>
              <a:gd name="connsiteX2" fmla="*/ 9171075 w 9367131"/>
              <a:gd name="connsiteY2" fmla="*/ 482672 h 5954094"/>
              <a:gd name="connsiteX3" fmla="*/ 8258220 w 9367131"/>
              <a:gd name="connsiteY3" fmla="*/ 2548006 h 5954094"/>
              <a:gd name="connsiteX4" fmla="*/ 4343320 w 9367131"/>
              <a:gd name="connsiteY4" fmla="*/ 5954094 h 5954094"/>
              <a:gd name="connsiteX5" fmla="*/ 0 w 9367131"/>
              <a:gd name="connsiteY5" fmla="*/ 5954094 h 5954094"/>
              <a:gd name="connsiteX6" fmla="*/ 7459473 w 9367131"/>
              <a:gd name="connsiteY6" fmla="*/ 2548006 h 5954094"/>
              <a:gd name="connsiteX7" fmla="*/ 7459472 w 9367131"/>
              <a:gd name="connsiteY7" fmla="*/ 2548006 h 5954094"/>
              <a:gd name="connsiteX8" fmla="*/ 8735395 w 9367131"/>
              <a:gd name="connsiteY8" fmla="*/ 500929 h 5954094"/>
              <a:gd name="connsiteX9" fmla="*/ 8535189 w 9367131"/>
              <a:gd name="connsiteY9" fmla="*/ 500929 h 5954094"/>
              <a:gd name="connsiteX10" fmla="*/ 9162777 w 9367131"/>
              <a:gd name="connsiteY10" fmla="*/ 0 h 59540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9367131" h="5954094">
                <a:moveTo>
                  <a:pt x="9162777" y="0"/>
                </a:moveTo>
                <a:lnTo>
                  <a:pt x="9367131" y="482672"/>
                </a:lnTo>
                <a:lnTo>
                  <a:pt x="9171075" y="482672"/>
                </a:lnTo>
                <a:lnTo>
                  <a:pt x="8258220" y="2548006"/>
                </a:lnTo>
                <a:lnTo>
                  <a:pt x="4343320" y="5954094"/>
                </a:lnTo>
                <a:lnTo>
                  <a:pt x="0" y="5954094"/>
                </a:lnTo>
                <a:lnTo>
                  <a:pt x="7459473" y="2548006"/>
                </a:lnTo>
                <a:lnTo>
                  <a:pt x="7459472" y="2548006"/>
                </a:lnTo>
                <a:lnTo>
                  <a:pt x="8735395" y="500929"/>
                </a:lnTo>
                <a:lnTo>
                  <a:pt x="8535189" y="500929"/>
                </a:lnTo>
                <a:lnTo>
                  <a:pt x="9162777" y="0"/>
                </a:lnTo>
                <a:close/>
              </a:path>
            </a:pathLst>
          </a:custGeom>
          <a:pattFill prst="pct75">
            <a:fgClr>
              <a:schemeClr val="accent2">
                <a:lumMod val="20000"/>
                <a:lumOff val="80000"/>
              </a:schemeClr>
            </a:fgClr>
            <a:bgClr>
              <a:schemeClr val="bg1"/>
            </a:bgClr>
          </a:pattFill>
          <a:ln w="12700" cap="flat" cmpd="sng" algn="ctr">
            <a:noFill/>
            <a:prstDash val="solid"/>
            <a:miter lim="800000"/>
          </a:ln>
          <a:effectLst>
            <a:glow>
              <a:schemeClr val="bg1"/>
            </a:glow>
            <a:outerShdw sx="1000" sy="1000" algn="ctr" rotWithShape="0">
              <a:srgbClr val="367CFF"/>
            </a:outerShdw>
            <a:softEdge rad="0"/>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400"/>
            <a:endParaRPr lang="en-US" sz="450" b="1" kern="0">
              <a:solidFill>
                <a:srgbClr val="FFFFFF"/>
              </a:solidFill>
              <a:latin typeface="Calibri"/>
            </a:endParaRPr>
          </a:p>
        </p:txBody>
      </p:sp>
      <p:sp>
        <p:nvSpPr>
          <p:cNvPr id="11" name="Прямоугольник 10">
            <a:extLst>
              <a:ext uri="{FF2B5EF4-FFF2-40B4-BE49-F238E27FC236}">
                <a16:creationId xmlns:a16="http://schemas.microsoft.com/office/drawing/2014/main" id="{DC96F624-DDCD-4056-84D4-FE5406A64CE8}"/>
              </a:ext>
            </a:extLst>
          </p:cNvPr>
          <p:cNvSpPr/>
          <p:nvPr userDrawn="1"/>
        </p:nvSpPr>
        <p:spPr>
          <a:xfrm>
            <a:off x="5982510" y="3988341"/>
            <a:ext cx="758757" cy="56420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34774372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down)">
                                      <p:cBhvr>
                                        <p:cTn id="7"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extLst>
    <p:ext uri="{DCECCB84-F9BA-43D5-87BE-67443E8EF086}">
      <p15:sldGuideLst xmlns:p15="http://schemas.microsoft.com/office/powerpoint/2012/main">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323">
          <p15:clr>
            <a:srgbClr val="FBAE40"/>
          </p15:clr>
        </p15:guide>
        <p15:guide id="6" orient="horz" pos="4065">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2_Заголовок и объект">
    <p:spTree>
      <p:nvGrpSpPr>
        <p:cNvPr id="1" name=""/>
        <p:cNvGrpSpPr/>
        <p:nvPr/>
      </p:nvGrpSpPr>
      <p:grpSpPr>
        <a:xfrm>
          <a:off x="0" y="0"/>
          <a:ext cx="0" cy="0"/>
          <a:chOff x="0" y="0"/>
          <a:chExt cx="0" cy="0"/>
        </a:xfrm>
      </p:grpSpPr>
      <p:sp>
        <p:nvSpPr>
          <p:cNvPr id="7" name="Заголовок 2">
            <a:extLst>
              <a:ext uri="{FF2B5EF4-FFF2-40B4-BE49-F238E27FC236}">
                <a16:creationId xmlns:a16="http://schemas.microsoft.com/office/drawing/2014/main" id="{C9F3DF9A-CE02-4255-B548-04105BD12D05}"/>
              </a:ext>
            </a:extLst>
          </p:cNvPr>
          <p:cNvSpPr txBox="1">
            <a:spLocks/>
          </p:cNvSpPr>
          <p:nvPr userDrawn="1"/>
        </p:nvSpPr>
        <p:spPr>
          <a:xfrm>
            <a:off x="348003" y="6301366"/>
            <a:ext cx="3918857" cy="263149"/>
          </a:xfrm>
          <a:prstGeom prst="rect">
            <a:avLst/>
          </a:prstGeom>
        </p:spPr>
        <p:txBody>
          <a:bodyPr wrap="square">
            <a:spAutoFit/>
          </a:bodyPr>
          <a:lstStyle>
            <a:lvl1pPr algn="ctr" defTabSz="914400" rtl="0" eaLnBrk="1" latinLnBrk="0" hangingPunct="1">
              <a:lnSpc>
                <a:spcPct val="90000"/>
              </a:lnSpc>
              <a:spcBef>
                <a:spcPct val="0"/>
              </a:spcBef>
              <a:buNone/>
              <a:defRPr sz="4400" b="1" i="0" kern="1200">
                <a:solidFill>
                  <a:schemeClr val="tx1"/>
                </a:solidFill>
                <a:latin typeface="VTB Group Cond" panose="020B0506050504020204" pitchFamily="34" charset="0"/>
                <a:ea typeface="VTB Group Cond" panose="020B0506050504020204" pitchFamily="34" charset="0"/>
                <a:cs typeface="+mj-cs"/>
              </a:defRPr>
            </a:lvl1pPr>
          </a:lstStyle>
          <a:p>
            <a:pPr algn="l"/>
            <a:r>
              <a:rPr lang="fi-FI" sz="1200" b="0" dirty="0">
                <a:solidFill>
                  <a:schemeClr val="bg1">
                    <a:lumMod val="50000"/>
                  </a:schemeClr>
                </a:solidFill>
                <a:latin typeface="Oswald Light" pitchFamily="2" charset="-52"/>
                <a:ea typeface="VTB Group Cond Book" panose="020B0506050504020204" pitchFamily="34" charset="0"/>
              </a:rPr>
              <a:t>Begijonov Makhmudbek</a:t>
            </a:r>
            <a:endParaRPr lang="ru-RU" sz="1200" b="0" dirty="0">
              <a:solidFill>
                <a:schemeClr val="bg1">
                  <a:lumMod val="50000"/>
                </a:schemeClr>
              </a:solidFill>
              <a:latin typeface="Oswald Light" pitchFamily="2" charset="-52"/>
              <a:ea typeface="VTB Group Cond Book" panose="020B0506050504020204" pitchFamily="34" charset="0"/>
            </a:endParaRPr>
          </a:p>
        </p:txBody>
      </p:sp>
      <p:sp>
        <p:nvSpPr>
          <p:cNvPr id="10" name="Заголовок 9">
            <a:extLst>
              <a:ext uri="{FF2B5EF4-FFF2-40B4-BE49-F238E27FC236}">
                <a16:creationId xmlns:a16="http://schemas.microsoft.com/office/drawing/2014/main" id="{6D9672F9-D3F0-49A0-A560-790BBA2016C6}"/>
              </a:ext>
            </a:extLst>
          </p:cNvPr>
          <p:cNvSpPr>
            <a:spLocks noGrp="1"/>
          </p:cNvSpPr>
          <p:nvPr>
            <p:ph type="title"/>
          </p:nvPr>
        </p:nvSpPr>
        <p:spPr>
          <a:xfrm>
            <a:off x="339210" y="322669"/>
            <a:ext cx="10515600" cy="701731"/>
          </a:xfrm>
          <a:prstGeom prst="rect">
            <a:avLst/>
          </a:prstGeom>
        </p:spPr>
        <p:txBody>
          <a:bodyPr>
            <a:spAutoFit/>
          </a:bodyPr>
          <a:lstStyle/>
          <a:p>
            <a:r>
              <a:rPr lang="ru-RU"/>
              <a:t>Образец заголовка</a:t>
            </a:r>
          </a:p>
        </p:txBody>
      </p:sp>
      <p:sp>
        <p:nvSpPr>
          <p:cNvPr id="13" name="Номер слайда 5">
            <a:extLst>
              <a:ext uri="{FF2B5EF4-FFF2-40B4-BE49-F238E27FC236}">
                <a16:creationId xmlns:a16="http://schemas.microsoft.com/office/drawing/2014/main" id="{C8463A09-EFBC-41F3-A46D-0A18C43E177F}"/>
              </a:ext>
            </a:extLst>
          </p:cNvPr>
          <p:cNvSpPr>
            <a:spLocks noGrp="1"/>
          </p:cNvSpPr>
          <p:nvPr>
            <p:ph type="sldNum" sz="quarter" idx="12"/>
          </p:nvPr>
        </p:nvSpPr>
        <p:spPr>
          <a:xfrm>
            <a:off x="9100797" y="6296213"/>
            <a:ext cx="2743200" cy="263149"/>
          </a:xfrm>
          <a:prstGeom prst="rect">
            <a:avLst/>
          </a:prstGeom>
        </p:spPr>
        <p:txBody>
          <a:bodyPr wrap="square">
            <a:spAutoFit/>
          </a:bodyPr>
          <a:lstStyle>
            <a:lvl1pPr algn="r">
              <a:defRPr lang="ru-RU" sz="1200" b="0" i="0" smtClean="0">
                <a:solidFill>
                  <a:schemeClr val="bg1">
                    <a:lumMod val="50000"/>
                  </a:schemeClr>
                </a:solidFill>
                <a:latin typeface="Oswald Light" pitchFamily="2" charset="-52"/>
                <a:ea typeface="VTB Group Cond Book" panose="020B0506050504020204" pitchFamily="34" charset="0"/>
                <a:cs typeface="+mj-cs"/>
              </a:defRPr>
            </a:lvl1pPr>
          </a:lstStyle>
          <a:p>
            <a:pPr>
              <a:lnSpc>
                <a:spcPct val="90000"/>
              </a:lnSpc>
              <a:spcBef>
                <a:spcPct val="0"/>
              </a:spcBef>
            </a:pPr>
            <a:fld id="{373AE3C4-C2A6-4DCD-9963-3D7F259FD580}" type="slidenum">
              <a:rPr lang="ru-RU" smtClean="0"/>
              <a:pPr>
                <a:lnSpc>
                  <a:spcPct val="90000"/>
                </a:lnSpc>
                <a:spcBef>
                  <a:spcPct val="0"/>
                </a:spcBef>
              </a:pPr>
              <a:t>‹#›</a:t>
            </a:fld>
            <a:endParaRPr lang="ru-RU" dirty="0"/>
          </a:p>
        </p:txBody>
      </p:sp>
    </p:spTree>
    <p:extLst>
      <p:ext uri="{BB962C8B-B14F-4D97-AF65-F5344CB8AC3E}">
        <p14:creationId xmlns:p14="http://schemas.microsoft.com/office/powerpoint/2010/main" val="4255905907"/>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guide id="3" pos="279" userDrawn="1">
          <p15:clr>
            <a:srgbClr val="FBAE40"/>
          </p15:clr>
        </p15:guide>
        <p15:guide id="4" pos="7401" userDrawn="1">
          <p15:clr>
            <a:srgbClr val="FBAE40"/>
          </p15:clr>
        </p15:guide>
        <p15:guide id="5" orient="horz" pos="323" userDrawn="1">
          <p15:clr>
            <a:srgbClr val="FBAE40"/>
          </p15:clr>
        </p15:guide>
        <p15:guide id="6" orient="horz" pos="4065" userDrawn="1">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3_Заголовок и объект">
    <p:spTree>
      <p:nvGrpSpPr>
        <p:cNvPr id="1" name=""/>
        <p:cNvGrpSpPr/>
        <p:nvPr/>
      </p:nvGrpSpPr>
      <p:grpSpPr>
        <a:xfrm>
          <a:off x="0" y="0"/>
          <a:ext cx="0" cy="0"/>
          <a:chOff x="0" y="0"/>
          <a:chExt cx="0" cy="0"/>
        </a:xfrm>
      </p:grpSpPr>
      <p:sp>
        <p:nvSpPr>
          <p:cNvPr id="3" name="Рисунок 2">
            <a:extLst>
              <a:ext uri="{FF2B5EF4-FFF2-40B4-BE49-F238E27FC236}">
                <a16:creationId xmlns:a16="http://schemas.microsoft.com/office/drawing/2014/main" id="{922A43EE-37ED-0EF7-321F-44564C1CAB0A}"/>
              </a:ext>
            </a:extLst>
          </p:cNvPr>
          <p:cNvSpPr>
            <a:spLocks noGrp="1"/>
          </p:cNvSpPr>
          <p:nvPr>
            <p:ph type="pic" sz="quarter" idx="13"/>
          </p:nvPr>
        </p:nvSpPr>
        <p:spPr>
          <a:xfrm>
            <a:off x="5353566" y="392400"/>
            <a:ext cx="6073200" cy="6073200"/>
          </a:xfrm>
          <a:prstGeom prst="ellipse">
            <a:avLst/>
          </a:prstGeom>
          <a:pattFill prst="pct5">
            <a:fgClr>
              <a:schemeClr val="accent1"/>
            </a:fgClr>
            <a:bgClr>
              <a:schemeClr val="bg1"/>
            </a:bgClr>
          </a:pattFill>
          <a:ln w="6350">
            <a:solidFill>
              <a:schemeClr val="accent2">
                <a:lumMod val="40000"/>
                <a:lumOff val="60000"/>
              </a:schemeClr>
            </a:solidFill>
          </a:ln>
        </p:spPr>
        <p:txBody>
          <a:bodyPr/>
          <a:lstStyle>
            <a:lvl1pPr>
              <a:defRPr lang="ru-RU" dirty="0"/>
            </a:lvl1pPr>
          </a:lstStyle>
          <a:p>
            <a:pPr lvl="0"/>
            <a:endParaRPr lang="ru-RU" dirty="0"/>
          </a:p>
        </p:txBody>
      </p:sp>
      <p:sp>
        <p:nvSpPr>
          <p:cNvPr id="7" name="Заголовок 2">
            <a:extLst>
              <a:ext uri="{FF2B5EF4-FFF2-40B4-BE49-F238E27FC236}">
                <a16:creationId xmlns:a16="http://schemas.microsoft.com/office/drawing/2014/main" id="{C9F3DF9A-CE02-4255-B548-04105BD12D05}"/>
              </a:ext>
            </a:extLst>
          </p:cNvPr>
          <p:cNvSpPr txBox="1">
            <a:spLocks/>
          </p:cNvSpPr>
          <p:nvPr userDrawn="1"/>
        </p:nvSpPr>
        <p:spPr>
          <a:xfrm>
            <a:off x="348003" y="6301366"/>
            <a:ext cx="3918857" cy="263149"/>
          </a:xfrm>
          <a:prstGeom prst="rect">
            <a:avLst/>
          </a:prstGeom>
        </p:spPr>
        <p:txBody>
          <a:bodyPr wrap="square">
            <a:spAutoFit/>
          </a:bodyPr>
          <a:lstStyle>
            <a:lvl1pPr algn="ctr" defTabSz="914400" rtl="0" eaLnBrk="1" latinLnBrk="0" hangingPunct="1">
              <a:lnSpc>
                <a:spcPct val="90000"/>
              </a:lnSpc>
              <a:spcBef>
                <a:spcPct val="0"/>
              </a:spcBef>
              <a:buNone/>
              <a:defRPr sz="4400" b="1" i="0" kern="1200">
                <a:solidFill>
                  <a:schemeClr val="tx1"/>
                </a:solidFill>
                <a:latin typeface="VTB Group Cond" panose="020B0506050504020204" pitchFamily="34" charset="0"/>
                <a:ea typeface="VTB Group Cond" panose="020B0506050504020204" pitchFamily="34" charset="0"/>
                <a:cs typeface="+mj-cs"/>
              </a:defRPr>
            </a:lvl1pPr>
          </a:lstStyle>
          <a:p>
            <a:pPr algn="l"/>
            <a:r>
              <a:rPr lang="fi-FI" sz="1200" b="0" dirty="0">
                <a:solidFill>
                  <a:schemeClr val="bg1">
                    <a:lumMod val="50000"/>
                  </a:schemeClr>
                </a:solidFill>
                <a:latin typeface="Oswald Light" pitchFamily="2" charset="-52"/>
                <a:ea typeface="VTB Group Cond Book" panose="020B0506050504020204" pitchFamily="34" charset="0"/>
              </a:rPr>
              <a:t>2023 yil 7-29 aprel “Xakaton” </a:t>
            </a:r>
            <a:endParaRPr lang="ru-RU" sz="1200" b="0" dirty="0">
              <a:solidFill>
                <a:schemeClr val="bg1">
                  <a:lumMod val="50000"/>
                </a:schemeClr>
              </a:solidFill>
              <a:latin typeface="Oswald Light" pitchFamily="2" charset="-52"/>
              <a:ea typeface="VTB Group Cond Book" panose="020B0506050504020204" pitchFamily="34" charset="0"/>
            </a:endParaRPr>
          </a:p>
        </p:txBody>
      </p:sp>
      <p:sp>
        <p:nvSpPr>
          <p:cNvPr id="10" name="Заголовок 9">
            <a:extLst>
              <a:ext uri="{FF2B5EF4-FFF2-40B4-BE49-F238E27FC236}">
                <a16:creationId xmlns:a16="http://schemas.microsoft.com/office/drawing/2014/main" id="{6D9672F9-D3F0-49A0-A560-790BBA2016C6}"/>
              </a:ext>
            </a:extLst>
          </p:cNvPr>
          <p:cNvSpPr>
            <a:spLocks noGrp="1"/>
          </p:cNvSpPr>
          <p:nvPr>
            <p:ph type="title"/>
          </p:nvPr>
        </p:nvSpPr>
        <p:spPr>
          <a:xfrm>
            <a:off x="339210" y="322669"/>
            <a:ext cx="10515600" cy="701731"/>
          </a:xfrm>
          <a:prstGeom prst="rect">
            <a:avLst/>
          </a:prstGeom>
        </p:spPr>
        <p:txBody>
          <a:bodyPr>
            <a:spAutoFit/>
          </a:bodyPr>
          <a:lstStyle/>
          <a:p>
            <a:r>
              <a:rPr lang="ru-RU"/>
              <a:t>Образец заголовка</a:t>
            </a:r>
          </a:p>
        </p:txBody>
      </p:sp>
      <p:sp>
        <p:nvSpPr>
          <p:cNvPr id="13" name="Номер слайда 5">
            <a:extLst>
              <a:ext uri="{FF2B5EF4-FFF2-40B4-BE49-F238E27FC236}">
                <a16:creationId xmlns:a16="http://schemas.microsoft.com/office/drawing/2014/main" id="{C8463A09-EFBC-41F3-A46D-0A18C43E177F}"/>
              </a:ext>
            </a:extLst>
          </p:cNvPr>
          <p:cNvSpPr>
            <a:spLocks noGrp="1"/>
          </p:cNvSpPr>
          <p:nvPr>
            <p:ph type="sldNum" sz="quarter" idx="12"/>
          </p:nvPr>
        </p:nvSpPr>
        <p:spPr>
          <a:xfrm>
            <a:off x="9100797" y="6296213"/>
            <a:ext cx="2743200" cy="263149"/>
          </a:xfrm>
          <a:prstGeom prst="rect">
            <a:avLst/>
          </a:prstGeom>
        </p:spPr>
        <p:txBody>
          <a:bodyPr wrap="square">
            <a:spAutoFit/>
          </a:bodyPr>
          <a:lstStyle>
            <a:lvl1pPr algn="r">
              <a:defRPr lang="ru-RU" sz="1200" b="0" i="0" smtClean="0">
                <a:solidFill>
                  <a:schemeClr val="bg1">
                    <a:lumMod val="50000"/>
                  </a:schemeClr>
                </a:solidFill>
                <a:latin typeface="Oswald Light" pitchFamily="2" charset="-52"/>
                <a:ea typeface="VTB Group Cond Book" panose="020B0506050504020204" pitchFamily="34" charset="0"/>
                <a:cs typeface="+mj-cs"/>
              </a:defRPr>
            </a:lvl1pPr>
          </a:lstStyle>
          <a:p>
            <a:pPr>
              <a:lnSpc>
                <a:spcPct val="90000"/>
              </a:lnSpc>
              <a:spcBef>
                <a:spcPct val="0"/>
              </a:spcBef>
            </a:pPr>
            <a:fld id="{373AE3C4-C2A6-4DCD-9963-3D7F259FD580}" type="slidenum">
              <a:rPr lang="ru-RU" smtClean="0"/>
              <a:pPr>
                <a:lnSpc>
                  <a:spcPct val="90000"/>
                </a:lnSpc>
                <a:spcBef>
                  <a:spcPct val="0"/>
                </a:spcBef>
              </a:pPr>
              <a:t>‹#›</a:t>
            </a:fld>
            <a:endParaRPr lang="ru-RU" dirty="0"/>
          </a:p>
        </p:txBody>
      </p:sp>
    </p:spTree>
    <p:extLst>
      <p:ext uri="{BB962C8B-B14F-4D97-AF65-F5344CB8AC3E}">
        <p14:creationId xmlns:p14="http://schemas.microsoft.com/office/powerpoint/2010/main" val="1370796999"/>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guide id="3" pos="279" userDrawn="1">
          <p15:clr>
            <a:srgbClr val="FBAE40"/>
          </p15:clr>
        </p15:guide>
        <p15:guide id="4" pos="7401" userDrawn="1">
          <p15:clr>
            <a:srgbClr val="FBAE40"/>
          </p15:clr>
        </p15:guide>
        <p15:guide id="5" orient="horz" pos="323" userDrawn="1">
          <p15:clr>
            <a:srgbClr val="FBAE40"/>
          </p15:clr>
        </p15:guide>
        <p15:guide id="6" orient="horz" pos="4065" userDrawn="1">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2_Заголовок и объект">
    <p:spTree>
      <p:nvGrpSpPr>
        <p:cNvPr id="1" name=""/>
        <p:cNvGrpSpPr/>
        <p:nvPr/>
      </p:nvGrpSpPr>
      <p:grpSpPr>
        <a:xfrm>
          <a:off x="0" y="0"/>
          <a:ext cx="0" cy="0"/>
          <a:chOff x="0" y="0"/>
          <a:chExt cx="0" cy="0"/>
        </a:xfrm>
      </p:grpSpPr>
      <p:sp>
        <p:nvSpPr>
          <p:cNvPr id="7" name="Заголовок 2">
            <a:extLst>
              <a:ext uri="{FF2B5EF4-FFF2-40B4-BE49-F238E27FC236}">
                <a16:creationId xmlns:a16="http://schemas.microsoft.com/office/drawing/2014/main" id="{C9F3DF9A-CE02-4255-B548-04105BD12D05}"/>
              </a:ext>
            </a:extLst>
          </p:cNvPr>
          <p:cNvSpPr txBox="1">
            <a:spLocks/>
          </p:cNvSpPr>
          <p:nvPr userDrawn="1"/>
        </p:nvSpPr>
        <p:spPr>
          <a:xfrm>
            <a:off x="348003" y="6301366"/>
            <a:ext cx="3918857" cy="263149"/>
          </a:xfrm>
          <a:prstGeom prst="rect">
            <a:avLst/>
          </a:prstGeom>
        </p:spPr>
        <p:txBody>
          <a:bodyPr wrap="square">
            <a:spAutoFit/>
          </a:bodyPr>
          <a:lstStyle>
            <a:lvl1pPr algn="ctr" defTabSz="914400" rtl="0" eaLnBrk="1" latinLnBrk="0" hangingPunct="1">
              <a:lnSpc>
                <a:spcPct val="90000"/>
              </a:lnSpc>
              <a:spcBef>
                <a:spcPct val="0"/>
              </a:spcBef>
              <a:buNone/>
              <a:defRPr sz="4400" b="1" i="0" kern="1200">
                <a:solidFill>
                  <a:schemeClr val="tx1"/>
                </a:solidFill>
                <a:latin typeface="VTB Group Cond" panose="020B0506050504020204" pitchFamily="34" charset="0"/>
                <a:ea typeface="VTB Group Cond" panose="020B0506050504020204" pitchFamily="34" charset="0"/>
                <a:cs typeface="+mj-cs"/>
              </a:defRPr>
            </a:lvl1pPr>
          </a:lstStyle>
          <a:p>
            <a:pPr algn="l"/>
            <a:r>
              <a:rPr lang="fi-FI" sz="1200" b="0" dirty="0">
                <a:solidFill>
                  <a:schemeClr val="bg1">
                    <a:lumMod val="50000"/>
                  </a:schemeClr>
                </a:solidFill>
                <a:latin typeface="Oswald Light" pitchFamily="2" charset="-52"/>
                <a:ea typeface="VTB Group Cond Book" panose="020B0506050504020204" pitchFamily="34" charset="0"/>
              </a:rPr>
              <a:t>2023 yil 7-29 aprel “Xakaton” </a:t>
            </a:r>
            <a:endParaRPr lang="ru-RU" sz="1200" b="0" dirty="0">
              <a:solidFill>
                <a:schemeClr val="bg1">
                  <a:lumMod val="50000"/>
                </a:schemeClr>
              </a:solidFill>
              <a:latin typeface="Oswald Light" pitchFamily="2" charset="-52"/>
              <a:ea typeface="VTB Group Cond Book" panose="020B0506050504020204" pitchFamily="34" charset="0"/>
            </a:endParaRPr>
          </a:p>
        </p:txBody>
      </p:sp>
      <p:sp>
        <p:nvSpPr>
          <p:cNvPr id="10" name="Заголовок 9">
            <a:extLst>
              <a:ext uri="{FF2B5EF4-FFF2-40B4-BE49-F238E27FC236}">
                <a16:creationId xmlns:a16="http://schemas.microsoft.com/office/drawing/2014/main" id="{6D9672F9-D3F0-49A0-A560-790BBA2016C6}"/>
              </a:ext>
            </a:extLst>
          </p:cNvPr>
          <p:cNvSpPr>
            <a:spLocks noGrp="1"/>
          </p:cNvSpPr>
          <p:nvPr>
            <p:ph type="title"/>
          </p:nvPr>
        </p:nvSpPr>
        <p:spPr>
          <a:xfrm>
            <a:off x="339210" y="322669"/>
            <a:ext cx="10515600" cy="701731"/>
          </a:xfrm>
          <a:prstGeom prst="rect">
            <a:avLst/>
          </a:prstGeom>
        </p:spPr>
        <p:txBody>
          <a:bodyPr>
            <a:spAutoFit/>
          </a:bodyPr>
          <a:lstStyle/>
          <a:p>
            <a:r>
              <a:rPr lang="ru-RU"/>
              <a:t>Образец заголовка</a:t>
            </a:r>
          </a:p>
        </p:txBody>
      </p:sp>
      <p:sp>
        <p:nvSpPr>
          <p:cNvPr id="13" name="Номер слайда 5">
            <a:extLst>
              <a:ext uri="{FF2B5EF4-FFF2-40B4-BE49-F238E27FC236}">
                <a16:creationId xmlns:a16="http://schemas.microsoft.com/office/drawing/2014/main" id="{C8463A09-EFBC-41F3-A46D-0A18C43E177F}"/>
              </a:ext>
            </a:extLst>
          </p:cNvPr>
          <p:cNvSpPr>
            <a:spLocks noGrp="1"/>
          </p:cNvSpPr>
          <p:nvPr>
            <p:ph type="sldNum" sz="quarter" idx="12"/>
          </p:nvPr>
        </p:nvSpPr>
        <p:spPr>
          <a:xfrm>
            <a:off x="9100797" y="6296213"/>
            <a:ext cx="2743200" cy="263149"/>
          </a:xfrm>
          <a:prstGeom prst="rect">
            <a:avLst/>
          </a:prstGeom>
        </p:spPr>
        <p:txBody>
          <a:bodyPr wrap="square">
            <a:spAutoFit/>
          </a:bodyPr>
          <a:lstStyle>
            <a:lvl1pPr algn="r">
              <a:defRPr lang="ru-RU" sz="1200" b="0" i="0" smtClean="0">
                <a:solidFill>
                  <a:schemeClr val="bg1">
                    <a:lumMod val="50000"/>
                  </a:schemeClr>
                </a:solidFill>
                <a:latin typeface="Oswald Light" pitchFamily="2" charset="-52"/>
                <a:ea typeface="VTB Group Cond Book" panose="020B0506050504020204" pitchFamily="34" charset="0"/>
                <a:cs typeface="+mj-cs"/>
              </a:defRPr>
            </a:lvl1pPr>
          </a:lstStyle>
          <a:p>
            <a:pPr>
              <a:lnSpc>
                <a:spcPct val="90000"/>
              </a:lnSpc>
              <a:spcBef>
                <a:spcPct val="0"/>
              </a:spcBef>
            </a:pPr>
            <a:fld id="{373AE3C4-C2A6-4DCD-9963-3D7F259FD580}" type="slidenum">
              <a:rPr lang="ru-RU" smtClean="0"/>
              <a:pPr>
                <a:lnSpc>
                  <a:spcPct val="90000"/>
                </a:lnSpc>
                <a:spcBef>
                  <a:spcPct val="0"/>
                </a:spcBef>
              </a:pPr>
              <a:t>‹#›</a:t>
            </a:fld>
            <a:endParaRPr lang="ru-RU" dirty="0"/>
          </a:p>
        </p:txBody>
      </p:sp>
    </p:spTree>
    <p:extLst>
      <p:ext uri="{BB962C8B-B14F-4D97-AF65-F5344CB8AC3E}">
        <p14:creationId xmlns:p14="http://schemas.microsoft.com/office/powerpoint/2010/main" val="3527377936"/>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323">
          <p15:clr>
            <a:srgbClr val="FBAE40"/>
          </p15:clr>
        </p15:guide>
        <p15:guide id="6" orient="horz" pos="4065">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4_Заголовок и объект">
    <p:spTree>
      <p:nvGrpSpPr>
        <p:cNvPr id="1" name=""/>
        <p:cNvGrpSpPr/>
        <p:nvPr/>
      </p:nvGrpSpPr>
      <p:grpSpPr>
        <a:xfrm>
          <a:off x="0" y="0"/>
          <a:ext cx="0" cy="0"/>
          <a:chOff x="0" y="0"/>
          <a:chExt cx="0" cy="0"/>
        </a:xfrm>
      </p:grpSpPr>
      <p:sp>
        <p:nvSpPr>
          <p:cNvPr id="5" name="Овал 74">
            <a:extLst>
              <a:ext uri="{FF2B5EF4-FFF2-40B4-BE49-F238E27FC236}">
                <a16:creationId xmlns:a16="http://schemas.microsoft.com/office/drawing/2014/main" id="{C4DFF94C-E145-478A-8203-B269E81912C7}"/>
              </a:ext>
            </a:extLst>
          </p:cNvPr>
          <p:cNvSpPr/>
          <p:nvPr userDrawn="1"/>
        </p:nvSpPr>
        <p:spPr>
          <a:xfrm>
            <a:off x="-4624347" y="-1321300"/>
            <a:ext cx="10207543" cy="10207538"/>
          </a:xfrm>
          <a:prstGeom prst="ellipse">
            <a:avLst/>
          </a:prstGeom>
          <a:pattFill prst="pct75">
            <a:fgClr>
              <a:schemeClr val="accent2">
                <a:lumMod val="20000"/>
                <a:lumOff val="80000"/>
              </a:schemeClr>
            </a:fgClr>
            <a:bgClr>
              <a:schemeClr val="bg1"/>
            </a:bgClr>
          </a:pattFill>
          <a:ln w="12700" cap="flat" cmpd="sng" algn="ctr">
            <a:noFill/>
            <a:prstDash val="solid"/>
            <a:miter lim="800000"/>
          </a:ln>
          <a:effectLst>
            <a:glow>
              <a:schemeClr val="bg1"/>
            </a:glow>
            <a:outerShdw sx="1000" sy="1000" algn="ctr" rotWithShape="0">
              <a:srgbClr val="367CFF"/>
            </a:outerShdw>
            <a:softEdge rad="0"/>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400"/>
            <a:endParaRPr lang="ru-RU" sz="450" b="1" kern="0" dirty="0" err="1">
              <a:solidFill>
                <a:srgbClr val="FFFFFF"/>
              </a:solidFill>
              <a:latin typeface="Calibri"/>
            </a:endParaRPr>
          </a:p>
        </p:txBody>
      </p:sp>
      <p:sp>
        <p:nvSpPr>
          <p:cNvPr id="7" name="Заголовок 2">
            <a:extLst>
              <a:ext uri="{FF2B5EF4-FFF2-40B4-BE49-F238E27FC236}">
                <a16:creationId xmlns:a16="http://schemas.microsoft.com/office/drawing/2014/main" id="{C9F3DF9A-CE02-4255-B548-04105BD12D05}"/>
              </a:ext>
            </a:extLst>
          </p:cNvPr>
          <p:cNvSpPr txBox="1">
            <a:spLocks/>
          </p:cNvSpPr>
          <p:nvPr userDrawn="1"/>
        </p:nvSpPr>
        <p:spPr>
          <a:xfrm>
            <a:off x="348003" y="6301366"/>
            <a:ext cx="3918857" cy="263149"/>
          </a:xfrm>
          <a:prstGeom prst="rect">
            <a:avLst/>
          </a:prstGeom>
        </p:spPr>
        <p:txBody>
          <a:bodyPr wrap="square">
            <a:spAutoFit/>
          </a:bodyPr>
          <a:lstStyle>
            <a:lvl1pPr algn="ctr" defTabSz="914400" rtl="0" eaLnBrk="1" latinLnBrk="0" hangingPunct="1">
              <a:lnSpc>
                <a:spcPct val="90000"/>
              </a:lnSpc>
              <a:spcBef>
                <a:spcPct val="0"/>
              </a:spcBef>
              <a:buNone/>
              <a:defRPr sz="4400" b="1" i="0" kern="1200">
                <a:solidFill>
                  <a:schemeClr val="tx1"/>
                </a:solidFill>
                <a:latin typeface="VTB Group Cond" panose="020B0506050504020204" pitchFamily="34" charset="0"/>
                <a:ea typeface="VTB Group Cond" panose="020B0506050504020204" pitchFamily="34" charset="0"/>
                <a:cs typeface="+mj-cs"/>
              </a:defRPr>
            </a:lvl1pPr>
          </a:lstStyle>
          <a:p>
            <a:pPr algn="l"/>
            <a:r>
              <a:rPr lang="fi-FI" sz="1200" b="0" dirty="0">
                <a:solidFill>
                  <a:schemeClr val="bg1">
                    <a:lumMod val="50000"/>
                  </a:schemeClr>
                </a:solidFill>
                <a:latin typeface="Oswald Light" pitchFamily="2" charset="-52"/>
                <a:ea typeface="VTB Group Cond Book" panose="020B0506050504020204" pitchFamily="34" charset="0"/>
              </a:rPr>
              <a:t>2023 yil 7-29 aprel “Xakaton” </a:t>
            </a:r>
            <a:endParaRPr lang="ru-RU" sz="1200" b="0" dirty="0">
              <a:solidFill>
                <a:schemeClr val="bg1">
                  <a:lumMod val="50000"/>
                </a:schemeClr>
              </a:solidFill>
              <a:latin typeface="Oswald Light" pitchFamily="2" charset="-52"/>
              <a:ea typeface="VTB Group Cond Book" panose="020B0506050504020204" pitchFamily="34" charset="0"/>
            </a:endParaRPr>
          </a:p>
        </p:txBody>
      </p:sp>
      <p:sp>
        <p:nvSpPr>
          <p:cNvPr id="10" name="Заголовок 9">
            <a:extLst>
              <a:ext uri="{FF2B5EF4-FFF2-40B4-BE49-F238E27FC236}">
                <a16:creationId xmlns:a16="http://schemas.microsoft.com/office/drawing/2014/main" id="{6D9672F9-D3F0-49A0-A560-790BBA2016C6}"/>
              </a:ext>
            </a:extLst>
          </p:cNvPr>
          <p:cNvSpPr>
            <a:spLocks noGrp="1"/>
          </p:cNvSpPr>
          <p:nvPr>
            <p:ph type="title"/>
          </p:nvPr>
        </p:nvSpPr>
        <p:spPr>
          <a:xfrm>
            <a:off x="339210" y="337155"/>
            <a:ext cx="10515600" cy="701731"/>
          </a:xfrm>
          <a:prstGeom prst="rect">
            <a:avLst/>
          </a:prstGeom>
        </p:spPr>
        <p:txBody>
          <a:bodyPr>
            <a:spAutoFit/>
          </a:bodyPr>
          <a:lstStyle/>
          <a:p>
            <a:r>
              <a:rPr lang="ru-RU" dirty="0"/>
              <a:t>Образец заголовка</a:t>
            </a:r>
          </a:p>
        </p:txBody>
      </p:sp>
      <p:sp>
        <p:nvSpPr>
          <p:cNvPr id="13" name="Номер слайда 5">
            <a:extLst>
              <a:ext uri="{FF2B5EF4-FFF2-40B4-BE49-F238E27FC236}">
                <a16:creationId xmlns:a16="http://schemas.microsoft.com/office/drawing/2014/main" id="{C8463A09-EFBC-41F3-A46D-0A18C43E177F}"/>
              </a:ext>
            </a:extLst>
          </p:cNvPr>
          <p:cNvSpPr>
            <a:spLocks noGrp="1"/>
          </p:cNvSpPr>
          <p:nvPr>
            <p:ph type="sldNum" sz="quarter" idx="12"/>
          </p:nvPr>
        </p:nvSpPr>
        <p:spPr>
          <a:xfrm>
            <a:off x="9100797" y="6296213"/>
            <a:ext cx="2743200" cy="263149"/>
          </a:xfrm>
          <a:prstGeom prst="rect">
            <a:avLst/>
          </a:prstGeom>
        </p:spPr>
        <p:txBody>
          <a:bodyPr wrap="square">
            <a:spAutoFit/>
          </a:bodyPr>
          <a:lstStyle>
            <a:lvl1pPr algn="r">
              <a:defRPr lang="ru-RU" sz="1200" b="0" i="0" smtClean="0">
                <a:solidFill>
                  <a:schemeClr val="bg1">
                    <a:lumMod val="50000"/>
                  </a:schemeClr>
                </a:solidFill>
                <a:latin typeface="Oswald Light" pitchFamily="2" charset="-52"/>
                <a:ea typeface="VTB Group Cond Book" panose="020B0506050504020204" pitchFamily="34" charset="0"/>
                <a:cs typeface="+mj-cs"/>
              </a:defRPr>
            </a:lvl1pPr>
          </a:lstStyle>
          <a:p>
            <a:pPr>
              <a:lnSpc>
                <a:spcPct val="90000"/>
              </a:lnSpc>
              <a:spcBef>
                <a:spcPct val="0"/>
              </a:spcBef>
            </a:pPr>
            <a:fld id="{373AE3C4-C2A6-4DCD-9963-3D7F259FD580}" type="slidenum">
              <a:rPr lang="ru-RU" smtClean="0"/>
              <a:pPr>
                <a:lnSpc>
                  <a:spcPct val="90000"/>
                </a:lnSpc>
                <a:spcBef>
                  <a:spcPct val="0"/>
                </a:spcBef>
              </a:pPr>
              <a:t>‹#›</a:t>
            </a:fld>
            <a:endParaRPr lang="ru-RU" dirty="0"/>
          </a:p>
        </p:txBody>
      </p:sp>
      <p:sp>
        <p:nvSpPr>
          <p:cNvPr id="3" name="Рисунок 2">
            <a:extLst>
              <a:ext uri="{FF2B5EF4-FFF2-40B4-BE49-F238E27FC236}">
                <a16:creationId xmlns:a16="http://schemas.microsoft.com/office/drawing/2014/main" id="{B8E443D3-C989-420C-939B-BB36148DB93A}"/>
              </a:ext>
            </a:extLst>
          </p:cNvPr>
          <p:cNvSpPr>
            <a:spLocks noGrp="1"/>
          </p:cNvSpPr>
          <p:nvPr>
            <p:ph type="pic" sz="quarter" idx="13"/>
          </p:nvPr>
        </p:nvSpPr>
        <p:spPr>
          <a:xfrm>
            <a:off x="97631" y="1966913"/>
            <a:ext cx="5941218" cy="3550443"/>
          </a:xfrm>
          <a:prstGeom prst="rect">
            <a:avLst/>
          </a:prstGeom>
          <a:pattFill prst="pct10">
            <a:fgClr>
              <a:schemeClr val="accent1"/>
            </a:fgClr>
            <a:bgClr>
              <a:schemeClr val="bg1"/>
            </a:bgClr>
          </a:pattFill>
        </p:spPr>
        <p:txBody>
          <a:bodyPr/>
          <a:lstStyle/>
          <a:p>
            <a:endParaRPr lang="ru-RU"/>
          </a:p>
        </p:txBody>
      </p:sp>
    </p:spTree>
    <p:extLst>
      <p:ext uri="{BB962C8B-B14F-4D97-AF65-F5344CB8AC3E}">
        <p14:creationId xmlns:p14="http://schemas.microsoft.com/office/powerpoint/2010/main" val="3680853643"/>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323">
          <p15:clr>
            <a:srgbClr val="FBAE40"/>
          </p15:clr>
        </p15:guide>
        <p15:guide id="6" orient="horz" pos="4065">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4_Заголовок и объект">
    <p:spTree>
      <p:nvGrpSpPr>
        <p:cNvPr id="1" name=""/>
        <p:cNvGrpSpPr/>
        <p:nvPr/>
      </p:nvGrpSpPr>
      <p:grpSpPr>
        <a:xfrm>
          <a:off x="0" y="0"/>
          <a:ext cx="0" cy="0"/>
          <a:chOff x="0" y="0"/>
          <a:chExt cx="0" cy="0"/>
        </a:xfrm>
      </p:grpSpPr>
      <p:sp>
        <p:nvSpPr>
          <p:cNvPr id="2" name="Рисунок 2">
            <a:extLst>
              <a:ext uri="{FF2B5EF4-FFF2-40B4-BE49-F238E27FC236}">
                <a16:creationId xmlns:a16="http://schemas.microsoft.com/office/drawing/2014/main" id="{4757B6DF-076E-361C-332D-A0EB864637F0}"/>
              </a:ext>
            </a:extLst>
          </p:cNvPr>
          <p:cNvSpPr>
            <a:spLocks noGrp="1"/>
          </p:cNvSpPr>
          <p:nvPr>
            <p:ph type="pic" sz="quarter" idx="11"/>
          </p:nvPr>
        </p:nvSpPr>
        <p:spPr>
          <a:xfrm>
            <a:off x="-3808195" y="-1577499"/>
            <a:ext cx="10012998" cy="10012998"/>
          </a:xfrm>
          <a:prstGeom prst="ellipse">
            <a:avLst/>
          </a:prstGeom>
          <a:pattFill prst="pct5">
            <a:fgClr>
              <a:schemeClr val="accent1"/>
            </a:fgClr>
            <a:bgClr>
              <a:schemeClr val="bg1"/>
            </a:bgClr>
          </a:pattFill>
        </p:spPr>
        <p:txBody>
          <a:bodyPr/>
          <a:lstStyle/>
          <a:p>
            <a:endParaRPr lang="ru-RU"/>
          </a:p>
        </p:txBody>
      </p:sp>
      <p:sp>
        <p:nvSpPr>
          <p:cNvPr id="7" name="Заголовок 2">
            <a:extLst>
              <a:ext uri="{FF2B5EF4-FFF2-40B4-BE49-F238E27FC236}">
                <a16:creationId xmlns:a16="http://schemas.microsoft.com/office/drawing/2014/main" id="{C9F3DF9A-CE02-4255-B548-04105BD12D05}"/>
              </a:ext>
            </a:extLst>
          </p:cNvPr>
          <p:cNvSpPr txBox="1">
            <a:spLocks/>
          </p:cNvSpPr>
          <p:nvPr userDrawn="1"/>
        </p:nvSpPr>
        <p:spPr>
          <a:xfrm>
            <a:off x="348003" y="6301366"/>
            <a:ext cx="3918857" cy="263149"/>
          </a:xfrm>
          <a:prstGeom prst="rect">
            <a:avLst/>
          </a:prstGeom>
        </p:spPr>
        <p:txBody>
          <a:bodyPr wrap="square">
            <a:spAutoFit/>
          </a:bodyPr>
          <a:lstStyle>
            <a:lvl1pPr algn="ctr" defTabSz="914400" rtl="0" eaLnBrk="1" latinLnBrk="0" hangingPunct="1">
              <a:lnSpc>
                <a:spcPct val="90000"/>
              </a:lnSpc>
              <a:spcBef>
                <a:spcPct val="0"/>
              </a:spcBef>
              <a:buNone/>
              <a:defRPr sz="4400" b="1" i="0" kern="1200">
                <a:solidFill>
                  <a:schemeClr val="tx1"/>
                </a:solidFill>
                <a:latin typeface="VTB Group Cond" panose="020B0506050504020204" pitchFamily="34" charset="0"/>
                <a:ea typeface="VTB Group Cond" panose="020B0506050504020204" pitchFamily="34" charset="0"/>
                <a:cs typeface="+mj-cs"/>
              </a:defRPr>
            </a:lvl1pPr>
          </a:lstStyle>
          <a:p>
            <a:pPr algn="l"/>
            <a:r>
              <a:rPr lang="fi-FI" sz="1200" b="0" dirty="0">
                <a:solidFill>
                  <a:schemeClr val="bg1">
                    <a:lumMod val="50000"/>
                  </a:schemeClr>
                </a:solidFill>
                <a:latin typeface="Oswald Light" pitchFamily="2" charset="-52"/>
                <a:ea typeface="VTB Group Cond Book" panose="020B0506050504020204" pitchFamily="34" charset="0"/>
              </a:rPr>
              <a:t>2023 yil 7-29 aprel “Xakaton” </a:t>
            </a:r>
            <a:endParaRPr lang="ru-RU" sz="1200" b="0" dirty="0">
              <a:solidFill>
                <a:schemeClr val="bg1">
                  <a:lumMod val="50000"/>
                </a:schemeClr>
              </a:solidFill>
              <a:latin typeface="Oswald Light" pitchFamily="2" charset="-52"/>
              <a:ea typeface="VTB Group Cond Book" panose="020B0506050504020204" pitchFamily="34" charset="0"/>
            </a:endParaRPr>
          </a:p>
        </p:txBody>
      </p:sp>
      <p:sp>
        <p:nvSpPr>
          <p:cNvPr id="10" name="Заголовок 9">
            <a:extLst>
              <a:ext uri="{FF2B5EF4-FFF2-40B4-BE49-F238E27FC236}">
                <a16:creationId xmlns:a16="http://schemas.microsoft.com/office/drawing/2014/main" id="{6D9672F9-D3F0-49A0-A560-790BBA2016C6}"/>
              </a:ext>
            </a:extLst>
          </p:cNvPr>
          <p:cNvSpPr>
            <a:spLocks noGrp="1"/>
          </p:cNvSpPr>
          <p:nvPr>
            <p:ph type="title"/>
          </p:nvPr>
        </p:nvSpPr>
        <p:spPr>
          <a:xfrm>
            <a:off x="6817488" y="337155"/>
            <a:ext cx="4222516" cy="701731"/>
          </a:xfrm>
          <a:prstGeom prst="rect">
            <a:avLst/>
          </a:prstGeom>
        </p:spPr>
        <p:txBody>
          <a:bodyPr wrap="square">
            <a:spAutoFit/>
          </a:bodyPr>
          <a:lstStyle/>
          <a:p>
            <a:r>
              <a:rPr lang="ru-RU" dirty="0"/>
              <a:t>Образец заголовка</a:t>
            </a:r>
          </a:p>
        </p:txBody>
      </p:sp>
      <p:sp>
        <p:nvSpPr>
          <p:cNvPr id="13" name="Номер слайда 5">
            <a:extLst>
              <a:ext uri="{FF2B5EF4-FFF2-40B4-BE49-F238E27FC236}">
                <a16:creationId xmlns:a16="http://schemas.microsoft.com/office/drawing/2014/main" id="{C8463A09-EFBC-41F3-A46D-0A18C43E177F}"/>
              </a:ext>
            </a:extLst>
          </p:cNvPr>
          <p:cNvSpPr>
            <a:spLocks noGrp="1"/>
          </p:cNvSpPr>
          <p:nvPr>
            <p:ph type="sldNum" sz="quarter" idx="12"/>
          </p:nvPr>
        </p:nvSpPr>
        <p:spPr>
          <a:xfrm>
            <a:off x="9100797" y="6296213"/>
            <a:ext cx="2743200" cy="263149"/>
          </a:xfrm>
          <a:prstGeom prst="rect">
            <a:avLst/>
          </a:prstGeom>
        </p:spPr>
        <p:txBody>
          <a:bodyPr wrap="square">
            <a:spAutoFit/>
          </a:bodyPr>
          <a:lstStyle>
            <a:lvl1pPr algn="r">
              <a:defRPr lang="ru-RU" sz="1200" b="0" i="0" smtClean="0">
                <a:solidFill>
                  <a:schemeClr val="bg1">
                    <a:lumMod val="50000"/>
                  </a:schemeClr>
                </a:solidFill>
                <a:latin typeface="Oswald Light" pitchFamily="2" charset="-52"/>
                <a:ea typeface="VTB Group Cond Book" panose="020B0506050504020204" pitchFamily="34" charset="0"/>
                <a:cs typeface="+mj-cs"/>
              </a:defRPr>
            </a:lvl1pPr>
          </a:lstStyle>
          <a:p>
            <a:pPr>
              <a:lnSpc>
                <a:spcPct val="90000"/>
              </a:lnSpc>
              <a:spcBef>
                <a:spcPct val="0"/>
              </a:spcBef>
            </a:pPr>
            <a:fld id="{373AE3C4-C2A6-4DCD-9963-3D7F259FD580}" type="slidenum">
              <a:rPr lang="ru-RU" smtClean="0"/>
              <a:pPr>
                <a:lnSpc>
                  <a:spcPct val="90000"/>
                </a:lnSpc>
                <a:spcBef>
                  <a:spcPct val="0"/>
                </a:spcBef>
              </a:pPr>
              <a:t>‹#›</a:t>
            </a:fld>
            <a:endParaRPr lang="ru-RU" dirty="0"/>
          </a:p>
        </p:txBody>
      </p:sp>
    </p:spTree>
    <p:extLst>
      <p:ext uri="{BB962C8B-B14F-4D97-AF65-F5344CB8AC3E}">
        <p14:creationId xmlns:p14="http://schemas.microsoft.com/office/powerpoint/2010/main" val="3110426679"/>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323">
          <p15:clr>
            <a:srgbClr val="FBAE40"/>
          </p15:clr>
        </p15:guide>
        <p15:guide id="6" orient="horz" pos="4065">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5_Заголовок и объект">
    <p:spTree>
      <p:nvGrpSpPr>
        <p:cNvPr id="1" name=""/>
        <p:cNvGrpSpPr/>
        <p:nvPr/>
      </p:nvGrpSpPr>
      <p:grpSpPr>
        <a:xfrm>
          <a:off x="0" y="0"/>
          <a:ext cx="0" cy="0"/>
          <a:chOff x="0" y="0"/>
          <a:chExt cx="0" cy="0"/>
        </a:xfrm>
      </p:grpSpPr>
      <p:sp>
        <p:nvSpPr>
          <p:cNvPr id="5" name="Овал 74">
            <a:extLst>
              <a:ext uri="{FF2B5EF4-FFF2-40B4-BE49-F238E27FC236}">
                <a16:creationId xmlns:a16="http://schemas.microsoft.com/office/drawing/2014/main" id="{C4DFF94C-E145-478A-8203-B269E81912C7}"/>
              </a:ext>
            </a:extLst>
          </p:cNvPr>
          <p:cNvSpPr/>
          <p:nvPr userDrawn="1"/>
        </p:nvSpPr>
        <p:spPr>
          <a:xfrm>
            <a:off x="5751038" y="-1321300"/>
            <a:ext cx="10207543" cy="10207538"/>
          </a:xfrm>
          <a:prstGeom prst="ellipse">
            <a:avLst/>
          </a:prstGeom>
          <a:pattFill prst="pct75">
            <a:fgClr>
              <a:schemeClr val="accent2">
                <a:lumMod val="20000"/>
                <a:lumOff val="80000"/>
              </a:schemeClr>
            </a:fgClr>
            <a:bgClr>
              <a:schemeClr val="bg1"/>
            </a:bgClr>
          </a:pattFill>
          <a:ln w="12700" cap="flat" cmpd="sng" algn="ctr">
            <a:noFill/>
            <a:prstDash val="solid"/>
            <a:miter lim="800000"/>
          </a:ln>
          <a:effectLst>
            <a:glow>
              <a:schemeClr val="bg1"/>
            </a:glow>
            <a:outerShdw sx="1000" sy="1000" algn="ctr" rotWithShape="0">
              <a:srgbClr val="367CFF"/>
            </a:outerShdw>
            <a:softEdge rad="0"/>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400"/>
            <a:endParaRPr lang="ru-RU" sz="450" b="1" kern="0" dirty="0" err="1">
              <a:solidFill>
                <a:srgbClr val="FFFFFF"/>
              </a:solidFill>
              <a:latin typeface="Calibri"/>
            </a:endParaRPr>
          </a:p>
        </p:txBody>
      </p:sp>
      <p:sp>
        <p:nvSpPr>
          <p:cNvPr id="7" name="Заголовок 2">
            <a:extLst>
              <a:ext uri="{FF2B5EF4-FFF2-40B4-BE49-F238E27FC236}">
                <a16:creationId xmlns:a16="http://schemas.microsoft.com/office/drawing/2014/main" id="{C9F3DF9A-CE02-4255-B548-04105BD12D05}"/>
              </a:ext>
            </a:extLst>
          </p:cNvPr>
          <p:cNvSpPr txBox="1">
            <a:spLocks/>
          </p:cNvSpPr>
          <p:nvPr userDrawn="1"/>
        </p:nvSpPr>
        <p:spPr>
          <a:xfrm>
            <a:off x="348003" y="6301366"/>
            <a:ext cx="3918857" cy="263149"/>
          </a:xfrm>
          <a:prstGeom prst="rect">
            <a:avLst/>
          </a:prstGeom>
        </p:spPr>
        <p:txBody>
          <a:bodyPr wrap="square">
            <a:spAutoFit/>
          </a:bodyPr>
          <a:lstStyle>
            <a:lvl1pPr algn="ctr" defTabSz="914400" rtl="0" eaLnBrk="1" latinLnBrk="0" hangingPunct="1">
              <a:lnSpc>
                <a:spcPct val="90000"/>
              </a:lnSpc>
              <a:spcBef>
                <a:spcPct val="0"/>
              </a:spcBef>
              <a:buNone/>
              <a:defRPr sz="4400" b="1" i="0" kern="1200">
                <a:solidFill>
                  <a:schemeClr val="tx1"/>
                </a:solidFill>
                <a:latin typeface="VTB Group Cond" panose="020B0506050504020204" pitchFamily="34" charset="0"/>
                <a:ea typeface="VTB Group Cond" panose="020B0506050504020204" pitchFamily="34" charset="0"/>
                <a:cs typeface="+mj-cs"/>
              </a:defRPr>
            </a:lvl1pPr>
          </a:lstStyle>
          <a:p>
            <a:pPr algn="l"/>
            <a:r>
              <a:rPr lang="fi-FI" sz="1200" b="0" dirty="0">
                <a:solidFill>
                  <a:schemeClr val="bg1">
                    <a:lumMod val="50000"/>
                  </a:schemeClr>
                </a:solidFill>
                <a:latin typeface="Oswald Light" pitchFamily="2" charset="-52"/>
                <a:ea typeface="VTB Group Cond Book" panose="020B0506050504020204" pitchFamily="34" charset="0"/>
              </a:rPr>
              <a:t>2023 yil 7-29 aprel “Xakaton” </a:t>
            </a:r>
            <a:endParaRPr lang="ru-RU" sz="1200" b="0" dirty="0">
              <a:solidFill>
                <a:schemeClr val="bg1">
                  <a:lumMod val="50000"/>
                </a:schemeClr>
              </a:solidFill>
              <a:latin typeface="Oswald Light" pitchFamily="2" charset="-52"/>
              <a:ea typeface="VTB Group Cond Book" panose="020B0506050504020204" pitchFamily="34" charset="0"/>
            </a:endParaRPr>
          </a:p>
        </p:txBody>
      </p:sp>
      <p:sp>
        <p:nvSpPr>
          <p:cNvPr id="10" name="Заголовок 9">
            <a:extLst>
              <a:ext uri="{FF2B5EF4-FFF2-40B4-BE49-F238E27FC236}">
                <a16:creationId xmlns:a16="http://schemas.microsoft.com/office/drawing/2014/main" id="{6D9672F9-D3F0-49A0-A560-790BBA2016C6}"/>
              </a:ext>
            </a:extLst>
          </p:cNvPr>
          <p:cNvSpPr>
            <a:spLocks noGrp="1"/>
          </p:cNvSpPr>
          <p:nvPr>
            <p:ph type="title"/>
          </p:nvPr>
        </p:nvSpPr>
        <p:spPr>
          <a:xfrm>
            <a:off x="339210" y="337155"/>
            <a:ext cx="10515600" cy="701731"/>
          </a:xfrm>
          <a:prstGeom prst="rect">
            <a:avLst/>
          </a:prstGeom>
        </p:spPr>
        <p:txBody>
          <a:bodyPr>
            <a:spAutoFit/>
          </a:bodyPr>
          <a:lstStyle/>
          <a:p>
            <a:r>
              <a:rPr lang="ru-RU" dirty="0"/>
              <a:t>Образец заголовка</a:t>
            </a:r>
          </a:p>
        </p:txBody>
      </p:sp>
      <p:sp>
        <p:nvSpPr>
          <p:cNvPr id="13" name="Номер слайда 5">
            <a:extLst>
              <a:ext uri="{FF2B5EF4-FFF2-40B4-BE49-F238E27FC236}">
                <a16:creationId xmlns:a16="http://schemas.microsoft.com/office/drawing/2014/main" id="{C8463A09-EFBC-41F3-A46D-0A18C43E177F}"/>
              </a:ext>
            </a:extLst>
          </p:cNvPr>
          <p:cNvSpPr>
            <a:spLocks noGrp="1"/>
          </p:cNvSpPr>
          <p:nvPr>
            <p:ph type="sldNum" sz="quarter" idx="12"/>
          </p:nvPr>
        </p:nvSpPr>
        <p:spPr>
          <a:xfrm>
            <a:off x="9100797" y="6296213"/>
            <a:ext cx="2743200" cy="263149"/>
          </a:xfrm>
          <a:prstGeom prst="rect">
            <a:avLst/>
          </a:prstGeom>
        </p:spPr>
        <p:txBody>
          <a:bodyPr wrap="square">
            <a:spAutoFit/>
          </a:bodyPr>
          <a:lstStyle>
            <a:lvl1pPr algn="r">
              <a:defRPr lang="ru-RU" sz="1200" b="0" i="0" smtClean="0">
                <a:solidFill>
                  <a:schemeClr val="bg1">
                    <a:lumMod val="50000"/>
                  </a:schemeClr>
                </a:solidFill>
                <a:latin typeface="Oswald Light" pitchFamily="2" charset="-52"/>
                <a:ea typeface="VTB Group Cond Book" panose="020B0506050504020204" pitchFamily="34" charset="0"/>
                <a:cs typeface="+mj-cs"/>
              </a:defRPr>
            </a:lvl1pPr>
          </a:lstStyle>
          <a:p>
            <a:pPr>
              <a:lnSpc>
                <a:spcPct val="90000"/>
              </a:lnSpc>
              <a:spcBef>
                <a:spcPct val="0"/>
              </a:spcBef>
            </a:pPr>
            <a:fld id="{373AE3C4-C2A6-4DCD-9963-3D7F259FD580}" type="slidenum">
              <a:rPr lang="ru-RU" smtClean="0"/>
              <a:pPr>
                <a:lnSpc>
                  <a:spcPct val="90000"/>
                </a:lnSpc>
                <a:spcBef>
                  <a:spcPct val="0"/>
                </a:spcBef>
              </a:pPr>
              <a:t>‹#›</a:t>
            </a:fld>
            <a:endParaRPr lang="ru-RU" dirty="0"/>
          </a:p>
        </p:txBody>
      </p:sp>
      <p:pic>
        <p:nvPicPr>
          <p:cNvPr id="6" name="Picture 6">
            <a:extLst>
              <a:ext uri="{FF2B5EF4-FFF2-40B4-BE49-F238E27FC236}">
                <a16:creationId xmlns:a16="http://schemas.microsoft.com/office/drawing/2014/main" id="{9A2B306E-0650-4283-89A9-0E227DF5C625}"/>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3653557" y="953950"/>
            <a:ext cx="9148043" cy="6076437"/>
          </a:xfrm>
          <a:prstGeom prst="rect">
            <a:avLst/>
          </a:prstGeom>
        </p:spPr>
      </p:pic>
      <p:sp>
        <p:nvSpPr>
          <p:cNvPr id="3" name="Рисунок 2">
            <a:extLst>
              <a:ext uri="{FF2B5EF4-FFF2-40B4-BE49-F238E27FC236}">
                <a16:creationId xmlns:a16="http://schemas.microsoft.com/office/drawing/2014/main" id="{B8E443D3-C989-420C-939B-BB36148DB93A}"/>
              </a:ext>
            </a:extLst>
          </p:cNvPr>
          <p:cNvSpPr>
            <a:spLocks noGrp="1"/>
          </p:cNvSpPr>
          <p:nvPr>
            <p:ph type="pic" sz="quarter" idx="13"/>
          </p:nvPr>
        </p:nvSpPr>
        <p:spPr>
          <a:xfrm>
            <a:off x="5310656" y="1966913"/>
            <a:ext cx="5941218" cy="3550443"/>
          </a:xfrm>
          <a:prstGeom prst="rect">
            <a:avLst/>
          </a:prstGeom>
          <a:pattFill prst="pct10">
            <a:fgClr>
              <a:schemeClr val="accent1"/>
            </a:fgClr>
            <a:bgClr>
              <a:schemeClr val="bg1"/>
            </a:bgClr>
          </a:pattFill>
        </p:spPr>
        <p:txBody>
          <a:bodyPr/>
          <a:lstStyle/>
          <a:p>
            <a:endParaRPr lang="ru-RU"/>
          </a:p>
        </p:txBody>
      </p:sp>
    </p:spTree>
    <p:extLst>
      <p:ext uri="{BB962C8B-B14F-4D97-AF65-F5344CB8AC3E}">
        <p14:creationId xmlns:p14="http://schemas.microsoft.com/office/powerpoint/2010/main" val="602522050"/>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323">
          <p15:clr>
            <a:srgbClr val="FBAE40"/>
          </p15:clr>
        </p15:guide>
        <p15:guide id="6" orient="horz" pos="4065">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5_Заголовок и объект">
    <p:spTree>
      <p:nvGrpSpPr>
        <p:cNvPr id="1" name=""/>
        <p:cNvGrpSpPr/>
        <p:nvPr/>
      </p:nvGrpSpPr>
      <p:grpSpPr>
        <a:xfrm>
          <a:off x="0" y="0"/>
          <a:ext cx="0" cy="0"/>
          <a:chOff x="0" y="0"/>
          <a:chExt cx="0" cy="0"/>
        </a:xfrm>
      </p:grpSpPr>
      <p:sp>
        <p:nvSpPr>
          <p:cNvPr id="2" name="Рисунок 2">
            <a:extLst>
              <a:ext uri="{FF2B5EF4-FFF2-40B4-BE49-F238E27FC236}">
                <a16:creationId xmlns:a16="http://schemas.microsoft.com/office/drawing/2014/main" id="{6D9ED8E7-9D83-A48E-E146-0DD50B3F2F46}"/>
              </a:ext>
            </a:extLst>
          </p:cNvPr>
          <p:cNvSpPr>
            <a:spLocks noGrp="1"/>
          </p:cNvSpPr>
          <p:nvPr>
            <p:ph type="pic" sz="quarter" idx="11"/>
          </p:nvPr>
        </p:nvSpPr>
        <p:spPr>
          <a:xfrm>
            <a:off x="5216699" y="-1577499"/>
            <a:ext cx="10012998" cy="10012998"/>
          </a:xfrm>
          <a:prstGeom prst="ellipse">
            <a:avLst/>
          </a:prstGeom>
          <a:pattFill prst="pct5">
            <a:fgClr>
              <a:schemeClr val="accent1"/>
            </a:fgClr>
            <a:bgClr>
              <a:schemeClr val="bg1"/>
            </a:bgClr>
          </a:pattFill>
        </p:spPr>
        <p:txBody>
          <a:bodyPr/>
          <a:lstStyle/>
          <a:p>
            <a:endParaRPr lang="ru-RU"/>
          </a:p>
        </p:txBody>
      </p:sp>
      <p:sp>
        <p:nvSpPr>
          <p:cNvPr id="7" name="Заголовок 2">
            <a:extLst>
              <a:ext uri="{FF2B5EF4-FFF2-40B4-BE49-F238E27FC236}">
                <a16:creationId xmlns:a16="http://schemas.microsoft.com/office/drawing/2014/main" id="{C9F3DF9A-CE02-4255-B548-04105BD12D05}"/>
              </a:ext>
            </a:extLst>
          </p:cNvPr>
          <p:cNvSpPr txBox="1">
            <a:spLocks/>
          </p:cNvSpPr>
          <p:nvPr userDrawn="1"/>
        </p:nvSpPr>
        <p:spPr>
          <a:xfrm>
            <a:off x="348003" y="6301366"/>
            <a:ext cx="3918857" cy="263149"/>
          </a:xfrm>
          <a:prstGeom prst="rect">
            <a:avLst/>
          </a:prstGeom>
        </p:spPr>
        <p:txBody>
          <a:bodyPr wrap="square">
            <a:spAutoFit/>
          </a:bodyPr>
          <a:lstStyle>
            <a:lvl1pPr algn="ctr" defTabSz="914400" rtl="0" eaLnBrk="1" latinLnBrk="0" hangingPunct="1">
              <a:lnSpc>
                <a:spcPct val="90000"/>
              </a:lnSpc>
              <a:spcBef>
                <a:spcPct val="0"/>
              </a:spcBef>
              <a:buNone/>
              <a:defRPr sz="4400" b="1" i="0" kern="1200">
                <a:solidFill>
                  <a:schemeClr val="tx1"/>
                </a:solidFill>
                <a:latin typeface="VTB Group Cond" panose="020B0506050504020204" pitchFamily="34" charset="0"/>
                <a:ea typeface="VTB Group Cond" panose="020B0506050504020204" pitchFamily="34" charset="0"/>
                <a:cs typeface="+mj-cs"/>
              </a:defRPr>
            </a:lvl1pPr>
          </a:lstStyle>
          <a:p>
            <a:pPr algn="l"/>
            <a:r>
              <a:rPr lang="fi-FI" sz="1200" b="0" dirty="0">
                <a:solidFill>
                  <a:schemeClr val="bg1">
                    <a:lumMod val="50000"/>
                  </a:schemeClr>
                </a:solidFill>
                <a:latin typeface="Oswald Light" pitchFamily="2" charset="-52"/>
                <a:ea typeface="VTB Group Cond Book" panose="020B0506050504020204" pitchFamily="34" charset="0"/>
              </a:rPr>
              <a:t>2023 yil 7-29 aprel “Xakaton” </a:t>
            </a:r>
            <a:endParaRPr lang="ru-RU" sz="1200" b="0" dirty="0">
              <a:solidFill>
                <a:schemeClr val="bg1">
                  <a:lumMod val="50000"/>
                </a:schemeClr>
              </a:solidFill>
              <a:latin typeface="Oswald Light" pitchFamily="2" charset="-52"/>
              <a:ea typeface="VTB Group Cond Book" panose="020B0506050504020204" pitchFamily="34" charset="0"/>
            </a:endParaRPr>
          </a:p>
        </p:txBody>
      </p:sp>
      <p:sp>
        <p:nvSpPr>
          <p:cNvPr id="10" name="Заголовок 9">
            <a:extLst>
              <a:ext uri="{FF2B5EF4-FFF2-40B4-BE49-F238E27FC236}">
                <a16:creationId xmlns:a16="http://schemas.microsoft.com/office/drawing/2014/main" id="{6D9672F9-D3F0-49A0-A560-790BBA2016C6}"/>
              </a:ext>
            </a:extLst>
          </p:cNvPr>
          <p:cNvSpPr>
            <a:spLocks noGrp="1"/>
          </p:cNvSpPr>
          <p:nvPr>
            <p:ph type="title"/>
          </p:nvPr>
        </p:nvSpPr>
        <p:spPr>
          <a:xfrm>
            <a:off x="339210" y="337155"/>
            <a:ext cx="4075135" cy="1311128"/>
          </a:xfrm>
          <a:prstGeom prst="rect">
            <a:avLst/>
          </a:prstGeom>
        </p:spPr>
        <p:txBody>
          <a:bodyPr wrap="square">
            <a:spAutoFit/>
          </a:bodyPr>
          <a:lstStyle/>
          <a:p>
            <a:r>
              <a:rPr lang="ru-RU" dirty="0"/>
              <a:t>Образец заголовка</a:t>
            </a:r>
          </a:p>
        </p:txBody>
      </p:sp>
      <p:sp>
        <p:nvSpPr>
          <p:cNvPr id="13" name="Номер слайда 5">
            <a:extLst>
              <a:ext uri="{FF2B5EF4-FFF2-40B4-BE49-F238E27FC236}">
                <a16:creationId xmlns:a16="http://schemas.microsoft.com/office/drawing/2014/main" id="{C8463A09-EFBC-41F3-A46D-0A18C43E177F}"/>
              </a:ext>
            </a:extLst>
          </p:cNvPr>
          <p:cNvSpPr>
            <a:spLocks noGrp="1"/>
          </p:cNvSpPr>
          <p:nvPr>
            <p:ph type="sldNum" sz="quarter" idx="12"/>
          </p:nvPr>
        </p:nvSpPr>
        <p:spPr>
          <a:xfrm>
            <a:off x="9100797" y="6296213"/>
            <a:ext cx="2743200" cy="263149"/>
          </a:xfrm>
          <a:prstGeom prst="rect">
            <a:avLst/>
          </a:prstGeom>
        </p:spPr>
        <p:txBody>
          <a:bodyPr wrap="square">
            <a:spAutoFit/>
          </a:bodyPr>
          <a:lstStyle>
            <a:lvl1pPr algn="r">
              <a:defRPr lang="ru-RU" sz="1200" b="0" i="0" smtClean="0">
                <a:solidFill>
                  <a:schemeClr val="bg1">
                    <a:lumMod val="50000"/>
                  </a:schemeClr>
                </a:solidFill>
                <a:latin typeface="Oswald Light" pitchFamily="2" charset="-52"/>
                <a:ea typeface="VTB Group Cond Book" panose="020B0506050504020204" pitchFamily="34" charset="0"/>
                <a:cs typeface="+mj-cs"/>
              </a:defRPr>
            </a:lvl1pPr>
          </a:lstStyle>
          <a:p>
            <a:pPr>
              <a:lnSpc>
                <a:spcPct val="90000"/>
              </a:lnSpc>
              <a:spcBef>
                <a:spcPct val="0"/>
              </a:spcBef>
            </a:pPr>
            <a:fld id="{373AE3C4-C2A6-4DCD-9963-3D7F259FD580}" type="slidenum">
              <a:rPr lang="ru-RU" smtClean="0"/>
              <a:pPr>
                <a:lnSpc>
                  <a:spcPct val="90000"/>
                </a:lnSpc>
                <a:spcBef>
                  <a:spcPct val="0"/>
                </a:spcBef>
              </a:pPr>
              <a:t>‹#›</a:t>
            </a:fld>
            <a:endParaRPr lang="ru-RU" dirty="0"/>
          </a:p>
        </p:txBody>
      </p:sp>
    </p:spTree>
    <p:extLst>
      <p:ext uri="{BB962C8B-B14F-4D97-AF65-F5344CB8AC3E}">
        <p14:creationId xmlns:p14="http://schemas.microsoft.com/office/powerpoint/2010/main" val="3072929771"/>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323">
          <p15:clr>
            <a:srgbClr val="FBAE40"/>
          </p15:clr>
        </p15:guide>
        <p15:guide id="6" orient="horz" pos="4065">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3_Заголовок и объект">
    <p:spTree>
      <p:nvGrpSpPr>
        <p:cNvPr id="1" name=""/>
        <p:cNvGrpSpPr/>
        <p:nvPr/>
      </p:nvGrpSpPr>
      <p:grpSpPr>
        <a:xfrm>
          <a:off x="0" y="0"/>
          <a:ext cx="0" cy="0"/>
          <a:chOff x="0" y="0"/>
          <a:chExt cx="0" cy="0"/>
        </a:xfrm>
      </p:grpSpPr>
      <p:sp>
        <p:nvSpPr>
          <p:cNvPr id="8" name="Рисунок 2">
            <a:extLst>
              <a:ext uri="{FF2B5EF4-FFF2-40B4-BE49-F238E27FC236}">
                <a16:creationId xmlns:a16="http://schemas.microsoft.com/office/drawing/2014/main" id="{136B3A4F-4D8A-40B4-95C9-5200B96EE4BD}"/>
              </a:ext>
            </a:extLst>
          </p:cNvPr>
          <p:cNvSpPr>
            <a:spLocks noGrp="1"/>
          </p:cNvSpPr>
          <p:nvPr>
            <p:ph type="pic" sz="quarter" idx="13"/>
          </p:nvPr>
        </p:nvSpPr>
        <p:spPr>
          <a:xfrm>
            <a:off x="-5217" y="-522"/>
            <a:ext cx="12192000" cy="3606790"/>
          </a:xfrm>
          <a:prstGeom prst="rect">
            <a:avLst/>
          </a:prstGeom>
          <a:pattFill prst="pct5">
            <a:fgClr>
              <a:schemeClr val="accent1"/>
            </a:fgClr>
            <a:bgClr>
              <a:schemeClr val="bg1"/>
            </a:bgClr>
          </a:pattFill>
        </p:spPr>
        <p:txBody>
          <a:bodyPr/>
          <a:lstStyle/>
          <a:p>
            <a:endParaRPr lang="ru-RU"/>
          </a:p>
        </p:txBody>
      </p:sp>
      <p:sp>
        <p:nvSpPr>
          <p:cNvPr id="7" name="Заголовок 2">
            <a:extLst>
              <a:ext uri="{FF2B5EF4-FFF2-40B4-BE49-F238E27FC236}">
                <a16:creationId xmlns:a16="http://schemas.microsoft.com/office/drawing/2014/main" id="{C9F3DF9A-CE02-4255-B548-04105BD12D05}"/>
              </a:ext>
            </a:extLst>
          </p:cNvPr>
          <p:cNvSpPr txBox="1">
            <a:spLocks/>
          </p:cNvSpPr>
          <p:nvPr userDrawn="1"/>
        </p:nvSpPr>
        <p:spPr>
          <a:xfrm>
            <a:off x="348003" y="6301366"/>
            <a:ext cx="3918857" cy="263149"/>
          </a:xfrm>
          <a:prstGeom prst="rect">
            <a:avLst/>
          </a:prstGeom>
        </p:spPr>
        <p:txBody>
          <a:bodyPr wrap="square">
            <a:spAutoFit/>
          </a:bodyPr>
          <a:lstStyle>
            <a:lvl1pPr algn="ctr" defTabSz="914400" rtl="0" eaLnBrk="1" latinLnBrk="0" hangingPunct="1">
              <a:lnSpc>
                <a:spcPct val="90000"/>
              </a:lnSpc>
              <a:spcBef>
                <a:spcPct val="0"/>
              </a:spcBef>
              <a:buNone/>
              <a:defRPr sz="4400" b="1" i="0" kern="1200">
                <a:solidFill>
                  <a:schemeClr val="tx1"/>
                </a:solidFill>
                <a:latin typeface="VTB Group Cond" panose="020B0506050504020204" pitchFamily="34" charset="0"/>
                <a:ea typeface="VTB Group Cond" panose="020B0506050504020204" pitchFamily="34" charset="0"/>
                <a:cs typeface="+mj-cs"/>
              </a:defRPr>
            </a:lvl1pPr>
          </a:lstStyle>
          <a:p>
            <a:pPr algn="l"/>
            <a:r>
              <a:rPr lang="fi-FI" sz="1200" b="0" dirty="0">
                <a:solidFill>
                  <a:schemeClr val="bg1">
                    <a:lumMod val="50000"/>
                  </a:schemeClr>
                </a:solidFill>
                <a:latin typeface="Oswald Light" pitchFamily="2" charset="-52"/>
                <a:ea typeface="VTB Group Cond Book" panose="020B0506050504020204" pitchFamily="34" charset="0"/>
              </a:rPr>
              <a:t>2023 yil 7-29 aprel “Xakaton” </a:t>
            </a:r>
            <a:endParaRPr lang="ru-RU" sz="1200" b="0" dirty="0">
              <a:solidFill>
                <a:schemeClr val="bg1">
                  <a:lumMod val="50000"/>
                </a:schemeClr>
              </a:solidFill>
              <a:latin typeface="Oswald Light" pitchFamily="2" charset="-52"/>
              <a:ea typeface="VTB Group Cond Book" panose="020B0506050504020204" pitchFamily="34" charset="0"/>
            </a:endParaRPr>
          </a:p>
        </p:txBody>
      </p:sp>
      <p:sp>
        <p:nvSpPr>
          <p:cNvPr id="13" name="Номер слайда 5">
            <a:extLst>
              <a:ext uri="{FF2B5EF4-FFF2-40B4-BE49-F238E27FC236}">
                <a16:creationId xmlns:a16="http://schemas.microsoft.com/office/drawing/2014/main" id="{C8463A09-EFBC-41F3-A46D-0A18C43E177F}"/>
              </a:ext>
            </a:extLst>
          </p:cNvPr>
          <p:cNvSpPr>
            <a:spLocks noGrp="1"/>
          </p:cNvSpPr>
          <p:nvPr>
            <p:ph type="sldNum" sz="quarter" idx="12"/>
          </p:nvPr>
        </p:nvSpPr>
        <p:spPr>
          <a:xfrm>
            <a:off x="9100797" y="6296213"/>
            <a:ext cx="2743200" cy="263149"/>
          </a:xfrm>
          <a:prstGeom prst="rect">
            <a:avLst/>
          </a:prstGeom>
        </p:spPr>
        <p:txBody>
          <a:bodyPr wrap="square">
            <a:spAutoFit/>
          </a:bodyPr>
          <a:lstStyle>
            <a:lvl1pPr algn="r">
              <a:defRPr lang="ru-RU" sz="1200" b="0" i="0" smtClean="0">
                <a:solidFill>
                  <a:schemeClr val="bg1">
                    <a:lumMod val="50000"/>
                  </a:schemeClr>
                </a:solidFill>
                <a:latin typeface="Oswald Light" pitchFamily="2" charset="-52"/>
                <a:ea typeface="VTB Group Cond Book" panose="020B0506050504020204" pitchFamily="34" charset="0"/>
                <a:cs typeface="+mj-cs"/>
              </a:defRPr>
            </a:lvl1pPr>
          </a:lstStyle>
          <a:p>
            <a:pPr>
              <a:lnSpc>
                <a:spcPct val="90000"/>
              </a:lnSpc>
              <a:spcBef>
                <a:spcPct val="0"/>
              </a:spcBef>
            </a:pPr>
            <a:fld id="{373AE3C4-C2A6-4DCD-9963-3D7F259FD580}" type="slidenum">
              <a:rPr lang="ru-RU" smtClean="0"/>
              <a:pPr>
                <a:lnSpc>
                  <a:spcPct val="90000"/>
                </a:lnSpc>
                <a:spcBef>
                  <a:spcPct val="0"/>
                </a:spcBef>
              </a:pPr>
              <a:t>‹#›</a:t>
            </a:fld>
            <a:endParaRPr lang="ru-RU" dirty="0"/>
          </a:p>
        </p:txBody>
      </p:sp>
      <p:sp>
        <p:nvSpPr>
          <p:cNvPr id="10" name="Заголовок 9">
            <a:extLst>
              <a:ext uri="{FF2B5EF4-FFF2-40B4-BE49-F238E27FC236}">
                <a16:creationId xmlns:a16="http://schemas.microsoft.com/office/drawing/2014/main" id="{6D9672F9-D3F0-49A0-A560-790BBA2016C6}"/>
              </a:ext>
            </a:extLst>
          </p:cNvPr>
          <p:cNvSpPr>
            <a:spLocks noGrp="1"/>
          </p:cNvSpPr>
          <p:nvPr>
            <p:ph type="title"/>
          </p:nvPr>
        </p:nvSpPr>
        <p:spPr>
          <a:xfrm>
            <a:off x="838200" y="1355142"/>
            <a:ext cx="10515600" cy="701731"/>
          </a:xfrm>
          <a:prstGeom prst="rect">
            <a:avLst/>
          </a:prstGeom>
        </p:spPr>
        <p:txBody>
          <a:bodyPr>
            <a:spAutoFit/>
          </a:bodyPr>
          <a:lstStyle>
            <a:lvl1pPr algn="ctr">
              <a:defRPr>
                <a:solidFill>
                  <a:schemeClr val="bg1"/>
                </a:solidFill>
              </a:defRPr>
            </a:lvl1pPr>
          </a:lstStyle>
          <a:p>
            <a:r>
              <a:rPr lang="ru-RU" dirty="0"/>
              <a:t>Образец заголовка</a:t>
            </a:r>
          </a:p>
        </p:txBody>
      </p:sp>
    </p:spTree>
    <p:extLst>
      <p:ext uri="{BB962C8B-B14F-4D97-AF65-F5344CB8AC3E}">
        <p14:creationId xmlns:p14="http://schemas.microsoft.com/office/powerpoint/2010/main" val="1636349072"/>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255">
          <p15:clr>
            <a:srgbClr val="FBAE40"/>
          </p15:clr>
        </p15:guide>
        <p15:guide id="6" orient="horz" pos="4065">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1_Заголовок и объект">
    <p:spTree>
      <p:nvGrpSpPr>
        <p:cNvPr id="1" name=""/>
        <p:cNvGrpSpPr/>
        <p:nvPr/>
      </p:nvGrpSpPr>
      <p:grpSpPr>
        <a:xfrm>
          <a:off x="0" y="0"/>
          <a:ext cx="0" cy="0"/>
          <a:chOff x="0" y="0"/>
          <a:chExt cx="0" cy="0"/>
        </a:xfrm>
      </p:grpSpPr>
      <p:sp>
        <p:nvSpPr>
          <p:cNvPr id="7" name="Заголовок 2">
            <a:extLst>
              <a:ext uri="{FF2B5EF4-FFF2-40B4-BE49-F238E27FC236}">
                <a16:creationId xmlns:a16="http://schemas.microsoft.com/office/drawing/2014/main" id="{C9F3DF9A-CE02-4255-B548-04105BD12D05}"/>
              </a:ext>
            </a:extLst>
          </p:cNvPr>
          <p:cNvSpPr txBox="1">
            <a:spLocks/>
          </p:cNvSpPr>
          <p:nvPr userDrawn="1"/>
        </p:nvSpPr>
        <p:spPr>
          <a:xfrm>
            <a:off x="348003" y="6301366"/>
            <a:ext cx="3918857" cy="263149"/>
          </a:xfrm>
          <a:prstGeom prst="rect">
            <a:avLst/>
          </a:prstGeom>
        </p:spPr>
        <p:txBody>
          <a:bodyPr wrap="square">
            <a:spAutoFit/>
          </a:bodyPr>
          <a:lstStyle>
            <a:lvl1pPr algn="ctr" defTabSz="914400" rtl="0" eaLnBrk="1" latinLnBrk="0" hangingPunct="1">
              <a:lnSpc>
                <a:spcPct val="90000"/>
              </a:lnSpc>
              <a:spcBef>
                <a:spcPct val="0"/>
              </a:spcBef>
              <a:buNone/>
              <a:defRPr sz="4400" b="1" i="0" kern="1200">
                <a:solidFill>
                  <a:schemeClr val="tx1"/>
                </a:solidFill>
                <a:latin typeface="VTB Group Cond" panose="020B0506050504020204" pitchFamily="34" charset="0"/>
                <a:ea typeface="VTB Group Cond" panose="020B0506050504020204" pitchFamily="34" charset="0"/>
                <a:cs typeface="+mj-cs"/>
              </a:defRPr>
            </a:lvl1pPr>
          </a:lstStyle>
          <a:p>
            <a:pPr algn="l"/>
            <a:r>
              <a:rPr lang="fi-FI" sz="1200" b="0" dirty="0">
                <a:solidFill>
                  <a:schemeClr val="bg1">
                    <a:lumMod val="50000"/>
                  </a:schemeClr>
                </a:solidFill>
                <a:latin typeface="Oswald Light" pitchFamily="2" charset="-52"/>
                <a:ea typeface="VTB Group Cond Book" panose="020B0506050504020204" pitchFamily="34" charset="0"/>
              </a:rPr>
              <a:t>2023 yil 7-29 aprel “Xakaton” </a:t>
            </a:r>
            <a:endParaRPr lang="ru-RU" sz="1200" b="0" dirty="0">
              <a:solidFill>
                <a:schemeClr val="bg1">
                  <a:lumMod val="50000"/>
                </a:schemeClr>
              </a:solidFill>
              <a:latin typeface="Oswald Light" pitchFamily="2" charset="-52"/>
              <a:ea typeface="VTB Group Cond Book" panose="020B0506050504020204" pitchFamily="34" charset="0"/>
            </a:endParaRPr>
          </a:p>
        </p:txBody>
      </p:sp>
      <p:sp>
        <p:nvSpPr>
          <p:cNvPr id="10" name="Заголовок 9">
            <a:extLst>
              <a:ext uri="{FF2B5EF4-FFF2-40B4-BE49-F238E27FC236}">
                <a16:creationId xmlns:a16="http://schemas.microsoft.com/office/drawing/2014/main" id="{6D9672F9-D3F0-49A0-A560-790BBA2016C6}"/>
              </a:ext>
            </a:extLst>
          </p:cNvPr>
          <p:cNvSpPr>
            <a:spLocks noGrp="1"/>
          </p:cNvSpPr>
          <p:nvPr>
            <p:ph type="title"/>
          </p:nvPr>
        </p:nvSpPr>
        <p:spPr>
          <a:xfrm>
            <a:off x="339210" y="340562"/>
            <a:ext cx="10515600" cy="701731"/>
          </a:xfrm>
          <a:prstGeom prst="rect">
            <a:avLst/>
          </a:prstGeom>
        </p:spPr>
        <p:txBody>
          <a:bodyPr>
            <a:spAutoFit/>
          </a:bodyPr>
          <a:lstStyle/>
          <a:p>
            <a:r>
              <a:rPr lang="ru-RU" dirty="0"/>
              <a:t>Образец заголовка</a:t>
            </a:r>
          </a:p>
        </p:txBody>
      </p:sp>
      <p:sp>
        <p:nvSpPr>
          <p:cNvPr id="13" name="Номер слайда 5">
            <a:extLst>
              <a:ext uri="{FF2B5EF4-FFF2-40B4-BE49-F238E27FC236}">
                <a16:creationId xmlns:a16="http://schemas.microsoft.com/office/drawing/2014/main" id="{C8463A09-EFBC-41F3-A46D-0A18C43E177F}"/>
              </a:ext>
            </a:extLst>
          </p:cNvPr>
          <p:cNvSpPr>
            <a:spLocks noGrp="1"/>
          </p:cNvSpPr>
          <p:nvPr>
            <p:ph type="sldNum" sz="quarter" idx="12"/>
          </p:nvPr>
        </p:nvSpPr>
        <p:spPr>
          <a:xfrm>
            <a:off x="9100797" y="6296213"/>
            <a:ext cx="2743200" cy="263149"/>
          </a:xfrm>
          <a:prstGeom prst="rect">
            <a:avLst/>
          </a:prstGeom>
        </p:spPr>
        <p:txBody>
          <a:bodyPr wrap="square">
            <a:spAutoFit/>
          </a:bodyPr>
          <a:lstStyle>
            <a:lvl1pPr algn="r">
              <a:defRPr lang="ru-RU" sz="1200" b="0" i="0" smtClean="0">
                <a:solidFill>
                  <a:schemeClr val="bg1">
                    <a:lumMod val="50000"/>
                  </a:schemeClr>
                </a:solidFill>
                <a:latin typeface="Oswald Light" pitchFamily="2" charset="-52"/>
                <a:ea typeface="VTB Group Cond Book" panose="020B0506050504020204" pitchFamily="34" charset="0"/>
                <a:cs typeface="+mj-cs"/>
              </a:defRPr>
            </a:lvl1pPr>
          </a:lstStyle>
          <a:p>
            <a:pPr>
              <a:lnSpc>
                <a:spcPct val="90000"/>
              </a:lnSpc>
              <a:spcBef>
                <a:spcPct val="0"/>
              </a:spcBef>
            </a:pPr>
            <a:fld id="{373AE3C4-C2A6-4DCD-9963-3D7F259FD580}" type="slidenum">
              <a:rPr lang="ru-RU" smtClean="0"/>
              <a:pPr>
                <a:lnSpc>
                  <a:spcPct val="90000"/>
                </a:lnSpc>
                <a:spcBef>
                  <a:spcPct val="0"/>
                </a:spcBef>
              </a:pPr>
              <a:t>‹#›</a:t>
            </a:fld>
            <a:endParaRPr lang="ru-RU" dirty="0"/>
          </a:p>
        </p:txBody>
      </p:sp>
      <p:sp>
        <p:nvSpPr>
          <p:cNvPr id="15" name="Рисунок 2">
            <a:extLst>
              <a:ext uri="{FF2B5EF4-FFF2-40B4-BE49-F238E27FC236}">
                <a16:creationId xmlns:a16="http://schemas.microsoft.com/office/drawing/2014/main" id="{7093EDD3-4480-4049-A82A-D4049AC31133}"/>
              </a:ext>
            </a:extLst>
          </p:cNvPr>
          <p:cNvSpPr>
            <a:spLocks noGrp="1"/>
          </p:cNvSpPr>
          <p:nvPr>
            <p:ph type="pic" sz="quarter" idx="13"/>
          </p:nvPr>
        </p:nvSpPr>
        <p:spPr>
          <a:xfrm>
            <a:off x="1321383" y="1724743"/>
            <a:ext cx="2386800" cy="2386800"/>
          </a:xfrm>
          <a:prstGeom prst="ellipse">
            <a:avLst/>
          </a:prstGeom>
          <a:pattFill prst="pct5">
            <a:fgClr>
              <a:schemeClr val="accent1"/>
            </a:fgClr>
            <a:bgClr>
              <a:schemeClr val="bg1"/>
            </a:bgClr>
          </a:pattFill>
          <a:ln>
            <a:noFill/>
          </a:ln>
        </p:spPr>
        <p:txBody>
          <a:bodyPr/>
          <a:lstStyle/>
          <a:p>
            <a:endParaRPr lang="ru-RU"/>
          </a:p>
        </p:txBody>
      </p:sp>
      <p:sp>
        <p:nvSpPr>
          <p:cNvPr id="16" name="Рисунок 2">
            <a:extLst>
              <a:ext uri="{FF2B5EF4-FFF2-40B4-BE49-F238E27FC236}">
                <a16:creationId xmlns:a16="http://schemas.microsoft.com/office/drawing/2014/main" id="{FC1E6A4A-E2C0-4D63-BE71-37308DE75629}"/>
              </a:ext>
            </a:extLst>
          </p:cNvPr>
          <p:cNvSpPr>
            <a:spLocks noGrp="1"/>
          </p:cNvSpPr>
          <p:nvPr>
            <p:ph type="pic" sz="quarter" idx="14"/>
          </p:nvPr>
        </p:nvSpPr>
        <p:spPr>
          <a:xfrm>
            <a:off x="4866863" y="1724743"/>
            <a:ext cx="2386800" cy="2386800"/>
          </a:xfrm>
          <a:prstGeom prst="ellipse">
            <a:avLst/>
          </a:prstGeom>
          <a:pattFill prst="pct5">
            <a:fgClr>
              <a:schemeClr val="accent1"/>
            </a:fgClr>
            <a:bgClr>
              <a:schemeClr val="bg1"/>
            </a:bgClr>
          </a:pattFill>
          <a:ln>
            <a:noFill/>
          </a:ln>
        </p:spPr>
        <p:txBody>
          <a:bodyPr/>
          <a:lstStyle/>
          <a:p>
            <a:endParaRPr lang="ru-RU"/>
          </a:p>
        </p:txBody>
      </p:sp>
      <p:sp>
        <p:nvSpPr>
          <p:cNvPr id="17" name="Рисунок 2">
            <a:extLst>
              <a:ext uri="{FF2B5EF4-FFF2-40B4-BE49-F238E27FC236}">
                <a16:creationId xmlns:a16="http://schemas.microsoft.com/office/drawing/2014/main" id="{94FFDAA4-2EF4-4DE6-9E1D-73216D165172}"/>
              </a:ext>
            </a:extLst>
          </p:cNvPr>
          <p:cNvSpPr>
            <a:spLocks noGrp="1"/>
          </p:cNvSpPr>
          <p:nvPr>
            <p:ph type="pic" sz="quarter" idx="15"/>
          </p:nvPr>
        </p:nvSpPr>
        <p:spPr>
          <a:xfrm>
            <a:off x="8412344" y="1724743"/>
            <a:ext cx="2386800" cy="2386800"/>
          </a:xfrm>
          <a:prstGeom prst="ellipse">
            <a:avLst/>
          </a:prstGeom>
          <a:pattFill prst="pct5">
            <a:fgClr>
              <a:schemeClr val="accent1"/>
            </a:fgClr>
            <a:bgClr>
              <a:schemeClr val="bg1"/>
            </a:bgClr>
          </a:pattFill>
          <a:ln>
            <a:noFill/>
          </a:ln>
        </p:spPr>
        <p:txBody>
          <a:bodyPr/>
          <a:lstStyle/>
          <a:p>
            <a:endParaRPr lang="ru-RU"/>
          </a:p>
        </p:txBody>
      </p:sp>
    </p:spTree>
    <p:extLst>
      <p:ext uri="{BB962C8B-B14F-4D97-AF65-F5344CB8AC3E}">
        <p14:creationId xmlns:p14="http://schemas.microsoft.com/office/powerpoint/2010/main" val="137820438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323">
          <p15:clr>
            <a:srgbClr val="FBAE40"/>
          </p15:clr>
        </p15:guide>
        <p15:guide id="6" orient="horz" pos="4065">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6_Заголовок и объект">
    <p:bg>
      <p:bgPr>
        <a:gradFill>
          <a:gsLst>
            <a:gs pos="100000">
              <a:schemeClr val="accent3">
                <a:lumMod val="60000"/>
                <a:lumOff val="40000"/>
              </a:schemeClr>
            </a:gs>
            <a:gs pos="0">
              <a:schemeClr val="accent3"/>
            </a:gs>
          </a:gsLst>
          <a:lin ang="13500000" scaled="0"/>
        </a:gradFill>
        <a:effectLst/>
      </p:bgPr>
    </p:bg>
    <p:spTree>
      <p:nvGrpSpPr>
        <p:cNvPr id="1" name=""/>
        <p:cNvGrpSpPr/>
        <p:nvPr/>
      </p:nvGrpSpPr>
      <p:grpSpPr>
        <a:xfrm>
          <a:off x="0" y="0"/>
          <a:ext cx="0" cy="0"/>
          <a:chOff x="0" y="0"/>
          <a:chExt cx="0" cy="0"/>
        </a:xfrm>
      </p:grpSpPr>
      <p:sp>
        <p:nvSpPr>
          <p:cNvPr id="85" name="Рисунок 82">
            <a:extLst>
              <a:ext uri="{FF2B5EF4-FFF2-40B4-BE49-F238E27FC236}">
                <a16:creationId xmlns:a16="http://schemas.microsoft.com/office/drawing/2014/main" id="{1E60C6E6-E49D-4E31-82A2-A999DF68C821}"/>
              </a:ext>
            </a:extLst>
          </p:cNvPr>
          <p:cNvSpPr>
            <a:spLocks noGrp="1"/>
          </p:cNvSpPr>
          <p:nvPr>
            <p:ph type="pic" sz="quarter" idx="12"/>
          </p:nvPr>
        </p:nvSpPr>
        <p:spPr>
          <a:xfrm>
            <a:off x="7986713" y="4576763"/>
            <a:ext cx="3110590" cy="2333625"/>
          </a:xfrm>
          <a:prstGeom prst="roundRect">
            <a:avLst>
              <a:gd name="adj" fmla="val 1565"/>
            </a:avLst>
          </a:prstGeom>
          <a:pattFill prst="pct5">
            <a:fgClr>
              <a:schemeClr val="accent1"/>
            </a:fgClr>
            <a:bgClr>
              <a:schemeClr val="bg1"/>
            </a:bgClr>
          </a:pattFill>
        </p:spPr>
        <p:txBody>
          <a:bodyPr anchor="ctr"/>
          <a:lstStyle>
            <a:lvl1pPr marL="0" indent="0" algn="ctr">
              <a:buNone/>
              <a:defRPr/>
            </a:lvl1pPr>
          </a:lstStyle>
          <a:p>
            <a:endParaRPr lang="ru-RU" dirty="0"/>
          </a:p>
        </p:txBody>
      </p:sp>
      <p:sp>
        <p:nvSpPr>
          <p:cNvPr id="10" name="Заголовок 9">
            <a:extLst>
              <a:ext uri="{FF2B5EF4-FFF2-40B4-BE49-F238E27FC236}">
                <a16:creationId xmlns:a16="http://schemas.microsoft.com/office/drawing/2014/main" id="{6D9672F9-D3F0-49A0-A560-790BBA2016C6}"/>
              </a:ext>
            </a:extLst>
          </p:cNvPr>
          <p:cNvSpPr>
            <a:spLocks noGrp="1"/>
          </p:cNvSpPr>
          <p:nvPr>
            <p:ph type="title"/>
          </p:nvPr>
        </p:nvSpPr>
        <p:spPr>
          <a:xfrm>
            <a:off x="339210" y="340562"/>
            <a:ext cx="11409878" cy="701731"/>
          </a:xfrm>
          <a:prstGeom prst="rect">
            <a:avLst/>
          </a:prstGeom>
        </p:spPr>
        <p:txBody>
          <a:bodyPr wrap="square">
            <a:spAutoFit/>
          </a:bodyPr>
          <a:lstStyle>
            <a:lvl1pPr algn="ctr">
              <a:defRPr>
                <a:solidFill>
                  <a:schemeClr val="bg1"/>
                </a:solidFill>
              </a:defRPr>
            </a:lvl1pPr>
          </a:lstStyle>
          <a:p>
            <a:r>
              <a:rPr lang="ru-RU" dirty="0"/>
              <a:t>Образец заголовка</a:t>
            </a:r>
          </a:p>
        </p:txBody>
      </p:sp>
      <p:sp>
        <p:nvSpPr>
          <p:cNvPr id="2" name="AutoShape 4">
            <a:extLst>
              <a:ext uri="{FF2B5EF4-FFF2-40B4-BE49-F238E27FC236}">
                <a16:creationId xmlns:a16="http://schemas.microsoft.com/office/drawing/2014/main" id="{75E5B588-7114-4246-AAB0-258581938DBE}"/>
              </a:ext>
            </a:extLst>
          </p:cNvPr>
          <p:cNvSpPr>
            <a:spLocks noChangeAspect="1" noChangeArrowheads="1"/>
          </p:cNvSpPr>
          <p:nvPr userDrawn="1"/>
        </p:nvSpPr>
        <p:spPr bwMode="auto">
          <a:xfrm>
            <a:off x="5943600" y="3384687"/>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81" name="Рисунок 73">
            <a:extLst>
              <a:ext uri="{FF2B5EF4-FFF2-40B4-BE49-F238E27FC236}">
                <a16:creationId xmlns:a16="http://schemas.microsoft.com/office/drawing/2014/main" id="{F818671B-5820-427D-AF49-A5299E9923DA}"/>
              </a:ext>
            </a:extLst>
          </p:cNvPr>
          <p:cNvSpPr>
            <a:spLocks noGrp="1"/>
          </p:cNvSpPr>
          <p:nvPr>
            <p:ph type="pic" sz="quarter" idx="10"/>
          </p:nvPr>
        </p:nvSpPr>
        <p:spPr>
          <a:xfrm>
            <a:off x="3862388" y="3607594"/>
            <a:ext cx="4557712" cy="2845594"/>
          </a:xfrm>
          <a:prstGeom prst="rect">
            <a:avLst/>
          </a:prstGeom>
          <a:pattFill prst="pct5">
            <a:fgClr>
              <a:schemeClr val="accent1"/>
            </a:fgClr>
            <a:bgClr>
              <a:schemeClr val="bg1"/>
            </a:bgClr>
          </a:pattFill>
        </p:spPr>
        <p:txBody>
          <a:bodyPr/>
          <a:lstStyle/>
          <a:p>
            <a:endParaRPr lang="ru-RU"/>
          </a:p>
        </p:txBody>
      </p:sp>
      <p:sp>
        <p:nvSpPr>
          <p:cNvPr id="83" name="Рисунок 82">
            <a:extLst>
              <a:ext uri="{FF2B5EF4-FFF2-40B4-BE49-F238E27FC236}">
                <a16:creationId xmlns:a16="http://schemas.microsoft.com/office/drawing/2014/main" id="{8D781D7D-BA30-4009-B3C4-207BBDFD0A87}"/>
              </a:ext>
            </a:extLst>
          </p:cNvPr>
          <p:cNvSpPr>
            <a:spLocks noGrp="1"/>
          </p:cNvSpPr>
          <p:nvPr>
            <p:ph type="pic" sz="quarter" idx="11"/>
          </p:nvPr>
        </p:nvSpPr>
        <p:spPr>
          <a:xfrm>
            <a:off x="1178842" y="4341203"/>
            <a:ext cx="2321595" cy="3102585"/>
          </a:xfrm>
          <a:prstGeom prst="roundRect">
            <a:avLst>
              <a:gd name="adj" fmla="val 1565"/>
            </a:avLst>
          </a:prstGeom>
          <a:pattFill prst="pct5">
            <a:fgClr>
              <a:schemeClr val="accent1"/>
            </a:fgClr>
            <a:bgClr>
              <a:schemeClr val="bg1"/>
            </a:bgClr>
          </a:pattFill>
        </p:spPr>
        <p:txBody>
          <a:bodyPr anchor="ctr"/>
          <a:lstStyle>
            <a:lvl1pPr marL="0" indent="0" algn="ctr">
              <a:buNone/>
              <a:defRPr/>
            </a:lvl1pPr>
          </a:lstStyle>
          <a:p>
            <a:endParaRPr lang="ru-RU" dirty="0"/>
          </a:p>
        </p:txBody>
      </p:sp>
    </p:spTree>
    <p:extLst>
      <p:ext uri="{BB962C8B-B14F-4D97-AF65-F5344CB8AC3E}">
        <p14:creationId xmlns:p14="http://schemas.microsoft.com/office/powerpoint/2010/main" val="293818232"/>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323">
          <p15:clr>
            <a:srgbClr val="FBAE40"/>
          </p15:clr>
        </p15:guide>
        <p15:guide id="6" orient="horz" pos="4065">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6_Заголовок и объект">
    <p:bg>
      <p:bgPr>
        <a:gradFill>
          <a:gsLst>
            <a:gs pos="100000">
              <a:schemeClr val="accent3">
                <a:lumMod val="60000"/>
                <a:lumOff val="40000"/>
              </a:schemeClr>
            </a:gs>
            <a:gs pos="0">
              <a:schemeClr val="accent3"/>
            </a:gs>
          </a:gsLst>
          <a:lin ang="13500000" scaled="0"/>
        </a:gradFill>
        <a:effectLst/>
      </p:bgPr>
    </p:bg>
    <p:spTree>
      <p:nvGrpSpPr>
        <p:cNvPr id="1" name=""/>
        <p:cNvGrpSpPr/>
        <p:nvPr/>
      </p:nvGrpSpPr>
      <p:grpSpPr>
        <a:xfrm>
          <a:off x="0" y="0"/>
          <a:ext cx="0" cy="0"/>
          <a:chOff x="0" y="0"/>
          <a:chExt cx="0" cy="0"/>
        </a:xfrm>
      </p:grpSpPr>
      <p:sp>
        <p:nvSpPr>
          <p:cNvPr id="10" name="Заголовок 9">
            <a:extLst>
              <a:ext uri="{FF2B5EF4-FFF2-40B4-BE49-F238E27FC236}">
                <a16:creationId xmlns:a16="http://schemas.microsoft.com/office/drawing/2014/main" id="{6D9672F9-D3F0-49A0-A560-790BBA2016C6}"/>
              </a:ext>
            </a:extLst>
          </p:cNvPr>
          <p:cNvSpPr>
            <a:spLocks noGrp="1"/>
          </p:cNvSpPr>
          <p:nvPr>
            <p:ph type="title"/>
          </p:nvPr>
        </p:nvSpPr>
        <p:spPr>
          <a:xfrm>
            <a:off x="339210" y="340562"/>
            <a:ext cx="11409878" cy="701731"/>
          </a:xfrm>
          <a:prstGeom prst="rect">
            <a:avLst/>
          </a:prstGeom>
        </p:spPr>
        <p:txBody>
          <a:bodyPr wrap="square">
            <a:spAutoFit/>
          </a:bodyPr>
          <a:lstStyle>
            <a:lvl1pPr algn="ctr">
              <a:defRPr>
                <a:solidFill>
                  <a:schemeClr val="bg1"/>
                </a:solidFill>
              </a:defRPr>
            </a:lvl1pPr>
          </a:lstStyle>
          <a:p>
            <a:r>
              <a:rPr lang="ru-RU" dirty="0"/>
              <a:t>Образец заголовка</a:t>
            </a:r>
          </a:p>
        </p:txBody>
      </p:sp>
      <p:sp>
        <p:nvSpPr>
          <p:cNvPr id="2" name="AutoShape 4">
            <a:extLst>
              <a:ext uri="{FF2B5EF4-FFF2-40B4-BE49-F238E27FC236}">
                <a16:creationId xmlns:a16="http://schemas.microsoft.com/office/drawing/2014/main" id="{75E5B588-7114-4246-AAB0-258581938DBE}"/>
              </a:ext>
            </a:extLst>
          </p:cNvPr>
          <p:cNvSpPr>
            <a:spLocks noChangeAspect="1" noChangeArrowheads="1"/>
          </p:cNvSpPr>
          <p:nvPr userDrawn="1"/>
        </p:nvSpPr>
        <p:spPr bwMode="auto">
          <a:xfrm>
            <a:off x="5943600" y="3384687"/>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3" name="Рисунок 2">
            <a:extLst>
              <a:ext uri="{FF2B5EF4-FFF2-40B4-BE49-F238E27FC236}">
                <a16:creationId xmlns:a16="http://schemas.microsoft.com/office/drawing/2014/main" id="{0DD5E299-FA48-80FC-2F7B-26944CEDFA09}"/>
              </a:ext>
            </a:extLst>
          </p:cNvPr>
          <p:cNvSpPr>
            <a:spLocks noGrp="1"/>
          </p:cNvSpPr>
          <p:nvPr>
            <p:ph type="pic" sz="quarter" idx="11"/>
          </p:nvPr>
        </p:nvSpPr>
        <p:spPr>
          <a:xfrm>
            <a:off x="1089501" y="3537087"/>
            <a:ext cx="10012998" cy="10012998"/>
          </a:xfrm>
          <a:prstGeom prst="ellipse">
            <a:avLst/>
          </a:prstGeom>
          <a:pattFill prst="pct5">
            <a:fgClr>
              <a:schemeClr val="accent1"/>
            </a:fgClr>
            <a:bgClr>
              <a:schemeClr val="bg1"/>
            </a:bgClr>
          </a:pattFill>
        </p:spPr>
        <p:txBody>
          <a:bodyPr/>
          <a:lstStyle/>
          <a:p>
            <a:endParaRPr lang="ru-RU"/>
          </a:p>
        </p:txBody>
      </p:sp>
    </p:spTree>
    <p:extLst>
      <p:ext uri="{BB962C8B-B14F-4D97-AF65-F5344CB8AC3E}">
        <p14:creationId xmlns:p14="http://schemas.microsoft.com/office/powerpoint/2010/main" val="4148260337"/>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323">
          <p15:clr>
            <a:srgbClr val="FBAE40"/>
          </p15:clr>
        </p15:guide>
        <p15:guide id="6" orient="horz" pos="4065">
          <p15:clr>
            <a:srgbClr val="FBAE4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7_Заголовок и объект">
    <p:bg>
      <p:bgPr>
        <a:gradFill>
          <a:gsLst>
            <a:gs pos="100000">
              <a:schemeClr val="accent3">
                <a:lumMod val="60000"/>
                <a:lumOff val="40000"/>
              </a:schemeClr>
            </a:gs>
            <a:gs pos="0">
              <a:schemeClr val="accent3"/>
            </a:gs>
          </a:gsLst>
          <a:lin ang="13500000" scaled="0"/>
        </a:gradFill>
        <a:effectLst/>
      </p:bgPr>
    </p:bg>
    <p:spTree>
      <p:nvGrpSpPr>
        <p:cNvPr id="1" name=""/>
        <p:cNvGrpSpPr/>
        <p:nvPr/>
      </p:nvGrpSpPr>
      <p:grpSpPr>
        <a:xfrm>
          <a:off x="0" y="0"/>
          <a:ext cx="0" cy="0"/>
          <a:chOff x="0" y="0"/>
          <a:chExt cx="0" cy="0"/>
        </a:xfrm>
      </p:grpSpPr>
      <p:sp>
        <p:nvSpPr>
          <p:cNvPr id="10" name="Заголовок 9">
            <a:extLst>
              <a:ext uri="{FF2B5EF4-FFF2-40B4-BE49-F238E27FC236}">
                <a16:creationId xmlns:a16="http://schemas.microsoft.com/office/drawing/2014/main" id="{6D9672F9-D3F0-49A0-A560-790BBA2016C6}"/>
              </a:ext>
            </a:extLst>
          </p:cNvPr>
          <p:cNvSpPr>
            <a:spLocks noGrp="1"/>
          </p:cNvSpPr>
          <p:nvPr>
            <p:ph type="title"/>
          </p:nvPr>
        </p:nvSpPr>
        <p:spPr>
          <a:xfrm>
            <a:off x="339210" y="340562"/>
            <a:ext cx="11409878" cy="701731"/>
          </a:xfrm>
          <a:prstGeom prst="rect">
            <a:avLst/>
          </a:prstGeom>
        </p:spPr>
        <p:txBody>
          <a:bodyPr wrap="square">
            <a:spAutoFit/>
          </a:bodyPr>
          <a:lstStyle>
            <a:lvl1pPr algn="ctr">
              <a:defRPr>
                <a:solidFill>
                  <a:schemeClr val="bg1"/>
                </a:solidFill>
              </a:defRPr>
            </a:lvl1pPr>
          </a:lstStyle>
          <a:p>
            <a:r>
              <a:rPr lang="ru-RU" dirty="0"/>
              <a:t>Образец заголовка</a:t>
            </a:r>
          </a:p>
        </p:txBody>
      </p:sp>
      <p:sp>
        <p:nvSpPr>
          <p:cNvPr id="7" name="Заголовок 2">
            <a:extLst>
              <a:ext uri="{FF2B5EF4-FFF2-40B4-BE49-F238E27FC236}">
                <a16:creationId xmlns:a16="http://schemas.microsoft.com/office/drawing/2014/main" id="{63625772-4B94-463A-AF84-929C60827F5D}"/>
              </a:ext>
            </a:extLst>
          </p:cNvPr>
          <p:cNvSpPr txBox="1">
            <a:spLocks/>
          </p:cNvSpPr>
          <p:nvPr userDrawn="1"/>
        </p:nvSpPr>
        <p:spPr>
          <a:xfrm>
            <a:off x="348003" y="6301366"/>
            <a:ext cx="3918857" cy="263149"/>
          </a:xfrm>
          <a:prstGeom prst="rect">
            <a:avLst/>
          </a:prstGeom>
        </p:spPr>
        <p:txBody>
          <a:bodyPr wrap="square">
            <a:spAutoFit/>
          </a:bodyPr>
          <a:lstStyle>
            <a:lvl1pPr algn="ctr" defTabSz="914400" rtl="0" eaLnBrk="1" latinLnBrk="0" hangingPunct="1">
              <a:lnSpc>
                <a:spcPct val="90000"/>
              </a:lnSpc>
              <a:spcBef>
                <a:spcPct val="0"/>
              </a:spcBef>
              <a:buNone/>
              <a:defRPr sz="4400" b="1" i="0" kern="1200">
                <a:solidFill>
                  <a:schemeClr val="tx1"/>
                </a:solidFill>
                <a:latin typeface="VTB Group Cond" panose="020B0506050504020204" pitchFamily="34" charset="0"/>
                <a:ea typeface="VTB Group Cond" panose="020B0506050504020204" pitchFamily="34" charset="0"/>
                <a:cs typeface="+mj-cs"/>
              </a:defRPr>
            </a:lvl1pPr>
          </a:lstStyle>
          <a:p>
            <a:pPr algn="l"/>
            <a:r>
              <a:rPr lang="fi-FI" sz="1200" b="0" dirty="0">
                <a:solidFill>
                  <a:schemeClr val="bg1"/>
                </a:solidFill>
                <a:latin typeface="Oswald Light" pitchFamily="2" charset="-52"/>
                <a:ea typeface="VTB Group Cond Book" panose="020B0506050504020204" pitchFamily="34" charset="0"/>
              </a:rPr>
              <a:t>2023 yil 7-29 aprel “Xakaton” </a:t>
            </a:r>
            <a:endParaRPr lang="ru-RU" sz="1200" b="0" dirty="0">
              <a:solidFill>
                <a:schemeClr val="bg1"/>
              </a:solidFill>
              <a:latin typeface="Oswald Light" pitchFamily="2" charset="-52"/>
              <a:ea typeface="VTB Group Cond Book" panose="020B0506050504020204" pitchFamily="34" charset="0"/>
            </a:endParaRPr>
          </a:p>
        </p:txBody>
      </p:sp>
    </p:spTree>
    <p:extLst>
      <p:ext uri="{BB962C8B-B14F-4D97-AF65-F5344CB8AC3E}">
        <p14:creationId xmlns:p14="http://schemas.microsoft.com/office/powerpoint/2010/main" val="99706137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323">
          <p15:clr>
            <a:srgbClr val="FBAE40"/>
          </p15:clr>
        </p15:guide>
        <p15:guide id="6" orient="horz" pos="4065">
          <p15:clr>
            <a:srgbClr val="FBAE4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8_Заголовок и объект">
    <p:bg>
      <p:bgPr>
        <a:gradFill>
          <a:gsLst>
            <a:gs pos="100000">
              <a:schemeClr val="accent3">
                <a:lumMod val="60000"/>
                <a:lumOff val="40000"/>
              </a:schemeClr>
            </a:gs>
            <a:gs pos="0">
              <a:schemeClr val="accent3"/>
            </a:gs>
          </a:gsLst>
          <a:lin ang="13500000" scaled="0"/>
        </a:gra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977172237"/>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323">
          <p15:clr>
            <a:srgbClr val="FBAE40"/>
          </p15:clr>
        </p15:guide>
        <p15:guide id="6" orient="horz" pos="4065">
          <p15:clr>
            <a:srgbClr val="FBAE40"/>
          </p15:clr>
        </p15:guide>
      </p15:sldGuideLst>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2_Титульный слайд">
    <p:bg>
      <p:bgPr>
        <a:gradFill>
          <a:gsLst>
            <a:gs pos="100000">
              <a:schemeClr val="accent3">
                <a:lumMod val="60000"/>
                <a:lumOff val="40000"/>
              </a:schemeClr>
            </a:gs>
            <a:gs pos="0">
              <a:schemeClr val="accent3"/>
            </a:gs>
          </a:gsLst>
          <a:lin ang="13500000" scaled="0"/>
        </a:gradFill>
        <a:effectLst/>
      </p:bgPr>
    </p:bg>
    <p:spTree>
      <p:nvGrpSpPr>
        <p:cNvPr id="1" name=""/>
        <p:cNvGrpSpPr/>
        <p:nvPr/>
      </p:nvGrpSpPr>
      <p:grpSpPr>
        <a:xfrm>
          <a:off x="0" y="0"/>
          <a:ext cx="0" cy="0"/>
          <a:chOff x="0" y="0"/>
          <a:chExt cx="0" cy="0"/>
        </a:xfrm>
      </p:grpSpPr>
      <p:sp>
        <p:nvSpPr>
          <p:cNvPr id="8" name="Заголовок 9">
            <a:extLst>
              <a:ext uri="{FF2B5EF4-FFF2-40B4-BE49-F238E27FC236}">
                <a16:creationId xmlns:a16="http://schemas.microsoft.com/office/drawing/2014/main" id="{4B6D3DEB-7D50-4F8B-A4EB-8B8DACAA64B5}"/>
              </a:ext>
            </a:extLst>
          </p:cNvPr>
          <p:cNvSpPr>
            <a:spLocks noGrp="1"/>
          </p:cNvSpPr>
          <p:nvPr>
            <p:ph type="title"/>
          </p:nvPr>
        </p:nvSpPr>
        <p:spPr>
          <a:xfrm>
            <a:off x="339210" y="340562"/>
            <a:ext cx="10515600" cy="701731"/>
          </a:xfrm>
          <a:prstGeom prst="rect">
            <a:avLst/>
          </a:prstGeom>
        </p:spPr>
        <p:txBody>
          <a:bodyPr>
            <a:spAutoFit/>
          </a:bodyPr>
          <a:lstStyle/>
          <a:p>
            <a:r>
              <a:rPr lang="ru-RU" dirty="0"/>
              <a:t>Образец заголовка</a:t>
            </a:r>
          </a:p>
        </p:txBody>
      </p:sp>
      <p:sp>
        <p:nvSpPr>
          <p:cNvPr id="9" name="Заголовок 2">
            <a:extLst>
              <a:ext uri="{FF2B5EF4-FFF2-40B4-BE49-F238E27FC236}">
                <a16:creationId xmlns:a16="http://schemas.microsoft.com/office/drawing/2014/main" id="{F0B8FE2C-96E3-444B-9949-E1D53543D75F}"/>
              </a:ext>
            </a:extLst>
          </p:cNvPr>
          <p:cNvSpPr txBox="1">
            <a:spLocks/>
          </p:cNvSpPr>
          <p:nvPr userDrawn="1"/>
        </p:nvSpPr>
        <p:spPr>
          <a:xfrm>
            <a:off x="348003" y="6301366"/>
            <a:ext cx="3918857" cy="263149"/>
          </a:xfrm>
          <a:prstGeom prst="rect">
            <a:avLst/>
          </a:prstGeom>
        </p:spPr>
        <p:txBody>
          <a:bodyPr wrap="square">
            <a:spAutoFit/>
          </a:bodyPr>
          <a:lstStyle>
            <a:lvl1pPr algn="ctr" defTabSz="914400" rtl="0" eaLnBrk="1" latinLnBrk="0" hangingPunct="1">
              <a:lnSpc>
                <a:spcPct val="90000"/>
              </a:lnSpc>
              <a:spcBef>
                <a:spcPct val="0"/>
              </a:spcBef>
              <a:buNone/>
              <a:defRPr sz="4400" b="1" i="0" kern="1200">
                <a:solidFill>
                  <a:schemeClr val="tx1"/>
                </a:solidFill>
                <a:latin typeface="VTB Group Cond" panose="020B0506050504020204" pitchFamily="34" charset="0"/>
                <a:ea typeface="VTB Group Cond" panose="020B0506050504020204" pitchFamily="34" charset="0"/>
                <a:cs typeface="+mj-cs"/>
              </a:defRPr>
            </a:lvl1pPr>
          </a:lstStyle>
          <a:p>
            <a:pPr algn="l"/>
            <a:r>
              <a:rPr lang="fi-FI" sz="1200" b="0" dirty="0">
                <a:solidFill>
                  <a:schemeClr val="bg1"/>
                </a:solidFill>
                <a:latin typeface="Oswald Light" pitchFamily="2" charset="-52"/>
                <a:ea typeface="VTB Group Cond Book" panose="020B0506050504020204" pitchFamily="34" charset="0"/>
              </a:rPr>
              <a:t>2023 yil 7-29 aprel “Xakaton” </a:t>
            </a:r>
            <a:endParaRPr lang="ru-RU" sz="1200" b="0" dirty="0">
              <a:solidFill>
                <a:schemeClr val="bg1"/>
              </a:solidFill>
              <a:latin typeface="Oswald Light" pitchFamily="2" charset="-52"/>
              <a:ea typeface="VTB Group Cond Book" panose="020B0506050504020204" pitchFamily="34" charset="0"/>
            </a:endParaRPr>
          </a:p>
        </p:txBody>
      </p:sp>
    </p:spTree>
    <p:extLst>
      <p:ext uri="{BB962C8B-B14F-4D97-AF65-F5344CB8AC3E}">
        <p14:creationId xmlns:p14="http://schemas.microsoft.com/office/powerpoint/2010/main" val="3082728854"/>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8" name="Нижний колонтитул 7">
            <a:extLst>
              <a:ext uri="{FF2B5EF4-FFF2-40B4-BE49-F238E27FC236}">
                <a16:creationId xmlns:a16="http://schemas.microsoft.com/office/drawing/2014/main" id="{CD85FC0D-9464-4538-8E32-A864AF617FD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Tree>
    <p:extLst>
      <p:ext uri="{BB962C8B-B14F-4D97-AF65-F5344CB8AC3E}">
        <p14:creationId xmlns:p14="http://schemas.microsoft.com/office/powerpoint/2010/main" val="738555044"/>
      </p:ext>
    </p:extLst>
  </p:cSld>
  <p:clrMap bg1="lt1" tx1="dk1" bg2="lt2" tx2="dk2" accent1="accent1" accent2="accent2" accent3="accent3" accent4="accent4" accent5="accent5" accent6="accent6" hlink="hlink" folHlink="folHlink"/>
  <p:sldLayoutIdLst>
    <p:sldLayoutId id="2147483649" r:id="rId1"/>
    <p:sldLayoutId id="2147483691" r:id="rId2"/>
    <p:sldLayoutId id="2147483661" r:id="rId3"/>
    <p:sldLayoutId id="2147483650" r:id="rId4"/>
    <p:sldLayoutId id="2147483684" r:id="rId5"/>
    <p:sldLayoutId id="2147483688" r:id="rId6"/>
    <p:sldLayoutId id="2147483683" r:id="rId7"/>
    <p:sldLayoutId id="2147483675" r:id="rId8"/>
    <p:sldLayoutId id="2147483690" r:id="rId9"/>
    <p:sldLayoutId id="2147483689" r:id="rId10"/>
    <p:sldLayoutId id="2147483677" r:id="rId11"/>
    <p:sldLayoutId id="2147483692" r:id="rId12"/>
    <p:sldLayoutId id="2147483678" r:id="rId13"/>
    <p:sldLayoutId id="2147483693" r:id="rId14"/>
    <p:sldLayoutId id="2147483676" r:id="rId15"/>
    <p:sldLayoutId id="2147483674" r:id="rId16"/>
    <p:sldLayoutId id="2147483680" r:id="rId17"/>
    <p:sldLayoutId id="2147483694" r:id="rId18"/>
    <p:sldLayoutId id="2147483681" r:id="rId19"/>
    <p:sldLayoutId id="2147483682" r:id="rId20"/>
    <p:sldLayoutId id="2147483679" r:id="rId2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8.xml"/><Relationship Id="rId4" Type="http://schemas.openxmlformats.org/officeDocument/2006/relationships/hyperlink" Target="https://unsplash.com/license"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3" Type="http://schemas.openxmlformats.org/officeDocument/2006/relationships/hyperlink" Target="https://unsplash.com/license" TargetMode="External"/><Relationship Id="rId2" Type="http://schemas.openxmlformats.org/officeDocument/2006/relationships/image" Target="../media/image10.jpeg"/><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3" Type="http://schemas.openxmlformats.org/officeDocument/2006/relationships/hyperlink" Target="https://unsplash.com/license" TargetMode="External"/><Relationship Id="rId2" Type="http://schemas.openxmlformats.org/officeDocument/2006/relationships/image" Target="../media/image14.jpg"/><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8.xml"/></Relationships>
</file>

<file path=ppt/slides/_rels/slide2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8.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8.xml"/></Relationships>
</file>

<file path=ppt/slides/_rels/slide26.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8.xml"/></Relationships>
</file>

<file path=ppt/slides/_rels/slide2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8.xml"/></Relationships>
</file>

<file path=ppt/slides/_rels/slide28.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8.xml"/></Relationships>
</file>

<file path=ppt/slides/_rels/slide29.xml.rels><?xml version="1.0" encoding="UTF-8" standalone="yes"?>
<Relationships xmlns="http://schemas.openxmlformats.org/package/2006/relationships"><Relationship Id="rId2" Type="http://schemas.openxmlformats.org/officeDocument/2006/relationships/image" Target="../media/image27.emf"/><Relationship Id="rId1" Type="http://schemas.openxmlformats.org/officeDocument/2006/relationships/slideLayout" Target="../slideLayouts/slideLayout8.xml"/></Relationships>
</file>

<file path=ppt/slides/_rels/slide30.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8.xml"/></Relationships>
</file>

<file path=ppt/slides/_rels/slide31.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8.xml"/></Relationships>
</file>

<file path=ppt/slides/_rels/slide3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hyperlink" Target="https://unsplash.com/" TargetMode="External"/><Relationship Id="rId1" Type="http://schemas.openxmlformats.org/officeDocument/2006/relationships/slideLayout" Target="../slideLayouts/slideLayout8.xml"/><Relationship Id="rId4" Type="http://schemas.openxmlformats.org/officeDocument/2006/relationships/hyperlink" Target="https://unsplash.com/license" TargetMode="External"/></Relationships>
</file>

<file path=ppt/slides/_rels/slide33.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8.xml"/><Relationship Id="rId4" Type="http://schemas.openxmlformats.org/officeDocument/2006/relationships/hyperlink" Target="https://unsplash.com/licens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4F1E0505-E303-D8ED-6CC0-D70EACE43B47}"/>
              </a:ext>
            </a:extLst>
          </p:cNvPr>
          <p:cNvSpPr txBox="1">
            <a:spLocks/>
          </p:cNvSpPr>
          <p:nvPr/>
        </p:nvSpPr>
        <p:spPr bwMode="gray">
          <a:xfrm>
            <a:off x="7579039" y="4793149"/>
            <a:ext cx="3805871" cy="338554"/>
          </a:xfrm>
          <a:prstGeom prst="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spAutoFit/>
          </a:bodyPr>
          <a:lstStyle>
            <a:lvl1pPr marL="0" lvl="0" indent="0" defTabSz="895350" eaLnBrk="1" hangingPunct="1">
              <a:buClr>
                <a:schemeClr val="tx2"/>
              </a:buClr>
              <a:defRPr>
                <a:latin typeface="+mn-lt"/>
              </a:defRPr>
            </a:lvl1pPr>
            <a:lvl2pPr marL="193675" lvl="1" indent="-192088" defTabSz="895350" eaLnBrk="1" hangingPunct="1">
              <a:buClr>
                <a:schemeClr val="tx2"/>
              </a:buClr>
              <a:buSzPct val="125000"/>
              <a:buFont typeface="Arial" charset="0"/>
              <a:buChar char="▪"/>
              <a:defRPr>
                <a:latin typeface="+mn-lt"/>
              </a:defRPr>
            </a:lvl2pPr>
            <a:lvl3pPr marL="457200" lvl="2" indent="-261938" defTabSz="895350" eaLnBrk="1" hangingPunct="1">
              <a:buClr>
                <a:schemeClr val="tx2"/>
              </a:buClr>
              <a:buSzPct val="120000"/>
              <a:buFont typeface="Arial" charset="0"/>
              <a:buChar char="–"/>
              <a:defRPr>
                <a:latin typeface="+mn-lt"/>
              </a:defRPr>
            </a:lvl3pPr>
            <a:lvl4pPr marL="614363" lvl="3" indent="-155575" defTabSz="895350" eaLnBrk="1" hangingPunct="1">
              <a:buClr>
                <a:schemeClr val="tx2"/>
              </a:buClr>
              <a:buSzPct val="120000"/>
              <a:buFont typeface="Arial" charset="0"/>
              <a:buChar char="▫"/>
              <a:defRPr>
                <a:latin typeface="+mn-lt"/>
              </a:defRPr>
            </a:lvl4pPr>
            <a:lvl5pPr marL="749808" lvl="4" indent="-130175" defTabSz="895350" eaLnBrk="1" hangingPunct="1">
              <a:buClr>
                <a:schemeClr val="tx2"/>
              </a:buClr>
              <a:buSzPct val="89000"/>
              <a:buFont typeface="Arial" charset="0"/>
              <a:buChar char="-"/>
              <a:defRPr>
                <a:latin typeface="+mn-lt"/>
              </a:defRPr>
            </a:lvl5pPr>
            <a:lvl6pPr marL="749808" indent="-130175" defTabSz="895350" fontAlgn="base">
              <a:spcBef>
                <a:spcPct val="0"/>
              </a:spcBef>
              <a:spcAft>
                <a:spcPct val="0"/>
              </a:spcAft>
              <a:buClr>
                <a:schemeClr val="tx2"/>
              </a:buClr>
              <a:buSzPct val="89000"/>
              <a:buFont typeface="Arial" charset="0"/>
              <a:buChar char="-"/>
              <a:defRPr>
                <a:latin typeface="+mn-lt"/>
              </a:defRPr>
            </a:lvl6pPr>
            <a:lvl7pPr marL="749808" indent="-130175" defTabSz="895350" fontAlgn="base">
              <a:spcBef>
                <a:spcPct val="0"/>
              </a:spcBef>
              <a:spcAft>
                <a:spcPct val="0"/>
              </a:spcAft>
              <a:buClr>
                <a:schemeClr val="tx2"/>
              </a:buClr>
              <a:buSzPct val="89000"/>
              <a:buFont typeface="Arial" charset="0"/>
              <a:buChar char="-"/>
              <a:defRPr>
                <a:latin typeface="+mn-lt"/>
              </a:defRPr>
            </a:lvl7pPr>
            <a:lvl8pPr marL="749808" indent="-130175" defTabSz="895350" fontAlgn="base">
              <a:spcBef>
                <a:spcPct val="0"/>
              </a:spcBef>
              <a:spcAft>
                <a:spcPct val="0"/>
              </a:spcAft>
              <a:buClr>
                <a:schemeClr val="tx2"/>
              </a:buClr>
              <a:buSzPct val="89000"/>
              <a:buFont typeface="Arial" charset="0"/>
              <a:buChar char="-"/>
              <a:defRPr>
                <a:latin typeface="+mn-lt"/>
              </a:defRPr>
            </a:lvl8pPr>
            <a:lvl9pPr marL="749808" indent="-130175" defTabSz="895350" fontAlgn="base">
              <a:spcBef>
                <a:spcPct val="0"/>
              </a:spcBef>
              <a:spcAft>
                <a:spcPct val="0"/>
              </a:spcAft>
              <a:buClr>
                <a:schemeClr val="tx2"/>
              </a:buClr>
              <a:buSzPct val="89000"/>
              <a:buFont typeface="Arial" charset="0"/>
              <a:buChar char="-"/>
              <a:defRPr>
                <a:latin typeface="+mn-lt"/>
              </a:defRPr>
            </a:lvl9pPr>
          </a:lstStyle>
          <a:p>
            <a:pPr fontAlgn="base">
              <a:spcAft>
                <a:spcPct val="0"/>
              </a:spcAft>
              <a:buClr>
                <a:srgbClr val="009FE9"/>
              </a:buClr>
            </a:pPr>
            <a:r>
              <a:rPr lang="en-US" sz="2200" dirty="0" err="1">
                <a:solidFill>
                  <a:srgbClr val="FFFF00"/>
                </a:solidFill>
                <a:latin typeface="Oswald Light" pitchFamily="2" charset="-52"/>
                <a:ea typeface="VTB Group Cond Book" panose="020B0506050504020204" pitchFamily="34" charset="77"/>
              </a:rPr>
              <a:t>Begijonov</a:t>
            </a:r>
            <a:r>
              <a:rPr lang="en-US" sz="2200" dirty="0">
                <a:solidFill>
                  <a:srgbClr val="FFFF00"/>
                </a:solidFill>
                <a:latin typeface="Oswald Light" pitchFamily="2" charset="-52"/>
                <a:ea typeface="VTB Group Cond Book" panose="020B0506050504020204" pitchFamily="34" charset="77"/>
              </a:rPr>
              <a:t> </a:t>
            </a:r>
            <a:r>
              <a:rPr lang="en-US" sz="2200" dirty="0" err="1">
                <a:solidFill>
                  <a:srgbClr val="FFFF00"/>
                </a:solidFill>
                <a:latin typeface="Oswald Light" pitchFamily="2" charset="-52"/>
                <a:ea typeface="VTB Group Cond Book" panose="020B0506050504020204" pitchFamily="34" charset="77"/>
              </a:rPr>
              <a:t>Makhmudbek</a:t>
            </a:r>
            <a:endParaRPr lang="ru-RU" sz="2200" dirty="0">
              <a:solidFill>
                <a:srgbClr val="FFFF00"/>
              </a:solidFill>
              <a:latin typeface="Oswald Light" pitchFamily="2" charset="-52"/>
              <a:ea typeface="VTB Group Cond Book" panose="020B0506050504020204" pitchFamily="34" charset="77"/>
            </a:endParaRPr>
          </a:p>
        </p:txBody>
      </p:sp>
      <p:sp>
        <p:nvSpPr>
          <p:cNvPr id="7" name="Rounded Rectangle 17">
            <a:extLst>
              <a:ext uri="{FF2B5EF4-FFF2-40B4-BE49-F238E27FC236}">
                <a16:creationId xmlns:a16="http://schemas.microsoft.com/office/drawing/2014/main" id="{6AB33A65-AF4F-1F56-FEAF-DC2BF6049A20}"/>
              </a:ext>
            </a:extLst>
          </p:cNvPr>
          <p:cNvSpPr/>
          <p:nvPr/>
        </p:nvSpPr>
        <p:spPr>
          <a:xfrm>
            <a:off x="7579039" y="5242190"/>
            <a:ext cx="3174328" cy="510230"/>
          </a:xfrm>
          <a:prstGeom prst="roundRect">
            <a:avLst/>
          </a:prstGeom>
          <a:solidFill>
            <a:schemeClr val="accent3"/>
          </a:solidFill>
          <a:ln w="12700" cap="flat" cmpd="sng" algn="ctr">
            <a:noFill/>
            <a:prstDash val="solid"/>
            <a:miter lim="800000"/>
          </a:ln>
          <a:effectLst/>
        </p:spPr>
        <p:txBody>
          <a:bodyPr rtlCol="0" anchor="ctr"/>
          <a:lstStyle/>
          <a:p>
            <a:pPr algn="ctr" defTabSz="228600"/>
            <a:endParaRPr lang="ru-RU" sz="900" kern="0" dirty="0">
              <a:solidFill>
                <a:srgbClr val="FFFFFF"/>
              </a:solidFill>
              <a:latin typeface="Oswald Light" pitchFamily="2" charset="-52"/>
            </a:endParaRPr>
          </a:p>
        </p:txBody>
      </p:sp>
      <p:sp>
        <p:nvSpPr>
          <p:cNvPr id="8" name="Rounded Rectangle 4">
            <a:extLst>
              <a:ext uri="{FF2B5EF4-FFF2-40B4-BE49-F238E27FC236}">
                <a16:creationId xmlns:a16="http://schemas.microsoft.com/office/drawing/2014/main" id="{092A18EC-EEA5-80D5-6B0C-D5A11DAFF90E}"/>
              </a:ext>
            </a:extLst>
          </p:cNvPr>
          <p:cNvSpPr/>
          <p:nvPr/>
        </p:nvSpPr>
        <p:spPr>
          <a:xfrm>
            <a:off x="9325230" y="5242190"/>
            <a:ext cx="1635826" cy="510230"/>
          </a:xfrm>
          <a:prstGeom prst="roundRect">
            <a:avLst/>
          </a:prstGeom>
          <a:solidFill>
            <a:schemeClr val="accent2"/>
          </a:solidFill>
          <a:ln w="12700" cap="flat" cmpd="sng" algn="ctr">
            <a:noFill/>
            <a:prstDash val="solid"/>
            <a:miter lim="800000"/>
          </a:ln>
          <a:effectLst/>
        </p:spPr>
        <p:txBody>
          <a:bodyPr rtlCol="0" anchor="ctr"/>
          <a:lstStyle/>
          <a:p>
            <a:pPr algn="ctr" defTabSz="228600"/>
            <a:endParaRPr lang="ru-RU" sz="900" kern="0" dirty="0">
              <a:solidFill>
                <a:srgbClr val="FFFFFF"/>
              </a:solidFill>
              <a:latin typeface="Oswald Light" pitchFamily="2" charset="-52"/>
            </a:endParaRPr>
          </a:p>
        </p:txBody>
      </p:sp>
      <p:sp>
        <p:nvSpPr>
          <p:cNvPr id="9" name="TextBox 8">
            <a:extLst>
              <a:ext uri="{FF2B5EF4-FFF2-40B4-BE49-F238E27FC236}">
                <a16:creationId xmlns:a16="http://schemas.microsoft.com/office/drawing/2014/main" id="{E85399D5-B759-F1E3-BA76-36685FD6CB58}"/>
              </a:ext>
            </a:extLst>
          </p:cNvPr>
          <p:cNvSpPr txBox="1">
            <a:spLocks/>
          </p:cNvSpPr>
          <p:nvPr/>
        </p:nvSpPr>
        <p:spPr bwMode="gray">
          <a:xfrm>
            <a:off x="8130988" y="5307144"/>
            <a:ext cx="2775319" cy="384721"/>
          </a:xfrm>
          <a:prstGeom prst="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spAutoFit/>
          </a:bodyPr>
          <a:lstStyle>
            <a:lvl1pPr marL="0" lvl="0" indent="0" defTabSz="895350" eaLnBrk="1" hangingPunct="1">
              <a:buClr>
                <a:schemeClr val="tx2"/>
              </a:buClr>
              <a:defRPr>
                <a:latin typeface="+mn-lt"/>
              </a:defRPr>
            </a:lvl1pPr>
            <a:lvl2pPr marL="193675" lvl="1" indent="-192088" defTabSz="895350" eaLnBrk="1" hangingPunct="1">
              <a:buClr>
                <a:schemeClr val="tx2"/>
              </a:buClr>
              <a:buSzPct val="125000"/>
              <a:buFont typeface="Arial" charset="0"/>
              <a:buChar char="▪"/>
              <a:defRPr>
                <a:latin typeface="+mn-lt"/>
              </a:defRPr>
            </a:lvl2pPr>
            <a:lvl3pPr marL="457200" lvl="2" indent="-261938" defTabSz="895350" eaLnBrk="1" hangingPunct="1">
              <a:buClr>
                <a:schemeClr val="tx2"/>
              </a:buClr>
              <a:buSzPct val="120000"/>
              <a:buFont typeface="Arial" charset="0"/>
              <a:buChar char="–"/>
              <a:defRPr>
                <a:latin typeface="+mn-lt"/>
              </a:defRPr>
            </a:lvl3pPr>
            <a:lvl4pPr marL="614363" lvl="3" indent="-155575" defTabSz="895350" eaLnBrk="1" hangingPunct="1">
              <a:buClr>
                <a:schemeClr val="tx2"/>
              </a:buClr>
              <a:buSzPct val="120000"/>
              <a:buFont typeface="Arial" charset="0"/>
              <a:buChar char="▫"/>
              <a:defRPr>
                <a:latin typeface="+mn-lt"/>
              </a:defRPr>
            </a:lvl4pPr>
            <a:lvl5pPr marL="749808" lvl="4" indent="-130175" defTabSz="895350" eaLnBrk="1" hangingPunct="1">
              <a:buClr>
                <a:schemeClr val="tx2"/>
              </a:buClr>
              <a:buSzPct val="89000"/>
              <a:buFont typeface="Arial" charset="0"/>
              <a:buChar char="-"/>
              <a:defRPr>
                <a:latin typeface="+mn-lt"/>
              </a:defRPr>
            </a:lvl5pPr>
            <a:lvl6pPr marL="749808" indent="-130175" defTabSz="895350" fontAlgn="base">
              <a:spcBef>
                <a:spcPct val="0"/>
              </a:spcBef>
              <a:spcAft>
                <a:spcPct val="0"/>
              </a:spcAft>
              <a:buClr>
                <a:schemeClr val="tx2"/>
              </a:buClr>
              <a:buSzPct val="89000"/>
              <a:buFont typeface="Arial" charset="0"/>
              <a:buChar char="-"/>
              <a:defRPr>
                <a:latin typeface="+mn-lt"/>
              </a:defRPr>
            </a:lvl6pPr>
            <a:lvl7pPr marL="749808" indent="-130175" defTabSz="895350" fontAlgn="base">
              <a:spcBef>
                <a:spcPct val="0"/>
              </a:spcBef>
              <a:spcAft>
                <a:spcPct val="0"/>
              </a:spcAft>
              <a:buClr>
                <a:schemeClr val="tx2"/>
              </a:buClr>
              <a:buSzPct val="89000"/>
              <a:buFont typeface="Arial" charset="0"/>
              <a:buChar char="-"/>
              <a:defRPr>
                <a:latin typeface="+mn-lt"/>
              </a:defRPr>
            </a:lvl7pPr>
            <a:lvl8pPr marL="749808" indent="-130175" defTabSz="895350" fontAlgn="base">
              <a:spcBef>
                <a:spcPct val="0"/>
              </a:spcBef>
              <a:spcAft>
                <a:spcPct val="0"/>
              </a:spcAft>
              <a:buClr>
                <a:schemeClr val="tx2"/>
              </a:buClr>
              <a:buSzPct val="89000"/>
              <a:buFont typeface="Arial" charset="0"/>
              <a:buChar char="-"/>
              <a:defRPr>
                <a:latin typeface="+mn-lt"/>
              </a:defRPr>
            </a:lvl8pPr>
            <a:lvl9pPr marL="749808" indent="-130175" defTabSz="895350" fontAlgn="base">
              <a:spcBef>
                <a:spcPct val="0"/>
              </a:spcBef>
              <a:spcAft>
                <a:spcPct val="0"/>
              </a:spcAft>
              <a:buClr>
                <a:schemeClr val="tx2"/>
              </a:buClr>
              <a:buSzPct val="89000"/>
              <a:buFont typeface="Arial" charset="0"/>
              <a:buChar char="-"/>
              <a:defRPr>
                <a:latin typeface="+mn-lt"/>
              </a:defRPr>
            </a:lvl9pPr>
          </a:lstStyle>
          <a:p>
            <a:pPr fontAlgn="base">
              <a:spcAft>
                <a:spcPct val="0"/>
              </a:spcAft>
              <a:buClr>
                <a:srgbClr val="009FE9"/>
              </a:buClr>
            </a:pPr>
            <a:r>
              <a:rPr lang="en-US" sz="2500" dirty="0" err="1">
                <a:solidFill>
                  <a:schemeClr val="bg1"/>
                </a:solidFill>
                <a:latin typeface="Oswald Light" pitchFamily="2" charset="-52"/>
                <a:ea typeface="VTB Group Cond Book" panose="020B0506050504020204" pitchFamily="34" charset="77"/>
              </a:rPr>
              <a:t>AndMI</a:t>
            </a:r>
            <a:r>
              <a:rPr lang="en-US" sz="2500" dirty="0">
                <a:solidFill>
                  <a:schemeClr val="bg1"/>
                </a:solidFill>
                <a:latin typeface="Oswald Light" pitchFamily="2" charset="-52"/>
                <a:ea typeface="VTB Group Cond Book" panose="020B0506050504020204" pitchFamily="34" charset="77"/>
              </a:rPr>
              <a:t>          2023-2024</a:t>
            </a:r>
            <a:endParaRPr lang="ru-RU" sz="2500" dirty="0">
              <a:solidFill>
                <a:schemeClr val="bg1"/>
              </a:solidFill>
              <a:latin typeface="Oswald Light" pitchFamily="2" charset="-52"/>
              <a:ea typeface="VTB Group Cond Book" panose="020B0506050504020204" pitchFamily="34" charset="77"/>
            </a:endParaRPr>
          </a:p>
        </p:txBody>
      </p:sp>
      <p:sp>
        <p:nvSpPr>
          <p:cNvPr id="11" name="TextBox 10">
            <a:extLst>
              <a:ext uri="{FF2B5EF4-FFF2-40B4-BE49-F238E27FC236}">
                <a16:creationId xmlns:a16="http://schemas.microsoft.com/office/drawing/2014/main" id="{D3236CCD-9B28-5CE5-3DDC-C40178E1D1A6}"/>
              </a:ext>
            </a:extLst>
          </p:cNvPr>
          <p:cNvSpPr txBox="1"/>
          <p:nvPr/>
        </p:nvSpPr>
        <p:spPr>
          <a:xfrm>
            <a:off x="6753201" y="219901"/>
            <a:ext cx="5438799" cy="1446550"/>
          </a:xfrm>
          <a:prstGeom prst="rect">
            <a:avLst/>
          </a:prstGeom>
          <a:noFill/>
          <a:ln>
            <a:noFill/>
          </a:ln>
        </p:spPr>
        <p:txBody>
          <a:bodyPr wrap="square" lIns="91440" tIns="45720" rIns="91440" bIns="45720" rtlCol="0">
            <a:spAutoFit/>
          </a:bodyPr>
          <a:lstStyle/>
          <a:p>
            <a:r>
              <a:rPr lang="en-US" sz="4400" b="1" dirty="0">
                <a:solidFill>
                  <a:schemeClr val="bg1"/>
                </a:solidFill>
                <a:latin typeface="Oswald" pitchFamily="2" charset="-52"/>
                <a:ea typeface="Roboto Condensed" panose="02000000000000000000" pitchFamily="2" charset="0"/>
                <a:cs typeface="Roboto Condensed" panose="02000000000000000000" pitchFamily="2" charset="0"/>
              </a:rPr>
              <a:t>Drawing geometry and engineering graphics</a:t>
            </a:r>
          </a:p>
        </p:txBody>
      </p:sp>
      <p:sp>
        <p:nvSpPr>
          <p:cNvPr id="2" name="TextBox 1">
            <a:extLst>
              <a:ext uri="{FF2B5EF4-FFF2-40B4-BE49-F238E27FC236}">
                <a16:creationId xmlns:a16="http://schemas.microsoft.com/office/drawing/2014/main" id="{085A35DD-AA2F-D986-8797-18101F661DE1}"/>
              </a:ext>
            </a:extLst>
          </p:cNvPr>
          <p:cNvSpPr txBox="1"/>
          <p:nvPr/>
        </p:nvSpPr>
        <p:spPr>
          <a:xfrm>
            <a:off x="6986860" y="3409220"/>
            <a:ext cx="4209224" cy="830997"/>
          </a:xfrm>
          <a:prstGeom prst="rect">
            <a:avLst/>
          </a:prstGeom>
          <a:noFill/>
          <a:ln>
            <a:noFill/>
          </a:ln>
        </p:spPr>
        <p:txBody>
          <a:bodyPr wrap="square" lIns="91440" tIns="45720" rIns="91440" bIns="45720" rtlCol="0">
            <a:spAutoFit/>
          </a:bodyPr>
          <a:lstStyle/>
          <a:p>
            <a:r>
              <a:rPr lang="en-US" sz="2400" dirty="0">
                <a:solidFill>
                  <a:schemeClr val="bg1"/>
                </a:solidFill>
                <a:latin typeface="Oswald" pitchFamily="2" charset="-52"/>
                <a:ea typeface="Roboto Condensed" panose="02000000000000000000" pitchFamily="2" charset="0"/>
                <a:cs typeface="Roboto Condensed" panose="02000000000000000000" pitchFamily="2" charset="0"/>
              </a:rPr>
              <a:t>week 10 - Draw </a:t>
            </a:r>
            <a:r>
              <a:rPr lang="en-US" sz="2400" dirty="0" err="1">
                <a:solidFill>
                  <a:schemeClr val="bg1"/>
                </a:solidFill>
                <a:latin typeface="Oswald" pitchFamily="2" charset="-52"/>
                <a:ea typeface="Roboto Condensed" panose="02000000000000000000" pitchFamily="2" charset="0"/>
                <a:cs typeface="Roboto Condensed" panose="02000000000000000000" pitchFamily="2" charset="0"/>
              </a:rPr>
              <a:t>grafic</a:t>
            </a:r>
            <a:r>
              <a:rPr lang="en-US" sz="2400" dirty="0">
                <a:solidFill>
                  <a:schemeClr val="bg1"/>
                </a:solidFill>
                <a:latin typeface="Oswald" pitchFamily="2" charset="-52"/>
                <a:ea typeface="Roboto Condensed" panose="02000000000000000000" pitchFamily="2" charset="0"/>
                <a:cs typeface="Roboto Condensed" panose="02000000000000000000" pitchFamily="2" charset="0"/>
              </a:rPr>
              <a:t> elements. Reproduction of images.</a:t>
            </a:r>
          </a:p>
        </p:txBody>
      </p:sp>
      <p:pic>
        <p:nvPicPr>
          <p:cNvPr id="4" name="Рисунок 3"/>
          <p:cNvPicPr>
            <a:picLocks noGrp="1" noChangeAspect="1"/>
          </p:cNvPicPr>
          <p:nvPr>
            <p:ph type="pic" sz="quarter" idx="11"/>
          </p:nvPr>
        </p:nvPicPr>
        <p:blipFill>
          <a:blip r:embed="rId2">
            <a:extLst>
              <a:ext uri="{28A0092B-C50C-407E-A947-70E740481C1C}">
                <a14:useLocalDpi xmlns:a14="http://schemas.microsoft.com/office/drawing/2010/main" val="0"/>
              </a:ext>
            </a:extLst>
          </a:blip>
          <a:srcRect t="17089" b="17089"/>
          <a:stretch>
            <a:fillRect/>
          </a:stretch>
        </p:blipFill>
        <p:spPr>
          <a:xfrm>
            <a:off x="-2402541" y="-611683"/>
            <a:ext cx="9047182" cy="9047182"/>
          </a:xfrm>
        </p:spPr>
      </p:pic>
    </p:spTree>
    <p:extLst>
      <p:ext uri="{BB962C8B-B14F-4D97-AF65-F5344CB8AC3E}">
        <p14:creationId xmlns:p14="http://schemas.microsoft.com/office/powerpoint/2010/main" val="69902855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4F1E0505-E303-D8ED-6CC0-D70EACE43B47}"/>
              </a:ext>
            </a:extLst>
          </p:cNvPr>
          <p:cNvSpPr txBox="1">
            <a:spLocks/>
          </p:cNvSpPr>
          <p:nvPr/>
        </p:nvSpPr>
        <p:spPr bwMode="gray">
          <a:xfrm>
            <a:off x="7579039" y="4793149"/>
            <a:ext cx="3805871" cy="338554"/>
          </a:xfrm>
          <a:prstGeom prst="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spAutoFit/>
          </a:bodyPr>
          <a:lstStyle>
            <a:lvl1pPr marL="0" lvl="0" indent="0" defTabSz="895350" eaLnBrk="1" hangingPunct="1">
              <a:buClr>
                <a:schemeClr val="tx2"/>
              </a:buClr>
              <a:defRPr>
                <a:latin typeface="+mn-lt"/>
              </a:defRPr>
            </a:lvl1pPr>
            <a:lvl2pPr marL="193675" lvl="1" indent="-192088" defTabSz="895350" eaLnBrk="1" hangingPunct="1">
              <a:buClr>
                <a:schemeClr val="tx2"/>
              </a:buClr>
              <a:buSzPct val="125000"/>
              <a:buFont typeface="Arial" charset="0"/>
              <a:buChar char="▪"/>
              <a:defRPr>
                <a:latin typeface="+mn-lt"/>
              </a:defRPr>
            </a:lvl2pPr>
            <a:lvl3pPr marL="457200" lvl="2" indent="-261938" defTabSz="895350" eaLnBrk="1" hangingPunct="1">
              <a:buClr>
                <a:schemeClr val="tx2"/>
              </a:buClr>
              <a:buSzPct val="120000"/>
              <a:buFont typeface="Arial" charset="0"/>
              <a:buChar char="–"/>
              <a:defRPr>
                <a:latin typeface="+mn-lt"/>
              </a:defRPr>
            </a:lvl3pPr>
            <a:lvl4pPr marL="614363" lvl="3" indent="-155575" defTabSz="895350" eaLnBrk="1" hangingPunct="1">
              <a:buClr>
                <a:schemeClr val="tx2"/>
              </a:buClr>
              <a:buSzPct val="120000"/>
              <a:buFont typeface="Arial" charset="0"/>
              <a:buChar char="▫"/>
              <a:defRPr>
                <a:latin typeface="+mn-lt"/>
              </a:defRPr>
            </a:lvl4pPr>
            <a:lvl5pPr marL="749808" lvl="4" indent="-130175" defTabSz="895350" eaLnBrk="1" hangingPunct="1">
              <a:buClr>
                <a:schemeClr val="tx2"/>
              </a:buClr>
              <a:buSzPct val="89000"/>
              <a:buFont typeface="Arial" charset="0"/>
              <a:buChar char="-"/>
              <a:defRPr>
                <a:latin typeface="+mn-lt"/>
              </a:defRPr>
            </a:lvl5pPr>
            <a:lvl6pPr marL="749808" indent="-130175" defTabSz="895350" fontAlgn="base">
              <a:spcBef>
                <a:spcPct val="0"/>
              </a:spcBef>
              <a:spcAft>
                <a:spcPct val="0"/>
              </a:spcAft>
              <a:buClr>
                <a:schemeClr val="tx2"/>
              </a:buClr>
              <a:buSzPct val="89000"/>
              <a:buFont typeface="Arial" charset="0"/>
              <a:buChar char="-"/>
              <a:defRPr>
                <a:latin typeface="+mn-lt"/>
              </a:defRPr>
            </a:lvl6pPr>
            <a:lvl7pPr marL="749808" indent="-130175" defTabSz="895350" fontAlgn="base">
              <a:spcBef>
                <a:spcPct val="0"/>
              </a:spcBef>
              <a:spcAft>
                <a:spcPct val="0"/>
              </a:spcAft>
              <a:buClr>
                <a:schemeClr val="tx2"/>
              </a:buClr>
              <a:buSzPct val="89000"/>
              <a:buFont typeface="Arial" charset="0"/>
              <a:buChar char="-"/>
              <a:defRPr>
                <a:latin typeface="+mn-lt"/>
              </a:defRPr>
            </a:lvl7pPr>
            <a:lvl8pPr marL="749808" indent="-130175" defTabSz="895350" fontAlgn="base">
              <a:spcBef>
                <a:spcPct val="0"/>
              </a:spcBef>
              <a:spcAft>
                <a:spcPct val="0"/>
              </a:spcAft>
              <a:buClr>
                <a:schemeClr val="tx2"/>
              </a:buClr>
              <a:buSzPct val="89000"/>
              <a:buFont typeface="Arial" charset="0"/>
              <a:buChar char="-"/>
              <a:defRPr>
                <a:latin typeface="+mn-lt"/>
              </a:defRPr>
            </a:lvl8pPr>
            <a:lvl9pPr marL="749808" indent="-130175" defTabSz="895350" fontAlgn="base">
              <a:spcBef>
                <a:spcPct val="0"/>
              </a:spcBef>
              <a:spcAft>
                <a:spcPct val="0"/>
              </a:spcAft>
              <a:buClr>
                <a:schemeClr val="tx2"/>
              </a:buClr>
              <a:buSzPct val="89000"/>
              <a:buFont typeface="Arial" charset="0"/>
              <a:buChar char="-"/>
              <a:defRPr>
                <a:latin typeface="+mn-lt"/>
              </a:defRPr>
            </a:lvl9pPr>
          </a:lstStyle>
          <a:p>
            <a:pPr fontAlgn="base">
              <a:spcAft>
                <a:spcPct val="0"/>
              </a:spcAft>
              <a:buClr>
                <a:srgbClr val="009FE9"/>
              </a:buClr>
            </a:pPr>
            <a:r>
              <a:rPr lang="en-US" sz="2200" dirty="0" err="1">
                <a:solidFill>
                  <a:srgbClr val="FFFF00"/>
                </a:solidFill>
                <a:latin typeface="Oswald Light" pitchFamily="2" charset="-52"/>
                <a:ea typeface="VTB Group Cond Book" panose="020B0506050504020204" pitchFamily="34" charset="77"/>
              </a:rPr>
              <a:t>Begijonov</a:t>
            </a:r>
            <a:r>
              <a:rPr lang="en-US" sz="2200" dirty="0">
                <a:solidFill>
                  <a:srgbClr val="FFFF00"/>
                </a:solidFill>
                <a:latin typeface="Oswald Light" pitchFamily="2" charset="-52"/>
                <a:ea typeface="VTB Group Cond Book" panose="020B0506050504020204" pitchFamily="34" charset="77"/>
              </a:rPr>
              <a:t> </a:t>
            </a:r>
            <a:r>
              <a:rPr lang="en-US" sz="2200" dirty="0" err="1">
                <a:solidFill>
                  <a:srgbClr val="FFFF00"/>
                </a:solidFill>
                <a:latin typeface="Oswald Light" pitchFamily="2" charset="-52"/>
                <a:ea typeface="VTB Group Cond Book" panose="020B0506050504020204" pitchFamily="34" charset="77"/>
              </a:rPr>
              <a:t>Makhmudbek</a:t>
            </a:r>
            <a:endParaRPr lang="ru-RU" sz="2200" dirty="0">
              <a:solidFill>
                <a:srgbClr val="FFFF00"/>
              </a:solidFill>
              <a:latin typeface="Oswald Light" pitchFamily="2" charset="-52"/>
              <a:ea typeface="VTB Group Cond Book" panose="020B0506050504020204" pitchFamily="34" charset="77"/>
            </a:endParaRPr>
          </a:p>
        </p:txBody>
      </p:sp>
      <p:sp>
        <p:nvSpPr>
          <p:cNvPr id="7" name="Rounded Rectangle 17">
            <a:extLst>
              <a:ext uri="{FF2B5EF4-FFF2-40B4-BE49-F238E27FC236}">
                <a16:creationId xmlns:a16="http://schemas.microsoft.com/office/drawing/2014/main" id="{6AB33A65-AF4F-1F56-FEAF-DC2BF6049A20}"/>
              </a:ext>
            </a:extLst>
          </p:cNvPr>
          <p:cNvSpPr/>
          <p:nvPr/>
        </p:nvSpPr>
        <p:spPr>
          <a:xfrm>
            <a:off x="7579039" y="5242190"/>
            <a:ext cx="3174328" cy="510230"/>
          </a:xfrm>
          <a:prstGeom prst="roundRect">
            <a:avLst/>
          </a:prstGeom>
          <a:solidFill>
            <a:schemeClr val="accent3"/>
          </a:solidFill>
          <a:ln w="12700" cap="flat" cmpd="sng" algn="ctr">
            <a:noFill/>
            <a:prstDash val="solid"/>
            <a:miter lim="800000"/>
          </a:ln>
          <a:effectLst/>
        </p:spPr>
        <p:txBody>
          <a:bodyPr rtlCol="0" anchor="ctr"/>
          <a:lstStyle/>
          <a:p>
            <a:pPr algn="ctr" defTabSz="228600"/>
            <a:endParaRPr lang="ru-RU" sz="900" kern="0" dirty="0">
              <a:solidFill>
                <a:srgbClr val="FFFFFF"/>
              </a:solidFill>
              <a:latin typeface="Oswald Light" pitchFamily="2" charset="-52"/>
            </a:endParaRPr>
          </a:p>
        </p:txBody>
      </p:sp>
      <p:sp>
        <p:nvSpPr>
          <p:cNvPr id="8" name="Rounded Rectangle 4">
            <a:extLst>
              <a:ext uri="{FF2B5EF4-FFF2-40B4-BE49-F238E27FC236}">
                <a16:creationId xmlns:a16="http://schemas.microsoft.com/office/drawing/2014/main" id="{092A18EC-EEA5-80D5-6B0C-D5A11DAFF90E}"/>
              </a:ext>
            </a:extLst>
          </p:cNvPr>
          <p:cNvSpPr/>
          <p:nvPr/>
        </p:nvSpPr>
        <p:spPr>
          <a:xfrm>
            <a:off x="9325230" y="5242190"/>
            <a:ext cx="1635826" cy="510230"/>
          </a:xfrm>
          <a:prstGeom prst="roundRect">
            <a:avLst/>
          </a:prstGeom>
          <a:solidFill>
            <a:schemeClr val="accent2"/>
          </a:solidFill>
          <a:ln w="12700" cap="flat" cmpd="sng" algn="ctr">
            <a:noFill/>
            <a:prstDash val="solid"/>
            <a:miter lim="800000"/>
          </a:ln>
          <a:effectLst/>
        </p:spPr>
        <p:txBody>
          <a:bodyPr rtlCol="0" anchor="ctr"/>
          <a:lstStyle/>
          <a:p>
            <a:pPr algn="ctr" defTabSz="228600"/>
            <a:endParaRPr lang="ru-RU" sz="900" kern="0" dirty="0">
              <a:solidFill>
                <a:srgbClr val="FFFFFF"/>
              </a:solidFill>
              <a:latin typeface="Oswald Light" pitchFamily="2" charset="-52"/>
            </a:endParaRPr>
          </a:p>
        </p:txBody>
      </p:sp>
      <p:sp>
        <p:nvSpPr>
          <p:cNvPr id="9" name="TextBox 8">
            <a:extLst>
              <a:ext uri="{FF2B5EF4-FFF2-40B4-BE49-F238E27FC236}">
                <a16:creationId xmlns:a16="http://schemas.microsoft.com/office/drawing/2014/main" id="{E85399D5-B759-F1E3-BA76-36685FD6CB58}"/>
              </a:ext>
            </a:extLst>
          </p:cNvPr>
          <p:cNvSpPr txBox="1">
            <a:spLocks/>
          </p:cNvSpPr>
          <p:nvPr/>
        </p:nvSpPr>
        <p:spPr bwMode="gray">
          <a:xfrm>
            <a:off x="8130988" y="5307144"/>
            <a:ext cx="2775319" cy="384721"/>
          </a:xfrm>
          <a:prstGeom prst="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spAutoFit/>
          </a:bodyPr>
          <a:lstStyle>
            <a:lvl1pPr marL="0" lvl="0" indent="0" defTabSz="895350" eaLnBrk="1" hangingPunct="1">
              <a:buClr>
                <a:schemeClr val="tx2"/>
              </a:buClr>
              <a:defRPr>
                <a:latin typeface="+mn-lt"/>
              </a:defRPr>
            </a:lvl1pPr>
            <a:lvl2pPr marL="193675" lvl="1" indent="-192088" defTabSz="895350" eaLnBrk="1" hangingPunct="1">
              <a:buClr>
                <a:schemeClr val="tx2"/>
              </a:buClr>
              <a:buSzPct val="125000"/>
              <a:buFont typeface="Arial" charset="0"/>
              <a:buChar char="▪"/>
              <a:defRPr>
                <a:latin typeface="+mn-lt"/>
              </a:defRPr>
            </a:lvl2pPr>
            <a:lvl3pPr marL="457200" lvl="2" indent="-261938" defTabSz="895350" eaLnBrk="1" hangingPunct="1">
              <a:buClr>
                <a:schemeClr val="tx2"/>
              </a:buClr>
              <a:buSzPct val="120000"/>
              <a:buFont typeface="Arial" charset="0"/>
              <a:buChar char="–"/>
              <a:defRPr>
                <a:latin typeface="+mn-lt"/>
              </a:defRPr>
            </a:lvl3pPr>
            <a:lvl4pPr marL="614363" lvl="3" indent="-155575" defTabSz="895350" eaLnBrk="1" hangingPunct="1">
              <a:buClr>
                <a:schemeClr val="tx2"/>
              </a:buClr>
              <a:buSzPct val="120000"/>
              <a:buFont typeface="Arial" charset="0"/>
              <a:buChar char="▫"/>
              <a:defRPr>
                <a:latin typeface="+mn-lt"/>
              </a:defRPr>
            </a:lvl4pPr>
            <a:lvl5pPr marL="749808" lvl="4" indent="-130175" defTabSz="895350" eaLnBrk="1" hangingPunct="1">
              <a:buClr>
                <a:schemeClr val="tx2"/>
              </a:buClr>
              <a:buSzPct val="89000"/>
              <a:buFont typeface="Arial" charset="0"/>
              <a:buChar char="-"/>
              <a:defRPr>
                <a:latin typeface="+mn-lt"/>
              </a:defRPr>
            </a:lvl5pPr>
            <a:lvl6pPr marL="749808" indent="-130175" defTabSz="895350" fontAlgn="base">
              <a:spcBef>
                <a:spcPct val="0"/>
              </a:spcBef>
              <a:spcAft>
                <a:spcPct val="0"/>
              </a:spcAft>
              <a:buClr>
                <a:schemeClr val="tx2"/>
              </a:buClr>
              <a:buSzPct val="89000"/>
              <a:buFont typeface="Arial" charset="0"/>
              <a:buChar char="-"/>
              <a:defRPr>
                <a:latin typeface="+mn-lt"/>
              </a:defRPr>
            </a:lvl6pPr>
            <a:lvl7pPr marL="749808" indent="-130175" defTabSz="895350" fontAlgn="base">
              <a:spcBef>
                <a:spcPct val="0"/>
              </a:spcBef>
              <a:spcAft>
                <a:spcPct val="0"/>
              </a:spcAft>
              <a:buClr>
                <a:schemeClr val="tx2"/>
              </a:buClr>
              <a:buSzPct val="89000"/>
              <a:buFont typeface="Arial" charset="0"/>
              <a:buChar char="-"/>
              <a:defRPr>
                <a:latin typeface="+mn-lt"/>
              </a:defRPr>
            </a:lvl7pPr>
            <a:lvl8pPr marL="749808" indent="-130175" defTabSz="895350" fontAlgn="base">
              <a:spcBef>
                <a:spcPct val="0"/>
              </a:spcBef>
              <a:spcAft>
                <a:spcPct val="0"/>
              </a:spcAft>
              <a:buClr>
                <a:schemeClr val="tx2"/>
              </a:buClr>
              <a:buSzPct val="89000"/>
              <a:buFont typeface="Arial" charset="0"/>
              <a:buChar char="-"/>
              <a:defRPr>
                <a:latin typeface="+mn-lt"/>
              </a:defRPr>
            </a:lvl8pPr>
            <a:lvl9pPr marL="749808" indent="-130175" defTabSz="895350" fontAlgn="base">
              <a:spcBef>
                <a:spcPct val="0"/>
              </a:spcBef>
              <a:spcAft>
                <a:spcPct val="0"/>
              </a:spcAft>
              <a:buClr>
                <a:schemeClr val="tx2"/>
              </a:buClr>
              <a:buSzPct val="89000"/>
              <a:buFont typeface="Arial" charset="0"/>
              <a:buChar char="-"/>
              <a:defRPr>
                <a:latin typeface="+mn-lt"/>
              </a:defRPr>
            </a:lvl9pPr>
          </a:lstStyle>
          <a:p>
            <a:pPr fontAlgn="base">
              <a:spcAft>
                <a:spcPct val="0"/>
              </a:spcAft>
              <a:buClr>
                <a:srgbClr val="009FE9"/>
              </a:buClr>
            </a:pPr>
            <a:r>
              <a:rPr lang="en-US" sz="2500" dirty="0" err="1">
                <a:solidFill>
                  <a:schemeClr val="bg1"/>
                </a:solidFill>
                <a:latin typeface="Oswald Light" pitchFamily="2" charset="-52"/>
                <a:ea typeface="VTB Group Cond Book" panose="020B0506050504020204" pitchFamily="34" charset="77"/>
              </a:rPr>
              <a:t>AndMI</a:t>
            </a:r>
            <a:r>
              <a:rPr lang="en-US" sz="2500" dirty="0">
                <a:solidFill>
                  <a:schemeClr val="bg1"/>
                </a:solidFill>
                <a:latin typeface="Oswald Light" pitchFamily="2" charset="-52"/>
                <a:ea typeface="VTB Group Cond Book" panose="020B0506050504020204" pitchFamily="34" charset="77"/>
              </a:rPr>
              <a:t>          2023-2024</a:t>
            </a:r>
            <a:endParaRPr lang="ru-RU" sz="2500" dirty="0">
              <a:solidFill>
                <a:schemeClr val="bg1"/>
              </a:solidFill>
              <a:latin typeface="Oswald Light" pitchFamily="2" charset="-52"/>
              <a:ea typeface="VTB Group Cond Book" panose="020B0506050504020204" pitchFamily="34" charset="77"/>
            </a:endParaRPr>
          </a:p>
        </p:txBody>
      </p:sp>
      <p:sp>
        <p:nvSpPr>
          <p:cNvPr id="11" name="TextBox 10">
            <a:extLst>
              <a:ext uri="{FF2B5EF4-FFF2-40B4-BE49-F238E27FC236}">
                <a16:creationId xmlns:a16="http://schemas.microsoft.com/office/drawing/2014/main" id="{D3236CCD-9B28-5CE5-3DDC-C40178E1D1A6}"/>
              </a:ext>
            </a:extLst>
          </p:cNvPr>
          <p:cNvSpPr txBox="1"/>
          <p:nvPr/>
        </p:nvSpPr>
        <p:spPr>
          <a:xfrm>
            <a:off x="6753201" y="219901"/>
            <a:ext cx="5438799" cy="2123658"/>
          </a:xfrm>
          <a:prstGeom prst="rect">
            <a:avLst/>
          </a:prstGeom>
          <a:noFill/>
          <a:ln>
            <a:noFill/>
          </a:ln>
        </p:spPr>
        <p:txBody>
          <a:bodyPr wrap="square" lIns="91440" tIns="45720" rIns="91440" bIns="45720" rtlCol="0">
            <a:spAutoFit/>
          </a:bodyPr>
          <a:lstStyle/>
          <a:p>
            <a:r>
              <a:rPr lang="en-US" sz="4400" b="1" dirty="0">
                <a:solidFill>
                  <a:schemeClr val="bg1"/>
                </a:solidFill>
                <a:latin typeface="Oswald" pitchFamily="2" charset="-52"/>
                <a:ea typeface="Roboto Condensed" panose="02000000000000000000" pitchFamily="2" charset="0"/>
                <a:cs typeface="Roboto Condensed" panose="02000000000000000000" pitchFamily="2" charset="0"/>
              </a:rPr>
              <a:t>CHIZMA GEOMETRIYA </a:t>
            </a:r>
            <a:r>
              <a:rPr lang="en-US" sz="4400" b="1" dirty="0" err="1">
                <a:solidFill>
                  <a:schemeClr val="bg1"/>
                </a:solidFill>
                <a:latin typeface="Oswald" pitchFamily="2" charset="-52"/>
                <a:ea typeface="Roboto Condensed" panose="02000000000000000000" pitchFamily="2" charset="0"/>
                <a:cs typeface="Roboto Condensed" panose="02000000000000000000" pitchFamily="2" charset="0"/>
              </a:rPr>
              <a:t>va</a:t>
            </a:r>
            <a:r>
              <a:rPr lang="en-US" sz="4400" b="1" dirty="0">
                <a:solidFill>
                  <a:schemeClr val="bg1"/>
                </a:solidFill>
                <a:latin typeface="Oswald" pitchFamily="2" charset="-52"/>
                <a:ea typeface="Roboto Condensed" panose="02000000000000000000" pitchFamily="2" charset="0"/>
                <a:cs typeface="Roboto Condensed" panose="02000000000000000000" pitchFamily="2" charset="0"/>
              </a:rPr>
              <a:t> MUHANDISLIK GRAFIKASI</a:t>
            </a:r>
          </a:p>
        </p:txBody>
      </p:sp>
      <p:pic>
        <p:nvPicPr>
          <p:cNvPr id="4" name="Рисунок 3"/>
          <p:cNvPicPr>
            <a:picLocks noGrp="1" noChangeAspect="1"/>
          </p:cNvPicPr>
          <p:nvPr>
            <p:ph type="pic" sz="quarter" idx="11"/>
          </p:nvPr>
        </p:nvPicPr>
        <p:blipFill>
          <a:blip r:embed="rId2">
            <a:extLst>
              <a:ext uri="{28A0092B-C50C-407E-A947-70E740481C1C}">
                <a14:useLocalDpi xmlns:a14="http://schemas.microsoft.com/office/drawing/2010/main" val="0"/>
              </a:ext>
            </a:extLst>
          </a:blip>
          <a:srcRect t="17089" b="17089"/>
          <a:stretch>
            <a:fillRect/>
          </a:stretch>
        </p:blipFill>
        <p:spPr>
          <a:xfrm>
            <a:off x="-2402541" y="-611683"/>
            <a:ext cx="9047182" cy="9047182"/>
          </a:xfrm>
        </p:spPr>
      </p:pic>
      <p:sp>
        <p:nvSpPr>
          <p:cNvPr id="3" name="Прямоугольник 2"/>
          <p:cNvSpPr/>
          <p:nvPr/>
        </p:nvSpPr>
        <p:spPr>
          <a:xfrm>
            <a:off x="2205317" y="6117976"/>
            <a:ext cx="6096000" cy="646331"/>
          </a:xfrm>
          <a:prstGeom prst="rect">
            <a:avLst/>
          </a:prstGeom>
        </p:spPr>
        <p:txBody>
          <a:bodyPr>
            <a:spAutoFit/>
          </a:bodyPr>
          <a:lstStyle/>
          <a:p>
            <a:r>
              <a:rPr lang="ru-RU" dirty="0" err="1"/>
              <a:t>Kevin</a:t>
            </a:r>
            <a:r>
              <a:rPr lang="ru-RU" dirty="0"/>
              <a:t> V. (2022). </a:t>
            </a:r>
            <a:r>
              <a:rPr lang="ru-RU" dirty="0" err="1"/>
              <a:t>The</a:t>
            </a:r>
            <a:r>
              <a:rPr lang="ru-RU" dirty="0"/>
              <a:t> </a:t>
            </a:r>
            <a:r>
              <a:rPr lang="ru-RU" dirty="0" err="1"/>
              <a:t>Articulated</a:t>
            </a:r>
            <a:r>
              <a:rPr lang="ru-RU" dirty="0"/>
              <a:t> </a:t>
            </a:r>
            <a:r>
              <a:rPr lang="ru-RU" dirty="0" err="1"/>
              <a:t>Wall</a:t>
            </a:r>
            <a:r>
              <a:rPr lang="ru-RU" dirty="0"/>
              <a:t>, </a:t>
            </a:r>
            <a:r>
              <a:rPr lang="ru-RU" dirty="0" err="1"/>
              <a:t>better</a:t>
            </a:r>
            <a:r>
              <a:rPr lang="ru-RU" dirty="0"/>
              <a:t> </a:t>
            </a:r>
            <a:r>
              <a:rPr lang="ru-RU" dirty="0" err="1"/>
              <a:t>known</a:t>
            </a:r>
            <a:r>
              <a:rPr lang="ru-RU" dirty="0"/>
              <a:t> </a:t>
            </a:r>
            <a:r>
              <a:rPr lang="ru-RU" dirty="0" err="1"/>
              <a:t>as</a:t>
            </a:r>
            <a:r>
              <a:rPr lang="ru-RU" dirty="0"/>
              <a:t> </a:t>
            </a:r>
            <a:r>
              <a:rPr lang="ru-RU" dirty="0" err="1"/>
              <a:t>the</a:t>
            </a:r>
            <a:r>
              <a:rPr lang="ru-RU" dirty="0"/>
              <a:t> I-25 </a:t>
            </a:r>
            <a:r>
              <a:rPr lang="ru-RU" dirty="0" err="1"/>
              <a:t>french</a:t>
            </a:r>
            <a:r>
              <a:rPr lang="ru-RU" dirty="0"/>
              <a:t> </a:t>
            </a:r>
            <a:r>
              <a:rPr lang="ru-RU" dirty="0" err="1"/>
              <a:t>fries</a:t>
            </a:r>
            <a:r>
              <a:rPr lang="ru-RU" dirty="0"/>
              <a:t> </a:t>
            </a:r>
            <a:r>
              <a:rPr lang="ru-RU" dirty="0" err="1"/>
              <a:t>by</a:t>
            </a:r>
            <a:r>
              <a:rPr lang="ru-RU" dirty="0"/>
              <a:t> </a:t>
            </a:r>
            <a:r>
              <a:rPr lang="ru-RU" dirty="0" err="1"/>
              <a:t>Herbert</a:t>
            </a:r>
            <a:r>
              <a:rPr lang="ru-RU" dirty="0"/>
              <a:t> </a:t>
            </a:r>
            <a:r>
              <a:rPr lang="ru-RU" dirty="0" err="1"/>
              <a:t>Bayer</a:t>
            </a:r>
            <a:r>
              <a:rPr lang="ru-RU" dirty="0"/>
              <a:t>. </a:t>
            </a:r>
            <a:r>
              <a:rPr lang="ru-RU" dirty="0" err="1"/>
              <a:t>Unsplash</a:t>
            </a:r>
            <a:r>
              <a:rPr lang="ru-RU" dirty="0"/>
              <a:t>. https://unsplash.com/photos/-NUxh4Xop74</a:t>
            </a:r>
          </a:p>
        </p:txBody>
      </p:sp>
      <p:sp>
        <p:nvSpPr>
          <p:cNvPr id="5" name="TextBox 4">
            <a:extLst>
              <a:ext uri="{FF2B5EF4-FFF2-40B4-BE49-F238E27FC236}">
                <a16:creationId xmlns:a16="http://schemas.microsoft.com/office/drawing/2014/main" id="{859FED55-E440-CC32-9797-28A1B7D5054E}"/>
              </a:ext>
            </a:extLst>
          </p:cNvPr>
          <p:cNvSpPr txBox="1"/>
          <p:nvPr/>
        </p:nvSpPr>
        <p:spPr>
          <a:xfrm>
            <a:off x="6875100" y="3596596"/>
            <a:ext cx="4209224" cy="830997"/>
          </a:xfrm>
          <a:prstGeom prst="rect">
            <a:avLst/>
          </a:prstGeom>
          <a:noFill/>
          <a:ln>
            <a:noFill/>
          </a:ln>
        </p:spPr>
        <p:txBody>
          <a:bodyPr wrap="square" lIns="91440" tIns="45720" rIns="91440" bIns="45720" rtlCol="0">
            <a:spAutoFit/>
          </a:bodyPr>
          <a:lstStyle/>
          <a:p>
            <a:r>
              <a:rPr lang="en-US" sz="2400" dirty="0">
                <a:solidFill>
                  <a:schemeClr val="bg1"/>
                </a:solidFill>
                <a:latin typeface="Oswald" pitchFamily="2" charset="-52"/>
                <a:ea typeface="Roboto Condensed" panose="02000000000000000000" pitchFamily="2" charset="0"/>
                <a:cs typeface="Roboto Condensed" panose="02000000000000000000" pitchFamily="2" charset="0"/>
              </a:rPr>
              <a:t>10. MAVZU: </a:t>
            </a:r>
            <a:r>
              <a:rPr lang="en-US" sz="2400" dirty="0" err="1">
                <a:solidFill>
                  <a:schemeClr val="bg1"/>
                </a:solidFill>
                <a:latin typeface="Oswald" pitchFamily="2" charset="-52"/>
                <a:ea typeface="Roboto Condensed" panose="02000000000000000000" pitchFamily="2" charset="0"/>
                <a:cs typeface="Roboto Condensed" panose="02000000000000000000" pitchFamily="2" charset="0"/>
              </a:rPr>
              <a:t>Chizma</a:t>
            </a:r>
            <a:r>
              <a:rPr lang="en-US" sz="2400" dirty="0">
                <a:solidFill>
                  <a:schemeClr val="bg1"/>
                </a:solidFill>
                <a:latin typeface="Oswald" pitchFamily="2" charset="-52"/>
                <a:ea typeface="Roboto Condensed" panose="02000000000000000000" pitchFamily="2" charset="0"/>
                <a:cs typeface="Roboto Condensed" panose="02000000000000000000" pitchFamily="2" charset="0"/>
              </a:rPr>
              <a:t>  </a:t>
            </a:r>
            <a:r>
              <a:rPr lang="en-US" sz="2400" dirty="0" err="1">
                <a:solidFill>
                  <a:schemeClr val="bg1"/>
                </a:solidFill>
                <a:latin typeface="Oswald" pitchFamily="2" charset="-52"/>
                <a:ea typeface="Roboto Condensed" panose="02000000000000000000" pitchFamily="2" charset="0"/>
                <a:cs typeface="Roboto Condensed" panose="02000000000000000000" pitchFamily="2" charset="0"/>
              </a:rPr>
              <a:t>elementlarini</a:t>
            </a:r>
            <a:r>
              <a:rPr lang="en-US" sz="2400" dirty="0">
                <a:solidFill>
                  <a:schemeClr val="bg1"/>
                </a:solidFill>
                <a:latin typeface="Oswald" pitchFamily="2" charset="-52"/>
                <a:ea typeface="Roboto Condensed" panose="02000000000000000000" pitchFamily="2" charset="0"/>
                <a:cs typeface="Roboto Condensed" panose="02000000000000000000" pitchFamily="2" charset="0"/>
              </a:rPr>
              <a:t> </a:t>
            </a:r>
            <a:r>
              <a:rPr lang="en-US" sz="2400" dirty="0" err="1">
                <a:solidFill>
                  <a:schemeClr val="bg1"/>
                </a:solidFill>
                <a:latin typeface="Oswald" pitchFamily="2" charset="-52"/>
                <a:ea typeface="Roboto Condensed" panose="02000000000000000000" pitchFamily="2" charset="0"/>
                <a:cs typeface="Roboto Condensed" panose="02000000000000000000" pitchFamily="2" charset="0"/>
              </a:rPr>
              <a:t>chizish</a:t>
            </a:r>
            <a:r>
              <a:rPr lang="en-US" sz="2400" dirty="0">
                <a:solidFill>
                  <a:schemeClr val="bg1"/>
                </a:solidFill>
                <a:latin typeface="Oswald" pitchFamily="2" charset="-52"/>
                <a:ea typeface="Roboto Condensed" panose="02000000000000000000" pitchFamily="2" charset="0"/>
                <a:cs typeface="Roboto Condensed" panose="02000000000000000000" pitchFamily="2" charset="0"/>
              </a:rPr>
              <a:t>. </a:t>
            </a:r>
            <a:r>
              <a:rPr lang="en-US" sz="2400" dirty="0" err="1">
                <a:solidFill>
                  <a:schemeClr val="bg1"/>
                </a:solidFill>
                <a:latin typeface="Oswald" pitchFamily="2" charset="-52"/>
                <a:ea typeface="Roboto Condensed" panose="02000000000000000000" pitchFamily="2" charset="0"/>
                <a:cs typeface="Roboto Condensed" panose="02000000000000000000" pitchFamily="2" charset="0"/>
              </a:rPr>
              <a:t>Tasvirlarni</a:t>
            </a:r>
            <a:r>
              <a:rPr lang="en-US" sz="2400" dirty="0">
                <a:solidFill>
                  <a:schemeClr val="bg1"/>
                </a:solidFill>
                <a:latin typeface="Oswald" pitchFamily="2" charset="-52"/>
                <a:ea typeface="Roboto Condensed" panose="02000000000000000000" pitchFamily="2" charset="0"/>
                <a:cs typeface="Roboto Condensed" panose="02000000000000000000" pitchFamily="2" charset="0"/>
              </a:rPr>
              <a:t> </a:t>
            </a:r>
            <a:r>
              <a:rPr lang="en-US" sz="2400" dirty="0" err="1">
                <a:solidFill>
                  <a:schemeClr val="bg1"/>
                </a:solidFill>
                <a:latin typeface="Oswald" pitchFamily="2" charset="-52"/>
                <a:ea typeface="Roboto Condensed" panose="02000000000000000000" pitchFamily="2" charset="0"/>
                <a:cs typeface="Roboto Condensed" panose="02000000000000000000" pitchFamily="2" charset="0"/>
              </a:rPr>
              <a:t>ko’paytirish</a:t>
            </a:r>
            <a:r>
              <a:rPr lang="en-US" sz="2400" dirty="0">
                <a:solidFill>
                  <a:schemeClr val="bg1"/>
                </a:solidFill>
                <a:latin typeface="Oswald" pitchFamily="2" charset="-52"/>
                <a:ea typeface="Roboto Condensed" panose="02000000000000000000" pitchFamily="2" charset="0"/>
                <a:cs typeface="Roboto Condensed" panose="02000000000000000000" pitchFamily="2" charset="0"/>
              </a:rPr>
              <a:t>.</a:t>
            </a:r>
          </a:p>
        </p:txBody>
      </p:sp>
    </p:spTree>
    <p:extLst>
      <p:ext uri="{BB962C8B-B14F-4D97-AF65-F5344CB8AC3E}">
        <p14:creationId xmlns:p14="http://schemas.microsoft.com/office/powerpoint/2010/main" val="272226839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286972" y="2501744"/>
            <a:ext cx="1295846" cy="86389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5" name="Прямоугольник 89">
            <a:extLst>
              <a:ext uri="{FF2B5EF4-FFF2-40B4-BE49-F238E27FC236}">
                <a16:creationId xmlns:a16="http://schemas.microsoft.com/office/drawing/2014/main" id="{D9D26434-EA57-B947-A355-DD9C43A9BF65}"/>
              </a:ext>
            </a:extLst>
          </p:cNvPr>
          <p:cNvSpPr/>
          <p:nvPr/>
        </p:nvSpPr>
        <p:spPr>
          <a:xfrm>
            <a:off x="1722587" y="1425785"/>
            <a:ext cx="1650752" cy="3015817"/>
          </a:xfrm>
          <a:prstGeom prst="rect">
            <a:avLst/>
          </a:prstGeom>
          <a:solidFill>
            <a:schemeClr val="bg1"/>
          </a:solidFill>
        </p:spPr>
        <p:txBody>
          <a:bodyPr wrap="square">
            <a:spAutoFit/>
          </a:bodyPr>
          <a:lstStyle/>
          <a:p>
            <a:pPr algn="ctr" defTabSz="914309" fontAlgn="base">
              <a:spcBef>
                <a:spcPct val="0"/>
              </a:spcBef>
              <a:spcAft>
                <a:spcPct val="0"/>
              </a:spcAft>
              <a:defRPr/>
            </a:pPr>
            <a:r>
              <a:rPr lang="en-US" sz="18998" b="1" dirty="0">
                <a:solidFill>
                  <a:schemeClr val="accent1"/>
                </a:solidFill>
                <a:latin typeface="+mj-lt"/>
                <a:ea typeface="VTB Group Cond Demi Bold" panose="020B0506050504020204" pitchFamily="34" charset="77"/>
              </a:rPr>
              <a:t>1</a:t>
            </a:r>
            <a:endParaRPr lang="ru-RU" sz="18998" b="1" dirty="0">
              <a:solidFill>
                <a:schemeClr val="accent1"/>
              </a:solidFill>
              <a:latin typeface="+mj-lt"/>
              <a:ea typeface="VTB Group Cond Demi Bold" panose="020B0506050504020204" pitchFamily="34" charset="77"/>
            </a:endParaRPr>
          </a:p>
        </p:txBody>
      </p:sp>
      <p:sp>
        <p:nvSpPr>
          <p:cNvPr id="26" name="Прямоугольник 89">
            <a:extLst>
              <a:ext uri="{FF2B5EF4-FFF2-40B4-BE49-F238E27FC236}">
                <a16:creationId xmlns:a16="http://schemas.microsoft.com/office/drawing/2014/main" id="{1321A889-6000-D44C-81CF-DF77430B04A8}"/>
              </a:ext>
            </a:extLst>
          </p:cNvPr>
          <p:cNvSpPr/>
          <p:nvPr/>
        </p:nvSpPr>
        <p:spPr>
          <a:xfrm>
            <a:off x="5251608" y="1425785"/>
            <a:ext cx="1650752" cy="3015817"/>
          </a:xfrm>
          <a:prstGeom prst="rect">
            <a:avLst/>
          </a:prstGeom>
          <a:solidFill>
            <a:schemeClr val="bg1"/>
          </a:solidFill>
        </p:spPr>
        <p:txBody>
          <a:bodyPr wrap="square">
            <a:spAutoFit/>
          </a:bodyPr>
          <a:lstStyle/>
          <a:p>
            <a:pPr algn="ctr" defTabSz="914309" fontAlgn="base">
              <a:spcBef>
                <a:spcPct val="0"/>
              </a:spcBef>
              <a:spcAft>
                <a:spcPct val="0"/>
              </a:spcAft>
              <a:defRPr/>
            </a:pPr>
            <a:r>
              <a:rPr lang="en-US" sz="18998" b="1" dirty="0">
                <a:solidFill>
                  <a:schemeClr val="accent1"/>
                </a:solidFill>
                <a:latin typeface="+mj-lt"/>
                <a:ea typeface="VTB Group Cond Demi Bold" panose="020B0506050504020204" pitchFamily="34" charset="77"/>
              </a:rPr>
              <a:t>2</a:t>
            </a:r>
            <a:endParaRPr lang="ru-RU" sz="18998" b="1" dirty="0">
              <a:solidFill>
                <a:schemeClr val="accent1"/>
              </a:solidFill>
              <a:latin typeface="+mj-lt"/>
              <a:ea typeface="VTB Group Cond Demi Bold" panose="020B0506050504020204" pitchFamily="34" charset="77"/>
            </a:endParaRPr>
          </a:p>
        </p:txBody>
      </p:sp>
      <p:sp>
        <p:nvSpPr>
          <p:cNvPr id="27" name="Прямоугольник 89">
            <a:extLst>
              <a:ext uri="{FF2B5EF4-FFF2-40B4-BE49-F238E27FC236}">
                <a16:creationId xmlns:a16="http://schemas.microsoft.com/office/drawing/2014/main" id="{B53E7CAC-8E76-0D41-A6D5-D12B7497D66C}"/>
              </a:ext>
            </a:extLst>
          </p:cNvPr>
          <p:cNvSpPr/>
          <p:nvPr/>
        </p:nvSpPr>
        <p:spPr>
          <a:xfrm>
            <a:off x="8780630" y="1425785"/>
            <a:ext cx="1650752" cy="3015817"/>
          </a:xfrm>
          <a:prstGeom prst="rect">
            <a:avLst/>
          </a:prstGeom>
          <a:solidFill>
            <a:schemeClr val="bg1"/>
          </a:solidFill>
        </p:spPr>
        <p:txBody>
          <a:bodyPr wrap="square">
            <a:spAutoFit/>
          </a:bodyPr>
          <a:lstStyle/>
          <a:p>
            <a:pPr algn="ctr" defTabSz="914309" fontAlgn="base">
              <a:spcBef>
                <a:spcPct val="0"/>
              </a:spcBef>
              <a:spcAft>
                <a:spcPct val="0"/>
              </a:spcAft>
              <a:defRPr/>
            </a:pPr>
            <a:r>
              <a:rPr lang="en-US" sz="18998" b="1" dirty="0">
                <a:solidFill>
                  <a:schemeClr val="accent1"/>
                </a:solidFill>
                <a:latin typeface="+mj-lt"/>
                <a:ea typeface="VTB Group Cond Demi Bold" panose="020B0506050504020204" pitchFamily="34" charset="77"/>
              </a:rPr>
              <a:t>3</a:t>
            </a:r>
            <a:endParaRPr lang="ru-RU" sz="18998" b="1" dirty="0">
              <a:solidFill>
                <a:schemeClr val="accent1"/>
              </a:solidFill>
              <a:latin typeface="+mj-lt"/>
              <a:ea typeface="VTB Group Cond Demi Bold" panose="020B0506050504020204" pitchFamily="34" charset="77"/>
            </a:endParaRPr>
          </a:p>
        </p:txBody>
      </p:sp>
      <p:sp>
        <p:nvSpPr>
          <p:cNvPr id="3" name="Title 2">
            <a:extLst>
              <a:ext uri="{FF2B5EF4-FFF2-40B4-BE49-F238E27FC236}">
                <a16:creationId xmlns:a16="http://schemas.microsoft.com/office/drawing/2014/main" id="{214C3ACB-0164-7845-ADE5-96D3BEC8B2AD}"/>
              </a:ext>
            </a:extLst>
          </p:cNvPr>
          <p:cNvSpPr>
            <a:spLocks noGrp="1"/>
          </p:cNvSpPr>
          <p:nvPr>
            <p:ph type="title"/>
          </p:nvPr>
        </p:nvSpPr>
        <p:spPr>
          <a:xfrm>
            <a:off x="1019930" y="329666"/>
            <a:ext cx="10515600" cy="1311128"/>
          </a:xfrm>
          <a:prstGeom prst="rect">
            <a:avLst/>
          </a:prstGeom>
        </p:spPr>
        <p:txBody>
          <a:bodyPr/>
          <a:lstStyle/>
          <a:p>
            <a:pPr algn="ctr"/>
            <a:r>
              <a:rPr lang="en-US" b="1" dirty="0" err="1">
                <a:solidFill>
                  <a:schemeClr val="accent1"/>
                </a:solidFill>
              </a:rPr>
              <a:t>Chizma</a:t>
            </a:r>
            <a:r>
              <a:rPr lang="en-US" b="1" dirty="0">
                <a:solidFill>
                  <a:schemeClr val="accent1"/>
                </a:solidFill>
              </a:rPr>
              <a:t> </a:t>
            </a:r>
            <a:r>
              <a:rPr lang="en-US" b="1" dirty="0" err="1">
                <a:solidFill>
                  <a:schemeClr val="accent1"/>
                </a:solidFill>
              </a:rPr>
              <a:t>geometriya</a:t>
            </a:r>
            <a:r>
              <a:rPr lang="en-US" b="1" dirty="0">
                <a:solidFill>
                  <a:schemeClr val="accent1"/>
                </a:solidFill>
              </a:rPr>
              <a:t> </a:t>
            </a:r>
            <a:r>
              <a:rPr lang="en-US" b="1" dirty="0" err="1">
                <a:solidFill>
                  <a:schemeClr val="accent1"/>
                </a:solidFill>
              </a:rPr>
              <a:t>va</a:t>
            </a:r>
            <a:r>
              <a:rPr lang="en-US" b="1" dirty="0">
                <a:solidFill>
                  <a:schemeClr val="accent1"/>
                </a:solidFill>
              </a:rPr>
              <a:t> </a:t>
            </a:r>
            <a:r>
              <a:rPr lang="en-US" b="1" dirty="0" err="1">
                <a:solidFill>
                  <a:schemeClr val="accent1"/>
                </a:solidFill>
              </a:rPr>
              <a:t>muhandislik</a:t>
            </a:r>
            <a:r>
              <a:rPr lang="en-US" b="1" dirty="0">
                <a:solidFill>
                  <a:schemeClr val="accent1"/>
                </a:solidFill>
              </a:rPr>
              <a:t> </a:t>
            </a:r>
            <a:r>
              <a:rPr lang="en-US" b="1" dirty="0" err="1">
                <a:solidFill>
                  <a:schemeClr val="accent1"/>
                </a:solidFill>
              </a:rPr>
              <a:t>grafikasi</a:t>
            </a:r>
            <a:br>
              <a:rPr lang="en-US" b="1" dirty="0">
                <a:solidFill>
                  <a:schemeClr val="accent1"/>
                </a:solidFill>
              </a:rPr>
            </a:br>
            <a:endParaRPr lang="ru-RU" b="1" dirty="0">
              <a:solidFill>
                <a:schemeClr val="accent1"/>
              </a:solidFill>
            </a:endParaRPr>
          </a:p>
        </p:txBody>
      </p:sp>
      <p:sp>
        <p:nvSpPr>
          <p:cNvPr id="16" name="Номер слайда 5">
            <a:extLst>
              <a:ext uri="{FF2B5EF4-FFF2-40B4-BE49-F238E27FC236}">
                <a16:creationId xmlns:a16="http://schemas.microsoft.com/office/drawing/2014/main" id="{C2DFD1A4-A2BA-4131-9143-9C232E6C270E}"/>
              </a:ext>
            </a:extLst>
          </p:cNvPr>
          <p:cNvSpPr>
            <a:spLocks noGrp="1"/>
          </p:cNvSpPr>
          <p:nvPr>
            <p:ph type="sldNum" sz="quarter" idx="12"/>
          </p:nvPr>
        </p:nvSpPr>
        <p:spPr>
          <a:prstGeom prst="rect">
            <a:avLst/>
          </a:prstGeom>
        </p:spPr>
        <p:txBody>
          <a:bodyPr/>
          <a:lstStyle/>
          <a:p>
            <a:fld id="{373AE3C4-C2A6-4DCD-9963-3D7F259FD580}" type="slidenum">
              <a:rPr lang="ru-RU" smtClean="0"/>
              <a:t>3</a:t>
            </a:fld>
            <a:endParaRPr lang="ru-RU"/>
          </a:p>
        </p:txBody>
      </p:sp>
      <p:sp>
        <p:nvSpPr>
          <p:cNvPr id="41" name="Rectangle 11">
            <a:extLst>
              <a:ext uri="{FF2B5EF4-FFF2-40B4-BE49-F238E27FC236}">
                <a16:creationId xmlns:a16="http://schemas.microsoft.com/office/drawing/2014/main" id="{A5459FF9-5852-4461-8485-C62B3F117F0D}"/>
              </a:ext>
            </a:extLst>
          </p:cNvPr>
          <p:cNvSpPr>
            <a:spLocks noChangeArrowheads="1"/>
          </p:cNvSpPr>
          <p:nvPr/>
        </p:nvSpPr>
        <p:spPr bwMode="auto">
          <a:xfrm>
            <a:off x="0" y="90100"/>
            <a:ext cx="65" cy="27699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ru-RU" altLang="ru-RU" sz="1800" b="0" i="0" u="none" strike="noStrike" cap="none" normalizeH="0" baseline="0" dirty="0">
              <a:ln>
                <a:noFill/>
              </a:ln>
              <a:solidFill>
                <a:schemeClr val="tx1"/>
              </a:solidFill>
              <a:effectLst/>
              <a:latin typeface="Arial" panose="020B0604020202020204" pitchFamily="34" charset="0"/>
            </a:endParaRPr>
          </a:p>
        </p:txBody>
      </p:sp>
      <p:pic>
        <p:nvPicPr>
          <p:cNvPr id="4" name="Рисунок 3"/>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flipH="1">
            <a:off x="10537992" y="1902474"/>
            <a:ext cx="1465648" cy="2206869"/>
          </a:xfrm>
          <a:prstGeom prst="rect">
            <a:avLst/>
          </a:prstGeom>
          <a:ln>
            <a:noFill/>
          </a:ln>
          <a:effectLst>
            <a:outerShdw blurRad="292100" dist="139700" dir="2700000" algn="tl" rotWithShape="0">
              <a:srgbClr val="333333">
                <a:alpha val="65000"/>
              </a:srgbClr>
            </a:outerShdw>
          </a:effectLst>
        </p:spPr>
      </p:pic>
      <p:sp>
        <p:nvSpPr>
          <p:cNvPr id="5" name="Прямоугольник 4"/>
          <p:cNvSpPr/>
          <p:nvPr/>
        </p:nvSpPr>
        <p:spPr>
          <a:xfrm>
            <a:off x="194382" y="3743293"/>
            <a:ext cx="2008883" cy="415498"/>
          </a:xfrm>
          <a:prstGeom prst="rect">
            <a:avLst/>
          </a:prstGeom>
        </p:spPr>
        <p:txBody>
          <a:bodyPr wrap="none">
            <a:spAutoFit/>
          </a:bodyPr>
          <a:lstStyle/>
          <a:p>
            <a:r>
              <a:rPr lang="en-US" sz="1050" dirty="0"/>
              <a:t>Free to use under the </a:t>
            </a:r>
            <a:r>
              <a:rPr lang="en-US" sz="1050" dirty="0" err="1">
                <a:hlinkClick r:id="rId4"/>
              </a:rPr>
              <a:t>Unsplash</a:t>
            </a:r>
            <a:r>
              <a:rPr lang="en-US" sz="1050" dirty="0">
                <a:hlinkClick r:id="rId4"/>
              </a:rPr>
              <a:t> License</a:t>
            </a:r>
            <a:r>
              <a:rPr lang="en-US" sz="1050" dirty="0"/>
              <a:t>. </a:t>
            </a:r>
            <a:br>
              <a:rPr lang="en-US" sz="1050" dirty="0"/>
            </a:br>
            <a:r>
              <a:rPr lang="ru-RU" sz="1050" dirty="0"/>
              <a:t>https://unsplash.com/</a:t>
            </a:r>
          </a:p>
        </p:txBody>
      </p:sp>
      <p:sp>
        <p:nvSpPr>
          <p:cNvPr id="17" name="Прямоугольник 16"/>
          <p:cNvSpPr/>
          <p:nvPr/>
        </p:nvSpPr>
        <p:spPr>
          <a:xfrm>
            <a:off x="9990137" y="1241618"/>
            <a:ext cx="2008883" cy="415498"/>
          </a:xfrm>
          <a:prstGeom prst="rect">
            <a:avLst/>
          </a:prstGeom>
        </p:spPr>
        <p:txBody>
          <a:bodyPr wrap="none">
            <a:spAutoFit/>
          </a:bodyPr>
          <a:lstStyle/>
          <a:p>
            <a:r>
              <a:rPr lang="en-US" sz="1050" dirty="0"/>
              <a:t>Free to use under the </a:t>
            </a:r>
            <a:r>
              <a:rPr lang="en-US" sz="1050" dirty="0" err="1">
                <a:hlinkClick r:id="rId4"/>
              </a:rPr>
              <a:t>Unsplash</a:t>
            </a:r>
            <a:r>
              <a:rPr lang="en-US" sz="1050" dirty="0">
                <a:hlinkClick r:id="rId4"/>
              </a:rPr>
              <a:t> License</a:t>
            </a:r>
            <a:r>
              <a:rPr lang="en-US" sz="1050" dirty="0"/>
              <a:t>. </a:t>
            </a:r>
            <a:br>
              <a:rPr lang="en-US" sz="1050" dirty="0"/>
            </a:br>
            <a:r>
              <a:rPr lang="ru-RU" sz="1050" dirty="0"/>
              <a:t>https://unsplash.com/</a:t>
            </a:r>
          </a:p>
        </p:txBody>
      </p:sp>
      <p:sp>
        <p:nvSpPr>
          <p:cNvPr id="7" name="Заголовок 1">
            <a:extLst>
              <a:ext uri="{FF2B5EF4-FFF2-40B4-BE49-F238E27FC236}">
                <a16:creationId xmlns:a16="http://schemas.microsoft.com/office/drawing/2014/main" id="{3EF503CD-074B-B7D9-D6C3-CF16B9E62677}"/>
              </a:ext>
            </a:extLst>
          </p:cNvPr>
          <p:cNvSpPr txBox="1">
            <a:spLocks/>
          </p:cNvSpPr>
          <p:nvPr/>
        </p:nvSpPr>
        <p:spPr>
          <a:xfrm>
            <a:off x="536821" y="4481525"/>
            <a:ext cx="3627674" cy="2308324"/>
          </a:xfrm>
          <a:prstGeom prst="rect">
            <a:avLst/>
          </a:prstGeom>
        </p:spPr>
        <p:txBody>
          <a:bodyPr wrap="square">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ru-RU" sz="3200" dirty="0" err="1">
                <a:solidFill>
                  <a:schemeClr val="accent1"/>
                </a:solidFill>
              </a:rPr>
              <a:t>Kompyutеrda</a:t>
            </a:r>
            <a:r>
              <a:rPr lang="ru-RU" sz="3200" dirty="0">
                <a:solidFill>
                  <a:schemeClr val="accent1"/>
                </a:solidFill>
              </a:rPr>
              <a:t> </a:t>
            </a:r>
            <a:r>
              <a:rPr lang="ru-RU" sz="3200" dirty="0" err="1">
                <a:solidFill>
                  <a:schemeClr val="accent1"/>
                </a:solidFill>
              </a:rPr>
              <a:t>ko’pburchak</a:t>
            </a:r>
            <a:r>
              <a:rPr lang="ru-RU" sz="3200" dirty="0">
                <a:solidFill>
                  <a:schemeClr val="accent1"/>
                </a:solidFill>
              </a:rPr>
              <a:t> </a:t>
            </a:r>
            <a:r>
              <a:rPr lang="ru-RU" sz="3200" dirty="0" err="1">
                <a:solidFill>
                  <a:schemeClr val="accent1"/>
                </a:solidFill>
              </a:rPr>
              <a:t>chizish</a:t>
            </a:r>
            <a:r>
              <a:rPr lang="ru-RU" sz="3200" dirty="0">
                <a:solidFill>
                  <a:schemeClr val="accent1"/>
                </a:solidFill>
              </a:rPr>
              <a:t> </a:t>
            </a:r>
            <a:r>
              <a:rPr lang="ru-RU" sz="3200" dirty="0" err="1">
                <a:solidFill>
                  <a:schemeClr val="accent1"/>
                </a:solidFill>
              </a:rPr>
              <a:t>va</a:t>
            </a:r>
            <a:r>
              <a:rPr lang="ru-RU" sz="3200" dirty="0">
                <a:solidFill>
                  <a:schemeClr val="accent1"/>
                </a:solidFill>
              </a:rPr>
              <a:t> </a:t>
            </a:r>
            <a:r>
              <a:rPr lang="ru-RU" sz="3200" dirty="0" err="1">
                <a:solidFill>
                  <a:schemeClr val="accent1"/>
                </a:solidFill>
              </a:rPr>
              <a:t>undan</a:t>
            </a:r>
            <a:r>
              <a:rPr lang="ru-RU" sz="3200" dirty="0">
                <a:solidFill>
                  <a:schemeClr val="accent1"/>
                </a:solidFill>
              </a:rPr>
              <a:t> </a:t>
            </a:r>
            <a:r>
              <a:rPr lang="ru-RU" sz="3200" dirty="0" err="1">
                <a:solidFill>
                  <a:schemeClr val="accent1"/>
                </a:solidFill>
              </a:rPr>
              <a:t>foydalanish</a:t>
            </a:r>
            <a:r>
              <a:rPr lang="ru-RU" sz="3200" dirty="0">
                <a:solidFill>
                  <a:schemeClr val="accent1"/>
                </a:solidFill>
              </a:rPr>
              <a:t> </a:t>
            </a:r>
            <a:r>
              <a:rPr lang="ru-RU" sz="3200" dirty="0" err="1">
                <a:solidFill>
                  <a:schemeClr val="accent1"/>
                </a:solidFill>
              </a:rPr>
              <a:t>algoritmi</a:t>
            </a:r>
            <a:r>
              <a:rPr lang="ru-RU" sz="3200" dirty="0">
                <a:solidFill>
                  <a:schemeClr val="accent1"/>
                </a:solidFill>
              </a:rPr>
              <a:t>.</a:t>
            </a:r>
          </a:p>
          <a:p>
            <a:pPr algn="ctr"/>
            <a:r>
              <a:rPr lang="en-US" sz="3200" dirty="0">
                <a:solidFill>
                  <a:schemeClr val="accent1"/>
                </a:solidFill>
              </a:rPr>
              <a:t>  </a:t>
            </a:r>
            <a:endParaRPr lang="ru-RU" sz="3200" dirty="0">
              <a:solidFill>
                <a:schemeClr val="accent1"/>
              </a:solidFill>
            </a:endParaRPr>
          </a:p>
        </p:txBody>
      </p:sp>
      <p:sp>
        <p:nvSpPr>
          <p:cNvPr id="8" name="Заголовок 1">
            <a:extLst>
              <a:ext uri="{FF2B5EF4-FFF2-40B4-BE49-F238E27FC236}">
                <a16:creationId xmlns:a16="http://schemas.microsoft.com/office/drawing/2014/main" id="{9A7DD6EC-C06F-8D6B-B281-29B9BBAE66EE}"/>
              </a:ext>
            </a:extLst>
          </p:cNvPr>
          <p:cNvSpPr txBox="1">
            <a:spLocks/>
          </p:cNvSpPr>
          <p:nvPr/>
        </p:nvSpPr>
        <p:spPr>
          <a:xfrm>
            <a:off x="4164495" y="4483841"/>
            <a:ext cx="3627674" cy="978729"/>
          </a:xfrm>
          <a:prstGeom prst="rect">
            <a:avLst/>
          </a:prstGeom>
        </p:spPr>
        <p:txBody>
          <a:bodyPr wrap="square">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200" dirty="0" err="1">
                <a:solidFill>
                  <a:schemeClr val="accent1"/>
                </a:solidFill>
              </a:rPr>
              <a:t>Kompyut</a:t>
            </a:r>
            <a:r>
              <a:rPr lang="ru-RU" sz="3200" dirty="0">
                <a:solidFill>
                  <a:schemeClr val="accent1"/>
                </a:solidFill>
              </a:rPr>
              <a:t>е</a:t>
            </a:r>
            <a:r>
              <a:rPr lang="en-US" sz="3200" dirty="0" err="1">
                <a:solidFill>
                  <a:schemeClr val="accent1"/>
                </a:solidFill>
              </a:rPr>
              <a:t>rda</a:t>
            </a:r>
            <a:r>
              <a:rPr lang="en-US" sz="3200" dirty="0">
                <a:solidFill>
                  <a:schemeClr val="accent1"/>
                </a:solidFill>
              </a:rPr>
              <a:t> </a:t>
            </a:r>
            <a:r>
              <a:rPr lang="en-US" sz="3200" dirty="0" err="1">
                <a:solidFill>
                  <a:schemeClr val="accent1"/>
                </a:solidFill>
              </a:rPr>
              <a:t>aylana</a:t>
            </a:r>
            <a:r>
              <a:rPr lang="en-US" sz="3200" dirty="0">
                <a:solidFill>
                  <a:schemeClr val="accent1"/>
                </a:solidFill>
              </a:rPr>
              <a:t> </a:t>
            </a:r>
            <a:r>
              <a:rPr lang="en-US" sz="3200" dirty="0" err="1">
                <a:solidFill>
                  <a:schemeClr val="accent1"/>
                </a:solidFill>
              </a:rPr>
              <a:t>chizish</a:t>
            </a:r>
            <a:r>
              <a:rPr lang="en-US" sz="3200" dirty="0">
                <a:solidFill>
                  <a:schemeClr val="accent1"/>
                </a:solidFill>
              </a:rPr>
              <a:t> </a:t>
            </a:r>
            <a:r>
              <a:rPr lang="en-US" sz="3200" dirty="0" err="1">
                <a:solidFill>
                  <a:schemeClr val="accent1"/>
                </a:solidFill>
              </a:rPr>
              <a:t>buyrug’i</a:t>
            </a:r>
            <a:endParaRPr lang="ru-RU" sz="3200" dirty="0">
              <a:solidFill>
                <a:schemeClr val="accent1"/>
              </a:solidFill>
            </a:endParaRPr>
          </a:p>
        </p:txBody>
      </p:sp>
      <p:sp>
        <p:nvSpPr>
          <p:cNvPr id="9" name="Заголовок 1">
            <a:extLst>
              <a:ext uri="{FF2B5EF4-FFF2-40B4-BE49-F238E27FC236}">
                <a16:creationId xmlns:a16="http://schemas.microsoft.com/office/drawing/2014/main" id="{8554E5D0-5C55-D4E4-B345-7BC17C20151C}"/>
              </a:ext>
            </a:extLst>
          </p:cNvPr>
          <p:cNvSpPr txBox="1">
            <a:spLocks/>
          </p:cNvSpPr>
          <p:nvPr/>
        </p:nvSpPr>
        <p:spPr>
          <a:xfrm>
            <a:off x="7792169" y="4500163"/>
            <a:ext cx="3627674" cy="1421928"/>
          </a:xfrm>
          <a:prstGeom prst="rect">
            <a:avLst/>
          </a:prstGeom>
        </p:spPr>
        <p:txBody>
          <a:bodyPr wrap="square">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200" dirty="0" err="1">
                <a:solidFill>
                  <a:schemeClr val="accent1"/>
                </a:solidFill>
              </a:rPr>
              <a:t>Chizmada</a:t>
            </a:r>
            <a:r>
              <a:rPr lang="en-US" sz="3200" dirty="0">
                <a:solidFill>
                  <a:schemeClr val="accent1"/>
                </a:solidFill>
              </a:rPr>
              <a:t> </a:t>
            </a:r>
            <a:r>
              <a:rPr lang="en-US" sz="3200" dirty="0" err="1">
                <a:solidFill>
                  <a:schemeClr val="accent1"/>
                </a:solidFill>
              </a:rPr>
              <a:t>bir</a:t>
            </a:r>
            <a:r>
              <a:rPr lang="en-US" sz="3200" dirty="0">
                <a:solidFill>
                  <a:schemeClr val="accent1"/>
                </a:solidFill>
              </a:rPr>
              <a:t> </a:t>
            </a:r>
            <a:r>
              <a:rPr lang="en-US" sz="3200" dirty="0" err="1">
                <a:solidFill>
                  <a:schemeClr val="accent1"/>
                </a:solidFill>
              </a:rPr>
              <a:t>hil</a:t>
            </a:r>
            <a:r>
              <a:rPr lang="en-US" sz="3200" dirty="0">
                <a:solidFill>
                  <a:schemeClr val="accent1"/>
                </a:solidFill>
              </a:rPr>
              <a:t> </a:t>
            </a:r>
            <a:r>
              <a:rPr lang="en-US" sz="3200" dirty="0" err="1">
                <a:solidFill>
                  <a:schemeClr val="accent1"/>
                </a:solidFill>
              </a:rPr>
              <a:t>el</a:t>
            </a:r>
            <a:r>
              <a:rPr lang="ru-RU" sz="3200" dirty="0">
                <a:solidFill>
                  <a:schemeClr val="accent1"/>
                </a:solidFill>
              </a:rPr>
              <a:t>е</a:t>
            </a:r>
            <a:r>
              <a:rPr lang="en-US" sz="3200" dirty="0">
                <a:solidFill>
                  <a:schemeClr val="accent1"/>
                </a:solidFill>
              </a:rPr>
              <a:t>m</a:t>
            </a:r>
            <a:r>
              <a:rPr lang="ru-RU" sz="3200" dirty="0">
                <a:solidFill>
                  <a:schemeClr val="accent1"/>
                </a:solidFill>
              </a:rPr>
              <a:t>е</a:t>
            </a:r>
            <a:r>
              <a:rPr lang="en-US" sz="3200" dirty="0" err="1">
                <a:solidFill>
                  <a:schemeClr val="accent1"/>
                </a:solidFill>
              </a:rPr>
              <a:t>ntlarni</a:t>
            </a:r>
            <a:r>
              <a:rPr lang="en-US" sz="3200" dirty="0">
                <a:solidFill>
                  <a:schemeClr val="accent1"/>
                </a:solidFill>
              </a:rPr>
              <a:t> </a:t>
            </a:r>
            <a:r>
              <a:rPr lang="en-US" sz="3200" dirty="0" err="1">
                <a:solidFill>
                  <a:schemeClr val="accent1"/>
                </a:solidFill>
              </a:rPr>
              <a:t>ko’plab</a:t>
            </a:r>
            <a:r>
              <a:rPr lang="en-US" sz="3200" dirty="0">
                <a:solidFill>
                  <a:schemeClr val="accent1"/>
                </a:solidFill>
              </a:rPr>
              <a:t> </a:t>
            </a:r>
            <a:r>
              <a:rPr lang="en-US" sz="3200" dirty="0" err="1">
                <a:solidFill>
                  <a:schemeClr val="accent1"/>
                </a:solidFill>
              </a:rPr>
              <a:t>tasvirlash</a:t>
            </a:r>
            <a:r>
              <a:rPr lang="en-US" sz="3200" dirty="0">
                <a:solidFill>
                  <a:schemeClr val="accent1"/>
                </a:solidFill>
              </a:rPr>
              <a:t> </a:t>
            </a:r>
            <a:endParaRPr lang="ru-RU" sz="3200" dirty="0">
              <a:solidFill>
                <a:schemeClr val="accent1"/>
              </a:solidFill>
            </a:endParaRPr>
          </a:p>
        </p:txBody>
      </p:sp>
    </p:spTree>
    <p:extLst>
      <p:ext uri="{BB962C8B-B14F-4D97-AF65-F5344CB8AC3E}">
        <p14:creationId xmlns:p14="http://schemas.microsoft.com/office/powerpoint/2010/main" val="40756608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7A73478-CC57-1514-B888-68EBAB1689D4}"/>
              </a:ext>
            </a:extLst>
          </p:cNvPr>
          <p:cNvSpPr>
            <a:spLocks noGrp="1"/>
          </p:cNvSpPr>
          <p:nvPr>
            <p:ph type="title"/>
          </p:nvPr>
        </p:nvSpPr>
        <p:spPr/>
        <p:txBody>
          <a:bodyPr/>
          <a:lstStyle/>
          <a:p>
            <a:endParaRPr lang="ru-RU"/>
          </a:p>
        </p:txBody>
      </p:sp>
      <p:sp>
        <p:nvSpPr>
          <p:cNvPr id="3" name="Номер слайда 2">
            <a:extLst>
              <a:ext uri="{FF2B5EF4-FFF2-40B4-BE49-F238E27FC236}">
                <a16:creationId xmlns:a16="http://schemas.microsoft.com/office/drawing/2014/main" id="{99BB7822-0A79-8B8F-74FE-9734B12096FE}"/>
              </a:ext>
            </a:extLst>
          </p:cNvPr>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4</a:t>
            </a:fld>
            <a:endParaRPr lang="ru-RU" dirty="0"/>
          </a:p>
        </p:txBody>
      </p:sp>
      <p:pic>
        <p:nvPicPr>
          <p:cNvPr id="8" name="Рисунок 7">
            <a:extLst>
              <a:ext uri="{FF2B5EF4-FFF2-40B4-BE49-F238E27FC236}">
                <a16:creationId xmlns:a16="http://schemas.microsoft.com/office/drawing/2014/main" id="{5C532471-21BC-D00D-9178-F890904D32D2}"/>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88314" y="437514"/>
            <a:ext cx="1192759" cy="903605"/>
          </a:xfrm>
          <a:prstGeom prst="rect">
            <a:avLst/>
          </a:prstGeom>
          <a:noFill/>
          <a:ln>
            <a:noFill/>
          </a:ln>
        </p:spPr>
      </p:pic>
      <p:sp>
        <p:nvSpPr>
          <p:cNvPr id="10" name="TextBox 9">
            <a:extLst>
              <a:ext uri="{FF2B5EF4-FFF2-40B4-BE49-F238E27FC236}">
                <a16:creationId xmlns:a16="http://schemas.microsoft.com/office/drawing/2014/main" id="{F1FDABAC-94E8-DB95-94A4-172DEB35CEE4}"/>
              </a:ext>
            </a:extLst>
          </p:cNvPr>
          <p:cNvSpPr txBox="1"/>
          <p:nvPr/>
        </p:nvSpPr>
        <p:spPr>
          <a:xfrm>
            <a:off x="2113280" y="673534"/>
            <a:ext cx="8890634" cy="3108543"/>
          </a:xfrm>
          <a:prstGeom prst="rect">
            <a:avLst/>
          </a:prstGeom>
          <a:noFill/>
        </p:spPr>
        <p:txBody>
          <a:bodyPr wrap="square">
            <a:spAutoFit/>
          </a:bodyPr>
          <a:lstStyle/>
          <a:p>
            <a:r>
              <a:rPr lang="uz-Cyrl-UZ" sz="2800" dirty="0">
                <a:solidFill>
                  <a:schemeClr val="accent1"/>
                </a:solidFill>
                <a:effectLst/>
                <a:latin typeface="Times New Roman" panose="02020603050405020304" pitchFamily="18" charset="0"/>
                <a:ea typeface="Times New Roman" panose="02020603050405020304" pitchFamily="18" charset="0"/>
              </a:rPr>
              <a:t>« Многоугольник» - «Ko’pburchak» buyrug’i «Sichqoncha» yordamidayuklanadi. Shunda, muloqotlar oynasida quyidagi so’rov paydo bo’ladi: «Ko’pburchak tomonlarining sonini kiriting &lt;7&gt; Bu so’rovdagi &lt;7&gt; yozuvi, bundan avval chizilgan ko’pburchak yеtti burchak ekanligini bildiradi. Bu so’rovga tomonlar soni, masalan 9 «Enter» kiritiladi. Shunda</a:t>
            </a:r>
            <a:endParaRPr lang="ru-RU" sz="2800" dirty="0">
              <a:solidFill>
                <a:schemeClr val="accent1"/>
              </a:solidFill>
            </a:endParaRPr>
          </a:p>
        </p:txBody>
      </p:sp>
      <p:pic>
        <p:nvPicPr>
          <p:cNvPr id="11" name="Рисунок 10">
            <a:extLst>
              <a:ext uri="{FF2B5EF4-FFF2-40B4-BE49-F238E27FC236}">
                <a16:creationId xmlns:a16="http://schemas.microsoft.com/office/drawing/2014/main" id="{EE74478B-D3A3-7C77-9287-AC0FD9DD7422}"/>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797685" y="3703066"/>
            <a:ext cx="8003400" cy="685454"/>
          </a:xfrm>
          <a:prstGeom prst="rect">
            <a:avLst/>
          </a:prstGeom>
          <a:noFill/>
          <a:ln>
            <a:noFill/>
          </a:ln>
        </p:spPr>
      </p:pic>
      <p:sp>
        <p:nvSpPr>
          <p:cNvPr id="13" name="TextBox 12">
            <a:extLst>
              <a:ext uri="{FF2B5EF4-FFF2-40B4-BE49-F238E27FC236}">
                <a16:creationId xmlns:a16="http://schemas.microsoft.com/office/drawing/2014/main" id="{F780FA70-F8F8-CF58-3D11-605B9215F722}"/>
              </a:ext>
            </a:extLst>
          </p:cNvPr>
          <p:cNvSpPr txBox="1"/>
          <p:nvPr/>
        </p:nvSpPr>
        <p:spPr>
          <a:xfrm>
            <a:off x="1827812" y="4609927"/>
            <a:ext cx="8536375" cy="1133580"/>
          </a:xfrm>
          <a:prstGeom prst="rect">
            <a:avLst/>
          </a:prstGeom>
          <a:noFill/>
        </p:spPr>
        <p:txBody>
          <a:bodyPr wrap="square">
            <a:spAutoFit/>
          </a:bodyPr>
          <a:lstStyle/>
          <a:p>
            <a:pPr marL="228600" algn="just">
              <a:lnSpc>
                <a:spcPct val="150000"/>
              </a:lnSpc>
            </a:pPr>
            <a:r>
              <a:rPr lang="uz-Cyrl-UZ" sz="2400" dirty="0">
                <a:solidFill>
                  <a:schemeClr val="accent1"/>
                </a:solidFill>
                <a:effectLst/>
                <a:latin typeface="Times New Roman" panose="02020603050405020304" pitchFamily="18" charset="0"/>
                <a:ea typeface="Times New Roman" panose="02020603050405020304" pitchFamily="18" charset="0"/>
              </a:rPr>
              <a:t>muloqotlar oynasida navbatdagi so’rov paydo bo’ladi: «Ko’pburchakning markazini yoki tomonini ko’rsating:».</a:t>
            </a:r>
            <a:endParaRPr lang="ru-RU" sz="1400" dirty="0">
              <a:solidFill>
                <a:schemeClr val="accent1"/>
              </a:solidFill>
              <a:effectLst/>
              <a:latin typeface="Arial" panose="020B0604020202020204" pitchFamily="34" charset="0"/>
              <a:ea typeface="Times New Roman" panose="02020603050405020304" pitchFamily="18" charset="0"/>
            </a:endParaRPr>
          </a:p>
        </p:txBody>
      </p:sp>
    </p:spTree>
    <p:extLst>
      <p:ext uri="{BB962C8B-B14F-4D97-AF65-F5344CB8AC3E}">
        <p14:creationId xmlns:p14="http://schemas.microsoft.com/office/powerpoint/2010/main" val="21021164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A03C396C-7A77-4903-1018-5DF84D6BBB67}"/>
              </a:ext>
            </a:extLst>
          </p:cNvPr>
          <p:cNvSpPr>
            <a:spLocks noGrp="1"/>
          </p:cNvSpPr>
          <p:nvPr>
            <p:ph type="title"/>
          </p:nvPr>
        </p:nvSpPr>
        <p:spPr/>
        <p:txBody>
          <a:bodyPr/>
          <a:lstStyle/>
          <a:p>
            <a:endParaRPr lang="ru-RU"/>
          </a:p>
        </p:txBody>
      </p:sp>
      <p:sp>
        <p:nvSpPr>
          <p:cNvPr id="3" name="Номер слайда 2">
            <a:extLst>
              <a:ext uri="{FF2B5EF4-FFF2-40B4-BE49-F238E27FC236}">
                <a16:creationId xmlns:a16="http://schemas.microsoft.com/office/drawing/2014/main" id="{A3505636-C3C2-36CC-B154-FC28B4848B56}"/>
              </a:ext>
            </a:extLst>
          </p:cNvPr>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5</a:t>
            </a:fld>
            <a:endParaRPr lang="ru-RU" dirty="0"/>
          </a:p>
        </p:txBody>
      </p:sp>
      <p:sp>
        <p:nvSpPr>
          <p:cNvPr id="5" name="TextBox 4">
            <a:extLst>
              <a:ext uri="{FF2B5EF4-FFF2-40B4-BE49-F238E27FC236}">
                <a16:creationId xmlns:a16="http://schemas.microsoft.com/office/drawing/2014/main" id="{BDC0D2F5-3D3C-A699-FFC4-85942B7F2BB0}"/>
              </a:ext>
            </a:extLst>
          </p:cNvPr>
          <p:cNvSpPr txBox="1"/>
          <p:nvPr/>
        </p:nvSpPr>
        <p:spPr>
          <a:xfrm>
            <a:off x="782320" y="163394"/>
            <a:ext cx="10789920" cy="4038221"/>
          </a:xfrm>
          <a:prstGeom prst="rect">
            <a:avLst/>
          </a:prstGeom>
          <a:noFill/>
        </p:spPr>
        <p:txBody>
          <a:bodyPr wrap="square">
            <a:spAutoFit/>
          </a:bodyPr>
          <a:lstStyle/>
          <a:p>
            <a:pPr marL="342900" lvl="0" indent="-342900" algn="just">
              <a:lnSpc>
                <a:spcPct val="150000"/>
              </a:lnSpc>
              <a:spcAft>
                <a:spcPts val="1000"/>
              </a:spcAft>
              <a:buFont typeface="+mj-lt"/>
              <a:buAutoNum type="arabicPeriod"/>
            </a:pPr>
            <a:r>
              <a:rPr lang="uz-Cyrl-UZ" sz="1800" dirty="0">
                <a:solidFill>
                  <a:schemeClr val="accent1"/>
                </a:solidFill>
                <a:effectLst/>
                <a:latin typeface="Times New Roman" panose="02020603050405020304" pitchFamily="18" charset="0"/>
                <a:ea typeface="Times New Roman" panose="02020603050405020304" pitchFamily="18" charset="0"/>
              </a:rPr>
              <a:t>Bu so’rovga ko’pburchakning markazi «Sichqoncha» yordamida ixtiyoriyyoki tеrib kiritiladi va «Enter» bilan qayd etiladi. 3. Ko’pburchakni kompyutеr muntazam qilib aylana ichiga yoki uningtashqarisiga chizadi. Shuning uchun ko’pburchakning markazi kiritilgach, navbatdagi</a:t>
            </a:r>
            <a:endParaRPr lang="ru-RU" sz="1100" dirty="0">
              <a:solidFill>
                <a:schemeClr val="accent1"/>
              </a:solidFill>
              <a:effectLst/>
              <a:latin typeface="Arial" panose="020B0604020202020204" pitchFamily="34" charset="0"/>
              <a:ea typeface="Times New Roman" panose="02020603050405020304" pitchFamily="18" charset="0"/>
            </a:endParaRPr>
          </a:p>
          <a:p>
            <a:pPr marL="342900" lvl="0" indent="-342900" algn="just">
              <a:lnSpc>
                <a:spcPct val="150000"/>
              </a:lnSpc>
              <a:spcAft>
                <a:spcPts val="1000"/>
              </a:spcAft>
              <a:buFont typeface="+mj-lt"/>
              <a:buAutoNum type="arabicPeriod"/>
            </a:pPr>
            <a:r>
              <a:rPr lang="uz-Cyrl-UZ" sz="1800" dirty="0">
                <a:solidFill>
                  <a:schemeClr val="accent1"/>
                </a:solidFill>
                <a:effectLst/>
                <a:latin typeface="Times New Roman" panose="02020603050405020304" pitchFamily="18" charset="0"/>
                <a:ea typeface="Times New Roman" panose="02020603050405020304" pitchFamily="18" charset="0"/>
              </a:rPr>
              <a:t>so’rovda «Ko’pburchak aylanaga ichki yoki tashqi chizilsinmi» dеb</a:t>
            </a:r>
            <a:br>
              <a:rPr lang="uz-Cyrl-UZ" sz="1800" dirty="0">
                <a:solidFill>
                  <a:schemeClr val="accent1"/>
                </a:solidFill>
                <a:effectLst/>
                <a:latin typeface="Times New Roman" panose="02020603050405020304" pitchFamily="18" charset="0"/>
                <a:ea typeface="Times New Roman" panose="02020603050405020304" pitchFamily="18" charset="0"/>
              </a:rPr>
            </a:br>
            <a:r>
              <a:rPr lang="uz-Cyrl-UZ" sz="1800" dirty="0">
                <a:solidFill>
                  <a:schemeClr val="accent1"/>
                </a:solidFill>
                <a:effectLst/>
                <a:latin typeface="Times New Roman" panose="02020603050405020304" pitchFamily="18" charset="0"/>
                <a:ea typeface="Times New Roman" panose="02020603050405020304" pitchFamily="18" charset="0"/>
              </a:rPr>
              <a:t>so’raydi.</a:t>
            </a:r>
            <a:endParaRPr lang="ru-RU" sz="1100" dirty="0">
              <a:solidFill>
                <a:schemeClr val="accent1"/>
              </a:solidFill>
              <a:effectLst/>
              <a:latin typeface="Arial" panose="020B0604020202020204" pitchFamily="34" charset="0"/>
              <a:ea typeface="Times New Roman" panose="02020603050405020304" pitchFamily="18" charset="0"/>
            </a:endParaRPr>
          </a:p>
          <a:p>
            <a:pPr marL="342900" lvl="0" indent="-342900" algn="just">
              <a:lnSpc>
                <a:spcPct val="150000"/>
              </a:lnSpc>
              <a:spcAft>
                <a:spcPts val="1000"/>
              </a:spcAft>
              <a:buFont typeface="+mj-lt"/>
              <a:buAutoNum type="arabicPeriod"/>
            </a:pPr>
            <a:r>
              <a:rPr lang="uz-Cyrl-UZ" sz="1800" dirty="0">
                <a:solidFill>
                  <a:schemeClr val="accent1"/>
                </a:solidFill>
                <a:effectLst/>
                <a:latin typeface="Times New Roman" panose="02020603050405020304" pitchFamily="18" charset="0"/>
                <a:ea typeface="Times New Roman" panose="02020603050405020304" pitchFamily="18" charset="0"/>
              </a:rPr>
              <a:t>Bu so’rovga ichki yoki tashqi so’zlarining bosh harflarini kiritib, ko’pburchakni ichki (V) yoki tashqi (O) chizilishi tanlanadi. 4. Ulardan biri tеrib kiritilsa, muloqotlar oynasida navbatdagi so’rov paydobo’ladi: «Aylananing radiusini kiriting». Bu so’rovga radius qiymati, masalan, 20mm kiritilsa, ekranda radiusi 20 mm ga tеng muntazam to’qqiz burchak chiziladi,(28-rasm)</a:t>
            </a:r>
            <a:endParaRPr lang="ru-RU" sz="1100" dirty="0">
              <a:solidFill>
                <a:schemeClr val="accent1"/>
              </a:solidFill>
              <a:effectLst/>
              <a:latin typeface="Arial" panose="020B0604020202020204" pitchFamily="34" charset="0"/>
              <a:ea typeface="Times New Roman" panose="02020603050405020304" pitchFamily="18" charset="0"/>
            </a:endParaRPr>
          </a:p>
        </p:txBody>
      </p:sp>
      <p:pic>
        <p:nvPicPr>
          <p:cNvPr id="6" name="Рисунок 5">
            <a:extLst>
              <a:ext uri="{FF2B5EF4-FFF2-40B4-BE49-F238E27FC236}">
                <a16:creationId xmlns:a16="http://schemas.microsoft.com/office/drawing/2014/main" id="{0A793923-5B5A-72F9-6013-E2D0294FC243}"/>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091204" y="4201615"/>
            <a:ext cx="5619750" cy="2520950"/>
          </a:xfrm>
          <a:prstGeom prst="rect">
            <a:avLst/>
          </a:prstGeom>
          <a:noFill/>
          <a:ln>
            <a:noFill/>
          </a:ln>
        </p:spPr>
      </p:pic>
    </p:spTree>
    <p:extLst>
      <p:ext uri="{BB962C8B-B14F-4D97-AF65-F5344CB8AC3E}">
        <p14:creationId xmlns:p14="http://schemas.microsoft.com/office/powerpoint/2010/main" val="29194452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Номер слайда 2"/>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6</a:t>
            </a:fld>
            <a:endParaRPr lang="ru-RU" dirty="0"/>
          </a:p>
        </p:txBody>
      </p:sp>
      <p:pic>
        <p:nvPicPr>
          <p:cNvPr id="5" name="Рисунок 4"/>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8737170" y="1160584"/>
            <a:ext cx="3188223" cy="4800600"/>
          </a:xfrm>
          <a:prstGeom prst="rect">
            <a:avLst/>
          </a:prstGeom>
          <a:ln>
            <a:noFill/>
          </a:ln>
          <a:effectLst>
            <a:outerShdw blurRad="190500" algn="tl" rotWithShape="0">
              <a:srgbClr val="000000">
                <a:alpha val="70000"/>
              </a:srgbClr>
            </a:outerShdw>
          </a:effectLst>
        </p:spPr>
      </p:pic>
      <p:sp>
        <p:nvSpPr>
          <p:cNvPr id="6" name="Прямоугольник 5"/>
          <p:cNvSpPr/>
          <p:nvPr/>
        </p:nvSpPr>
        <p:spPr>
          <a:xfrm>
            <a:off x="8845927" y="6220038"/>
            <a:ext cx="2008883" cy="415498"/>
          </a:xfrm>
          <a:prstGeom prst="rect">
            <a:avLst/>
          </a:prstGeom>
        </p:spPr>
        <p:txBody>
          <a:bodyPr wrap="none">
            <a:spAutoFit/>
          </a:bodyPr>
          <a:lstStyle/>
          <a:p>
            <a:r>
              <a:rPr lang="en-US" sz="1050" dirty="0"/>
              <a:t>Free to use under the </a:t>
            </a:r>
            <a:r>
              <a:rPr lang="en-US" sz="1050" dirty="0" err="1">
                <a:hlinkClick r:id="rId3"/>
              </a:rPr>
              <a:t>Unsplash</a:t>
            </a:r>
            <a:r>
              <a:rPr lang="en-US" sz="1050" dirty="0">
                <a:hlinkClick r:id="rId3"/>
              </a:rPr>
              <a:t> License</a:t>
            </a:r>
            <a:r>
              <a:rPr lang="en-US" sz="1050" dirty="0"/>
              <a:t>. </a:t>
            </a:r>
            <a:br>
              <a:rPr lang="en-US" sz="1050" dirty="0"/>
            </a:br>
            <a:r>
              <a:rPr lang="ru-RU" sz="1050" dirty="0"/>
              <a:t>https://unsplash.com/</a:t>
            </a:r>
          </a:p>
        </p:txBody>
      </p:sp>
      <p:sp>
        <p:nvSpPr>
          <p:cNvPr id="4" name="TextBox 3">
            <a:extLst>
              <a:ext uri="{FF2B5EF4-FFF2-40B4-BE49-F238E27FC236}">
                <a16:creationId xmlns:a16="http://schemas.microsoft.com/office/drawing/2014/main" id="{F0AB85FD-CDBA-3081-E972-0AA00FB44EEA}"/>
              </a:ext>
            </a:extLst>
          </p:cNvPr>
          <p:cNvSpPr txBox="1"/>
          <p:nvPr/>
        </p:nvSpPr>
        <p:spPr>
          <a:xfrm>
            <a:off x="1198880" y="640562"/>
            <a:ext cx="6096000" cy="5028236"/>
          </a:xfrm>
          <a:prstGeom prst="rect">
            <a:avLst/>
          </a:prstGeom>
          <a:noFill/>
        </p:spPr>
        <p:txBody>
          <a:bodyPr wrap="square">
            <a:spAutoFit/>
          </a:bodyPr>
          <a:lstStyle/>
          <a:p>
            <a:pPr marL="228600" algn="just">
              <a:lnSpc>
                <a:spcPct val="150000"/>
              </a:lnSpc>
            </a:pPr>
            <a:r>
              <a:rPr lang="en-US" sz="1800" dirty="0" err="1">
                <a:solidFill>
                  <a:schemeClr val="accent1"/>
                </a:solidFill>
                <a:effectLst/>
                <a:latin typeface="Times New Roman" panose="02020603050405020304" pitchFamily="18" charset="0"/>
                <a:ea typeface="Times New Roman" panose="02020603050405020304" pitchFamily="18" charset="0"/>
              </a:rPr>
              <a:t>Kompyutеrda</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aylana</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chizish</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buyrug’i</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va</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undan</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foydalanish</a:t>
            </a:r>
            <a:endParaRPr lang="ru-RU" sz="1100" dirty="0">
              <a:solidFill>
                <a:schemeClr val="accent1"/>
              </a:solidFill>
              <a:effectLst/>
              <a:latin typeface="Arial" panose="020B0604020202020204" pitchFamily="34" charset="0"/>
              <a:ea typeface="Times New Roman" panose="02020603050405020304" pitchFamily="18" charset="0"/>
            </a:endParaRPr>
          </a:p>
          <a:p>
            <a:pPr marL="228600" algn="just">
              <a:lnSpc>
                <a:spcPct val="150000"/>
              </a:lnSpc>
            </a:pPr>
            <a:r>
              <a:rPr lang="en-US" sz="1800" dirty="0" err="1">
                <a:solidFill>
                  <a:schemeClr val="accent1"/>
                </a:solidFill>
                <a:effectLst/>
                <a:latin typeface="Times New Roman" panose="02020603050405020304" pitchFamily="18" charset="0"/>
                <a:ea typeface="Times New Roman" panose="02020603050405020304" pitchFamily="18" charset="0"/>
              </a:rPr>
              <a:t>algoritmi</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Aylana</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chizish</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buyrug’idan</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foydalanib</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tutashmalar</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yasash</a:t>
            </a:r>
            <a:endParaRPr lang="ru-RU" sz="1100" dirty="0">
              <a:solidFill>
                <a:schemeClr val="accent1"/>
              </a:solidFill>
              <a:effectLst/>
              <a:latin typeface="Arial" panose="020B0604020202020204" pitchFamily="34" charset="0"/>
              <a:ea typeface="Times New Roman" panose="02020603050405020304" pitchFamily="18" charset="0"/>
            </a:endParaRPr>
          </a:p>
          <a:p>
            <a:pPr marL="228600" algn="just">
              <a:lnSpc>
                <a:spcPct val="150000"/>
              </a:lnSpc>
            </a:pPr>
            <a:r>
              <a:rPr lang="en-US" sz="1800" dirty="0" err="1">
                <a:solidFill>
                  <a:schemeClr val="accent1"/>
                </a:solidFill>
                <a:effectLst/>
                <a:latin typeface="Times New Roman" panose="02020603050405020304" pitchFamily="18" charset="0"/>
                <a:ea typeface="Times New Roman" panose="02020603050405020304" pitchFamily="18" charset="0"/>
              </a:rPr>
              <a:t>Aylana</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chizish</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quyidagi</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bеrilgan</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elеmеntlarga</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tеgishli</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bo’lgan</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buyruqlardan</a:t>
            </a:r>
            <a:endParaRPr lang="ru-RU" sz="1100" dirty="0">
              <a:solidFill>
                <a:schemeClr val="accent1"/>
              </a:solidFill>
              <a:effectLst/>
              <a:latin typeface="Arial" panose="020B0604020202020204" pitchFamily="34" charset="0"/>
              <a:ea typeface="Times New Roman" panose="02020603050405020304" pitchFamily="18" charset="0"/>
            </a:endParaRPr>
          </a:p>
          <a:p>
            <a:pPr marL="228600" algn="just">
              <a:lnSpc>
                <a:spcPct val="150000"/>
              </a:lnSpc>
            </a:pPr>
            <a:r>
              <a:rPr lang="en-US" sz="1800" dirty="0" err="1">
                <a:solidFill>
                  <a:schemeClr val="accent1"/>
                </a:solidFill>
                <a:effectLst/>
                <a:latin typeface="Times New Roman" panose="02020603050405020304" pitchFamily="18" charset="0"/>
                <a:ea typeface="Times New Roman" panose="02020603050405020304" pitchFamily="18" charset="0"/>
              </a:rPr>
              <a:t>foydalanib</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chiziladi</a:t>
            </a:r>
            <a:r>
              <a:rPr lang="en-US" sz="1800" dirty="0">
                <a:solidFill>
                  <a:schemeClr val="accent1"/>
                </a:solidFill>
                <a:effectLst/>
                <a:latin typeface="Times New Roman" panose="02020603050405020304" pitchFamily="18" charset="0"/>
                <a:ea typeface="Times New Roman" panose="02020603050405020304" pitchFamily="18" charset="0"/>
              </a:rPr>
              <a:t>:</a:t>
            </a:r>
            <a:endParaRPr lang="ru-RU" sz="1100" dirty="0">
              <a:solidFill>
                <a:schemeClr val="accent1"/>
              </a:solidFill>
              <a:effectLst/>
              <a:latin typeface="Arial" panose="020B0604020202020204" pitchFamily="34" charset="0"/>
              <a:ea typeface="Times New Roman" panose="02020603050405020304" pitchFamily="18" charset="0"/>
            </a:endParaRPr>
          </a:p>
          <a:p>
            <a:pPr marL="228600" algn="just">
              <a:lnSpc>
                <a:spcPct val="150000"/>
              </a:lnSpc>
            </a:pP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aylana</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markazi</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va</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radiusidan</a:t>
            </a:r>
            <a:r>
              <a:rPr lang="en-US" sz="1800" dirty="0">
                <a:solidFill>
                  <a:schemeClr val="accent1"/>
                </a:solidFill>
                <a:effectLst/>
                <a:latin typeface="Times New Roman" panose="02020603050405020304" pitchFamily="18" charset="0"/>
                <a:ea typeface="Times New Roman" panose="02020603050405020304" pitchFamily="18" charset="0"/>
              </a:rPr>
              <a:t>;</a:t>
            </a:r>
            <a:endParaRPr lang="ru-RU" sz="1100" dirty="0">
              <a:solidFill>
                <a:schemeClr val="accent1"/>
              </a:solidFill>
              <a:effectLst/>
              <a:latin typeface="Arial" panose="020B0604020202020204" pitchFamily="34" charset="0"/>
              <a:ea typeface="Times New Roman" panose="02020603050405020304" pitchFamily="18" charset="0"/>
            </a:endParaRPr>
          </a:p>
          <a:p>
            <a:pPr marL="228600" algn="just">
              <a:lnSpc>
                <a:spcPct val="150000"/>
              </a:lnSpc>
            </a:pP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aylana</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markazi</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va</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diamеtridan</a:t>
            </a:r>
            <a:r>
              <a:rPr lang="en-US" sz="1800" dirty="0">
                <a:solidFill>
                  <a:schemeClr val="accent1"/>
                </a:solidFill>
                <a:effectLst/>
                <a:latin typeface="Times New Roman" panose="02020603050405020304" pitchFamily="18" charset="0"/>
                <a:ea typeface="Times New Roman" panose="02020603050405020304" pitchFamily="18" charset="0"/>
              </a:rPr>
              <a:t>;</a:t>
            </a:r>
            <a:endParaRPr lang="ru-RU" sz="1100" dirty="0">
              <a:solidFill>
                <a:schemeClr val="accent1"/>
              </a:solidFill>
              <a:effectLst/>
              <a:latin typeface="Arial" panose="020B0604020202020204" pitchFamily="34" charset="0"/>
              <a:ea typeface="Times New Roman" panose="02020603050405020304" pitchFamily="18" charset="0"/>
            </a:endParaRPr>
          </a:p>
          <a:p>
            <a:pPr marL="228600" algn="just">
              <a:lnSpc>
                <a:spcPct val="150000"/>
              </a:lnSpc>
            </a:pP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uning</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bеrilgan</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ikki</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nuqtasidan</a:t>
            </a:r>
            <a:r>
              <a:rPr lang="en-US" sz="1800" dirty="0">
                <a:solidFill>
                  <a:schemeClr val="accent1"/>
                </a:solidFill>
                <a:effectLst/>
                <a:latin typeface="Times New Roman" panose="02020603050405020304" pitchFamily="18" charset="0"/>
                <a:ea typeface="Times New Roman" panose="02020603050405020304" pitchFamily="18" charset="0"/>
              </a:rPr>
              <a:t>;</a:t>
            </a:r>
            <a:endParaRPr lang="ru-RU" sz="1100" dirty="0">
              <a:solidFill>
                <a:schemeClr val="accent1"/>
              </a:solidFill>
              <a:effectLst/>
              <a:latin typeface="Arial" panose="020B0604020202020204" pitchFamily="34" charset="0"/>
              <a:ea typeface="Times New Roman" panose="02020603050405020304" pitchFamily="18" charset="0"/>
            </a:endParaRPr>
          </a:p>
          <a:p>
            <a:pPr marL="228600" algn="just">
              <a:lnSpc>
                <a:spcPct val="150000"/>
              </a:lnSpc>
            </a:pP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uning</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bеrilgan</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uch</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nuqtasidan</a:t>
            </a:r>
            <a:r>
              <a:rPr lang="en-US" sz="1800" dirty="0">
                <a:solidFill>
                  <a:schemeClr val="accent1"/>
                </a:solidFill>
                <a:effectLst/>
                <a:latin typeface="Times New Roman" panose="02020603050405020304" pitchFamily="18" charset="0"/>
                <a:ea typeface="Times New Roman" panose="02020603050405020304" pitchFamily="18" charset="0"/>
              </a:rPr>
              <a:t>;</a:t>
            </a:r>
            <a:endParaRPr lang="ru-RU" sz="1100" dirty="0">
              <a:solidFill>
                <a:schemeClr val="accent1"/>
              </a:solidFill>
              <a:effectLst/>
              <a:latin typeface="Arial" panose="020B0604020202020204" pitchFamily="34" charset="0"/>
              <a:ea typeface="Times New Roman" panose="02020603050405020304" pitchFamily="18" charset="0"/>
            </a:endParaRPr>
          </a:p>
          <a:p>
            <a:pPr marL="228600" algn="just">
              <a:lnSpc>
                <a:spcPct val="150000"/>
              </a:lnSpc>
            </a:pP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ikki</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urinish</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nuqtasi</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va</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radiusidan</a:t>
            </a:r>
            <a:r>
              <a:rPr lang="en-US" sz="1800" dirty="0">
                <a:solidFill>
                  <a:schemeClr val="accent1"/>
                </a:solidFill>
                <a:effectLst/>
                <a:latin typeface="Times New Roman" panose="02020603050405020304" pitchFamily="18" charset="0"/>
                <a:ea typeface="Times New Roman" panose="02020603050405020304" pitchFamily="18" charset="0"/>
              </a:rPr>
              <a:t>;</a:t>
            </a:r>
            <a:endParaRPr lang="ru-RU" sz="1100" dirty="0">
              <a:solidFill>
                <a:schemeClr val="accent1"/>
              </a:solidFill>
              <a:effectLst/>
              <a:latin typeface="Arial" panose="020B0604020202020204" pitchFamily="34" charset="0"/>
              <a:ea typeface="Times New Roman" panose="02020603050405020304" pitchFamily="18" charset="0"/>
            </a:endParaRPr>
          </a:p>
          <a:p>
            <a:pPr marL="228600" algn="just">
              <a:lnSpc>
                <a:spcPct val="150000"/>
              </a:lnSpc>
            </a:pP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uchta</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urinish</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nuqtasidan</a:t>
            </a:r>
            <a:r>
              <a:rPr lang="en-US" sz="1800" dirty="0">
                <a:solidFill>
                  <a:schemeClr val="accent1"/>
                </a:solidFill>
                <a:effectLst/>
                <a:latin typeface="Times New Roman" panose="02020603050405020304" pitchFamily="18" charset="0"/>
                <a:ea typeface="Times New Roman" panose="02020603050405020304" pitchFamily="18" charset="0"/>
              </a:rPr>
              <a:t>.</a:t>
            </a:r>
            <a:endParaRPr lang="ru-RU" sz="1100" dirty="0">
              <a:solidFill>
                <a:schemeClr val="accent1"/>
              </a:solidFill>
              <a:effectLst/>
              <a:latin typeface="Arial" panose="020B0604020202020204" pitchFamily="34" charset="0"/>
              <a:ea typeface="Times New Roman" panose="02020603050405020304" pitchFamily="18" charset="0"/>
            </a:endParaRPr>
          </a:p>
        </p:txBody>
      </p:sp>
    </p:spTree>
    <p:extLst>
      <p:ext uri="{BB962C8B-B14F-4D97-AF65-F5344CB8AC3E}">
        <p14:creationId xmlns:p14="http://schemas.microsoft.com/office/powerpoint/2010/main" val="24492278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9CBCBD3B-A21B-36F4-102A-DDE6E6055CE7}"/>
              </a:ext>
            </a:extLst>
          </p:cNvPr>
          <p:cNvSpPr>
            <a:spLocks noGrp="1"/>
          </p:cNvSpPr>
          <p:nvPr>
            <p:ph type="title"/>
          </p:nvPr>
        </p:nvSpPr>
        <p:spPr/>
        <p:txBody>
          <a:bodyPr/>
          <a:lstStyle/>
          <a:p>
            <a:endParaRPr lang="ru-RU"/>
          </a:p>
        </p:txBody>
      </p:sp>
      <p:sp>
        <p:nvSpPr>
          <p:cNvPr id="3" name="Номер слайда 2">
            <a:extLst>
              <a:ext uri="{FF2B5EF4-FFF2-40B4-BE49-F238E27FC236}">
                <a16:creationId xmlns:a16="http://schemas.microsoft.com/office/drawing/2014/main" id="{1F9C51C3-BCC1-43E1-EDB8-BB97E8405AE4}"/>
              </a:ext>
            </a:extLst>
          </p:cNvPr>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7</a:t>
            </a:fld>
            <a:endParaRPr lang="ru-RU" dirty="0"/>
          </a:p>
        </p:txBody>
      </p:sp>
      <p:sp>
        <p:nvSpPr>
          <p:cNvPr id="7" name="TextBox 6">
            <a:extLst>
              <a:ext uri="{FF2B5EF4-FFF2-40B4-BE49-F238E27FC236}">
                <a16:creationId xmlns:a16="http://schemas.microsoft.com/office/drawing/2014/main" id="{3E1DF499-6265-097E-1C4F-74DE7501D416}"/>
              </a:ext>
            </a:extLst>
          </p:cNvPr>
          <p:cNvSpPr txBox="1"/>
          <p:nvPr/>
        </p:nvSpPr>
        <p:spPr>
          <a:xfrm>
            <a:off x="1238370" y="673534"/>
            <a:ext cx="10039230" cy="5576655"/>
          </a:xfrm>
          <a:prstGeom prst="rect">
            <a:avLst/>
          </a:prstGeom>
          <a:noFill/>
        </p:spPr>
        <p:txBody>
          <a:bodyPr wrap="square">
            <a:spAutoFit/>
          </a:bodyPr>
          <a:lstStyle/>
          <a:p>
            <a:pPr marL="228600" algn="just">
              <a:lnSpc>
                <a:spcPct val="150000"/>
              </a:lnSpc>
            </a:pPr>
            <a:r>
              <a:rPr lang="en-US" sz="2000" dirty="0" err="1">
                <a:solidFill>
                  <a:schemeClr val="accent1"/>
                </a:solidFill>
                <a:effectLst/>
                <a:latin typeface="Times New Roman" panose="02020603050405020304" pitchFamily="18" charset="0"/>
                <a:ea typeface="Times New Roman" panose="02020603050405020304" pitchFamily="18" charset="0"/>
              </a:rPr>
              <a:t>Aylana</a:t>
            </a:r>
            <a:r>
              <a:rPr lang="en-US" sz="2000" dirty="0">
                <a:solidFill>
                  <a:schemeClr val="accent1"/>
                </a:solidFill>
                <a:effectLst/>
                <a:latin typeface="Times New Roman" panose="02020603050405020304" pitchFamily="18" charset="0"/>
                <a:ea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rPr>
              <a:t>chizishning</a:t>
            </a:r>
            <a:r>
              <a:rPr lang="en-US" sz="2000" dirty="0">
                <a:solidFill>
                  <a:schemeClr val="accent1"/>
                </a:solidFill>
                <a:effectLst/>
                <a:latin typeface="Times New Roman" panose="02020603050405020304" pitchFamily="18" charset="0"/>
                <a:ea typeface="Times New Roman" panose="02020603050405020304" pitchFamily="18" charset="0"/>
              </a:rPr>
              <a:t> 5 </a:t>
            </a:r>
            <a:r>
              <a:rPr lang="en-US" sz="2000" dirty="0" err="1">
                <a:solidFill>
                  <a:schemeClr val="accent1"/>
                </a:solidFill>
                <a:effectLst/>
                <a:latin typeface="Times New Roman" panose="02020603050405020304" pitchFamily="18" charset="0"/>
                <a:ea typeface="Times New Roman" panose="02020603050405020304" pitchFamily="18" charset="0"/>
              </a:rPr>
              <a:t>va</a:t>
            </a:r>
            <a:r>
              <a:rPr lang="en-US" sz="2000" dirty="0">
                <a:solidFill>
                  <a:schemeClr val="accent1"/>
                </a:solidFill>
                <a:effectLst/>
                <a:latin typeface="Times New Roman" panose="02020603050405020304" pitchFamily="18" charset="0"/>
                <a:ea typeface="Times New Roman" panose="02020603050405020304" pitchFamily="18" charset="0"/>
              </a:rPr>
              <a:t> 6 </a:t>
            </a:r>
            <a:r>
              <a:rPr lang="en-US" sz="2000" dirty="0" err="1">
                <a:solidFill>
                  <a:schemeClr val="accent1"/>
                </a:solidFill>
                <a:effectLst/>
                <a:latin typeface="Times New Roman" panose="02020603050405020304" pitchFamily="18" charset="0"/>
                <a:ea typeface="Times New Roman" panose="02020603050405020304" pitchFamily="18" charset="0"/>
              </a:rPr>
              <a:t>bandlarida</a:t>
            </a:r>
            <a:r>
              <a:rPr lang="en-US" sz="2000" dirty="0">
                <a:solidFill>
                  <a:schemeClr val="accent1"/>
                </a:solidFill>
                <a:effectLst/>
                <a:latin typeface="Times New Roman" panose="02020603050405020304" pitchFamily="18" charset="0"/>
                <a:ea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rPr>
              <a:t>kеltirilgan</a:t>
            </a:r>
            <a:r>
              <a:rPr lang="en-US" sz="2000" dirty="0">
                <a:solidFill>
                  <a:schemeClr val="accent1"/>
                </a:solidFill>
                <a:effectLst/>
                <a:latin typeface="Times New Roman" panose="02020603050405020304" pitchFamily="18" charset="0"/>
                <a:ea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rPr>
              <a:t>elеmеntlariga</a:t>
            </a:r>
            <a:r>
              <a:rPr lang="en-US" sz="2000" dirty="0">
                <a:solidFill>
                  <a:schemeClr val="accent1"/>
                </a:solidFill>
                <a:effectLst/>
                <a:latin typeface="Times New Roman" panose="02020603050405020304" pitchFamily="18" charset="0"/>
                <a:ea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rPr>
              <a:t>mos</a:t>
            </a:r>
            <a:r>
              <a:rPr lang="en-US" sz="2000" dirty="0">
                <a:solidFill>
                  <a:schemeClr val="accent1"/>
                </a:solidFill>
                <a:effectLst/>
                <a:latin typeface="Times New Roman" panose="02020603050405020304" pitchFamily="18" charset="0"/>
                <a:ea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rPr>
              <a:t>bo’lgan</a:t>
            </a:r>
            <a:endParaRPr lang="ru-RU" sz="1200" dirty="0">
              <a:solidFill>
                <a:schemeClr val="accent1"/>
              </a:solidFill>
              <a:effectLst/>
              <a:latin typeface="Arial" panose="020B0604020202020204" pitchFamily="34" charset="0"/>
              <a:ea typeface="Times New Roman" panose="02020603050405020304" pitchFamily="18" charset="0"/>
            </a:endParaRPr>
          </a:p>
          <a:p>
            <a:pPr marL="228600" algn="just">
              <a:lnSpc>
                <a:spcPct val="150000"/>
              </a:lnSpc>
            </a:pPr>
            <a:r>
              <a:rPr lang="en-US" sz="2000" dirty="0" err="1">
                <a:solidFill>
                  <a:schemeClr val="accent1"/>
                </a:solidFill>
                <a:effectLst/>
                <a:latin typeface="Times New Roman" panose="02020603050405020304" pitchFamily="18" charset="0"/>
                <a:ea typeface="Times New Roman" panose="02020603050405020304" pitchFamily="18" charset="0"/>
              </a:rPr>
              <a:t>buyruqlaridan</a:t>
            </a:r>
            <a:r>
              <a:rPr lang="en-US" sz="2000" dirty="0">
                <a:solidFill>
                  <a:schemeClr val="accent1"/>
                </a:solidFill>
                <a:effectLst/>
                <a:latin typeface="Times New Roman" panose="02020603050405020304" pitchFamily="18" charset="0"/>
                <a:ea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rPr>
              <a:t>foydalanib</a:t>
            </a:r>
            <a:r>
              <a:rPr lang="en-US" sz="2000" dirty="0">
                <a:solidFill>
                  <a:schemeClr val="accent1"/>
                </a:solidFill>
                <a:effectLst/>
                <a:latin typeface="Times New Roman" panose="02020603050405020304" pitchFamily="18" charset="0"/>
                <a:ea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rPr>
              <a:t>barcha</a:t>
            </a:r>
            <a:r>
              <a:rPr lang="en-US" sz="2000" dirty="0">
                <a:solidFill>
                  <a:schemeClr val="accent1"/>
                </a:solidFill>
                <a:effectLst/>
                <a:latin typeface="Times New Roman" panose="02020603050405020304" pitchFamily="18" charset="0"/>
                <a:ea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rPr>
              <a:t>turdagi</a:t>
            </a:r>
            <a:r>
              <a:rPr lang="en-US" sz="2000" dirty="0">
                <a:solidFill>
                  <a:schemeClr val="accent1"/>
                </a:solidFill>
                <a:effectLst/>
                <a:latin typeface="Times New Roman" panose="02020603050405020304" pitchFamily="18" charset="0"/>
                <a:ea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rPr>
              <a:t>tugashmalar</a:t>
            </a:r>
            <a:r>
              <a:rPr lang="en-US" sz="2000" dirty="0">
                <a:solidFill>
                  <a:schemeClr val="accent1"/>
                </a:solidFill>
                <a:effectLst/>
                <a:latin typeface="Times New Roman" panose="02020603050405020304" pitchFamily="18" charset="0"/>
                <a:ea typeface="Times New Roman" panose="02020603050405020304" pitchFamily="18" charset="0"/>
              </a:rPr>
              <a:t> ham </a:t>
            </a:r>
            <a:r>
              <a:rPr lang="en-US" sz="2000" dirty="0" err="1">
                <a:solidFill>
                  <a:schemeClr val="accent1"/>
                </a:solidFill>
                <a:effectLst/>
                <a:latin typeface="Times New Roman" panose="02020603050405020304" pitchFamily="18" charset="0"/>
                <a:ea typeface="Times New Roman" panose="02020603050405020304" pitchFamily="18" charset="0"/>
              </a:rPr>
              <a:t>yasaladi</a:t>
            </a:r>
            <a:r>
              <a:rPr lang="en-US" sz="2000" dirty="0">
                <a:solidFill>
                  <a:schemeClr val="accent1"/>
                </a:solidFill>
                <a:effectLst/>
                <a:latin typeface="Times New Roman" panose="02020603050405020304" pitchFamily="18" charset="0"/>
                <a:ea typeface="Times New Roman" panose="02020603050405020304" pitchFamily="18" charset="0"/>
              </a:rPr>
              <a:t>.</a:t>
            </a:r>
            <a:endParaRPr lang="ru-RU" sz="1200" dirty="0">
              <a:solidFill>
                <a:schemeClr val="accent1"/>
              </a:solidFill>
              <a:effectLst/>
              <a:latin typeface="Arial" panose="020B0604020202020204" pitchFamily="34" charset="0"/>
              <a:ea typeface="Times New Roman" panose="02020603050405020304" pitchFamily="18" charset="0"/>
            </a:endParaRPr>
          </a:p>
          <a:p>
            <a:pPr marL="228600" algn="just">
              <a:lnSpc>
                <a:spcPct val="150000"/>
              </a:lnSpc>
            </a:pPr>
            <a:r>
              <a:rPr lang="en-US" sz="2000" dirty="0" err="1">
                <a:solidFill>
                  <a:schemeClr val="accent1"/>
                </a:solidFill>
                <a:effectLst/>
                <a:latin typeface="Times New Roman" panose="02020603050405020304" pitchFamily="18" charset="0"/>
                <a:ea typeface="Times New Roman" panose="02020603050405020304" pitchFamily="18" charset="0"/>
              </a:rPr>
              <a:t>Masalan</a:t>
            </a:r>
            <a:r>
              <a:rPr lang="en-US" sz="2000" dirty="0">
                <a:solidFill>
                  <a:schemeClr val="accent1"/>
                </a:solidFill>
                <a:effectLst/>
                <a:latin typeface="Times New Roman" panose="02020603050405020304" pitchFamily="18" charset="0"/>
                <a:ea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rPr>
              <a:t>radiusi</a:t>
            </a:r>
            <a:r>
              <a:rPr lang="en-US" sz="2000" dirty="0">
                <a:solidFill>
                  <a:schemeClr val="accent1"/>
                </a:solidFill>
                <a:effectLst/>
                <a:latin typeface="Times New Roman" panose="02020603050405020304" pitchFamily="18" charset="0"/>
                <a:ea typeface="Times New Roman" panose="02020603050405020304" pitchFamily="18" charset="0"/>
              </a:rPr>
              <a:t> 50 mm </a:t>
            </a:r>
            <a:r>
              <a:rPr lang="en-US" sz="2000" dirty="0" err="1">
                <a:solidFill>
                  <a:schemeClr val="accent1"/>
                </a:solidFill>
                <a:effectLst/>
                <a:latin typeface="Times New Roman" panose="02020603050405020304" pitchFamily="18" charset="0"/>
                <a:ea typeface="Times New Roman" panose="02020603050405020304" pitchFamily="18" charset="0"/>
              </a:rPr>
              <a:t>bo’lgan</a:t>
            </a:r>
            <a:r>
              <a:rPr lang="en-US" sz="2000" dirty="0">
                <a:solidFill>
                  <a:schemeClr val="accent1"/>
                </a:solidFill>
                <a:effectLst/>
                <a:latin typeface="Times New Roman" panose="02020603050405020304" pitchFamily="18" charset="0"/>
                <a:ea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rPr>
              <a:t>aylana</a:t>
            </a:r>
            <a:r>
              <a:rPr lang="en-US" sz="2000" dirty="0">
                <a:solidFill>
                  <a:schemeClr val="accent1"/>
                </a:solidFill>
                <a:effectLst/>
                <a:latin typeface="Times New Roman" panose="02020603050405020304" pitchFamily="18" charset="0"/>
                <a:ea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rPr>
              <a:t>quyidagi</a:t>
            </a:r>
            <a:r>
              <a:rPr lang="en-US" sz="2000" dirty="0">
                <a:solidFill>
                  <a:schemeClr val="accent1"/>
                </a:solidFill>
                <a:effectLst/>
                <a:latin typeface="Times New Roman" panose="02020603050405020304" pitchFamily="18" charset="0"/>
                <a:ea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rPr>
              <a:t>algoritm</a:t>
            </a:r>
            <a:r>
              <a:rPr lang="en-US" sz="2000" dirty="0">
                <a:solidFill>
                  <a:schemeClr val="accent1"/>
                </a:solidFill>
                <a:effectLst/>
                <a:latin typeface="Times New Roman" panose="02020603050405020304" pitchFamily="18" charset="0"/>
                <a:ea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rPr>
              <a:t>asosida</a:t>
            </a:r>
            <a:r>
              <a:rPr lang="en-US" sz="2000" dirty="0">
                <a:solidFill>
                  <a:schemeClr val="accent1"/>
                </a:solidFill>
                <a:effectLst/>
                <a:latin typeface="Times New Roman" panose="02020603050405020304" pitchFamily="18" charset="0"/>
                <a:ea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rPr>
              <a:t>chiziladi</a:t>
            </a:r>
            <a:r>
              <a:rPr lang="en-US" sz="2000" dirty="0">
                <a:solidFill>
                  <a:schemeClr val="accent1"/>
                </a:solidFill>
                <a:effectLst/>
                <a:latin typeface="Times New Roman" panose="02020603050405020304" pitchFamily="18" charset="0"/>
                <a:ea typeface="Times New Roman" panose="02020603050405020304" pitchFamily="18" charset="0"/>
              </a:rPr>
              <a:t>:</a:t>
            </a:r>
            <a:endParaRPr lang="ru-RU" sz="1200" dirty="0">
              <a:solidFill>
                <a:schemeClr val="accent1"/>
              </a:solidFill>
              <a:effectLst/>
              <a:latin typeface="Arial" panose="020B0604020202020204" pitchFamily="34" charset="0"/>
              <a:ea typeface="Times New Roman" panose="02020603050405020304" pitchFamily="18" charset="0"/>
            </a:endParaRPr>
          </a:p>
          <a:p>
            <a:pPr marL="228600" algn="just">
              <a:lnSpc>
                <a:spcPct val="150000"/>
              </a:lnSpc>
            </a:pPr>
            <a:r>
              <a:rPr lang="en-US" sz="2000" dirty="0">
                <a:solidFill>
                  <a:schemeClr val="accent1"/>
                </a:solidFill>
                <a:effectLst/>
                <a:latin typeface="Times New Roman" panose="02020603050405020304" pitchFamily="18" charset="0"/>
                <a:ea typeface="Times New Roman" panose="02020603050405020304" pitchFamily="18" charset="0"/>
              </a:rPr>
              <a:t>1. </a:t>
            </a:r>
            <a:r>
              <a:rPr lang="en-US" sz="2000" dirty="0" err="1">
                <a:solidFill>
                  <a:schemeClr val="accent1"/>
                </a:solidFill>
                <a:effectLst/>
                <a:latin typeface="Times New Roman" panose="02020603050405020304" pitchFamily="18" charset="0"/>
                <a:ea typeface="Times New Roman" panose="02020603050405020304" pitchFamily="18" charset="0"/>
              </a:rPr>
              <a:t>Chizma</a:t>
            </a:r>
            <a:r>
              <a:rPr lang="en-US" sz="2000" dirty="0">
                <a:solidFill>
                  <a:schemeClr val="accent1"/>
                </a:solidFill>
                <a:effectLst/>
                <a:latin typeface="Times New Roman" panose="02020603050405020304" pitchFamily="18" charset="0"/>
                <a:ea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rPr>
              <a:t>asboblari</a:t>
            </a:r>
            <a:r>
              <a:rPr lang="en-US" sz="2000" dirty="0">
                <a:solidFill>
                  <a:schemeClr val="accent1"/>
                </a:solidFill>
                <a:effectLst/>
                <a:latin typeface="Times New Roman" panose="02020603050405020304" pitchFamily="18" charset="0"/>
                <a:ea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rPr>
              <a:t>panеlidan</a:t>
            </a:r>
            <a:r>
              <a:rPr lang="en-US" sz="2000" dirty="0">
                <a:solidFill>
                  <a:schemeClr val="accent1"/>
                </a:solidFill>
                <a:effectLst/>
                <a:latin typeface="Times New Roman" panose="02020603050405020304" pitchFamily="18" charset="0"/>
                <a:ea typeface="Times New Roman" panose="02020603050405020304" pitchFamily="18" charset="0"/>
              </a:rPr>
              <a:t>  «Krug» </a:t>
            </a:r>
            <a:r>
              <a:rPr lang="en-US" sz="2000" dirty="0" err="1">
                <a:solidFill>
                  <a:schemeClr val="accent1"/>
                </a:solidFill>
                <a:effectLst/>
                <a:latin typeface="Times New Roman" panose="02020603050405020304" pitchFamily="18" charset="0"/>
                <a:ea typeface="Times New Roman" panose="02020603050405020304" pitchFamily="18" charset="0"/>
              </a:rPr>
              <a:t>tugmasi</a:t>
            </a:r>
            <a:r>
              <a:rPr lang="en-US" sz="2000" dirty="0">
                <a:solidFill>
                  <a:schemeClr val="accent1"/>
                </a:solidFill>
                <a:effectLst/>
                <a:latin typeface="Times New Roman" panose="02020603050405020304" pitchFamily="18" charset="0"/>
                <a:ea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rPr>
              <a:t>Sichqoncha</a:t>
            </a:r>
            <a:r>
              <a:rPr lang="en-US" sz="2000" dirty="0">
                <a:solidFill>
                  <a:schemeClr val="accent1"/>
                </a:solidFill>
                <a:effectLst/>
                <a:latin typeface="Times New Roman" panose="02020603050405020304" pitchFamily="18" charset="0"/>
                <a:ea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rPr>
              <a:t>yordamida</a:t>
            </a:r>
            <a:endParaRPr lang="ru-RU" sz="1200" dirty="0">
              <a:solidFill>
                <a:schemeClr val="accent1"/>
              </a:solidFill>
              <a:effectLst/>
              <a:latin typeface="Arial" panose="020B0604020202020204" pitchFamily="34" charset="0"/>
              <a:ea typeface="Times New Roman" panose="02020603050405020304" pitchFamily="18" charset="0"/>
            </a:endParaRPr>
          </a:p>
          <a:p>
            <a:pPr marL="228600" algn="just">
              <a:lnSpc>
                <a:spcPct val="150000"/>
              </a:lnSpc>
            </a:pPr>
            <a:r>
              <a:rPr lang="en-US" sz="2000" dirty="0" err="1">
                <a:solidFill>
                  <a:schemeClr val="accent1"/>
                </a:solidFill>
                <a:effectLst/>
                <a:latin typeface="Times New Roman" panose="02020603050405020304" pitchFamily="18" charset="0"/>
                <a:ea typeface="Times New Roman" panose="02020603050405020304" pitchFamily="18" charset="0"/>
              </a:rPr>
              <a:t>yuklanadi</a:t>
            </a:r>
            <a:r>
              <a:rPr lang="en-US" sz="2000" dirty="0">
                <a:solidFill>
                  <a:schemeClr val="accent1"/>
                </a:solidFill>
                <a:effectLst/>
                <a:latin typeface="Times New Roman" panose="02020603050405020304" pitchFamily="18" charset="0"/>
                <a:ea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rPr>
              <a:t>va</a:t>
            </a:r>
            <a:r>
              <a:rPr lang="en-US" sz="2000" dirty="0">
                <a:solidFill>
                  <a:schemeClr val="accent1"/>
                </a:solidFill>
                <a:effectLst/>
                <a:latin typeface="Times New Roman" panose="02020603050405020304" pitchFamily="18" charset="0"/>
                <a:ea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rPr>
              <a:t>muloqotlar</a:t>
            </a:r>
            <a:r>
              <a:rPr lang="en-US" sz="2000" dirty="0">
                <a:solidFill>
                  <a:schemeClr val="accent1"/>
                </a:solidFill>
                <a:effectLst/>
                <a:latin typeface="Times New Roman" panose="02020603050405020304" pitchFamily="18" charset="0"/>
                <a:ea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rPr>
              <a:t>oynasida</a:t>
            </a:r>
            <a:r>
              <a:rPr lang="en-US" sz="2000" dirty="0">
                <a:solidFill>
                  <a:schemeClr val="accent1"/>
                </a:solidFill>
                <a:effectLst/>
                <a:latin typeface="Times New Roman" panose="02020603050405020304" pitchFamily="18" charset="0"/>
                <a:ea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rPr>
              <a:t>quyidagi</a:t>
            </a:r>
            <a:r>
              <a:rPr lang="en-US" sz="2000" dirty="0">
                <a:solidFill>
                  <a:schemeClr val="accent1"/>
                </a:solidFill>
                <a:effectLst/>
                <a:latin typeface="Times New Roman" panose="02020603050405020304" pitchFamily="18" charset="0"/>
                <a:ea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rPr>
              <a:t>so’rov</a:t>
            </a:r>
            <a:r>
              <a:rPr lang="en-US" sz="2000" dirty="0">
                <a:solidFill>
                  <a:schemeClr val="accent1"/>
                </a:solidFill>
                <a:effectLst/>
                <a:latin typeface="Times New Roman" panose="02020603050405020304" pitchFamily="18" charset="0"/>
                <a:ea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rPr>
              <a:t>paydo</a:t>
            </a:r>
            <a:r>
              <a:rPr lang="en-US" sz="2000" dirty="0">
                <a:solidFill>
                  <a:schemeClr val="accent1"/>
                </a:solidFill>
                <a:effectLst/>
                <a:latin typeface="Times New Roman" panose="02020603050405020304" pitchFamily="18" charset="0"/>
                <a:ea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rPr>
              <a:t>bo’ladi</a:t>
            </a:r>
            <a:r>
              <a:rPr lang="en-US" sz="2000" dirty="0">
                <a:solidFill>
                  <a:schemeClr val="accent1"/>
                </a:solidFill>
                <a:effectLst/>
                <a:latin typeface="Times New Roman" panose="02020603050405020304" pitchFamily="18" charset="0"/>
                <a:ea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rPr>
              <a:t>Aylananing</a:t>
            </a:r>
            <a:r>
              <a:rPr lang="en-US" sz="2000" dirty="0">
                <a:solidFill>
                  <a:schemeClr val="accent1"/>
                </a:solidFill>
                <a:effectLst/>
                <a:latin typeface="Times New Roman" panose="02020603050405020304" pitchFamily="18" charset="0"/>
                <a:ea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rPr>
              <a:t>markazini</a:t>
            </a:r>
            <a:r>
              <a:rPr lang="en-US" sz="2000" dirty="0">
                <a:solidFill>
                  <a:schemeClr val="accent1"/>
                </a:solidFill>
                <a:effectLst/>
                <a:latin typeface="Times New Roman" panose="02020603050405020304" pitchFamily="18" charset="0"/>
                <a:ea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rPr>
              <a:t>kiriting</a:t>
            </a:r>
            <a:r>
              <a:rPr lang="en-US" sz="2000" dirty="0">
                <a:solidFill>
                  <a:schemeClr val="accent1"/>
                </a:solidFill>
                <a:effectLst/>
                <a:latin typeface="Times New Roman" panose="02020603050405020304" pitchFamily="18" charset="0"/>
                <a:ea typeface="Times New Roman" panose="02020603050405020304" pitchFamily="18" charset="0"/>
              </a:rPr>
              <a:t>:» </a:t>
            </a:r>
            <a:endParaRPr lang="ru-RU" sz="1200" dirty="0">
              <a:solidFill>
                <a:schemeClr val="accent1"/>
              </a:solidFill>
              <a:effectLst/>
              <a:latin typeface="Arial" panose="020B0604020202020204" pitchFamily="34" charset="0"/>
              <a:ea typeface="Times New Roman" panose="02020603050405020304" pitchFamily="18" charset="0"/>
            </a:endParaRPr>
          </a:p>
          <a:p>
            <a:pPr marL="228600" algn="just">
              <a:lnSpc>
                <a:spcPct val="150000"/>
              </a:lnSpc>
            </a:pPr>
            <a:r>
              <a:rPr lang="en-US" sz="2000" dirty="0">
                <a:solidFill>
                  <a:schemeClr val="accent1"/>
                </a:solidFill>
                <a:effectLst/>
                <a:latin typeface="Times New Roman" panose="02020603050405020304" pitchFamily="18" charset="0"/>
                <a:ea typeface="Times New Roman" panose="02020603050405020304" pitchFamily="18" charset="0"/>
              </a:rPr>
              <a:t>2. Bu </a:t>
            </a:r>
            <a:r>
              <a:rPr lang="en-US" sz="2000" dirty="0" err="1">
                <a:solidFill>
                  <a:schemeClr val="accent1"/>
                </a:solidFill>
                <a:effectLst/>
                <a:latin typeface="Times New Roman" panose="02020603050405020304" pitchFamily="18" charset="0"/>
                <a:ea typeface="Times New Roman" panose="02020603050405020304" pitchFamily="18" charset="0"/>
              </a:rPr>
              <a:t>so’rovga</a:t>
            </a:r>
            <a:r>
              <a:rPr lang="en-US" sz="2000" dirty="0">
                <a:solidFill>
                  <a:schemeClr val="accent1"/>
                </a:solidFill>
                <a:effectLst/>
                <a:latin typeface="Times New Roman" panose="02020603050405020304" pitchFamily="18" charset="0"/>
                <a:ea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rPr>
              <a:t>aylananing</a:t>
            </a:r>
            <a:r>
              <a:rPr lang="en-US" sz="2000" dirty="0">
                <a:solidFill>
                  <a:schemeClr val="accent1"/>
                </a:solidFill>
                <a:effectLst/>
                <a:latin typeface="Times New Roman" panose="02020603050405020304" pitchFamily="18" charset="0"/>
                <a:ea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rPr>
              <a:t>markazi</a:t>
            </a:r>
            <a:r>
              <a:rPr lang="en-US" sz="2000" dirty="0">
                <a:solidFill>
                  <a:schemeClr val="accent1"/>
                </a:solidFill>
                <a:effectLst/>
                <a:latin typeface="Times New Roman" panose="02020603050405020304" pitchFamily="18" charset="0"/>
                <a:ea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rPr>
              <a:t>yoki</a:t>
            </a:r>
            <a:r>
              <a:rPr lang="en-US" sz="2000" dirty="0">
                <a:solidFill>
                  <a:schemeClr val="accent1"/>
                </a:solidFill>
                <a:effectLst/>
                <a:latin typeface="Times New Roman" panose="02020603050405020304" pitchFamily="18" charset="0"/>
                <a:ea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rPr>
              <a:t>uning</a:t>
            </a:r>
            <a:r>
              <a:rPr lang="en-US" sz="2000" dirty="0">
                <a:solidFill>
                  <a:schemeClr val="accent1"/>
                </a:solidFill>
                <a:effectLst/>
                <a:latin typeface="Times New Roman" panose="02020603050405020304" pitchFamily="18" charset="0"/>
                <a:ea typeface="Times New Roman" panose="02020603050405020304" pitchFamily="18" charset="0"/>
              </a:rPr>
              <a:t> 3-(3T) ta </a:t>
            </a:r>
            <a:r>
              <a:rPr lang="en-US" sz="2000" dirty="0" err="1">
                <a:solidFill>
                  <a:schemeClr val="accent1"/>
                </a:solidFill>
                <a:effectLst/>
                <a:latin typeface="Times New Roman" panose="02020603050405020304" pitchFamily="18" charset="0"/>
                <a:ea typeface="Times New Roman" panose="02020603050405020304" pitchFamily="18" charset="0"/>
              </a:rPr>
              <a:t>yoki</a:t>
            </a:r>
            <a:r>
              <a:rPr lang="en-US" sz="2000" dirty="0">
                <a:solidFill>
                  <a:schemeClr val="accent1"/>
                </a:solidFill>
                <a:effectLst/>
                <a:latin typeface="Times New Roman" panose="02020603050405020304" pitchFamily="18" charset="0"/>
                <a:ea typeface="Times New Roman" panose="02020603050405020304" pitchFamily="18" charset="0"/>
              </a:rPr>
              <a:t> 2-(2T) ta </a:t>
            </a:r>
            <a:r>
              <a:rPr lang="en-US" sz="2000" dirty="0" err="1">
                <a:solidFill>
                  <a:schemeClr val="accent1"/>
                </a:solidFill>
                <a:effectLst/>
                <a:latin typeface="Times New Roman" panose="02020603050405020304" pitchFamily="18" charset="0"/>
                <a:ea typeface="Times New Roman" panose="02020603050405020304" pitchFamily="18" charset="0"/>
              </a:rPr>
              <a:t>o’tish</a:t>
            </a:r>
            <a:endParaRPr lang="ru-RU" sz="1200" dirty="0">
              <a:solidFill>
                <a:schemeClr val="accent1"/>
              </a:solidFill>
              <a:effectLst/>
              <a:latin typeface="Arial" panose="020B0604020202020204" pitchFamily="34" charset="0"/>
              <a:ea typeface="Times New Roman" panose="02020603050405020304" pitchFamily="18" charset="0"/>
            </a:endParaRPr>
          </a:p>
          <a:p>
            <a:pPr marL="228600" algn="just">
              <a:lnSpc>
                <a:spcPct val="150000"/>
              </a:lnSpc>
            </a:pPr>
            <a:r>
              <a:rPr lang="en-US" sz="2000" dirty="0" err="1">
                <a:solidFill>
                  <a:schemeClr val="accent1"/>
                </a:solidFill>
                <a:effectLst/>
                <a:latin typeface="Times New Roman" panose="02020603050405020304" pitchFamily="18" charset="0"/>
                <a:ea typeface="Times New Roman" panose="02020603050405020304" pitchFamily="18" charset="0"/>
              </a:rPr>
              <a:t>nuqtalari</a:t>
            </a:r>
            <a:r>
              <a:rPr lang="en-US" sz="2000" dirty="0">
                <a:solidFill>
                  <a:schemeClr val="accent1"/>
                </a:solidFill>
                <a:effectLst/>
                <a:latin typeface="Times New Roman" panose="02020603050405020304" pitchFamily="18" charset="0"/>
                <a:ea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rPr>
              <a:t>yoki</a:t>
            </a:r>
            <a:r>
              <a:rPr lang="en-US" sz="2000" dirty="0">
                <a:solidFill>
                  <a:schemeClr val="accent1"/>
                </a:solidFill>
                <a:effectLst/>
                <a:latin typeface="Times New Roman" panose="02020603050405020304" pitchFamily="18" charset="0"/>
                <a:ea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rPr>
              <a:t>ikkita</a:t>
            </a:r>
            <a:r>
              <a:rPr lang="en-US" sz="2000" dirty="0">
                <a:solidFill>
                  <a:schemeClr val="accent1"/>
                </a:solidFill>
                <a:effectLst/>
                <a:latin typeface="Times New Roman" panose="02020603050405020304" pitchFamily="18" charset="0"/>
                <a:ea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rPr>
              <a:t>urinish</a:t>
            </a:r>
            <a:r>
              <a:rPr lang="en-US" sz="2000" dirty="0">
                <a:solidFill>
                  <a:schemeClr val="accent1"/>
                </a:solidFill>
                <a:effectLst/>
                <a:latin typeface="Times New Roman" panose="02020603050405020304" pitchFamily="18" charset="0"/>
                <a:ea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rPr>
              <a:t>nuqtalari</a:t>
            </a:r>
            <a:r>
              <a:rPr lang="en-US" sz="2000" dirty="0">
                <a:solidFill>
                  <a:schemeClr val="accent1"/>
                </a:solidFill>
                <a:effectLst/>
                <a:latin typeface="Times New Roman" panose="02020603050405020304" pitchFamily="18" charset="0"/>
                <a:ea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rPr>
              <a:t>va</a:t>
            </a:r>
            <a:r>
              <a:rPr lang="en-US" sz="2000" dirty="0">
                <a:solidFill>
                  <a:schemeClr val="accent1"/>
                </a:solidFill>
                <a:effectLst/>
                <a:latin typeface="Times New Roman" panose="02020603050405020304" pitchFamily="18" charset="0"/>
                <a:ea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rPr>
              <a:t>radiusi</a:t>
            </a:r>
            <a:r>
              <a:rPr lang="en-US" sz="2000" dirty="0">
                <a:solidFill>
                  <a:schemeClr val="accent1"/>
                </a:solidFill>
                <a:effectLst/>
                <a:latin typeface="Times New Roman" panose="02020603050405020304" pitchFamily="18" charset="0"/>
                <a:ea typeface="Times New Roman" panose="02020603050405020304" pitchFamily="18" charset="0"/>
              </a:rPr>
              <a:t>-(</a:t>
            </a:r>
            <a:r>
              <a:rPr lang="en-US" sz="2000" dirty="0" err="1">
                <a:solidFill>
                  <a:schemeClr val="accent1"/>
                </a:solidFill>
                <a:effectLst/>
                <a:latin typeface="Times New Roman" panose="02020603050405020304" pitchFamily="18" charset="0"/>
                <a:ea typeface="Times New Roman" panose="02020603050405020304" pitchFamily="18" charset="0"/>
              </a:rPr>
              <a:t>ttr</a:t>
            </a:r>
            <a:r>
              <a:rPr lang="en-US" sz="2000" dirty="0">
                <a:solidFill>
                  <a:schemeClr val="accent1"/>
                </a:solidFill>
                <a:effectLst/>
                <a:latin typeface="Times New Roman" panose="02020603050405020304" pitchFamily="18" charset="0"/>
                <a:ea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rPr>
              <a:t>kiritiladi</a:t>
            </a:r>
            <a:r>
              <a:rPr lang="en-US" sz="2000" dirty="0">
                <a:solidFill>
                  <a:schemeClr val="accent1"/>
                </a:solidFill>
                <a:effectLst/>
                <a:latin typeface="Times New Roman" panose="02020603050405020304" pitchFamily="18" charset="0"/>
                <a:ea typeface="Times New Roman" panose="02020603050405020304" pitchFamily="18" charset="0"/>
              </a:rPr>
              <a:t>;</a:t>
            </a:r>
            <a:endParaRPr lang="ru-RU" sz="1200" dirty="0">
              <a:solidFill>
                <a:schemeClr val="accent1"/>
              </a:solidFill>
              <a:effectLst/>
              <a:latin typeface="Arial" panose="020B0604020202020204" pitchFamily="34" charset="0"/>
              <a:ea typeface="Times New Roman" panose="02020603050405020304" pitchFamily="18" charset="0"/>
            </a:endParaRPr>
          </a:p>
          <a:p>
            <a:pPr marL="228600" algn="just">
              <a:lnSpc>
                <a:spcPct val="150000"/>
              </a:lnSpc>
            </a:pPr>
            <a:r>
              <a:rPr lang="en-US" sz="2000" dirty="0">
                <a:solidFill>
                  <a:schemeClr val="accent1"/>
                </a:solidFill>
                <a:effectLst/>
                <a:latin typeface="Times New Roman" panose="02020603050405020304" pitchFamily="18" charset="0"/>
                <a:ea typeface="Times New Roman" panose="02020603050405020304" pitchFamily="18" charset="0"/>
              </a:rPr>
              <a:t>Agar </a:t>
            </a:r>
            <a:r>
              <a:rPr lang="en-US" sz="2000" dirty="0" err="1">
                <a:solidFill>
                  <a:schemeClr val="accent1"/>
                </a:solidFill>
                <a:effectLst/>
                <a:latin typeface="Times New Roman" panose="02020603050405020304" pitchFamily="18" charset="0"/>
                <a:ea typeface="Times New Roman" panose="02020603050405020304" pitchFamily="18" charset="0"/>
              </a:rPr>
              <a:t>aylana</a:t>
            </a:r>
            <a:r>
              <a:rPr lang="en-US" sz="2000" dirty="0">
                <a:solidFill>
                  <a:schemeClr val="accent1"/>
                </a:solidFill>
                <a:effectLst/>
                <a:latin typeface="Times New Roman" panose="02020603050405020304" pitchFamily="18" charset="0"/>
                <a:ea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rPr>
              <a:t>markazi</a:t>
            </a:r>
            <a:r>
              <a:rPr lang="en-US" sz="2000" dirty="0">
                <a:solidFill>
                  <a:schemeClr val="accent1"/>
                </a:solidFill>
                <a:effectLst/>
                <a:latin typeface="Times New Roman" panose="02020603050405020304" pitchFamily="18" charset="0"/>
                <a:ea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rPr>
              <a:t>kiritilib</a:t>
            </a:r>
            <a:r>
              <a:rPr lang="en-US" sz="2000" dirty="0">
                <a:solidFill>
                  <a:schemeClr val="accent1"/>
                </a:solidFill>
                <a:effectLst/>
                <a:latin typeface="Times New Roman" panose="02020603050405020304" pitchFamily="18" charset="0"/>
                <a:ea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rPr>
              <a:t>qayd</a:t>
            </a:r>
            <a:r>
              <a:rPr lang="en-US" sz="2000" dirty="0">
                <a:solidFill>
                  <a:schemeClr val="accent1"/>
                </a:solidFill>
                <a:effectLst/>
                <a:latin typeface="Times New Roman" panose="02020603050405020304" pitchFamily="18" charset="0"/>
                <a:ea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rPr>
              <a:t>etilca</a:t>
            </a:r>
            <a:r>
              <a:rPr lang="en-US" sz="2000" dirty="0">
                <a:solidFill>
                  <a:schemeClr val="accent1"/>
                </a:solidFill>
                <a:effectLst/>
                <a:latin typeface="Times New Roman" panose="02020603050405020304" pitchFamily="18" charset="0"/>
                <a:ea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rPr>
              <a:t>navbatdagi</a:t>
            </a:r>
            <a:r>
              <a:rPr lang="en-US" sz="2000" dirty="0">
                <a:solidFill>
                  <a:schemeClr val="accent1"/>
                </a:solidFill>
                <a:effectLst/>
                <a:latin typeface="Times New Roman" panose="02020603050405020304" pitchFamily="18" charset="0"/>
                <a:ea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rPr>
              <a:t>so’rov</a:t>
            </a:r>
            <a:r>
              <a:rPr lang="en-US" sz="2000" dirty="0">
                <a:solidFill>
                  <a:schemeClr val="accent1"/>
                </a:solidFill>
                <a:effectLst/>
                <a:latin typeface="Times New Roman" panose="02020603050405020304" pitchFamily="18" charset="0"/>
                <a:ea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rPr>
              <a:t>paydo</a:t>
            </a:r>
            <a:r>
              <a:rPr lang="en-US" sz="2000" dirty="0">
                <a:solidFill>
                  <a:schemeClr val="accent1"/>
                </a:solidFill>
                <a:effectLst/>
                <a:latin typeface="Times New Roman" panose="02020603050405020304" pitchFamily="18" charset="0"/>
                <a:ea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rPr>
              <a:t>bo’ladi</a:t>
            </a:r>
            <a:r>
              <a:rPr lang="en-US" sz="2000" dirty="0">
                <a:solidFill>
                  <a:schemeClr val="accent1"/>
                </a:solidFill>
                <a:effectLst/>
                <a:latin typeface="Times New Roman" panose="02020603050405020304" pitchFamily="18" charset="0"/>
                <a:ea typeface="Times New Roman" panose="02020603050405020304" pitchFamily="18" charset="0"/>
              </a:rPr>
              <a:t>:</a:t>
            </a:r>
            <a:endParaRPr lang="ru-RU" sz="1200" dirty="0">
              <a:solidFill>
                <a:schemeClr val="accent1"/>
              </a:solidFill>
              <a:effectLst/>
              <a:latin typeface="Arial" panose="020B0604020202020204" pitchFamily="34" charset="0"/>
              <a:ea typeface="Times New Roman" panose="02020603050405020304" pitchFamily="18" charset="0"/>
            </a:endParaRPr>
          </a:p>
          <a:p>
            <a:pPr marL="228600" algn="just">
              <a:lnSpc>
                <a:spcPct val="150000"/>
              </a:lnSpc>
            </a:pPr>
            <a:r>
              <a:rPr lang="en-US" sz="2000" dirty="0">
                <a:solidFill>
                  <a:schemeClr val="accent1"/>
                </a:solidFill>
                <a:effectLst/>
                <a:latin typeface="Times New Roman" panose="02020603050405020304" pitchFamily="18" charset="0"/>
                <a:ea typeface="Times New Roman" panose="02020603050405020304" pitchFamily="18" charset="0"/>
              </a:rPr>
              <a:t>«</a:t>
            </a:r>
            <a:r>
              <a:rPr lang="en-US" sz="2000" dirty="0" err="1">
                <a:solidFill>
                  <a:schemeClr val="accent1"/>
                </a:solidFill>
                <a:effectLst/>
                <a:latin typeface="Times New Roman" panose="02020603050405020304" pitchFamily="18" charset="0"/>
                <a:ea typeface="Times New Roman" panose="02020603050405020304" pitchFamily="18" charset="0"/>
              </a:rPr>
              <a:t>Aylananing</a:t>
            </a:r>
            <a:r>
              <a:rPr lang="en-US" sz="2000" dirty="0">
                <a:solidFill>
                  <a:schemeClr val="accent1"/>
                </a:solidFill>
                <a:effectLst/>
                <a:latin typeface="Times New Roman" panose="02020603050405020304" pitchFamily="18" charset="0"/>
                <a:ea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rPr>
              <a:t>radiusini</a:t>
            </a:r>
            <a:r>
              <a:rPr lang="en-US" sz="2000" dirty="0">
                <a:solidFill>
                  <a:schemeClr val="accent1"/>
                </a:solidFill>
                <a:effectLst/>
                <a:latin typeface="Times New Roman" panose="02020603050405020304" pitchFamily="18" charset="0"/>
                <a:ea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rPr>
              <a:t>kiriting</a:t>
            </a:r>
            <a:r>
              <a:rPr lang="en-US" sz="2000" dirty="0">
                <a:solidFill>
                  <a:schemeClr val="accent1"/>
                </a:solidFill>
                <a:effectLst/>
                <a:latin typeface="Times New Roman" panose="02020603050405020304" pitchFamily="18" charset="0"/>
                <a:ea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rPr>
              <a:t>yoki</a:t>
            </a:r>
            <a:r>
              <a:rPr lang="en-US" sz="2000" dirty="0">
                <a:solidFill>
                  <a:schemeClr val="accent1"/>
                </a:solidFill>
                <a:effectLst/>
                <a:latin typeface="Times New Roman" panose="02020603050405020304" pitchFamily="18" charset="0"/>
                <a:ea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rPr>
              <a:t>Diamеtrini</a:t>
            </a:r>
            <a:r>
              <a:rPr lang="en-US" sz="2000" dirty="0">
                <a:solidFill>
                  <a:schemeClr val="accent1"/>
                </a:solidFill>
                <a:effectLst/>
                <a:latin typeface="Times New Roman" panose="02020603050405020304" pitchFamily="18" charset="0"/>
                <a:ea typeface="Times New Roman" panose="02020603050405020304" pitchFamily="18" charset="0"/>
              </a:rPr>
              <a:t>]:»</a:t>
            </a:r>
            <a:endParaRPr lang="ru-RU" sz="1200" dirty="0">
              <a:solidFill>
                <a:schemeClr val="accent1"/>
              </a:solidFill>
              <a:effectLst/>
              <a:latin typeface="Arial" panose="020B0604020202020204" pitchFamily="34" charset="0"/>
              <a:ea typeface="Times New Roman" panose="02020603050405020304" pitchFamily="18" charset="0"/>
            </a:endParaRPr>
          </a:p>
          <a:p>
            <a:pPr marL="228600" algn="just">
              <a:lnSpc>
                <a:spcPct val="150000"/>
              </a:lnSpc>
            </a:pPr>
            <a:r>
              <a:rPr lang="en-US" sz="2000" dirty="0">
                <a:solidFill>
                  <a:schemeClr val="accent1"/>
                </a:solidFill>
                <a:effectLst/>
                <a:latin typeface="Times New Roman" panose="02020603050405020304" pitchFamily="18" charset="0"/>
                <a:ea typeface="Times New Roman" panose="02020603050405020304" pitchFamily="18" charset="0"/>
              </a:rPr>
              <a:t>3. Radius </a:t>
            </a:r>
            <a:r>
              <a:rPr lang="en-US" sz="2000" dirty="0" err="1">
                <a:solidFill>
                  <a:schemeClr val="accent1"/>
                </a:solidFill>
                <a:effectLst/>
                <a:latin typeface="Times New Roman" panose="02020603050405020304" pitchFamily="18" charset="0"/>
                <a:ea typeface="Times New Roman" panose="02020603050405020304" pitchFamily="18" charset="0"/>
              </a:rPr>
              <a:t>qiymati</a:t>
            </a:r>
            <a:r>
              <a:rPr lang="en-US" sz="2000" dirty="0">
                <a:solidFill>
                  <a:schemeClr val="accent1"/>
                </a:solidFill>
                <a:effectLst/>
                <a:latin typeface="Times New Roman" panose="02020603050405020304" pitchFamily="18" charset="0"/>
                <a:ea typeface="Times New Roman" panose="02020603050405020304" pitchFamily="18" charset="0"/>
              </a:rPr>
              <a:t> 50 mm </a:t>
            </a:r>
            <a:r>
              <a:rPr lang="en-US" sz="2000" dirty="0" err="1">
                <a:solidFill>
                  <a:schemeClr val="accent1"/>
                </a:solidFill>
                <a:effectLst/>
                <a:latin typeface="Times New Roman" panose="02020603050405020304" pitchFamily="18" charset="0"/>
                <a:ea typeface="Times New Roman" panose="02020603050405020304" pitchFamily="18" charset="0"/>
              </a:rPr>
              <a:t>kiritilib</a:t>
            </a:r>
            <a:r>
              <a:rPr lang="en-US" sz="2000" dirty="0">
                <a:solidFill>
                  <a:schemeClr val="accent1"/>
                </a:solidFill>
                <a:effectLst/>
                <a:latin typeface="Times New Roman" panose="02020603050405020304" pitchFamily="18" charset="0"/>
                <a:ea typeface="Times New Roman" panose="02020603050405020304" pitchFamily="18" charset="0"/>
              </a:rPr>
              <a:t> «Enter» </a:t>
            </a:r>
            <a:r>
              <a:rPr lang="en-US" sz="2000" dirty="0" err="1">
                <a:solidFill>
                  <a:schemeClr val="accent1"/>
                </a:solidFill>
                <a:effectLst/>
                <a:latin typeface="Times New Roman" panose="02020603050405020304" pitchFamily="18" charset="0"/>
                <a:ea typeface="Times New Roman" panose="02020603050405020304" pitchFamily="18" charset="0"/>
              </a:rPr>
              <a:t>bilan</a:t>
            </a:r>
            <a:r>
              <a:rPr lang="en-US" sz="2000" dirty="0">
                <a:solidFill>
                  <a:schemeClr val="accent1"/>
                </a:solidFill>
                <a:effectLst/>
                <a:latin typeface="Times New Roman" panose="02020603050405020304" pitchFamily="18" charset="0"/>
                <a:ea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rPr>
              <a:t>qayd</a:t>
            </a:r>
            <a:r>
              <a:rPr lang="en-US" sz="2000" dirty="0">
                <a:solidFill>
                  <a:schemeClr val="accent1"/>
                </a:solidFill>
                <a:effectLst/>
                <a:latin typeface="Times New Roman" panose="02020603050405020304" pitchFamily="18" charset="0"/>
                <a:ea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rPr>
              <a:t>etiladi</a:t>
            </a:r>
            <a:r>
              <a:rPr lang="en-US" sz="2000" dirty="0">
                <a:solidFill>
                  <a:schemeClr val="accent1"/>
                </a:solidFill>
                <a:effectLst/>
                <a:latin typeface="Times New Roman" panose="02020603050405020304" pitchFamily="18" charset="0"/>
                <a:ea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rPr>
              <a:t>Natijada</a:t>
            </a:r>
            <a:r>
              <a:rPr lang="en-US" sz="2000" dirty="0">
                <a:solidFill>
                  <a:schemeClr val="accent1"/>
                </a:solidFill>
                <a:effectLst/>
                <a:latin typeface="Times New Roman" panose="02020603050405020304" pitchFamily="18" charset="0"/>
                <a:ea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rPr>
              <a:t>radiusi</a:t>
            </a:r>
            <a:r>
              <a:rPr lang="en-US" sz="2000" dirty="0">
                <a:solidFill>
                  <a:schemeClr val="accent1"/>
                </a:solidFill>
                <a:effectLst/>
                <a:latin typeface="Times New Roman" panose="02020603050405020304" pitchFamily="18" charset="0"/>
                <a:ea typeface="Times New Roman" panose="02020603050405020304" pitchFamily="18" charset="0"/>
              </a:rPr>
              <a:t> 50</a:t>
            </a:r>
            <a:r>
              <a:rPr lang="uz-Cyrl-UZ" sz="2000" dirty="0">
                <a:solidFill>
                  <a:schemeClr val="accent1"/>
                </a:solidFill>
                <a:effectLst/>
                <a:latin typeface="Times New Roman" panose="02020603050405020304" pitchFamily="18" charset="0"/>
                <a:ea typeface="Times New Roman" panose="02020603050405020304" pitchFamily="18" charset="0"/>
              </a:rPr>
              <a:t>  </a:t>
            </a:r>
            <a:r>
              <a:rPr lang="en-US" sz="2000" dirty="0">
                <a:solidFill>
                  <a:schemeClr val="accent1"/>
                </a:solidFill>
                <a:effectLst/>
                <a:latin typeface="Times New Roman" panose="02020603050405020304" pitchFamily="18" charset="0"/>
                <a:ea typeface="Times New Roman" panose="02020603050405020304" pitchFamily="18" charset="0"/>
              </a:rPr>
              <a:t>m </a:t>
            </a:r>
            <a:r>
              <a:rPr lang="en-US" sz="2000" dirty="0" err="1">
                <a:solidFill>
                  <a:schemeClr val="accent1"/>
                </a:solidFill>
                <a:effectLst/>
                <a:latin typeface="Times New Roman" panose="02020603050405020304" pitchFamily="18" charset="0"/>
                <a:ea typeface="Times New Roman" panose="02020603050405020304" pitchFamily="18" charset="0"/>
              </a:rPr>
              <a:t>bo’lgan</a:t>
            </a:r>
            <a:r>
              <a:rPr lang="en-US" sz="2000" dirty="0">
                <a:solidFill>
                  <a:schemeClr val="accent1"/>
                </a:solidFill>
                <a:effectLst/>
                <a:latin typeface="Times New Roman" panose="02020603050405020304" pitchFamily="18" charset="0"/>
                <a:ea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rPr>
              <a:t>aylana</a:t>
            </a:r>
            <a:r>
              <a:rPr lang="en-US" sz="2000" dirty="0">
                <a:solidFill>
                  <a:schemeClr val="accent1"/>
                </a:solidFill>
                <a:effectLst/>
                <a:latin typeface="Times New Roman" panose="02020603050405020304" pitchFamily="18" charset="0"/>
                <a:ea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rPr>
              <a:t>chiziladi</a:t>
            </a:r>
            <a:r>
              <a:rPr lang="en-US" sz="2000" dirty="0">
                <a:solidFill>
                  <a:schemeClr val="accent1"/>
                </a:solidFill>
                <a:effectLst/>
                <a:latin typeface="Times New Roman" panose="02020603050405020304" pitchFamily="18" charset="0"/>
                <a:ea typeface="Times New Roman" panose="02020603050405020304" pitchFamily="18" charset="0"/>
              </a:rPr>
              <a:t>.</a:t>
            </a:r>
            <a:endParaRPr lang="ru-RU" sz="1200" dirty="0">
              <a:solidFill>
                <a:schemeClr val="accent1"/>
              </a:solidFill>
              <a:effectLst/>
              <a:latin typeface="Arial" panose="020B0604020202020204" pitchFamily="34" charset="0"/>
              <a:ea typeface="Times New Roman" panose="02020603050405020304" pitchFamily="18" charset="0"/>
            </a:endParaRPr>
          </a:p>
        </p:txBody>
      </p:sp>
    </p:spTree>
    <p:extLst>
      <p:ext uri="{BB962C8B-B14F-4D97-AF65-F5344CB8AC3E}">
        <p14:creationId xmlns:p14="http://schemas.microsoft.com/office/powerpoint/2010/main" val="81920143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9B0D8BD-C6DD-BFAF-1FF7-D2427BCBF862}"/>
              </a:ext>
            </a:extLst>
          </p:cNvPr>
          <p:cNvSpPr>
            <a:spLocks noGrp="1"/>
          </p:cNvSpPr>
          <p:nvPr>
            <p:ph type="title"/>
          </p:nvPr>
        </p:nvSpPr>
        <p:spPr/>
        <p:txBody>
          <a:bodyPr/>
          <a:lstStyle/>
          <a:p>
            <a:endParaRPr lang="ru-RU"/>
          </a:p>
        </p:txBody>
      </p:sp>
      <p:sp>
        <p:nvSpPr>
          <p:cNvPr id="3" name="Номер слайда 2">
            <a:extLst>
              <a:ext uri="{FF2B5EF4-FFF2-40B4-BE49-F238E27FC236}">
                <a16:creationId xmlns:a16="http://schemas.microsoft.com/office/drawing/2014/main" id="{95F253B3-3D76-94E1-4520-DE49129ED5EF}"/>
              </a:ext>
            </a:extLst>
          </p:cNvPr>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8</a:t>
            </a:fld>
            <a:endParaRPr lang="ru-RU" dirty="0"/>
          </a:p>
        </p:txBody>
      </p:sp>
      <p:sp>
        <p:nvSpPr>
          <p:cNvPr id="5" name="TextBox 4">
            <a:extLst>
              <a:ext uri="{FF2B5EF4-FFF2-40B4-BE49-F238E27FC236}">
                <a16:creationId xmlns:a16="http://schemas.microsoft.com/office/drawing/2014/main" id="{31737FBA-2462-98B1-3186-3C0FBB443D1F}"/>
              </a:ext>
            </a:extLst>
          </p:cNvPr>
          <p:cNvSpPr txBox="1"/>
          <p:nvPr/>
        </p:nvSpPr>
        <p:spPr>
          <a:xfrm>
            <a:off x="572890" y="460867"/>
            <a:ext cx="10816470" cy="5443734"/>
          </a:xfrm>
          <a:prstGeom prst="rect">
            <a:avLst/>
          </a:prstGeom>
          <a:noFill/>
        </p:spPr>
        <p:txBody>
          <a:bodyPr wrap="square">
            <a:spAutoFit/>
          </a:bodyPr>
          <a:lstStyle/>
          <a:p>
            <a:pPr marL="228600" algn="just">
              <a:lnSpc>
                <a:spcPct val="150000"/>
              </a:lnSpc>
            </a:pPr>
            <a:r>
              <a:rPr lang="en-US" sz="1800" dirty="0">
                <a:solidFill>
                  <a:schemeClr val="accent1"/>
                </a:solidFill>
                <a:effectLst/>
                <a:latin typeface="Times New Roman" panose="02020603050405020304" pitchFamily="18" charset="0"/>
                <a:ea typeface="Times New Roman" panose="02020603050405020304" pitchFamily="18" charset="0"/>
              </a:rPr>
              <a:t>Agar </a:t>
            </a:r>
            <a:r>
              <a:rPr lang="en-US" sz="1800" dirty="0" err="1">
                <a:solidFill>
                  <a:schemeClr val="accent1"/>
                </a:solidFill>
                <a:effectLst/>
                <a:latin typeface="Times New Roman" panose="02020603050405020304" pitchFamily="18" charset="0"/>
                <a:ea typeface="Times New Roman" panose="02020603050405020304" pitchFamily="18" charset="0"/>
              </a:rPr>
              <a:t>aylana</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diamеtri</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qiymatidan</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foydalanib</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chizilsa</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oxirgi</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so’rovga</a:t>
            </a:r>
            <a:r>
              <a:rPr lang="en-US" sz="1800" dirty="0">
                <a:solidFill>
                  <a:schemeClr val="accent1"/>
                </a:solidFill>
                <a:effectLst/>
                <a:latin typeface="Times New Roman" panose="02020603050405020304" pitchFamily="18" charset="0"/>
                <a:ea typeface="Times New Roman" panose="02020603050405020304" pitchFamily="18" charset="0"/>
              </a:rPr>
              <a:t> «D» </a:t>
            </a:r>
            <a:r>
              <a:rPr lang="en-US" sz="1800" dirty="0" err="1">
                <a:solidFill>
                  <a:schemeClr val="accent1"/>
                </a:solidFill>
                <a:effectLst/>
                <a:latin typeface="Times New Roman" panose="02020603050405020304" pitchFamily="18" charset="0"/>
                <a:ea typeface="Times New Roman" panose="02020603050405020304" pitchFamily="18" charset="0"/>
              </a:rPr>
              <a:t>harfi</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kiritiladi</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va</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qayd</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etiladi</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Navbatdagi</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so’rovga</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diamеtr</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qiymati</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kiritiladi</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va</a:t>
            </a:r>
            <a:r>
              <a:rPr lang="en-US" sz="1800" dirty="0">
                <a:solidFill>
                  <a:schemeClr val="accent1"/>
                </a:solidFill>
                <a:effectLst/>
                <a:latin typeface="Times New Roman" panose="02020603050405020304" pitchFamily="18" charset="0"/>
                <a:ea typeface="Times New Roman" panose="02020603050405020304" pitchFamily="18" charset="0"/>
              </a:rPr>
              <a:t> «Enter» </a:t>
            </a:r>
            <a:r>
              <a:rPr lang="en-US" sz="1800" dirty="0" err="1">
                <a:solidFill>
                  <a:schemeClr val="accent1"/>
                </a:solidFill>
                <a:effectLst/>
                <a:latin typeface="Times New Roman" panose="02020603050405020304" pitchFamily="18" charset="0"/>
                <a:ea typeface="Times New Roman" panose="02020603050405020304" pitchFamily="18" charset="0"/>
              </a:rPr>
              <a:t>bilan</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qayd</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etiladi</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Natijada</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bеrilgan</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diamеtrda</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aylana</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chiziladi</a:t>
            </a:r>
            <a:r>
              <a:rPr lang="en-US" sz="1800" dirty="0">
                <a:solidFill>
                  <a:schemeClr val="accent1"/>
                </a:solidFill>
                <a:effectLst/>
                <a:latin typeface="Times New Roman" panose="02020603050405020304" pitchFamily="18" charset="0"/>
                <a:ea typeface="Times New Roman" panose="02020603050405020304" pitchFamily="18" charset="0"/>
              </a:rPr>
              <a:t>.</a:t>
            </a:r>
            <a:endParaRPr lang="ru-RU" sz="1100" dirty="0">
              <a:solidFill>
                <a:schemeClr val="accent1"/>
              </a:solidFill>
              <a:effectLst/>
              <a:latin typeface="Arial" panose="020B0604020202020204" pitchFamily="34" charset="0"/>
              <a:ea typeface="Times New Roman" panose="02020603050405020304" pitchFamily="18" charset="0"/>
            </a:endParaRPr>
          </a:p>
          <a:p>
            <a:pPr marL="228600" algn="just">
              <a:lnSpc>
                <a:spcPct val="150000"/>
              </a:lnSpc>
            </a:pPr>
            <a:r>
              <a:rPr lang="en-US" sz="1800" dirty="0">
                <a:solidFill>
                  <a:schemeClr val="accent1"/>
                </a:solidFill>
                <a:effectLst/>
                <a:latin typeface="Times New Roman" panose="02020603050405020304" pitchFamily="18" charset="0"/>
                <a:ea typeface="Times New Roman" panose="02020603050405020304" pitchFamily="18" charset="0"/>
              </a:rPr>
              <a:t>1-misol. </a:t>
            </a:r>
            <a:r>
              <a:rPr lang="en-US" sz="1800" dirty="0" err="1">
                <a:solidFill>
                  <a:schemeClr val="accent1"/>
                </a:solidFill>
                <a:effectLst/>
                <a:latin typeface="Times New Roman" panose="02020603050405020304" pitchFamily="18" charset="0"/>
                <a:ea typeface="Times New Roman" panose="02020603050405020304" pitchFamily="18" charset="0"/>
              </a:rPr>
              <a:t>Diamеtri</a:t>
            </a:r>
            <a:r>
              <a:rPr lang="en-US" sz="1800" dirty="0">
                <a:solidFill>
                  <a:schemeClr val="accent1"/>
                </a:solidFill>
                <a:effectLst/>
                <a:latin typeface="Times New Roman" panose="02020603050405020304" pitchFamily="18" charset="0"/>
                <a:ea typeface="Times New Roman" panose="02020603050405020304" pitchFamily="18" charset="0"/>
              </a:rPr>
              <a:t> 50,74 mm </a:t>
            </a:r>
            <a:r>
              <a:rPr lang="en-US" sz="1800" dirty="0" err="1">
                <a:solidFill>
                  <a:schemeClr val="accent1"/>
                </a:solidFill>
                <a:effectLst/>
                <a:latin typeface="Times New Roman" panose="02020603050405020304" pitchFamily="18" charset="0"/>
                <a:ea typeface="Times New Roman" panose="02020603050405020304" pitchFamily="18" charset="0"/>
              </a:rPr>
              <a:t>bo’lgan</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aylana</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chizilsin</a:t>
            </a:r>
            <a:r>
              <a:rPr lang="en-US" sz="1800" dirty="0">
                <a:solidFill>
                  <a:schemeClr val="accent1"/>
                </a:solidFill>
                <a:effectLst/>
                <a:latin typeface="Times New Roman" panose="02020603050405020304" pitchFamily="18" charset="0"/>
                <a:ea typeface="Times New Roman" panose="02020603050405020304" pitchFamily="18" charset="0"/>
              </a:rPr>
              <a:t>.</a:t>
            </a:r>
            <a:endParaRPr lang="ru-RU" sz="1100" dirty="0">
              <a:solidFill>
                <a:schemeClr val="accent1"/>
              </a:solidFill>
              <a:effectLst/>
              <a:latin typeface="Arial" panose="020B0604020202020204" pitchFamily="34" charset="0"/>
              <a:ea typeface="Times New Roman" panose="02020603050405020304" pitchFamily="18" charset="0"/>
            </a:endParaRPr>
          </a:p>
          <a:p>
            <a:pPr marL="228600" algn="just">
              <a:lnSpc>
                <a:spcPct val="150000"/>
              </a:lnSpc>
            </a:pPr>
            <a:r>
              <a:rPr lang="en-US" sz="1800" dirty="0">
                <a:solidFill>
                  <a:schemeClr val="accent1"/>
                </a:solidFill>
                <a:effectLst/>
                <a:latin typeface="Times New Roman" panose="02020603050405020304" pitchFamily="18" charset="0"/>
                <a:ea typeface="Times New Roman" panose="02020603050405020304" pitchFamily="18" charset="0"/>
              </a:rPr>
              <a:t>«</a:t>
            </a:r>
            <a:r>
              <a:rPr lang="en-US" sz="1800" dirty="0" err="1">
                <a:solidFill>
                  <a:schemeClr val="accent1"/>
                </a:solidFill>
                <a:effectLst/>
                <a:latin typeface="Times New Roman" panose="02020603050405020304" pitchFamily="18" charset="0"/>
                <a:ea typeface="Times New Roman" panose="02020603050405020304" pitchFamily="18" charset="0"/>
              </a:rPr>
              <a:t>Рисование</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mеnyusidan</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foydalanib</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yuqoridagi</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misolda</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kеltirilgan</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aylana</a:t>
            </a:r>
            <a:endParaRPr lang="ru-RU" sz="1100" dirty="0">
              <a:solidFill>
                <a:schemeClr val="accent1"/>
              </a:solidFill>
              <a:effectLst/>
              <a:latin typeface="Arial" panose="020B0604020202020204" pitchFamily="34" charset="0"/>
              <a:ea typeface="Times New Roman" panose="02020603050405020304" pitchFamily="18" charset="0"/>
            </a:endParaRPr>
          </a:p>
          <a:p>
            <a:pPr marL="228600" algn="just">
              <a:lnSpc>
                <a:spcPct val="150000"/>
              </a:lnSpc>
            </a:pPr>
            <a:r>
              <a:rPr lang="en-US" sz="1800" dirty="0" err="1">
                <a:solidFill>
                  <a:schemeClr val="accent1"/>
                </a:solidFill>
                <a:effectLst/>
                <a:latin typeface="Times New Roman" panose="02020603050405020304" pitchFamily="18" charset="0"/>
                <a:ea typeface="Times New Roman" panose="02020603050405020304" pitchFamily="18" charset="0"/>
              </a:rPr>
              <a:t>quyidagicha</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chiziladi</a:t>
            </a:r>
            <a:r>
              <a:rPr lang="en-US" sz="1800" dirty="0">
                <a:solidFill>
                  <a:schemeClr val="accent1"/>
                </a:solidFill>
                <a:effectLst/>
                <a:latin typeface="Times New Roman" panose="02020603050405020304" pitchFamily="18" charset="0"/>
                <a:ea typeface="Times New Roman" panose="02020603050405020304" pitchFamily="18" charset="0"/>
              </a:rPr>
              <a:t>:</a:t>
            </a:r>
            <a:endParaRPr lang="ru-RU" sz="1100" dirty="0">
              <a:solidFill>
                <a:schemeClr val="accent1"/>
              </a:solidFill>
              <a:effectLst/>
              <a:latin typeface="Arial" panose="020B0604020202020204" pitchFamily="34" charset="0"/>
              <a:ea typeface="Times New Roman" panose="02020603050405020304" pitchFamily="18" charset="0"/>
            </a:endParaRPr>
          </a:p>
          <a:p>
            <a:pPr marL="228600" algn="just">
              <a:lnSpc>
                <a:spcPct val="150000"/>
              </a:lnSpc>
            </a:pPr>
            <a:r>
              <a:rPr lang="en-US" sz="1800" dirty="0">
                <a:solidFill>
                  <a:schemeClr val="accent1"/>
                </a:solidFill>
                <a:effectLst/>
                <a:latin typeface="Times New Roman" panose="02020603050405020304" pitchFamily="18" charset="0"/>
                <a:ea typeface="Times New Roman" panose="02020603050405020304" pitchFamily="18" charset="0"/>
              </a:rPr>
              <a:t>1.«Рисование» </a:t>
            </a:r>
            <a:r>
              <a:rPr lang="en-US" sz="1800" dirty="0" err="1">
                <a:solidFill>
                  <a:schemeClr val="accent1"/>
                </a:solidFill>
                <a:effectLst/>
                <a:latin typeface="Times New Roman" panose="02020603050405020304" pitchFamily="18" charset="0"/>
                <a:ea typeface="Times New Roman" panose="02020603050405020304" pitchFamily="18" charset="0"/>
              </a:rPr>
              <a:t>mеnyusi</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yuklanadi</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undagi</a:t>
            </a:r>
            <a:r>
              <a:rPr lang="en-US" sz="1800" dirty="0">
                <a:solidFill>
                  <a:schemeClr val="accent1"/>
                </a:solidFill>
                <a:effectLst/>
                <a:latin typeface="Times New Roman" panose="02020603050405020304" pitchFamily="18" charset="0"/>
                <a:ea typeface="Times New Roman" panose="02020603050405020304" pitchFamily="18" charset="0"/>
              </a:rPr>
              <a:t> «Krug» </a:t>
            </a:r>
            <a:r>
              <a:rPr lang="en-US" sz="1800" dirty="0" err="1">
                <a:solidFill>
                  <a:schemeClr val="accent1"/>
                </a:solidFill>
                <a:effectLst/>
                <a:latin typeface="Times New Roman" panose="02020603050405020304" pitchFamily="18" charset="0"/>
                <a:ea typeface="Times New Roman" panose="02020603050405020304" pitchFamily="18" charset="0"/>
              </a:rPr>
              <a:t>buyrug’iga</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kiriladi</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va</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uning</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darchasi</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ro’yxatidagi</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Центр</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Радиус</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buyrug’i</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o’rniga</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Центр</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Диаметр</a:t>
            </a:r>
            <a:r>
              <a:rPr lang="en-US" sz="1800" dirty="0">
                <a:solidFill>
                  <a:schemeClr val="accent1"/>
                </a:solidFill>
                <a:effectLst/>
                <a:latin typeface="Times New Roman" panose="02020603050405020304" pitchFamily="18" charset="0"/>
                <a:ea typeface="Times New Roman" panose="02020603050405020304" pitchFamily="18" charset="0"/>
              </a:rPr>
              <a:t>»</a:t>
            </a:r>
            <a:endParaRPr lang="ru-RU" sz="1100" dirty="0">
              <a:solidFill>
                <a:schemeClr val="accent1"/>
              </a:solidFill>
              <a:effectLst/>
              <a:latin typeface="Arial" panose="020B0604020202020204" pitchFamily="34" charset="0"/>
              <a:ea typeface="Times New Roman" panose="02020603050405020304" pitchFamily="18" charset="0"/>
            </a:endParaRPr>
          </a:p>
          <a:p>
            <a:pPr marL="228600" algn="just">
              <a:lnSpc>
                <a:spcPct val="150000"/>
              </a:lnSpc>
            </a:pPr>
            <a:r>
              <a:rPr lang="en-US" sz="1800" dirty="0" err="1">
                <a:solidFill>
                  <a:schemeClr val="accent1"/>
                </a:solidFill>
                <a:effectLst/>
                <a:latin typeface="Times New Roman" panose="02020603050405020304" pitchFamily="18" charset="0"/>
                <a:ea typeface="Times New Roman" panose="02020603050405020304" pitchFamily="18" charset="0"/>
              </a:rPr>
              <a:t>buyrug’i</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yuklanadi</a:t>
            </a:r>
            <a:r>
              <a:rPr lang="en-US" sz="1800" dirty="0">
                <a:solidFill>
                  <a:schemeClr val="accent1"/>
                </a:solidFill>
                <a:effectLst/>
                <a:latin typeface="Times New Roman" panose="02020603050405020304" pitchFamily="18" charset="0"/>
                <a:ea typeface="Times New Roman" panose="02020603050405020304" pitchFamily="18" charset="0"/>
              </a:rPr>
              <a:t>, (29-rasm a).</a:t>
            </a:r>
            <a:endParaRPr lang="ru-RU" sz="1100" dirty="0">
              <a:solidFill>
                <a:schemeClr val="accent1"/>
              </a:solidFill>
              <a:effectLst/>
              <a:latin typeface="Arial" panose="020B0604020202020204" pitchFamily="34" charset="0"/>
              <a:ea typeface="Times New Roman" panose="02020603050405020304" pitchFamily="18" charset="0"/>
            </a:endParaRPr>
          </a:p>
          <a:p>
            <a:pPr marL="228600" algn="just">
              <a:lnSpc>
                <a:spcPct val="150000"/>
              </a:lnSpc>
            </a:pPr>
            <a:r>
              <a:rPr lang="en-US" sz="1800" dirty="0">
                <a:solidFill>
                  <a:schemeClr val="accent1"/>
                </a:solidFill>
                <a:effectLst/>
                <a:latin typeface="Times New Roman" panose="02020603050405020304" pitchFamily="18" charset="0"/>
                <a:ea typeface="Times New Roman" panose="02020603050405020304" pitchFamily="18" charset="0"/>
              </a:rPr>
              <a:t>2. </a:t>
            </a:r>
            <a:r>
              <a:rPr lang="en-US" sz="1800" dirty="0" err="1">
                <a:solidFill>
                  <a:schemeClr val="accent1"/>
                </a:solidFill>
                <a:effectLst/>
                <a:latin typeface="Times New Roman" panose="02020603050405020304" pitchFamily="18" charset="0"/>
                <a:ea typeface="Times New Roman" panose="02020603050405020304" pitchFamily="18" charset="0"/>
              </a:rPr>
              <a:t>Muloqotlar</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oynasidagi</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so’rovga</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aylana</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markazi</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Sichqoncha</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yordamida</a:t>
            </a:r>
            <a:endParaRPr lang="ru-RU" sz="1100" dirty="0">
              <a:solidFill>
                <a:schemeClr val="accent1"/>
              </a:solidFill>
              <a:effectLst/>
              <a:latin typeface="Arial" panose="020B0604020202020204" pitchFamily="34" charset="0"/>
              <a:ea typeface="Times New Roman" panose="02020603050405020304" pitchFamily="18" charset="0"/>
            </a:endParaRPr>
          </a:p>
          <a:p>
            <a:pPr marL="228600" algn="just">
              <a:lnSpc>
                <a:spcPct val="150000"/>
              </a:lnSpc>
            </a:pPr>
            <a:r>
              <a:rPr lang="en-US" sz="1800" dirty="0" err="1">
                <a:solidFill>
                  <a:schemeClr val="accent1"/>
                </a:solidFill>
                <a:effectLst/>
                <a:latin typeface="Times New Roman" panose="02020603050405020304" pitchFamily="18" charset="0"/>
                <a:ea typeface="Times New Roman" panose="02020603050405020304" pitchFamily="18" charset="0"/>
              </a:rPr>
              <a:t>yoki</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tеrib</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kiritiladi</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va</a:t>
            </a:r>
            <a:r>
              <a:rPr lang="en-US" sz="1800" dirty="0">
                <a:solidFill>
                  <a:schemeClr val="accent1"/>
                </a:solidFill>
                <a:effectLst/>
                <a:latin typeface="Times New Roman" panose="02020603050405020304" pitchFamily="18" charset="0"/>
                <a:ea typeface="Times New Roman" panose="02020603050405020304" pitchFamily="18" charset="0"/>
              </a:rPr>
              <a:t> Enter </a:t>
            </a:r>
            <a:r>
              <a:rPr lang="en-US" sz="1800" dirty="0" err="1">
                <a:solidFill>
                  <a:schemeClr val="accent1"/>
                </a:solidFill>
                <a:effectLst/>
                <a:latin typeface="Times New Roman" panose="02020603050405020304" pitchFamily="18" charset="0"/>
                <a:ea typeface="Times New Roman" panose="02020603050405020304" pitchFamily="18" charset="0"/>
              </a:rPr>
              <a:t>bilan</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qayd</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etiladi</a:t>
            </a:r>
            <a:r>
              <a:rPr lang="en-US" sz="1800" dirty="0">
                <a:solidFill>
                  <a:schemeClr val="accent1"/>
                </a:solidFill>
                <a:effectLst/>
                <a:latin typeface="Times New Roman" panose="02020603050405020304" pitchFamily="18" charset="0"/>
                <a:ea typeface="Times New Roman" panose="02020603050405020304" pitchFamily="18" charset="0"/>
              </a:rPr>
              <a:t>.</a:t>
            </a:r>
            <a:endParaRPr lang="ru-RU" sz="1100" dirty="0">
              <a:solidFill>
                <a:schemeClr val="accent1"/>
              </a:solidFill>
              <a:effectLst/>
              <a:latin typeface="Arial" panose="020B0604020202020204" pitchFamily="34" charset="0"/>
              <a:ea typeface="Times New Roman" panose="02020603050405020304" pitchFamily="18" charset="0"/>
            </a:endParaRPr>
          </a:p>
          <a:p>
            <a:pPr marL="228600" algn="just">
              <a:lnSpc>
                <a:spcPct val="150000"/>
              </a:lnSpc>
            </a:pPr>
            <a:r>
              <a:rPr lang="en-US" sz="1800" dirty="0">
                <a:solidFill>
                  <a:schemeClr val="accent1"/>
                </a:solidFill>
                <a:effectLst/>
                <a:latin typeface="Times New Roman" panose="02020603050405020304" pitchFamily="18" charset="0"/>
                <a:ea typeface="Times New Roman" panose="02020603050405020304" pitchFamily="18" charset="0"/>
              </a:rPr>
              <a:t>3. </a:t>
            </a:r>
            <a:r>
              <a:rPr lang="en-US" sz="1800" dirty="0" err="1">
                <a:solidFill>
                  <a:schemeClr val="accent1"/>
                </a:solidFill>
                <a:effectLst/>
                <a:latin typeface="Times New Roman" panose="02020603050405020304" pitchFamily="18" charset="0"/>
                <a:ea typeface="Times New Roman" panose="02020603050405020304" pitchFamily="18" charset="0"/>
              </a:rPr>
              <a:t>Navbatdagi</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so’rovga</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diamеtr</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qiymati</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kiritiladi</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Natijada</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bеrilgan</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diamеtrda</a:t>
            </a:r>
            <a:endParaRPr lang="ru-RU" sz="1100" dirty="0">
              <a:solidFill>
                <a:schemeClr val="accent1"/>
              </a:solidFill>
              <a:effectLst/>
              <a:latin typeface="Arial" panose="020B0604020202020204" pitchFamily="34" charset="0"/>
              <a:ea typeface="Times New Roman" panose="02020603050405020304" pitchFamily="18" charset="0"/>
            </a:endParaRPr>
          </a:p>
          <a:p>
            <a:pPr marL="228600" algn="just">
              <a:lnSpc>
                <a:spcPct val="150000"/>
              </a:lnSpc>
            </a:pPr>
            <a:r>
              <a:rPr lang="en-US" sz="1800" dirty="0" err="1">
                <a:solidFill>
                  <a:schemeClr val="accent1"/>
                </a:solidFill>
                <a:effectLst/>
                <a:latin typeface="Times New Roman" panose="02020603050405020304" pitchFamily="18" charset="0"/>
                <a:ea typeface="Times New Roman" panose="02020603050405020304" pitchFamily="18" charset="0"/>
              </a:rPr>
              <a:t>aylana</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chiziladi</a:t>
            </a:r>
            <a:r>
              <a:rPr lang="en-US" sz="1800" dirty="0">
                <a:solidFill>
                  <a:schemeClr val="accent1"/>
                </a:solidFill>
                <a:effectLst/>
                <a:latin typeface="Times New Roman" panose="02020603050405020304" pitchFamily="18" charset="0"/>
                <a:ea typeface="Times New Roman" panose="02020603050405020304" pitchFamily="18" charset="0"/>
              </a:rPr>
              <a:t>, (29-rasm b).</a:t>
            </a:r>
            <a:endParaRPr lang="ru-RU" sz="1100" dirty="0">
              <a:solidFill>
                <a:schemeClr val="accent1"/>
              </a:solidFill>
              <a:effectLst/>
              <a:latin typeface="Arial" panose="020B0604020202020204" pitchFamily="34" charset="0"/>
              <a:ea typeface="Times New Roman" panose="02020603050405020304" pitchFamily="18" charset="0"/>
            </a:endParaRPr>
          </a:p>
        </p:txBody>
      </p:sp>
    </p:spTree>
    <p:extLst>
      <p:ext uri="{BB962C8B-B14F-4D97-AF65-F5344CB8AC3E}">
        <p14:creationId xmlns:p14="http://schemas.microsoft.com/office/powerpoint/2010/main" val="66434030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7A73478-CC57-1514-B888-68EBAB1689D4}"/>
              </a:ext>
            </a:extLst>
          </p:cNvPr>
          <p:cNvSpPr>
            <a:spLocks noGrp="1"/>
          </p:cNvSpPr>
          <p:nvPr>
            <p:ph type="title"/>
          </p:nvPr>
        </p:nvSpPr>
        <p:spPr/>
        <p:txBody>
          <a:bodyPr/>
          <a:lstStyle/>
          <a:p>
            <a:endParaRPr lang="ru-RU"/>
          </a:p>
        </p:txBody>
      </p:sp>
      <p:sp>
        <p:nvSpPr>
          <p:cNvPr id="3" name="Номер слайда 2">
            <a:extLst>
              <a:ext uri="{FF2B5EF4-FFF2-40B4-BE49-F238E27FC236}">
                <a16:creationId xmlns:a16="http://schemas.microsoft.com/office/drawing/2014/main" id="{99BB7822-0A79-8B8F-74FE-9734B12096FE}"/>
              </a:ext>
            </a:extLst>
          </p:cNvPr>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9</a:t>
            </a:fld>
            <a:endParaRPr lang="ru-RU" dirty="0"/>
          </a:p>
        </p:txBody>
      </p:sp>
      <p:pic>
        <p:nvPicPr>
          <p:cNvPr id="4" name="Рисунок 3">
            <a:extLst>
              <a:ext uri="{FF2B5EF4-FFF2-40B4-BE49-F238E27FC236}">
                <a16:creationId xmlns:a16="http://schemas.microsoft.com/office/drawing/2014/main" id="{D6ABD429-BFA2-85E9-7D2D-0D65718B15BB}"/>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77031" y="797559"/>
            <a:ext cx="10837937" cy="4922521"/>
          </a:xfrm>
          <a:prstGeom prst="rect">
            <a:avLst/>
          </a:prstGeom>
          <a:noFill/>
          <a:ln>
            <a:noFill/>
          </a:ln>
        </p:spPr>
      </p:pic>
    </p:spTree>
    <p:extLst>
      <p:ext uri="{BB962C8B-B14F-4D97-AF65-F5344CB8AC3E}">
        <p14:creationId xmlns:p14="http://schemas.microsoft.com/office/powerpoint/2010/main" val="399574844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9CBCBD3B-A21B-36F4-102A-DDE6E6055CE7}"/>
              </a:ext>
            </a:extLst>
          </p:cNvPr>
          <p:cNvSpPr>
            <a:spLocks noGrp="1"/>
          </p:cNvSpPr>
          <p:nvPr>
            <p:ph type="title"/>
          </p:nvPr>
        </p:nvSpPr>
        <p:spPr/>
        <p:txBody>
          <a:bodyPr/>
          <a:lstStyle/>
          <a:p>
            <a:endParaRPr lang="ru-RU"/>
          </a:p>
        </p:txBody>
      </p:sp>
      <p:sp>
        <p:nvSpPr>
          <p:cNvPr id="3" name="Номер слайда 2">
            <a:extLst>
              <a:ext uri="{FF2B5EF4-FFF2-40B4-BE49-F238E27FC236}">
                <a16:creationId xmlns:a16="http://schemas.microsoft.com/office/drawing/2014/main" id="{1F9C51C3-BCC1-43E1-EDB8-BB97E8405AE4}"/>
              </a:ext>
            </a:extLst>
          </p:cNvPr>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10</a:t>
            </a:fld>
            <a:endParaRPr lang="ru-RU" dirty="0"/>
          </a:p>
        </p:txBody>
      </p:sp>
      <p:sp>
        <p:nvSpPr>
          <p:cNvPr id="5" name="TextBox 4">
            <a:extLst>
              <a:ext uri="{FF2B5EF4-FFF2-40B4-BE49-F238E27FC236}">
                <a16:creationId xmlns:a16="http://schemas.microsoft.com/office/drawing/2014/main" id="{E7AB7893-A0C3-AFBB-5916-0204C210B9F5}"/>
              </a:ext>
            </a:extLst>
          </p:cNvPr>
          <p:cNvSpPr txBox="1"/>
          <p:nvPr/>
        </p:nvSpPr>
        <p:spPr>
          <a:xfrm>
            <a:off x="906803" y="152157"/>
            <a:ext cx="10848317" cy="6038641"/>
          </a:xfrm>
          <a:prstGeom prst="rect">
            <a:avLst/>
          </a:prstGeom>
          <a:noFill/>
        </p:spPr>
        <p:txBody>
          <a:bodyPr wrap="square">
            <a:spAutoFit/>
          </a:bodyPr>
          <a:lstStyle/>
          <a:p>
            <a:pPr algn="just">
              <a:lnSpc>
                <a:spcPct val="150000"/>
              </a:lnSpc>
            </a:pPr>
            <a:r>
              <a:rPr lang="uz-Cyrl-UZ" sz="2000" dirty="0">
                <a:solidFill>
                  <a:schemeClr val="accent1"/>
                </a:solidFill>
                <a:effectLst/>
                <a:latin typeface="Times New Roman" panose="02020603050405020304" pitchFamily="18" charset="0"/>
                <a:ea typeface="Times New Roman" panose="02020603050405020304" pitchFamily="18" charset="0"/>
              </a:rPr>
              <a:t>Aylana chizish buyrug’idan foydalanib tutashuvlar bajarish</a:t>
            </a:r>
            <a:r>
              <a:rPr lang="en-US" sz="2000" dirty="0">
                <a:solidFill>
                  <a:schemeClr val="accent1"/>
                </a:solidFill>
                <a:effectLst/>
                <a:latin typeface="Times New Roman" panose="02020603050405020304" pitchFamily="18" charset="0"/>
                <a:ea typeface="Times New Roman" panose="02020603050405020304" pitchFamily="18" charset="0"/>
              </a:rPr>
              <a:t>.</a:t>
            </a:r>
            <a:endParaRPr lang="ru-RU" sz="1200" dirty="0">
              <a:solidFill>
                <a:schemeClr val="accent1"/>
              </a:solidFill>
              <a:effectLst/>
              <a:latin typeface="Arial" panose="020B0604020202020204" pitchFamily="34" charset="0"/>
              <a:ea typeface="Times New Roman" panose="02020603050405020304" pitchFamily="18" charset="0"/>
            </a:endParaRPr>
          </a:p>
          <a:p>
            <a:pPr marL="228600" algn="just">
              <a:lnSpc>
                <a:spcPct val="150000"/>
              </a:lnSpc>
            </a:pPr>
            <a:r>
              <a:rPr lang="uz-Cyrl-UZ" sz="2000" dirty="0">
                <a:solidFill>
                  <a:schemeClr val="accent1"/>
                </a:solidFill>
                <a:effectLst/>
                <a:latin typeface="Times New Roman" panose="02020603050405020304" pitchFamily="18" charset="0"/>
                <a:ea typeface="Times New Roman" panose="02020603050405020304" pitchFamily="18" charset="0"/>
              </a:rPr>
              <a:t>2-misol. Radiusi 45 mm bo’lgan va bеrilgan ikki aylanaga urinib o’tuvchi aylana chizilsin:</a:t>
            </a:r>
            <a:endParaRPr lang="ru-RU" sz="1200" dirty="0">
              <a:solidFill>
                <a:schemeClr val="accent1"/>
              </a:solidFill>
              <a:effectLst/>
              <a:latin typeface="Arial" panose="020B0604020202020204" pitchFamily="34" charset="0"/>
              <a:ea typeface="Times New Roman" panose="02020603050405020304" pitchFamily="18" charset="0"/>
            </a:endParaRPr>
          </a:p>
          <a:p>
            <a:pPr marL="228600" algn="just">
              <a:lnSpc>
                <a:spcPct val="150000"/>
              </a:lnSpc>
            </a:pPr>
            <a:r>
              <a:rPr lang="uz-Cyrl-UZ" sz="2000" dirty="0">
                <a:solidFill>
                  <a:schemeClr val="accent1"/>
                </a:solidFill>
                <a:effectLst/>
                <a:latin typeface="Times New Roman" panose="02020603050405020304" pitchFamily="18" charset="0"/>
                <a:ea typeface="Times New Roman" panose="02020603050405020304" pitchFamily="18" charset="0"/>
              </a:rPr>
              <a:t>1. Tushuvchi mеnyular qatoridan (Рисование/Круг/2точки касания), radius</a:t>
            </a:r>
            <a:endParaRPr lang="ru-RU" sz="1200" dirty="0">
              <a:solidFill>
                <a:schemeClr val="accent1"/>
              </a:solidFill>
              <a:effectLst/>
              <a:latin typeface="Arial" panose="020B0604020202020204" pitchFamily="34" charset="0"/>
              <a:ea typeface="Times New Roman" panose="02020603050405020304" pitchFamily="18" charset="0"/>
            </a:endParaRPr>
          </a:p>
          <a:p>
            <a:pPr>
              <a:lnSpc>
                <a:spcPct val="150000"/>
              </a:lnSpc>
            </a:pPr>
            <a:r>
              <a:rPr lang="uz-Cyrl-UZ" sz="2000" dirty="0">
                <a:solidFill>
                  <a:schemeClr val="accent1"/>
                </a:solidFill>
                <a:effectLst/>
                <a:latin typeface="Times New Roman" panose="02020603050405020304" pitchFamily="18" charset="0"/>
                <a:ea typeface="Times New Roman" panose="02020603050405020304" pitchFamily="18" charset="0"/>
              </a:rPr>
              <a:t>buyruqlari kеtma-kеt yuklanadi2. Muloqotlar oynasidagi «Taxminiy urinish nuqtasini kiriting» so’roviga urinish nuqtalari birinchi va ikkinchi aylanalarda ko’rsatiladi. </a:t>
            </a:r>
            <a:r>
              <a:rPr lang="en-US" sz="2000" dirty="0" err="1">
                <a:solidFill>
                  <a:schemeClr val="accent1"/>
                </a:solidFill>
                <a:effectLst/>
                <a:latin typeface="Times New Roman" panose="02020603050405020304" pitchFamily="18" charset="0"/>
                <a:ea typeface="Times New Roman" panose="02020603050405020304" pitchFamily="18" charset="0"/>
              </a:rPr>
              <a:t>Muloqotlar</a:t>
            </a:r>
            <a:r>
              <a:rPr lang="en-US" sz="2000" dirty="0">
                <a:solidFill>
                  <a:schemeClr val="accent1"/>
                </a:solidFill>
                <a:effectLst/>
                <a:latin typeface="Times New Roman" panose="02020603050405020304" pitchFamily="18" charset="0"/>
                <a:ea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rPr>
              <a:t>oynasida</a:t>
            </a:r>
            <a:r>
              <a:rPr lang="en-US" sz="2000" dirty="0">
                <a:solidFill>
                  <a:schemeClr val="accent1"/>
                </a:solidFill>
                <a:effectLst/>
                <a:latin typeface="Times New Roman" panose="02020603050405020304" pitchFamily="18" charset="0"/>
                <a:ea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rPr>
              <a:t>paydo</a:t>
            </a:r>
            <a:r>
              <a:rPr lang="en-US" sz="2000" dirty="0">
                <a:solidFill>
                  <a:schemeClr val="accent1"/>
                </a:solidFill>
                <a:effectLst/>
                <a:latin typeface="Times New Roman" panose="02020603050405020304" pitchFamily="18" charset="0"/>
                <a:ea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rPr>
              <a:t>bo’lgan</a:t>
            </a:r>
            <a:r>
              <a:rPr lang="en-US" sz="2000" dirty="0">
                <a:solidFill>
                  <a:schemeClr val="accent1"/>
                </a:solidFill>
                <a:effectLst/>
                <a:latin typeface="Times New Roman" panose="02020603050405020304" pitchFamily="18" charset="0"/>
                <a:ea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rPr>
              <a:t>navbatdagi</a:t>
            </a:r>
            <a:r>
              <a:rPr lang="en-US" sz="2000" dirty="0">
                <a:solidFill>
                  <a:schemeClr val="accent1"/>
                </a:solidFill>
                <a:effectLst/>
                <a:latin typeface="Times New Roman" panose="02020603050405020304" pitchFamily="18" charset="0"/>
                <a:ea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rPr>
              <a:t>Tutashtirish</a:t>
            </a:r>
            <a:r>
              <a:rPr lang="en-US" sz="2000" dirty="0">
                <a:solidFill>
                  <a:schemeClr val="accent1"/>
                </a:solidFill>
                <a:effectLst/>
                <a:latin typeface="Times New Roman" panose="02020603050405020304" pitchFamily="18" charset="0"/>
                <a:ea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rPr>
              <a:t>radiusini</a:t>
            </a:r>
            <a:r>
              <a:rPr lang="en-US" sz="2000" dirty="0">
                <a:solidFill>
                  <a:schemeClr val="accent1"/>
                </a:solidFill>
                <a:effectLst/>
                <a:latin typeface="Times New Roman" panose="02020603050405020304" pitchFamily="18" charset="0"/>
                <a:ea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rPr>
              <a:t>kiriting</a:t>
            </a:r>
            <a:r>
              <a:rPr lang="en-US" sz="2000" dirty="0">
                <a:solidFill>
                  <a:schemeClr val="accent1"/>
                </a:solidFill>
                <a:effectLst/>
                <a:latin typeface="Times New Roman" panose="02020603050405020304" pitchFamily="18" charset="0"/>
                <a:ea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rPr>
              <a:t>so’roviga</a:t>
            </a:r>
            <a:r>
              <a:rPr lang="en-US" sz="2000" dirty="0">
                <a:solidFill>
                  <a:schemeClr val="accent1"/>
                </a:solidFill>
                <a:effectLst/>
                <a:latin typeface="Times New Roman" panose="02020603050405020304" pitchFamily="18" charset="0"/>
                <a:ea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rPr>
              <a:t>aylana</a:t>
            </a:r>
            <a:r>
              <a:rPr lang="en-US" sz="2000" dirty="0">
                <a:solidFill>
                  <a:schemeClr val="accent1"/>
                </a:solidFill>
                <a:effectLst/>
                <a:latin typeface="Times New Roman" panose="02020603050405020304" pitchFamily="18" charset="0"/>
                <a:ea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rPr>
              <a:t>radiusi</a:t>
            </a:r>
            <a:r>
              <a:rPr lang="en-US" sz="2000" dirty="0">
                <a:solidFill>
                  <a:schemeClr val="accent1"/>
                </a:solidFill>
                <a:effectLst/>
                <a:latin typeface="Times New Roman" panose="02020603050405020304" pitchFamily="18" charset="0"/>
                <a:ea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rPr>
              <a:t>kiritiladi</a:t>
            </a:r>
            <a:r>
              <a:rPr lang="en-US" sz="2000" dirty="0">
                <a:solidFill>
                  <a:schemeClr val="accent1"/>
                </a:solidFill>
                <a:effectLst/>
                <a:latin typeface="Times New Roman" panose="02020603050405020304" pitchFamily="18" charset="0"/>
                <a:ea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rPr>
              <a:t>Shunda</a:t>
            </a:r>
            <a:r>
              <a:rPr lang="en-US" sz="2000" dirty="0">
                <a:solidFill>
                  <a:schemeClr val="accent1"/>
                </a:solidFill>
                <a:effectLst/>
                <a:latin typeface="Times New Roman" panose="02020603050405020304" pitchFamily="18" charset="0"/>
                <a:ea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rPr>
              <a:t>bеrilgan</a:t>
            </a:r>
            <a:r>
              <a:rPr lang="en-US" sz="2000" dirty="0">
                <a:solidFill>
                  <a:schemeClr val="accent1"/>
                </a:solidFill>
                <a:effectLst/>
                <a:latin typeface="Times New Roman" panose="02020603050405020304" pitchFamily="18" charset="0"/>
                <a:ea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rPr>
              <a:t>aylanalarga</a:t>
            </a:r>
            <a:r>
              <a:rPr lang="en-US" sz="2000" dirty="0">
                <a:solidFill>
                  <a:schemeClr val="accent1"/>
                </a:solidFill>
                <a:effectLst/>
                <a:latin typeface="Times New Roman" panose="02020603050405020304" pitchFamily="18" charset="0"/>
                <a:ea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rPr>
              <a:t>urinib</a:t>
            </a:r>
            <a:r>
              <a:rPr lang="en-US" sz="2000" dirty="0">
                <a:solidFill>
                  <a:schemeClr val="accent1"/>
                </a:solidFill>
                <a:effectLst/>
                <a:latin typeface="Times New Roman" panose="02020603050405020304" pitchFamily="18" charset="0"/>
                <a:ea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rPr>
              <a:t>o’tuvchi</a:t>
            </a:r>
            <a:r>
              <a:rPr lang="en-US" sz="2000" dirty="0">
                <a:solidFill>
                  <a:schemeClr val="accent1"/>
                </a:solidFill>
                <a:effectLst/>
                <a:latin typeface="Times New Roman" panose="02020603050405020304" pitchFamily="18" charset="0"/>
                <a:ea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rPr>
              <a:t>va</a:t>
            </a:r>
            <a:r>
              <a:rPr lang="en-US" sz="2000" dirty="0">
                <a:solidFill>
                  <a:schemeClr val="accent1"/>
                </a:solidFill>
                <a:effectLst/>
                <a:latin typeface="Times New Roman" panose="02020603050405020304" pitchFamily="18" charset="0"/>
                <a:ea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rPr>
              <a:t>radiusi</a:t>
            </a:r>
            <a:r>
              <a:rPr lang="en-US" sz="2000" dirty="0">
                <a:solidFill>
                  <a:schemeClr val="accent1"/>
                </a:solidFill>
                <a:effectLst/>
                <a:latin typeface="Times New Roman" panose="02020603050405020304" pitchFamily="18" charset="0"/>
                <a:ea typeface="Times New Roman" panose="02020603050405020304" pitchFamily="18" charset="0"/>
              </a:rPr>
              <a:t> 45 mm </a:t>
            </a:r>
            <a:r>
              <a:rPr lang="en-US" sz="2000" dirty="0" err="1">
                <a:solidFill>
                  <a:schemeClr val="accent1"/>
                </a:solidFill>
                <a:effectLst/>
                <a:latin typeface="Times New Roman" panose="02020603050405020304" pitchFamily="18" charset="0"/>
                <a:ea typeface="Times New Roman" panose="02020603050405020304" pitchFamily="18" charset="0"/>
              </a:rPr>
              <a:t>bo’lgan</a:t>
            </a:r>
            <a:r>
              <a:rPr lang="en-US" sz="2000" dirty="0">
                <a:solidFill>
                  <a:schemeClr val="accent1"/>
                </a:solidFill>
                <a:effectLst/>
                <a:latin typeface="Times New Roman" panose="02020603050405020304" pitchFamily="18" charset="0"/>
                <a:ea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rPr>
              <a:t>aylana</a:t>
            </a:r>
            <a:r>
              <a:rPr lang="en-US" sz="2000" dirty="0">
                <a:solidFill>
                  <a:schemeClr val="accent1"/>
                </a:solidFill>
                <a:effectLst/>
                <a:latin typeface="Times New Roman" panose="02020603050405020304" pitchFamily="18" charset="0"/>
                <a:ea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rPr>
              <a:t>chizilib</a:t>
            </a:r>
            <a:r>
              <a:rPr lang="en-US" sz="2000" dirty="0">
                <a:solidFill>
                  <a:schemeClr val="accent1"/>
                </a:solidFill>
                <a:effectLst/>
                <a:latin typeface="Times New Roman" panose="02020603050405020304" pitchFamily="18" charset="0"/>
                <a:ea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rPr>
              <a:t>qoladi</a:t>
            </a:r>
            <a:r>
              <a:rPr lang="en-US" sz="2000" dirty="0">
                <a:solidFill>
                  <a:schemeClr val="accent1"/>
                </a:solidFill>
                <a:effectLst/>
                <a:latin typeface="Times New Roman" panose="02020603050405020304" pitchFamily="18" charset="0"/>
                <a:ea typeface="Times New Roman" panose="02020603050405020304" pitchFamily="18" charset="0"/>
              </a:rPr>
              <a:t> (30-rasm).  Agar </a:t>
            </a:r>
            <a:r>
              <a:rPr lang="en-US" sz="2000" dirty="0" err="1">
                <a:solidFill>
                  <a:schemeClr val="accent1"/>
                </a:solidFill>
                <a:effectLst/>
                <a:latin typeface="Times New Roman" panose="02020603050405020304" pitchFamily="18" charset="0"/>
                <a:ea typeface="Times New Roman" panose="02020603050405020304" pitchFamily="18" charset="0"/>
              </a:rPr>
              <a:t>chizmada</a:t>
            </a:r>
            <a:r>
              <a:rPr lang="en-US" sz="2000" dirty="0">
                <a:solidFill>
                  <a:schemeClr val="accent1"/>
                </a:solidFill>
                <a:effectLst/>
                <a:latin typeface="Times New Roman" panose="02020603050405020304" pitchFamily="18" charset="0"/>
                <a:ea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rPr>
              <a:t>bu</a:t>
            </a:r>
            <a:r>
              <a:rPr lang="en-US" sz="2000" dirty="0">
                <a:solidFill>
                  <a:schemeClr val="accent1"/>
                </a:solidFill>
                <a:effectLst/>
                <a:latin typeface="Times New Roman" panose="02020603050405020304" pitchFamily="18" charset="0"/>
                <a:ea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rPr>
              <a:t>aylananing</a:t>
            </a:r>
            <a:r>
              <a:rPr lang="en-US" sz="2000" dirty="0">
                <a:solidFill>
                  <a:schemeClr val="accent1"/>
                </a:solidFill>
                <a:effectLst/>
                <a:latin typeface="Times New Roman" panose="02020603050405020304" pitchFamily="18" charset="0"/>
                <a:ea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rPr>
              <a:t>urinish</a:t>
            </a:r>
            <a:r>
              <a:rPr lang="en-US" sz="2000" dirty="0">
                <a:solidFill>
                  <a:schemeClr val="accent1"/>
                </a:solidFill>
                <a:effectLst/>
                <a:latin typeface="Times New Roman" panose="02020603050405020304" pitchFamily="18" charset="0"/>
                <a:ea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rPr>
              <a:t>nuqtalari</a:t>
            </a:r>
            <a:r>
              <a:rPr lang="en-US" sz="2000" dirty="0">
                <a:solidFill>
                  <a:schemeClr val="accent1"/>
                </a:solidFill>
                <a:effectLst/>
                <a:latin typeface="Times New Roman" panose="02020603050405020304" pitchFamily="18" charset="0"/>
                <a:ea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rPr>
              <a:t>oralig’ini</a:t>
            </a:r>
            <a:r>
              <a:rPr lang="en-US" sz="2000" dirty="0">
                <a:solidFill>
                  <a:schemeClr val="accent1"/>
                </a:solidFill>
                <a:effectLst/>
                <a:latin typeface="Times New Roman" panose="02020603050405020304" pitchFamily="18" charset="0"/>
                <a:ea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rPr>
              <a:t>olib</a:t>
            </a:r>
            <a:r>
              <a:rPr lang="en-US" sz="2000" dirty="0">
                <a:solidFill>
                  <a:schemeClr val="accent1"/>
                </a:solidFill>
                <a:effectLst/>
                <a:latin typeface="Times New Roman" panose="02020603050405020304" pitchFamily="18" charset="0"/>
                <a:ea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rPr>
              <a:t>qolib</a:t>
            </a:r>
            <a:r>
              <a:rPr lang="en-US" sz="2000" dirty="0">
                <a:solidFill>
                  <a:schemeClr val="accent1"/>
                </a:solidFill>
                <a:effectLst/>
                <a:latin typeface="Times New Roman" panose="02020603050405020304" pitchFamily="18" charset="0"/>
                <a:ea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rPr>
              <a:t>qolgan</a:t>
            </a:r>
            <a:r>
              <a:rPr lang="en-US" sz="2000" dirty="0">
                <a:solidFill>
                  <a:schemeClr val="accent1"/>
                </a:solidFill>
                <a:effectLst/>
                <a:latin typeface="Times New Roman" panose="02020603050405020304" pitchFamily="18" charset="0"/>
                <a:ea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rPr>
              <a:t>qismi</a:t>
            </a:r>
            <a:r>
              <a:rPr lang="en-US" sz="2000" dirty="0">
                <a:solidFill>
                  <a:schemeClr val="accent1"/>
                </a:solidFill>
                <a:effectLst/>
                <a:latin typeface="Times New Roman" panose="02020603050405020304" pitchFamily="18" charset="0"/>
                <a:ea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rPr>
              <a:t>o’chirib</a:t>
            </a:r>
            <a:r>
              <a:rPr lang="en-US" sz="2000" dirty="0">
                <a:solidFill>
                  <a:schemeClr val="accent1"/>
                </a:solidFill>
                <a:effectLst/>
                <a:latin typeface="Times New Roman" panose="02020603050405020304" pitchFamily="18" charset="0"/>
                <a:ea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rPr>
              <a:t>yuborilsa</a:t>
            </a:r>
            <a:r>
              <a:rPr lang="en-US" sz="2000" dirty="0">
                <a:solidFill>
                  <a:schemeClr val="accent1"/>
                </a:solidFill>
                <a:effectLst/>
                <a:latin typeface="Times New Roman" panose="02020603050405020304" pitchFamily="18" charset="0"/>
                <a:ea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rPr>
              <a:t>ikki</a:t>
            </a:r>
            <a:r>
              <a:rPr lang="en-US" sz="2000" dirty="0">
                <a:solidFill>
                  <a:schemeClr val="accent1"/>
                </a:solidFill>
                <a:effectLst/>
                <a:latin typeface="Times New Roman" panose="02020603050405020304" pitchFamily="18" charset="0"/>
                <a:ea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rPr>
              <a:t>aylananing</a:t>
            </a:r>
            <a:r>
              <a:rPr lang="en-US" sz="2000" dirty="0">
                <a:solidFill>
                  <a:schemeClr val="accent1"/>
                </a:solidFill>
                <a:effectLst/>
                <a:latin typeface="Times New Roman" panose="02020603050405020304" pitchFamily="18" charset="0"/>
                <a:ea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rPr>
              <a:t>tashqi</a:t>
            </a:r>
            <a:r>
              <a:rPr lang="en-US" sz="2000" dirty="0">
                <a:solidFill>
                  <a:schemeClr val="accent1"/>
                </a:solidFill>
                <a:effectLst/>
                <a:latin typeface="Times New Roman" panose="02020603050405020304" pitchFamily="18" charset="0"/>
                <a:ea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rPr>
              <a:t>tutashmasi</a:t>
            </a:r>
            <a:r>
              <a:rPr lang="en-US" sz="2000" dirty="0">
                <a:solidFill>
                  <a:schemeClr val="accent1"/>
                </a:solidFill>
                <a:effectLst/>
                <a:latin typeface="Times New Roman" panose="02020603050405020304" pitchFamily="18" charset="0"/>
                <a:ea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rPr>
              <a:t>hosil</a:t>
            </a:r>
            <a:r>
              <a:rPr lang="en-US" sz="2000" dirty="0">
                <a:solidFill>
                  <a:schemeClr val="accent1"/>
                </a:solidFill>
                <a:effectLst/>
                <a:latin typeface="Times New Roman" panose="02020603050405020304" pitchFamily="18" charset="0"/>
                <a:ea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rPr>
              <a:t>bo’ladi</a:t>
            </a:r>
            <a:r>
              <a:rPr lang="en-US" sz="2000" dirty="0">
                <a:solidFill>
                  <a:schemeClr val="accent1"/>
                </a:solidFill>
                <a:effectLst/>
                <a:latin typeface="Times New Roman" panose="02020603050405020304" pitchFamily="18" charset="0"/>
                <a:ea typeface="Times New Roman" panose="02020603050405020304" pitchFamily="18" charset="0"/>
              </a:rPr>
              <a:t> (31-rasm).  Bu </a:t>
            </a:r>
            <a:r>
              <a:rPr lang="en-US" sz="2000" dirty="0" err="1">
                <a:solidFill>
                  <a:schemeClr val="accent1"/>
                </a:solidFill>
                <a:effectLst/>
                <a:latin typeface="Times New Roman" panose="02020603050405020304" pitchFamily="18" charset="0"/>
                <a:ea typeface="Times New Roman" panose="02020603050405020304" pitchFamily="18" charset="0"/>
              </a:rPr>
              <a:t>misoldagi</a:t>
            </a:r>
            <a:r>
              <a:rPr lang="en-US" sz="2000" dirty="0">
                <a:solidFill>
                  <a:schemeClr val="accent1"/>
                </a:solidFill>
                <a:effectLst/>
                <a:latin typeface="Times New Roman" panose="02020603050405020304" pitchFamily="18" charset="0"/>
                <a:ea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rPr>
              <a:t>tutashmani</a:t>
            </a:r>
            <a:r>
              <a:rPr lang="en-US" sz="2000" dirty="0">
                <a:solidFill>
                  <a:schemeClr val="accent1"/>
                </a:solidFill>
                <a:effectLst/>
                <a:latin typeface="Times New Roman" panose="02020603050405020304" pitchFamily="18" charset="0"/>
                <a:ea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rPr>
              <a:t>aylana</a:t>
            </a:r>
            <a:r>
              <a:rPr lang="en-US" sz="2000" dirty="0">
                <a:solidFill>
                  <a:schemeClr val="accent1"/>
                </a:solidFill>
                <a:effectLst/>
                <a:latin typeface="Times New Roman" panose="02020603050405020304" pitchFamily="18" charset="0"/>
                <a:ea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rPr>
              <a:t>buyrug’ining</a:t>
            </a:r>
            <a:r>
              <a:rPr lang="en-US" sz="2000" dirty="0">
                <a:solidFill>
                  <a:schemeClr val="accent1"/>
                </a:solidFill>
                <a:effectLst/>
                <a:latin typeface="Times New Roman" panose="02020603050405020304" pitchFamily="18" charset="0"/>
                <a:ea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rPr>
              <a:t>Круг</a:t>
            </a:r>
            <a:r>
              <a:rPr lang="en-US" sz="2000" dirty="0">
                <a:solidFill>
                  <a:schemeClr val="accent1"/>
                </a:solidFill>
                <a:effectLst/>
                <a:latin typeface="Times New Roman" panose="02020603050405020304" pitchFamily="18" charset="0"/>
                <a:ea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rPr>
              <a:t>tugmasidan</a:t>
            </a:r>
            <a:r>
              <a:rPr lang="en-US" sz="2000" dirty="0">
                <a:solidFill>
                  <a:schemeClr val="accent1"/>
                </a:solidFill>
                <a:effectLst/>
                <a:latin typeface="Times New Roman" panose="02020603050405020304" pitchFamily="18" charset="0"/>
                <a:ea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rPr>
              <a:t>foydalanib</a:t>
            </a:r>
            <a:r>
              <a:rPr lang="en-US" sz="2000" dirty="0">
                <a:solidFill>
                  <a:schemeClr val="accent1"/>
                </a:solidFill>
                <a:effectLst/>
                <a:latin typeface="Times New Roman" panose="02020603050405020304" pitchFamily="18" charset="0"/>
                <a:ea typeface="Times New Roman" panose="02020603050405020304" pitchFamily="18" charset="0"/>
              </a:rPr>
              <a:t> ham </a:t>
            </a:r>
            <a:r>
              <a:rPr lang="en-US" sz="2000" dirty="0" err="1">
                <a:solidFill>
                  <a:schemeClr val="accent1"/>
                </a:solidFill>
                <a:effectLst/>
                <a:latin typeface="Times New Roman" panose="02020603050405020304" pitchFamily="18" charset="0"/>
                <a:ea typeface="Times New Roman" panose="02020603050405020304" pitchFamily="18" charset="0"/>
              </a:rPr>
              <a:t>quyidagicha</a:t>
            </a:r>
            <a:r>
              <a:rPr lang="en-US" sz="2000" dirty="0">
                <a:solidFill>
                  <a:schemeClr val="accent1"/>
                </a:solidFill>
                <a:effectLst/>
                <a:latin typeface="Times New Roman" panose="02020603050405020304" pitchFamily="18" charset="0"/>
                <a:ea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rPr>
              <a:t>chizish</a:t>
            </a:r>
            <a:r>
              <a:rPr lang="en-US" sz="2000" dirty="0">
                <a:solidFill>
                  <a:schemeClr val="accent1"/>
                </a:solidFill>
                <a:effectLst/>
                <a:latin typeface="Times New Roman" panose="02020603050405020304" pitchFamily="18" charset="0"/>
                <a:ea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rPr>
              <a:t>mumkin</a:t>
            </a:r>
            <a:r>
              <a:rPr lang="en-US" sz="2000" dirty="0">
                <a:solidFill>
                  <a:schemeClr val="accent1"/>
                </a:solidFill>
                <a:effectLst/>
                <a:latin typeface="Times New Roman" panose="02020603050405020304" pitchFamily="18" charset="0"/>
                <a:ea typeface="Times New Roman" panose="02020603050405020304" pitchFamily="18" charset="0"/>
              </a:rPr>
              <a:t>: 1. «</a:t>
            </a:r>
            <a:r>
              <a:rPr lang="en-US" sz="2000" dirty="0" err="1">
                <a:solidFill>
                  <a:schemeClr val="accent1"/>
                </a:solidFill>
                <a:effectLst/>
                <a:latin typeface="Times New Roman" panose="02020603050405020304" pitchFamily="18" charset="0"/>
                <a:ea typeface="Times New Roman" panose="02020603050405020304" pitchFamily="18" charset="0"/>
              </a:rPr>
              <a:t>Круг</a:t>
            </a:r>
            <a:r>
              <a:rPr lang="en-US" sz="2000" dirty="0">
                <a:solidFill>
                  <a:schemeClr val="accent1"/>
                </a:solidFill>
                <a:effectLst/>
                <a:latin typeface="Times New Roman" panose="02020603050405020304" pitchFamily="18" charset="0"/>
                <a:ea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rPr>
              <a:t>buyrug’i</a:t>
            </a:r>
            <a:r>
              <a:rPr lang="en-US" sz="2000" dirty="0">
                <a:solidFill>
                  <a:schemeClr val="accent1"/>
                </a:solidFill>
                <a:effectLst/>
                <a:latin typeface="Times New Roman" panose="02020603050405020304" pitchFamily="18" charset="0"/>
                <a:ea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rPr>
              <a:t>yuklanadi</a:t>
            </a:r>
            <a:r>
              <a:rPr lang="en-US" sz="2000" dirty="0">
                <a:solidFill>
                  <a:schemeClr val="accent1"/>
                </a:solidFill>
                <a:effectLst/>
                <a:latin typeface="Times New Roman" panose="02020603050405020304" pitchFamily="18" charset="0"/>
                <a:ea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rPr>
              <a:t>va</a:t>
            </a:r>
            <a:r>
              <a:rPr lang="en-US" sz="2000" dirty="0">
                <a:solidFill>
                  <a:schemeClr val="accent1"/>
                </a:solidFill>
                <a:effectLst/>
                <a:latin typeface="Times New Roman" panose="02020603050405020304" pitchFamily="18" charset="0"/>
                <a:ea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rPr>
              <a:t>undagi</a:t>
            </a:r>
            <a:r>
              <a:rPr lang="en-US" sz="2000" dirty="0">
                <a:solidFill>
                  <a:schemeClr val="accent1"/>
                </a:solidFill>
                <a:effectLst/>
                <a:latin typeface="Times New Roman" panose="02020603050405020304" pitchFamily="18" charset="0"/>
                <a:ea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rPr>
              <a:t>buyruqlardan</a:t>
            </a:r>
            <a:r>
              <a:rPr lang="en-US" sz="2000" dirty="0">
                <a:solidFill>
                  <a:schemeClr val="accent1"/>
                </a:solidFill>
                <a:effectLst/>
                <a:latin typeface="Times New Roman" panose="02020603050405020304" pitchFamily="18" charset="0"/>
                <a:ea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rPr>
              <a:t>ttr</a:t>
            </a:r>
            <a:r>
              <a:rPr lang="en-US" sz="2000" dirty="0">
                <a:solidFill>
                  <a:schemeClr val="accent1"/>
                </a:solidFill>
                <a:effectLst/>
                <a:latin typeface="Times New Roman" panose="02020603050405020304" pitchFamily="18" charset="0"/>
                <a:ea typeface="Times New Roman" panose="02020603050405020304" pitchFamily="18" charset="0"/>
              </a:rPr>
              <a:t>»(tan </a:t>
            </a:r>
            <a:r>
              <a:rPr lang="en-US" sz="2000" dirty="0" err="1">
                <a:solidFill>
                  <a:schemeClr val="accent1"/>
                </a:solidFill>
                <a:effectLst/>
                <a:latin typeface="Times New Roman" panose="02020603050405020304" pitchFamily="18" charset="0"/>
                <a:ea typeface="Times New Roman" panose="02020603050405020304" pitchFamily="18" charset="0"/>
              </a:rPr>
              <a:t>tan</a:t>
            </a:r>
            <a:r>
              <a:rPr lang="en-US" sz="2000" dirty="0">
                <a:solidFill>
                  <a:schemeClr val="accent1"/>
                </a:solidFill>
                <a:effectLst/>
                <a:latin typeface="Times New Roman" panose="02020603050405020304" pitchFamily="18" charset="0"/>
                <a:ea typeface="Times New Roman" panose="02020603050405020304" pitchFamily="18" charset="0"/>
              </a:rPr>
              <a:t> radius) </a:t>
            </a:r>
            <a:r>
              <a:rPr lang="en-US" sz="2000" dirty="0" err="1">
                <a:solidFill>
                  <a:schemeClr val="accent1"/>
                </a:solidFill>
                <a:effectLst/>
                <a:latin typeface="Times New Roman" panose="02020603050405020304" pitchFamily="18" charset="0"/>
                <a:ea typeface="Times New Roman" panose="02020603050405020304" pitchFamily="18" charset="0"/>
              </a:rPr>
              <a:t>qo’shimcha</a:t>
            </a:r>
            <a:r>
              <a:rPr lang="en-US" sz="2000" dirty="0">
                <a:solidFill>
                  <a:schemeClr val="accent1"/>
                </a:solidFill>
                <a:effectLst/>
                <a:latin typeface="Times New Roman" panose="02020603050405020304" pitchFamily="18" charset="0"/>
                <a:ea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rPr>
              <a:t>buyrug’i</a:t>
            </a:r>
            <a:r>
              <a:rPr lang="en-US" sz="2000" dirty="0">
                <a:solidFill>
                  <a:schemeClr val="accent1"/>
                </a:solidFill>
                <a:effectLst/>
                <a:latin typeface="Times New Roman" panose="02020603050405020304" pitchFamily="18" charset="0"/>
                <a:ea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rPr>
              <a:t>kiritiladi</a:t>
            </a:r>
            <a:r>
              <a:rPr lang="en-US" sz="2000" dirty="0">
                <a:solidFill>
                  <a:schemeClr val="accent1"/>
                </a:solidFill>
                <a:effectLst/>
                <a:latin typeface="Times New Roman" panose="02020603050405020304" pitchFamily="18" charset="0"/>
                <a:ea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rPr>
              <a:t>va</a:t>
            </a:r>
            <a:r>
              <a:rPr lang="en-US" sz="2000" dirty="0">
                <a:solidFill>
                  <a:schemeClr val="accent1"/>
                </a:solidFill>
                <a:effectLst/>
                <a:latin typeface="Times New Roman" panose="02020603050405020304" pitchFamily="18" charset="0"/>
                <a:ea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rPr>
              <a:t>qayd</a:t>
            </a:r>
            <a:r>
              <a:rPr lang="en-US" sz="2000" dirty="0">
                <a:solidFill>
                  <a:schemeClr val="accent1"/>
                </a:solidFill>
                <a:effectLst/>
                <a:latin typeface="Times New Roman" panose="02020603050405020304" pitchFamily="18" charset="0"/>
                <a:ea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rPr>
              <a:t>etiladi</a:t>
            </a:r>
            <a:r>
              <a:rPr lang="en-US" sz="2000" dirty="0">
                <a:solidFill>
                  <a:schemeClr val="accent1"/>
                </a:solidFill>
                <a:effectLst/>
                <a:latin typeface="Times New Roman" panose="02020603050405020304" pitchFamily="18" charset="0"/>
                <a:ea typeface="Times New Roman" panose="02020603050405020304" pitchFamily="18" charset="0"/>
              </a:rPr>
              <a:t>. 2. </a:t>
            </a:r>
            <a:r>
              <a:rPr lang="en-US" sz="2000" dirty="0" err="1">
                <a:solidFill>
                  <a:schemeClr val="accent1"/>
                </a:solidFill>
                <a:effectLst/>
                <a:latin typeface="Times New Roman" panose="02020603050405020304" pitchFamily="18" charset="0"/>
                <a:ea typeface="Times New Roman" panose="02020603050405020304" pitchFamily="18" charset="0"/>
              </a:rPr>
              <a:t>Muloqotlar</a:t>
            </a:r>
            <a:r>
              <a:rPr lang="en-US" sz="2000" dirty="0">
                <a:solidFill>
                  <a:schemeClr val="accent1"/>
                </a:solidFill>
                <a:effectLst/>
                <a:latin typeface="Times New Roman" panose="02020603050405020304" pitchFamily="18" charset="0"/>
                <a:ea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rPr>
              <a:t>oynasida</a:t>
            </a:r>
            <a:r>
              <a:rPr lang="en-US" sz="2000" dirty="0">
                <a:solidFill>
                  <a:schemeClr val="accent1"/>
                </a:solidFill>
                <a:effectLst/>
                <a:latin typeface="Times New Roman" panose="02020603050405020304" pitchFamily="18" charset="0"/>
                <a:ea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rPr>
              <a:t>paydo</a:t>
            </a:r>
            <a:r>
              <a:rPr lang="en-US" sz="2000" dirty="0">
                <a:solidFill>
                  <a:schemeClr val="accent1"/>
                </a:solidFill>
                <a:effectLst/>
                <a:latin typeface="Times New Roman" panose="02020603050405020304" pitchFamily="18" charset="0"/>
                <a:ea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rPr>
              <a:t>bo’lgan</a:t>
            </a:r>
            <a:r>
              <a:rPr lang="en-US" sz="2000" dirty="0">
                <a:solidFill>
                  <a:schemeClr val="accent1"/>
                </a:solidFill>
                <a:effectLst/>
                <a:latin typeface="Times New Roman" panose="02020603050405020304" pitchFamily="18" charset="0"/>
                <a:ea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rPr>
              <a:t>Taxminiy</a:t>
            </a:r>
            <a:r>
              <a:rPr lang="en-US" sz="2000" dirty="0">
                <a:solidFill>
                  <a:schemeClr val="accent1"/>
                </a:solidFill>
                <a:effectLst/>
                <a:latin typeface="Times New Roman" panose="02020603050405020304" pitchFamily="18" charset="0"/>
                <a:ea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rPr>
              <a:t>urinish</a:t>
            </a:r>
            <a:r>
              <a:rPr lang="en-US" sz="2000" dirty="0">
                <a:solidFill>
                  <a:schemeClr val="accent1"/>
                </a:solidFill>
                <a:effectLst/>
                <a:latin typeface="Times New Roman" panose="02020603050405020304" pitchFamily="18" charset="0"/>
                <a:ea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rPr>
              <a:t>nuqtasini</a:t>
            </a:r>
            <a:r>
              <a:rPr lang="en-US" sz="2000" dirty="0">
                <a:solidFill>
                  <a:schemeClr val="accent1"/>
                </a:solidFill>
                <a:effectLst/>
                <a:latin typeface="Times New Roman" panose="02020603050405020304" pitchFamily="18" charset="0"/>
                <a:ea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rPr>
              <a:t>kiriting</a:t>
            </a:r>
            <a:r>
              <a:rPr lang="en-US" sz="2000" dirty="0">
                <a:solidFill>
                  <a:schemeClr val="accent1"/>
                </a:solidFill>
                <a:effectLst/>
                <a:latin typeface="Times New Roman" panose="02020603050405020304" pitchFamily="18" charset="0"/>
                <a:ea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rPr>
              <a:t>so’roviga</a:t>
            </a:r>
            <a:r>
              <a:rPr lang="en-US" sz="2000" dirty="0">
                <a:solidFill>
                  <a:schemeClr val="accent1"/>
                </a:solidFill>
                <a:effectLst/>
                <a:latin typeface="Times New Roman" panose="02020603050405020304" pitchFamily="18" charset="0"/>
                <a:ea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rPr>
              <a:t>birinchi</a:t>
            </a:r>
            <a:r>
              <a:rPr lang="en-US" sz="2000" dirty="0">
                <a:solidFill>
                  <a:schemeClr val="accent1"/>
                </a:solidFill>
                <a:effectLst/>
                <a:latin typeface="Times New Roman" panose="02020603050405020304" pitchFamily="18" charset="0"/>
                <a:ea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rPr>
              <a:t>va</a:t>
            </a:r>
            <a:r>
              <a:rPr lang="en-US" sz="2000" dirty="0">
                <a:solidFill>
                  <a:schemeClr val="accent1"/>
                </a:solidFill>
                <a:effectLst/>
                <a:latin typeface="Times New Roman" panose="02020603050405020304" pitchFamily="18" charset="0"/>
                <a:ea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rPr>
              <a:t>ikkinchi</a:t>
            </a:r>
            <a:r>
              <a:rPr lang="en-US" sz="2000" dirty="0">
                <a:solidFill>
                  <a:schemeClr val="accent1"/>
                </a:solidFill>
                <a:effectLst/>
                <a:latin typeface="Times New Roman" panose="02020603050405020304" pitchFamily="18" charset="0"/>
                <a:ea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rPr>
              <a:t>aylanalarning</a:t>
            </a:r>
            <a:r>
              <a:rPr lang="en-US" sz="2000" dirty="0">
                <a:solidFill>
                  <a:schemeClr val="accent1"/>
                </a:solidFill>
                <a:effectLst/>
                <a:latin typeface="Times New Roman" panose="02020603050405020304" pitchFamily="18" charset="0"/>
                <a:ea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rPr>
              <a:t>tutashmaga</a:t>
            </a:r>
            <a:r>
              <a:rPr lang="en-US" sz="2000" dirty="0">
                <a:solidFill>
                  <a:schemeClr val="accent1"/>
                </a:solidFill>
                <a:effectLst/>
                <a:latin typeface="Times New Roman" panose="02020603050405020304" pitchFamily="18" charset="0"/>
                <a:ea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rPr>
              <a:t>yaqinroq</a:t>
            </a:r>
            <a:r>
              <a:rPr lang="en-US" sz="2000" dirty="0">
                <a:solidFill>
                  <a:schemeClr val="accent1"/>
                </a:solidFill>
                <a:effectLst/>
                <a:latin typeface="Times New Roman" panose="02020603050405020304" pitchFamily="18" charset="0"/>
                <a:ea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rPr>
              <a:t>bo’lgan</a:t>
            </a:r>
            <a:r>
              <a:rPr lang="en-US" sz="2000" dirty="0">
                <a:solidFill>
                  <a:schemeClr val="accent1"/>
                </a:solidFill>
                <a:effectLst/>
                <a:latin typeface="Times New Roman" panose="02020603050405020304" pitchFamily="18" charset="0"/>
                <a:ea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rPr>
              <a:t>taxminiy</a:t>
            </a:r>
            <a:r>
              <a:rPr lang="en-US" sz="2000" dirty="0">
                <a:solidFill>
                  <a:schemeClr val="accent1"/>
                </a:solidFill>
                <a:effectLst/>
                <a:latin typeface="Times New Roman" panose="02020603050405020304" pitchFamily="18" charset="0"/>
                <a:ea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rPr>
              <a:t>nuqtalari</a:t>
            </a:r>
            <a:r>
              <a:rPr lang="en-US" sz="2000" dirty="0">
                <a:solidFill>
                  <a:schemeClr val="accent1"/>
                </a:solidFill>
                <a:effectLst/>
                <a:latin typeface="Times New Roman" panose="02020603050405020304" pitchFamily="18" charset="0"/>
                <a:ea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rPr>
              <a:t>kursor</a:t>
            </a:r>
            <a:r>
              <a:rPr lang="en-US" sz="2000" dirty="0">
                <a:solidFill>
                  <a:schemeClr val="accent1"/>
                </a:solidFill>
                <a:effectLst/>
                <a:latin typeface="Times New Roman" panose="02020603050405020304" pitchFamily="18" charset="0"/>
                <a:ea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rPr>
              <a:t>bilan</a:t>
            </a:r>
            <a:r>
              <a:rPr lang="en-US" sz="2000" dirty="0">
                <a:solidFill>
                  <a:schemeClr val="accent1"/>
                </a:solidFill>
                <a:effectLst/>
                <a:latin typeface="Times New Roman" panose="02020603050405020304" pitchFamily="18" charset="0"/>
                <a:ea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rPr>
              <a:t>kеtma-kеt</a:t>
            </a:r>
            <a:r>
              <a:rPr lang="en-US" sz="2000" dirty="0">
                <a:solidFill>
                  <a:schemeClr val="accent1"/>
                </a:solidFill>
                <a:effectLst/>
                <a:latin typeface="Times New Roman" panose="02020603050405020304" pitchFamily="18" charset="0"/>
                <a:ea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rPr>
              <a:t>qayd</a:t>
            </a:r>
            <a:r>
              <a:rPr lang="en-US" sz="2000" dirty="0">
                <a:solidFill>
                  <a:schemeClr val="accent1"/>
                </a:solidFill>
                <a:effectLst/>
                <a:latin typeface="Times New Roman" panose="02020603050405020304" pitchFamily="18" charset="0"/>
                <a:ea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rPr>
              <a:t>etiladi</a:t>
            </a:r>
            <a:r>
              <a:rPr lang="en-US" sz="2000" dirty="0">
                <a:solidFill>
                  <a:schemeClr val="accent1"/>
                </a:solidFill>
                <a:effectLst/>
                <a:latin typeface="Times New Roman" panose="02020603050405020304" pitchFamily="18" charset="0"/>
                <a:ea typeface="Times New Roman" panose="02020603050405020304" pitchFamily="18" charset="0"/>
              </a:rPr>
              <a:t>. </a:t>
            </a:r>
            <a:endParaRPr lang="ru-RU" sz="2000" dirty="0">
              <a:solidFill>
                <a:schemeClr val="accent1"/>
              </a:solidFill>
            </a:endParaRPr>
          </a:p>
        </p:txBody>
      </p:sp>
    </p:spTree>
    <p:extLst>
      <p:ext uri="{BB962C8B-B14F-4D97-AF65-F5344CB8AC3E}">
        <p14:creationId xmlns:p14="http://schemas.microsoft.com/office/powerpoint/2010/main" val="253993098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9B0D8BD-C6DD-BFAF-1FF7-D2427BCBF862}"/>
              </a:ext>
            </a:extLst>
          </p:cNvPr>
          <p:cNvSpPr>
            <a:spLocks noGrp="1"/>
          </p:cNvSpPr>
          <p:nvPr>
            <p:ph type="title"/>
          </p:nvPr>
        </p:nvSpPr>
        <p:spPr/>
        <p:txBody>
          <a:bodyPr/>
          <a:lstStyle/>
          <a:p>
            <a:endParaRPr lang="ru-RU"/>
          </a:p>
        </p:txBody>
      </p:sp>
      <p:sp>
        <p:nvSpPr>
          <p:cNvPr id="3" name="Номер слайда 2">
            <a:extLst>
              <a:ext uri="{FF2B5EF4-FFF2-40B4-BE49-F238E27FC236}">
                <a16:creationId xmlns:a16="http://schemas.microsoft.com/office/drawing/2014/main" id="{95F253B3-3D76-94E1-4520-DE49129ED5EF}"/>
              </a:ext>
            </a:extLst>
          </p:cNvPr>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11</a:t>
            </a:fld>
            <a:endParaRPr lang="ru-RU" dirty="0"/>
          </a:p>
        </p:txBody>
      </p:sp>
      <p:sp>
        <p:nvSpPr>
          <p:cNvPr id="5" name="TextBox 4">
            <a:extLst>
              <a:ext uri="{FF2B5EF4-FFF2-40B4-BE49-F238E27FC236}">
                <a16:creationId xmlns:a16="http://schemas.microsoft.com/office/drawing/2014/main" id="{D4168D02-100B-4189-0BAD-60C1EC30B3C2}"/>
              </a:ext>
            </a:extLst>
          </p:cNvPr>
          <p:cNvSpPr txBox="1"/>
          <p:nvPr/>
        </p:nvSpPr>
        <p:spPr>
          <a:xfrm>
            <a:off x="1015425" y="431076"/>
            <a:ext cx="10161150" cy="1569660"/>
          </a:xfrm>
          <a:prstGeom prst="rect">
            <a:avLst/>
          </a:prstGeom>
          <a:noFill/>
        </p:spPr>
        <p:txBody>
          <a:bodyPr wrap="square">
            <a:spAutoFit/>
          </a:bodyPr>
          <a:lstStyle/>
          <a:p>
            <a:pPr algn="ctr"/>
            <a:r>
              <a:rPr lang="en-US" sz="2400" dirty="0">
                <a:solidFill>
                  <a:schemeClr val="accent1"/>
                </a:solidFill>
                <a:effectLst/>
                <a:latin typeface="Times New Roman" panose="02020603050405020304" pitchFamily="18" charset="0"/>
                <a:ea typeface="Times New Roman" panose="02020603050405020304" pitchFamily="18" charset="0"/>
              </a:rPr>
              <a:t>3. </a:t>
            </a:r>
            <a:r>
              <a:rPr lang="en-US" sz="2400" dirty="0" err="1">
                <a:solidFill>
                  <a:schemeClr val="accent1"/>
                </a:solidFill>
                <a:effectLst/>
                <a:latin typeface="Times New Roman" panose="02020603050405020304" pitchFamily="18" charset="0"/>
                <a:ea typeface="Times New Roman" panose="02020603050405020304" pitchFamily="18" charset="0"/>
              </a:rPr>
              <a:t>Navbatdagi</a:t>
            </a:r>
            <a:r>
              <a:rPr lang="en-US" sz="2400" dirty="0">
                <a:solidFill>
                  <a:schemeClr val="accent1"/>
                </a:solidFill>
                <a:effectLst/>
                <a:latin typeface="Times New Roman" panose="02020603050405020304" pitchFamily="18" charset="0"/>
                <a:ea typeface="Times New Roman" panose="02020603050405020304" pitchFamily="18" charset="0"/>
              </a:rPr>
              <a:t> «</a:t>
            </a:r>
            <a:r>
              <a:rPr lang="en-US" sz="2400" dirty="0" err="1">
                <a:solidFill>
                  <a:schemeClr val="accent1"/>
                </a:solidFill>
                <a:effectLst/>
                <a:latin typeface="Times New Roman" panose="02020603050405020304" pitchFamily="18" charset="0"/>
                <a:ea typeface="Times New Roman" panose="02020603050405020304" pitchFamily="18" charset="0"/>
              </a:rPr>
              <a:t>tutashtirish</a:t>
            </a:r>
            <a:r>
              <a:rPr lang="en-US" sz="2400" dirty="0">
                <a:solidFill>
                  <a:schemeClr val="accent1"/>
                </a:solidFill>
                <a:effectLst/>
                <a:latin typeface="Times New Roman" panose="02020603050405020304" pitchFamily="18" charset="0"/>
                <a:ea typeface="Times New Roman" panose="02020603050405020304" pitchFamily="18" charset="0"/>
              </a:rPr>
              <a:t> </a:t>
            </a:r>
            <a:r>
              <a:rPr lang="en-US" sz="2400" dirty="0" err="1">
                <a:solidFill>
                  <a:schemeClr val="accent1"/>
                </a:solidFill>
                <a:effectLst/>
                <a:latin typeface="Times New Roman" panose="02020603050405020304" pitchFamily="18" charset="0"/>
                <a:ea typeface="Times New Roman" panose="02020603050405020304" pitchFamily="18" charset="0"/>
              </a:rPr>
              <a:t>radiusini</a:t>
            </a:r>
            <a:r>
              <a:rPr lang="en-US" sz="2400" dirty="0">
                <a:solidFill>
                  <a:schemeClr val="accent1"/>
                </a:solidFill>
                <a:effectLst/>
                <a:latin typeface="Times New Roman" panose="02020603050405020304" pitchFamily="18" charset="0"/>
                <a:ea typeface="Times New Roman" panose="02020603050405020304" pitchFamily="18" charset="0"/>
              </a:rPr>
              <a:t> </a:t>
            </a:r>
            <a:r>
              <a:rPr lang="en-US" sz="2400" dirty="0" err="1">
                <a:solidFill>
                  <a:schemeClr val="accent1"/>
                </a:solidFill>
                <a:effectLst/>
                <a:latin typeface="Times New Roman" panose="02020603050405020304" pitchFamily="18" charset="0"/>
                <a:ea typeface="Times New Roman" panose="02020603050405020304" pitchFamily="18" charset="0"/>
              </a:rPr>
              <a:t>kiriting</a:t>
            </a:r>
            <a:r>
              <a:rPr lang="en-US" sz="2400" dirty="0">
                <a:solidFill>
                  <a:schemeClr val="accent1"/>
                </a:solidFill>
                <a:effectLst/>
                <a:latin typeface="Times New Roman" panose="02020603050405020304" pitchFamily="18" charset="0"/>
                <a:ea typeface="Times New Roman" panose="02020603050405020304" pitchFamily="18" charset="0"/>
              </a:rPr>
              <a:t>» </a:t>
            </a:r>
            <a:r>
              <a:rPr lang="en-US" sz="2400" dirty="0" err="1">
                <a:solidFill>
                  <a:schemeClr val="accent1"/>
                </a:solidFill>
                <a:effectLst/>
                <a:latin typeface="Times New Roman" panose="02020603050405020304" pitchFamily="18" charset="0"/>
                <a:ea typeface="Times New Roman" panose="02020603050405020304" pitchFamily="18" charset="0"/>
              </a:rPr>
              <a:t>so’roviga</a:t>
            </a:r>
            <a:r>
              <a:rPr lang="en-US" sz="2400" dirty="0">
                <a:solidFill>
                  <a:schemeClr val="accent1"/>
                </a:solidFill>
                <a:effectLst/>
                <a:latin typeface="Times New Roman" panose="02020603050405020304" pitchFamily="18" charset="0"/>
                <a:ea typeface="Times New Roman" panose="02020603050405020304" pitchFamily="18" charset="0"/>
              </a:rPr>
              <a:t> </a:t>
            </a:r>
            <a:r>
              <a:rPr lang="en-US" sz="2400" dirty="0" err="1">
                <a:solidFill>
                  <a:schemeClr val="accent1"/>
                </a:solidFill>
                <a:effectLst/>
                <a:latin typeface="Times New Roman" panose="02020603050405020304" pitchFamily="18" charset="0"/>
                <a:ea typeface="Times New Roman" panose="02020603050405020304" pitchFamily="18" charset="0"/>
              </a:rPr>
              <a:t>aylana</a:t>
            </a:r>
            <a:r>
              <a:rPr lang="en-US" sz="2400" dirty="0">
                <a:solidFill>
                  <a:schemeClr val="accent1"/>
                </a:solidFill>
                <a:effectLst/>
                <a:latin typeface="Times New Roman" panose="02020603050405020304" pitchFamily="18" charset="0"/>
                <a:ea typeface="Times New Roman" panose="02020603050405020304" pitchFamily="18" charset="0"/>
              </a:rPr>
              <a:t> </a:t>
            </a:r>
            <a:r>
              <a:rPr lang="en-US" sz="2400" dirty="0" err="1">
                <a:solidFill>
                  <a:schemeClr val="accent1"/>
                </a:solidFill>
                <a:effectLst/>
                <a:latin typeface="Times New Roman" panose="02020603050405020304" pitchFamily="18" charset="0"/>
                <a:ea typeface="Times New Roman" panose="02020603050405020304" pitchFamily="18" charset="0"/>
              </a:rPr>
              <a:t>radiusining</a:t>
            </a:r>
            <a:r>
              <a:rPr lang="en-US" sz="2400" dirty="0">
                <a:solidFill>
                  <a:schemeClr val="accent1"/>
                </a:solidFill>
                <a:effectLst/>
                <a:latin typeface="Times New Roman" panose="02020603050405020304" pitchFamily="18" charset="0"/>
                <a:ea typeface="Times New Roman" panose="02020603050405020304" pitchFamily="18" charset="0"/>
              </a:rPr>
              <a:t> </a:t>
            </a:r>
            <a:r>
              <a:rPr lang="en-US" sz="2400" dirty="0" err="1">
                <a:solidFill>
                  <a:schemeClr val="accent1"/>
                </a:solidFill>
                <a:effectLst/>
                <a:latin typeface="Times New Roman" panose="02020603050405020304" pitchFamily="18" charset="0"/>
                <a:ea typeface="Times New Roman" panose="02020603050405020304" pitchFamily="18" charset="0"/>
              </a:rPr>
              <a:t>qiymati</a:t>
            </a:r>
            <a:r>
              <a:rPr lang="en-US" sz="2400" dirty="0">
                <a:solidFill>
                  <a:schemeClr val="accent1"/>
                </a:solidFill>
                <a:effectLst/>
                <a:latin typeface="Times New Roman" panose="02020603050405020304" pitchFamily="18" charset="0"/>
                <a:ea typeface="Times New Roman" panose="02020603050405020304" pitchFamily="18" charset="0"/>
              </a:rPr>
              <a:t> </a:t>
            </a:r>
            <a:r>
              <a:rPr lang="en-US" sz="2400" dirty="0" err="1">
                <a:solidFill>
                  <a:schemeClr val="accent1"/>
                </a:solidFill>
                <a:effectLst/>
                <a:latin typeface="Times New Roman" panose="02020603050405020304" pitchFamily="18" charset="0"/>
                <a:ea typeface="Times New Roman" panose="02020603050405020304" pitchFamily="18" charset="0"/>
              </a:rPr>
              <a:t>kiritiladi</a:t>
            </a:r>
            <a:r>
              <a:rPr lang="en-US" sz="2400" dirty="0">
                <a:solidFill>
                  <a:schemeClr val="accent1"/>
                </a:solidFill>
                <a:effectLst/>
                <a:latin typeface="Times New Roman" panose="02020603050405020304" pitchFamily="18" charset="0"/>
                <a:ea typeface="Times New Roman" panose="02020603050405020304" pitchFamily="18" charset="0"/>
              </a:rPr>
              <a:t> </a:t>
            </a:r>
            <a:r>
              <a:rPr lang="en-US" sz="2400" dirty="0" err="1">
                <a:solidFill>
                  <a:schemeClr val="accent1"/>
                </a:solidFill>
                <a:effectLst/>
                <a:latin typeface="Times New Roman" panose="02020603050405020304" pitchFamily="18" charset="0"/>
                <a:ea typeface="Times New Roman" panose="02020603050405020304" pitchFamily="18" charset="0"/>
              </a:rPr>
              <a:t>va</a:t>
            </a:r>
            <a:r>
              <a:rPr lang="en-US" sz="2400" dirty="0">
                <a:solidFill>
                  <a:schemeClr val="accent1"/>
                </a:solidFill>
                <a:effectLst/>
                <a:latin typeface="Times New Roman" panose="02020603050405020304" pitchFamily="18" charset="0"/>
                <a:ea typeface="Times New Roman" panose="02020603050405020304" pitchFamily="18" charset="0"/>
              </a:rPr>
              <a:t> </a:t>
            </a:r>
            <a:r>
              <a:rPr lang="en-US" sz="2400" dirty="0" err="1">
                <a:solidFill>
                  <a:schemeClr val="accent1"/>
                </a:solidFill>
                <a:effectLst/>
                <a:latin typeface="Times New Roman" panose="02020603050405020304" pitchFamily="18" charset="0"/>
                <a:ea typeface="Times New Roman" panose="02020603050405020304" pitchFamily="18" charset="0"/>
              </a:rPr>
              <a:t>bеrilgan</a:t>
            </a:r>
            <a:r>
              <a:rPr lang="en-US" sz="2400" dirty="0">
                <a:solidFill>
                  <a:schemeClr val="accent1"/>
                </a:solidFill>
                <a:effectLst/>
                <a:latin typeface="Times New Roman" panose="02020603050405020304" pitchFamily="18" charset="0"/>
                <a:ea typeface="Times New Roman" panose="02020603050405020304" pitchFamily="18" charset="0"/>
              </a:rPr>
              <a:t> </a:t>
            </a:r>
            <a:r>
              <a:rPr lang="en-US" sz="2400" dirty="0" err="1">
                <a:solidFill>
                  <a:schemeClr val="accent1"/>
                </a:solidFill>
                <a:effectLst/>
                <a:latin typeface="Times New Roman" panose="02020603050405020304" pitchFamily="18" charset="0"/>
                <a:ea typeface="Times New Roman" panose="02020603050405020304" pitchFamily="18" charset="0"/>
              </a:rPr>
              <a:t>aylanalarga</a:t>
            </a:r>
            <a:r>
              <a:rPr lang="en-US" sz="2400" dirty="0">
                <a:solidFill>
                  <a:schemeClr val="accent1"/>
                </a:solidFill>
                <a:effectLst/>
                <a:latin typeface="Times New Roman" panose="02020603050405020304" pitchFamily="18" charset="0"/>
                <a:ea typeface="Times New Roman" panose="02020603050405020304" pitchFamily="18" charset="0"/>
              </a:rPr>
              <a:t> </a:t>
            </a:r>
            <a:r>
              <a:rPr lang="en-US" sz="2400" dirty="0" err="1">
                <a:solidFill>
                  <a:schemeClr val="accent1"/>
                </a:solidFill>
                <a:effectLst/>
                <a:latin typeface="Times New Roman" panose="02020603050405020304" pitchFamily="18" charset="0"/>
                <a:ea typeface="Times New Roman" panose="02020603050405020304" pitchFamily="18" charset="0"/>
              </a:rPr>
              <a:t>urinib</a:t>
            </a:r>
            <a:r>
              <a:rPr lang="en-US" sz="2400" dirty="0">
                <a:solidFill>
                  <a:schemeClr val="accent1"/>
                </a:solidFill>
                <a:effectLst/>
                <a:latin typeface="Times New Roman" panose="02020603050405020304" pitchFamily="18" charset="0"/>
                <a:ea typeface="Times New Roman" panose="02020603050405020304" pitchFamily="18" charset="0"/>
              </a:rPr>
              <a:t> </a:t>
            </a:r>
            <a:r>
              <a:rPr lang="en-US" sz="2400" dirty="0" err="1">
                <a:solidFill>
                  <a:schemeClr val="accent1"/>
                </a:solidFill>
                <a:effectLst/>
                <a:latin typeface="Times New Roman" panose="02020603050405020304" pitchFamily="18" charset="0"/>
                <a:ea typeface="Times New Roman" panose="02020603050405020304" pitchFamily="18" charset="0"/>
              </a:rPr>
              <a:t>o’tuvchi</a:t>
            </a:r>
            <a:r>
              <a:rPr lang="en-US" sz="2400" dirty="0">
                <a:solidFill>
                  <a:schemeClr val="accent1"/>
                </a:solidFill>
                <a:effectLst/>
                <a:latin typeface="Times New Roman" panose="02020603050405020304" pitchFamily="18" charset="0"/>
                <a:ea typeface="Times New Roman" panose="02020603050405020304" pitchFamily="18" charset="0"/>
              </a:rPr>
              <a:t> </a:t>
            </a:r>
            <a:r>
              <a:rPr lang="en-US" sz="2400" dirty="0" err="1">
                <a:solidFill>
                  <a:schemeClr val="accent1"/>
                </a:solidFill>
                <a:effectLst/>
                <a:latin typeface="Times New Roman" panose="02020603050405020304" pitchFamily="18" charset="0"/>
                <a:ea typeface="Times New Roman" panose="02020603050405020304" pitchFamily="18" charset="0"/>
              </a:rPr>
              <a:t>aylana</a:t>
            </a:r>
            <a:r>
              <a:rPr lang="en-US" sz="2400" dirty="0">
                <a:solidFill>
                  <a:schemeClr val="accent1"/>
                </a:solidFill>
                <a:effectLst/>
                <a:latin typeface="Times New Roman" panose="02020603050405020304" pitchFamily="18" charset="0"/>
                <a:ea typeface="Times New Roman" panose="02020603050405020304" pitchFamily="18" charset="0"/>
              </a:rPr>
              <a:t> </a:t>
            </a:r>
            <a:r>
              <a:rPr lang="en-US" sz="2400" dirty="0" err="1">
                <a:solidFill>
                  <a:schemeClr val="accent1"/>
                </a:solidFill>
                <a:effectLst/>
                <a:latin typeface="Times New Roman" panose="02020603050405020304" pitchFamily="18" charset="0"/>
                <a:ea typeface="Times New Roman" panose="02020603050405020304" pitchFamily="18" charset="0"/>
              </a:rPr>
              <a:t>chiziladi</a:t>
            </a:r>
            <a:r>
              <a:rPr lang="en-US" sz="2400" dirty="0">
                <a:solidFill>
                  <a:schemeClr val="accent1"/>
                </a:solidFill>
                <a:effectLst/>
                <a:latin typeface="Times New Roman" panose="02020603050405020304" pitchFamily="18" charset="0"/>
                <a:ea typeface="Times New Roman" panose="02020603050405020304" pitchFamily="18" charset="0"/>
              </a:rPr>
              <a:t>. Bu </a:t>
            </a:r>
            <a:r>
              <a:rPr lang="en-US" sz="2400" dirty="0" err="1">
                <a:solidFill>
                  <a:schemeClr val="accent1"/>
                </a:solidFill>
                <a:effectLst/>
                <a:latin typeface="Times New Roman" panose="02020603050405020304" pitchFamily="18" charset="0"/>
                <a:ea typeface="Times New Roman" panose="02020603050405020304" pitchFamily="18" charset="0"/>
              </a:rPr>
              <a:t>aylananing</a:t>
            </a:r>
            <a:r>
              <a:rPr lang="en-US" sz="2400" dirty="0">
                <a:solidFill>
                  <a:schemeClr val="accent1"/>
                </a:solidFill>
                <a:effectLst/>
                <a:latin typeface="Times New Roman" panose="02020603050405020304" pitchFamily="18" charset="0"/>
                <a:ea typeface="Times New Roman" panose="02020603050405020304" pitchFamily="18" charset="0"/>
              </a:rPr>
              <a:t> </a:t>
            </a:r>
            <a:r>
              <a:rPr lang="en-US" sz="2400" dirty="0" err="1">
                <a:solidFill>
                  <a:schemeClr val="accent1"/>
                </a:solidFill>
                <a:effectLst/>
                <a:latin typeface="Times New Roman" panose="02020603050405020304" pitchFamily="18" charset="0"/>
                <a:ea typeface="Times New Roman" panose="02020603050405020304" pitchFamily="18" charset="0"/>
              </a:rPr>
              <a:t>ortiqcha</a:t>
            </a:r>
            <a:r>
              <a:rPr lang="en-US" sz="2400" dirty="0">
                <a:solidFill>
                  <a:schemeClr val="accent1"/>
                </a:solidFill>
                <a:effectLst/>
                <a:latin typeface="Times New Roman" panose="02020603050405020304" pitchFamily="18" charset="0"/>
                <a:ea typeface="Times New Roman" panose="02020603050405020304" pitchFamily="18" charset="0"/>
              </a:rPr>
              <a:t> </a:t>
            </a:r>
            <a:r>
              <a:rPr lang="en-US" sz="2400" dirty="0" err="1">
                <a:solidFill>
                  <a:schemeClr val="accent1"/>
                </a:solidFill>
                <a:effectLst/>
                <a:latin typeface="Times New Roman" panose="02020603050405020304" pitchFamily="18" charset="0"/>
                <a:ea typeface="Times New Roman" panose="02020603050405020304" pitchFamily="18" charset="0"/>
              </a:rPr>
              <a:t>qismini</a:t>
            </a:r>
            <a:r>
              <a:rPr lang="en-US" sz="2400" dirty="0">
                <a:solidFill>
                  <a:schemeClr val="accent1"/>
                </a:solidFill>
                <a:effectLst/>
                <a:latin typeface="Times New Roman" panose="02020603050405020304" pitchFamily="18" charset="0"/>
                <a:ea typeface="Times New Roman" panose="02020603050405020304" pitchFamily="18" charset="0"/>
              </a:rPr>
              <a:t> </a:t>
            </a:r>
            <a:r>
              <a:rPr lang="en-US" sz="2400" dirty="0" err="1">
                <a:solidFill>
                  <a:schemeClr val="accent1"/>
                </a:solidFill>
                <a:effectLst/>
                <a:latin typeface="Times New Roman" panose="02020603050405020304" pitchFamily="18" charset="0"/>
                <a:ea typeface="Times New Roman" panose="02020603050405020304" pitchFamily="18" charset="0"/>
              </a:rPr>
              <a:t>yo’qotib</a:t>
            </a:r>
            <a:r>
              <a:rPr lang="en-US" sz="2400" dirty="0">
                <a:solidFill>
                  <a:schemeClr val="accent1"/>
                </a:solidFill>
                <a:effectLst/>
                <a:latin typeface="Times New Roman" panose="02020603050405020304" pitchFamily="18" charset="0"/>
                <a:ea typeface="Times New Roman" panose="02020603050405020304" pitchFamily="18" charset="0"/>
              </a:rPr>
              <a:t>, </a:t>
            </a:r>
            <a:r>
              <a:rPr lang="en-US" sz="2400" dirty="0" err="1">
                <a:solidFill>
                  <a:schemeClr val="accent1"/>
                </a:solidFill>
                <a:effectLst/>
                <a:latin typeface="Times New Roman" panose="02020603050405020304" pitchFamily="18" charset="0"/>
                <a:ea typeface="Times New Roman" panose="02020603050405020304" pitchFamily="18" charset="0"/>
              </a:rPr>
              <a:t>ikki</a:t>
            </a:r>
            <a:r>
              <a:rPr lang="en-US" sz="2400" dirty="0">
                <a:solidFill>
                  <a:schemeClr val="accent1"/>
                </a:solidFill>
                <a:effectLst/>
                <a:latin typeface="Times New Roman" panose="02020603050405020304" pitchFamily="18" charset="0"/>
                <a:ea typeface="Times New Roman" panose="02020603050405020304" pitchFamily="18" charset="0"/>
              </a:rPr>
              <a:t> </a:t>
            </a:r>
            <a:r>
              <a:rPr lang="en-US" sz="2400" dirty="0" err="1">
                <a:solidFill>
                  <a:schemeClr val="accent1"/>
                </a:solidFill>
                <a:effectLst/>
                <a:latin typeface="Times New Roman" panose="02020603050405020304" pitchFamily="18" charset="0"/>
                <a:ea typeface="Times New Roman" panose="02020603050405020304" pitchFamily="18" charset="0"/>
              </a:rPr>
              <a:t>aylananing</a:t>
            </a:r>
            <a:r>
              <a:rPr lang="en-US" sz="2400" dirty="0">
                <a:solidFill>
                  <a:schemeClr val="accent1"/>
                </a:solidFill>
                <a:effectLst/>
                <a:latin typeface="Times New Roman" panose="02020603050405020304" pitchFamily="18" charset="0"/>
                <a:ea typeface="Times New Roman" panose="02020603050405020304" pitchFamily="18" charset="0"/>
              </a:rPr>
              <a:t> </a:t>
            </a:r>
            <a:r>
              <a:rPr lang="en-US" sz="2400" dirty="0" err="1">
                <a:solidFill>
                  <a:schemeClr val="accent1"/>
                </a:solidFill>
                <a:effectLst/>
                <a:latin typeface="Times New Roman" panose="02020603050405020304" pitchFamily="18" charset="0"/>
                <a:ea typeface="Times New Roman" panose="02020603050405020304" pitchFamily="18" charset="0"/>
              </a:rPr>
              <a:t>tashqi</a:t>
            </a:r>
            <a:r>
              <a:rPr lang="en-US" sz="2400" dirty="0">
                <a:solidFill>
                  <a:schemeClr val="accent1"/>
                </a:solidFill>
                <a:effectLst/>
                <a:latin typeface="Times New Roman" panose="02020603050405020304" pitchFamily="18" charset="0"/>
                <a:ea typeface="Times New Roman" panose="02020603050405020304" pitchFamily="18" charset="0"/>
              </a:rPr>
              <a:t> </a:t>
            </a:r>
            <a:r>
              <a:rPr lang="en-US" sz="2400" dirty="0" err="1">
                <a:solidFill>
                  <a:schemeClr val="accent1"/>
                </a:solidFill>
                <a:effectLst/>
                <a:latin typeface="Times New Roman" panose="02020603050405020304" pitchFamily="18" charset="0"/>
                <a:ea typeface="Times New Roman" panose="02020603050405020304" pitchFamily="18" charset="0"/>
              </a:rPr>
              <a:t>tutashmasi</a:t>
            </a:r>
            <a:r>
              <a:rPr lang="en-US" sz="2400" dirty="0">
                <a:solidFill>
                  <a:schemeClr val="accent1"/>
                </a:solidFill>
                <a:effectLst/>
                <a:latin typeface="Times New Roman" panose="02020603050405020304" pitchFamily="18" charset="0"/>
                <a:ea typeface="Times New Roman" panose="02020603050405020304" pitchFamily="18" charset="0"/>
              </a:rPr>
              <a:t> </a:t>
            </a:r>
            <a:r>
              <a:rPr lang="en-US" sz="2400" dirty="0" err="1">
                <a:solidFill>
                  <a:schemeClr val="accent1"/>
                </a:solidFill>
                <a:effectLst/>
                <a:latin typeface="Times New Roman" panose="02020603050405020304" pitchFamily="18" charset="0"/>
                <a:ea typeface="Times New Roman" panose="02020603050405020304" pitchFamily="18" charset="0"/>
              </a:rPr>
              <a:t>hosil</a:t>
            </a:r>
            <a:r>
              <a:rPr lang="en-US" sz="2400" dirty="0">
                <a:solidFill>
                  <a:schemeClr val="accent1"/>
                </a:solidFill>
                <a:effectLst/>
                <a:latin typeface="Times New Roman" panose="02020603050405020304" pitchFamily="18" charset="0"/>
                <a:ea typeface="Times New Roman" panose="02020603050405020304" pitchFamily="18" charset="0"/>
              </a:rPr>
              <a:t>  </a:t>
            </a:r>
            <a:r>
              <a:rPr lang="en-US" sz="2400" dirty="0" err="1">
                <a:solidFill>
                  <a:schemeClr val="accent1"/>
                </a:solidFill>
                <a:effectLst/>
                <a:latin typeface="Times New Roman" panose="02020603050405020304" pitchFamily="18" charset="0"/>
                <a:ea typeface="Times New Roman" panose="02020603050405020304" pitchFamily="18" charset="0"/>
              </a:rPr>
              <a:t>qilinadi</a:t>
            </a:r>
            <a:endParaRPr lang="ru-RU" sz="2400" dirty="0">
              <a:solidFill>
                <a:schemeClr val="accent1"/>
              </a:solidFill>
            </a:endParaRPr>
          </a:p>
        </p:txBody>
      </p:sp>
      <p:pic>
        <p:nvPicPr>
          <p:cNvPr id="6" name="Рисунок 5">
            <a:extLst>
              <a:ext uri="{FF2B5EF4-FFF2-40B4-BE49-F238E27FC236}">
                <a16:creationId xmlns:a16="http://schemas.microsoft.com/office/drawing/2014/main" id="{F8741AE8-506C-D0CB-E9D5-A53FD45D73CF}"/>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513840" y="2232298"/>
            <a:ext cx="9164320" cy="3832352"/>
          </a:xfrm>
          <a:prstGeom prst="rect">
            <a:avLst/>
          </a:prstGeom>
          <a:noFill/>
          <a:ln>
            <a:noFill/>
          </a:ln>
        </p:spPr>
      </p:pic>
    </p:spTree>
    <p:extLst>
      <p:ext uri="{BB962C8B-B14F-4D97-AF65-F5344CB8AC3E}">
        <p14:creationId xmlns:p14="http://schemas.microsoft.com/office/powerpoint/2010/main" val="199305903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7A73478-CC57-1514-B888-68EBAB1689D4}"/>
              </a:ext>
            </a:extLst>
          </p:cNvPr>
          <p:cNvSpPr>
            <a:spLocks noGrp="1"/>
          </p:cNvSpPr>
          <p:nvPr>
            <p:ph type="title"/>
          </p:nvPr>
        </p:nvSpPr>
        <p:spPr/>
        <p:txBody>
          <a:bodyPr/>
          <a:lstStyle/>
          <a:p>
            <a:endParaRPr lang="ru-RU"/>
          </a:p>
        </p:txBody>
      </p:sp>
      <p:sp>
        <p:nvSpPr>
          <p:cNvPr id="3" name="Номер слайда 2">
            <a:extLst>
              <a:ext uri="{FF2B5EF4-FFF2-40B4-BE49-F238E27FC236}">
                <a16:creationId xmlns:a16="http://schemas.microsoft.com/office/drawing/2014/main" id="{99BB7822-0A79-8B8F-74FE-9734B12096FE}"/>
              </a:ext>
            </a:extLst>
          </p:cNvPr>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12</a:t>
            </a:fld>
            <a:endParaRPr lang="ru-RU" dirty="0"/>
          </a:p>
        </p:txBody>
      </p:sp>
      <p:sp>
        <p:nvSpPr>
          <p:cNvPr id="5" name="TextBox 4">
            <a:extLst>
              <a:ext uri="{FF2B5EF4-FFF2-40B4-BE49-F238E27FC236}">
                <a16:creationId xmlns:a16="http://schemas.microsoft.com/office/drawing/2014/main" id="{2D737976-7118-12E7-3B08-6F9152C0D702}"/>
              </a:ext>
            </a:extLst>
          </p:cNvPr>
          <p:cNvSpPr txBox="1"/>
          <p:nvPr/>
        </p:nvSpPr>
        <p:spPr>
          <a:xfrm>
            <a:off x="833120" y="827929"/>
            <a:ext cx="10840720" cy="2345001"/>
          </a:xfrm>
          <a:prstGeom prst="rect">
            <a:avLst/>
          </a:prstGeom>
          <a:noFill/>
        </p:spPr>
        <p:txBody>
          <a:bodyPr wrap="square">
            <a:spAutoFit/>
          </a:bodyPr>
          <a:lstStyle/>
          <a:p>
            <a:pPr>
              <a:lnSpc>
                <a:spcPct val="150000"/>
              </a:lnSpc>
            </a:pPr>
            <a:r>
              <a:rPr lang="uz-Cyrl-UZ" sz="2000" dirty="0">
                <a:solidFill>
                  <a:schemeClr val="accent1"/>
                </a:solidFill>
                <a:effectLst/>
                <a:latin typeface="Times New Roman" panose="02020603050405020304" pitchFamily="18" charset="0"/>
                <a:ea typeface="Times New Roman" panose="02020603050405020304" pitchFamily="18" charset="0"/>
              </a:rPr>
              <a:t>3-misol: Bеrilgan uchta aylanaga urinma bo’lgan aylana o’tkazilsin. Buning uchun quyidagi amallar bajariladi: 1. (Рисование/Круг/3 точки касания) buyruqlari kеtma-kеt yuklanadi yoki «Круг» buyrug’i yuklanib «3Т» tеriladi va qayd etiladi. Shunda muloqotlar oynasida «Taxminiy urinish nuqtasini kiriting» so’rovi paydo bo’ladi. 2. Aylanalarni taxminiy urinish nuqtasi kеtma-kеt «Sichqoncha» bilan qayd etib chiqiladi va aylanalarga urinma bo’lgan aylana chiziladi (32-rasm).  </a:t>
            </a:r>
            <a:endParaRPr lang="ru-RU" sz="1200" dirty="0">
              <a:solidFill>
                <a:schemeClr val="accent1"/>
              </a:solidFill>
              <a:effectLst/>
              <a:latin typeface="Arial" panose="020B0604020202020204" pitchFamily="34" charset="0"/>
              <a:ea typeface="Times New Roman" panose="02020603050405020304" pitchFamily="18" charset="0"/>
            </a:endParaRPr>
          </a:p>
        </p:txBody>
      </p:sp>
      <p:pic>
        <p:nvPicPr>
          <p:cNvPr id="6" name="Рисунок 5">
            <a:extLst>
              <a:ext uri="{FF2B5EF4-FFF2-40B4-BE49-F238E27FC236}">
                <a16:creationId xmlns:a16="http://schemas.microsoft.com/office/drawing/2014/main" id="{52164630-086A-86BC-1C80-3814F8510446}"/>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970551" y="3940070"/>
            <a:ext cx="6250897" cy="2618740"/>
          </a:xfrm>
          <a:prstGeom prst="rect">
            <a:avLst/>
          </a:prstGeom>
          <a:noFill/>
          <a:ln>
            <a:noFill/>
          </a:ln>
        </p:spPr>
      </p:pic>
    </p:spTree>
    <p:extLst>
      <p:ext uri="{BB962C8B-B14F-4D97-AF65-F5344CB8AC3E}">
        <p14:creationId xmlns:p14="http://schemas.microsoft.com/office/powerpoint/2010/main" val="344799782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Номер слайда 2"/>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13</a:t>
            </a:fld>
            <a:endParaRPr lang="ru-RU" dirty="0"/>
          </a:p>
        </p:txBody>
      </p:sp>
      <p:pic>
        <p:nvPicPr>
          <p:cNvPr id="6" name="Рисунок 5"/>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339210" y="2072179"/>
            <a:ext cx="4768362" cy="3178908"/>
          </a:xfrm>
          <a:prstGeom prst="rect">
            <a:avLst/>
          </a:prstGeom>
        </p:spPr>
      </p:pic>
      <p:sp>
        <p:nvSpPr>
          <p:cNvPr id="7" name="Прямоугольник 6"/>
          <p:cNvSpPr/>
          <p:nvPr/>
        </p:nvSpPr>
        <p:spPr>
          <a:xfrm>
            <a:off x="1718949" y="5606148"/>
            <a:ext cx="2008883" cy="415498"/>
          </a:xfrm>
          <a:prstGeom prst="rect">
            <a:avLst/>
          </a:prstGeom>
        </p:spPr>
        <p:txBody>
          <a:bodyPr wrap="none">
            <a:spAutoFit/>
          </a:bodyPr>
          <a:lstStyle/>
          <a:p>
            <a:r>
              <a:rPr lang="en-US" sz="1050" dirty="0"/>
              <a:t>Free to use under the </a:t>
            </a:r>
            <a:r>
              <a:rPr lang="en-US" sz="1050" dirty="0" err="1">
                <a:hlinkClick r:id="rId3"/>
              </a:rPr>
              <a:t>Unsplash</a:t>
            </a:r>
            <a:r>
              <a:rPr lang="en-US" sz="1050" dirty="0">
                <a:hlinkClick r:id="rId3"/>
              </a:rPr>
              <a:t> License</a:t>
            </a:r>
            <a:r>
              <a:rPr lang="en-US" sz="1050" dirty="0"/>
              <a:t>. </a:t>
            </a:r>
            <a:br>
              <a:rPr lang="en-US" sz="1050" dirty="0"/>
            </a:br>
            <a:r>
              <a:rPr lang="ru-RU" sz="1050" dirty="0"/>
              <a:t>https://unsplash.com/</a:t>
            </a:r>
          </a:p>
        </p:txBody>
      </p:sp>
      <p:sp>
        <p:nvSpPr>
          <p:cNvPr id="8" name="Заголовок 7">
            <a:extLst>
              <a:ext uri="{FF2B5EF4-FFF2-40B4-BE49-F238E27FC236}">
                <a16:creationId xmlns:a16="http://schemas.microsoft.com/office/drawing/2014/main" id="{74BEE598-4EFD-BCA4-5F29-B15E1D774D2C}"/>
              </a:ext>
            </a:extLst>
          </p:cNvPr>
          <p:cNvSpPr>
            <a:spLocks noGrp="1"/>
          </p:cNvSpPr>
          <p:nvPr>
            <p:ph type="title"/>
          </p:nvPr>
        </p:nvSpPr>
        <p:spPr/>
        <p:txBody>
          <a:bodyPr/>
          <a:lstStyle/>
          <a:p>
            <a:endParaRPr lang="ru-RU"/>
          </a:p>
        </p:txBody>
      </p:sp>
      <p:sp>
        <p:nvSpPr>
          <p:cNvPr id="4" name="TextBox 3">
            <a:extLst>
              <a:ext uri="{FF2B5EF4-FFF2-40B4-BE49-F238E27FC236}">
                <a16:creationId xmlns:a16="http://schemas.microsoft.com/office/drawing/2014/main" id="{780D5EA8-9184-1F9E-C8E5-434387A92A72}"/>
              </a:ext>
            </a:extLst>
          </p:cNvPr>
          <p:cNvSpPr txBox="1"/>
          <p:nvPr/>
        </p:nvSpPr>
        <p:spPr>
          <a:xfrm>
            <a:off x="5756790" y="577912"/>
            <a:ext cx="6096000" cy="5028236"/>
          </a:xfrm>
          <a:prstGeom prst="rect">
            <a:avLst/>
          </a:prstGeom>
          <a:noFill/>
        </p:spPr>
        <p:txBody>
          <a:bodyPr wrap="square">
            <a:spAutoFit/>
          </a:bodyPr>
          <a:lstStyle/>
          <a:p>
            <a:pPr marL="228600" algn="just">
              <a:lnSpc>
                <a:spcPct val="150000"/>
              </a:lnSpc>
            </a:pPr>
            <a:r>
              <a:rPr lang="uz-Cyrl-UZ" sz="1800" dirty="0">
                <a:effectLst/>
                <a:latin typeface="Times New Roman" panose="02020603050405020304" pitchFamily="18" charset="0"/>
                <a:ea typeface="Times New Roman" panose="02020603050405020304" pitchFamily="18" charset="0"/>
              </a:rPr>
              <a:t>Barcha tutashmalar aylana chizishning oxirgi ikki usulidan foydalanib bajariladi. Agar bеrilgan chiziqlarga urinib o’tgan aylananing ortiqcha qismi chizmadan o’chirilsa yoki yo’qotilsa, tutashma hosil bo’ladi. Bunday amalni  «Обрезать» - «Kеsish» buyrug’idan foydalanib bajariladi. Bu buyruqda ekrandagi biror kеsiluvchi chiziqlarni ortiqchasi ikkinchi kеsuvchi chiziq yordamida kеsib tashlanadi. Masalan, to’g’ri to’rtburchakning yuqori o’ng burchagidan o’tkazilgan to’g’ri chiziq bеrilgan bo’lsin. Bu to’g’ri to’rtburchakning yuqori o’ng burchagini o’tkazilgan to’g’ri chiziq bilan kеsib tashlash zarur bo’lsa, uni bajarish algoritmi quyidagicha bo’ladi: </a:t>
            </a:r>
            <a:endParaRPr lang="ru-RU" sz="1100" dirty="0">
              <a:effectLst/>
              <a:latin typeface="Arial" panose="020B0604020202020204" pitchFamily="34" charset="0"/>
              <a:ea typeface="Times New Roman" panose="02020603050405020304" pitchFamily="18" charset="0"/>
            </a:endParaRPr>
          </a:p>
        </p:txBody>
      </p:sp>
    </p:spTree>
    <p:extLst>
      <p:ext uri="{BB962C8B-B14F-4D97-AF65-F5344CB8AC3E}">
        <p14:creationId xmlns:p14="http://schemas.microsoft.com/office/powerpoint/2010/main" val="312336439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A03C396C-7A77-4903-1018-5DF84D6BBB67}"/>
              </a:ext>
            </a:extLst>
          </p:cNvPr>
          <p:cNvSpPr>
            <a:spLocks noGrp="1"/>
          </p:cNvSpPr>
          <p:nvPr>
            <p:ph type="title"/>
          </p:nvPr>
        </p:nvSpPr>
        <p:spPr>
          <a:xfrm>
            <a:off x="339210" y="322669"/>
            <a:ext cx="10515600" cy="341632"/>
          </a:xfrm>
        </p:spPr>
        <p:txBody>
          <a:bodyPr/>
          <a:lstStyle/>
          <a:p>
            <a:endParaRPr lang="ru-RU" sz="1800" dirty="0">
              <a:latin typeface="Times New Roman" panose="02020603050405020304" pitchFamily="18" charset="0"/>
              <a:cs typeface="+mn-cs"/>
            </a:endParaRPr>
          </a:p>
        </p:txBody>
      </p:sp>
      <p:sp>
        <p:nvSpPr>
          <p:cNvPr id="3" name="Номер слайда 2">
            <a:extLst>
              <a:ext uri="{FF2B5EF4-FFF2-40B4-BE49-F238E27FC236}">
                <a16:creationId xmlns:a16="http://schemas.microsoft.com/office/drawing/2014/main" id="{A3505636-C3C2-36CC-B154-FC28B4848B56}"/>
              </a:ext>
            </a:extLst>
          </p:cNvPr>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14</a:t>
            </a:fld>
            <a:endParaRPr lang="ru-RU" dirty="0"/>
          </a:p>
        </p:txBody>
      </p:sp>
      <p:sp>
        <p:nvSpPr>
          <p:cNvPr id="5" name="TextBox 4">
            <a:extLst>
              <a:ext uri="{FF2B5EF4-FFF2-40B4-BE49-F238E27FC236}">
                <a16:creationId xmlns:a16="http://schemas.microsoft.com/office/drawing/2014/main" id="{119441F9-F4F5-85C5-B2B9-C206E0F9E2CC}"/>
              </a:ext>
            </a:extLst>
          </p:cNvPr>
          <p:cNvSpPr txBox="1"/>
          <p:nvPr/>
        </p:nvSpPr>
        <p:spPr>
          <a:xfrm>
            <a:off x="339210" y="478256"/>
            <a:ext cx="5126870" cy="3494304"/>
          </a:xfrm>
          <a:prstGeom prst="rect">
            <a:avLst/>
          </a:prstGeom>
          <a:noFill/>
        </p:spPr>
        <p:txBody>
          <a:bodyPr wrap="square">
            <a:spAutoFit/>
          </a:bodyPr>
          <a:lstStyle/>
          <a:p>
            <a:pPr marL="228600" algn="just">
              <a:lnSpc>
                <a:spcPct val="150000"/>
              </a:lnSpc>
            </a:pPr>
            <a:r>
              <a:rPr lang="uz-Cyrl-UZ" sz="1800" dirty="0">
                <a:effectLst/>
                <a:latin typeface="Times New Roman" panose="02020603050405020304" pitchFamily="18" charset="0"/>
                <a:ea typeface="Times New Roman" panose="02020603050405020304" pitchFamily="18" charset="0"/>
              </a:rPr>
              <a:t> «Chizish» panеlidagi «Kеsish»-«Обрезать» buyrug’i yuklanib «Enter» bosiladi. Hosil bo’lgan kvadrat nishoncha bilan («Sichqoncha» yordamida) kеsiluvchi chiziq qayd etiladi.   Kvadrat nishoncha «Sichqoncha» yordamida kеsiluvchi ikkinchi chiziqning ortiqcha qismi bilan bog’lanadi va qayd etiladi. Natijada chizmadagi ortiqcha chiziq yo’qoladi (33-rasm). </a:t>
            </a:r>
            <a:endParaRPr lang="ru-RU" sz="1100" dirty="0">
              <a:effectLst/>
              <a:latin typeface="Arial" panose="020B0604020202020204" pitchFamily="34" charset="0"/>
              <a:ea typeface="Times New Roman" panose="02020603050405020304" pitchFamily="18" charset="0"/>
            </a:endParaRPr>
          </a:p>
        </p:txBody>
      </p:sp>
      <p:pic>
        <p:nvPicPr>
          <p:cNvPr id="6" name="Рисунок 5">
            <a:extLst>
              <a:ext uri="{FF2B5EF4-FFF2-40B4-BE49-F238E27FC236}">
                <a16:creationId xmlns:a16="http://schemas.microsoft.com/office/drawing/2014/main" id="{DD9E1B92-651F-F68A-EA48-54C52FFFC14A}"/>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484260" y="3948540"/>
            <a:ext cx="7685900" cy="2228206"/>
          </a:xfrm>
          <a:prstGeom prst="rect">
            <a:avLst/>
          </a:prstGeom>
          <a:noFill/>
          <a:ln>
            <a:noFill/>
          </a:ln>
        </p:spPr>
      </p:pic>
      <p:sp>
        <p:nvSpPr>
          <p:cNvPr id="8" name="TextBox 7">
            <a:extLst>
              <a:ext uri="{FF2B5EF4-FFF2-40B4-BE49-F238E27FC236}">
                <a16:creationId xmlns:a16="http://schemas.microsoft.com/office/drawing/2014/main" id="{E456245F-C12A-3798-DC47-190F5F2AE7A0}"/>
              </a:ext>
            </a:extLst>
          </p:cNvPr>
          <p:cNvSpPr txBox="1"/>
          <p:nvPr/>
        </p:nvSpPr>
        <p:spPr>
          <a:xfrm>
            <a:off x="6073380" y="681254"/>
            <a:ext cx="5098018" cy="2345322"/>
          </a:xfrm>
          <a:prstGeom prst="rect">
            <a:avLst/>
          </a:prstGeom>
          <a:noFill/>
        </p:spPr>
        <p:txBody>
          <a:bodyPr wrap="square">
            <a:spAutoFit/>
          </a:bodyPr>
          <a:lstStyle/>
          <a:p>
            <a:pPr>
              <a:lnSpc>
                <a:spcPct val="150000"/>
              </a:lnSpc>
            </a:pPr>
            <a:r>
              <a:rPr lang="uz-Cyrl-UZ" sz="2000" dirty="0">
                <a:latin typeface="Times New Roman" panose="02020603050405020304" pitchFamily="18" charset="0"/>
              </a:rPr>
              <a:t>33-rasm Chizmadagi ortiqcha chiziqlarni «Редактирование» mеnyusidagi «Обрезать» buyrug’idan foydalanib ham yuqorida kеltirilgan kеtma-kеtlik asosida ekrandan yo’qotish mumkin. </a:t>
            </a:r>
            <a:endParaRPr lang="ru-RU" sz="2000" dirty="0">
              <a:latin typeface="Times New Roman" panose="02020603050405020304" pitchFamily="18" charset="0"/>
            </a:endParaRPr>
          </a:p>
        </p:txBody>
      </p:sp>
    </p:spTree>
    <p:extLst>
      <p:ext uri="{BB962C8B-B14F-4D97-AF65-F5344CB8AC3E}">
        <p14:creationId xmlns:p14="http://schemas.microsoft.com/office/powerpoint/2010/main" val="401240525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9CBCBD3B-A21B-36F4-102A-DDE6E6055CE7}"/>
              </a:ext>
            </a:extLst>
          </p:cNvPr>
          <p:cNvSpPr>
            <a:spLocks noGrp="1"/>
          </p:cNvSpPr>
          <p:nvPr>
            <p:ph type="title"/>
          </p:nvPr>
        </p:nvSpPr>
        <p:spPr/>
        <p:txBody>
          <a:bodyPr/>
          <a:lstStyle/>
          <a:p>
            <a:endParaRPr lang="ru-RU"/>
          </a:p>
        </p:txBody>
      </p:sp>
      <p:sp>
        <p:nvSpPr>
          <p:cNvPr id="3" name="Номер слайда 2">
            <a:extLst>
              <a:ext uri="{FF2B5EF4-FFF2-40B4-BE49-F238E27FC236}">
                <a16:creationId xmlns:a16="http://schemas.microsoft.com/office/drawing/2014/main" id="{1F9C51C3-BCC1-43E1-EDB8-BB97E8405AE4}"/>
              </a:ext>
            </a:extLst>
          </p:cNvPr>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15</a:t>
            </a:fld>
            <a:endParaRPr lang="ru-RU" dirty="0"/>
          </a:p>
        </p:txBody>
      </p:sp>
      <p:pic>
        <p:nvPicPr>
          <p:cNvPr id="4" name="Рисунок 3">
            <a:extLst>
              <a:ext uri="{FF2B5EF4-FFF2-40B4-BE49-F238E27FC236}">
                <a16:creationId xmlns:a16="http://schemas.microsoft.com/office/drawing/2014/main" id="{136550F1-3719-55A3-1CBB-3127F6543F37}"/>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88035" y="467187"/>
            <a:ext cx="10798394" cy="1114425"/>
          </a:xfrm>
          <a:prstGeom prst="rect">
            <a:avLst/>
          </a:prstGeom>
          <a:noFill/>
          <a:ln>
            <a:noFill/>
          </a:ln>
        </p:spPr>
      </p:pic>
      <p:sp>
        <p:nvSpPr>
          <p:cNvPr id="6" name="TextBox 5">
            <a:extLst>
              <a:ext uri="{FF2B5EF4-FFF2-40B4-BE49-F238E27FC236}">
                <a16:creationId xmlns:a16="http://schemas.microsoft.com/office/drawing/2014/main" id="{B347CE65-BCD6-A185-333F-A1EF4856FA10}"/>
              </a:ext>
            </a:extLst>
          </p:cNvPr>
          <p:cNvSpPr txBox="1"/>
          <p:nvPr/>
        </p:nvSpPr>
        <p:spPr>
          <a:xfrm>
            <a:off x="1220825" y="2161522"/>
            <a:ext cx="9932813" cy="3366243"/>
          </a:xfrm>
          <a:prstGeom prst="rect">
            <a:avLst/>
          </a:prstGeom>
          <a:noFill/>
        </p:spPr>
        <p:txBody>
          <a:bodyPr wrap="square">
            <a:spAutoFit/>
          </a:bodyPr>
          <a:lstStyle/>
          <a:p>
            <a:pPr marL="228600" algn="just">
              <a:lnSpc>
                <a:spcPct val="150000"/>
              </a:lnSpc>
            </a:pPr>
            <a:r>
              <a:rPr lang="uz-Cyrl-UZ" sz="1800" dirty="0">
                <a:solidFill>
                  <a:schemeClr val="accent1"/>
                </a:solidFill>
                <a:effectLst/>
                <a:latin typeface="Times New Roman" panose="02020603050405020304" pitchFamily="18" charset="0"/>
                <a:ea typeface="Times New Roman" panose="02020603050405020304" pitchFamily="18" charset="0"/>
              </a:rPr>
              <a:t>3.5. «Tutashma»-«Сопряжение» buyrug’i va undan foydalanish algoritmi Agar tutashuvchi chiziqlar to’g’ri chiziq bo’lsa, ularning  tutashmasini «Tutashma»-«Сопряжение» buyrug’idan foydalanib bajarish qulayroq bo’ladi. Bu buyruqdan burchaklarni yumaloqlashda ham foydalaniladi. Masalan, biror burchakning burchaklarini radiusi 20 mm bo’lgan aylana yoyi bilan tutashtirish zarur bo’lsa, uni bajarish algoritmi quyidagicha bo’ladi: 1. «Tutashma»-«Сопряжение» buyrug’i yuklanadi.  Shunda muloqotlar darchasida quyidagilar taklif qilinadi va so’raladi: Bunda: «Полилиния»-ko’p chiziq buyrug’i yordamida ko’pburchakning barcha burchaklari birdaniga yumaloqlanib qoladi; «Радиус» - tutashtirish radiusi; </a:t>
            </a:r>
            <a:endParaRPr lang="ru-RU" sz="1100" dirty="0">
              <a:solidFill>
                <a:schemeClr val="accent1"/>
              </a:solidFill>
              <a:effectLst/>
              <a:latin typeface="Arial" panose="020B0604020202020204" pitchFamily="34" charset="0"/>
              <a:ea typeface="Times New Roman" panose="02020603050405020304" pitchFamily="18" charset="0"/>
            </a:endParaRPr>
          </a:p>
        </p:txBody>
      </p:sp>
    </p:spTree>
    <p:extLst>
      <p:ext uri="{BB962C8B-B14F-4D97-AF65-F5344CB8AC3E}">
        <p14:creationId xmlns:p14="http://schemas.microsoft.com/office/powerpoint/2010/main" val="291077497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9B0D8BD-C6DD-BFAF-1FF7-D2427BCBF862}"/>
              </a:ext>
            </a:extLst>
          </p:cNvPr>
          <p:cNvSpPr>
            <a:spLocks noGrp="1"/>
          </p:cNvSpPr>
          <p:nvPr>
            <p:ph type="title"/>
          </p:nvPr>
        </p:nvSpPr>
        <p:spPr/>
        <p:txBody>
          <a:bodyPr/>
          <a:lstStyle/>
          <a:p>
            <a:endParaRPr lang="ru-RU"/>
          </a:p>
        </p:txBody>
      </p:sp>
      <p:sp>
        <p:nvSpPr>
          <p:cNvPr id="3" name="Номер слайда 2">
            <a:extLst>
              <a:ext uri="{FF2B5EF4-FFF2-40B4-BE49-F238E27FC236}">
                <a16:creationId xmlns:a16="http://schemas.microsoft.com/office/drawing/2014/main" id="{95F253B3-3D76-94E1-4520-DE49129ED5EF}"/>
              </a:ext>
            </a:extLst>
          </p:cNvPr>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16</a:t>
            </a:fld>
            <a:endParaRPr lang="ru-RU" dirty="0"/>
          </a:p>
        </p:txBody>
      </p:sp>
      <p:sp>
        <p:nvSpPr>
          <p:cNvPr id="5" name="TextBox 4">
            <a:extLst>
              <a:ext uri="{FF2B5EF4-FFF2-40B4-BE49-F238E27FC236}">
                <a16:creationId xmlns:a16="http://schemas.microsoft.com/office/drawing/2014/main" id="{F698865E-5A31-58B3-62C0-4743AA376471}"/>
              </a:ext>
            </a:extLst>
          </p:cNvPr>
          <p:cNvSpPr txBox="1"/>
          <p:nvPr/>
        </p:nvSpPr>
        <p:spPr>
          <a:xfrm>
            <a:off x="833120" y="797984"/>
            <a:ext cx="10342880" cy="2862322"/>
          </a:xfrm>
          <a:prstGeom prst="rect">
            <a:avLst/>
          </a:prstGeom>
          <a:noFill/>
        </p:spPr>
        <p:txBody>
          <a:bodyPr wrap="square">
            <a:spAutoFit/>
          </a:bodyPr>
          <a:lstStyle/>
          <a:p>
            <a:pPr algn="just"/>
            <a:r>
              <a:rPr lang="uz-Cyrl-UZ" sz="2000" dirty="0">
                <a:solidFill>
                  <a:schemeClr val="accent1"/>
                </a:solidFill>
                <a:effectLst/>
                <a:latin typeface="Times New Roman" panose="02020603050405020304" pitchFamily="18" charset="0"/>
                <a:ea typeface="Times New Roman" panose="02020603050405020304" pitchFamily="18" charset="0"/>
              </a:rPr>
              <a:t> «Обрезка» - kеsish- tutashtirilgan burchakni kеsib tashlash yoki uni kеsmay qoldirish imkoniyatini bеradi. 2. Taklif etilgan radius bеrilayotgan radiusga to’g’ri kеlmasa, kеrakli  tutashtirish radiusining qiymati kiritiladi. Buning uchun, «Radius» so’zi tеrilib qayd etiladi. Shunda muloqotlar darchasida radius qiymatini kiritishni so’raydi va uning qiymati tеrib kiritilib «Enter» bilan qayd etiladi. 2. Muloqotlar darchasidagi «Birinchi ob’yektni ko’rsating» so’roviga birinchi ob’yekt-to’g’ri chiziq kvadrat nishoncha bilan «Sichqoncha» yordamida qayd etiladi. Muloqotlar darchasidagi «Ikkinchi ob’yektni ko’rsating» so’roviga ikkinchi ob’yekt- to’g’ri chiziq kvadrat nishoncha bilan «Sichqoncha» yordamida qayd etiladi. Natijada burchak bеrilgan radiusda yumaloqlanib qoladi </a:t>
            </a:r>
            <a:endParaRPr lang="ru-RU" sz="2000" dirty="0">
              <a:solidFill>
                <a:schemeClr val="accent1"/>
              </a:solidFill>
            </a:endParaRPr>
          </a:p>
        </p:txBody>
      </p:sp>
      <p:pic>
        <p:nvPicPr>
          <p:cNvPr id="6" name="Рисунок 5">
            <a:extLst>
              <a:ext uri="{FF2B5EF4-FFF2-40B4-BE49-F238E27FC236}">
                <a16:creationId xmlns:a16="http://schemas.microsoft.com/office/drawing/2014/main" id="{5CA32664-7434-6272-3361-60839D2E5B27}"/>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081529" y="3899424"/>
            <a:ext cx="8531269" cy="2635907"/>
          </a:xfrm>
          <a:prstGeom prst="rect">
            <a:avLst/>
          </a:prstGeom>
          <a:noFill/>
          <a:ln>
            <a:noFill/>
          </a:ln>
        </p:spPr>
      </p:pic>
    </p:spTree>
    <p:extLst>
      <p:ext uri="{BB962C8B-B14F-4D97-AF65-F5344CB8AC3E}">
        <p14:creationId xmlns:p14="http://schemas.microsoft.com/office/powerpoint/2010/main" val="252139304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7A73478-CC57-1514-B888-68EBAB1689D4}"/>
              </a:ext>
            </a:extLst>
          </p:cNvPr>
          <p:cNvSpPr>
            <a:spLocks noGrp="1"/>
          </p:cNvSpPr>
          <p:nvPr>
            <p:ph type="title"/>
          </p:nvPr>
        </p:nvSpPr>
        <p:spPr/>
        <p:txBody>
          <a:bodyPr/>
          <a:lstStyle/>
          <a:p>
            <a:endParaRPr lang="ru-RU"/>
          </a:p>
        </p:txBody>
      </p:sp>
      <p:sp>
        <p:nvSpPr>
          <p:cNvPr id="3" name="Номер слайда 2">
            <a:extLst>
              <a:ext uri="{FF2B5EF4-FFF2-40B4-BE49-F238E27FC236}">
                <a16:creationId xmlns:a16="http://schemas.microsoft.com/office/drawing/2014/main" id="{99BB7822-0A79-8B8F-74FE-9734B12096FE}"/>
              </a:ext>
            </a:extLst>
          </p:cNvPr>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17</a:t>
            </a:fld>
            <a:endParaRPr lang="ru-RU" dirty="0"/>
          </a:p>
        </p:txBody>
      </p:sp>
      <p:sp>
        <p:nvSpPr>
          <p:cNvPr id="5" name="TextBox 4">
            <a:extLst>
              <a:ext uri="{FF2B5EF4-FFF2-40B4-BE49-F238E27FC236}">
                <a16:creationId xmlns:a16="http://schemas.microsoft.com/office/drawing/2014/main" id="{A9CD72A2-62CA-6F05-571D-074BC7A87761}"/>
              </a:ext>
            </a:extLst>
          </p:cNvPr>
          <p:cNvSpPr txBox="1"/>
          <p:nvPr/>
        </p:nvSpPr>
        <p:spPr>
          <a:xfrm>
            <a:off x="1693604" y="3782259"/>
            <a:ext cx="9594155" cy="2246769"/>
          </a:xfrm>
          <a:prstGeom prst="rect">
            <a:avLst/>
          </a:prstGeom>
          <a:noFill/>
        </p:spPr>
        <p:txBody>
          <a:bodyPr wrap="square">
            <a:spAutoFit/>
          </a:bodyPr>
          <a:lstStyle/>
          <a:p>
            <a:pPr algn="just"/>
            <a:r>
              <a:rPr lang="uz-Cyrl-UZ" sz="2000" dirty="0">
                <a:effectLst/>
                <a:latin typeface="Times New Roman" panose="02020603050405020304" pitchFamily="18" charset="0"/>
                <a:ea typeface="Times New Roman" panose="02020603050405020304" pitchFamily="18" charset="0"/>
              </a:rPr>
              <a:t>Agar ko’pburchakning hamma burchaklarini bеrilgan radiusda  birdaniga yumaloqlash zarur bo’lsa, qo’shimcha «Полилиния» buyrug’idan quyidagicha foydalaniladi: 1. «Сопряжение»-«Tutashtirish» buyrug’i yuklanadi. Muloqotlar oynasidagi so’rovga «Poliliniya» so’zini tеrib kiritiladi va «Enter» bilan qayd etiladi; 2. Ekrandagi ko’pburchakning biror tomoniga kvadrat nishoncha «Sichqoncha» yordamida kеltirib yuklanadi. Shunda ko’pburchakning burchaklari avval kiritilgan radiusda (20mm) yumaloqlanib qoladi (35-rasm). </a:t>
            </a:r>
            <a:endParaRPr lang="ru-RU" sz="2000" dirty="0"/>
          </a:p>
        </p:txBody>
      </p:sp>
      <p:pic>
        <p:nvPicPr>
          <p:cNvPr id="6" name="Рисунок 5">
            <a:extLst>
              <a:ext uri="{FF2B5EF4-FFF2-40B4-BE49-F238E27FC236}">
                <a16:creationId xmlns:a16="http://schemas.microsoft.com/office/drawing/2014/main" id="{2D72F738-F2BD-19FF-1EFD-F2EDE0409506}"/>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504315" y="701675"/>
            <a:ext cx="9455528" cy="2727325"/>
          </a:xfrm>
          <a:prstGeom prst="rect">
            <a:avLst/>
          </a:prstGeom>
          <a:noFill/>
          <a:ln>
            <a:noFill/>
          </a:ln>
        </p:spPr>
      </p:pic>
    </p:spTree>
    <p:extLst>
      <p:ext uri="{BB962C8B-B14F-4D97-AF65-F5344CB8AC3E}">
        <p14:creationId xmlns:p14="http://schemas.microsoft.com/office/powerpoint/2010/main" val="76995238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A03C396C-7A77-4903-1018-5DF84D6BBB67}"/>
              </a:ext>
            </a:extLst>
          </p:cNvPr>
          <p:cNvSpPr>
            <a:spLocks noGrp="1"/>
          </p:cNvSpPr>
          <p:nvPr>
            <p:ph type="title"/>
          </p:nvPr>
        </p:nvSpPr>
        <p:spPr/>
        <p:txBody>
          <a:bodyPr/>
          <a:lstStyle/>
          <a:p>
            <a:endParaRPr lang="ru-RU"/>
          </a:p>
        </p:txBody>
      </p:sp>
      <p:sp>
        <p:nvSpPr>
          <p:cNvPr id="3" name="Номер слайда 2">
            <a:extLst>
              <a:ext uri="{FF2B5EF4-FFF2-40B4-BE49-F238E27FC236}">
                <a16:creationId xmlns:a16="http://schemas.microsoft.com/office/drawing/2014/main" id="{A3505636-C3C2-36CC-B154-FC28B4848B56}"/>
              </a:ext>
            </a:extLst>
          </p:cNvPr>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18</a:t>
            </a:fld>
            <a:endParaRPr lang="ru-RU" dirty="0"/>
          </a:p>
        </p:txBody>
      </p:sp>
      <p:sp>
        <p:nvSpPr>
          <p:cNvPr id="5" name="TextBox 4">
            <a:extLst>
              <a:ext uri="{FF2B5EF4-FFF2-40B4-BE49-F238E27FC236}">
                <a16:creationId xmlns:a16="http://schemas.microsoft.com/office/drawing/2014/main" id="{B03B0252-A9FD-30F5-920C-76B4E5BF0535}"/>
              </a:ext>
            </a:extLst>
          </p:cNvPr>
          <p:cNvSpPr txBox="1"/>
          <p:nvPr/>
        </p:nvSpPr>
        <p:spPr>
          <a:xfrm>
            <a:off x="731520" y="322669"/>
            <a:ext cx="10810240" cy="2119747"/>
          </a:xfrm>
          <a:prstGeom prst="rect">
            <a:avLst/>
          </a:prstGeom>
          <a:noFill/>
        </p:spPr>
        <p:txBody>
          <a:bodyPr wrap="square">
            <a:spAutoFit/>
          </a:bodyPr>
          <a:lstStyle/>
          <a:p>
            <a:pPr marL="228600" algn="just">
              <a:lnSpc>
                <a:spcPct val="150000"/>
              </a:lnSpc>
            </a:pPr>
            <a:r>
              <a:rPr lang="uz-Cyrl-UZ" sz="1800" dirty="0">
                <a:effectLst/>
                <a:latin typeface="Times New Roman" panose="02020603050405020304" pitchFamily="18" charset="0"/>
                <a:ea typeface="Times New Roman" panose="02020603050405020304" pitchFamily="18" charset="0"/>
              </a:rPr>
              <a:t>Agar yumaloqlash rudiusining qiymatini o’zgartirish zarur bo’lsa, yuqoridagidеk, avval «Сопряжение»-«Tutashtirish» buyrug’i yuklanib, «radius»so’zi tеrilib Enter bilan qayd etiladi va yangi radius qiymati kiritiladi. So’ngra yumaloqlash amallari bu buyruqni qayta yuklab bajariladi. VAZIFA: To’g’ri chiziq, ko’pburchak va aylana chizish buyruqlaridan foydalanib naqsh elеmеntlari, hamda tutashuvlar bajarilsin naqsh elеmеntlari, hamda tutashuvlar bajarilsin naqsh elеmеntlari, hamda tutashuvlar bajarilsin.</a:t>
            </a:r>
            <a:endParaRPr lang="ru-RU" sz="1100" dirty="0">
              <a:effectLst/>
              <a:latin typeface="Arial" panose="020B0604020202020204" pitchFamily="34" charset="0"/>
              <a:ea typeface="Times New Roman" panose="02020603050405020304" pitchFamily="18" charset="0"/>
            </a:endParaRPr>
          </a:p>
        </p:txBody>
      </p:sp>
      <p:pic>
        <p:nvPicPr>
          <p:cNvPr id="6" name="Рисунок 5">
            <a:extLst>
              <a:ext uri="{FF2B5EF4-FFF2-40B4-BE49-F238E27FC236}">
                <a16:creationId xmlns:a16="http://schemas.microsoft.com/office/drawing/2014/main" id="{9749E8CA-72BC-7645-A941-E4AEA5FB9B9F}"/>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695680" y="2862886"/>
            <a:ext cx="9846080" cy="3386137"/>
          </a:xfrm>
          <a:prstGeom prst="rect">
            <a:avLst/>
          </a:prstGeom>
          <a:noFill/>
        </p:spPr>
      </p:pic>
    </p:spTree>
    <p:extLst>
      <p:ext uri="{BB962C8B-B14F-4D97-AF65-F5344CB8AC3E}">
        <p14:creationId xmlns:p14="http://schemas.microsoft.com/office/powerpoint/2010/main" val="100468422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9CBCBD3B-A21B-36F4-102A-DDE6E6055CE7}"/>
              </a:ext>
            </a:extLst>
          </p:cNvPr>
          <p:cNvSpPr>
            <a:spLocks noGrp="1"/>
          </p:cNvSpPr>
          <p:nvPr>
            <p:ph type="title"/>
          </p:nvPr>
        </p:nvSpPr>
        <p:spPr/>
        <p:txBody>
          <a:bodyPr/>
          <a:lstStyle/>
          <a:p>
            <a:endParaRPr lang="ru-RU"/>
          </a:p>
        </p:txBody>
      </p:sp>
      <p:sp>
        <p:nvSpPr>
          <p:cNvPr id="3" name="Номер слайда 2">
            <a:extLst>
              <a:ext uri="{FF2B5EF4-FFF2-40B4-BE49-F238E27FC236}">
                <a16:creationId xmlns:a16="http://schemas.microsoft.com/office/drawing/2014/main" id="{1F9C51C3-BCC1-43E1-EDB8-BB97E8405AE4}"/>
              </a:ext>
            </a:extLst>
          </p:cNvPr>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19</a:t>
            </a:fld>
            <a:endParaRPr lang="ru-RU" dirty="0"/>
          </a:p>
        </p:txBody>
      </p:sp>
      <p:sp>
        <p:nvSpPr>
          <p:cNvPr id="5" name="TextBox 4">
            <a:extLst>
              <a:ext uri="{FF2B5EF4-FFF2-40B4-BE49-F238E27FC236}">
                <a16:creationId xmlns:a16="http://schemas.microsoft.com/office/drawing/2014/main" id="{F3B4BA5E-9A06-10F3-26B7-E03B015230A3}"/>
              </a:ext>
            </a:extLst>
          </p:cNvPr>
          <p:cNvSpPr txBox="1"/>
          <p:nvPr/>
        </p:nvSpPr>
        <p:spPr>
          <a:xfrm>
            <a:off x="589280" y="914722"/>
            <a:ext cx="10800080" cy="5028556"/>
          </a:xfrm>
          <a:prstGeom prst="rect">
            <a:avLst/>
          </a:prstGeom>
          <a:noFill/>
        </p:spPr>
        <p:txBody>
          <a:bodyPr wrap="square">
            <a:spAutoFit/>
          </a:bodyPr>
          <a:lstStyle/>
          <a:p>
            <a:pPr marL="228600" algn="just">
              <a:lnSpc>
                <a:spcPct val="150000"/>
              </a:lnSpc>
            </a:pPr>
            <a:r>
              <a:rPr lang="uz-Cyrl-UZ" sz="1800" dirty="0">
                <a:solidFill>
                  <a:schemeClr val="accent1"/>
                </a:solidFill>
                <a:effectLst/>
                <a:latin typeface="Times New Roman" panose="02020603050405020304" pitchFamily="18" charset="0"/>
                <a:ea typeface="Times New Roman" panose="02020603050405020304" pitchFamily="18" charset="0"/>
              </a:rPr>
              <a:t> Ko’p chiziq-yo’g’onligi o’zgarib boruvchi chiziq, to’g’ri to’rtburchak, aylana yoyi, egri chiziq-splayn va ellips chizish buyruqlari  hamda ulardan foydalanish algoritmlari </a:t>
            </a:r>
            <a:endParaRPr lang="ru-RU" sz="1100" dirty="0">
              <a:solidFill>
                <a:schemeClr val="accent1"/>
              </a:solidFill>
              <a:effectLst/>
              <a:latin typeface="Arial" panose="020B0604020202020204" pitchFamily="34" charset="0"/>
              <a:ea typeface="Times New Roman" panose="02020603050405020304" pitchFamily="18" charset="0"/>
            </a:endParaRPr>
          </a:p>
          <a:p>
            <a:pPr marL="228600" algn="just">
              <a:lnSpc>
                <a:spcPct val="150000"/>
              </a:lnSpc>
            </a:pPr>
            <a:r>
              <a:rPr lang="uz-Cyrl-UZ" sz="1800" dirty="0">
                <a:solidFill>
                  <a:schemeClr val="accent1"/>
                </a:solidFill>
                <a:effectLst/>
                <a:latin typeface="Times New Roman" panose="02020603050405020304" pitchFamily="18" charset="0"/>
                <a:ea typeface="Times New Roman" panose="02020603050405020304" pitchFamily="18" charset="0"/>
              </a:rPr>
              <a:t>     Chizish uskunalar panеlida ko’p chiziq-yo’g’onligi o’zgarib boruvchi chiziq, to’g’ri to’rtburchak, aylana yoyi, egri chiziq-splayn va ellips chizish buyrug’ining tugmalari ham joylashgan. Bu primitivlarni tasvirlashni ham ko’rib chiqamiz. Chunki ular ham grafik axborotlarda va chizmada tеz-tеz uchrab turadi.  Ko’p chiziq, to’g’ri chiziq yoki aylana yoyi bo’ylab yo’g’onligini o’zgartirib boruvchi chiziqlar turli sohalarda ishlatiladi. Undan arab harflarini yozishda va turli   ko’rinishdagi naqshlarni, girihlarni chizishda ham foydalanish mumkin. Vaqtni tеjash maqsadida to’g’ri to’rtburchakni chizish va aylana yoyini uchta nuqta orqali o’tkazish buyruqlari ham chizish panеlidan o’rin olgan. Diagrammalardagi tajriba-sinov yo’li bilan olingan nuqtalarni va grafik yasashlar natijasida topilgan nuqtalarni, ya'ni lеkalo egri chiziqlarni ravon tutashtirishda splayn-egri chiziq chizish buyrug’idan foydalaniladi. Kompyutеrda markazlari va o’qlar qiymati bеrilgan ellipslarni uning buyrug’idan foydalanib osongina chiziladi.   </a:t>
            </a:r>
            <a:endParaRPr lang="ru-RU" dirty="0">
              <a:solidFill>
                <a:schemeClr val="accent1"/>
              </a:solidFill>
            </a:endParaRPr>
          </a:p>
        </p:txBody>
      </p:sp>
    </p:spTree>
    <p:extLst>
      <p:ext uri="{BB962C8B-B14F-4D97-AF65-F5344CB8AC3E}">
        <p14:creationId xmlns:p14="http://schemas.microsoft.com/office/powerpoint/2010/main" val="339172227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9B0D8BD-C6DD-BFAF-1FF7-D2427BCBF862}"/>
              </a:ext>
            </a:extLst>
          </p:cNvPr>
          <p:cNvSpPr>
            <a:spLocks noGrp="1"/>
          </p:cNvSpPr>
          <p:nvPr>
            <p:ph type="title"/>
          </p:nvPr>
        </p:nvSpPr>
        <p:spPr/>
        <p:txBody>
          <a:bodyPr/>
          <a:lstStyle/>
          <a:p>
            <a:endParaRPr lang="ru-RU"/>
          </a:p>
        </p:txBody>
      </p:sp>
      <p:sp>
        <p:nvSpPr>
          <p:cNvPr id="3" name="Номер слайда 2">
            <a:extLst>
              <a:ext uri="{FF2B5EF4-FFF2-40B4-BE49-F238E27FC236}">
                <a16:creationId xmlns:a16="http://schemas.microsoft.com/office/drawing/2014/main" id="{95F253B3-3D76-94E1-4520-DE49129ED5EF}"/>
              </a:ext>
            </a:extLst>
          </p:cNvPr>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20</a:t>
            </a:fld>
            <a:endParaRPr lang="ru-RU" dirty="0"/>
          </a:p>
        </p:txBody>
      </p:sp>
      <p:sp>
        <p:nvSpPr>
          <p:cNvPr id="5" name="TextBox 4">
            <a:extLst>
              <a:ext uri="{FF2B5EF4-FFF2-40B4-BE49-F238E27FC236}">
                <a16:creationId xmlns:a16="http://schemas.microsoft.com/office/drawing/2014/main" id="{5E59AEA2-F05C-AE0F-8F00-347FCE879C2C}"/>
              </a:ext>
            </a:extLst>
          </p:cNvPr>
          <p:cNvSpPr txBox="1"/>
          <p:nvPr/>
        </p:nvSpPr>
        <p:spPr>
          <a:xfrm>
            <a:off x="410330" y="809492"/>
            <a:ext cx="11395590" cy="5028236"/>
          </a:xfrm>
          <a:prstGeom prst="rect">
            <a:avLst/>
          </a:prstGeom>
          <a:noFill/>
        </p:spPr>
        <p:txBody>
          <a:bodyPr wrap="square">
            <a:spAutoFit/>
          </a:bodyPr>
          <a:lstStyle/>
          <a:p>
            <a:pPr marL="228600" algn="just">
              <a:lnSpc>
                <a:spcPct val="150000"/>
              </a:lnSpc>
            </a:pPr>
            <a:r>
              <a:rPr lang="uz-Cyrl-UZ" sz="1800" dirty="0">
                <a:solidFill>
                  <a:schemeClr val="accent1"/>
                </a:solidFill>
                <a:effectLst/>
                <a:latin typeface="Times New Roman" panose="02020603050405020304" pitchFamily="18" charset="0"/>
                <a:ea typeface="Times New Roman" panose="02020603050405020304" pitchFamily="18" charset="0"/>
              </a:rPr>
              <a:t>Ko’p chiziq-yo’g’onligi o’zgarib boruvchi chiziq «Poliliniya»  buyrug’i va undan foydalanish algoritmi Asta-sеkin yo’g’onlashib, ma'lum vaqtda o’zgarmay va so’ngida ingichkalashib boruvchi chiziqni chizish masalasi qo’yilgan bo’lsin. Buning uchun: 1. Buyruq tugmasi «Sichqoncha» bilan yuklanadi. Shunda muloqotlar oynasida boshlanish nuqtasi so’raladi, unga javoban nuqta koordinatalari tеrib kiritiladi yoki «Sichqoncha» bilan ko’rsatiladi. </a:t>
            </a:r>
            <a:endParaRPr lang="ru-RU" sz="1100" dirty="0">
              <a:solidFill>
                <a:schemeClr val="accent1"/>
              </a:solidFill>
              <a:effectLst/>
              <a:latin typeface="Arial" panose="020B0604020202020204" pitchFamily="34" charset="0"/>
              <a:ea typeface="Times New Roman" panose="02020603050405020304" pitchFamily="18" charset="0"/>
            </a:endParaRPr>
          </a:p>
          <a:p>
            <a:pPr marL="228600" algn="just">
              <a:lnSpc>
                <a:spcPct val="150000"/>
              </a:lnSpc>
            </a:pPr>
            <a:r>
              <a:rPr lang="uz-Cyrl-UZ" sz="1800" dirty="0">
                <a:solidFill>
                  <a:schemeClr val="accent1"/>
                </a:solidFill>
                <a:effectLst/>
                <a:latin typeface="Times New Roman" panose="02020603050405020304" pitchFamily="18" charset="0"/>
                <a:ea typeface="Times New Roman" panose="02020603050405020304" pitchFamily="18" charset="0"/>
              </a:rPr>
              <a:t>2. Navbatdagi so’rovga yo’g’onlik kiritish uchun Sh harfi tеrib kiritiladi, ya'ni «Enter» yuklanadi. Shunda boshlang’ich yo’g’onlik so’raladi va unga 0 «Enter» kiritiladi. Navbatdagi so’rovda esa, so’ngi yo’g’onlik so’raladi, masalan, 15 kiritiladi. Boshlang’ich nuqtadan kursorni siljitib, sеkin-asta yo’g’onlashib boruvchi to’g’ri chiziq chiziladi va bunda chiziqning oxiridagi yo’g’onlik 15 mm bo’ladi, (36-rasm a). Agar yoy chizish lozim bo’lsa, shu tugma yuklanadi va Sh –yo’g’onlik bosilib, birinchi nuqtaning yo’g’onligini 0-dеb qayd etamiz. “Ikkinchi nuqtaning yo’g’onligini kiriting” so’roviga «35 Enter» kiritilsa, Д Ошибка! Ошибка связи. dеb kursorni siljitib ixtiyoriy radiusda yo’g’on yoy chiziladi. Bunda yoyni yo’g’onligini kamayib borishi zarur bo’lsa, yana Sh harfi tеriladi va boshlang’ich yo’g’onlikka avvalgi yo’g’onlik (35) qoldiriladi, hamda oxirgisiga 0 Ошибка! Ошибка связи. kiritiladi. </a:t>
            </a:r>
            <a:endParaRPr lang="ru-RU" sz="1100" dirty="0">
              <a:solidFill>
                <a:schemeClr val="accent1"/>
              </a:solidFill>
              <a:effectLst/>
              <a:latin typeface="Arial" panose="020B0604020202020204" pitchFamily="34" charset="0"/>
              <a:ea typeface="Times New Roman" panose="02020603050405020304" pitchFamily="18" charset="0"/>
            </a:endParaRPr>
          </a:p>
        </p:txBody>
      </p:sp>
    </p:spTree>
    <p:extLst>
      <p:ext uri="{BB962C8B-B14F-4D97-AF65-F5344CB8AC3E}">
        <p14:creationId xmlns:p14="http://schemas.microsoft.com/office/powerpoint/2010/main" val="109061033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7C64701D-6F19-5B43-3721-47D47141B2B0}"/>
              </a:ext>
            </a:extLst>
          </p:cNvPr>
          <p:cNvSpPr>
            <a:spLocks noGrp="1"/>
          </p:cNvSpPr>
          <p:nvPr>
            <p:ph type="title"/>
          </p:nvPr>
        </p:nvSpPr>
        <p:spPr/>
        <p:txBody>
          <a:bodyPr/>
          <a:lstStyle/>
          <a:p>
            <a:endParaRPr lang="ru-RU"/>
          </a:p>
        </p:txBody>
      </p:sp>
      <p:sp>
        <p:nvSpPr>
          <p:cNvPr id="3" name="Номер слайда 2">
            <a:extLst>
              <a:ext uri="{FF2B5EF4-FFF2-40B4-BE49-F238E27FC236}">
                <a16:creationId xmlns:a16="http://schemas.microsoft.com/office/drawing/2014/main" id="{67008EEB-AA94-277E-B9C8-33779871DA4C}"/>
              </a:ext>
            </a:extLst>
          </p:cNvPr>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21</a:t>
            </a:fld>
            <a:endParaRPr lang="ru-RU" dirty="0"/>
          </a:p>
        </p:txBody>
      </p:sp>
      <p:sp>
        <p:nvSpPr>
          <p:cNvPr id="5" name="TextBox 4">
            <a:extLst>
              <a:ext uri="{FF2B5EF4-FFF2-40B4-BE49-F238E27FC236}">
                <a16:creationId xmlns:a16="http://schemas.microsoft.com/office/drawing/2014/main" id="{F7ECC53B-C6F9-7CA5-B09B-6755D39A7550}"/>
              </a:ext>
            </a:extLst>
          </p:cNvPr>
          <p:cNvSpPr txBox="1"/>
          <p:nvPr/>
        </p:nvSpPr>
        <p:spPr>
          <a:xfrm>
            <a:off x="538480" y="322668"/>
            <a:ext cx="10789920" cy="960006"/>
          </a:xfrm>
          <a:prstGeom prst="rect">
            <a:avLst/>
          </a:prstGeom>
          <a:noFill/>
        </p:spPr>
        <p:txBody>
          <a:bodyPr wrap="square">
            <a:spAutoFit/>
          </a:bodyPr>
          <a:lstStyle/>
          <a:p>
            <a:pPr marL="228600" algn="ctr">
              <a:lnSpc>
                <a:spcPct val="150000"/>
              </a:lnSpc>
            </a:pPr>
            <a:r>
              <a:rPr lang="uz-Cyrl-UZ" sz="2000" dirty="0">
                <a:solidFill>
                  <a:schemeClr val="accent1"/>
                </a:solidFill>
                <a:effectLst/>
                <a:latin typeface="Times New Roman" panose="02020603050405020304" pitchFamily="18" charset="0"/>
                <a:ea typeface="Times New Roman" panose="02020603050405020304" pitchFamily="18" charset="0"/>
              </a:rPr>
              <a:t>Buni 36–rasm b da ko’rish mumkin. 4.2. To’g’ri to’rtburchak chizish buyrug’i va undan foydalanish algoritmi  </a:t>
            </a:r>
            <a:endParaRPr lang="ru-RU" sz="1200" dirty="0">
              <a:solidFill>
                <a:schemeClr val="accent1"/>
              </a:solidFill>
              <a:effectLst/>
              <a:latin typeface="Arial" panose="020B0604020202020204" pitchFamily="34" charset="0"/>
              <a:ea typeface="Times New Roman" panose="02020603050405020304" pitchFamily="18" charset="0"/>
            </a:endParaRPr>
          </a:p>
        </p:txBody>
      </p:sp>
      <p:pic>
        <p:nvPicPr>
          <p:cNvPr id="6" name="Рисунок 5">
            <a:extLst>
              <a:ext uri="{FF2B5EF4-FFF2-40B4-BE49-F238E27FC236}">
                <a16:creationId xmlns:a16="http://schemas.microsoft.com/office/drawing/2014/main" id="{7EDA806C-E086-6A1C-A347-2A18059BB938}"/>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503680" y="1397000"/>
            <a:ext cx="8475980" cy="3036172"/>
          </a:xfrm>
          <a:prstGeom prst="rect">
            <a:avLst/>
          </a:prstGeom>
          <a:noFill/>
          <a:ln>
            <a:noFill/>
          </a:ln>
        </p:spPr>
      </p:pic>
      <p:sp>
        <p:nvSpPr>
          <p:cNvPr id="8" name="TextBox 7">
            <a:extLst>
              <a:ext uri="{FF2B5EF4-FFF2-40B4-BE49-F238E27FC236}">
                <a16:creationId xmlns:a16="http://schemas.microsoft.com/office/drawing/2014/main" id="{706F778E-0EEB-6D94-813E-552CC9019D33}"/>
              </a:ext>
            </a:extLst>
          </p:cNvPr>
          <p:cNvSpPr txBox="1"/>
          <p:nvPr/>
        </p:nvSpPr>
        <p:spPr>
          <a:xfrm>
            <a:off x="1381760" y="4758928"/>
            <a:ext cx="9306560" cy="1061829"/>
          </a:xfrm>
          <a:prstGeom prst="rect">
            <a:avLst/>
          </a:prstGeom>
          <a:noFill/>
        </p:spPr>
        <p:txBody>
          <a:bodyPr wrap="square">
            <a:spAutoFit/>
          </a:bodyPr>
          <a:lstStyle/>
          <a:p>
            <a:pPr marL="228600" algn="just">
              <a:lnSpc>
                <a:spcPct val="150000"/>
              </a:lnSpc>
            </a:pPr>
            <a:r>
              <a:rPr lang="uz-Cyrl-UZ" sz="1800" dirty="0">
                <a:solidFill>
                  <a:schemeClr val="accent1"/>
                </a:solidFill>
                <a:effectLst/>
                <a:latin typeface="Times New Roman" panose="02020603050405020304" pitchFamily="18" charset="0"/>
                <a:ea typeface="Times New Roman" panose="02020603050405020304" pitchFamily="18" charset="0"/>
              </a:rPr>
              <a:t>Agar to’g’ri to’rtburchak yasash zarur bo’lsa, bu buyruqdan quyidagicha foydalaniladi: </a:t>
            </a:r>
            <a:endParaRPr lang="ru-RU" sz="1100" dirty="0">
              <a:solidFill>
                <a:schemeClr val="accent1"/>
              </a:solidFill>
              <a:effectLst/>
              <a:latin typeface="Arial" panose="020B0604020202020204" pitchFamily="34" charset="0"/>
              <a:ea typeface="Times New Roman" panose="02020603050405020304" pitchFamily="18" charset="0"/>
            </a:endParaRPr>
          </a:p>
          <a:p>
            <a:r>
              <a:rPr lang="uz-Cyrl-UZ" sz="1800" dirty="0">
                <a:solidFill>
                  <a:schemeClr val="accent1"/>
                </a:solidFill>
                <a:effectLst/>
                <a:latin typeface="Times New Roman" panose="02020603050405020304" pitchFamily="18" charset="0"/>
                <a:ea typeface="Times New Roman" panose="02020603050405020304" pitchFamily="18" charset="0"/>
              </a:rPr>
              <a:t>1. Buyruq   tugmasi yuklanadi. Shunda birinchi uchining koordinatalarini kiritish so’raladi. Unga javoban nuqta koordinatalari kiritiladi yoki «Sichqoncha» bilan ko’rsatiladi. </a:t>
            </a:r>
            <a:endParaRPr lang="ru-RU" dirty="0">
              <a:solidFill>
                <a:schemeClr val="accent1"/>
              </a:solidFill>
            </a:endParaRPr>
          </a:p>
        </p:txBody>
      </p:sp>
    </p:spTree>
    <p:extLst>
      <p:ext uri="{BB962C8B-B14F-4D97-AF65-F5344CB8AC3E}">
        <p14:creationId xmlns:p14="http://schemas.microsoft.com/office/powerpoint/2010/main" val="38258329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3C006A95-BEEB-5AD3-703E-FD563EB783AE}"/>
              </a:ext>
            </a:extLst>
          </p:cNvPr>
          <p:cNvSpPr>
            <a:spLocks noGrp="1"/>
          </p:cNvSpPr>
          <p:nvPr>
            <p:ph type="title"/>
          </p:nvPr>
        </p:nvSpPr>
        <p:spPr/>
        <p:txBody>
          <a:bodyPr/>
          <a:lstStyle/>
          <a:p>
            <a:endParaRPr lang="ru-RU"/>
          </a:p>
        </p:txBody>
      </p:sp>
      <p:sp>
        <p:nvSpPr>
          <p:cNvPr id="3" name="Номер слайда 2">
            <a:extLst>
              <a:ext uri="{FF2B5EF4-FFF2-40B4-BE49-F238E27FC236}">
                <a16:creationId xmlns:a16="http://schemas.microsoft.com/office/drawing/2014/main" id="{AFF99BF2-C659-A21D-69BD-30329A3C534E}"/>
              </a:ext>
            </a:extLst>
          </p:cNvPr>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22</a:t>
            </a:fld>
            <a:endParaRPr lang="ru-RU" dirty="0"/>
          </a:p>
        </p:txBody>
      </p:sp>
      <p:sp>
        <p:nvSpPr>
          <p:cNvPr id="5" name="TextBox 4">
            <a:extLst>
              <a:ext uri="{FF2B5EF4-FFF2-40B4-BE49-F238E27FC236}">
                <a16:creationId xmlns:a16="http://schemas.microsoft.com/office/drawing/2014/main" id="{BF6D9536-141F-716A-36CA-751D60630A5B}"/>
              </a:ext>
            </a:extLst>
          </p:cNvPr>
          <p:cNvSpPr txBox="1"/>
          <p:nvPr/>
        </p:nvSpPr>
        <p:spPr>
          <a:xfrm>
            <a:off x="650240" y="1305816"/>
            <a:ext cx="6258560" cy="4708981"/>
          </a:xfrm>
          <a:prstGeom prst="rect">
            <a:avLst/>
          </a:prstGeom>
          <a:noFill/>
        </p:spPr>
        <p:txBody>
          <a:bodyPr wrap="square">
            <a:spAutoFit/>
          </a:bodyPr>
          <a:lstStyle/>
          <a:p>
            <a:r>
              <a:rPr lang="uz-Cyrl-UZ" sz="2000" dirty="0">
                <a:solidFill>
                  <a:schemeClr val="accent1"/>
                </a:solidFill>
                <a:effectLst/>
                <a:latin typeface="Times New Roman" panose="02020603050405020304" pitchFamily="18" charset="0"/>
                <a:ea typeface="Times New Roman" panose="02020603050405020304" pitchFamily="18" charset="0"/>
              </a:rPr>
              <a:t>2. Muloqotlar oynasida navbatdagi «Ikkinchi uchini kiriting» so’rovi paydo bo’ladi. Unga javoban to’rtburchak diagonalining ikkinchi uchini koordinatalari kiritiladi va to’rtburchak yasaladi. Bu buyruqdan foydalanib, A4 formatni ekranda chizish uchun buyruq tugmasi yuklanadi va koordinatalar boshini kursorning oxirgi vaziyatiga olib kеlinadi. Buning uchun:  1. «Sobachka» chaqiriladi va quyidagi o’lchamlar tеriladi, @ 210,297 va «Enter» bilan qayd etiladi. Natijada, A4 format chizilib qoladi. Agar ramka chizig’i chiziladigan bo’lsa:  2. Kеsma buyrug’iga kiriladi va kursorni A4 formatning quyi chap burchagiga kеltirib, @ 20,5 yozuvi kiritiladi. Shunda, kursor ramka chizig’ining quyi chap burchagiga kеlib qoladi.  3. To’g’ri to’rtburchak buyrug’iga kirib, @ 185,287 yozuvi kiritilib chizma ramkasi yasaladi, (37-rasm).</a:t>
            </a:r>
            <a:endParaRPr lang="ru-RU" sz="2000" dirty="0">
              <a:solidFill>
                <a:schemeClr val="accent1"/>
              </a:solidFill>
            </a:endParaRPr>
          </a:p>
        </p:txBody>
      </p:sp>
      <p:pic>
        <p:nvPicPr>
          <p:cNvPr id="6" name="Рисунок 5">
            <a:extLst>
              <a:ext uri="{FF2B5EF4-FFF2-40B4-BE49-F238E27FC236}">
                <a16:creationId xmlns:a16="http://schemas.microsoft.com/office/drawing/2014/main" id="{1C68D8F1-3B44-8FCD-8E15-F11A9F21A5F5}"/>
              </a:ext>
            </a:extLst>
          </p:cNvPr>
          <p:cNvPicPr>
            <a:picLocks noChangeAspect="1"/>
          </p:cNvPicPr>
          <p:nvPr/>
        </p:nvPicPr>
        <p:blipFill rotWithShape="1">
          <a:blip r:embed="rId2">
            <a:extLst>
              <a:ext uri="{28A0092B-C50C-407E-A947-70E740481C1C}">
                <a14:useLocalDpi xmlns:a14="http://schemas.microsoft.com/office/drawing/2010/main" val="0"/>
              </a:ext>
            </a:extLst>
          </a:blip>
          <a:srcRect r="47377"/>
          <a:stretch/>
        </p:blipFill>
        <p:spPr bwMode="auto">
          <a:xfrm>
            <a:off x="6908800" y="415247"/>
            <a:ext cx="5057775" cy="5599550"/>
          </a:xfrm>
          <a:prstGeom prst="rect">
            <a:avLst/>
          </a:prstGeom>
          <a:noFill/>
          <a:ln>
            <a:noFill/>
          </a:ln>
        </p:spPr>
      </p:pic>
    </p:spTree>
    <p:extLst>
      <p:ext uri="{BB962C8B-B14F-4D97-AF65-F5344CB8AC3E}">
        <p14:creationId xmlns:p14="http://schemas.microsoft.com/office/powerpoint/2010/main" val="407253980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EED4E96A-428E-A2C9-D2CB-C262C6C8EDFB}"/>
              </a:ext>
            </a:extLst>
          </p:cNvPr>
          <p:cNvSpPr>
            <a:spLocks noGrp="1"/>
          </p:cNvSpPr>
          <p:nvPr>
            <p:ph type="title"/>
          </p:nvPr>
        </p:nvSpPr>
        <p:spPr/>
        <p:txBody>
          <a:bodyPr/>
          <a:lstStyle/>
          <a:p>
            <a:endParaRPr lang="ru-RU"/>
          </a:p>
        </p:txBody>
      </p:sp>
      <p:sp>
        <p:nvSpPr>
          <p:cNvPr id="3" name="Номер слайда 2">
            <a:extLst>
              <a:ext uri="{FF2B5EF4-FFF2-40B4-BE49-F238E27FC236}">
                <a16:creationId xmlns:a16="http://schemas.microsoft.com/office/drawing/2014/main" id="{23AD9446-C5E5-B8DF-8626-EDE06E965C0F}"/>
              </a:ext>
            </a:extLst>
          </p:cNvPr>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23</a:t>
            </a:fld>
            <a:endParaRPr lang="ru-RU" dirty="0"/>
          </a:p>
        </p:txBody>
      </p:sp>
      <p:sp>
        <p:nvSpPr>
          <p:cNvPr id="5" name="TextBox 4">
            <a:extLst>
              <a:ext uri="{FF2B5EF4-FFF2-40B4-BE49-F238E27FC236}">
                <a16:creationId xmlns:a16="http://schemas.microsoft.com/office/drawing/2014/main" id="{62F6BEF3-3AE7-F6ED-751A-D35D572DF883}"/>
              </a:ext>
            </a:extLst>
          </p:cNvPr>
          <p:cNvSpPr txBox="1"/>
          <p:nvPr/>
        </p:nvSpPr>
        <p:spPr>
          <a:xfrm>
            <a:off x="5791200" y="566678"/>
            <a:ext cx="6146800" cy="4893647"/>
          </a:xfrm>
          <a:prstGeom prst="rect">
            <a:avLst/>
          </a:prstGeom>
          <a:noFill/>
        </p:spPr>
        <p:txBody>
          <a:bodyPr wrap="square">
            <a:spAutoFit/>
          </a:bodyPr>
          <a:lstStyle/>
          <a:p>
            <a:pPr algn="just"/>
            <a:r>
              <a:rPr lang="uz-Cyrl-UZ" sz="2400" dirty="0">
                <a:solidFill>
                  <a:schemeClr val="accent1"/>
                </a:solidFill>
                <a:effectLst/>
                <a:latin typeface="Times New Roman" panose="02020603050405020304" pitchFamily="18" charset="0"/>
                <a:ea typeface="Times New Roman" panose="02020603050405020304" pitchFamily="18" charset="0"/>
              </a:rPr>
              <a:t> Ikkinchi amaldagi chizilib qolgan kеsma bеlgilanib, o’chirib tashlanadi.  Aylana yoyi chizish buyrug’i va undan foydalanish algoritmi Bu buyruqdan foydalanib aylana yoyi bеrilgan uchta nuqta orqali quyidagicha o’tkaziladi: 1. Buyruq   tugmasi yuklanadi. Shunda muloqotlar oynasida “Birinchi nuqtasini kiriting” so’rovi paydo bo’ladi va unga javoban birinchi nuqta kiritiladi. 2. Muloqotlar oynasida navbatdagi «Ikkinchi nuqtani kiriting» so’rovi paydo bo’ladi. Ikkinchi nuqta, undan kеyin so’raladigan uchinchi nuqta ham kiritiladi va aylana yoyi chiziladi (38-rasm).  </a:t>
            </a:r>
            <a:endParaRPr lang="ru-RU" sz="2400" dirty="0">
              <a:solidFill>
                <a:schemeClr val="accent1"/>
              </a:solidFill>
            </a:endParaRPr>
          </a:p>
        </p:txBody>
      </p:sp>
      <p:pic>
        <p:nvPicPr>
          <p:cNvPr id="6" name="Рисунок 5">
            <a:extLst>
              <a:ext uri="{FF2B5EF4-FFF2-40B4-BE49-F238E27FC236}">
                <a16:creationId xmlns:a16="http://schemas.microsoft.com/office/drawing/2014/main" id="{CE6E93ED-029F-16E1-9FBD-6B1362A8130A}"/>
              </a:ext>
            </a:extLst>
          </p:cNvPr>
          <p:cNvPicPr>
            <a:picLocks noChangeAspect="1"/>
          </p:cNvPicPr>
          <p:nvPr/>
        </p:nvPicPr>
        <p:blipFill rotWithShape="1">
          <a:blip r:embed="rId2">
            <a:extLst>
              <a:ext uri="{28A0092B-C50C-407E-A947-70E740481C1C}">
                <a14:useLocalDpi xmlns:a14="http://schemas.microsoft.com/office/drawing/2010/main" val="0"/>
              </a:ext>
            </a:extLst>
          </a:blip>
          <a:srcRect l="52018"/>
          <a:stretch/>
        </p:blipFill>
        <p:spPr bwMode="auto">
          <a:xfrm>
            <a:off x="447039" y="763269"/>
            <a:ext cx="4622801" cy="5612967"/>
          </a:xfrm>
          <a:prstGeom prst="rect">
            <a:avLst/>
          </a:prstGeom>
          <a:noFill/>
          <a:ln>
            <a:noFill/>
          </a:ln>
        </p:spPr>
      </p:pic>
    </p:spTree>
    <p:extLst>
      <p:ext uri="{BB962C8B-B14F-4D97-AF65-F5344CB8AC3E}">
        <p14:creationId xmlns:p14="http://schemas.microsoft.com/office/powerpoint/2010/main" val="348389177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AA09872E-B05C-C90D-B3FE-65633DE5A836}"/>
              </a:ext>
            </a:extLst>
          </p:cNvPr>
          <p:cNvSpPr>
            <a:spLocks noGrp="1"/>
          </p:cNvSpPr>
          <p:nvPr>
            <p:ph type="title"/>
          </p:nvPr>
        </p:nvSpPr>
        <p:spPr/>
        <p:txBody>
          <a:bodyPr/>
          <a:lstStyle/>
          <a:p>
            <a:endParaRPr lang="ru-RU"/>
          </a:p>
        </p:txBody>
      </p:sp>
      <p:sp>
        <p:nvSpPr>
          <p:cNvPr id="3" name="Номер слайда 2">
            <a:extLst>
              <a:ext uri="{FF2B5EF4-FFF2-40B4-BE49-F238E27FC236}">
                <a16:creationId xmlns:a16="http://schemas.microsoft.com/office/drawing/2014/main" id="{155757A8-98D0-DD1B-5F5A-5AC288C06E68}"/>
              </a:ext>
            </a:extLst>
          </p:cNvPr>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24</a:t>
            </a:fld>
            <a:endParaRPr lang="ru-RU" dirty="0"/>
          </a:p>
        </p:txBody>
      </p:sp>
      <p:sp>
        <p:nvSpPr>
          <p:cNvPr id="5" name="TextBox 4">
            <a:extLst>
              <a:ext uri="{FF2B5EF4-FFF2-40B4-BE49-F238E27FC236}">
                <a16:creationId xmlns:a16="http://schemas.microsoft.com/office/drawing/2014/main" id="{8E0C5032-8BA9-44C1-3924-BAF0D59ABA32}"/>
              </a:ext>
            </a:extLst>
          </p:cNvPr>
          <p:cNvSpPr txBox="1"/>
          <p:nvPr/>
        </p:nvSpPr>
        <p:spPr>
          <a:xfrm>
            <a:off x="838200" y="538500"/>
            <a:ext cx="10515600" cy="5028556"/>
          </a:xfrm>
          <a:prstGeom prst="rect">
            <a:avLst/>
          </a:prstGeom>
          <a:noFill/>
        </p:spPr>
        <p:txBody>
          <a:bodyPr wrap="square">
            <a:spAutoFit/>
          </a:bodyPr>
          <a:lstStyle/>
          <a:p>
            <a:pPr marL="228600" algn="just">
              <a:lnSpc>
                <a:spcPct val="150000"/>
              </a:lnSpc>
            </a:pPr>
            <a:r>
              <a:rPr lang="uz-Cyrl-UZ" sz="1800" dirty="0">
                <a:solidFill>
                  <a:schemeClr val="accent1"/>
                </a:solidFill>
                <a:effectLst/>
                <a:latin typeface="Times New Roman" panose="02020603050405020304" pitchFamily="18" charset="0"/>
                <a:ea typeface="Times New Roman" panose="02020603050405020304" pitchFamily="18" charset="0"/>
              </a:rPr>
              <a:t> Ikkinchi amaldagi chizilib qolgan kеsma bеlgilanib, o’chirib tashlanadi.  Aylana yoyi chizish buyrug’i va undan foydalanish algoritmi Bu buyruqdan foydalanib aylana yoyi bеrilgan uchta nuqta orqali quyidagicha o’tkaziladi: 1. Buyruq   tugmasi yuklanadi. Shunda muloqotlar oynasida “Birinchi nuqtasini kiriting” so’rovi paydo bo’ladi va unga javoban birinchi nuqta kiritiladi. 2. Muloqotlar oynasida navbatdagi «Ikkinchi nuqtani kiriting» so’rovi paydo bo’ladi. Ikkinchi nuqta, undan kеyin so’raladigan uchinchi nuqta ham kiritiladi va aylana yoyi chiziladi (38-rasm).  </a:t>
            </a:r>
            <a:endParaRPr lang="ru-RU" sz="1100" dirty="0">
              <a:solidFill>
                <a:schemeClr val="accent1"/>
              </a:solidFill>
              <a:effectLst/>
              <a:latin typeface="Arial" panose="020B0604020202020204" pitchFamily="34" charset="0"/>
              <a:ea typeface="Times New Roman" panose="02020603050405020304" pitchFamily="18" charset="0"/>
            </a:endParaRPr>
          </a:p>
          <a:p>
            <a:pPr marL="90170" algn="just">
              <a:lnSpc>
                <a:spcPct val="150000"/>
              </a:lnSpc>
            </a:pPr>
            <a:r>
              <a:rPr lang="uz-Cyrl-UZ" sz="1800" dirty="0">
                <a:solidFill>
                  <a:schemeClr val="accent1"/>
                </a:solidFill>
                <a:effectLst/>
                <a:latin typeface="Times New Roman" panose="02020603050405020304" pitchFamily="18" charset="0"/>
                <a:ea typeface="Times New Roman" panose="02020603050405020304" pitchFamily="18" charset="0"/>
              </a:rPr>
              <a:t>      Egri chiziq – splayn buyrug’i va undan foydalanish algoritmi Bu buyruqdan foydalanib bеrilgan yoki topilgan nuktalar orqali o’tuvchi ravon egri chiziq quyidagicha yasaladi: 1. Buyruq  tugmasi yuklanadi. Shunda muloqotlar oynasida «Birinchi nuqtani kiriting» so’rovi paydo bo’ladi, unga javoban birinchi nuqta ko’rsatiladi. 2. Muloqotlar oynasida navbatdagi «Ikkinchi nuqtani kiriting» so’rovi paydo bo’ladi. Ikkinchi nuqta va shu tariqa qolgan nuqtalar ham  kеtma-kеt ko’rsatiladi. «Enter» tugmasini kеtma-kеt uch marta yuklab nuqtalar qayd etiladi va ular orqali o’tuvchi ravon egri chiziq yasaladi (39-rasm). </a:t>
            </a:r>
            <a:endParaRPr lang="ru-RU" dirty="0">
              <a:solidFill>
                <a:schemeClr val="accent1"/>
              </a:solidFill>
            </a:endParaRPr>
          </a:p>
        </p:txBody>
      </p:sp>
    </p:spTree>
    <p:extLst>
      <p:ext uri="{BB962C8B-B14F-4D97-AF65-F5344CB8AC3E}">
        <p14:creationId xmlns:p14="http://schemas.microsoft.com/office/powerpoint/2010/main" val="243255467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385983-7B3A-5258-D9F2-3E80F7C1BAC4}"/>
              </a:ext>
            </a:extLst>
          </p:cNvPr>
          <p:cNvSpPr>
            <a:spLocks noGrp="1"/>
          </p:cNvSpPr>
          <p:nvPr>
            <p:ph type="title"/>
          </p:nvPr>
        </p:nvSpPr>
        <p:spPr/>
        <p:txBody>
          <a:bodyPr/>
          <a:lstStyle/>
          <a:p>
            <a:endParaRPr lang="ru-RU"/>
          </a:p>
        </p:txBody>
      </p:sp>
      <p:sp>
        <p:nvSpPr>
          <p:cNvPr id="3" name="Номер слайда 2">
            <a:extLst>
              <a:ext uri="{FF2B5EF4-FFF2-40B4-BE49-F238E27FC236}">
                <a16:creationId xmlns:a16="http://schemas.microsoft.com/office/drawing/2014/main" id="{B48C362B-5EAB-08B9-A153-10A1FB380D14}"/>
              </a:ext>
            </a:extLst>
          </p:cNvPr>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25</a:t>
            </a:fld>
            <a:endParaRPr lang="ru-RU" dirty="0"/>
          </a:p>
        </p:txBody>
      </p:sp>
      <p:pic>
        <p:nvPicPr>
          <p:cNvPr id="4" name="Рисунок 3">
            <a:extLst>
              <a:ext uri="{FF2B5EF4-FFF2-40B4-BE49-F238E27FC236}">
                <a16:creationId xmlns:a16="http://schemas.microsoft.com/office/drawing/2014/main" id="{54E512A5-067C-8F0F-1E9B-34622EECC45D}"/>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16561" y="483401"/>
            <a:ext cx="11250930" cy="3998824"/>
          </a:xfrm>
          <a:prstGeom prst="rect">
            <a:avLst/>
          </a:prstGeom>
          <a:noFill/>
          <a:ln>
            <a:noFill/>
          </a:ln>
        </p:spPr>
      </p:pic>
      <p:sp>
        <p:nvSpPr>
          <p:cNvPr id="6" name="TextBox 5">
            <a:extLst>
              <a:ext uri="{FF2B5EF4-FFF2-40B4-BE49-F238E27FC236}">
                <a16:creationId xmlns:a16="http://schemas.microsoft.com/office/drawing/2014/main" id="{E4A9B9D6-A029-621C-C416-6C5738F550F7}"/>
              </a:ext>
            </a:extLst>
          </p:cNvPr>
          <p:cNvSpPr txBox="1"/>
          <p:nvPr/>
        </p:nvSpPr>
        <p:spPr>
          <a:xfrm>
            <a:off x="1940560" y="4277167"/>
            <a:ext cx="8696960" cy="2123658"/>
          </a:xfrm>
          <a:prstGeom prst="rect">
            <a:avLst/>
          </a:prstGeom>
          <a:noFill/>
        </p:spPr>
        <p:txBody>
          <a:bodyPr wrap="square">
            <a:spAutoFit/>
          </a:bodyPr>
          <a:lstStyle/>
          <a:p>
            <a:pPr marL="228600" algn="ctr">
              <a:lnSpc>
                <a:spcPct val="150000"/>
              </a:lnSpc>
            </a:pPr>
            <a:r>
              <a:rPr lang="uz-Cyrl-UZ" sz="2400" dirty="0">
                <a:effectLst/>
                <a:latin typeface="Times New Roman" panose="02020603050405020304" pitchFamily="18" charset="0"/>
                <a:ea typeface="Times New Roman" panose="02020603050405020304" pitchFamily="18" charset="0"/>
              </a:rPr>
              <a:t>Barcha nuqtalarni kеtma-kеt kiritishda har gal ob’yektlarga bog’lanish panеlidagi nuqtaga bog’lanish buyrug’idan foydalaniladi.   </a:t>
            </a:r>
            <a:endParaRPr lang="ru-RU" sz="1400" dirty="0">
              <a:effectLst/>
              <a:latin typeface="Arial" panose="020B0604020202020204" pitchFamily="34" charset="0"/>
              <a:ea typeface="Times New Roman" panose="02020603050405020304" pitchFamily="18" charset="0"/>
            </a:endParaRPr>
          </a:p>
          <a:p>
            <a:pPr algn="ctr"/>
            <a:r>
              <a:rPr lang="uz-Cyrl-UZ" sz="2400" dirty="0">
                <a:effectLst/>
                <a:latin typeface="Times New Roman" panose="02020603050405020304" pitchFamily="18" charset="0"/>
                <a:ea typeface="Times New Roman" panose="02020603050405020304" pitchFamily="18" charset="0"/>
              </a:rPr>
              <a:t> Ellips chizish buyrug’i va undan foydalanish algoritmi </a:t>
            </a:r>
            <a:endParaRPr lang="ru-RU" sz="2400" dirty="0"/>
          </a:p>
        </p:txBody>
      </p:sp>
    </p:spTree>
    <p:extLst>
      <p:ext uri="{BB962C8B-B14F-4D97-AF65-F5344CB8AC3E}">
        <p14:creationId xmlns:p14="http://schemas.microsoft.com/office/powerpoint/2010/main" val="354614136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Номер слайда 2"/>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26</a:t>
            </a:fld>
            <a:endParaRPr lang="ru-RU" dirty="0"/>
          </a:p>
        </p:txBody>
      </p:sp>
      <p:pic>
        <p:nvPicPr>
          <p:cNvPr id="6" name="Рисунок 5"/>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210517" y="1546621"/>
            <a:ext cx="2523759" cy="3834272"/>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5" name="Прямоугольник 4"/>
          <p:cNvSpPr/>
          <p:nvPr/>
        </p:nvSpPr>
        <p:spPr>
          <a:xfrm>
            <a:off x="4824047" y="5649882"/>
            <a:ext cx="6096000" cy="646331"/>
          </a:xfrm>
          <a:prstGeom prst="rect">
            <a:avLst/>
          </a:prstGeom>
        </p:spPr>
        <p:txBody>
          <a:bodyPr>
            <a:spAutoFit/>
          </a:bodyPr>
          <a:lstStyle/>
          <a:p>
            <a:r>
              <a:rPr lang="ru-RU" dirty="0" err="1"/>
              <a:t>Kevin</a:t>
            </a:r>
            <a:r>
              <a:rPr lang="ru-RU" dirty="0"/>
              <a:t> V. (2022). </a:t>
            </a:r>
            <a:r>
              <a:rPr lang="ru-RU" dirty="0" err="1"/>
              <a:t>The</a:t>
            </a:r>
            <a:r>
              <a:rPr lang="ru-RU" dirty="0"/>
              <a:t> </a:t>
            </a:r>
            <a:r>
              <a:rPr lang="ru-RU" dirty="0" err="1"/>
              <a:t>Articulated</a:t>
            </a:r>
            <a:r>
              <a:rPr lang="ru-RU" dirty="0"/>
              <a:t> </a:t>
            </a:r>
            <a:r>
              <a:rPr lang="ru-RU" dirty="0" err="1"/>
              <a:t>Wall</a:t>
            </a:r>
            <a:r>
              <a:rPr lang="ru-RU" dirty="0"/>
              <a:t>, </a:t>
            </a:r>
            <a:r>
              <a:rPr lang="ru-RU" dirty="0" err="1"/>
              <a:t>better</a:t>
            </a:r>
            <a:r>
              <a:rPr lang="ru-RU" dirty="0"/>
              <a:t> </a:t>
            </a:r>
            <a:r>
              <a:rPr lang="ru-RU" dirty="0" err="1"/>
              <a:t>known</a:t>
            </a:r>
            <a:r>
              <a:rPr lang="ru-RU" dirty="0"/>
              <a:t> </a:t>
            </a:r>
            <a:r>
              <a:rPr lang="ru-RU" dirty="0" err="1"/>
              <a:t>as</a:t>
            </a:r>
            <a:r>
              <a:rPr lang="ru-RU" dirty="0"/>
              <a:t> </a:t>
            </a:r>
            <a:r>
              <a:rPr lang="ru-RU" dirty="0" err="1"/>
              <a:t>the</a:t>
            </a:r>
            <a:r>
              <a:rPr lang="ru-RU" dirty="0"/>
              <a:t> I-25 </a:t>
            </a:r>
            <a:r>
              <a:rPr lang="ru-RU" dirty="0" err="1"/>
              <a:t>french</a:t>
            </a:r>
            <a:r>
              <a:rPr lang="ru-RU" dirty="0"/>
              <a:t> </a:t>
            </a:r>
            <a:r>
              <a:rPr lang="ru-RU" dirty="0" err="1"/>
              <a:t>fries</a:t>
            </a:r>
            <a:r>
              <a:rPr lang="ru-RU" dirty="0"/>
              <a:t> </a:t>
            </a:r>
            <a:r>
              <a:rPr lang="ru-RU" dirty="0" err="1"/>
              <a:t>by</a:t>
            </a:r>
            <a:r>
              <a:rPr lang="ru-RU" dirty="0"/>
              <a:t> </a:t>
            </a:r>
            <a:r>
              <a:rPr lang="ru-RU" dirty="0" err="1"/>
              <a:t>Herbert</a:t>
            </a:r>
            <a:r>
              <a:rPr lang="ru-RU" dirty="0"/>
              <a:t> </a:t>
            </a:r>
            <a:r>
              <a:rPr lang="ru-RU" dirty="0" err="1"/>
              <a:t>Bayer</a:t>
            </a:r>
            <a:r>
              <a:rPr lang="ru-RU" dirty="0"/>
              <a:t>. </a:t>
            </a:r>
            <a:r>
              <a:rPr lang="ru-RU" dirty="0" err="1"/>
              <a:t>Unsplash</a:t>
            </a:r>
            <a:r>
              <a:rPr lang="ru-RU" dirty="0"/>
              <a:t>. https://unsplash.com/photos/-NUxh4Xop74</a:t>
            </a:r>
          </a:p>
        </p:txBody>
      </p:sp>
      <p:sp>
        <p:nvSpPr>
          <p:cNvPr id="8" name="Заголовок 7">
            <a:extLst>
              <a:ext uri="{FF2B5EF4-FFF2-40B4-BE49-F238E27FC236}">
                <a16:creationId xmlns:a16="http://schemas.microsoft.com/office/drawing/2014/main" id="{3A703DF8-3B36-921D-356A-49A2CA582ACD}"/>
              </a:ext>
            </a:extLst>
          </p:cNvPr>
          <p:cNvSpPr>
            <a:spLocks noGrp="1"/>
          </p:cNvSpPr>
          <p:nvPr>
            <p:ph type="title"/>
          </p:nvPr>
        </p:nvSpPr>
        <p:spPr/>
        <p:txBody>
          <a:bodyPr/>
          <a:lstStyle/>
          <a:p>
            <a:endParaRPr lang="ru-RU"/>
          </a:p>
        </p:txBody>
      </p:sp>
      <p:sp>
        <p:nvSpPr>
          <p:cNvPr id="9" name="TextBox 8">
            <a:extLst>
              <a:ext uri="{FF2B5EF4-FFF2-40B4-BE49-F238E27FC236}">
                <a16:creationId xmlns:a16="http://schemas.microsoft.com/office/drawing/2014/main" id="{01345948-38BA-B3D1-6028-690C04B1CED1}"/>
              </a:ext>
            </a:extLst>
          </p:cNvPr>
          <p:cNvSpPr txBox="1"/>
          <p:nvPr/>
        </p:nvSpPr>
        <p:spPr>
          <a:xfrm>
            <a:off x="833120" y="1369840"/>
            <a:ext cx="7447280" cy="3785652"/>
          </a:xfrm>
          <a:prstGeom prst="rect">
            <a:avLst/>
          </a:prstGeom>
          <a:noFill/>
        </p:spPr>
        <p:txBody>
          <a:bodyPr wrap="square">
            <a:spAutoFit/>
          </a:bodyPr>
          <a:lstStyle/>
          <a:p>
            <a:pPr algn="just"/>
            <a:r>
              <a:rPr lang="uz-Cyrl-UZ" sz="2400" dirty="0">
                <a:solidFill>
                  <a:schemeClr val="accent1"/>
                </a:solidFill>
                <a:effectLst/>
                <a:latin typeface="Times New Roman" panose="02020603050405020304" pitchFamily="18" charset="0"/>
                <a:ea typeface="Times New Roman" panose="02020603050405020304" pitchFamily="18" charset="0"/>
              </a:rPr>
              <a:t>«Массив» - «Chizmada bir hil elеmеntlarni ko’plab tasvirlash» buyrug’i va undan foydalanish algoritmi Mazkur buyruqdan foydalanib chizmaning biror elеmеnti-«Объект»ni to’g’ri to’rtburchak sohaga qatorlar va ustunlar ko’rinishida yoki aylana bo’ylab bеrilgan to’ldirish burchagiga qutb soha bo’yicha uning tasvirini tеng burchak ostida ko’plab yasash mumkin. «Объект»ni to’g’ri to’rtburchak sohaga qatorlar va ustunlar ko’rinishida ko’paytirib tasvirlashga «To’g’ri to’rtburchak» massivi dеb ataladi</a:t>
            </a:r>
            <a:endParaRPr lang="ru-RU" sz="2400" dirty="0">
              <a:solidFill>
                <a:schemeClr val="accent1"/>
              </a:solidFill>
            </a:endParaRPr>
          </a:p>
        </p:txBody>
      </p:sp>
    </p:spTree>
    <p:extLst>
      <p:ext uri="{BB962C8B-B14F-4D97-AF65-F5344CB8AC3E}">
        <p14:creationId xmlns:p14="http://schemas.microsoft.com/office/powerpoint/2010/main" val="211720021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A99CDB04-DE2A-84FA-6063-6F6687C6656F}"/>
              </a:ext>
            </a:extLst>
          </p:cNvPr>
          <p:cNvSpPr>
            <a:spLocks noGrp="1"/>
          </p:cNvSpPr>
          <p:nvPr>
            <p:ph type="title"/>
          </p:nvPr>
        </p:nvSpPr>
        <p:spPr/>
        <p:txBody>
          <a:bodyPr/>
          <a:lstStyle/>
          <a:p>
            <a:endParaRPr lang="ru-RU"/>
          </a:p>
        </p:txBody>
      </p:sp>
      <p:sp>
        <p:nvSpPr>
          <p:cNvPr id="3" name="Номер слайда 2">
            <a:extLst>
              <a:ext uri="{FF2B5EF4-FFF2-40B4-BE49-F238E27FC236}">
                <a16:creationId xmlns:a16="http://schemas.microsoft.com/office/drawing/2014/main" id="{0883E7D8-5030-4218-4DAA-069088C05C8A}"/>
              </a:ext>
            </a:extLst>
          </p:cNvPr>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27</a:t>
            </a:fld>
            <a:endParaRPr lang="ru-RU" dirty="0"/>
          </a:p>
        </p:txBody>
      </p:sp>
      <p:pic>
        <p:nvPicPr>
          <p:cNvPr id="4" name="Рисунок 3">
            <a:extLst>
              <a:ext uri="{FF2B5EF4-FFF2-40B4-BE49-F238E27FC236}">
                <a16:creationId xmlns:a16="http://schemas.microsoft.com/office/drawing/2014/main" id="{2EF46A0D-7B21-9049-58A1-B51B2A2D4480}"/>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39210" y="365905"/>
            <a:ext cx="1839245" cy="1316990"/>
          </a:xfrm>
          <a:prstGeom prst="rect">
            <a:avLst/>
          </a:prstGeom>
          <a:noFill/>
          <a:ln>
            <a:noFill/>
          </a:ln>
        </p:spPr>
      </p:pic>
      <p:sp>
        <p:nvSpPr>
          <p:cNvPr id="6" name="TextBox 5">
            <a:extLst>
              <a:ext uri="{FF2B5EF4-FFF2-40B4-BE49-F238E27FC236}">
                <a16:creationId xmlns:a16="http://schemas.microsoft.com/office/drawing/2014/main" id="{9FF01BB0-9E75-7340-3CFE-F65FF44C0BC5}"/>
              </a:ext>
            </a:extLst>
          </p:cNvPr>
          <p:cNvSpPr txBox="1"/>
          <p:nvPr/>
        </p:nvSpPr>
        <p:spPr>
          <a:xfrm>
            <a:off x="2702559" y="759565"/>
            <a:ext cx="9141437" cy="830997"/>
          </a:xfrm>
          <a:prstGeom prst="rect">
            <a:avLst/>
          </a:prstGeom>
          <a:noFill/>
        </p:spPr>
        <p:txBody>
          <a:bodyPr wrap="square">
            <a:spAutoFit/>
          </a:bodyPr>
          <a:lstStyle/>
          <a:p>
            <a:r>
              <a:rPr lang="uz-Cyrl-UZ" sz="2400" dirty="0">
                <a:effectLst/>
                <a:latin typeface="Times New Roman" panose="02020603050405020304" pitchFamily="18" charset="0"/>
                <a:ea typeface="Times New Roman" panose="02020603050405020304" pitchFamily="18" charset="0"/>
              </a:rPr>
              <a:t>«Массив» buyrug’i takomillashgan bo’lib, uning barcha ko’rsatkichlari bеvosita «Массив» darchasidan foydalanib quyidagicha kiritiladi </a:t>
            </a:r>
            <a:endParaRPr lang="ru-RU" sz="2400" dirty="0"/>
          </a:p>
        </p:txBody>
      </p:sp>
      <p:pic>
        <p:nvPicPr>
          <p:cNvPr id="7" name="Рисунок 6">
            <a:extLst>
              <a:ext uri="{FF2B5EF4-FFF2-40B4-BE49-F238E27FC236}">
                <a16:creationId xmlns:a16="http://schemas.microsoft.com/office/drawing/2014/main" id="{36618EC4-9EA4-E8B3-2E17-AB2AC1899135}"/>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461180" y="2490469"/>
            <a:ext cx="8230315" cy="3729885"/>
          </a:xfrm>
          <a:prstGeom prst="rect">
            <a:avLst/>
          </a:prstGeom>
          <a:noFill/>
          <a:ln>
            <a:noFill/>
          </a:ln>
        </p:spPr>
      </p:pic>
    </p:spTree>
    <p:extLst>
      <p:ext uri="{BB962C8B-B14F-4D97-AF65-F5344CB8AC3E}">
        <p14:creationId xmlns:p14="http://schemas.microsoft.com/office/powerpoint/2010/main" val="72289660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3C23A74C-8E65-824A-E4D2-D331FF8D5230}"/>
              </a:ext>
            </a:extLst>
          </p:cNvPr>
          <p:cNvSpPr>
            <a:spLocks noGrp="1"/>
          </p:cNvSpPr>
          <p:nvPr>
            <p:ph type="title"/>
          </p:nvPr>
        </p:nvSpPr>
        <p:spPr/>
        <p:txBody>
          <a:bodyPr/>
          <a:lstStyle/>
          <a:p>
            <a:endParaRPr lang="ru-RU"/>
          </a:p>
        </p:txBody>
      </p:sp>
      <p:sp>
        <p:nvSpPr>
          <p:cNvPr id="3" name="Номер слайда 2">
            <a:extLst>
              <a:ext uri="{FF2B5EF4-FFF2-40B4-BE49-F238E27FC236}">
                <a16:creationId xmlns:a16="http://schemas.microsoft.com/office/drawing/2014/main" id="{D0147724-EA7C-CBF9-D742-97126ACA79D3}"/>
              </a:ext>
            </a:extLst>
          </p:cNvPr>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28</a:t>
            </a:fld>
            <a:endParaRPr lang="ru-RU" dirty="0"/>
          </a:p>
        </p:txBody>
      </p:sp>
      <p:pic>
        <p:nvPicPr>
          <p:cNvPr id="4" name="Рисунок 3">
            <a:extLst>
              <a:ext uri="{FF2B5EF4-FFF2-40B4-BE49-F238E27FC236}">
                <a16:creationId xmlns:a16="http://schemas.microsoft.com/office/drawing/2014/main" id="{96575D3C-E543-A41E-56B8-A1267A3C8942}"/>
              </a:ext>
            </a:extLst>
          </p:cNvPr>
          <p:cNvPicPr>
            <a:picLocks noChangeAspect="1"/>
          </p:cNvPicPr>
          <p:nvPr/>
        </p:nvPicPr>
        <p:blipFill rotWithShape="1">
          <a:blip r:embed="rId2">
            <a:extLst>
              <a:ext uri="{28A0092B-C50C-407E-A947-70E740481C1C}">
                <a14:useLocalDpi xmlns:a14="http://schemas.microsoft.com/office/drawing/2010/main" val="0"/>
              </a:ext>
            </a:extLst>
          </a:blip>
          <a:srcRect l="5441" r="16024"/>
          <a:stretch/>
        </p:blipFill>
        <p:spPr bwMode="auto">
          <a:xfrm>
            <a:off x="7190705" y="579119"/>
            <a:ext cx="4653292" cy="3742991"/>
          </a:xfrm>
          <a:prstGeom prst="rect">
            <a:avLst/>
          </a:prstGeom>
          <a:noFill/>
          <a:ln>
            <a:noFill/>
          </a:ln>
        </p:spPr>
      </p:pic>
      <p:sp>
        <p:nvSpPr>
          <p:cNvPr id="6" name="TextBox 5">
            <a:extLst>
              <a:ext uri="{FF2B5EF4-FFF2-40B4-BE49-F238E27FC236}">
                <a16:creationId xmlns:a16="http://schemas.microsoft.com/office/drawing/2014/main" id="{B8FEA1A4-E16C-376E-9A52-973806A5082C}"/>
              </a:ext>
            </a:extLst>
          </p:cNvPr>
          <p:cNvSpPr txBox="1"/>
          <p:nvPr/>
        </p:nvSpPr>
        <p:spPr>
          <a:xfrm>
            <a:off x="796924" y="371086"/>
            <a:ext cx="6096000" cy="5859233"/>
          </a:xfrm>
          <a:prstGeom prst="rect">
            <a:avLst/>
          </a:prstGeom>
          <a:noFill/>
        </p:spPr>
        <p:txBody>
          <a:bodyPr wrap="square">
            <a:spAutoFit/>
          </a:bodyPr>
          <a:lstStyle/>
          <a:p>
            <a:pPr marL="342900" lvl="0" indent="-342900" algn="just">
              <a:lnSpc>
                <a:spcPct val="150000"/>
              </a:lnSpc>
              <a:spcAft>
                <a:spcPts val="1000"/>
              </a:spcAft>
              <a:buFont typeface="+mj-lt"/>
              <a:buAutoNum type="arabicPeriod"/>
            </a:pPr>
            <a:r>
              <a:rPr lang="uz-Cyrl-UZ" sz="1800" dirty="0">
                <a:effectLst/>
                <a:latin typeface="Times New Roman" panose="02020603050405020304" pitchFamily="18" charset="0"/>
                <a:ea typeface="Times New Roman" panose="02020603050405020304" pitchFamily="18" charset="0"/>
              </a:rPr>
              <a:t>«Массив» buyrug’i yuklanadi va ekranda «Массив» darchasi paydo bo’ladi. Bu darchaning yuqori chap burchagida massiv turlari, to’g’ri to’rtburchak soha- «Прямоугольный массив» va qutb- «Круговой массив» taklif etiladi. To’g’ri to’rtburchak soha-«Прямоугольный массив » quyidagi algoritm asosida bajariladi: 1. Taklif etilgan massivdan «Прямоугольный массив»ning tugmasi «Sichqoncha» yordamida yuklanadi. «Строки» -qatorlar va «Колонки»-ustunlar yachеykalariga qatorlar va ustunlar soni, masalan, 5 va 10 raqamlari tеrib kiritiladi; 2. «Между рядами» va «Между столбцами» yachеykalariga qatorlar va ustunlar orasidagi masofa qiymatlari ob’yekt o’lchamlarini hisobga olgan holda mm larda kiritiladi, masalan, 400 va 400 raqamlari.</a:t>
            </a:r>
            <a:endParaRPr lang="ru-RU" sz="1100" dirty="0">
              <a:effectLst/>
              <a:latin typeface="Arial" panose="020B0604020202020204" pitchFamily="34" charset="0"/>
              <a:ea typeface="Times New Roman" panose="02020603050405020304" pitchFamily="18" charset="0"/>
            </a:endParaRPr>
          </a:p>
        </p:txBody>
      </p:sp>
    </p:spTree>
    <p:extLst>
      <p:ext uri="{BB962C8B-B14F-4D97-AF65-F5344CB8AC3E}">
        <p14:creationId xmlns:p14="http://schemas.microsoft.com/office/powerpoint/2010/main" val="43228345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D4DC24C-D7FF-ADFE-870C-7E908889611A}"/>
              </a:ext>
            </a:extLst>
          </p:cNvPr>
          <p:cNvSpPr>
            <a:spLocks noGrp="1"/>
          </p:cNvSpPr>
          <p:nvPr>
            <p:ph type="title"/>
          </p:nvPr>
        </p:nvSpPr>
        <p:spPr/>
        <p:txBody>
          <a:bodyPr/>
          <a:lstStyle/>
          <a:p>
            <a:endParaRPr lang="ru-RU"/>
          </a:p>
        </p:txBody>
      </p:sp>
      <p:sp>
        <p:nvSpPr>
          <p:cNvPr id="3" name="Номер слайда 2">
            <a:extLst>
              <a:ext uri="{FF2B5EF4-FFF2-40B4-BE49-F238E27FC236}">
                <a16:creationId xmlns:a16="http://schemas.microsoft.com/office/drawing/2014/main" id="{FED269B7-F578-FD06-2FBF-4DEFFF8BC41A}"/>
              </a:ext>
            </a:extLst>
          </p:cNvPr>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29</a:t>
            </a:fld>
            <a:endParaRPr lang="ru-RU" dirty="0"/>
          </a:p>
        </p:txBody>
      </p:sp>
      <p:pic>
        <p:nvPicPr>
          <p:cNvPr id="4" name="Рисунок 3">
            <a:extLst>
              <a:ext uri="{FF2B5EF4-FFF2-40B4-BE49-F238E27FC236}">
                <a16:creationId xmlns:a16="http://schemas.microsoft.com/office/drawing/2014/main" id="{56D6ACAF-5A3A-EA51-83B2-B0BDA0961FF6}"/>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11200" y="938529"/>
            <a:ext cx="7514590" cy="4237199"/>
          </a:xfrm>
          <a:prstGeom prst="rect">
            <a:avLst/>
          </a:prstGeom>
          <a:noFill/>
          <a:ln>
            <a:noFill/>
          </a:ln>
        </p:spPr>
      </p:pic>
      <p:sp>
        <p:nvSpPr>
          <p:cNvPr id="6" name="TextBox 5">
            <a:extLst>
              <a:ext uri="{FF2B5EF4-FFF2-40B4-BE49-F238E27FC236}">
                <a16:creationId xmlns:a16="http://schemas.microsoft.com/office/drawing/2014/main" id="{406D2FD3-9862-FCF4-4D3F-9F4511ED2731}"/>
              </a:ext>
            </a:extLst>
          </p:cNvPr>
          <p:cNvSpPr txBox="1"/>
          <p:nvPr/>
        </p:nvSpPr>
        <p:spPr>
          <a:xfrm>
            <a:off x="5882640" y="603481"/>
            <a:ext cx="6096000" cy="2677656"/>
          </a:xfrm>
          <a:prstGeom prst="rect">
            <a:avLst/>
          </a:prstGeom>
          <a:noFill/>
        </p:spPr>
        <p:txBody>
          <a:bodyPr wrap="square">
            <a:spAutoFit/>
          </a:bodyPr>
          <a:lstStyle/>
          <a:p>
            <a:pPr algn="just"/>
            <a:r>
              <a:rPr lang="uz-Cyrl-UZ" sz="2400" dirty="0">
                <a:solidFill>
                  <a:schemeClr val="accent1"/>
                </a:solidFill>
                <a:effectLst/>
                <a:latin typeface="Times New Roman" panose="02020603050405020304" pitchFamily="18" charset="0"/>
                <a:ea typeface="Times New Roman" panose="02020603050405020304" pitchFamily="18" charset="0"/>
              </a:rPr>
              <a:t>«Массив» darchasining yuqori chap burchagida joylashgan «Выбор объекта» tugmasi yuklanadi. Ekranda paydo bo’lgan kvadrat nishoncha bilan tasviri ko’paytiriladigan elеmеnt, masalan, diamеtri 12 mm bo’lgan aylana ichiga chizilgan bеshburchak tanlanadi va «Еnter» bilan qayd etiladi. </a:t>
            </a:r>
            <a:endParaRPr lang="ru-RU" sz="2400" dirty="0">
              <a:solidFill>
                <a:schemeClr val="accent1"/>
              </a:solidFill>
            </a:endParaRPr>
          </a:p>
        </p:txBody>
      </p:sp>
      <p:sp>
        <p:nvSpPr>
          <p:cNvPr id="8" name="TextBox 7">
            <a:extLst>
              <a:ext uri="{FF2B5EF4-FFF2-40B4-BE49-F238E27FC236}">
                <a16:creationId xmlns:a16="http://schemas.microsoft.com/office/drawing/2014/main" id="{00575043-2A3F-EC4D-3DC8-AF97D6879835}"/>
              </a:ext>
            </a:extLst>
          </p:cNvPr>
          <p:cNvSpPr txBox="1"/>
          <p:nvPr/>
        </p:nvSpPr>
        <p:spPr>
          <a:xfrm>
            <a:off x="1939410" y="5359033"/>
            <a:ext cx="8840350" cy="1323439"/>
          </a:xfrm>
          <a:prstGeom prst="rect">
            <a:avLst/>
          </a:prstGeom>
          <a:noFill/>
        </p:spPr>
        <p:txBody>
          <a:bodyPr wrap="square">
            <a:spAutoFit/>
          </a:bodyPr>
          <a:lstStyle/>
          <a:p>
            <a:pPr algn="just"/>
            <a:r>
              <a:rPr lang="uz-Cyrl-UZ" sz="2000" dirty="0">
                <a:solidFill>
                  <a:schemeClr val="accent1"/>
                </a:solidFill>
                <a:effectLst/>
                <a:latin typeface="Times New Roman" panose="02020603050405020304" pitchFamily="18" charset="0"/>
                <a:ea typeface="Times New Roman" panose="02020603050405020304" pitchFamily="18" charset="0"/>
              </a:rPr>
              <a:t>4. Shunda ekranda dastlabki «Массив» darchasi paydo bo’ladi. Uning quyi o’ng burchagidagi «Просмотр»-dastlabki kuzatish tugmasi yuklanadi. Tugma yuklangandan so’ng darcha ekrandan yo’qolib bеrilgan bеshburchakning ko’paytirilgan, ya'ni 50 ta tasviri chizilib qoladi (42-rasm). </a:t>
            </a:r>
            <a:endParaRPr lang="ru-RU" sz="2000" dirty="0">
              <a:solidFill>
                <a:schemeClr val="accent1"/>
              </a:solidFill>
            </a:endParaRPr>
          </a:p>
        </p:txBody>
      </p:sp>
    </p:spTree>
    <p:extLst>
      <p:ext uri="{BB962C8B-B14F-4D97-AF65-F5344CB8AC3E}">
        <p14:creationId xmlns:p14="http://schemas.microsoft.com/office/powerpoint/2010/main" val="92559103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64B59BD-27F7-3F90-4948-747ECA9AF1FC}"/>
              </a:ext>
            </a:extLst>
          </p:cNvPr>
          <p:cNvSpPr>
            <a:spLocks noGrp="1"/>
          </p:cNvSpPr>
          <p:nvPr>
            <p:ph type="title"/>
          </p:nvPr>
        </p:nvSpPr>
        <p:spPr/>
        <p:txBody>
          <a:bodyPr/>
          <a:lstStyle/>
          <a:p>
            <a:endParaRPr lang="ru-RU"/>
          </a:p>
        </p:txBody>
      </p:sp>
      <p:sp>
        <p:nvSpPr>
          <p:cNvPr id="3" name="Номер слайда 2">
            <a:extLst>
              <a:ext uri="{FF2B5EF4-FFF2-40B4-BE49-F238E27FC236}">
                <a16:creationId xmlns:a16="http://schemas.microsoft.com/office/drawing/2014/main" id="{2AC1EDAF-5388-AC40-0B15-9AA612822555}"/>
              </a:ext>
            </a:extLst>
          </p:cNvPr>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30</a:t>
            </a:fld>
            <a:endParaRPr lang="ru-RU" dirty="0"/>
          </a:p>
        </p:txBody>
      </p:sp>
      <p:sp>
        <p:nvSpPr>
          <p:cNvPr id="5" name="TextBox 4">
            <a:extLst>
              <a:ext uri="{FF2B5EF4-FFF2-40B4-BE49-F238E27FC236}">
                <a16:creationId xmlns:a16="http://schemas.microsoft.com/office/drawing/2014/main" id="{921C35DE-4CB3-BB04-C0B4-E45CDCF9CA6E}"/>
              </a:ext>
            </a:extLst>
          </p:cNvPr>
          <p:cNvSpPr txBox="1"/>
          <p:nvPr/>
        </p:nvSpPr>
        <p:spPr>
          <a:xfrm>
            <a:off x="792480" y="322668"/>
            <a:ext cx="10769600" cy="923330"/>
          </a:xfrm>
          <a:prstGeom prst="rect">
            <a:avLst/>
          </a:prstGeom>
          <a:noFill/>
        </p:spPr>
        <p:txBody>
          <a:bodyPr wrap="square">
            <a:spAutoFit/>
          </a:bodyPr>
          <a:lstStyle/>
          <a:p>
            <a:r>
              <a:rPr lang="uz-Cyrl-UZ" sz="1800" dirty="0">
                <a:effectLst/>
                <a:latin typeface="Times New Roman" panose="02020603050405020304" pitchFamily="18" charset="0"/>
                <a:ea typeface="Times New Roman" panose="02020603050405020304" pitchFamily="18" charset="0"/>
              </a:rPr>
              <a:t>Kuzatish natijasida bajarilgan massiv to’g’ri dеb topilsa, kichik «Массив» darchasidagi «Принять»- qabul qilmoq tugmasi yuklanib, to’g’ri to’rtburchak soha «Прямоугольный массив» ekranda bajariladi (42-rasm). Shunda kichik «Массив» darchasi ham ekrandan yo’qolib qoladi (43-rasm). </a:t>
            </a:r>
            <a:endParaRPr lang="ru-RU" dirty="0"/>
          </a:p>
        </p:txBody>
      </p:sp>
      <p:pic>
        <p:nvPicPr>
          <p:cNvPr id="6" name="Рисунок 5">
            <a:extLst>
              <a:ext uri="{FF2B5EF4-FFF2-40B4-BE49-F238E27FC236}">
                <a16:creationId xmlns:a16="http://schemas.microsoft.com/office/drawing/2014/main" id="{828EA62A-34A7-4EAB-5A83-001B7874F6CD}"/>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16035" y="1468754"/>
            <a:ext cx="11227962" cy="4312285"/>
          </a:xfrm>
          <a:prstGeom prst="rect">
            <a:avLst/>
          </a:prstGeom>
          <a:noFill/>
          <a:ln>
            <a:noFill/>
          </a:ln>
        </p:spPr>
      </p:pic>
    </p:spTree>
    <p:extLst>
      <p:ext uri="{BB962C8B-B14F-4D97-AF65-F5344CB8AC3E}">
        <p14:creationId xmlns:p14="http://schemas.microsoft.com/office/powerpoint/2010/main" val="294457500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91146168-BFA1-6F47-C8F0-E0C590D2EE7A}"/>
              </a:ext>
            </a:extLst>
          </p:cNvPr>
          <p:cNvSpPr>
            <a:spLocks noGrp="1"/>
          </p:cNvSpPr>
          <p:nvPr>
            <p:ph type="title"/>
          </p:nvPr>
        </p:nvSpPr>
        <p:spPr/>
        <p:txBody>
          <a:bodyPr/>
          <a:lstStyle/>
          <a:p>
            <a:endParaRPr lang="ru-RU"/>
          </a:p>
        </p:txBody>
      </p:sp>
      <p:sp>
        <p:nvSpPr>
          <p:cNvPr id="3" name="Номер слайда 2">
            <a:extLst>
              <a:ext uri="{FF2B5EF4-FFF2-40B4-BE49-F238E27FC236}">
                <a16:creationId xmlns:a16="http://schemas.microsoft.com/office/drawing/2014/main" id="{C50BDB2C-6599-0826-05F5-8921DB05D987}"/>
              </a:ext>
            </a:extLst>
          </p:cNvPr>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31</a:t>
            </a:fld>
            <a:endParaRPr lang="ru-RU" dirty="0"/>
          </a:p>
        </p:txBody>
      </p:sp>
      <p:pic>
        <p:nvPicPr>
          <p:cNvPr id="4" name="Рисунок 3">
            <a:extLst>
              <a:ext uri="{FF2B5EF4-FFF2-40B4-BE49-F238E27FC236}">
                <a16:creationId xmlns:a16="http://schemas.microsoft.com/office/drawing/2014/main" id="{897ABAE3-4431-EADE-CD12-9F4A3A337770}"/>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491107" y="175259"/>
            <a:ext cx="9444863" cy="4099113"/>
          </a:xfrm>
          <a:prstGeom prst="rect">
            <a:avLst/>
          </a:prstGeom>
          <a:noFill/>
          <a:ln>
            <a:noFill/>
          </a:ln>
        </p:spPr>
      </p:pic>
      <p:sp>
        <p:nvSpPr>
          <p:cNvPr id="6" name="TextBox 5">
            <a:extLst>
              <a:ext uri="{FF2B5EF4-FFF2-40B4-BE49-F238E27FC236}">
                <a16:creationId xmlns:a16="http://schemas.microsoft.com/office/drawing/2014/main" id="{F987793A-0215-662F-DCED-E946AA7398A2}"/>
              </a:ext>
            </a:extLst>
          </p:cNvPr>
          <p:cNvSpPr txBox="1"/>
          <p:nvPr/>
        </p:nvSpPr>
        <p:spPr>
          <a:xfrm>
            <a:off x="584200" y="4136298"/>
            <a:ext cx="11023600" cy="2031325"/>
          </a:xfrm>
          <a:prstGeom prst="rect">
            <a:avLst/>
          </a:prstGeom>
          <a:noFill/>
        </p:spPr>
        <p:txBody>
          <a:bodyPr wrap="square">
            <a:spAutoFit/>
          </a:bodyPr>
          <a:lstStyle/>
          <a:p>
            <a:pPr algn="just"/>
            <a:r>
              <a:rPr lang="uz-Cyrl-UZ" sz="1800" dirty="0">
                <a:solidFill>
                  <a:schemeClr val="accent1"/>
                </a:solidFill>
                <a:effectLst/>
                <a:latin typeface="Times New Roman" panose="02020603050405020304" pitchFamily="18" charset="0"/>
                <a:ea typeface="Times New Roman" panose="02020603050405020304" pitchFamily="18" charset="0"/>
              </a:rPr>
              <a:t> «Массив» darchasining yuqori chap burchagida joylashgan «Выбор объектов» tugmasi yuklanadi. Ekranda paydo bo’lgan kvadrat nishoncha bilan tasviri ko’paytiriladigan elеmеnt bеlgilanadi. Masalan, diamеtri 12 mm bo’lgan aylana ichiga chizilgan bеshburchak va uning qutb markazi bilan  bog’lovchi chiziq birgalikda ajratiladi va «Еnter» bilan qayd etiladi. 4. Shunda ekranda dastlabki «Массив» darchasi paydo bo’ladi. Uning quyi o’ng burchagidagi «Просмотр»-dastlabki kuzatish tugmasi yuklanadi. Shunda darcha ekrandan yo’qolib, bеrilgan bеshburchakning ko’paytirilgan, ya'ni 15 ta tasviri chizilib qoladi. Bajarilgan qutb massivini kuzatib, bajarilgan massiv to’g’ri bo’lsa, kichik «Массив» darchasidagi «Принять»-qabul qilmoq tugmasi yuklanib qutb massivi ekranda bajariladi, 45-rasm. </a:t>
            </a:r>
            <a:endParaRPr lang="ru-RU" dirty="0">
              <a:solidFill>
                <a:schemeClr val="accent1"/>
              </a:solidFill>
            </a:endParaRPr>
          </a:p>
        </p:txBody>
      </p:sp>
    </p:spTree>
    <p:extLst>
      <p:ext uri="{BB962C8B-B14F-4D97-AF65-F5344CB8AC3E}">
        <p14:creationId xmlns:p14="http://schemas.microsoft.com/office/powerpoint/2010/main" val="38419166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39210" y="322669"/>
            <a:ext cx="10515600" cy="701731"/>
          </a:xfrm>
        </p:spPr>
        <p:txBody>
          <a:bodyPr/>
          <a:lstStyle/>
          <a:p>
            <a:pPr algn="ctr"/>
            <a:r>
              <a:rPr lang="en-US" dirty="0" err="1">
                <a:solidFill>
                  <a:schemeClr val="accent1"/>
                </a:solidFill>
              </a:rPr>
              <a:t>Foydalanilgan</a:t>
            </a:r>
            <a:r>
              <a:rPr lang="en-US" dirty="0">
                <a:solidFill>
                  <a:schemeClr val="accent1"/>
                </a:solidFill>
              </a:rPr>
              <a:t> </a:t>
            </a:r>
            <a:r>
              <a:rPr lang="en-US" dirty="0" err="1">
                <a:solidFill>
                  <a:schemeClr val="accent1"/>
                </a:solidFill>
              </a:rPr>
              <a:t>adabiyotlar</a:t>
            </a:r>
            <a:r>
              <a:rPr lang="en-US" dirty="0">
                <a:solidFill>
                  <a:schemeClr val="accent1"/>
                </a:solidFill>
              </a:rPr>
              <a:t> </a:t>
            </a:r>
            <a:r>
              <a:rPr lang="en-US" dirty="0" err="1">
                <a:solidFill>
                  <a:schemeClr val="accent1"/>
                </a:solidFill>
              </a:rPr>
              <a:t>va</a:t>
            </a:r>
            <a:r>
              <a:rPr lang="en-US" dirty="0">
                <a:solidFill>
                  <a:schemeClr val="accent1"/>
                </a:solidFill>
              </a:rPr>
              <a:t> </a:t>
            </a:r>
            <a:r>
              <a:rPr lang="en-US" dirty="0" err="1">
                <a:solidFill>
                  <a:schemeClr val="accent1"/>
                </a:solidFill>
              </a:rPr>
              <a:t>sayt</a:t>
            </a:r>
            <a:r>
              <a:rPr lang="en-US" dirty="0">
                <a:solidFill>
                  <a:schemeClr val="accent1"/>
                </a:solidFill>
              </a:rPr>
              <a:t> </a:t>
            </a:r>
            <a:r>
              <a:rPr lang="en-US" dirty="0" err="1">
                <a:solidFill>
                  <a:schemeClr val="accent1"/>
                </a:solidFill>
              </a:rPr>
              <a:t>linklari</a:t>
            </a:r>
            <a:endParaRPr lang="ru-RU" dirty="0">
              <a:solidFill>
                <a:schemeClr val="accent1"/>
              </a:solidFill>
            </a:endParaRPr>
          </a:p>
        </p:txBody>
      </p:sp>
      <p:sp>
        <p:nvSpPr>
          <p:cNvPr id="3" name="Номер слайда 2"/>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32</a:t>
            </a:fld>
            <a:endParaRPr lang="ru-RU" dirty="0"/>
          </a:p>
        </p:txBody>
      </p:sp>
      <p:sp>
        <p:nvSpPr>
          <p:cNvPr id="7" name="Прямоугольник 112">
            <a:extLst>
              <a:ext uri="{FF2B5EF4-FFF2-40B4-BE49-F238E27FC236}">
                <a16:creationId xmlns:a16="http://schemas.microsoft.com/office/drawing/2014/main" id="{9C8909F7-D927-F740-9836-8F8C8156580D}"/>
              </a:ext>
            </a:extLst>
          </p:cNvPr>
          <p:cNvSpPr/>
          <p:nvPr/>
        </p:nvSpPr>
        <p:spPr>
          <a:xfrm>
            <a:off x="786335" y="2004647"/>
            <a:ext cx="5253981" cy="369332"/>
          </a:xfrm>
          <a:prstGeom prst="rect">
            <a:avLst/>
          </a:prstGeom>
        </p:spPr>
        <p:txBody>
          <a:bodyPr wrap="square">
            <a:spAutoFit/>
          </a:bodyPr>
          <a:lstStyle/>
          <a:p>
            <a:r>
              <a:rPr lang="uz-Cyrl-UZ" b="1" i="1" dirty="0"/>
              <a:t> </a:t>
            </a:r>
            <a:endParaRPr lang="ru-RU" dirty="0"/>
          </a:p>
        </p:txBody>
      </p:sp>
      <p:sp>
        <p:nvSpPr>
          <p:cNvPr id="5" name="Прямоугольник 4"/>
          <p:cNvSpPr/>
          <p:nvPr/>
        </p:nvSpPr>
        <p:spPr>
          <a:xfrm>
            <a:off x="5948702" y="1283646"/>
            <a:ext cx="5621975" cy="3416320"/>
          </a:xfrm>
          <a:prstGeom prst="rect">
            <a:avLst/>
          </a:prstGeom>
        </p:spPr>
        <p:txBody>
          <a:bodyPr wrap="square">
            <a:spAutoFit/>
          </a:bodyPr>
          <a:lstStyle/>
          <a:p>
            <a:pPr algn="ctr"/>
            <a:r>
              <a:rPr lang="en-US" dirty="0" err="1">
                <a:solidFill>
                  <a:schemeClr val="accent2">
                    <a:lumMod val="75000"/>
                  </a:schemeClr>
                </a:solidFill>
              </a:rPr>
              <a:t>Asosiy</a:t>
            </a:r>
            <a:r>
              <a:rPr lang="en-US" dirty="0">
                <a:solidFill>
                  <a:schemeClr val="accent2">
                    <a:lumMod val="75000"/>
                  </a:schemeClr>
                </a:solidFill>
              </a:rPr>
              <a:t> </a:t>
            </a:r>
            <a:r>
              <a:rPr lang="en-US" dirty="0" err="1">
                <a:solidFill>
                  <a:schemeClr val="accent2">
                    <a:lumMod val="75000"/>
                  </a:schemeClr>
                </a:solidFill>
              </a:rPr>
              <a:t>adabiyotlar</a:t>
            </a:r>
            <a:br>
              <a:rPr lang="en-US" dirty="0">
                <a:solidFill>
                  <a:schemeClr val="accent2">
                    <a:lumMod val="75000"/>
                  </a:schemeClr>
                </a:solidFill>
              </a:rPr>
            </a:br>
            <a:endParaRPr lang="en-US" dirty="0">
              <a:solidFill>
                <a:schemeClr val="accent2">
                  <a:lumMod val="75000"/>
                </a:schemeClr>
              </a:solidFill>
            </a:endParaRPr>
          </a:p>
          <a:p>
            <a:r>
              <a:rPr lang="en-US" dirty="0"/>
              <a:t>1</a:t>
            </a:r>
            <a:r>
              <a:rPr lang="uz-Cyrl-UZ" dirty="0"/>
              <a:t>. </a:t>
            </a:r>
            <a:r>
              <a:rPr lang="en-US" dirty="0"/>
              <a:t>Harvey Willard Miller. </a:t>
            </a:r>
            <a:r>
              <a:rPr lang="uz-Cyrl-UZ" dirty="0"/>
              <a:t> Descriptive Geometry</a:t>
            </a:r>
            <a:r>
              <a:rPr lang="en-US" dirty="0"/>
              <a:t>. London, 2013. - 149 pages.</a:t>
            </a:r>
            <a:endParaRPr lang="ru-RU" dirty="0"/>
          </a:p>
          <a:p>
            <a:r>
              <a:rPr lang="en-US" dirty="0"/>
              <a:t>2. William Griswold Smith. Practical </a:t>
            </a:r>
            <a:r>
              <a:rPr lang="uz-Cyrl-UZ" dirty="0"/>
              <a:t>Descriptive Geometry</a:t>
            </a:r>
            <a:r>
              <a:rPr lang="en-US" dirty="0"/>
              <a:t>. London. 2013. - 257 pages.</a:t>
            </a:r>
            <a:endParaRPr lang="ru-RU" dirty="0"/>
          </a:p>
          <a:p>
            <a:r>
              <a:rPr lang="en-US" dirty="0"/>
              <a:t>3. </a:t>
            </a:r>
            <a:r>
              <a:rPr lang="en-US" dirty="0" err="1"/>
              <a:t>Azimov</a:t>
            </a:r>
            <a:r>
              <a:rPr lang="en-US" dirty="0"/>
              <a:t> T.D. </a:t>
            </a:r>
            <a:r>
              <a:rPr lang="en-US" dirty="0" err="1"/>
              <a:t>Chizma</a:t>
            </a:r>
            <a:r>
              <a:rPr lang="en-US" dirty="0"/>
              <a:t> </a:t>
            </a:r>
            <a:r>
              <a:rPr lang="en-US" dirty="0" err="1"/>
              <a:t>geometriya</a:t>
            </a:r>
            <a:r>
              <a:rPr lang="en-US" dirty="0"/>
              <a:t> </a:t>
            </a:r>
            <a:r>
              <a:rPr lang="en-US" dirty="0" err="1"/>
              <a:t>fanidan</a:t>
            </a:r>
            <a:r>
              <a:rPr lang="en-US" dirty="0"/>
              <a:t> </a:t>
            </a:r>
            <a:r>
              <a:rPr lang="en-US" dirty="0" err="1"/>
              <a:t>ma’ruzalar</a:t>
            </a:r>
            <a:r>
              <a:rPr lang="en-US" dirty="0"/>
              <a:t> </a:t>
            </a:r>
            <a:r>
              <a:rPr lang="en-US" dirty="0" err="1"/>
              <a:t>matni</a:t>
            </a:r>
            <a:r>
              <a:rPr lang="en-US" dirty="0"/>
              <a:t>. </a:t>
            </a:r>
            <a:r>
              <a:rPr lang="en-US" dirty="0" err="1"/>
              <a:t>O’quv</a:t>
            </a:r>
            <a:r>
              <a:rPr lang="en-US" dirty="0"/>
              <a:t> </a:t>
            </a:r>
            <a:r>
              <a:rPr lang="en-US" dirty="0" err="1"/>
              <a:t>qo’llanma</a:t>
            </a:r>
            <a:r>
              <a:rPr lang="en-US" dirty="0"/>
              <a:t> </a:t>
            </a:r>
            <a:r>
              <a:rPr lang="uz-Cyrl-UZ" dirty="0"/>
              <a:t>–T.: </a:t>
            </a:r>
            <a:r>
              <a:rPr lang="en-US" dirty="0"/>
              <a:t>TDTU, 2005. - 155 b.</a:t>
            </a:r>
            <a:endParaRPr lang="ru-RU" dirty="0"/>
          </a:p>
          <a:p>
            <a:r>
              <a:rPr lang="en-US" dirty="0"/>
              <a:t>4</a:t>
            </a:r>
            <a:r>
              <a:rPr lang="uz-Cyrl-UZ" dirty="0"/>
              <a:t>.  Murodov Sh. va boshqalar. Chizma geometriya. Oliy o’quv yurtlari uchun darslik.   -T.: ”O’qituvchi”, 2008. - 260 b.</a:t>
            </a:r>
            <a:endParaRPr lang="ru-RU" dirty="0"/>
          </a:p>
          <a:p>
            <a:r>
              <a:rPr lang="ru-RU" dirty="0"/>
              <a:t>5. </a:t>
            </a:r>
            <a:r>
              <a:rPr lang="en-US" dirty="0"/>
              <a:t>L</a:t>
            </a:r>
            <a:r>
              <a:rPr lang="ru-RU" dirty="0"/>
              <a:t>. </a:t>
            </a:r>
            <a:r>
              <a:rPr lang="en-US" dirty="0" err="1"/>
              <a:t>Xeyfes</a:t>
            </a:r>
            <a:r>
              <a:rPr lang="ru-RU" dirty="0"/>
              <a:t> «Инженерная компьютерная графика» СПБ: БХБ. - Петербург.:  2005.</a:t>
            </a:r>
            <a:endParaRPr lang="en-US" dirty="0"/>
          </a:p>
        </p:txBody>
      </p:sp>
      <p:sp>
        <p:nvSpPr>
          <p:cNvPr id="4" name="Прямоугольник 3"/>
          <p:cNvSpPr/>
          <p:nvPr/>
        </p:nvSpPr>
        <p:spPr>
          <a:xfrm>
            <a:off x="5802923" y="4844534"/>
            <a:ext cx="3482992" cy="923330"/>
          </a:xfrm>
          <a:prstGeom prst="rect">
            <a:avLst/>
          </a:prstGeom>
        </p:spPr>
        <p:txBody>
          <a:bodyPr wrap="square">
            <a:spAutoFit/>
          </a:bodyPr>
          <a:lstStyle/>
          <a:p>
            <a:r>
              <a:rPr lang="en-US" dirty="0" err="1">
                <a:solidFill>
                  <a:schemeClr val="accent2">
                    <a:lumMod val="75000"/>
                  </a:schemeClr>
                </a:solidFill>
              </a:rPr>
              <a:t>Rasmlar</a:t>
            </a:r>
            <a:r>
              <a:rPr lang="en-US" dirty="0">
                <a:solidFill>
                  <a:schemeClr val="accent2">
                    <a:lumMod val="75000"/>
                  </a:schemeClr>
                </a:solidFill>
              </a:rPr>
              <a:t> </a:t>
            </a:r>
            <a:r>
              <a:rPr lang="en-US" dirty="0" err="1">
                <a:solidFill>
                  <a:schemeClr val="accent2">
                    <a:lumMod val="75000"/>
                  </a:schemeClr>
                </a:solidFill>
              </a:rPr>
              <a:t>yuklangan</a:t>
            </a:r>
            <a:r>
              <a:rPr lang="en-US" dirty="0">
                <a:solidFill>
                  <a:schemeClr val="accent2">
                    <a:lumMod val="75000"/>
                  </a:schemeClr>
                </a:solidFill>
              </a:rPr>
              <a:t> </a:t>
            </a:r>
            <a:r>
              <a:rPr lang="en-US" dirty="0" err="1">
                <a:solidFill>
                  <a:schemeClr val="accent2">
                    <a:lumMod val="75000"/>
                  </a:schemeClr>
                </a:solidFill>
              </a:rPr>
              <a:t>sayt</a:t>
            </a:r>
            <a:r>
              <a:rPr lang="en-US" dirty="0">
                <a:solidFill>
                  <a:schemeClr val="accent2">
                    <a:lumMod val="75000"/>
                  </a:schemeClr>
                </a:solidFill>
              </a:rPr>
              <a:t> </a:t>
            </a:r>
            <a:r>
              <a:rPr lang="en-US" dirty="0" err="1">
                <a:solidFill>
                  <a:schemeClr val="accent2">
                    <a:lumMod val="75000"/>
                  </a:schemeClr>
                </a:solidFill>
              </a:rPr>
              <a:t>linki</a:t>
            </a:r>
            <a:r>
              <a:rPr lang="en-US" dirty="0">
                <a:solidFill>
                  <a:schemeClr val="accent2">
                    <a:lumMod val="75000"/>
                  </a:schemeClr>
                </a:solidFill>
              </a:rPr>
              <a:t>:</a:t>
            </a:r>
            <a:br>
              <a:rPr lang="en-US" dirty="0">
                <a:solidFill>
                  <a:schemeClr val="accent2">
                    <a:lumMod val="75000"/>
                  </a:schemeClr>
                </a:solidFill>
              </a:rPr>
            </a:br>
            <a:br>
              <a:rPr lang="en-US" dirty="0">
                <a:solidFill>
                  <a:schemeClr val="accent2">
                    <a:lumMod val="75000"/>
                  </a:schemeClr>
                </a:solidFill>
              </a:rPr>
            </a:br>
            <a:r>
              <a:rPr lang="en-US" dirty="0">
                <a:solidFill>
                  <a:schemeClr val="accent2">
                    <a:lumMod val="75000"/>
                  </a:schemeClr>
                </a:solidFill>
                <a:hlinkClick r:id="rId2"/>
              </a:rPr>
              <a:t>https://unsplash.com/</a:t>
            </a:r>
            <a:r>
              <a:rPr lang="en-US" dirty="0">
                <a:solidFill>
                  <a:schemeClr val="accent2">
                    <a:lumMod val="75000"/>
                  </a:schemeClr>
                </a:solidFill>
              </a:rPr>
              <a:t> </a:t>
            </a:r>
            <a:endParaRPr lang="ru-RU" dirty="0"/>
          </a:p>
        </p:txBody>
      </p:sp>
      <p:pic>
        <p:nvPicPr>
          <p:cNvPr id="8" name="Рисунок 7"/>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1483516" y="1283646"/>
            <a:ext cx="3188223" cy="4800600"/>
          </a:xfrm>
          <a:prstGeom prst="rect">
            <a:avLst/>
          </a:prstGeom>
          <a:ln>
            <a:noFill/>
          </a:ln>
          <a:effectLst>
            <a:outerShdw blurRad="190500" algn="tl" rotWithShape="0">
              <a:srgbClr val="000000">
                <a:alpha val="70000"/>
              </a:srgbClr>
            </a:outerShdw>
          </a:effectLst>
        </p:spPr>
      </p:pic>
      <p:sp>
        <p:nvSpPr>
          <p:cNvPr id="9" name="Прямоугольник 8"/>
          <p:cNvSpPr/>
          <p:nvPr/>
        </p:nvSpPr>
        <p:spPr>
          <a:xfrm>
            <a:off x="2073185" y="6220038"/>
            <a:ext cx="2008883" cy="415498"/>
          </a:xfrm>
          <a:prstGeom prst="rect">
            <a:avLst/>
          </a:prstGeom>
        </p:spPr>
        <p:txBody>
          <a:bodyPr wrap="none">
            <a:spAutoFit/>
          </a:bodyPr>
          <a:lstStyle/>
          <a:p>
            <a:r>
              <a:rPr lang="en-US" sz="1050" dirty="0"/>
              <a:t>Free to use under the </a:t>
            </a:r>
            <a:r>
              <a:rPr lang="en-US" sz="1050" dirty="0" err="1">
                <a:hlinkClick r:id="rId4"/>
              </a:rPr>
              <a:t>Unsplash</a:t>
            </a:r>
            <a:r>
              <a:rPr lang="en-US" sz="1050" dirty="0">
                <a:hlinkClick r:id="rId4"/>
              </a:rPr>
              <a:t> License</a:t>
            </a:r>
            <a:r>
              <a:rPr lang="en-US" sz="1050" dirty="0"/>
              <a:t>. </a:t>
            </a:r>
            <a:br>
              <a:rPr lang="en-US" sz="1050" dirty="0"/>
            </a:br>
            <a:r>
              <a:rPr lang="ru-RU" sz="1050" dirty="0"/>
              <a:t>https://unsplash.com/</a:t>
            </a:r>
          </a:p>
        </p:txBody>
      </p:sp>
    </p:spTree>
    <p:extLst>
      <p:ext uri="{BB962C8B-B14F-4D97-AF65-F5344CB8AC3E}">
        <p14:creationId xmlns:p14="http://schemas.microsoft.com/office/powerpoint/2010/main" val="392783622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84333" y="357838"/>
            <a:ext cx="10515600" cy="701731"/>
          </a:xfrm>
        </p:spPr>
        <p:txBody>
          <a:bodyPr/>
          <a:lstStyle/>
          <a:p>
            <a:pPr algn="ctr"/>
            <a:r>
              <a:rPr lang="en-US" b="1" dirty="0" err="1">
                <a:solidFill>
                  <a:schemeClr val="accent1"/>
                </a:solidFill>
              </a:rPr>
              <a:t>Chizma</a:t>
            </a:r>
            <a:r>
              <a:rPr lang="en-US" b="1" dirty="0">
                <a:solidFill>
                  <a:schemeClr val="accent1"/>
                </a:solidFill>
              </a:rPr>
              <a:t> </a:t>
            </a:r>
            <a:r>
              <a:rPr lang="en-US" b="1" dirty="0" err="1">
                <a:solidFill>
                  <a:schemeClr val="accent1"/>
                </a:solidFill>
              </a:rPr>
              <a:t>geometriya</a:t>
            </a:r>
            <a:r>
              <a:rPr lang="en-US" b="1" dirty="0">
                <a:solidFill>
                  <a:schemeClr val="accent1"/>
                </a:solidFill>
              </a:rPr>
              <a:t> </a:t>
            </a:r>
            <a:r>
              <a:rPr lang="en-US" b="1" dirty="0" err="1">
                <a:solidFill>
                  <a:schemeClr val="accent1"/>
                </a:solidFill>
              </a:rPr>
              <a:t>va</a:t>
            </a:r>
            <a:r>
              <a:rPr lang="en-US" b="1" dirty="0">
                <a:solidFill>
                  <a:schemeClr val="accent1"/>
                </a:solidFill>
              </a:rPr>
              <a:t> </a:t>
            </a:r>
            <a:r>
              <a:rPr lang="en-US" b="1" dirty="0" err="1">
                <a:solidFill>
                  <a:schemeClr val="accent1"/>
                </a:solidFill>
              </a:rPr>
              <a:t>muhandislik</a:t>
            </a:r>
            <a:r>
              <a:rPr lang="en-US" b="1" dirty="0">
                <a:solidFill>
                  <a:schemeClr val="accent1"/>
                </a:solidFill>
              </a:rPr>
              <a:t> </a:t>
            </a:r>
            <a:r>
              <a:rPr lang="en-US" b="1" dirty="0" err="1">
                <a:solidFill>
                  <a:schemeClr val="accent1"/>
                </a:solidFill>
              </a:rPr>
              <a:t>grafikasi</a:t>
            </a:r>
            <a:endParaRPr lang="ru-RU" dirty="0">
              <a:solidFill>
                <a:schemeClr val="accent1"/>
              </a:solidFill>
            </a:endParaRPr>
          </a:p>
        </p:txBody>
      </p:sp>
      <p:sp>
        <p:nvSpPr>
          <p:cNvPr id="3" name="Номер слайда 2"/>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33</a:t>
            </a:fld>
            <a:endParaRPr lang="ru-RU" dirty="0"/>
          </a:p>
        </p:txBody>
      </p:sp>
      <p:sp>
        <p:nvSpPr>
          <p:cNvPr id="7" name="Прямоугольник 112">
            <a:extLst>
              <a:ext uri="{FF2B5EF4-FFF2-40B4-BE49-F238E27FC236}">
                <a16:creationId xmlns:a16="http://schemas.microsoft.com/office/drawing/2014/main" id="{9C8909F7-D927-F740-9836-8F8C8156580D}"/>
              </a:ext>
            </a:extLst>
          </p:cNvPr>
          <p:cNvSpPr/>
          <p:nvPr/>
        </p:nvSpPr>
        <p:spPr>
          <a:xfrm>
            <a:off x="4865966" y="1960686"/>
            <a:ext cx="5253981" cy="369332"/>
          </a:xfrm>
          <a:prstGeom prst="rect">
            <a:avLst/>
          </a:prstGeom>
        </p:spPr>
        <p:txBody>
          <a:bodyPr wrap="square">
            <a:spAutoFit/>
          </a:bodyPr>
          <a:lstStyle/>
          <a:p>
            <a:r>
              <a:rPr lang="uz-Cyrl-UZ" b="1" i="1" dirty="0"/>
              <a:t> </a:t>
            </a:r>
            <a:endParaRPr lang="ru-RU" dirty="0"/>
          </a:p>
        </p:txBody>
      </p:sp>
      <p:pic>
        <p:nvPicPr>
          <p:cNvPr id="6" name="Рисунок 5"/>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726831" y="1318844"/>
            <a:ext cx="3030415" cy="4545623"/>
          </a:xfrm>
          <a:prstGeom prst="rect">
            <a:avLst/>
          </a:prstGeom>
          <a:ln>
            <a:noFill/>
          </a:ln>
          <a:effectLst>
            <a:softEdge rad="112500"/>
          </a:effectLst>
        </p:spPr>
      </p:pic>
      <p:sp>
        <p:nvSpPr>
          <p:cNvPr id="8" name="Прямоугольник 7"/>
          <p:cNvSpPr/>
          <p:nvPr/>
        </p:nvSpPr>
        <p:spPr>
          <a:xfrm>
            <a:off x="3838548" y="2529826"/>
            <a:ext cx="4607169" cy="2123658"/>
          </a:xfrm>
          <a:prstGeom prst="rect">
            <a:avLst/>
          </a:prstGeom>
        </p:spPr>
        <p:txBody>
          <a:bodyPr wrap="square">
            <a:spAutoFit/>
          </a:bodyPr>
          <a:lstStyle/>
          <a:p>
            <a:pPr algn="ctr"/>
            <a:r>
              <a:rPr lang="en-US" sz="6600" i="1" dirty="0" err="1">
                <a:solidFill>
                  <a:schemeClr val="accent2">
                    <a:lumMod val="75000"/>
                  </a:schemeClr>
                </a:solidFill>
              </a:rPr>
              <a:t>E`tiboringiz</a:t>
            </a:r>
            <a:r>
              <a:rPr lang="en-US" sz="6600" i="1" dirty="0">
                <a:solidFill>
                  <a:schemeClr val="accent2">
                    <a:lumMod val="75000"/>
                  </a:schemeClr>
                </a:solidFill>
              </a:rPr>
              <a:t> </a:t>
            </a:r>
            <a:r>
              <a:rPr lang="en-US" sz="6600" i="1" dirty="0" err="1">
                <a:solidFill>
                  <a:schemeClr val="accent2">
                    <a:lumMod val="75000"/>
                  </a:schemeClr>
                </a:solidFill>
              </a:rPr>
              <a:t>uchun</a:t>
            </a:r>
            <a:r>
              <a:rPr lang="en-US" sz="6600" i="1" dirty="0">
                <a:solidFill>
                  <a:schemeClr val="accent2">
                    <a:lumMod val="75000"/>
                  </a:schemeClr>
                </a:solidFill>
              </a:rPr>
              <a:t> </a:t>
            </a:r>
            <a:r>
              <a:rPr lang="en-US" sz="6600" i="1" dirty="0" err="1">
                <a:solidFill>
                  <a:schemeClr val="accent2">
                    <a:lumMod val="75000"/>
                  </a:schemeClr>
                </a:solidFill>
              </a:rPr>
              <a:t>rahmat</a:t>
            </a:r>
            <a:r>
              <a:rPr lang="en-US" sz="6600" i="1" dirty="0">
                <a:solidFill>
                  <a:schemeClr val="accent2">
                    <a:lumMod val="75000"/>
                  </a:schemeClr>
                </a:solidFill>
              </a:rPr>
              <a:t>!</a:t>
            </a:r>
            <a:endParaRPr lang="ru-RU" sz="6600" i="1" dirty="0">
              <a:solidFill>
                <a:schemeClr val="accent2">
                  <a:lumMod val="75000"/>
                </a:schemeClr>
              </a:solidFill>
            </a:endParaRPr>
          </a:p>
        </p:txBody>
      </p:sp>
      <p:pic>
        <p:nvPicPr>
          <p:cNvPr id="9" name="Рисунок 8"/>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8718915" y="1303968"/>
            <a:ext cx="3125082" cy="4747846"/>
          </a:xfrm>
          <a:prstGeom prst="rect">
            <a:avLst/>
          </a:prstGeom>
          <a:ln>
            <a:noFill/>
          </a:ln>
          <a:effectLst>
            <a:outerShdw blurRad="292100" dist="139700" dir="2700000" algn="tl" rotWithShape="0">
              <a:srgbClr val="333333">
                <a:alpha val="65000"/>
              </a:srgbClr>
            </a:outerShdw>
          </a:effectLst>
        </p:spPr>
      </p:pic>
      <p:sp>
        <p:nvSpPr>
          <p:cNvPr id="4" name="Прямоугольник 3"/>
          <p:cNvSpPr/>
          <p:nvPr/>
        </p:nvSpPr>
        <p:spPr>
          <a:xfrm>
            <a:off x="6256172" y="6212343"/>
            <a:ext cx="6096000" cy="430887"/>
          </a:xfrm>
          <a:prstGeom prst="rect">
            <a:avLst/>
          </a:prstGeom>
        </p:spPr>
        <p:txBody>
          <a:bodyPr>
            <a:spAutoFit/>
          </a:bodyPr>
          <a:lstStyle/>
          <a:p>
            <a:r>
              <a:rPr lang="ru-RU" sz="1100" dirty="0" err="1"/>
              <a:t>Kevin</a:t>
            </a:r>
            <a:r>
              <a:rPr lang="ru-RU" sz="1100" dirty="0"/>
              <a:t> V. (2022). </a:t>
            </a:r>
            <a:r>
              <a:rPr lang="ru-RU" sz="1100" dirty="0" err="1"/>
              <a:t>The</a:t>
            </a:r>
            <a:r>
              <a:rPr lang="ru-RU" sz="1100" dirty="0"/>
              <a:t> </a:t>
            </a:r>
            <a:r>
              <a:rPr lang="ru-RU" sz="1100" dirty="0" err="1"/>
              <a:t>Articulated</a:t>
            </a:r>
            <a:r>
              <a:rPr lang="ru-RU" sz="1100" dirty="0"/>
              <a:t> </a:t>
            </a:r>
            <a:r>
              <a:rPr lang="ru-RU" sz="1100" dirty="0" err="1"/>
              <a:t>Wall</a:t>
            </a:r>
            <a:r>
              <a:rPr lang="ru-RU" sz="1100" dirty="0"/>
              <a:t>, </a:t>
            </a:r>
            <a:r>
              <a:rPr lang="ru-RU" sz="1100" dirty="0" err="1"/>
              <a:t>better</a:t>
            </a:r>
            <a:r>
              <a:rPr lang="ru-RU" sz="1100" dirty="0"/>
              <a:t> </a:t>
            </a:r>
            <a:r>
              <a:rPr lang="ru-RU" sz="1100" dirty="0" err="1"/>
              <a:t>known</a:t>
            </a:r>
            <a:r>
              <a:rPr lang="ru-RU" sz="1100" dirty="0"/>
              <a:t> </a:t>
            </a:r>
            <a:r>
              <a:rPr lang="ru-RU" sz="1100" dirty="0" err="1"/>
              <a:t>as</a:t>
            </a:r>
            <a:r>
              <a:rPr lang="ru-RU" sz="1100" dirty="0"/>
              <a:t> </a:t>
            </a:r>
            <a:r>
              <a:rPr lang="ru-RU" sz="1100" dirty="0" err="1"/>
              <a:t>the</a:t>
            </a:r>
            <a:r>
              <a:rPr lang="ru-RU" sz="1100" dirty="0"/>
              <a:t> I-25 </a:t>
            </a:r>
            <a:r>
              <a:rPr lang="ru-RU" sz="1100" dirty="0" err="1"/>
              <a:t>french</a:t>
            </a:r>
            <a:r>
              <a:rPr lang="ru-RU" sz="1100" dirty="0"/>
              <a:t> </a:t>
            </a:r>
            <a:r>
              <a:rPr lang="ru-RU" sz="1100" dirty="0" err="1"/>
              <a:t>fries</a:t>
            </a:r>
            <a:r>
              <a:rPr lang="ru-RU" sz="1100" dirty="0"/>
              <a:t> </a:t>
            </a:r>
            <a:r>
              <a:rPr lang="ru-RU" sz="1100" dirty="0" err="1"/>
              <a:t>by</a:t>
            </a:r>
            <a:r>
              <a:rPr lang="ru-RU" sz="1100" dirty="0"/>
              <a:t> </a:t>
            </a:r>
            <a:r>
              <a:rPr lang="ru-RU" sz="1100" dirty="0" err="1"/>
              <a:t>Herbert</a:t>
            </a:r>
            <a:r>
              <a:rPr lang="ru-RU" sz="1100" dirty="0"/>
              <a:t> </a:t>
            </a:r>
            <a:r>
              <a:rPr lang="ru-RU" sz="1100" dirty="0" err="1"/>
              <a:t>Bayer</a:t>
            </a:r>
            <a:r>
              <a:rPr lang="ru-RU" sz="1100" dirty="0"/>
              <a:t>. </a:t>
            </a:r>
            <a:r>
              <a:rPr lang="ru-RU" sz="1100" dirty="0" err="1"/>
              <a:t>Unsplash</a:t>
            </a:r>
            <a:r>
              <a:rPr lang="ru-RU" sz="1100" dirty="0"/>
              <a:t>. https://unsplash.com/photos/-NUxh4Xop74</a:t>
            </a:r>
          </a:p>
        </p:txBody>
      </p:sp>
      <p:sp>
        <p:nvSpPr>
          <p:cNvPr id="10" name="Прямоугольник 9"/>
          <p:cNvSpPr/>
          <p:nvPr/>
        </p:nvSpPr>
        <p:spPr>
          <a:xfrm>
            <a:off x="2366082" y="6228398"/>
            <a:ext cx="2008883" cy="415498"/>
          </a:xfrm>
          <a:prstGeom prst="rect">
            <a:avLst/>
          </a:prstGeom>
        </p:spPr>
        <p:txBody>
          <a:bodyPr wrap="none">
            <a:spAutoFit/>
          </a:bodyPr>
          <a:lstStyle/>
          <a:p>
            <a:r>
              <a:rPr lang="en-US" sz="1050" dirty="0"/>
              <a:t>Free to use under the </a:t>
            </a:r>
            <a:r>
              <a:rPr lang="en-US" sz="1050" dirty="0" err="1">
                <a:hlinkClick r:id="rId4"/>
              </a:rPr>
              <a:t>Unsplash</a:t>
            </a:r>
            <a:r>
              <a:rPr lang="en-US" sz="1050" dirty="0">
                <a:hlinkClick r:id="rId4"/>
              </a:rPr>
              <a:t> License</a:t>
            </a:r>
            <a:r>
              <a:rPr lang="en-US" sz="1050" dirty="0"/>
              <a:t>. </a:t>
            </a:r>
            <a:br>
              <a:rPr lang="en-US" sz="1050" dirty="0"/>
            </a:br>
            <a:r>
              <a:rPr lang="ru-RU" sz="1050" dirty="0"/>
              <a:t>https://unsplash.com/</a:t>
            </a:r>
          </a:p>
        </p:txBody>
      </p:sp>
    </p:spTree>
    <p:extLst>
      <p:ext uri="{BB962C8B-B14F-4D97-AF65-F5344CB8AC3E}">
        <p14:creationId xmlns:p14="http://schemas.microsoft.com/office/powerpoint/2010/main" val="3479837661"/>
      </p:ext>
    </p:extLst>
  </p:cSld>
  <p:clrMapOvr>
    <a:masterClrMapping/>
  </p:clrMapOvr>
</p:sld>
</file>

<file path=ppt/theme/theme1.xml><?xml version="1.0" encoding="utf-8"?>
<a:theme xmlns:a="http://schemas.openxmlformats.org/drawingml/2006/main" name="Тема Office">
  <a:themeElements>
    <a:clrScheme name="IT Pitch deck">
      <a:dk1>
        <a:sysClr val="windowText" lastClr="000000"/>
      </a:dk1>
      <a:lt1>
        <a:sysClr val="window" lastClr="FFFFFF"/>
      </a:lt1>
      <a:dk2>
        <a:srgbClr val="44546A"/>
      </a:dk2>
      <a:lt2>
        <a:srgbClr val="E7E6E6"/>
      </a:lt2>
      <a:accent1>
        <a:srgbClr val="0051E8"/>
      </a:accent1>
      <a:accent2>
        <a:srgbClr val="367CFF"/>
      </a:accent2>
      <a:accent3>
        <a:srgbClr val="00369B"/>
      </a:accent3>
      <a:accent4>
        <a:srgbClr val="FA3585"/>
      </a:accent4>
      <a:accent5>
        <a:srgbClr val="5B9BD5"/>
      </a:accent5>
      <a:accent6>
        <a:srgbClr val="70AD47"/>
      </a:accent6>
      <a:hlink>
        <a:srgbClr val="0563C1"/>
      </a:hlink>
      <a:folHlink>
        <a:srgbClr val="954F72"/>
      </a:folHlink>
    </a:clrScheme>
    <a:fontScheme name="Другая 4">
      <a:majorFont>
        <a:latin typeface="Oswald"/>
        <a:ea typeface=""/>
        <a:cs typeface=""/>
      </a:majorFont>
      <a:minorFont>
        <a:latin typeface="Oswald Light"/>
        <a:ea typeface=""/>
        <a:cs typeface=""/>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696</TotalTime>
  <Words>3090</Words>
  <Application>Microsoft Office PowerPoint</Application>
  <PresentationFormat>Широкоэкранный</PresentationFormat>
  <Paragraphs>136</Paragraphs>
  <Slides>33</Slides>
  <Notes>0</Notes>
  <HiddenSlides>0</HiddenSlides>
  <MMClips>0</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33</vt:i4>
      </vt:variant>
    </vt:vector>
  </HeadingPairs>
  <TitlesOfParts>
    <vt:vector size="39" baseType="lpstr">
      <vt:lpstr>Oswald Light</vt:lpstr>
      <vt:lpstr>Oswald</vt:lpstr>
      <vt:lpstr>Times New Roman</vt:lpstr>
      <vt:lpstr>Arial</vt:lpstr>
      <vt:lpstr>Calibri</vt:lpstr>
      <vt:lpstr>Тема Office</vt:lpstr>
      <vt:lpstr>Презентация PowerPoint</vt:lpstr>
      <vt:lpstr>Презентация PowerPoint</vt:lpstr>
      <vt:lpstr>Chizma geometriya va muhandislik grafikasi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Foydalanilgan adabiyotlar va sayt linklari</vt:lpstr>
      <vt:lpstr>Chizma geometriya va muhandislik grafikasi</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Ким Воронин</dc:creator>
  <cp:lastModifiedBy>Furkat Dumakhonov</cp:lastModifiedBy>
  <cp:revision>91</cp:revision>
  <dcterms:created xsi:type="dcterms:W3CDTF">2021-03-13T09:42:31Z</dcterms:created>
  <dcterms:modified xsi:type="dcterms:W3CDTF">2023-10-28T01:47:59Z</dcterms:modified>
</cp:coreProperties>
</file>